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8"/>
  </p:notesMasterIdLst>
  <p:sldIdLst>
    <p:sldId id="271" r:id="rId2"/>
    <p:sldId id="277" r:id="rId3"/>
    <p:sldId id="272" r:id="rId4"/>
    <p:sldId id="278" r:id="rId5"/>
    <p:sldId id="276" r:id="rId6"/>
    <p:sldId id="280" r:id="rId7"/>
    <p:sldId id="282" r:id="rId8"/>
    <p:sldId id="283" r:id="rId9"/>
    <p:sldId id="285" r:id="rId10"/>
    <p:sldId id="284" r:id="rId11"/>
    <p:sldId id="287" r:id="rId12"/>
    <p:sldId id="288" r:id="rId13"/>
    <p:sldId id="290" r:id="rId14"/>
    <p:sldId id="289" r:id="rId15"/>
    <p:sldId id="286" r:id="rId16"/>
    <p:sldId id="28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时尚中黑简体" panose="01010104010101010101" pitchFamily="2" charset="-122"/>
      <p:regular r:id="rId23"/>
    </p:embeddedFont>
    <p:embeddedFont>
      <p:font typeface="微软雅黑" panose="020B0503020204020204" pitchFamily="34" charset="-122"/>
      <p:regular r:id="rId24"/>
      <p:bold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937"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E6E6E6"/>
    <a:srgbClr val="FFC000"/>
    <a:srgbClr val="71E3B8"/>
    <a:srgbClr val="27B4DB"/>
    <a:srgbClr val="2365C9"/>
    <a:srgbClr val="E6F1F1"/>
    <a:srgbClr val="BFBFBF"/>
    <a:srgbClr val="E6F1F2"/>
    <a:srgbClr val="00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987" autoAdjust="0"/>
  </p:normalViewPr>
  <p:slideViewPr>
    <p:cSldViewPr snapToGrid="0">
      <p:cViewPr varScale="1">
        <p:scale>
          <a:sx n="78" d="100"/>
          <a:sy n="78" d="100"/>
        </p:scale>
        <p:origin x="806" y="91"/>
      </p:cViewPr>
      <p:guideLst>
        <p:guide pos="3840"/>
        <p:guide pos="937"/>
        <p:guide orient="horz" pos="2160"/>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2018/9/29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安全隔离网购置的费用按照预算规定是应该计入安全文明施工费；在新的预算规定中在前期工作费中增加了社会稳定风险评估产生的相应费用；已征用土地建筑的拆出费用应当计入余物清理费；在安全文明施工费中包含了环境保护费用，所以为达到环保部门要求所需的费用也应当计入安全文明施工费中。</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311819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83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5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7C032-3403-4AA8-8C90-A381B82159C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5387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8848A9-E630-4092-AD9B-5CAEDED2FAA2}"/>
              </a:ext>
            </a:extLst>
          </p:cNvPr>
          <p:cNvSpPr/>
          <p:nvPr userDrawn="1"/>
        </p:nvSpPr>
        <p:spPr>
          <a:xfrm>
            <a:off x="0" y="0"/>
            <a:ext cx="12192000" cy="6858000"/>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1F60A667-8F13-40C9-A521-B9353BF26E45}"/>
              </a:ext>
            </a:extLst>
          </p:cNvPr>
          <p:cNvPicPr>
            <a:picLocks noChangeAspect="1"/>
          </p:cNvPicPr>
          <p:nvPr userDrawn="1"/>
        </p:nvPicPr>
        <p:blipFill>
          <a:blip r:embed="rId6"/>
          <a:stretch>
            <a:fillRect/>
          </a:stretch>
        </p:blipFill>
        <p:spPr>
          <a:xfrm>
            <a:off x="4207" y="-297"/>
            <a:ext cx="9419136" cy="6858594"/>
          </a:xfrm>
          <a:prstGeom prst="rect">
            <a:avLst/>
          </a:prstGeom>
        </p:spPr>
      </p:pic>
      <p:pic>
        <p:nvPicPr>
          <p:cNvPr id="12" name="图片 11">
            <a:extLst>
              <a:ext uri="{FF2B5EF4-FFF2-40B4-BE49-F238E27FC236}">
                <a16:creationId xmlns:a16="http://schemas.microsoft.com/office/drawing/2014/main" id="{2F942A62-F249-4FB9-A7DB-28910D42B9BF}"/>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b="18216"/>
          <a:stretch/>
        </p:blipFill>
        <p:spPr>
          <a:xfrm>
            <a:off x="0" y="4786625"/>
            <a:ext cx="12159718" cy="2071375"/>
          </a:xfrm>
          <a:prstGeom prst="rect">
            <a:avLst/>
          </a:prstGeom>
        </p:spPr>
      </p:pic>
      <p:pic>
        <p:nvPicPr>
          <p:cNvPr id="13" name="图片 12">
            <a:extLst>
              <a:ext uri="{FF2B5EF4-FFF2-40B4-BE49-F238E27FC236}">
                <a16:creationId xmlns:a16="http://schemas.microsoft.com/office/drawing/2014/main" id="{25BF6914-217E-4EA3-BE55-A88BC07CFDF8}"/>
              </a:ext>
            </a:extLst>
          </p:cNvPr>
          <p:cNvPicPr>
            <a:picLocks noChangeAspect="1"/>
          </p:cNvPicPr>
          <p:nvPr userDrawn="1"/>
        </p:nvPicPr>
        <p:blipFill>
          <a:blip r:embed="rId8"/>
          <a:stretch>
            <a:fillRect/>
          </a:stretch>
        </p:blipFill>
        <p:spPr>
          <a:xfrm>
            <a:off x="9570895" y="309305"/>
            <a:ext cx="1950889" cy="646232"/>
          </a:xfrm>
          <a:prstGeom prst="rect">
            <a:avLst/>
          </a:prstGeom>
        </p:spPr>
      </p:pic>
      <p:sp>
        <p:nvSpPr>
          <p:cNvPr id="14" name="矩形: 圆角 13">
            <a:extLst>
              <a:ext uri="{FF2B5EF4-FFF2-40B4-BE49-F238E27FC236}">
                <a16:creationId xmlns:a16="http://schemas.microsoft.com/office/drawing/2014/main" id="{0B1EAB96-F345-4C30-BE08-8158DE6A22D7}"/>
              </a:ext>
            </a:extLst>
          </p:cNvPr>
          <p:cNvSpPr/>
          <p:nvPr userDrawn="1"/>
        </p:nvSpPr>
        <p:spPr>
          <a:xfrm>
            <a:off x="637934" y="1062925"/>
            <a:ext cx="10883850" cy="5177538"/>
          </a:xfrm>
          <a:prstGeom prst="roundRect">
            <a:avLst>
              <a:gd name="adj" fmla="val 6070"/>
            </a:avLst>
          </a:prstGeom>
          <a:solidFill>
            <a:schemeClr val="bg1">
              <a:alpha val="87000"/>
            </a:schemeClr>
          </a:solidFill>
          <a:ln w="12700" cap="flat" cmpd="sng" algn="ctr">
            <a:noFill/>
            <a:prstDash val="solid"/>
            <a:miter lim="800000"/>
          </a:ln>
          <a:effectLst>
            <a:outerShdw blurRad="127000" dist="38100" dir="5400000" sx="101000" sy="101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A0A4A229-7690-4EC6-AC48-D8B865E2EEAE}"/>
              </a:ext>
            </a:extLst>
          </p:cNvPr>
          <p:cNvSpPr/>
          <p:nvPr/>
        </p:nvSpPr>
        <p:spPr>
          <a:xfrm>
            <a:off x="563880" y="-763291"/>
            <a:ext cx="574823" cy="574823"/>
          </a:xfrm>
          <a:prstGeom prst="rect">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20FABDC-35E2-48CA-917C-285197C06C92}"/>
              </a:ext>
            </a:extLst>
          </p:cNvPr>
          <p:cNvSpPr/>
          <p:nvPr/>
        </p:nvSpPr>
        <p:spPr>
          <a:xfrm>
            <a:off x="1138703" y="-763291"/>
            <a:ext cx="574823" cy="574823"/>
          </a:xfrm>
          <a:prstGeom prst="rect">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0789B56-CD4C-4A6B-AB18-EAA192D82492}"/>
              </a:ext>
            </a:extLst>
          </p:cNvPr>
          <p:cNvSpPr/>
          <p:nvPr/>
        </p:nvSpPr>
        <p:spPr>
          <a:xfrm>
            <a:off x="1713526" y="-763291"/>
            <a:ext cx="574823" cy="57482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003E167-3B24-41AA-A5CC-EF225157E0BF}"/>
              </a:ext>
            </a:extLst>
          </p:cNvPr>
          <p:cNvSpPr/>
          <p:nvPr/>
        </p:nvSpPr>
        <p:spPr>
          <a:xfrm>
            <a:off x="2288349" y="-763291"/>
            <a:ext cx="574823" cy="574823"/>
          </a:xfrm>
          <a:prstGeom prst="rect">
            <a:avLst/>
          </a:prstGeom>
          <a:solidFill>
            <a:srgbClr val="E6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216C09A-83BA-42AF-AEE2-7E0959351EE4}"/>
              </a:ext>
            </a:extLst>
          </p:cNvPr>
          <p:cNvSpPr/>
          <p:nvPr/>
        </p:nvSpPr>
        <p:spPr>
          <a:xfrm>
            <a:off x="2863172" y="-763291"/>
            <a:ext cx="574823" cy="57482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8CCB29B0-3978-49E4-AAFD-7B53D85CDBBE}"/>
              </a:ext>
            </a:extLst>
          </p:cNvPr>
          <p:cNvSpPr/>
          <p:nvPr userDrawn="1"/>
        </p:nvSpPr>
        <p:spPr>
          <a:xfrm>
            <a:off x="-10943" y="-763291"/>
            <a:ext cx="574823" cy="574823"/>
          </a:xfrm>
          <a:prstGeom prst="rect">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55" r:id="rId3"/>
    <p:sldLayoutId id="2147483665" r:id="rId4"/>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a:extLst>
              <a:ext uri="{FF2B5EF4-FFF2-40B4-BE49-F238E27FC236}">
                <a16:creationId xmlns:a16="http://schemas.microsoft.com/office/drawing/2014/main" id="{5AD8DBDD-CF8E-4691-BF8F-E487A24BD04B}"/>
              </a:ext>
            </a:extLst>
          </p:cNvPr>
          <p:cNvSpPr/>
          <p:nvPr/>
        </p:nvSpPr>
        <p:spPr>
          <a:xfrm>
            <a:off x="3488690" y="2120478"/>
            <a:ext cx="6832320" cy="830997"/>
          </a:xfrm>
          <a:prstGeom prst="rect">
            <a:avLst/>
          </a:prstGeom>
        </p:spPr>
        <p:txBody>
          <a:bodyPr wrap="none" anchor="ctr">
            <a:spAutoFit/>
          </a:bodyPr>
          <a:lstStyle/>
          <a:p>
            <a:r>
              <a:rPr lang="zh-CN" altLang="en-US" sz="4800" b="1" dirty="0">
                <a:gradFill>
                  <a:gsLst>
                    <a:gs pos="0">
                      <a:srgbClr val="2365C9"/>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工程造价管理基础一课通</a:t>
            </a:r>
          </a:p>
        </p:txBody>
      </p:sp>
      <p:sp>
        <p:nvSpPr>
          <p:cNvPr id="51" name="矩形 50">
            <a:extLst>
              <a:ext uri="{FF2B5EF4-FFF2-40B4-BE49-F238E27FC236}">
                <a16:creationId xmlns:a16="http://schemas.microsoft.com/office/drawing/2014/main" id="{075CEF0D-68A3-4C31-ABF1-D38539E5EBBB}"/>
              </a:ext>
            </a:extLst>
          </p:cNvPr>
          <p:cNvSpPr/>
          <p:nvPr/>
        </p:nvSpPr>
        <p:spPr>
          <a:xfrm>
            <a:off x="5314697" y="5297248"/>
            <a:ext cx="4063933" cy="523220"/>
          </a:xfrm>
          <a:prstGeom prst="rect">
            <a:avLst/>
          </a:prstGeom>
        </p:spPr>
        <p:txBody>
          <a:bodyPr wrap="none">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国网河北省电力有限</a:t>
            </a:r>
            <a:r>
              <a:rPr lang="zh-CN" altLang="en-US" sz="2800" b="1" dirty="0">
                <a:gradFill>
                  <a:gsLst>
                    <a:gs pos="0">
                      <a:srgbClr val="2365C9"/>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公司</a:t>
            </a:r>
          </a:p>
        </p:txBody>
      </p:sp>
      <p:sp>
        <p:nvSpPr>
          <p:cNvPr id="2" name="矩形 1">
            <a:extLst>
              <a:ext uri="{FF2B5EF4-FFF2-40B4-BE49-F238E27FC236}">
                <a16:creationId xmlns:a16="http://schemas.microsoft.com/office/drawing/2014/main" id="{0257E2F8-777E-47BA-B363-4693CDCD4E0A}"/>
              </a:ext>
            </a:extLst>
          </p:cNvPr>
          <p:cNvSpPr/>
          <p:nvPr/>
        </p:nvSpPr>
        <p:spPr>
          <a:xfrm>
            <a:off x="3511838" y="2852761"/>
            <a:ext cx="6786025" cy="400110"/>
          </a:xfrm>
          <a:prstGeom prst="rect">
            <a:avLst/>
          </a:prstGeom>
        </p:spPr>
        <p:txBody>
          <a:bodyPr wrap="none" anchor="ctr">
            <a:spAutoFit/>
          </a:bodyPr>
          <a:lstStyle/>
          <a:p>
            <a:pPr algn="ctr"/>
            <a:r>
              <a:rPr lang="en-US" altLang="zh-CN"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FOUNDATION OF PROJECT COST MANAGEMENT</a:t>
            </a:r>
            <a:endParaRPr lang="zh-CN" altLang="en-US" sz="20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pic>
        <p:nvPicPr>
          <p:cNvPr id="5" name="图片 4">
            <a:extLst>
              <a:ext uri="{FF2B5EF4-FFF2-40B4-BE49-F238E27FC236}">
                <a16:creationId xmlns:a16="http://schemas.microsoft.com/office/drawing/2014/main" id="{9B02E598-262E-46FC-B4F2-04DB37A36B3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l="3476" t="14167" b="14589"/>
          <a:stretch/>
        </p:blipFill>
        <p:spPr>
          <a:xfrm>
            <a:off x="496305" y="2547551"/>
            <a:ext cx="5228640" cy="3859213"/>
          </a:xfrm>
          <a:prstGeom prst="rect">
            <a:avLst/>
          </a:prstGeom>
        </p:spPr>
      </p:pic>
    </p:spTree>
    <p:extLst>
      <p:ext uri="{BB962C8B-B14F-4D97-AF65-F5344CB8AC3E}">
        <p14:creationId xmlns:p14="http://schemas.microsoft.com/office/powerpoint/2010/main" val="33695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anim calcmode="lin" valueType="num">
                                      <p:cBhvr>
                                        <p:cTn id="8" dur="750" fill="hold"/>
                                        <p:tgtEl>
                                          <p:spTgt spid="5"/>
                                        </p:tgtEl>
                                        <p:attrNameLst>
                                          <p:attrName>ppt_x</p:attrName>
                                        </p:attrNameLst>
                                      </p:cBhvr>
                                      <p:tavLst>
                                        <p:tav tm="0">
                                          <p:val>
                                            <p:strVal val="#ppt_x"/>
                                          </p:val>
                                        </p:tav>
                                        <p:tav tm="100000">
                                          <p:val>
                                            <p:strVal val="#ppt_x"/>
                                          </p:val>
                                        </p:tav>
                                      </p:tavLst>
                                    </p:anim>
                                    <p:anim calcmode="lin" valueType="num">
                                      <p:cBhvr>
                                        <p:cTn id="9" dur="7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 presetClass="entr" presetSubtype="2" fill="hold" grpId="0" nodeType="afterEffect">
                                  <p:stCondLst>
                                    <p:cond delay="0"/>
                                  </p:stCondLst>
                                  <p:iterate type="lt">
                                    <p:tmPct val="10000"/>
                                  </p:iterate>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1050" fill="hold"/>
                                        <p:tgtEl>
                                          <p:spTgt spid="50"/>
                                        </p:tgtEl>
                                        <p:attrNameLst>
                                          <p:attrName>ppt_x</p:attrName>
                                        </p:attrNameLst>
                                      </p:cBhvr>
                                      <p:tavLst>
                                        <p:tav tm="0">
                                          <p:val>
                                            <p:strVal val="1+#ppt_w/2"/>
                                          </p:val>
                                        </p:tav>
                                        <p:tav tm="100000">
                                          <p:val>
                                            <p:strVal val="#ppt_x"/>
                                          </p:val>
                                        </p:tav>
                                      </p:tavLst>
                                    </p:anim>
                                    <p:anim calcmode="lin" valueType="num">
                                      <p:cBhvr additive="base">
                                        <p:cTn id="14" dur="1050" fill="hold"/>
                                        <p:tgtEl>
                                          <p:spTgt spid="50"/>
                                        </p:tgtEl>
                                        <p:attrNameLst>
                                          <p:attrName>ppt_y</p:attrName>
                                        </p:attrNameLst>
                                      </p:cBhvr>
                                      <p:tavLst>
                                        <p:tav tm="0">
                                          <p:val>
                                            <p:strVal val="#ppt_y"/>
                                          </p:val>
                                        </p:tav>
                                        <p:tav tm="100000">
                                          <p:val>
                                            <p:strVal val="#ppt_y"/>
                                          </p:val>
                                        </p:tav>
                                      </p:tavLst>
                                    </p:anim>
                                  </p:childTnLst>
                                </p:cTn>
                              </p:par>
                            </p:childTnLst>
                          </p:cTn>
                        </p:par>
                        <p:par>
                          <p:cTn id="15" fill="hold">
                            <p:stCondLst>
                              <p:cond delay="2850"/>
                            </p:stCondLst>
                            <p:childTnLst>
                              <p:par>
                                <p:cTn id="16" presetID="2" presetClass="entr" presetSubtype="2" fill="hold" grpId="0" nodeType="afterEffect">
                                  <p:stCondLst>
                                    <p:cond delay="0"/>
                                  </p:stCondLst>
                                  <p:iterate type="lt">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par>
                          <p:cTn id="20" fill="hold">
                            <p:stCondLst>
                              <p:cond delay="495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组合 187">
            <a:extLst>
              <a:ext uri="{FF2B5EF4-FFF2-40B4-BE49-F238E27FC236}">
                <a16:creationId xmlns:a16="http://schemas.microsoft.com/office/drawing/2014/main" id="{FD473426-6E42-41F0-8527-0F1837C79EC7}"/>
              </a:ext>
            </a:extLst>
          </p:cNvPr>
          <p:cNvGrpSpPr/>
          <p:nvPr/>
        </p:nvGrpSpPr>
        <p:grpSpPr>
          <a:xfrm>
            <a:off x="526398" y="187110"/>
            <a:ext cx="1980029" cy="858863"/>
            <a:chOff x="2568330" y="1872762"/>
            <a:chExt cx="1633410" cy="708513"/>
          </a:xfrm>
        </p:grpSpPr>
        <p:grpSp>
          <p:nvGrpSpPr>
            <p:cNvPr id="189" name="组合 188">
              <a:extLst>
                <a:ext uri="{FF2B5EF4-FFF2-40B4-BE49-F238E27FC236}">
                  <a16:creationId xmlns:a16="http://schemas.microsoft.com/office/drawing/2014/main" id="{569339C8-669C-47D5-B66E-D09F8205F6C2}"/>
                </a:ext>
              </a:extLst>
            </p:cNvPr>
            <p:cNvGrpSpPr/>
            <p:nvPr/>
          </p:nvGrpSpPr>
          <p:grpSpPr>
            <a:xfrm>
              <a:off x="2655276" y="1872762"/>
              <a:ext cx="1459524" cy="708513"/>
              <a:chOff x="2655276" y="1872762"/>
              <a:chExt cx="1459524" cy="708513"/>
            </a:xfrm>
          </p:grpSpPr>
          <p:sp>
            <p:nvSpPr>
              <p:cNvPr id="191" name="矩形 190">
                <a:extLst>
                  <a:ext uri="{FF2B5EF4-FFF2-40B4-BE49-F238E27FC236}">
                    <a16:creationId xmlns:a16="http://schemas.microsoft.com/office/drawing/2014/main" id="{864C4135-D5C8-453E-B1E7-F50F2C0F8B35}"/>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2" name="图片 191">
                <a:extLst>
                  <a:ext uri="{FF2B5EF4-FFF2-40B4-BE49-F238E27FC236}">
                    <a16:creationId xmlns:a16="http://schemas.microsoft.com/office/drawing/2014/main" id="{E158B21D-B200-430B-82F0-24351FD6D2F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90" name="矩形 189">
              <a:extLst>
                <a:ext uri="{FF2B5EF4-FFF2-40B4-BE49-F238E27FC236}">
                  <a16:creationId xmlns:a16="http://schemas.microsoft.com/office/drawing/2014/main" id="{6670E739-BFF3-4671-BCBC-2C19FBFDEEEE}"/>
                </a:ext>
              </a:extLst>
            </p:cNvPr>
            <p:cNvSpPr/>
            <p:nvPr/>
          </p:nvSpPr>
          <p:spPr>
            <a:xfrm>
              <a:off x="2568330" y="1971497"/>
              <a:ext cx="1633410"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全寿命周期管理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72" name="组合 271">
            <a:extLst>
              <a:ext uri="{FF2B5EF4-FFF2-40B4-BE49-F238E27FC236}">
                <a16:creationId xmlns:a16="http://schemas.microsoft.com/office/drawing/2014/main" id="{2000E0F5-0E56-4463-9781-3BF3534E6A56}"/>
              </a:ext>
            </a:extLst>
          </p:cNvPr>
          <p:cNvGrpSpPr/>
          <p:nvPr/>
        </p:nvGrpSpPr>
        <p:grpSpPr>
          <a:xfrm>
            <a:off x="2331833" y="1831161"/>
            <a:ext cx="3611227" cy="1833230"/>
            <a:chOff x="2331833" y="1831161"/>
            <a:chExt cx="3611227" cy="1833230"/>
          </a:xfrm>
        </p:grpSpPr>
        <p:sp>
          <p:nvSpPr>
            <p:cNvPr id="194" name="îṥ1íḋê">
              <a:extLst>
                <a:ext uri="{FF2B5EF4-FFF2-40B4-BE49-F238E27FC236}">
                  <a16:creationId xmlns:a16="http://schemas.microsoft.com/office/drawing/2014/main" id="{AC23270C-FE86-447D-A16A-EC54B5010739}"/>
                </a:ext>
              </a:extLst>
            </p:cNvPr>
            <p:cNvSpPr/>
            <p:nvPr/>
          </p:nvSpPr>
          <p:spPr>
            <a:xfrm>
              <a:off x="4109830" y="1831161"/>
              <a:ext cx="1833230" cy="1833230"/>
            </a:xfrm>
            <a:prstGeom prst="roundRect">
              <a:avLst>
                <a:gd name="adj" fmla="val 5067"/>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5" name="iśḷíḋe">
              <a:extLst>
                <a:ext uri="{FF2B5EF4-FFF2-40B4-BE49-F238E27FC236}">
                  <a16:creationId xmlns:a16="http://schemas.microsoft.com/office/drawing/2014/main" id="{F0F430DA-5D74-4387-B729-8E6415827493}"/>
                </a:ext>
              </a:extLst>
            </p:cNvPr>
            <p:cNvSpPr/>
            <p:nvPr/>
          </p:nvSpPr>
          <p:spPr>
            <a:xfrm>
              <a:off x="4604117" y="2321018"/>
              <a:ext cx="1338943" cy="1338943"/>
            </a:xfrm>
            <a:prstGeom prst="roundRect">
              <a:avLst>
                <a:gd name="adj" fmla="val 5067"/>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09" name="îsḷîďê">
              <a:extLst>
                <a:ext uri="{FF2B5EF4-FFF2-40B4-BE49-F238E27FC236}">
                  <a16:creationId xmlns:a16="http://schemas.microsoft.com/office/drawing/2014/main" id="{F3F6C19F-BE88-4716-B967-E88CEB01059C}"/>
                </a:ext>
              </a:extLst>
            </p:cNvPr>
            <p:cNvSpPr/>
            <p:nvPr/>
          </p:nvSpPr>
          <p:spPr>
            <a:xfrm>
              <a:off x="5026445" y="2712525"/>
              <a:ext cx="554390" cy="690446"/>
            </a:xfrm>
            <a:custGeom>
              <a:avLst/>
              <a:gdLst/>
              <a:ahLst/>
              <a:cxnLst/>
              <a:rect l="l" t="t" r="r" b="b"/>
              <a:pathLst>
                <a:path w="121891" h="151805">
                  <a:moveTo>
                    <a:pt x="54248" y="100459"/>
                  </a:moveTo>
                  <a:lnTo>
                    <a:pt x="60722" y="100459"/>
                  </a:lnTo>
                  <a:lnTo>
                    <a:pt x="82823" y="151805"/>
                  </a:lnTo>
                  <a:lnTo>
                    <a:pt x="76349" y="151805"/>
                  </a:lnTo>
                  <a:close/>
                  <a:moveTo>
                    <a:pt x="46435" y="100459"/>
                  </a:moveTo>
                  <a:lnTo>
                    <a:pt x="52685" y="100459"/>
                  </a:lnTo>
                  <a:lnTo>
                    <a:pt x="52685" y="151805"/>
                  </a:lnTo>
                  <a:lnTo>
                    <a:pt x="46435" y="151805"/>
                  </a:lnTo>
                  <a:close/>
                  <a:moveTo>
                    <a:pt x="37505" y="100459"/>
                  </a:moveTo>
                  <a:lnTo>
                    <a:pt x="44425" y="100459"/>
                  </a:lnTo>
                  <a:lnTo>
                    <a:pt x="18529" y="151805"/>
                  </a:lnTo>
                  <a:lnTo>
                    <a:pt x="11832" y="151805"/>
                  </a:lnTo>
                  <a:close/>
                  <a:moveTo>
                    <a:pt x="121891" y="56481"/>
                  </a:moveTo>
                  <a:lnTo>
                    <a:pt x="114300" y="78358"/>
                  </a:lnTo>
                  <a:lnTo>
                    <a:pt x="121891" y="99120"/>
                  </a:lnTo>
                  <a:lnTo>
                    <a:pt x="86172" y="83939"/>
                  </a:lnTo>
                  <a:lnTo>
                    <a:pt x="86172" y="69652"/>
                  </a:lnTo>
                  <a:close/>
                  <a:moveTo>
                    <a:pt x="53355" y="32147"/>
                  </a:moveTo>
                  <a:cubicBezTo>
                    <a:pt x="52016" y="38398"/>
                    <a:pt x="48965" y="43533"/>
                    <a:pt x="44202" y="47551"/>
                  </a:cubicBezTo>
                  <a:cubicBezTo>
                    <a:pt x="41672" y="49560"/>
                    <a:pt x="38975" y="51067"/>
                    <a:pt x="36110" y="52072"/>
                  </a:cubicBezTo>
                  <a:lnTo>
                    <a:pt x="28360" y="53355"/>
                  </a:lnTo>
                  <a:lnTo>
                    <a:pt x="78135" y="53355"/>
                  </a:lnTo>
                  <a:lnTo>
                    <a:pt x="70433" y="52072"/>
                  </a:lnTo>
                  <a:cubicBezTo>
                    <a:pt x="67605" y="51067"/>
                    <a:pt x="64964" y="49560"/>
                    <a:pt x="62508" y="47551"/>
                  </a:cubicBezTo>
                  <a:cubicBezTo>
                    <a:pt x="57597" y="43533"/>
                    <a:pt x="54546" y="38398"/>
                    <a:pt x="53355" y="32147"/>
                  </a:cubicBezTo>
                  <a:close/>
                  <a:moveTo>
                    <a:pt x="79251" y="19199"/>
                  </a:moveTo>
                  <a:cubicBezTo>
                    <a:pt x="77168" y="19199"/>
                    <a:pt x="75345" y="19906"/>
                    <a:pt x="73782" y="21320"/>
                  </a:cubicBezTo>
                  <a:cubicBezTo>
                    <a:pt x="72219" y="22734"/>
                    <a:pt x="71438" y="24483"/>
                    <a:pt x="71438" y="26566"/>
                  </a:cubicBezTo>
                  <a:cubicBezTo>
                    <a:pt x="71438" y="28650"/>
                    <a:pt x="72219" y="30436"/>
                    <a:pt x="73782" y="31924"/>
                  </a:cubicBezTo>
                  <a:cubicBezTo>
                    <a:pt x="75345" y="33412"/>
                    <a:pt x="77168" y="34156"/>
                    <a:pt x="79251" y="34156"/>
                  </a:cubicBezTo>
                  <a:cubicBezTo>
                    <a:pt x="81484" y="34156"/>
                    <a:pt x="83344" y="33412"/>
                    <a:pt x="84832" y="31924"/>
                  </a:cubicBezTo>
                  <a:cubicBezTo>
                    <a:pt x="86321" y="30436"/>
                    <a:pt x="87065" y="28650"/>
                    <a:pt x="87065" y="26566"/>
                  </a:cubicBezTo>
                  <a:cubicBezTo>
                    <a:pt x="87065" y="24483"/>
                    <a:pt x="86321" y="22734"/>
                    <a:pt x="84832" y="21320"/>
                  </a:cubicBezTo>
                  <a:cubicBezTo>
                    <a:pt x="83344" y="19906"/>
                    <a:pt x="81484" y="19199"/>
                    <a:pt x="79251" y="19199"/>
                  </a:cubicBezTo>
                  <a:close/>
                  <a:moveTo>
                    <a:pt x="26566" y="19199"/>
                  </a:moveTo>
                  <a:cubicBezTo>
                    <a:pt x="24483" y="19199"/>
                    <a:pt x="22659" y="19906"/>
                    <a:pt x="21097" y="21320"/>
                  </a:cubicBezTo>
                  <a:cubicBezTo>
                    <a:pt x="19534" y="22734"/>
                    <a:pt x="18753" y="24483"/>
                    <a:pt x="18753" y="26566"/>
                  </a:cubicBezTo>
                  <a:cubicBezTo>
                    <a:pt x="18753" y="28650"/>
                    <a:pt x="19534" y="30436"/>
                    <a:pt x="21097" y="31924"/>
                  </a:cubicBezTo>
                  <a:cubicBezTo>
                    <a:pt x="22659" y="33412"/>
                    <a:pt x="24483" y="34156"/>
                    <a:pt x="26566" y="34156"/>
                  </a:cubicBezTo>
                  <a:cubicBezTo>
                    <a:pt x="28799" y="34156"/>
                    <a:pt x="30659" y="33412"/>
                    <a:pt x="32147" y="31924"/>
                  </a:cubicBezTo>
                  <a:cubicBezTo>
                    <a:pt x="33635" y="30436"/>
                    <a:pt x="34380" y="28650"/>
                    <a:pt x="34380" y="26566"/>
                  </a:cubicBezTo>
                  <a:cubicBezTo>
                    <a:pt x="34380" y="24483"/>
                    <a:pt x="33635" y="22734"/>
                    <a:pt x="32147" y="21320"/>
                  </a:cubicBezTo>
                  <a:cubicBezTo>
                    <a:pt x="30659" y="19906"/>
                    <a:pt x="28799" y="19199"/>
                    <a:pt x="26566" y="19199"/>
                  </a:cubicBezTo>
                  <a:close/>
                  <a:moveTo>
                    <a:pt x="27013" y="0"/>
                  </a:moveTo>
                  <a:cubicBezTo>
                    <a:pt x="33412" y="0"/>
                    <a:pt x="39142" y="2084"/>
                    <a:pt x="44202" y="6251"/>
                  </a:cubicBezTo>
                  <a:cubicBezTo>
                    <a:pt x="48965" y="10270"/>
                    <a:pt x="52016" y="15330"/>
                    <a:pt x="53355" y="21432"/>
                  </a:cubicBezTo>
                  <a:cubicBezTo>
                    <a:pt x="54546" y="15330"/>
                    <a:pt x="57597" y="10270"/>
                    <a:pt x="62508" y="6251"/>
                  </a:cubicBezTo>
                  <a:cubicBezTo>
                    <a:pt x="67419" y="2084"/>
                    <a:pt x="73075" y="0"/>
                    <a:pt x="79475" y="0"/>
                  </a:cubicBezTo>
                  <a:cubicBezTo>
                    <a:pt x="86916" y="0"/>
                    <a:pt x="93316" y="2679"/>
                    <a:pt x="98673" y="8037"/>
                  </a:cubicBezTo>
                  <a:cubicBezTo>
                    <a:pt x="103882" y="13097"/>
                    <a:pt x="106487" y="19422"/>
                    <a:pt x="106487" y="27013"/>
                  </a:cubicBezTo>
                  <a:cubicBezTo>
                    <a:pt x="106487" y="34305"/>
                    <a:pt x="103882" y="40630"/>
                    <a:pt x="98673" y="45988"/>
                  </a:cubicBezTo>
                  <a:cubicBezTo>
                    <a:pt x="95994" y="48518"/>
                    <a:pt x="93055" y="50416"/>
                    <a:pt x="89855" y="51681"/>
                  </a:cubicBezTo>
                  <a:lnTo>
                    <a:pt x="80696" y="53355"/>
                  </a:lnTo>
                  <a:lnTo>
                    <a:pt x="85949" y="53355"/>
                  </a:lnTo>
                  <a:lnTo>
                    <a:pt x="85949" y="100013"/>
                  </a:lnTo>
                  <a:lnTo>
                    <a:pt x="15404" y="100013"/>
                  </a:lnTo>
                  <a:lnTo>
                    <a:pt x="15404" y="53355"/>
                  </a:lnTo>
                  <a:lnTo>
                    <a:pt x="25785" y="53355"/>
                  </a:lnTo>
                  <a:lnTo>
                    <a:pt x="16576" y="51681"/>
                  </a:lnTo>
                  <a:cubicBezTo>
                    <a:pt x="13413" y="50416"/>
                    <a:pt x="10567" y="48518"/>
                    <a:pt x="8037" y="45988"/>
                  </a:cubicBezTo>
                  <a:cubicBezTo>
                    <a:pt x="2679" y="40630"/>
                    <a:pt x="0" y="34305"/>
                    <a:pt x="0" y="27013"/>
                  </a:cubicBezTo>
                  <a:cubicBezTo>
                    <a:pt x="0" y="19422"/>
                    <a:pt x="2679" y="13097"/>
                    <a:pt x="8037" y="8037"/>
                  </a:cubicBezTo>
                  <a:cubicBezTo>
                    <a:pt x="13097" y="2679"/>
                    <a:pt x="19422" y="0"/>
                    <a:pt x="27013" y="0"/>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68" name="矩形 267">
              <a:extLst>
                <a:ext uri="{FF2B5EF4-FFF2-40B4-BE49-F238E27FC236}">
                  <a16:creationId xmlns:a16="http://schemas.microsoft.com/office/drawing/2014/main" id="{882BC619-2973-487F-A7D2-486C81E0687E}"/>
                </a:ext>
              </a:extLst>
            </p:cNvPr>
            <p:cNvSpPr/>
            <p:nvPr/>
          </p:nvSpPr>
          <p:spPr>
            <a:xfrm>
              <a:off x="2331833" y="2747776"/>
              <a:ext cx="1415772"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建设前期</a:t>
              </a:r>
              <a:endParaRPr lang="zh-CN" altLang="en-US" sz="2400" dirty="0"/>
            </a:p>
          </p:txBody>
        </p:sp>
      </p:grpSp>
      <p:grpSp>
        <p:nvGrpSpPr>
          <p:cNvPr id="273" name="组合 272">
            <a:extLst>
              <a:ext uri="{FF2B5EF4-FFF2-40B4-BE49-F238E27FC236}">
                <a16:creationId xmlns:a16="http://schemas.microsoft.com/office/drawing/2014/main" id="{BFC14A52-F996-4783-9E50-B48A07CD4EC6}"/>
              </a:ext>
            </a:extLst>
          </p:cNvPr>
          <p:cNvGrpSpPr/>
          <p:nvPr/>
        </p:nvGrpSpPr>
        <p:grpSpPr>
          <a:xfrm>
            <a:off x="6072524" y="2459457"/>
            <a:ext cx="2442393" cy="1204934"/>
            <a:chOff x="6072524" y="2459457"/>
            <a:chExt cx="2442393" cy="1204934"/>
          </a:xfrm>
        </p:grpSpPr>
        <p:sp>
          <p:nvSpPr>
            <p:cNvPr id="196" name="îṣľide">
              <a:extLst>
                <a:ext uri="{FF2B5EF4-FFF2-40B4-BE49-F238E27FC236}">
                  <a16:creationId xmlns:a16="http://schemas.microsoft.com/office/drawing/2014/main" id="{D283C6AD-1BC3-4540-A077-34303FA329B4}"/>
                </a:ext>
              </a:extLst>
            </p:cNvPr>
            <p:cNvSpPr/>
            <p:nvPr/>
          </p:nvSpPr>
          <p:spPr>
            <a:xfrm>
              <a:off x="6072524" y="2459457"/>
              <a:ext cx="1204933" cy="1204933"/>
            </a:xfrm>
            <a:prstGeom prst="roundRect">
              <a:avLst>
                <a:gd name="adj" fmla="val 50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7" name="i$ľïde">
              <a:extLst>
                <a:ext uri="{FF2B5EF4-FFF2-40B4-BE49-F238E27FC236}">
                  <a16:creationId xmlns:a16="http://schemas.microsoft.com/office/drawing/2014/main" id="{F32DB9E2-95A2-4D8F-B29F-BFEBDC889FC3}"/>
                </a:ext>
              </a:extLst>
            </p:cNvPr>
            <p:cNvSpPr/>
            <p:nvPr/>
          </p:nvSpPr>
          <p:spPr>
            <a:xfrm>
              <a:off x="6072524" y="3000297"/>
              <a:ext cx="664094" cy="664094"/>
            </a:xfrm>
            <a:prstGeom prst="roundRect">
              <a:avLst>
                <a:gd name="adj" fmla="val 50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6" name="iślíḋê">
              <a:extLst>
                <a:ext uri="{FF2B5EF4-FFF2-40B4-BE49-F238E27FC236}">
                  <a16:creationId xmlns:a16="http://schemas.microsoft.com/office/drawing/2014/main" id="{79E44F18-7E5E-43A2-A581-88139C511B4C}"/>
                </a:ext>
              </a:extLst>
            </p:cNvPr>
            <p:cNvSpPr/>
            <p:nvPr/>
          </p:nvSpPr>
          <p:spPr>
            <a:xfrm>
              <a:off x="6165238" y="3093011"/>
              <a:ext cx="478665" cy="478665"/>
            </a:xfrm>
            <a:custGeom>
              <a:avLst/>
              <a:gdLst/>
              <a:ahLst/>
              <a:cxnLst/>
              <a:rect l="l" t="t" r="r" b="b"/>
              <a:pathLst>
                <a:path w="146902" h="145220">
                  <a:moveTo>
                    <a:pt x="137410" y="123064"/>
                  </a:moveTo>
                  <a:cubicBezTo>
                    <a:pt x="137707" y="122915"/>
                    <a:pt x="138005" y="122915"/>
                    <a:pt x="138303" y="123064"/>
                  </a:cubicBezTo>
                  <a:lnTo>
                    <a:pt x="138303" y="123510"/>
                  </a:lnTo>
                  <a:cubicBezTo>
                    <a:pt x="138600" y="123510"/>
                    <a:pt x="138823" y="123510"/>
                    <a:pt x="138972" y="123510"/>
                  </a:cubicBezTo>
                  <a:cubicBezTo>
                    <a:pt x="139270" y="123659"/>
                    <a:pt x="139419" y="123808"/>
                    <a:pt x="139419" y="123957"/>
                  </a:cubicBezTo>
                  <a:cubicBezTo>
                    <a:pt x="138675" y="126636"/>
                    <a:pt x="137707" y="128868"/>
                    <a:pt x="136517" y="130654"/>
                  </a:cubicBezTo>
                  <a:cubicBezTo>
                    <a:pt x="134582" y="133035"/>
                    <a:pt x="133466" y="134226"/>
                    <a:pt x="133168" y="134226"/>
                  </a:cubicBezTo>
                  <a:cubicBezTo>
                    <a:pt x="132870" y="134226"/>
                    <a:pt x="132721" y="134003"/>
                    <a:pt x="132721" y="133556"/>
                  </a:cubicBezTo>
                  <a:cubicBezTo>
                    <a:pt x="132721" y="133556"/>
                    <a:pt x="132498" y="133408"/>
                    <a:pt x="132052" y="133110"/>
                  </a:cubicBezTo>
                  <a:cubicBezTo>
                    <a:pt x="131903" y="132812"/>
                    <a:pt x="131754" y="132440"/>
                    <a:pt x="131605" y="131994"/>
                  </a:cubicBezTo>
                  <a:cubicBezTo>
                    <a:pt x="131605" y="131547"/>
                    <a:pt x="131754" y="131026"/>
                    <a:pt x="132052" y="130431"/>
                  </a:cubicBezTo>
                  <a:cubicBezTo>
                    <a:pt x="134284" y="126561"/>
                    <a:pt x="135624" y="124403"/>
                    <a:pt x="136070" y="123957"/>
                  </a:cubicBezTo>
                  <a:cubicBezTo>
                    <a:pt x="136517" y="123362"/>
                    <a:pt x="136963" y="123064"/>
                    <a:pt x="137410" y="123064"/>
                  </a:cubicBezTo>
                  <a:close/>
                  <a:moveTo>
                    <a:pt x="7929" y="123064"/>
                  </a:moveTo>
                  <a:cubicBezTo>
                    <a:pt x="8078" y="122915"/>
                    <a:pt x="8376" y="122915"/>
                    <a:pt x="8822" y="123064"/>
                  </a:cubicBezTo>
                  <a:cubicBezTo>
                    <a:pt x="9269" y="123064"/>
                    <a:pt x="9715" y="123362"/>
                    <a:pt x="10162" y="123957"/>
                  </a:cubicBezTo>
                  <a:cubicBezTo>
                    <a:pt x="10608" y="124403"/>
                    <a:pt x="11947" y="126561"/>
                    <a:pt x="14180" y="130431"/>
                  </a:cubicBezTo>
                  <a:cubicBezTo>
                    <a:pt x="14478" y="131026"/>
                    <a:pt x="14626" y="131547"/>
                    <a:pt x="14626" y="131994"/>
                  </a:cubicBezTo>
                  <a:cubicBezTo>
                    <a:pt x="14329" y="132440"/>
                    <a:pt x="14105" y="132812"/>
                    <a:pt x="13957" y="133110"/>
                  </a:cubicBezTo>
                  <a:cubicBezTo>
                    <a:pt x="13659" y="133408"/>
                    <a:pt x="13510" y="133556"/>
                    <a:pt x="13510" y="133556"/>
                  </a:cubicBezTo>
                  <a:cubicBezTo>
                    <a:pt x="13510" y="134003"/>
                    <a:pt x="13361" y="134226"/>
                    <a:pt x="13064" y="134226"/>
                  </a:cubicBezTo>
                  <a:cubicBezTo>
                    <a:pt x="12766" y="134226"/>
                    <a:pt x="11650" y="133035"/>
                    <a:pt x="9715" y="130654"/>
                  </a:cubicBezTo>
                  <a:cubicBezTo>
                    <a:pt x="8524" y="128868"/>
                    <a:pt x="7557" y="126636"/>
                    <a:pt x="6813" y="123957"/>
                  </a:cubicBezTo>
                  <a:cubicBezTo>
                    <a:pt x="6813" y="123808"/>
                    <a:pt x="6962" y="123659"/>
                    <a:pt x="7259" y="123510"/>
                  </a:cubicBezTo>
                  <a:cubicBezTo>
                    <a:pt x="7408" y="123510"/>
                    <a:pt x="7631" y="123510"/>
                    <a:pt x="7929" y="123510"/>
                  </a:cubicBezTo>
                  <a:close/>
                  <a:moveTo>
                    <a:pt x="125578" y="80425"/>
                  </a:moveTo>
                  <a:cubicBezTo>
                    <a:pt x="127661" y="80127"/>
                    <a:pt x="129001" y="80350"/>
                    <a:pt x="129596" y="81094"/>
                  </a:cubicBezTo>
                  <a:lnTo>
                    <a:pt x="130936" y="82657"/>
                  </a:lnTo>
                  <a:cubicBezTo>
                    <a:pt x="132424" y="82062"/>
                    <a:pt x="133838" y="81913"/>
                    <a:pt x="135177" y="82211"/>
                  </a:cubicBezTo>
                  <a:cubicBezTo>
                    <a:pt x="136517" y="82657"/>
                    <a:pt x="137038" y="83699"/>
                    <a:pt x="136740" y="85336"/>
                  </a:cubicBezTo>
                  <a:cubicBezTo>
                    <a:pt x="131977" y="100814"/>
                    <a:pt x="125355" y="113613"/>
                    <a:pt x="116871" y="123734"/>
                  </a:cubicBezTo>
                  <a:cubicBezTo>
                    <a:pt x="106156" y="136831"/>
                    <a:pt x="99607" y="143379"/>
                    <a:pt x="97226" y="143379"/>
                  </a:cubicBezTo>
                  <a:cubicBezTo>
                    <a:pt x="95589" y="143379"/>
                    <a:pt x="94770" y="142263"/>
                    <a:pt x="94770" y="140030"/>
                  </a:cubicBezTo>
                  <a:cubicBezTo>
                    <a:pt x="94770" y="139286"/>
                    <a:pt x="93729" y="137947"/>
                    <a:pt x="91645" y="136012"/>
                  </a:cubicBezTo>
                  <a:cubicBezTo>
                    <a:pt x="90603" y="134970"/>
                    <a:pt x="90008" y="133408"/>
                    <a:pt x="89859" y="131324"/>
                  </a:cubicBezTo>
                  <a:cubicBezTo>
                    <a:pt x="89561" y="128347"/>
                    <a:pt x="90305" y="125371"/>
                    <a:pt x="92091" y="122394"/>
                  </a:cubicBezTo>
                  <a:cubicBezTo>
                    <a:pt x="106379" y="100070"/>
                    <a:pt x="114937" y="87568"/>
                    <a:pt x="117764" y="84890"/>
                  </a:cubicBezTo>
                  <a:cubicBezTo>
                    <a:pt x="120592" y="82211"/>
                    <a:pt x="123196" y="80722"/>
                    <a:pt x="125578" y="80425"/>
                  </a:cubicBezTo>
                  <a:close/>
                  <a:moveTo>
                    <a:pt x="22217" y="78416"/>
                  </a:moveTo>
                  <a:cubicBezTo>
                    <a:pt x="24747" y="78862"/>
                    <a:pt x="27351" y="80425"/>
                    <a:pt x="30030" y="83104"/>
                  </a:cubicBezTo>
                  <a:cubicBezTo>
                    <a:pt x="32858" y="85931"/>
                    <a:pt x="40597" y="98656"/>
                    <a:pt x="53247" y="121278"/>
                  </a:cubicBezTo>
                  <a:cubicBezTo>
                    <a:pt x="54884" y="124255"/>
                    <a:pt x="55554" y="127231"/>
                    <a:pt x="55256" y="130208"/>
                  </a:cubicBezTo>
                  <a:cubicBezTo>
                    <a:pt x="54959" y="132291"/>
                    <a:pt x="54215" y="133854"/>
                    <a:pt x="53024" y="134896"/>
                  </a:cubicBezTo>
                  <a:cubicBezTo>
                    <a:pt x="50940" y="136831"/>
                    <a:pt x="49899" y="138170"/>
                    <a:pt x="49899" y="138914"/>
                  </a:cubicBezTo>
                  <a:cubicBezTo>
                    <a:pt x="49750" y="141295"/>
                    <a:pt x="48857" y="142486"/>
                    <a:pt x="47220" y="142486"/>
                  </a:cubicBezTo>
                  <a:cubicBezTo>
                    <a:pt x="44838" y="142486"/>
                    <a:pt x="38588" y="135789"/>
                    <a:pt x="28467" y="122394"/>
                  </a:cubicBezTo>
                  <a:cubicBezTo>
                    <a:pt x="20728" y="111976"/>
                    <a:pt x="14924" y="98879"/>
                    <a:pt x="11055" y="83104"/>
                  </a:cubicBezTo>
                  <a:cubicBezTo>
                    <a:pt x="10906" y="81615"/>
                    <a:pt x="11501" y="80648"/>
                    <a:pt x="12840" y="80201"/>
                  </a:cubicBezTo>
                  <a:cubicBezTo>
                    <a:pt x="14180" y="79904"/>
                    <a:pt x="15594" y="80053"/>
                    <a:pt x="17082" y="80648"/>
                  </a:cubicBezTo>
                  <a:lnTo>
                    <a:pt x="17975" y="79085"/>
                  </a:lnTo>
                  <a:cubicBezTo>
                    <a:pt x="18868" y="78341"/>
                    <a:pt x="20282" y="78118"/>
                    <a:pt x="22217" y="78416"/>
                  </a:cubicBezTo>
                  <a:close/>
                  <a:moveTo>
                    <a:pt x="78027" y="58"/>
                  </a:moveTo>
                  <a:cubicBezTo>
                    <a:pt x="109430" y="1099"/>
                    <a:pt x="130340" y="15982"/>
                    <a:pt x="140758" y="44706"/>
                  </a:cubicBezTo>
                  <a:cubicBezTo>
                    <a:pt x="145818" y="59142"/>
                    <a:pt x="147753" y="73579"/>
                    <a:pt x="146563" y="88015"/>
                  </a:cubicBezTo>
                  <a:cubicBezTo>
                    <a:pt x="146265" y="90545"/>
                    <a:pt x="145744" y="92257"/>
                    <a:pt x="145000" y="93150"/>
                  </a:cubicBezTo>
                  <a:lnTo>
                    <a:pt x="143660" y="94266"/>
                  </a:lnTo>
                  <a:cubicBezTo>
                    <a:pt x="145744" y="105130"/>
                    <a:pt x="142693" y="115325"/>
                    <a:pt x="134507" y="124850"/>
                  </a:cubicBezTo>
                  <a:cubicBezTo>
                    <a:pt x="122750" y="138244"/>
                    <a:pt x="114490" y="145016"/>
                    <a:pt x="109728" y="145165"/>
                  </a:cubicBezTo>
                  <a:cubicBezTo>
                    <a:pt x="105560" y="145314"/>
                    <a:pt x="103402" y="145165"/>
                    <a:pt x="103254" y="144718"/>
                  </a:cubicBezTo>
                  <a:cubicBezTo>
                    <a:pt x="115755" y="131026"/>
                    <a:pt x="124238" y="120608"/>
                    <a:pt x="128703" y="113465"/>
                  </a:cubicBezTo>
                  <a:cubicBezTo>
                    <a:pt x="137186" y="98731"/>
                    <a:pt x="140907" y="88461"/>
                    <a:pt x="139865" y="82657"/>
                  </a:cubicBezTo>
                  <a:cubicBezTo>
                    <a:pt x="139865" y="82657"/>
                    <a:pt x="139865" y="81467"/>
                    <a:pt x="139865" y="79085"/>
                  </a:cubicBezTo>
                  <a:cubicBezTo>
                    <a:pt x="140163" y="76555"/>
                    <a:pt x="140088" y="74025"/>
                    <a:pt x="139642" y="71495"/>
                  </a:cubicBezTo>
                  <a:cubicBezTo>
                    <a:pt x="139047" y="63012"/>
                    <a:pt x="137335" y="55124"/>
                    <a:pt x="134507" y="47831"/>
                  </a:cubicBezTo>
                  <a:cubicBezTo>
                    <a:pt x="124982" y="25061"/>
                    <a:pt x="105635" y="13080"/>
                    <a:pt x="76464" y="11889"/>
                  </a:cubicBezTo>
                  <a:cubicBezTo>
                    <a:pt x="47443" y="10699"/>
                    <a:pt x="27128" y="22233"/>
                    <a:pt x="15519" y="46492"/>
                  </a:cubicBezTo>
                  <a:cubicBezTo>
                    <a:pt x="9864" y="58696"/>
                    <a:pt x="7111" y="71049"/>
                    <a:pt x="7259" y="83550"/>
                  </a:cubicBezTo>
                  <a:cubicBezTo>
                    <a:pt x="13361" y="101707"/>
                    <a:pt x="19761" y="115102"/>
                    <a:pt x="26458" y="123734"/>
                  </a:cubicBezTo>
                  <a:cubicBezTo>
                    <a:pt x="33453" y="132515"/>
                    <a:pt x="38588" y="138989"/>
                    <a:pt x="41862" y="143156"/>
                  </a:cubicBezTo>
                  <a:cubicBezTo>
                    <a:pt x="37844" y="145835"/>
                    <a:pt x="33676" y="145760"/>
                    <a:pt x="29360" y="142933"/>
                  </a:cubicBezTo>
                  <a:cubicBezTo>
                    <a:pt x="16859" y="134003"/>
                    <a:pt x="8599" y="123287"/>
                    <a:pt x="4580" y="110786"/>
                  </a:cubicBezTo>
                  <a:cubicBezTo>
                    <a:pt x="1604" y="100665"/>
                    <a:pt x="860" y="94787"/>
                    <a:pt x="2348" y="93150"/>
                  </a:cubicBezTo>
                  <a:cubicBezTo>
                    <a:pt x="1306" y="92108"/>
                    <a:pt x="637" y="89354"/>
                    <a:pt x="339" y="84890"/>
                  </a:cubicBezTo>
                  <a:cubicBezTo>
                    <a:pt x="-1149" y="71346"/>
                    <a:pt x="2274" y="56091"/>
                    <a:pt x="10608" y="39125"/>
                  </a:cubicBezTo>
                  <a:cubicBezTo>
                    <a:pt x="23705" y="12038"/>
                    <a:pt x="46178" y="-984"/>
                    <a:pt x="78027" y="58"/>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69" name="矩形 268">
              <a:extLst>
                <a:ext uri="{FF2B5EF4-FFF2-40B4-BE49-F238E27FC236}">
                  <a16:creationId xmlns:a16="http://schemas.microsoft.com/office/drawing/2014/main" id="{5CE66E49-8C03-49B9-B82B-CB7C0E548065}"/>
                </a:ext>
              </a:extLst>
            </p:cNvPr>
            <p:cNvSpPr/>
            <p:nvPr/>
          </p:nvSpPr>
          <p:spPr>
            <a:xfrm>
              <a:off x="7406921" y="3110011"/>
              <a:ext cx="1107996"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建设期</a:t>
              </a:r>
            </a:p>
          </p:txBody>
        </p:sp>
      </p:grpSp>
      <p:grpSp>
        <p:nvGrpSpPr>
          <p:cNvPr id="274" name="组合 273">
            <a:extLst>
              <a:ext uri="{FF2B5EF4-FFF2-40B4-BE49-F238E27FC236}">
                <a16:creationId xmlns:a16="http://schemas.microsoft.com/office/drawing/2014/main" id="{41CDB5B2-7F5A-443C-B5C5-FA2DE0DB145E}"/>
              </a:ext>
            </a:extLst>
          </p:cNvPr>
          <p:cNvGrpSpPr/>
          <p:nvPr/>
        </p:nvGrpSpPr>
        <p:grpSpPr>
          <a:xfrm>
            <a:off x="6072524" y="3784468"/>
            <a:ext cx="3528863" cy="1675850"/>
            <a:chOff x="6072524" y="3784468"/>
            <a:chExt cx="3528863" cy="1675850"/>
          </a:xfrm>
        </p:grpSpPr>
        <p:sp>
          <p:nvSpPr>
            <p:cNvPr id="200" name="ïsḷïḑê">
              <a:extLst>
                <a:ext uri="{FF2B5EF4-FFF2-40B4-BE49-F238E27FC236}">
                  <a16:creationId xmlns:a16="http://schemas.microsoft.com/office/drawing/2014/main" id="{454763C0-C835-4588-8B0E-8F94EBEF09E1}"/>
                </a:ext>
              </a:extLst>
            </p:cNvPr>
            <p:cNvSpPr/>
            <p:nvPr/>
          </p:nvSpPr>
          <p:spPr>
            <a:xfrm>
              <a:off x="6072524" y="3784468"/>
              <a:ext cx="1675850" cy="1675850"/>
            </a:xfrm>
            <a:prstGeom prst="roundRect">
              <a:avLst>
                <a:gd name="adj" fmla="val 506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01" name="iSḻídé">
              <a:extLst>
                <a:ext uri="{FF2B5EF4-FFF2-40B4-BE49-F238E27FC236}">
                  <a16:creationId xmlns:a16="http://schemas.microsoft.com/office/drawing/2014/main" id="{B5CE5B2B-6D70-4E8C-AB26-7B704BF844AB}"/>
                </a:ext>
              </a:extLst>
            </p:cNvPr>
            <p:cNvSpPr/>
            <p:nvPr/>
          </p:nvSpPr>
          <p:spPr>
            <a:xfrm>
              <a:off x="6072524" y="3784468"/>
              <a:ext cx="1252694" cy="1252694"/>
            </a:xfrm>
            <a:prstGeom prst="roundRect">
              <a:avLst>
                <a:gd name="adj" fmla="val 5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9" name="iṩľîḑè">
              <a:extLst>
                <a:ext uri="{FF2B5EF4-FFF2-40B4-BE49-F238E27FC236}">
                  <a16:creationId xmlns:a16="http://schemas.microsoft.com/office/drawing/2014/main" id="{90B6DB22-AC2C-4D2E-8140-CA19EBC76C54}"/>
                </a:ext>
              </a:extLst>
            </p:cNvPr>
            <p:cNvSpPr/>
            <p:nvPr/>
          </p:nvSpPr>
          <p:spPr>
            <a:xfrm>
              <a:off x="6302002" y="4085441"/>
              <a:ext cx="683802" cy="650747"/>
            </a:xfrm>
            <a:custGeom>
              <a:avLst/>
              <a:gdLst/>
              <a:ahLst/>
              <a:cxnLst/>
              <a:rect l="l" t="t" r="r" b="b"/>
              <a:pathLst>
                <a:path w="114130" h="108613">
                  <a:moveTo>
                    <a:pt x="95409" y="60149"/>
                  </a:moveTo>
                  <a:lnTo>
                    <a:pt x="76199" y="67013"/>
                  </a:lnTo>
                  <a:lnTo>
                    <a:pt x="61334" y="82341"/>
                  </a:lnTo>
                  <a:lnTo>
                    <a:pt x="45554" y="62666"/>
                  </a:lnTo>
                  <a:lnTo>
                    <a:pt x="35034" y="87145"/>
                  </a:lnTo>
                  <a:lnTo>
                    <a:pt x="35034" y="96983"/>
                  </a:lnTo>
                  <a:lnTo>
                    <a:pt x="103643" y="96983"/>
                  </a:lnTo>
                  <a:lnTo>
                    <a:pt x="103643" y="78680"/>
                  </a:lnTo>
                  <a:close/>
                  <a:moveTo>
                    <a:pt x="27280" y="45548"/>
                  </a:moveTo>
                  <a:lnTo>
                    <a:pt x="109798" y="45548"/>
                  </a:lnTo>
                  <a:cubicBezTo>
                    <a:pt x="111076" y="45581"/>
                    <a:pt x="112111" y="46028"/>
                    <a:pt x="112904" y="46888"/>
                  </a:cubicBezTo>
                  <a:cubicBezTo>
                    <a:pt x="113698" y="47748"/>
                    <a:pt x="114106" y="48823"/>
                    <a:pt x="114130" y="50111"/>
                  </a:cubicBezTo>
                  <a:lnTo>
                    <a:pt x="114130" y="104052"/>
                  </a:lnTo>
                  <a:cubicBezTo>
                    <a:pt x="114106" y="105339"/>
                    <a:pt x="113698" y="106413"/>
                    <a:pt x="112904" y="107273"/>
                  </a:cubicBezTo>
                  <a:cubicBezTo>
                    <a:pt x="112111" y="108133"/>
                    <a:pt x="111076" y="108579"/>
                    <a:pt x="109798" y="108613"/>
                  </a:cubicBezTo>
                  <a:lnTo>
                    <a:pt x="27280" y="108613"/>
                  </a:lnTo>
                  <a:cubicBezTo>
                    <a:pt x="26002" y="108579"/>
                    <a:pt x="24966" y="108133"/>
                    <a:pt x="24173" y="107273"/>
                  </a:cubicBezTo>
                  <a:cubicBezTo>
                    <a:pt x="23379" y="106413"/>
                    <a:pt x="22971" y="105339"/>
                    <a:pt x="22947" y="104052"/>
                  </a:cubicBezTo>
                  <a:lnTo>
                    <a:pt x="22947" y="50111"/>
                  </a:lnTo>
                  <a:cubicBezTo>
                    <a:pt x="22971" y="48823"/>
                    <a:pt x="23379" y="47748"/>
                    <a:pt x="24173" y="46888"/>
                  </a:cubicBezTo>
                  <a:cubicBezTo>
                    <a:pt x="24966" y="46028"/>
                    <a:pt x="26002" y="45581"/>
                    <a:pt x="27280" y="45548"/>
                  </a:cubicBezTo>
                  <a:close/>
                  <a:moveTo>
                    <a:pt x="80544" y="285"/>
                  </a:moveTo>
                  <a:cubicBezTo>
                    <a:pt x="81731" y="-144"/>
                    <a:pt x="82845" y="-87"/>
                    <a:pt x="83889" y="456"/>
                  </a:cubicBezTo>
                  <a:cubicBezTo>
                    <a:pt x="84932" y="999"/>
                    <a:pt x="85647" y="1856"/>
                    <a:pt x="86033" y="3028"/>
                  </a:cubicBezTo>
                  <a:lnTo>
                    <a:pt x="97925" y="35261"/>
                  </a:lnTo>
                  <a:lnTo>
                    <a:pt x="86490" y="35261"/>
                  </a:lnTo>
                  <a:lnTo>
                    <a:pt x="72311" y="18116"/>
                  </a:lnTo>
                  <a:lnTo>
                    <a:pt x="47612" y="35261"/>
                  </a:lnTo>
                  <a:lnTo>
                    <a:pt x="27280" y="35261"/>
                  </a:lnTo>
                  <a:cubicBezTo>
                    <a:pt x="23075" y="35366"/>
                    <a:pt x="19611" y="36813"/>
                    <a:pt x="16888" y="39603"/>
                  </a:cubicBezTo>
                  <a:cubicBezTo>
                    <a:pt x="14165" y="42393"/>
                    <a:pt x="12755" y="45895"/>
                    <a:pt x="12660" y="50111"/>
                  </a:cubicBezTo>
                  <a:lnTo>
                    <a:pt x="12660" y="68385"/>
                  </a:lnTo>
                  <a:lnTo>
                    <a:pt x="315" y="34346"/>
                  </a:lnTo>
                  <a:cubicBezTo>
                    <a:pt x="-123" y="33151"/>
                    <a:pt x="-104" y="31998"/>
                    <a:pt x="373" y="30889"/>
                  </a:cubicBezTo>
                  <a:cubicBezTo>
                    <a:pt x="849" y="29779"/>
                    <a:pt x="1668" y="29026"/>
                    <a:pt x="2830" y="28631"/>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70" name="矩形 269">
              <a:extLst>
                <a:ext uri="{FF2B5EF4-FFF2-40B4-BE49-F238E27FC236}">
                  <a16:creationId xmlns:a16="http://schemas.microsoft.com/office/drawing/2014/main" id="{0D3B910B-39EB-40CE-83BA-7F7D7F863184}"/>
                </a:ext>
              </a:extLst>
            </p:cNvPr>
            <p:cNvSpPr/>
            <p:nvPr/>
          </p:nvSpPr>
          <p:spPr>
            <a:xfrm>
              <a:off x="7877838" y="4331965"/>
              <a:ext cx="1723549"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使用维护期</a:t>
              </a:r>
            </a:p>
          </p:txBody>
        </p:sp>
      </p:grpSp>
      <p:grpSp>
        <p:nvGrpSpPr>
          <p:cNvPr id="275" name="组合 274">
            <a:extLst>
              <a:ext uri="{FF2B5EF4-FFF2-40B4-BE49-F238E27FC236}">
                <a16:creationId xmlns:a16="http://schemas.microsoft.com/office/drawing/2014/main" id="{22BF5713-9CBC-4881-AC83-BAD2F233E944}"/>
              </a:ext>
            </a:extLst>
          </p:cNvPr>
          <p:cNvGrpSpPr/>
          <p:nvPr/>
        </p:nvGrpSpPr>
        <p:grpSpPr>
          <a:xfrm>
            <a:off x="3140484" y="3784468"/>
            <a:ext cx="2802576" cy="1480034"/>
            <a:chOff x="3140484" y="3784468"/>
            <a:chExt cx="2802576" cy="1480034"/>
          </a:xfrm>
        </p:grpSpPr>
        <p:sp>
          <p:nvSpPr>
            <p:cNvPr id="198" name="ïśḷíḑe">
              <a:extLst>
                <a:ext uri="{FF2B5EF4-FFF2-40B4-BE49-F238E27FC236}">
                  <a16:creationId xmlns:a16="http://schemas.microsoft.com/office/drawing/2014/main" id="{DC7A51C5-66F3-4253-84D8-A6FD512850DF}"/>
                </a:ext>
              </a:extLst>
            </p:cNvPr>
            <p:cNvSpPr/>
            <p:nvPr/>
          </p:nvSpPr>
          <p:spPr>
            <a:xfrm>
              <a:off x="4463026" y="3784468"/>
              <a:ext cx="1480034" cy="1480034"/>
            </a:xfrm>
            <a:prstGeom prst="roundRect">
              <a:avLst>
                <a:gd name="adj" fmla="val 506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99" name="íS1iḓe">
              <a:extLst>
                <a:ext uri="{FF2B5EF4-FFF2-40B4-BE49-F238E27FC236}">
                  <a16:creationId xmlns:a16="http://schemas.microsoft.com/office/drawing/2014/main" id="{2611214D-3ECF-4371-A68C-3F5A7070B56E}"/>
                </a:ext>
              </a:extLst>
            </p:cNvPr>
            <p:cNvSpPr/>
            <p:nvPr/>
          </p:nvSpPr>
          <p:spPr>
            <a:xfrm>
              <a:off x="4954814" y="3784468"/>
              <a:ext cx="988246" cy="988246"/>
            </a:xfrm>
            <a:prstGeom prst="roundRect">
              <a:avLst>
                <a:gd name="adj" fmla="val 506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13" name="îṧḷîďê">
              <a:extLst>
                <a:ext uri="{FF2B5EF4-FFF2-40B4-BE49-F238E27FC236}">
                  <a16:creationId xmlns:a16="http://schemas.microsoft.com/office/drawing/2014/main" id="{F6FEB64E-9F17-497D-AB4B-762CFA0520D1}"/>
                </a:ext>
              </a:extLst>
            </p:cNvPr>
            <p:cNvSpPr/>
            <p:nvPr/>
          </p:nvSpPr>
          <p:spPr>
            <a:xfrm>
              <a:off x="5169958" y="4084045"/>
              <a:ext cx="558556" cy="389091"/>
            </a:xfrm>
            <a:custGeom>
              <a:avLst/>
              <a:gdLst/>
              <a:ahLst/>
              <a:cxnLst/>
              <a:rect l="l" t="t" r="r" b="b"/>
              <a:pathLst>
                <a:path w="171897" h="112514">
                  <a:moveTo>
                    <a:pt x="54025" y="36835"/>
                  </a:moveTo>
                  <a:cubicBezTo>
                    <a:pt x="60276" y="36835"/>
                    <a:pt x="65559" y="39067"/>
                    <a:pt x="69875" y="43532"/>
                  </a:cubicBezTo>
                  <a:cubicBezTo>
                    <a:pt x="74340" y="47848"/>
                    <a:pt x="76572" y="53281"/>
                    <a:pt x="76572" y="59829"/>
                  </a:cubicBezTo>
                  <a:cubicBezTo>
                    <a:pt x="76572" y="65931"/>
                    <a:pt x="74340" y="71214"/>
                    <a:pt x="69875" y="75679"/>
                  </a:cubicBezTo>
                  <a:cubicBezTo>
                    <a:pt x="65559" y="80144"/>
                    <a:pt x="60276" y="82376"/>
                    <a:pt x="54025" y="82376"/>
                  </a:cubicBezTo>
                  <a:cubicBezTo>
                    <a:pt x="47625" y="82376"/>
                    <a:pt x="42193" y="80144"/>
                    <a:pt x="37728" y="75679"/>
                  </a:cubicBezTo>
                  <a:cubicBezTo>
                    <a:pt x="33263" y="71214"/>
                    <a:pt x="31031" y="65931"/>
                    <a:pt x="31031" y="59829"/>
                  </a:cubicBezTo>
                  <a:cubicBezTo>
                    <a:pt x="31031" y="53281"/>
                    <a:pt x="33263" y="47848"/>
                    <a:pt x="37728" y="43532"/>
                  </a:cubicBezTo>
                  <a:cubicBezTo>
                    <a:pt x="42193" y="39067"/>
                    <a:pt x="47625" y="36835"/>
                    <a:pt x="54025" y="36835"/>
                  </a:cubicBezTo>
                  <a:close/>
                  <a:moveTo>
                    <a:pt x="54025" y="24110"/>
                  </a:moveTo>
                  <a:cubicBezTo>
                    <a:pt x="44202" y="24110"/>
                    <a:pt x="35868" y="27608"/>
                    <a:pt x="29022" y="34603"/>
                  </a:cubicBezTo>
                  <a:cubicBezTo>
                    <a:pt x="22176" y="41449"/>
                    <a:pt x="18753" y="49857"/>
                    <a:pt x="18753" y="59829"/>
                  </a:cubicBezTo>
                  <a:cubicBezTo>
                    <a:pt x="18753" y="69354"/>
                    <a:pt x="22176" y="77540"/>
                    <a:pt x="29022" y="84386"/>
                  </a:cubicBezTo>
                  <a:cubicBezTo>
                    <a:pt x="35868" y="91232"/>
                    <a:pt x="44202" y="94655"/>
                    <a:pt x="54025" y="94655"/>
                  </a:cubicBezTo>
                  <a:cubicBezTo>
                    <a:pt x="63699" y="94655"/>
                    <a:pt x="71959" y="91232"/>
                    <a:pt x="78805" y="84386"/>
                  </a:cubicBezTo>
                  <a:cubicBezTo>
                    <a:pt x="85651" y="77540"/>
                    <a:pt x="89074" y="69354"/>
                    <a:pt x="89074" y="59829"/>
                  </a:cubicBezTo>
                  <a:cubicBezTo>
                    <a:pt x="89074" y="49857"/>
                    <a:pt x="85651" y="41449"/>
                    <a:pt x="78805" y="34603"/>
                  </a:cubicBezTo>
                  <a:cubicBezTo>
                    <a:pt x="71959" y="27608"/>
                    <a:pt x="63699" y="24110"/>
                    <a:pt x="54025" y="24110"/>
                  </a:cubicBezTo>
                  <a:close/>
                  <a:moveTo>
                    <a:pt x="135732" y="23887"/>
                  </a:moveTo>
                  <a:cubicBezTo>
                    <a:pt x="131118" y="23887"/>
                    <a:pt x="127174" y="24557"/>
                    <a:pt x="123900" y="25896"/>
                  </a:cubicBezTo>
                  <a:cubicBezTo>
                    <a:pt x="120477" y="27533"/>
                    <a:pt x="118765" y="29468"/>
                    <a:pt x="118765" y="31700"/>
                  </a:cubicBezTo>
                  <a:cubicBezTo>
                    <a:pt x="118765" y="33635"/>
                    <a:pt x="120477" y="35421"/>
                    <a:pt x="123900" y="37058"/>
                  </a:cubicBezTo>
                  <a:cubicBezTo>
                    <a:pt x="127174" y="38547"/>
                    <a:pt x="131118" y="39291"/>
                    <a:pt x="135732" y="39291"/>
                  </a:cubicBezTo>
                  <a:cubicBezTo>
                    <a:pt x="140345" y="39291"/>
                    <a:pt x="144364" y="38547"/>
                    <a:pt x="147787" y="37058"/>
                  </a:cubicBezTo>
                  <a:cubicBezTo>
                    <a:pt x="151061" y="35421"/>
                    <a:pt x="152698" y="33635"/>
                    <a:pt x="152698" y="31700"/>
                  </a:cubicBezTo>
                  <a:cubicBezTo>
                    <a:pt x="152698" y="29468"/>
                    <a:pt x="151061" y="27533"/>
                    <a:pt x="147787" y="25896"/>
                  </a:cubicBezTo>
                  <a:cubicBezTo>
                    <a:pt x="144364" y="24557"/>
                    <a:pt x="140345" y="23887"/>
                    <a:pt x="135732" y="23887"/>
                  </a:cubicBezTo>
                  <a:close/>
                  <a:moveTo>
                    <a:pt x="135732" y="0"/>
                  </a:moveTo>
                  <a:cubicBezTo>
                    <a:pt x="140345" y="0"/>
                    <a:pt x="144364" y="447"/>
                    <a:pt x="147787" y="1340"/>
                  </a:cubicBezTo>
                  <a:cubicBezTo>
                    <a:pt x="151061" y="2084"/>
                    <a:pt x="152698" y="3051"/>
                    <a:pt x="152698" y="4242"/>
                  </a:cubicBezTo>
                  <a:cubicBezTo>
                    <a:pt x="152698" y="5432"/>
                    <a:pt x="153665" y="6474"/>
                    <a:pt x="155600" y="7367"/>
                  </a:cubicBezTo>
                  <a:cubicBezTo>
                    <a:pt x="157684" y="8111"/>
                    <a:pt x="159916" y="8483"/>
                    <a:pt x="162297" y="8483"/>
                  </a:cubicBezTo>
                  <a:cubicBezTo>
                    <a:pt x="165125" y="8483"/>
                    <a:pt x="167432" y="11385"/>
                    <a:pt x="169218" y="17190"/>
                  </a:cubicBezTo>
                  <a:cubicBezTo>
                    <a:pt x="171004" y="22994"/>
                    <a:pt x="171897" y="30138"/>
                    <a:pt x="171897" y="38621"/>
                  </a:cubicBezTo>
                  <a:lnTo>
                    <a:pt x="171897" y="82376"/>
                  </a:lnTo>
                  <a:cubicBezTo>
                    <a:pt x="171897" y="90562"/>
                    <a:pt x="168995" y="97706"/>
                    <a:pt x="163190" y="103808"/>
                  </a:cubicBezTo>
                  <a:cubicBezTo>
                    <a:pt x="157088" y="109612"/>
                    <a:pt x="150019" y="112514"/>
                    <a:pt x="141982" y="112514"/>
                  </a:cubicBezTo>
                  <a:lnTo>
                    <a:pt x="30138" y="112514"/>
                  </a:lnTo>
                  <a:cubicBezTo>
                    <a:pt x="21952" y="112514"/>
                    <a:pt x="14809" y="109612"/>
                    <a:pt x="8707" y="103808"/>
                  </a:cubicBezTo>
                  <a:cubicBezTo>
                    <a:pt x="2902" y="97706"/>
                    <a:pt x="0" y="90562"/>
                    <a:pt x="0" y="82376"/>
                  </a:cubicBezTo>
                  <a:lnTo>
                    <a:pt x="0" y="38621"/>
                  </a:lnTo>
                  <a:cubicBezTo>
                    <a:pt x="0" y="30138"/>
                    <a:pt x="2902" y="22994"/>
                    <a:pt x="8707" y="17190"/>
                  </a:cubicBezTo>
                  <a:cubicBezTo>
                    <a:pt x="14809" y="11385"/>
                    <a:pt x="21952" y="8483"/>
                    <a:pt x="30138" y="8483"/>
                  </a:cubicBezTo>
                  <a:lnTo>
                    <a:pt x="88627" y="8483"/>
                  </a:lnTo>
                  <a:cubicBezTo>
                    <a:pt x="96962" y="8483"/>
                    <a:pt x="104106" y="8111"/>
                    <a:pt x="110059" y="7367"/>
                  </a:cubicBezTo>
                  <a:cubicBezTo>
                    <a:pt x="115863" y="6474"/>
                    <a:pt x="118765" y="5432"/>
                    <a:pt x="118765" y="4242"/>
                  </a:cubicBezTo>
                  <a:cubicBezTo>
                    <a:pt x="118765" y="3051"/>
                    <a:pt x="120477" y="2084"/>
                    <a:pt x="123900" y="1340"/>
                  </a:cubicBezTo>
                  <a:cubicBezTo>
                    <a:pt x="127174" y="447"/>
                    <a:pt x="131118" y="0"/>
                    <a:pt x="135732" y="0"/>
                  </a:cubicBezTo>
                  <a:close/>
                </a:path>
              </a:pathLst>
            </a:custGeom>
            <a:solidFill>
              <a:srgbClr val="E6F1F1"/>
            </a:solidFill>
            <a:ln>
              <a:noFill/>
            </a:ln>
            <a:effectLst/>
          </p:spPr>
          <p:txBody>
            <a:bodyPr wrap="square" lIns="91440" tIns="45720" rIns="91440" bIns="45720" anchor="ctr">
              <a:normAutofit/>
            </a:bodyPr>
            <a:lstStyle/>
            <a:p>
              <a:pPr algn="ctr"/>
              <a:endParaRPr/>
            </a:p>
          </p:txBody>
        </p:sp>
        <p:sp>
          <p:nvSpPr>
            <p:cNvPr id="271" name="矩形 270">
              <a:extLst>
                <a:ext uri="{FF2B5EF4-FFF2-40B4-BE49-F238E27FC236}">
                  <a16:creationId xmlns:a16="http://schemas.microsoft.com/office/drawing/2014/main" id="{7D8095B6-8F92-4FE1-BAC4-AC271420C7FC}"/>
                </a:ext>
              </a:extLst>
            </p:cNvPr>
            <p:cNvSpPr/>
            <p:nvPr/>
          </p:nvSpPr>
          <p:spPr>
            <a:xfrm>
              <a:off x="3140484" y="4293652"/>
              <a:ext cx="1107996" cy="461665"/>
            </a:xfrm>
            <a:prstGeom prst="rect">
              <a:avLst/>
            </a:prstGeom>
          </p:spPr>
          <p:txBody>
            <a:bodyPr wrap="none">
              <a:spAutoFit/>
            </a:bodyPr>
            <a:lstStyle/>
            <a:p>
              <a:r>
                <a:rPr lang="zh-CN" altLang="en-US" sz="2400" kern="100" dirty="0">
                  <a:solidFill>
                    <a:srgbClr val="404040"/>
                  </a:solidFill>
                  <a:latin typeface="+mn-ea"/>
                  <a:cs typeface="Times New Roman" panose="02020603050405020304" pitchFamily="18" charset="0"/>
                </a:rPr>
                <a:t>拆除期</a:t>
              </a:r>
            </a:p>
          </p:txBody>
        </p:sp>
      </p:grpSp>
    </p:spTree>
    <p:extLst>
      <p:ext uri="{BB962C8B-B14F-4D97-AF65-F5344CB8AC3E}">
        <p14:creationId xmlns:p14="http://schemas.microsoft.com/office/powerpoint/2010/main" val="234236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1ECC9574-DED9-4A47-935B-F6CC76E07492}"/>
              </a:ext>
            </a:extLst>
          </p:cNvPr>
          <p:cNvGrpSpPr/>
          <p:nvPr/>
        </p:nvGrpSpPr>
        <p:grpSpPr>
          <a:xfrm>
            <a:off x="631794" y="187110"/>
            <a:ext cx="1769243" cy="858863"/>
            <a:chOff x="2655276" y="1872762"/>
            <a:chExt cx="1459524" cy="708513"/>
          </a:xfrm>
        </p:grpSpPr>
        <p:grpSp>
          <p:nvGrpSpPr>
            <p:cNvPr id="4" name="组合 3">
              <a:extLst>
                <a:ext uri="{FF2B5EF4-FFF2-40B4-BE49-F238E27FC236}">
                  <a16:creationId xmlns:a16="http://schemas.microsoft.com/office/drawing/2014/main" id="{9DF7BE78-7E79-46E6-B838-0D706440C555}"/>
                </a:ext>
              </a:extLst>
            </p:cNvPr>
            <p:cNvGrpSpPr/>
            <p:nvPr/>
          </p:nvGrpSpPr>
          <p:grpSpPr>
            <a:xfrm>
              <a:off x="2655276" y="1872762"/>
              <a:ext cx="1459524" cy="708513"/>
              <a:chOff x="2655276" y="1872762"/>
              <a:chExt cx="1459524" cy="708513"/>
            </a:xfrm>
          </p:grpSpPr>
          <p:sp>
            <p:nvSpPr>
              <p:cNvPr id="6" name="矩形 5">
                <a:extLst>
                  <a:ext uri="{FF2B5EF4-FFF2-40B4-BE49-F238E27FC236}">
                    <a16:creationId xmlns:a16="http://schemas.microsoft.com/office/drawing/2014/main" id="{0273E7BB-0F38-4140-975F-A9B92A1DE5E0}"/>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BA43E3B7-95CA-43E1-9307-6956A23DA25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5" name="矩形 4">
              <a:extLst>
                <a:ext uri="{FF2B5EF4-FFF2-40B4-BE49-F238E27FC236}">
                  <a16:creationId xmlns:a16="http://schemas.microsoft.com/office/drawing/2014/main" id="{F9B1CAC2-DFDF-42EA-880E-3949554204E4}"/>
                </a:ext>
              </a:extLst>
            </p:cNvPr>
            <p:cNvSpPr/>
            <p:nvPr/>
          </p:nvSpPr>
          <p:spPr>
            <a:xfrm>
              <a:off x="2674121" y="1971497"/>
              <a:ext cx="1421829"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全面造价管理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9" name="矩形 8">
            <a:extLst>
              <a:ext uri="{FF2B5EF4-FFF2-40B4-BE49-F238E27FC236}">
                <a16:creationId xmlns:a16="http://schemas.microsoft.com/office/drawing/2014/main" id="{25B076B7-75C4-4FAB-92F5-BD9EB5E967EC}"/>
              </a:ext>
            </a:extLst>
          </p:cNvPr>
          <p:cNvSpPr/>
          <p:nvPr/>
        </p:nvSpPr>
        <p:spPr>
          <a:xfrm>
            <a:off x="1364651" y="3113366"/>
            <a:ext cx="1980029" cy="400110"/>
          </a:xfrm>
          <a:prstGeom prst="rect">
            <a:avLst/>
          </a:prstGeom>
        </p:spPr>
        <p:txBody>
          <a:bodyPr wrap="none">
            <a:spAutoFit/>
          </a:bodyPr>
          <a:lstStyle/>
          <a:p>
            <a:r>
              <a:rPr lang="zh-CN" altLang="en-US" sz="2000" dirty="0"/>
              <a:t>全过程造价管理</a:t>
            </a:r>
          </a:p>
        </p:txBody>
      </p:sp>
      <p:sp>
        <p:nvSpPr>
          <p:cNvPr id="10" name="矩形 9">
            <a:extLst>
              <a:ext uri="{FF2B5EF4-FFF2-40B4-BE49-F238E27FC236}">
                <a16:creationId xmlns:a16="http://schemas.microsoft.com/office/drawing/2014/main" id="{307F54C7-5F02-4F10-B2F3-ED08A6DA33BA}"/>
              </a:ext>
            </a:extLst>
          </p:cNvPr>
          <p:cNvSpPr/>
          <p:nvPr/>
        </p:nvSpPr>
        <p:spPr>
          <a:xfrm>
            <a:off x="2224180" y="4193644"/>
            <a:ext cx="2492990" cy="400110"/>
          </a:xfrm>
          <a:prstGeom prst="rect">
            <a:avLst/>
          </a:prstGeom>
        </p:spPr>
        <p:txBody>
          <a:bodyPr wrap="none">
            <a:spAutoFit/>
          </a:bodyPr>
          <a:lstStyle/>
          <a:p>
            <a:r>
              <a:rPr lang="zh-CN" altLang="en-US" sz="2000" dirty="0"/>
              <a:t>全寿命周期造价管理</a:t>
            </a:r>
          </a:p>
        </p:txBody>
      </p:sp>
      <p:sp>
        <p:nvSpPr>
          <p:cNvPr id="11" name="矩形 10">
            <a:extLst>
              <a:ext uri="{FF2B5EF4-FFF2-40B4-BE49-F238E27FC236}">
                <a16:creationId xmlns:a16="http://schemas.microsoft.com/office/drawing/2014/main" id="{8EDB0D0F-6594-490D-9657-FA12ADD2B9B1}"/>
              </a:ext>
            </a:extLst>
          </p:cNvPr>
          <p:cNvSpPr/>
          <p:nvPr/>
        </p:nvSpPr>
        <p:spPr>
          <a:xfrm>
            <a:off x="5105985" y="5123515"/>
            <a:ext cx="1980029" cy="400110"/>
          </a:xfrm>
          <a:prstGeom prst="rect">
            <a:avLst/>
          </a:prstGeom>
        </p:spPr>
        <p:txBody>
          <a:bodyPr wrap="none">
            <a:spAutoFit/>
          </a:bodyPr>
          <a:lstStyle/>
          <a:p>
            <a:r>
              <a:rPr lang="zh-CN" altLang="en-US" sz="2000" dirty="0"/>
              <a:t>全要素造价管理</a:t>
            </a:r>
          </a:p>
        </p:txBody>
      </p:sp>
      <p:sp>
        <p:nvSpPr>
          <p:cNvPr id="12" name="矩形 11">
            <a:extLst>
              <a:ext uri="{FF2B5EF4-FFF2-40B4-BE49-F238E27FC236}">
                <a16:creationId xmlns:a16="http://schemas.microsoft.com/office/drawing/2014/main" id="{793BFB2A-20CA-457D-92C7-DB88DB05F0E9}"/>
              </a:ext>
            </a:extLst>
          </p:cNvPr>
          <p:cNvSpPr/>
          <p:nvPr/>
        </p:nvSpPr>
        <p:spPr>
          <a:xfrm>
            <a:off x="7511264" y="4196719"/>
            <a:ext cx="1980029" cy="400110"/>
          </a:xfrm>
          <a:prstGeom prst="rect">
            <a:avLst/>
          </a:prstGeom>
        </p:spPr>
        <p:txBody>
          <a:bodyPr wrap="none">
            <a:spAutoFit/>
          </a:bodyPr>
          <a:lstStyle/>
          <a:p>
            <a:r>
              <a:rPr lang="zh-CN" altLang="en-US" sz="2000" dirty="0"/>
              <a:t>全团队造价管理</a:t>
            </a:r>
          </a:p>
        </p:txBody>
      </p:sp>
      <p:sp>
        <p:nvSpPr>
          <p:cNvPr id="13" name="矩形 12">
            <a:extLst>
              <a:ext uri="{FF2B5EF4-FFF2-40B4-BE49-F238E27FC236}">
                <a16:creationId xmlns:a16="http://schemas.microsoft.com/office/drawing/2014/main" id="{2360293E-2E12-405C-A9FD-5BB43741935C}"/>
              </a:ext>
            </a:extLst>
          </p:cNvPr>
          <p:cNvSpPr/>
          <p:nvPr/>
        </p:nvSpPr>
        <p:spPr>
          <a:xfrm>
            <a:off x="8948983" y="3107971"/>
            <a:ext cx="1980029" cy="400110"/>
          </a:xfrm>
          <a:prstGeom prst="rect">
            <a:avLst/>
          </a:prstGeom>
        </p:spPr>
        <p:txBody>
          <a:bodyPr wrap="none">
            <a:spAutoFit/>
          </a:bodyPr>
          <a:lstStyle/>
          <a:p>
            <a:r>
              <a:rPr lang="zh-CN" altLang="en-US" sz="2000" dirty="0"/>
              <a:t>全风险造价管理</a:t>
            </a:r>
          </a:p>
        </p:txBody>
      </p:sp>
      <p:grpSp>
        <p:nvGrpSpPr>
          <p:cNvPr id="14" name="í$1íḍê">
            <a:extLst>
              <a:ext uri="{FF2B5EF4-FFF2-40B4-BE49-F238E27FC236}">
                <a16:creationId xmlns:a16="http://schemas.microsoft.com/office/drawing/2014/main" id="{DFFDE478-E446-4D90-ADF1-76577DFA9845}"/>
              </a:ext>
            </a:extLst>
          </p:cNvPr>
          <p:cNvGrpSpPr/>
          <p:nvPr/>
        </p:nvGrpSpPr>
        <p:grpSpPr>
          <a:xfrm>
            <a:off x="4486276" y="1753446"/>
            <a:ext cx="3219449" cy="507831"/>
            <a:chOff x="4286251" y="2739186"/>
            <a:chExt cx="3219449" cy="507831"/>
          </a:xfrm>
        </p:grpSpPr>
        <p:sp>
          <p:nvSpPr>
            <p:cNvPr id="18" name="íṣḻîďe">
              <a:extLst>
                <a:ext uri="{FF2B5EF4-FFF2-40B4-BE49-F238E27FC236}">
                  <a16:creationId xmlns:a16="http://schemas.microsoft.com/office/drawing/2014/main" id="{1B4B65F4-A15A-4F15-9513-71C96BCD494C}"/>
                </a:ext>
              </a:extLst>
            </p:cNvPr>
            <p:cNvSpPr/>
            <p:nvPr/>
          </p:nvSpPr>
          <p:spPr>
            <a:xfrm flipH="1">
              <a:off x="4522085" y="2739186"/>
              <a:ext cx="2747781"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全面造价管理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6" name="直接连接符 15">
              <a:extLst>
                <a:ext uri="{FF2B5EF4-FFF2-40B4-BE49-F238E27FC236}">
                  <a16:creationId xmlns:a16="http://schemas.microsoft.com/office/drawing/2014/main" id="{C57FE634-EA3B-4B2D-A2B8-D2FE67A904DD}"/>
                </a:ext>
              </a:extLst>
            </p:cNvPr>
            <p:cNvCxnSpPr/>
            <p:nvPr/>
          </p:nvCxnSpPr>
          <p:spPr>
            <a:xfrm>
              <a:off x="4286251" y="3218442"/>
              <a:ext cx="321944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34" name="iṧ1iḍè">
            <a:extLst>
              <a:ext uri="{FF2B5EF4-FFF2-40B4-BE49-F238E27FC236}">
                <a16:creationId xmlns:a16="http://schemas.microsoft.com/office/drawing/2014/main" id="{235D9162-399C-41B8-B0DF-2669A5EF2E93}"/>
              </a:ext>
            </a:extLst>
          </p:cNvPr>
          <p:cNvGrpSpPr/>
          <p:nvPr/>
        </p:nvGrpSpPr>
        <p:grpSpPr>
          <a:xfrm>
            <a:off x="4496429" y="3387431"/>
            <a:ext cx="1147634" cy="956314"/>
            <a:chOff x="4496429" y="3630500"/>
            <a:chExt cx="1147634" cy="956314"/>
          </a:xfrm>
        </p:grpSpPr>
        <p:sp>
          <p:nvSpPr>
            <p:cNvPr id="35" name="iSľîďè">
              <a:extLst>
                <a:ext uri="{FF2B5EF4-FFF2-40B4-BE49-F238E27FC236}">
                  <a16:creationId xmlns:a16="http://schemas.microsoft.com/office/drawing/2014/main" id="{6424AA3A-2AC7-40FD-ADEB-6B873239B516}"/>
                </a:ext>
              </a:extLst>
            </p:cNvPr>
            <p:cNvSpPr/>
            <p:nvPr/>
          </p:nvSpPr>
          <p:spPr>
            <a:xfrm>
              <a:off x="4496429" y="3630500"/>
              <a:ext cx="1147634" cy="956314"/>
            </a:xfrm>
            <a:prstGeom prst="hexagon">
              <a:avLst/>
            </a:prstGeom>
            <a:solidFill>
              <a:srgbClr val="27B4DB"/>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36" name="ísḻíḓé">
              <a:extLst>
                <a:ext uri="{FF2B5EF4-FFF2-40B4-BE49-F238E27FC236}">
                  <a16:creationId xmlns:a16="http://schemas.microsoft.com/office/drawing/2014/main" id="{9BFFC53F-1776-4520-9EF5-DFCE9A686A68}"/>
                </a:ext>
              </a:extLst>
            </p:cNvPr>
            <p:cNvSpPr/>
            <p:nvPr/>
          </p:nvSpPr>
          <p:spPr bwMode="auto">
            <a:xfrm>
              <a:off x="4845966" y="3899681"/>
              <a:ext cx="448560" cy="417952"/>
            </a:xfrm>
            <a:custGeom>
              <a:avLst/>
              <a:gdLst>
                <a:gd name="connsiteX0" fmla="*/ 484855 w 606016"/>
                <a:gd name="connsiteY0" fmla="*/ 473988 h 564664"/>
                <a:gd name="connsiteX1" fmla="*/ 505037 w 606016"/>
                <a:gd name="connsiteY1" fmla="*/ 494170 h 564664"/>
                <a:gd name="connsiteX2" fmla="*/ 484855 w 606016"/>
                <a:gd name="connsiteY2" fmla="*/ 514352 h 564664"/>
                <a:gd name="connsiteX3" fmla="*/ 464673 w 606016"/>
                <a:gd name="connsiteY3" fmla="*/ 494170 h 564664"/>
                <a:gd name="connsiteX4" fmla="*/ 484855 w 606016"/>
                <a:gd name="connsiteY4" fmla="*/ 473988 h 564664"/>
                <a:gd name="connsiteX5" fmla="*/ 121232 w 606016"/>
                <a:gd name="connsiteY5" fmla="*/ 473988 h 564664"/>
                <a:gd name="connsiteX6" fmla="*/ 141414 w 606016"/>
                <a:gd name="connsiteY6" fmla="*/ 494170 h 564664"/>
                <a:gd name="connsiteX7" fmla="*/ 121232 w 606016"/>
                <a:gd name="connsiteY7" fmla="*/ 514352 h 564664"/>
                <a:gd name="connsiteX8" fmla="*/ 101050 w 606016"/>
                <a:gd name="connsiteY8" fmla="*/ 494170 h 564664"/>
                <a:gd name="connsiteX9" fmla="*/ 121232 w 606016"/>
                <a:gd name="connsiteY9" fmla="*/ 473988 h 564664"/>
                <a:gd name="connsiteX10" fmla="*/ 484813 w 606016"/>
                <a:gd name="connsiteY10" fmla="*/ 443658 h 564664"/>
                <a:gd name="connsiteX11" fmla="*/ 434364 w 606016"/>
                <a:gd name="connsiteY11" fmla="*/ 494115 h 564664"/>
                <a:gd name="connsiteX12" fmla="*/ 484813 w 606016"/>
                <a:gd name="connsiteY12" fmla="*/ 544482 h 564664"/>
                <a:gd name="connsiteX13" fmla="*/ 535352 w 606016"/>
                <a:gd name="connsiteY13" fmla="*/ 494115 h 564664"/>
                <a:gd name="connsiteX14" fmla="*/ 484813 w 606016"/>
                <a:gd name="connsiteY14" fmla="*/ 443658 h 564664"/>
                <a:gd name="connsiteX15" fmla="*/ 121293 w 606016"/>
                <a:gd name="connsiteY15" fmla="*/ 443658 h 564664"/>
                <a:gd name="connsiteX16" fmla="*/ 70755 w 606016"/>
                <a:gd name="connsiteY16" fmla="*/ 494115 h 564664"/>
                <a:gd name="connsiteX17" fmla="*/ 121293 w 606016"/>
                <a:gd name="connsiteY17" fmla="*/ 544482 h 564664"/>
                <a:gd name="connsiteX18" fmla="*/ 171742 w 606016"/>
                <a:gd name="connsiteY18" fmla="*/ 494115 h 564664"/>
                <a:gd name="connsiteX19" fmla="*/ 121293 w 606016"/>
                <a:gd name="connsiteY19" fmla="*/ 443658 h 564664"/>
                <a:gd name="connsiteX20" fmla="*/ 303053 w 606016"/>
                <a:gd name="connsiteY20" fmla="*/ 373109 h 564664"/>
                <a:gd name="connsiteX21" fmla="*/ 292945 w 606016"/>
                <a:gd name="connsiteY21" fmla="*/ 383200 h 564664"/>
                <a:gd name="connsiteX22" fmla="*/ 303053 w 606016"/>
                <a:gd name="connsiteY22" fmla="*/ 393292 h 564664"/>
                <a:gd name="connsiteX23" fmla="*/ 343484 w 606016"/>
                <a:gd name="connsiteY23" fmla="*/ 393292 h 564664"/>
                <a:gd name="connsiteX24" fmla="*/ 343484 w 606016"/>
                <a:gd name="connsiteY24" fmla="*/ 403383 h 564664"/>
                <a:gd name="connsiteX25" fmla="*/ 353592 w 606016"/>
                <a:gd name="connsiteY25" fmla="*/ 413474 h 564664"/>
                <a:gd name="connsiteX26" fmla="*/ 363610 w 606016"/>
                <a:gd name="connsiteY26" fmla="*/ 403383 h 564664"/>
                <a:gd name="connsiteX27" fmla="*/ 363610 w 606016"/>
                <a:gd name="connsiteY27" fmla="*/ 383200 h 564664"/>
                <a:gd name="connsiteX28" fmla="*/ 353592 w 606016"/>
                <a:gd name="connsiteY28" fmla="*/ 373109 h 564664"/>
                <a:gd name="connsiteX29" fmla="*/ 313169 w 606016"/>
                <a:gd name="connsiteY29" fmla="*/ 282403 h 564664"/>
                <a:gd name="connsiteX30" fmla="*/ 447018 w 606016"/>
                <a:gd name="connsiteY30" fmla="*/ 282403 h 564664"/>
                <a:gd name="connsiteX31" fmla="*/ 465069 w 606016"/>
                <a:gd name="connsiteY31" fmla="*/ 311699 h 564664"/>
                <a:gd name="connsiteX32" fmla="*/ 473282 w 606016"/>
                <a:gd name="connsiteY32" fmla="*/ 322696 h 564664"/>
                <a:gd name="connsiteX33" fmla="*/ 313169 w 606016"/>
                <a:gd name="connsiteY33" fmla="*/ 322696 h 564664"/>
                <a:gd name="connsiteX34" fmla="*/ 161665 w 606016"/>
                <a:gd name="connsiteY34" fmla="*/ 282403 h 564664"/>
                <a:gd name="connsiteX35" fmla="*/ 292917 w 606016"/>
                <a:gd name="connsiteY35" fmla="*/ 282403 h 564664"/>
                <a:gd name="connsiteX36" fmla="*/ 292917 w 606016"/>
                <a:gd name="connsiteY36" fmla="*/ 322696 h 564664"/>
                <a:gd name="connsiteX37" fmla="*/ 161665 w 606016"/>
                <a:gd name="connsiteY37" fmla="*/ 322696 h 564664"/>
                <a:gd name="connsiteX38" fmla="*/ 191958 w 606016"/>
                <a:gd name="connsiteY38" fmla="*/ 0 h 564664"/>
                <a:gd name="connsiteX39" fmla="*/ 202066 w 606016"/>
                <a:gd name="connsiteY39" fmla="*/ 10092 h 564664"/>
                <a:gd name="connsiteX40" fmla="*/ 202066 w 606016"/>
                <a:gd name="connsiteY40" fmla="*/ 40366 h 564664"/>
                <a:gd name="connsiteX41" fmla="*/ 222281 w 606016"/>
                <a:gd name="connsiteY41" fmla="*/ 40366 h 564664"/>
                <a:gd name="connsiteX42" fmla="*/ 222281 w 606016"/>
                <a:gd name="connsiteY42" fmla="*/ 10092 h 564664"/>
                <a:gd name="connsiteX43" fmla="*/ 232389 w 606016"/>
                <a:gd name="connsiteY43" fmla="*/ 0 h 564664"/>
                <a:gd name="connsiteX44" fmla="*/ 242406 w 606016"/>
                <a:gd name="connsiteY44" fmla="*/ 10092 h 564664"/>
                <a:gd name="connsiteX45" fmla="*/ 242406 w 606016"/>
                <a:gd name="connsiteY45" fmla="*/ 40366 h 564664"/>
                <a:gd name="connsiteX46" fmla="*/ 252514 w 606016"/>
                <a:gd name="connsiteY46" fmla="*/ 50457 h 564664"/>
                <a:gd name="connsiteX47" fmla="*/ 252514 w 606016"/>
                <a:gd name="connsiteY47" fmla="*/ 100823 h 564664"/>
                <a:gd name="connsiteX48" fmla="*/ 242406 w 606016"/>
                <a:gd name="connsiteY48" fmla="*/ 110915 h 564664"/>
                <a:gd name="connsiteX49" fmla="*/ 221379 w 606016"/>
                <a:gd name="connsiteY49" fmla="*/ 110915 h 564664"/>
                <a:gd name="connsiteX50" fmla="*/ 161634 w 606016"/>
                <a:gd name="connsiteY50" fmla="*/ 161371 h 564664"/>
                <a:gd name="connsiteX51" fmla="*/ 101078 w 606016"/>
                <a:gd name="connsiteY51" fmla="*/ 100823 h 564664"/>
                <a:gd name="connsiteX52" fmla="*/ 60647 w 606016"/>
                <a:gd name="connsiteY52" fmla="*/ 60548 h 564664"/>
                <a:gd name="connsiteX53" fmla="*/ 20216 w 606016"/>
                <a:gd name="connsiteY53" fmla="*/ 100823 h 564664"/>
                <a:gd name="connsiteX54" fmla="*/ 20216 w 606016"/>
                <a:gd name="connsiteY54" fmla="*/ 231921 h 564664"/>
                <a:gd name="connsiteX55" fmla="*/ 80862 w 606016"/>
                <a:gd name="connsiteY55" fmla="*/ 292469 h 564664"/>
                <a:gd name="connsiteX56" fmla="*/ 82126 w 606016"/>
                <a:gd name="connsiteY56" fmla="*/ 292649 h 564664"/>
                <a:gd name="connsiteX57" fmla="*/ 105229 w 606016"/>
                <a:gd name="connsiteY57" fmla="*/ 255167 h 564664"/>
                <a:gd name="connsiteX58" fmla="*/ 164883 w 606016"/>
                <a:gd name="connsiteY58" fmla="*/ 221829 h 564664"/>
                <a:gd name="connsiteX59" fmla="*/ 370559 w 606016"/>
                <a:gd name="connsiteY59" fmla="*/ 221829 h 564664"/>
                <a:gd name="connsiteX60" fmla="*/ 430213 w 606016"/>
                <a:gd name="connsiteY60" fmla="*/ 255077 h 564664"/>
                <a:gd name="connsiteX61" fmla="*/ 434545 w 606016"/>
                <a:gd name="connsiteY61" fmla="*/ 262195 h 564664"/>
                <a:gd name="connsiteX62" fmla="*/ 159920 w 606016"/>
                <a:gd name="connsiteY62" fmla="*/ 262195 h 564664"/>
                <a:gd name="connsiteX63" fmla="*/ 141419 w 606016"/>
                <a:gd name="connsiteY63" fmla="*/ 280575 h 564664"/>
                <a:gd name="connsiteX64" fmla="*/ 141419 w 606016"/>
                <a:gd name="connsiteY64" fmla="*/ 324455 h 564664"/>
                <a:gd name="connsiteX65" fmla="*/ 159920 w 606016"/>
                <a:gd name="connsiteY65" fmla="*/ 342835 h 564664"/>
                <a:gd name="connsiteX66" fmla="*/ 498801 w 606016"/>
                <a:gd name="connsiteY66" fmla="*/ 342835 h 564664"/>
                <a:gd name="connsiteX67" fmla="*/ 538962 w 606016"/>
                <a:gd name="connsiteY67" fmla="*/ 352926 h 564664"/>
                <a:gd name="connsiteX68" fmla="*/ 580566 w 606016"/>
                <a:gd name="connsiteY68" fmla="*/ 352926 h 564664"/>
                <a:gd name="connsiteX69" fmla="*/ 606016 w 606016"/>
                <a:gd name="connsiteY69" fmla="*/ 378335 h 564664"/>
                <a:gd name="connsiteX70" fmla="*/ 606016 w 606016"/>
                <a:gd name="connsiteY70" fmla="*/ 403383 h 564664"/>
                <a:gd name="connsiteX71" fmla="*/ 555567 w 606016"/>
                <a:gd name="connsiteY71" fmla="*/ 403383 h 564664"/>
                <a:gd name="connsiteX72" fmla="*/ 545460 w 606016"/>
                <a:gd name="connsiteY72" fmla="*/ 413474 h 564664"/>
                <a:gd name="connsiteX73" fmla="*/ 555567 w 606016"/>
                <a:gd name="connsiteY73" fmla="*/ 423476 h 564664"/>
                <a:gd name="connsiteX74" fmla="*/ 606016 w 606016"/>
                <a:gd name="connsiteY74" fmla="*/ 423476 h 564664"/>
                <a:gd name="connsiteX75" fmla="*/ 606016 w 606016"/>
                <a:gd name="connsiteY75" fmla="*/ 463391 h 564664"/>
                <a:gd name="connsiteX76" fmla="*/ 565224 w 606016"/>
                <a:gd name="connsiteY76" fmla="*/ 504206 h 564664"/>
                <a:gd name="connsiteX77" fmla="*/ 554755 w 606016"/>
                <a:gd name="connsiteY77" fmla="*/ 504206 h 564664"/>
                <a:gd name="connsiteX78" fmla="*/ 484813 w 606016"/>
                <a:gd name="connsiteY78" fmla="*/ 564664 h 564664"/>
                <a:gd name="connsiteX79" fmla="*/ 414961 w 606016"/>
                <a:gd name="connsiteY79" fmla="*/ 504206 h 564664"/>
                <a:gd name="connsiteX80" fmla="*/ 191145 w 606016"/>
                <a:gd name="connsiteY80" fmla="*/ 504206 h 564664"/>
                <a:gd name="connsiteX81" fmla="*/ 121293 w 606016"/>
                <a:gd name="connsiteY81" fmla="*/ 564664 h 564664"/>
                <a:gd name="connsiteX82" fmla="*/ 51351 w 606016"/>
                <a:gd name="connsiteY82" fmla="*/ 504206 h 564664"/>
                <a:gd name="connsiteX83" fmla="*/ 35377 w 606016"/>
                <a:gd name="connsiteY83" fmla="*/ 504206 h 564664"/>
                <a:gd name="connsiteX84" fmla="*/ 90 w 606016"/>
                <a:gd name="connsiteY84" fmla="*/ 468977 h 564664"/>
                <a:gd name="connsiteX85" fmla="*/ 0 w 606016"/>
                <a:gd name="connsiteY85" fmla="*/ 423476 h 564664"/>
                <a:gd name="connsiteX86" fmla="*/ 50539 w 606016"/>
                <a:gd name="connsiteY86" fmla="*/ 423476 h 564664"/>
                <a:gd name="connsiteX87" fmla="*/ 60647 w 606016"/>
                <a:gd name="connsiteY87" fmla="*/ 413474 h 564664"/>
                <a:gd name="connsiteX88" fmla="*/ 50539 w 606016"/>
                <a:gd name="connsiteY88" fmla="*/ 403383 h 564664"/>
                <a:gd name="connsiteX89" fmla="*/ 0 w 606016"/>
                <a:gd name="connsiteY89" fmla="*/ 403383 h 564664"/>
                <a:gd name="connsiteX90" fmla="*/ 0 w 606016"/>
                <a:gd name="connsiteY90" fmla="*/ 378335 h 564664"/>
                <a:gd name="connsiteX91" fmla="*/ 7400 w 606016"/>
                <a:gd name="connsiteY91" fmla="*/ 360405 h 564664"/>
                <a:gd name="connsiteX92" fmla="*/ 25540 w 606016"/>
                <a:gd name="connsiteY92" fmla="*/ 352926 h 564664"/>
                <a:gd name="connsiteX93" fmla="*/ 54961 w 606016"/>
                <a:gd name="connsiteY93" fmla="*/ 336798 h 564664"/>
                <a:gd name="connsiteX94" fmla="*/ 70303 w 606016"/>
                <a:gd name="connsiteY94" fmla="*/ 311840 h 564664"/>
                <a:gd name="connsiteX95" fmla="*/ 90 w 606016"/>
                <a:gd name="connsiteY95" fmla="*/ 231921 h 564664"/>
                <a:gd name="connsiteX96" fmla="*/ 90 w 606016"/>
                <a:gd name="connsiteY96" fmla="*/ 100823 h 564664"/>
                <a:gd name="connsiteX97" fmla="*/ 60647 w 606016"/>
                <a:gd name="connsiteY97" fmla="*/ 40366 h 564664"/>
                <a:gd name="connsiteX98" fmla="*/ 121293 w 606016"/>
                <a:gd name="connsiteY98" fmla="*/ 100823 h 564664"/>
                <a:gd name="connsiteX99" fmla="*/ 161634 w 606016"/>
                <a:gd name="connsiteY99" fmla="*/ 141189 h 564664"/>
                <a:gd name="connsiteX100" fmla="*/ 200622 w 606016"/>
                <a:gd name="connsiteY100" fmla="*/ 110915 h 564664"/>
                <a:gd name="connsiteX101" fmla="*/ 181850 w 606016"/>
                <a:gd name="connsiteY101" fmla="*/ 110915 h 564664"/>
                <a:gd name="connsiteX102" fmla="*/ 171742 w 606016"/>
                <a:gd name="connsiteY102" fmla="*/ 100823 h 564664"/>
                <a:gd name="connsiteX103" fmla="*/ 171742 w 606016"/>
                <a:gd name="connsiteY103" fmla="*/ 50457 h 564664"/>
                <a:gd name="connsiteX104" fmla="*/ 181850 w 606016"/>
                <a:gd name="connsiteY104" fmla="*/ 40366 h 564664"/>
                <a:gd name="connsiteX105" fmla="*/ 181850 w 606016"/>
                <a:gd name="connsiteY105" fmla="*/ 10092 h 564664"/>
                <a:gd name="connsiteX106" fmla="*/ 191958 w 606016"/>
                <a:gd name="connsiteY106" fmla="*/ 0 h 5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6016" h="564664">
                  <a:moveTo>
                    <a:pt x="484855" y="473988"/>
                  </a:moveTo>
                  <a:cubicBezTo>
                    <a:pt x="496001" y="473988"/>
                    <a:pt x="505037" y="483024"/>
                    <a:pt x="505037" y="494170"/>
                  </a:cubicBezTo>
                  <a:cubicBezTo>
                    <a:pt x="505037" y="505316"/>
                    <a:pt x="496001" y="514352"/>
                    <a:pt x="484855" y="514352"/>
                  </a:cubicBezTo>
                  <a:cubicBezTo>
                    <a:pt x="473709" y="514352"/>
                    <a:pt x="464673" y="505316"/>
                    <a:pt x="464673" y="494170"/>
                  </a:cubicBezTo>
                  <a:cubicBezTo>
                    <a:pt x="464673" y="483024"/>
                    <a:pt x="473709" y="473988"/>
                    <a:pt x="484855" y="473988"/>
                  </a:cubicBezTo>
                  <a:close/>
                  <a:moveTo>
                    <a:pt x="121232" y="473988"/>
                  </a:moveTo>
                  <a:cubicBezTo>
                    <a:pt x="132378" y="473988"/>
                    <a:pt x="141414" y="483024"/>
                    <a:pt x="141414" y="494170"/>
                  </a:cubicBezTo>
                  <a:cubicBezTo>
                    <a:pt x="141414" y="505316"/>
                    <a:pt x="132378" y="514352"/>
                    <a:pt x="121232" y="514352"/>
                  </a:cubicBezTo>
                  <a:cubicBezTo>
                    <a:pt x="110086" y="514352"/>
                    <a:pt x="101050" y="505316"/>
                    <a:pt x="101050" y="494170"/>
                  </a:cubicBezTo>
                  <a:cubicBezTo>
                    <a:pt x="101050" y="483024"/>
                    <a:pt x="110086" y="473988"/>
                    <a:pt x="121232" y="473988"/>
                  </a:cubicBezTo>
                  <a:close/>
                  <a:moveTo>
                    <a:pt x="484813" y="443658"/>
                  </a:moveTo>
                  <a:cubicBezTo>
                    <a:pt x="457016" y="443658"/>
                    <a:pt x="434364" y="466274"/>
                    <a:pt x="434364" y="494115"/>
                  </a:cubicBezTo>
                  <a:cubicBezTo>
                    <a:pt x="434364" y="521866"/>
                    <a:pt x="457016" y="544482"/>
                    <a:pt x="484813" y="544482"/>
                  </a:cubicBezTo>
                  <a:cubicBezTo>
                    <a:pt x="512699" y="544482"/>
                    <a:pt x="535352" y="521866"/>
                    <a:pt x="535352" y="494115"/>
                  </a:cubicBezTo>
                  <a:cubicBezTo>
                    <a:pt x="535352" y="466274"/>
                    <a:pt x="512699" y="443658"/>
                    <a:pt x="484813" y="443658"/>
                  </a:cubicBezTo>
                  <a:close/>
                  <a:moveTo>
                    <a:pt x="121293" y="443658"/>
                  </a:moveTo>
                  <a:cubicBezTo>
                    <a:pt x="93407" y="443658"/>
                    <a:pt x="70755" y="466274"/>
                    <a:pt x="70755" y="494115"/>
                  </a:cubicBezTo>
                  <a:cubicBezTo>
                    <a:pt x="70755" y="521866"/>
                    <a:pt x="93407" y="544482"/>
                    <a:pt x="121293" y="544482"/>
                  </a:cubicBezTo>
                  <a:cubicBezTo>
                    <a:pt x="149090" y="544482"/>
                    <a:pt x="171742" y="521866"/>
                    <a:pt x="171742" y="494115"/>
                  </a:cubicBezTo>
                  <a:cubicBezTo>
                    <a:pt x="171742" y="466274"/>
                    <a:pt x="149090" y="443658"/>
                    <a:pt x="121293" y="443658"/>
                  </a:cubicBezTo>
                  <a:close/>
                  <a:moveTo>
                    <a:pt x="303053" y="373109"/>
                  </a:moveTo>
                  <a:cubicBezTo>
                    <a:pt x="297458" y="373109"/>
                    <a:pt x="292945" y="377614"/>
                    <a:pt x="292945" y="383200"/>
                  </a:cubicBezTo>
                  <a:cubicBezTo>
                    <a:pt x="292945" y="388787"/>
                    <a:pt x="297458" y="393292"/>
                    <a:pt x="303053" y="393292"/>
                  </a:cubicBezTo>
                  <a:lnTo>
                    <a:pt x="343484" y="393292"/>
                  </a:lnTo>
                  <a:lnTo>
                    <a:pt x="343484" y="403383"/>
                  </a:lnTo>
                  <a:cubicBezTo>
                    <a:pt x="343484" y="408879"/>
                    <a:pt x="347997" y="413474"/>
                    <a:pt x="353592" y="413474"/>
                  </a:cubicBezTo>
                  <a:cubicBezTo>
                    <a:pt x="359097" y="413474"/>
                    <a:pt x="363610" y="408969"/>
                    <a:pt x="363610" y="403383"/>
                  </a:cubicBezTo>
                  <a:lnTo>
                    <a:pt x="363610" y="383200"/>
                  </a:lnTo>
                  <a:cubicBezTo>
                    <a:pt x="363610" y="377614"/>
                    <a:pt x="359097" y="373109"/>
                    <a:pt x="353592" y="373109"/>
                  </a:cubicBezTo>
                  <a:close/>
                  <a:moveTo>
                    <a:pt x="313169" y="282403"/>
                  </a:moveTo>
                  <a:lnTo>
                    <a:pt x="447018" y="282403"/>
                  </a:lnTo>
                  <a:lnTo>
                    <a:pt x="465069" y="311699"/>
                  </a:lnTo>
                  <a:cubicBezTo>
                    <a:pt x="467506" y="315665"/>
                    <a:pt x="470304" y="319271"/>
                    <a:pt x="473282" y="322696"/>
                  </a:cubicBezTo>
                  <a:lnTo>
                    <a:pt x="313169" y="322696"/>
                  </a:lnTo>
                  <a:close/>
                  <a:moveTo>
                    <a:pt x="161665" y="282403"/>
                  </a:moveTo>
                  <a:lnTo>
                    <a:pt x="292917" y="282403"/>
                  </a:lnTo>
                  <a:lnTo>
                    <a:pt x="292917" y="322696"/>
                  </a:lnTo>
                  <a:lnTo>
                    <a:pt x="161665" y="322696"/>
                  </a:lnTo>
                  <a:close/>
                  <a:moveTo>
                    <a:pt x="191958" y="0"/>
                  </a:moveTo>
                  <a:cubicBezTo>
                    <a:pt x="197553" y="0"/>
                    <a:pt x="202066" y="4505"/>
                    <a:pt x="202066" y="10092"/>
                  </a:cubicBezTo>
                  <a:lnTo>
                    <a:pt x="202066" y="40366"/>
                  </a:lnTo>
                  <a:lnTo>
                    <a:pt x="222281" y="40366"/>
                  </a:lnTo>
                  <a:lnTo>
                    <a:pt x="222281" y="10092"/>
                  </a:lnTo>
                  <a:cubicBezTo>
                    <a:pt x="222281" y="4505"/>
                    <a:pt x="226793" y="0"/>
                    <a:pt x="232389" y="0"/>
                  </a:cubicBezTo>
                  <a:cubicBezTo>
                    <a:pt x="237894" y="0"/>
                    <a:pt x="242406" y="4505"/>
                    <a:pt x="242406" y="10092"/>
                  </a:cubicBezTo>
                  <a:lnTo>
                    <a:pt x="242406" y="40366"/>
                  </a:lnTo>
                  <a:cubicBezTo>
                    <a:pt x="248002" y="40366"/>
                    <a:pt x="252514" y="44871"/>
                    <a:pt x="252514" y="50457"/>
                  </a:cubicBezTo>
                  <a:lnTo>
                    <a:pt x="252514" y="100823"/>
                  </a:lnTo>
                  <a:cubicBezTo>
                    <a:pt x="252514" y="106410"/>
                    <a:pt x="248002" y="110915"/>
                    <a:pt x="242406" y="110915"/>
                  </a:cubicBezTo>
                  <a:lnTo>
                    <a:pt x="221379" y="110915"/>
                  </a:lnTo>
                  <a:cubicBezTo>
                    <a:pt x="216505" y="139477"/>
                    <a:pt x="191597" y="161371"/>
                    <a:pt x="161634" y="161371"/>
                  </a:cubicBezTo>
                  <a:cubicBezTo>
                    <a:pt x="128243" y="161371"/>
                    <a:pt x="101078" y="134251"/>
                    <a:pt x="101078" y="100823"/>
                  </a:cubicBezTo>
                  <a:cubicBezTo>
                    <a:pt x="101078" y="78568"/>
                    <a:pt x="82938" y="60548"/>
                    <a:pt x="60647" y="60548"/>
                  </a:cubicBezTo>
                  <a:cubicBezTo>
                    <a:pt x="38355" y="60548"/>
                    <a:pt x="20216" y="78568"/>
                    <a:pt x="20216" y="100823"/>
                  </a:cubicBezTo>
                  <a:lnTo>
                    <a:pt x="20216" y="231921"/>
                  </a:lnTo>
                  <a:cubicBezTo>
                    <a:pt x="20216" y="265258"/>
                    <a:pt x="47470" y="292469"/>
                    <a:pt x="80862" y="292469"/>
                  </a:cubicBezTo>
                  <a:cubicBezTo>
                    <a:pt x="81314" y="292469"/>
                    <a:pt x="81675" y="292649"/>
                    <a:pt x="82126" y="292649"/>
                  </a:cubicBezTo>
                  <a:lnTo>
                    <a:pt x="105229" y="255167"/>
                  </a:lnTo>
                  <a:cubicBezTo>
                    <a:pt x="117864" y="234624"/>
                    <a:pt x="140697" y="221829"/>
                    <a:pt x="164883" y="221829"/>
                  </a:cubicBezTo>
                  <a:lnTo>
                    <a:pt x="370559" y="221829"/>
                  </a:lnTo>
                  <a:cubicBezTo>
                    <a:pt x="394655" y="221829"/>
                    <a:pt x="417578" y="234624"/>
                    <a:pt x="430213" y="255077"/>
                  </a:cubicBezTo>
                  <a:lnTo>
                    <a:pt x="434545" y="262195"/>
                  </a:lnTo>
                  <a:lnTo>
                    <a:pt x="159920" y="262195"/>
                  </a:lnTo>
                  <a:cubicBezTo>
                    <a:pt x="149722" y="262195"/>
                    <a:pt x="141419" y="270484"/>
                    <a:pt x="141419" y="280575"/>
                  </a:cubicBezTo>
                  <a:lnTo>
                    <a:pt x="141419" y="324455"/>
                  </a:lnTo>
                  <a:cubicBezTo>
                    <a:pt x="141419" y="334546"/>
                    <a:pt x="149722" y="342835"/>
                    <a:pt x="159920" y="342835"/>
                  </a:cubicBezTo>
                  <a:lnTo>
                    <a:pt x="498801" y="342835"/>
                  </a:lnTo>
                  <a:cubicBezTo>
                    <a:pt x="511075" y="349322"/>
                    <a:pt x="524793" y="352926"/>
                    <a:pt x="538962" y="352926"/>
                  </a:cubicBezTo>
                  <a:lnTo>
                    <a:pt x="580566" y="352926"/>
                  </a:lnTo>
                  <a:cubicBezTo>
                    <a:pt x="594645" y="352926"/>
                    <a:pt x="606016" y="364369"/>
                    <a:pt x="606016" y="378335"/>
                  </a:cubicBezTo>
                  <a:lnTo>
                    <a:pt x="606016" y="403383"/>
                  </a:lnTo>
                  <a:lnTo>
                    <a:pt x="555567" y="403383"/>
                  </a:lnTo>
                  <a:cubicBezTo>
                    <a:pt x="549972" y="403383"/>
                    <a:pt x="545460" y="407888"/>
                    <a:pt x="545460" y="413474"/>
                  </a:cubicBezTo>
                  <a:cubicBezTo>
                    <a:pt x="545460" y="418971"/>
                    <a:pt x="549972" y="423476"/>
                    <a:pt x="555567" y="423476"/>
                  </a:cubicBezTo>
                  <a:lnTo>
                    <a:pt x="606016" y="423476"/>
                  </a:lnTo>
                  <a:lnTo>
                    <a:pt x="606016" y="463391"/>
                  </a:lnTo>
                  <a:cubicBezTo>
                    <a:pt x="606016" y="485916"/>
                    <a:pt x="587696" y="504206"/>
                    <a:pt x="565224" y="504206"/>
                  </a:cubicBezTo>
                  <a:lnTo>
                    <a:pt x="554755" y="504206"/>
                  </a:lnTo>
                  <a:cubicBezTo>
                    <a:pt x="549791" y="538355"/>
                    <a:pt x="520371" y="564664"/>
                    <a:pt x="484813" y="564664"/>
                  </a:cubicBezTo>
                  <a:cubicBezTo>
                    <a:pt x="449345" y="564664"/>
                    <a:pt x="419924" y="538355"/>
                    <a:pt x="414961" y="504206"/>
                  </a:cubicBezTo>
                  <a:lnTo>
                    <a:pt x="191145" y="504206"/>
                  </a:lnTo>
                  <a:cubicBezTo>
                    <a:pt x="186182" y="538355"/>
                    <a:pt x="156761" y="564664"/>
                    <a:pt x="121293" y="564664"/>
                  </a:cubicBezTo>
                  <a:cubicBezTo>
                    <a:pt x="85736" y="564664"/>
                    <a:pt x="56315" y="538355"/>
                    <a:pt x="51351" y="504206"/>
                  </a:cubicBezTo>
                  <a:lnTo>
                    <a:pt x="35377" y="504206"/>
                  </a:lnTo>
                  <a:cubicBezTo>
                    <a:pt x="15884" y="504206"/>
                    <a:pt x="90" y="488349"/>
                    <a:pt x="90" y="468977"/>
                  </a:cubicBezTo>
                  <a:lnTo>
                    <a:pt x="0" y="423476"/>
                  </a:lnTo>
                  <a:lnTo>
                    <a:pt x="50539" y="423476"/>
                  </a:lnTo>
                  <a:cubicBezTo>
                    <a:pt x="56134" y="423476"/>
                    <a:pt x="60647" y="418971"/>
                    <a:pt x="60647" y="413474"/>
                  </a:cubicBezTo>
                  <a:cubicBezTo>
                    <a:pt x="60647" y="407888"/>
                    <a:pt x="56134" y="403383"/>
                    <a:pt x="50539" y="403383"/>
                  </a:cubicBezTo>
                  <a:lnTo>
                    <a:pt x="0" y="403383"/>
                  </a:lnTo>
                  <a:lnTo>
                    <a:pt x="0" y="378335"/>
                  </a:lnTo>
                  <a:cubicBezTo>
                    <a:pt x="0" y="371577"/>
                    <a:pt x="2617" y="365180"/>
                    <a:pt x="7400" y="360405"/>
                  </a:cubicBezTo>
                  <a:cubicBezTo>
                    <a:pt x="12274" y="355630"/>
                    <a:pt x="18681" y="352926"/>
                    <a:pt x="25540" y="352926"/>
                  </a:cubicBezTo>
                  <a:cubicBezTo>
                    <a:pt x="37814" y="352926"/>
                    <a:pt x="48824" y="346710"/>
                    <a:pt x="54961" y="336798"/>
                  </a:cubicBezTo>
                  <a:lnTo>
                    <a:pt x="70303" y="311840"/>
                  </a:lnTo>
                  <a:cubicBezTo>
                    <a:pt x="30775" y="306614"/>
                    <a:pt x="90" y="272827"/>
                    <a:pt x="90" y="231921"/>
                  </a:cubicBezTo>
                  <a:lnTo>
                    <a:pt x="90" y="100823"/>
                  </a:lnTo>
                  <a:cubicBezTo>
                    <a:pt x="90" y="67486"/>
                    <a:pt x="27255" y="40366"/>
                    <a:pt x="60647" y="40366"/>
                  </a:cubicBezTo>
                  <a:cubicBezTo>
                    <a:pt x="94039" y="40366"/>
                    <a:pt x="121293" y="67486"/>
                    <a:pt x="121293" y="100823"/>
                  </a:cubicBezTo>
                  <a:cubicBezTo>
                    <a:pt x="121293" y="123078"/>
                    <a:pt x="139343" y="141189"/>
                    <a:pt x="161634" y="141189"/>
                  </a:cubicBezTo>
                  <a:cubicBezTo>
                    <a:pt x="180406" y="141189"/>
                    <a:pt x="196109" y="128304"/>
                    <a:pt x="200622" y="110915"/>
                  </a:cubicBezTo>
                  <a:lnTo>
                    <a:pt x="181850" y="110915"/>
                  </a:lnTo>
                  <a:cubicBezTo>
                    <a:pt x="176255" y="110915"/>
                    <a:pt x="171742" y="106410"/>
                    <a:pt x="171742" y="100823"/>
                  </a:cubicBezTo>
                  <a:lnTo>
                    <a:pt x="171742" y="50457"/>
                  </a:lnTo>
                  <a:cubicBezTo>
                    <a:pt x="171742" y="44871"/>
                    <a:pt x="176255" y="40366"/>
                    <a:pt x="181850" y="40366"/>
                  </a:cubicBezTo>
                  <a:lnTo>
                    <a:pt x="181850" y="10092"/>
                  </a:lnTo>
                  <a:cubicBezTo>
                    <a:pt x="181850" y="4505"/>
                    <a:pt x="186362" y="0"/>
                    <a:pt x="191958"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37" name="îSḷîḍè">
            <a:extLst>
              <a:ext uri="{FF2B5EF4-FFF2-40B4-BE49-F238E27FC236}">
                <a16:creationId xmlns:a16="http://schemas.microsoft.com/office/drawing/2014/main" id="{BA66EFD6-859C-4544-9F5B-EC86020E4322}"/>
              </a:ext>
            </a:extLst>
          </p:cNvPr>
          <p:cNvGrpSpPr/>
          <p:nvPr/>
        </p:nvGrpSpPr>
        <p:grpSpPr>
          <a:xfrm>
            <a:off x="6547937" y="3387431"/>
            <a:ext cx="1147634" cy="956314"/>
            <a:chOff x="6547937" y="3630500"/>
            <a:chExt cx="1147634" cy="956314"/>
          </a:xfrm>
        </p:grpSpPr>
        <p:sp>
          <p:nvSpPr>
            <p:cNvPr id="38" name="iṧḷiḑè">
              <a:extLst>
                <a:ext uri="{FF2B5EF4-FFF2-40B4-BE49-F238E27FC236}">
                  <a16:creationId xmlns:a16="http://schemas.microsoft.com/office/drawing/2014/main" id="{F1C42780-53B9-443E-8E24-BB574E1F7099}"/>
                </a:ext>
              </a:extLst>
            </p:cNvPr>
            <p:cNvSpPr/>
            <p:nvPr/>
          </p:nvSpPr>
          <p:spPr>
            <a:xfrm>
              <a:off x="6547937" y="3630500"/>
              <a:ext cx="1147634" cy="956314"/>
            </a:xfrm>
            <a:prstGeom prst="hexagon">
              <a:avLst/>
            </a:prstGeom>
            <a:solidFill>
              <a:srgbClr val="FFC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39" name="íṡḻïdè">
              <a:extLst>
                <a:ext uri="{FF2B5EF4-FFF2-40B4-BE49-F238E27FC236}">
                  <a16:creationId xmlns:a16="http://schemas.microsoft.com/office/drawing/2014/main" id="{47081090-C87C-4B19-A666-9C785D996A8F}"/>
                </a:ext>
              </a:extLst>
            </p:cNvPr>
            <p:cNvSpPr/>
            <p:nvPr/>
          </p:nvSpPr>
          <p:spPr bwMode="auto">
            <a:xfrm>
              <a:off x="6897475" y="3917019"/>
              <a:ext cx="448558" cy="383276"/>
            </a:xfrm>
            <a:custGeom>
              <a:avLst/>
              <a:gdLst>
                <a:gd name="connsiteX0" fmla="*/ 560224 w 607107"/>
                <a:gd name="connsiteY0" fmla="*/ 279860 h 518750"/>
                <a:gd name="connsiteX1" fmla="*/ 582459 w 607107"/>
                <a:gd name="connsiteY1" fmla="*/ 280220 h 518750"/>
                <a:gd name="connsiteX2" fmla="*/ 606440 w 607107"/>
                <a:gd name="connsiteY2" fmla="*/ 300513 h 518750"/>
                <a:gd name="connsiteX3" fmla="*/ 596135 w 607107"/>
                <a:gd name="connsiteY3" fmla="*/ 329751 h 518750"/>
                <a:gd name="connsiteX4" fmla="*/ 571865 w 607107"/>
                <a:gd name="connsiteY4" fmla="*/ 348793 h 518750"/>
                <a:gd name="connsiteX5" fmla="*/ 371834 w 607107"/>
                <a:gd name="connsiteY5" fmla="*/ 500269 h 518750"/>
                <a:gd name="connsiteX6" fmla="*/ 134050 w 607107"/>
                <a:gd name="connsiteY6" fmla="*/ 494210 h 518750"/>
                <a:gd name="connsiteX7" fmla="*/ 67213 w 607107"/>
                <a:gd name="connsiteY7" fmla="*/ 511040 h 518750"/>
                <a:gd name="connsiteX8" fmla="*/ 61145 w 607107"/>
                <a:gd name="connsiteY8" fmla="*/ 511040 h 518750"/>
                <a:gd name="connsiteX9" fmla="*/ 59701 w 607107"/>
                <a:gd name="connsiteY9" fmla="*/ 510560 h 518750"/>
                <a:gd name="connsiteX10" fmla="*/ 55656 w 607107"/>
                <a:gd name="connsiteY10" fmla="*/ 507674 h 518750"/>
                <a:gd name="connsiteX11" fmla="*/ 7502 w 607107"/>
                <a:gd name="connsiteY11" fmla="*/ 432081 h 518750"/>
                <a:gd name="connsiteX12" fmla="*/ 1435 w 607107"/>
                <a:gd name="connsiteY12" fmla="*/ 423521 h 518750"/>
                <a:gd name="connsiteX13" fmla="*/ 183 w 607107"/>
                <a:gd name="connsiteY13" fmla="*/ 417077 h 518750"/>
                <a:gd name="connsiteX14" fmla="*/ 4131 w 607107"/>
                <a:gd name="connsiteY14" fmla="*/ 411788 h 518750"/>
                <a:gd name="connsiteX15" fmla="*/ 95527 w 607107"/>
                <a:gd name="connsiteY15" fmla="*/ 376588 h 518750"/>
                <a:gd name="connsiteX16" fmla="*/ 266570 w 607107"/>
                <a:gd name="connsiteY16" fmla="*/ 330231 h 518750"/>
                <a:gd name="connsiteX17" fmla="*/ 327147 w 607107"/>
                <a:gd name="connsiteY17" fmla="*/ 372741 h 518750"/>
                <a:gd name="connsiteX18" fmla="*/ 233536 w 607107"/>
                <a:gd name="connsiteY18" fmla="*/ 417943 h 518750"/>
                <a:gd name="connsiteX19" fmla="*/ 360084 w 607107"/>
                <a:gd name="connsiteY19" fmla="*/ 366393 h 518750"/>
                <a:gd name="connsiteX20" fmla="*/ 365285 w 607107"/>
                <a:gd name="connsiteY20" fmla="*/ 359372 h 518750"/>
                <a:gd name="connsiteX21" fmla="*/ 524482 w 607107"/>
                <a:gd name="connsiteY21" fmla="*/ 291473 h 518750"/>
                <a:gd name="connsiteX22" fmla="*/ 560224 w 607107"/>
                <a:gd name="connsiteY22" fmla="*/ 279860 h 518750"/>
                <a:gd name="connsiteX23" fmla="*/ 231201 w 607107"/>
                <a:gd name="connsiteY23" fmla="*/ 114447 h 518750"/>
                <a:gd name="connsiteX24" fmla="*/ 227733 w 607107"/>
                <a:gd name="connsiteY24" fmla="*/ 115409 h 518750"/>
                <a:gd name="connsiteX25" fmla="*/ 204232 w 607107"/>
                <a:gd name="connsiteY25" fmla="*/ 127912 h 518750"/>
                <a:gd name="connsiteX26" fmla="*/ 200572 w 607107"/>
                <a:gd name="connsiteY26" fmla="*/ 136280 h 518750"/>
                <a:gd name="connsiteX27" fmla="*/ 203269 w 607107"/>
                <a:gd name="connsiteY27" fmla="*/ 146860 h 518750"/>
                <a:gd name="connsiteX28" fmla="*/ 207410 w 607107"/>
                <a:gd name="connsiteY28" fmla="*/ 151862 h 518750"/>
                <a:gd name="connsiteX29" fmla="*/ 213960 w 607107"/>
                <a:gd name="connsiteY29" fmla="*/ 151573 h 518750"/>
                <a:gd name="connsiteX30" fmla="*/ 222340 w 607107"/>
                <a:gd name="connsiteY30" fmla="*/ 147053 h 518750"/>
                <a:gd name="connsiteX31" fmla="*/ 222340 w 607107"/>
                <a:gd name="connsiteY31" fmla="*/ 230058 h 518750"/>
                <a:gd name="connsiteX32" fmla="*/ 229756 w 607107"/>
                <a:gd name="connsiteY32" fmla="*/ 237464 h 518750"/>
                <a:gd name="connsiteX33" fmla="*/ 243433 w 607107"/>
                <a:gd name="connsiteY33" fmla="*/ 237464 h 518750"/>
                <a:gd name="connsiteX34" fmla="*/ 250850 w 607107"/>
                <a:gd name="connsiteY34" fmla="*/ 230058 h 518750"/>
                <a:gd name="connsiteX35" fmla="*/ 250850 w 607107"/>
                <a:gd name="connsiteY35" fmla="*/ 121853 h 518750"/>
                <a:gd name="connsiteX36" fmla="*/ 243433 w 607107"/>
                <a:gd name="connsiteY36" fmla="*/ 114447 h 518750"/>
                <a:gd name="connsiteX37" fmla="*/ 230719 w 607107"/>
                <a:gd name="connsiteY37" fmla="*/ 76070 h 518750"/>
                <a:gd name="connsiteX38" fmla="*/ 330794 w 607107"/>
                <a:gd name="connsiteY38" fmla="*/ 176004 h 518750"/>
                <a:gd name="connsiteX39" fmla="*/ 230719 w 607107"/>
                <a:gd name="connsiteY39" fmla="*/ 275841 h 518750"/>
                <a:gd name="connsiteX40" fmla="*/ 130741 w 607107"/>
                <a:gd name="connsiteY40" fmla="*/ 176004 h 518750"/>
                <a:gd name="connsiteX41" fmla="*/ 230719 w 607107"/>
                <a:gd name="connsiteY41" fmla="*/ 76070 h 518750"/>
                <a:gd name="connsiteX42" fmla="*/ 371906 w 607107"/>
                <a:gd name="connsiteY42" fmla="*/ 39432 h 518750"/>
                <a:gd name="connsiteX43" fmla="*/ 368246 w 607107"/>
                <a:gd name="connsiteY43" fmla="*/ 40297 h 518750"/>
                <a:gd name="connsiteX44" fmla="*/ 344168 w 607107"/>
                <a:gd name="connsiteY44" fmla="*/ 53185 h 518750"/>
                <a:gd name="connsiteX45" fmla="*/ 340412 w 607107"/>
                <a:gd name="connsiteY45" fmla="*/ 61744 h 518750"/>
                <a:gd name="connsiteX46" fmla="*/ 343109 w 607107"/>
                <a:gd name="connsiteY46" fmla="*/ 72612 h 518750"/>
                <a:gd name="connsiteX47" fmla="*/ 347443 w 607107"/>
                <a:gd name="connsiteY47" fmla="*/ 77709 h 518750"/>
                <a:gd name="connsiteX48" fmla="*/ 354089 w 607107"/>
                <a:gd name="connsiteY48" fmla="*/ 77421 h 518750"/>
                <a:gd name="connsiteX49" fmla="*/ 362757 w 607107"/>
                <a:gd name="connsiteY49" fmla="*/ 72804 h 518750"/>
                <a:gd name="connsiteX50" fmla="*/ 362757 w 607107"/>
                <a:gd name="connsiteY50" fmla="*/ 157919 h 518750"/>
                <a:gd name="connsiteX51" fmla="*/ 370365 w 607107"/>
                <a:gd name="connsiteY51" fmla="*/ 165517 h 518750"/>
                <a:gd name="connsiteX52" fmla="*/ 384331 w 607107"/>
                <a:gd name="connsiteY52" fmla="*/ 165517 h 518750"/>
                <a:gd name="connsiteX53" fmla="*/ 391939 w 607107"/>
                <a:gd name="connsiteY53" fmla="*/ 157919 h 518750"/>
                <a:gd name="connsiteX54" fmla="*/ 391939 w 607107"/>
                <a:gd name="connsiteY54" fmla="*/ 47029 h 518750"/>
                <a:gd name="connsiteX55" fmla="*/ 384331 w 607107"/>
                <a:gd name="connsiteY55" fmla="*/ 39432 h 518750"/>
                <a:gd name="connsiteX56" fmla="*/ 371328 w 607107"/>
                <a:gd name="connsiteY56" fmla="*/ 0 h 518750"/>
                <a:gd name="connsiteX57" fmla="*/ 473901 w 607107"/>
                <a:gd name="connsiteY57" fmla="*/ 102426 h 518750"/>
                <a:gd name="connsiteX58" fmla="*/ 371328 w 607107"/>
                <a:gd name="connsiteY58" fmla="*/ 204852 h 518750"/>
                <a:gd name="connsiteX59" fmla="*/ 342531 w 607107"/>
                <a:gd name="connsiteY59" fmla="*/ 200717 h 518750"/>
                <a:gd name="connsiteX60" fmla="*/ 348117 w 607107"/>
                <a:gd name="connsiteY60" fmla="*/ 167440 h 518750"/>
                <a:gd name="connsiteX61" fmla="*/ 274342 w 607107"/>
                <a:gd name="connsiteY61" fmla="*/ 69150 h 518750"/>
                <a:gd name="connsiteX62" fmla="*/ 371328 w 607107"/>
                <a:gd name="connsiteY62" fmla="*/ 0 h 5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7107" h="518750">
                  <a:moveTo>
                    <a:pt x="560224" y="279860"/>
                  </a:moveTo>
                  <a:cubicBezTo>
                    <a:pt x="569819" y="278441"/>
                    <a:pt x="577162" y="279018"/>
                    <a:pt x="582459" y="280220"/>
                  </a:cubicBezTo>
                  <a:cubicBezTo>
                    <a:pt x="595268" y="283010"/>
                    <a:pt x="604032" y="289742"/>
                    <a:pt x="606440" y="300513"/>
                  </a:cubicBezTo>
                  <a:cubicBezTo>
                    <a:pt x="608751" y="310804"/>
                    <a:pt x="604995" y="322826"/>
                    <a:pt x="596135" y="329751"/>
                  </a:cubicBezTo>
                  <a:cubicBezTo>
                    <a:pt x="587949" y="336098"/>
                    <a:pt x="579762" y="342542"/>
                    <a:pt x="571865" y="348793"/>
                  </a:cubicBezTo>
                  <a:lnTo>
                    <a:pt x="371834" y="500269"/>
                  </a:lnTo>
                  <a:cubicBezTo>
                    <a:pt x="306826" y="545471"/>
                    <a:pt x="137614" y="493440"/>
                    <a:pt x="134050" y="494210"/>
                  </a:cubicBezTo>
                  <a:lnTo>
                    <a:pt x="67213" y="511040"/>
                  </a:lnTo>
                  <a:cubicBezTo>
                    <a:pt x="65479" y="511521"/>
                    <a:pt x="63264" y="511425"/>
                    <a:pt x="61145" y="511040"/>
                  </a:cubicBezTo>
                  <a:cubicBezTo>
                    <a:pt x="60567" y="510848"/>
                    <a:pt x="60086" y="510752"/>
                    <a:pt x="59701" y="510560"/>
                  </a:cubicBezTo>
                  <a:cubicBezTo>
                    <a:pt x="58063" y="510079"/>
                    <a:pt x="56715" y="509021"/>
                    <a:pt x="55656" y="507674"/>
                  </a:cubicBezTo>
                  <a:cubicBezTo>
                    <a:pt x="40150" y="486131"/>
                    <a:pt x="22430" y="453335"/>
                    <a:pt x="7502" y="432081"/>
                  </a:cubicBezTo>
                  <a:lnTo>
                    <a:pt x="1435" y="423521"/>
                  </a:lnTo>
                  <a:cubicBezTo>
                    <a:pt x="183" y="421694"/>
                    <a:pt x="-299" y="419289"/>
                    <a:pt x="183" y="417077"/>
                  </a:cubicBezTo>
                  <a:cubicBezTo>
                    <a:pt x="664" y="414865"/>
                    <a:pt x="1723" y="412750"/>
                    <a:pt x="4131" y="411788"/>
                  </a:cubicBezTo>
                  <a:lnTo>
                    <a:pt x="95527" y="376588"/>
                  </a:lnTo>
                  <a:cubicBezTo>
                    <a:pt x="155816" y="356487"/>
                    <a:pt x="154179" y="328885"/>
                    <a:pt x="266570" y="330231"/>
                  </a:cubicBezTo>
                  <a:cubicBezTo>
                    <a:pt x="296618" y="330520"/>
                    <a:pt x="351706" y="324172"/>
                    <a:pt x="327147" y="372741"/>
                  </a:cubicBezTo>
                  <a:cubicBezTo>
                    <a:pt x="316650" y="393515"/>
                    <a:pt x="281979" y="420059"/>
                    <a:pt x="233536" y="417943"/>
                  </a:cubicBezTo>
                  <a:cubicBezTo>
                    <a:pt x="233344" y="419193"/>
                    <a:pt x="327244" y="456605"/>
                    <a:pt x="360084" y="366393"/>
                  </a:cubicBezTo>
                  <a:cubicBezTo>
                    <a:pt x="360084" y="366393"/>
                    <a:pt x="361433" y="361007"/>
                    <a:pt x="365285" y="359372"/>
                  </a:cubicBezTo>
                  <a:cubicBezTo>
                    <a:pt x="389940" y="348793"/>
                    <a:pt x="522459" y="292338"/>
                    <a:pt x="524482" y="291473"/>
                  </a:cubicBezTo>
                  <a:cubicBezTo>
                    <a:pt x="538784" y="284693"/>
                    <a:pt x="550629" y="281278"/>
                    <a:pt x="560224" y="279860"/>
                  </a:cubicBezTo>
                  <a:close/>
                  <a:moveTo>
                    <a:pt x="231201" y="114447"/>
                  </a:moveTo>
                  <a:cubicBezTo>
                    <a:pt x="230045" y="114447"/>
                    <a:pt x="228793" y="114832"/>
                    <a:pt x="227733" y="115409"/>
                  </a:cubicBezTo>
                  <a:lnTo>
                    <a:pt x="204232" y="127912"/>
                  </a:lnTo>
                  <a:cubicBezTo>
                    <a:pt x="201246" y="129548"/>
                    <a:pt x="199705" y="133010"/>
                    <a:pt x="200572" y="136280"/>
                  </a:cubicBezTo>
                  <a:lnTo>
                    <a:pt x="203269" y="146860"/>
                  </a:lnTo>
                  <a:cubicBezTo>
                    <a:pt x="203847" y="149073"/>
                    <a:pt x="205388" y="150900"/>
                    <a:pt x="207410" y="151862"/>
                  </a:cubicBezTo>
                  <a:cubicBezTo>
                    <a:pt x="209529" y="152727"/>
                    <a:pt x="211937" y="152631"/>
                    <a:pt x="213960" y="151573"/>
                  </a:cubicBezTo>
                  <a:lnTo>
                    <a:pt x="222340" y="147053"/>
                  </a:lnTo>
                  <a:lnTo>
                    <a:pt x="222340" y="230058"/>
                  </a:lnTo>
                  <a:cubicBezTo>
                    <a:pt x="222340" y="234098"/>
                    <a:pt x="225711" y="237464"/>
                    <a:pt x="229756" y="237464"/>
                  </a:cubicBezTo>
                  <a:lnTo>
                    <a:pt x="243433" y="237464"/>
                  </a:lnTo>
                  <a:cubicBezTo>
                    <a:pt x="247479" y="237464"/>
                    <a:pt x="250850" y="234098"/>
                    <a:pt x="250850" y="230058"/>
                  </a:cubicBezTo>
                  <a:lnTo>
                    <a:pt x="250850" y="121853"/>
                  </a:lnTo>
                  <a:cubicBezTo>
                    <a:pt x="250850" y="117813"/>
                    <a:pt x="247479" y="114447"/>
                    <a:pt x="243433" y="114447"/>
                  </a:cubicBezTo>
                  <a:close/>
                  <a:moveTo>
                    <a:pt x="230719" y="76070"/>
                  </a:moveTo>
                  <a:cubicBezTo>
                    <a:pt x="286006" y="76070"/>
                    <a:pt x="330794" y="120795"/>
                    <a:pt x="330794" y="176004"/>
                  </a:cubicBezTo>
                  <a:cubicBezTo>
                    <a:pt x="330794" y="231116"/>
                    <a:pt x="286006" y="275841"/>
                    <a:pt x="230719" y="275841"/>
                  </a:cubicBezTo>
                  <a:cubicBezTo>
                    <a:pt x="175529" y="275841"/>
                    <a:pt x="130741" y="231116"/>
                    <a:pt x="130741" y="176004"/>
                  </a:cubicBezTo>
                  <a:cubicBezTo>
                    <a:pt x="130741" y="120795"/>
                    <a:pt x="175529" y="76070"/>
                    <a:pt x="230719" y="76070"/>
                  </a:cubicBezTo>
                  <a:close/>
                  <a:moveTo>
                    <a:pt x="371906" y="39432"/>
                  </a:moveTo>
                  <a:cubicBezTo>
                    <a:pt x="370654" y="39432"/>
                    <a:pt x="369402" y="39720"/>
                    <a:pt x="368246" y="40297"/>
                  </a:cubicBezTo>
                  <a:lnTo>
                    <a:pt x="344168" y="53185"/>
                  </a:lnTo>
                  <a:cubicBezTo>
                    <a:pt x="341086" y="54819"/>
                    <a:pt x="339545" y="58378"/>
                    <a:pt x="340412" y="61744"/>
                  </a:cubicBezTo>
                  <a:lnTo>
                    <a:pt x="343109" y="72612"/>
                  </a:lnTo>
                  <a:cubicBezTo>
                    <a:pt x="343687" y="74920"/>
                    <a:pt x="345324" y="76747"/>
                    <a:pt x="347443" y="77709"/>
                  </a:cubicBezTo>
                  <a:cubicBezTo>
                    <a:pt x="349562" y="78671"/>
                    <a:pt x="352066" y="78575"/>
                    <a:pt x="354089" y="77421"/>
                  </a:cubicBezTo>
                  <a:lnTo>
                    <a:pt x="362757" y="72804"/>
                  </a:lnTo>
                  <a:lnTo>
                    <a:pt x="362757" y="157919"/>
                  </a:lnTo>
                  <a:cubicBezTo>
                    <a:pt x="362757" y="162054"/>
                    <a:pt x="366224" y="165517"/>
                    <a:pt x="370365" y="165517"/>
                  </a:cubicBezTo>
                  <a:lnTo>
                    <a:pt x="384331" y="165517"/>
                  </a:lnTo>
                  <a:cubicBezTo>
                    <a:pt x="388568" y="165517"/>
                    <a:pt x="391939" y="162054"/>
                    <a:pt x="391939" y="157919"/>
                  </a:cubicBezTo>
                  <a:lnTo>
                    <a:pt x="391939" y="47029"/>
                  </a:lnTo>
                  <a:cubicBezTo>
                    <a:pt x="391939" y="42798"/>
                    <a:pt x="388568" y="39432"/>
                    <a:pt x="384331" y="39432"/>
                  </a:cubicBezTo>
                  <a:close/>
                  <a:moveTo>
                    <a:pt x="371328" y="0"/>
                  </a:moveTo>
                  <a:cubicBezTo>
                    <a:pt x="428056" y="0"/>
                    <a:pt x="473901" y="45875"/>
                    <a:pt x="473901" y="102426"/>
                  </a:cubicBezTo>
                  <a:cubicBezTo>
                    <a:pt x="473901" y="158977"/>
                    <a:pt x="428056" y="204852"/>
                    <a:pt x="371328" y="204852"/>
                  </a:cubicBezTo>
                  <a:cubicBezTo>
                    <a:pt x="361312" y="204852"/>
                    <a:pt x="351681" y="203409"/>
                    <a:pt x="342531" y="200717"/>
                  </a:cubicBezTo>
                  <a:cubicBezTo>
                    <a:pt x="346095" y="190234"/>
                    <a:pt x="348117" y="179077"/>
                    <a:pt x="348117" y="167440"/>
                  </a:cubicBezTo>
                  <a:cubicBezTo>
                    <a:pt x="348117" y="120892"/>
                    <a:pt x="317008" y="81556"/>
                    <a:pt x="274342" y="69150"/>
                  </a:cubicBezTo>
                  <a:cubicBezTo>
                    <a:pt x="288211" y="28949"/>
                    <a:pt x="326447" y="0"/>
                    <a:pt x="371328"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0" name="íSḻîḋè">
            <a:extLst>
              <a:ext uri="{FF2B5EF4-FFF2-40B4-BE49-F238E27FC236}">
                <a16:creationId xmlns:a16="http://schemas.microsoft.com/office/drawing/2014/main" id="{ACAC088F-7576-4E17-98BD-88E86F38BDBE}"/>
              </a:ext>
            </a:extLst>
          </p:cNvPr>
          <p:cNvGrpSpPr/>
          <p:nvPr/>
        </p:nvGrpSpPr>
        <p:grpSpPr>
          <a:xfrm>
            <a:off x="3470675" y="2829869"/>
            <a:ext cx="1147634" cy="956314"/>
            <a:chOff x="3470675" y="3072938"/>
            <a:chExt cx="1147634" cy="956314"/>
          </a:xfrm>
        </p:grpSpPr>
        <p:sp>
          <p:nvSpPr>
            <p:cNvPr id="41" name="î$ḻídé">
              <a:extLst>
                <a:ext uri="{FF2B5EF4-FFF2-40B4-BE49-F238E27FC236}">
                  <a16:creationId xmlns:a16="http://schemas.microsoft.com/office/drawing/2014/main" id="{F764019F-4371-454A-A4FD-5739A76256BA}"/>
                </a:ext>
              </a:extLst>
            </p:cNvPr>
            <p:cNvSpPr/>
            <p:nvPr/>
          </p:nvSpPr>
          <p:spPr>
            <a:xfrm>
              <a:off x="3470675" y="3072938"/>
              <a:ext cx="1147634" cy="956314"/>
            </a:xfrm>
            <a:prstGeom prst="hexagon">
              <a:avLst/>
            </a:prstGeom>
            <a:solidFill>
              <a:srgbClr val="2365C9"/>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2" name="ïṧḻiḋè">
              <a:extLst>
                <a:ext uri="{FF2B5EF4-FFF2-40B4-BE49-F238E27FC236}">
                  <a16:creationId xmlns:a16="http://schemas.microsoft.com/office/drawing/2014/main" id="{F7809145-1FBA-456F-B0B9-C49996BD05E8}"/>
                </a:ext>
              </a:extLst>
            </p:cNvPr>
            <p:cNvSpPr/>
            <p:nvPr/>
          </p:nvSpPr>
          <p:spPr bwMode="auto">
            <a:xfrm>
              <a:off x="3820895" y="3345645"/>
              <a:ext cx="447194" cy="410900"/>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608909" h="559493">
                  <a:moveTo>
                    <a:pt x="470180" y="272856"/>
                  </a:moveTo>
                  <a:lnTo>
                    <a:pt x="476019" y="272856"/>
                  </a:lnTo>
                  <a:lnTo>
                    <a:pt x="481953" y="272856"/>
                  </a:lnTo>
                  <a:cubicBezTo>
                    <a:pt x="509171" y="272856"/>
                    <a:pt x="531210" y="294963"/>
                    <a:pt x="531210" y="322056"/>
                  </a:cubicBezTo>
                  <a:lnTo>
                    <a:pt x="531210" y="376617"/>
                  </a:lnTo>
                  <a:cubicBezTo>
                    <a:pt x="531210" y="385084"/>
                    <a:pt x="526783" y="392609"/>
                    <a:pt x="520096" y="397031"/>
                  </a:cubicBezTo>
                  <a:lnTo>
                    <a:pt x="520096" y="449711"/>
                  </a:lnTo>
                  <a:cubicBezTo>
                    <a:pt x="520096" y="450558"/>
                    <a:pt x="520661" y="451498"/>
                    <a:pt x="521509" y="451875"/>
                  </a:cubicBezTo>
                  <a:cubicBezTo>
                    <a:pt x="528949" y="455450"/>
                    <a:pt x="565492" y="473888"/>
                    <a:pt x="599209" y="501639"/>
                  </a:cubicBezTo>
                  <a:cubicBezTo>
                    <a:pt x="605425" y="506625"/>
                    <a:pt x="608909" y="514150"/>
                    <a:pt x="608909" y="522052"/>
                  </a:cubicBezTo>
                  <a:lnTo>
                    <a:pt x="608909" y="559493"/>
                  </a:lnTo>
                  <a:lnTo>
                    <a:pt x="483083" y="559493"/>
                  </a:lnTo>
                  <a:lnTo>
                    <a:pt x="483083" y="515561"/>
                  </a:lnTo>
                  <a:cubicBezTo>
                    <a:pt x="483083" y="499475"/>
                    <a:pt x="476019" y="484424"/>
                    <a:pt x="463587" y="474264"/>
                  </a:cubicBezTo>
                  <a:cubicBezTo>
                    <a:pt x="453039" y="465609"/>
                    <a:pt x="442302" y="457707"/>
                    <a:pt x="431848" y="450558"/>
                  </a:cubicBezTo>
                  <a:cubicBezTo>
                    <a:pt x="431848" y="450370"/>
                    <a:pt x="431942" y="450087"/>
                    <a:pt x="431942" y="449711"/>
                  </a:cubicBezTo>
                  <a:lnTo>
                    <a:pt x="431942" y="397031"/>
                  </a:lnTo>
                  <a:cubicBezTo>
                    <a:pt x="425350" y="392609"/>
                    <a:pt x="420923" y="385084"/>
                    <a:pt x="420923" y="376617"/>
                  </a:cubicBezTo>
                  <a:lnTo>
                    <a:pt x="420923" y="322056"/>
                  </a:lnTo>
                  <a:cubicBezTo>
                    <a:pt x="420923" y="294775"/>
                    <a:pt x="443056" y="272856"/>
                    <a:pt x="470180" y="272856"/>
                  </a:cubicBezTo>
                  <a:close/>
                  <a:moveTo>
                    <a:pt x="127004" y="272856"/>
                  </a:moveTo>
                  <a:lnTo>
                    <a:pt x="132940" y="272856"/>
                  </a:lnTo>
                  <a:lnTo>
                    <a:pt x="138781" y="272856"/>
                  </a:lnTo>
                  <a:cubicBezTo>
                    <a:pt x="166104" y="272856"/>
                    <a:pt x="188057" y="294963"/>
                    <a:pt x="188057" y="322056"/>
                  </a:cubicBezTo>
                  <a:lnTo>
                    <a:pt x="188057" y="376617"/>
                  </a:lnTo>
                  <a:cubicBezTo>
                    <a:pt x="188057" y="385084"/>
                    <a:pt x="183629" y="392609"/>
                    <a:pt x="177033" y="397031"/>
                  </a:cubicBezTo>
                  <a:lnTo>
                    <a:pt x="177033" y="449711"/>
                  </a:lnTo>
                  <a:cubicBezTo>
                    <a:pt x="177033" y="449993"/>
                    <a:pt x="177128" y="450370"/>
                    <a:pt x="177128" y="450558"/>
                  </a:cubicBezTo>
                  <a:cubicBezTo>
                    <a:pt x="166670" y="457613"/>
                    <a:pt x="155929" y="465609"/>
                    <a:pt x="145376" y="474264"/>
                  </a:cubicBezTo>
                  <a:cubicBezTo>
                    <a:pt x="133034" y="484424"/>
                    <a:pt x="125874" y="499475"/>
                    <a:pt x="125874" y="515561"/>
                  </a:cubicBezTo>
                  <a:lnTo>
                    <a:pt x="125874" y="559493"/>
                  </a:lnTo>
                  <a:lnTo>
                    <a:pt x="0" y="559493"/>
                  </a:lnTo>
                  <a:lnTo>
                    <a:pt x="0" y="522052"/>
                  </a:lnTo>
                  <a:cubicBezTo>
                    <a:pt x="0" y="514150"/>
                    <a:pt x="3486" y="506625"/>
                    <a:pt x="9704" y="501639"/>
                  </a:cubicBezTo>
                  <a:cubicBezTo>
                    <a:pt x="43434" y="473888"/>
                    <a:pt x="79990" y="455450"/>
                    <a:pt x="87433" y="451875"/>
                  </a:cubicBezTo>
                  <a:cubicBezTo>
                    <a:pt x="88281" y="451498"/>
                    <a:pt x="88846" y="450558"/>
                    <a:pt x="88846" y="449711"/>
                  </a:cubicBezTo>
                  <a:lnTo>
                    <a:pt x="88846" y="397031"/>
                  </a:lnTo>
                  <a:cubicBezTo>
                    <a:pt x="82157" y="392609"/>
                    <a:pt x="77729" y="385084"/>
                    <a:pt x="77729" y="376617"/>
                  </a:cubicBezTo>
                  <a:lnTo>
                    <a:pt x="77729" y="322056"/>
                  </a:lnTo>
                  <a:cubicBezTo>
                    <a:pt x="77729" y="294775"/>
                    <a:pt x="99870" y="272856"/>
                    <a:pt x="127004" y="272856"/>
                  </a:cubicBezTo>
                  <a:close/>
                  <a:moveTo>
                    <a:pt x="297600" y="222543"/>
                  </a:moveTo>
                  <a:lnTo>
                    <a:pt x="304477" y="222543"/>
                  </a:lnTo>
                  <a:lnTo>
                    <a:pt x="311260" y="222543"/>
                  </a:lnTo>
                  <a:cubicBezTo>
                    <a:pt x="343291" y="222543"/>
                    <a:pt x="369198" y="248506"/>
                    <a:pt x="369198" y="280395"/>
                  </a:cubicBezTo>
                  <a:lnTo>
                    <a:pt x="369198" y="344455"/>
                  </a:lnTo>
                  <a:cubicBezTo>
                    <a:pt x="369198" y="354520"/>
                    <a:pt x="364017" y="363456"/>
                    <a:pt x="356198" y="368536"/>
                  </a:cubicBezTo>
                  <a:lnTo>
                    <a:pt x="356198" y="430432"/>
                  </a:lnTo>
                  <a:cubicBezTo>
                    <a:pt x="356198" y="431561"/>
                    <a:pt x="356857" y="432502"/>
                    <a:pt x="357893" y="433066"/>
                  </a:cubicBezTo>
                  <a:cubicBezTo>
                    <a:pt x="366655" y="437299"/>
                    <a:pt x="409520" y="459029"/>
                    <a:pt x="449275" y="491576"/>
                  </a:cubicBezTo>
                  <a:cubicBezTo>
                    <a:pt x="456435" y="497502"/>
                    <a:pt x="460580" y="506251"/>
                    <a:pt x="460580" y="515563"/>
                  </a:cubicBezTo>
                  <a:lnTo>
                    <a:pt x="460580" y="559493"/>
                  </a:lnTo>
                  <a:lnTo>
                    <a:pt x="304477" y="559493"/>
                  </a:lnTo>
                  <a:lnTo>
                    <a:pt x="148187" y="559493"/>
                  </a:lnTo>
                  <a:lnTo>
                    <a:pt x="148187" y="515563"/>
                  </a:lnTo>
                  <a:cubicBezTo>
                    <a:pt x="148187" y="506251"/>
                    <a:pt x="152332" y="497502"/>
                    <a:pt x="159492" y="491576"/>
                  </a:cubicBezTo>
                  <a:cubicBezTo>
                    <a:pt x="199342" y="459029"/>
                    <a:pt x="242206" y="437299"/>
                    <a:pt x="250967" y="433066"/>
                  </a:cubicBezTo>
                  <a:cubicBezTo>
                    <a:pt x="252004" y="432502"/>
                    <a:pt x="252569" y="431561"/>
                    <a:pt x="252569" y="430432"/>
                  </a:cubicBezTo>
                  <a:lnTo>
                    <a:pt x="252569" y="368536"/>
                  </a:lnTo>
                  <a:cubicBezTo>
                    <a:pt x="244844" y="363456"/>
                    <a:pt x="239663" y="354520"/>
                    <a:pt x="239663" y="344455"/>
                  </a:cubicBezTo>
                  <a:lnTo>
                    <a:pt x="239663" y="280395"/>
                  </a:lnTo>
                  <a:cubicBezTo>
                    <a:pt x="239663" y="248412"/>
                    <a:pt x="265664" y="222543"/>
                    <a:pt x="297600" y="222543"/>
                  </a:cubicBezTo>
                  <a:close/>
                  <a:moveTo>
                    <a:pt x="492495" y="40775"/>
                  </a:moveTo>
                  <a:cubicBezTo>
                    <a:pt x="488350" y="40775"/>
                    <a:pt x="487596" y="41528"/>
                    <a:pt x="487502" y="45854"/>
                  </a:cubicBezTo>
                  <a:lnTo>
                    <a:pt x="487502" y="51498"/>
                  </a:lnTo>
                  <a:cubicBezTo>
                    <a:pt x="487502" y="57142"/>
                    <a:pt x="487502" y="56953"/>
                    <a:pt x="482038" y="59023"/>
                  </a:cubicBezTo>
                  <a:cubicBezTo>
                    <a:pt x="469036" y="63726"/>
                    <a:pt x="460934" y="72661"/>
                    <a:pt x="460086" y="86864"/>
                  </a:cubicBezTo>
                  <a:cubicBezTo>
                    <a:pt x="459332" y="99374"/>
                    <a:pt x="465833" y="107934"/>
                    <a:pt x="476196" y="114048"/>
                  </a:cubicBezTo>
                  <a:cubicBezTo>
                    <a:pt x="482414" y="117810"/>
                    <a:pt x="489480" y="120068"/>
                    <a:pt x="496264" y="123078"/>
                  </a:cubicBezTo>
                  <a:cubicBezTo>
                    <a:pt x="498902" y="124206"/>
                    <a:pt x="501445" y="125617"/>
                    <a:pt x="503706" y="127310"/>
                  </a:cubicBezTo>
                  <a:cubicBezTo>
                    <a:pt x="510207" y="132578"/>
                    <a:pt x="508982" y="141513"/>
                    <a:pt x="501257" y="144900"/>
                  </a:cubicBezTo>
                  <a:cubicBezTo>
                    <a:pt x="497112" y="146781"/>
                    <a:pt x="492778" y="147157"/>
                    <a:pt x="488350" y="146687"/>
                  </a:cubicBezTo>
                  <a:cubicBezTo>
                    <a:pt x="481472" y="145746"/>
                    <a:pt x="474783" y="144053"/>
                    <a:pt x="468659" y="140761"/>
                  </a:cubicBezTo>
                  <a:cubicBezTo>
                    <a:pt x="464985" y="138880"/>
                    <a:pt x="463949" y="139350"/>
                    <a:pt x="462724" y="143301"/>
                  </a:cubicBezTo>
                  <a:cubicBezTo>
                    <a:pt x="461593" y="146687"/>
                    <a:pt x="460557" y="150167"/>
                    <a:pt x="459709" y="153553"/>
                  </a:cubicBezTo>
                  <a:cubicBezTo>
                    <a:pt x="458484" y="158162"/>
                    <a:pt x="458861" y="159291"/>
                    <a:pt x="463572" y="161548"/>
                  </a:cubicBezTo>
                  <a:cubicBezTo>
                    <a:pt x="469130" y="164370"/>
                    <a:pt x="475160" y="165687"/>
                    <a:pt x="481284" y="166722"/>
                  </a:cubicBezTo>
                  <a:cubicBezTo>
                    <a:pt x="486089" y="167474"/>
                    <a:pt x="486371" y="167568"/>
                    <a:pt x="486371" y="172647"/>
                  </a:cubicBezTo>
                  <a:lnTo>
                    <a:pt x="486371" y="179420"/>
                  </a:lnTo>
                  <a:cubicBezTo>
                    <a:pt x="486371" y="182147"/>
                    <a:pt x="487690" y="183934"/>
                    <a:pt x="490611" y="183934"/>
                  </a:cubicBezTo>
                  <a:cubicBezTo>
                    <a:pt x="493908" y="184029"/>
                    <a:pt x="497300" y="184029"/>
                    <a:pt x="500503" y="183934"/>
                  </a:cubicBezTo>
                  <a:cubicBezTo>
                    <a:pt x="503330" y="183934"/>
                    <a:pt x="504649" y="182430"/>
                    <a:pt x="504649" y="179608"/>
                  </a:cubicBezTo>
                  <a:cubicBezTo>
                    <a:pt x="504649" y="176504"/>
                    <a:pt x="504837" y="173494"/>
                    <a:pt x="504649" y="170390"/>
                  </a:cubicBezTo>
                  <a:cubicBezTo>
                    <a:pt x="504554" y="167192"/>
                    <a:pt x="505968" y="165687"/>
                    <a:pt x="508982" y="164840"/>
                  </a:cubicBezTo>
                  <a:cubicBezTo>
                    <a:pt x="515860" y="162959"/>
                    <a:pt x="521889" y="159197"/>
                    <a:pt x="526412" y="153647"/>
                  </a:cubicBezTo>
                  <a:cubicBezTo>
                    <a:pt x="538942" y="138221"/>
                    <a:pt x="534231" y="115835"/>
                    <a:pt x="516237" y="105865"/>
                  </a:cubicBezTo>
                  <a:cubicBezTo>
                    <a:pt x="510584" y="102761"/>
                    <a:pt x="504554" y="100503"/>
                    <a:pt x="498619" y="97964"/>
                  </a:cubicBezTo>
                  <a:cubicBezTo>
                    <a:pt x="495227" y="96647"/>
                    <a:pt x="492024" y="94860"/>
                    <a:pt x="489104" y="92602"/>
                  </a:cubicBezTo>
                  <a:cubicBezTo>
                    <a:pt x="483451" y="88087"/>
                    <a:pt x="484581" y="80657"/>
                    <a:pt x="491270" y="77835"/>
                  </a:cubicBezTo>
                  <a:cubicBezTo>
                    <a:pt x="493155" y="76894"/>
                    <a:pt x="495133" y="76706"/>
                    <a:pt x="497112" y="76518"/>
                  </a:cubicBezTo>
                  <a:cubicBezTo>
                    <a:pt x="504931" y="76142"/>
                    <a:pt x="512186" y="77553"/>
                    <a:pt x="519252" y="80939"/>
                  </a:cubicBezTo>
                  <a:cubicBezTo>
                    <a:pt x="522643" y="82538"/>
                    <a:pt x="523868" y="82067"/>
                    <a:pt x="524998" y="78399"/>
                  </a:cubicBezTo>
                  <a:cubicBezTo>
                    <a:pt x="526317" y="74543"/>
                    <a:pt x="527260" y="70686"/>
                    <a:pt x="528390" y="66736"/>
                  </a:cubicBezTo>
                  <a:cubicBezTo>
                    <a:pt x="529144" y="64102"/>
                    <a:pt x="528296" y="62503"/>
                    <a:pt x="525752" y="61374"/>
                  </a:cubicBezTo>
                  <a:cubicBezTo>
                    <a:pt x="521230" y="59399"/>
                    <a:pt x="516708" y="57988"/>
                    <a:pt x="511809" y="57236"/>
                  </a:cubicBezTo>
                  <a:cubicBezTo>
                    <a:pt x="505402" y="56201"/>
                    <a:pt x="505402" y="56201"/>
                    <a:pt x="505402" y="49805"/>
                  </a:cubicBezTo>
                  <a:cubicBezTo>
                    <a:pt x="505402" y="40775"/>
                    <a:pt x="505402" y="40775"/>
                    <a:pt x="496358" y="40775"/>
                  </a:cubicBezTo>
                  <a:close/>
                  <a:moveTo>
                    <a:pt x="496111" y="0"/>
                  </a:moveTo>
                  <a:cubicBezTo>
                    <a:pt x="524951" y="0"/>
                    <a:pt x="553781" y="10958"/>
                    <a:pt x="575779" y="32874"/>
                  </a:cubicBezTo>
                  <a:cubicBezTo>
                    <a:pt x="619776" y="76894"/>
                    <a:pt x="619776" y="148192"/>
                    <a:pt x="575779" y="192024"/>
                  </a:cubicBezTo>
                  <a:cubicBezTo>
                    <a:pt x="538754" y="229083"/>
                    <a:pt x="482226" y="234821"/>
                    <a:pt x="438982" y="209519"/>
                  </a:cubicBezTo>
                  <a:lnTo>
                    <a:pt x="438700" y="209237"/>
                  </a:lnTo>
                  <a:cubicBezTo>
                    <a:pt x="421742" y="222029"/>
                    <a:pt x="403559" y="224286"/>
                    <a:pt x="390840" y="222311"/>
                  </a:cubicBezTo>
                  <a:cubicBezTo>
                    <a:pt x="386600" y="221653"/>
                    <a:pt x="385752" y="215915"/>
                    <a:pt x="389615" y="214034"/>
                  </a:cubicBezTo>
                  <a:cubicBezTo>
                    <a:pt x="401297" y="208202"/>
                    <a:pt x="408552" y="196915"/>
                    <a:pt x="412886" y="187791"/>
                  </a:cubicBezTo>
                  <a:lnTo>
                    <a:pt x="411567" y="187038"/>
                  </a:lnTo>
                  <a:cubicBezTo>
                    <a:pt x="372374" y="142736"/>
                    <a:pt x="374070" y="75201"/>
                    <a:pt x="416371" y="32874"/>
                  </a:cubicBezTo>
                  <a:cubicBezTo>
                    <a:pt x="438417" y="10958"/>
                    <a:pt x="467270" y="0"/>
                    <a:pt x="496111"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3" name="íşľíḓe">
            <a:extLst>
              <a:ext uri="{FF2B5EF4-FFF2-40B4-BE49-F238E27FC236}">
                <a16:creationId xmlns:a16="http://schemas.microsoft.com/office/drawing/2014/main" id="{B8F5574D-0318-4428-B3F5-08270C088DDC}"/>
              </a:ext>
            </a:extLst>
          </p:cNvPr>
          <p:cNvGrpSpPr/>
          <p:nvPr/>
        </p:nvGrpSpPr>
        <p:grpSpPr>
          <a:xfrm>
            <a:off x="5522183" y="3915542"/>
            <a:ext cx="1147634" cy="956314"/>
            <a:chOff x="5522183" y="4158611"/>
            <a:chExt cx="1147634" cy="956314"/>
          </a:xfrm>
        </p:grpSpPr>
        <p:sp>
          <p:nvSpPr>
            <p:cNvPr id="44" name="îśḷiḑé">
              <a:extLst>
                <a:ext uri="{FF2B5EF4-FFF2-40B4-BE49-F238E27FC236}">
                  <a16:creationId xmlns:a16="http://schemas.microsoft.com/office/drawing/2014/main" id="{00D8034C-F6E9-4A93-8B99-7DD917A8C4A0}"/>
                </a:ext>
              </a:extLst>
            </p:cNvPr>
            <p:cNvSpPr/>
            <p:nvPr/>
          </p:nvSpPr>
          <p:spPr>
            <a:xfrm>
              <a:off x="5522183" y="4158611"/>
              <a:ext cx="1147634" cy="956314"/>
            </a:xfrm>
            <a:prstGeom prst="hexagon">
              <a:avLst/>
            </a:prstGeom>
            <a:solidFill>
              <a:srgbClr val="71E3B8"/>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5" name="îšľïdé">
              <a:extLst>
                <a:ext uri="{FF2B5EF4-FFF2-40B4-BE49-F238E27FC236}">
                  <a16:creationId xmlns:a16="http://schemas.microsoft.com/office/drawing/2014/main" id="{46B21A97-1A17-4F3D-B650-2524E72E40A6}"/>
                </a:ext>
              </a:extLst>
            </p:cNvPr>
            <p:cNvSpPr/>
            <p:nvPr/>
          </p:nvSpPr>
          <p:spPr bwMode="auto">
            <a:xfrm>
              <a:off x="5896053" y="4410270"/>
              <a:ext cx="399894" cy="452996"/>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44" h="6062">
                  <a:moveTo>
                    <a:pt x="2976" y="1855"/>
                  </a:moveTo>
                  <a:cubicBezTo>
                    <a:pt x="2574" y="614"/>
                    <a:pt x="3142" y="0"/>
                    <a:pt x="3142" y="0"/>
                  </a:cubicBezTo>
                  <a:cubicBezTo>
                    <a:pt x="3142" y="0"/>
                    <a:pt x="1278" y="896"/>
                    <a:pt x="726" y="3310"/>
                  </a:cubicBezTo>
                  <a:cubicBezTo>
                    <a:pt x="493" y="2976"/>
                    <a:pt x="291" y="2793"/>
                    <a:pt x="314" y="2853"/>
                  </a:cubicBezTo>
                  <a:cubicBezTo>
                    <a:pt x="563" y="3499"/>
                    <a:pt x="0" y="3788"/>
                    <a:pt x="7" y="4468"/>
                  </a:cubicBezTo>
                  <a:cubicBezTo>
                    <a:pt x="15" y="5149"/>
                    <a:pt x="1189" y="5928"/>
                    <a:pt x="1189" y="5928"/>
                  </a:cubicBezTo>
                  <a:cubicBezTo>
                    <a:pt x="1189" y="5927"/>
                    <a:pt x="1190" y="5927"/>
                    <a:pt x="1190" y="5927"/>
                  </a:cubicBezTo>
                  <a:cubicBezTo>
                    <a:pt x="1236" y="5961"/>
                    <a:pt x="1285" y="5993"/>
                    <a:pt x="1336" y="6024"/>
                  </a:cubicBezTo>
                  <a:cubicBezTo>
                    <a:pt x="1292" y="5972"/>
                    <a:pt x="1251" y="5918"/>
                    <a:pt x="1213" y="5864"/>
                  </a:cubicBezTo>
                  <a:cubicBezTo>
                    <a:pt x="1086" y="5682"/>
                    <a:pt x="996" y="5491"/>
                    <a:pt x="994" y="5306"/>
                  </a:cubicBezTo>
                  <a:cubicBezTo>
                    <a:pt x="990" y="4941"/>
                    <a:pt x="1150" y="4689"/>
                    <a:pt x="1261" y="4434"/>
                  </a:cubicBezTo>
                  <a:cubicBezTo>
                    <a:pt x="1357" y="4213"/>
                    <a:pt x="1417" y="3990"/>
                    <a:pt x="1301" y="3690"/>
                  </a:cubicBezTo>
                  <a:cubicBezTo>
                    <a:pt x="1283" y="3643"/>
                    <a:pt x="1405" y="3747"/>
                    <a:pt x="1572" y="3957"/>
                  </a:cubicBezTo>
                  <a:cubicBezTo>
                    <a:pt x="1896" y="3077"/>
                    <a:pt x="2216" y="2314"/>
                    <a:pt x="2216" y="2314"/>
                  </a:cubicBezTo>
                  <a:cubicBezTo>
                    <a:pt x="2216" y="2314"/>
                    <a:pt x="2225" y="3512"/>
                    <a:pt x="2631" y="4281"/>
                  </a:cubicBezTo>
                  <a:cubicBezTo>
                    <a:pt x="3012" y="5002"/>
                    <a:pt x="2989" y="5372"/>
                    <a:pt x="2989" y="5372"/>
                  </a:cubicBezTo>
                  <a:cubicBezTo>
                    <a:pt x="3683" y="4709"/>
                    <a:pt x="3915" y="3655"/>
                    <a:pt x="3915" y="3655"/>
                  </a:cubicBezTo>
                  <a:cubicBezTo>
                    <a:pt x="4167" y="3877"/>
                    <a:pt x="4312" y="4160"/>
                    <a:pt x="4394" y="4444"/>
                  </a:cubicBezTo>
                  <a:cubicBezTo>
                    <a:pt x="4566" y="5041"/>
                    <a:pt x="4211" y="5642"/>
                    <a:pt x="4203" y="5700"/>
                  </a:cubicBezTo>
                  <a:cubicBezTo>
                    <a:pt x="4199" y="5724"/>
                    <a:pt x="4193" y="5747"/>
                    <a:pt x="4188" y="5770"/>
                  </a:cubicBezTo>
                  <a:cubicBezTo>
                    <a:pt x="4164" y="5879"/>
                    <a:pt x="4120" y="5976"/>
                    <a:pt x="4060" y="6062"/>
                  </a:cubicBezTo>
                  <a:cubicBezTo>
                    <a:pt x="4125" y="6021"/>
                    <a:pt x="4187" y="5975"/>
                    <a:pt x="4246" y="5927"/>
                  </a:cubicBezTo>
                  <a:cubicBezTo>
                    <a:pt x="4246" y="5927"/>
                    <a:pt x="4247" y="5927"/>
                    <a:pt x="4247" y="5928"/>
                  </a:cubicBezTo>
                  <a:cubicBezTo>
                    <a:pt x="4247" y="5928"/>
                    <a:pt x="5329" y="5149"/>
                    <a:pt x="5337" y="4468"/>
                  </a:cubicBezTo>
                  <a:cubicBezTo>
                    <a:pt x="5344" y="3788"/>
                    <a:pt x="4781" y="3498"/>
                    <a:pt x="5030" y="2853"/>
                  </a:cubicBezTo>
                  <a:cubicBezTo>
                    <a:pt x="5052" y="2797"/>
                    <a:pt x="4887" y="2952"/>
                    <a:pt x="4689" y="3246"/>
                  </a:cubicBezTo>
                  <a:cubicBezTo>
                    <a:pt x="4492" y="2640"/>
                    <a:pt x="4366" y="2150"/>
                    <a:pt x="3709" y="1570"/>
                  </a:cubicBezTo>
                  <a:cubicBezTo>
                    <a:pt x="3709" y="1570"/>
                    <a:pt x="3831" y="2888"/>
                    <a:pt x="3132" y="3843"/>
                  </a:cubicBezTo>
                  <a:cubicBezTo>
                    <a:pt x="3132" y="3843"/>
                    <a:pt x="3378" y="3097"/>
                    <a:pt x="2976" y="1855"/>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nvGrpSpPr>
          <p:cNvPr id="46" name="iṥlíďè">
            <a:extLst>
              <a:ext uri="{FF2B5EF4-FFF2-40B4-BE49-F238E27FC236}">
                <a16:creationId xmlns:a16="http://schemas.microsoft.com/office/drawing/2014/main" id="{F4110B2C-5C6A-4E96-AC3C-0F7E63D7AAEB}"/>
              </a:ext>
            </a:extLst>
          </p:cNvPr>
          <p:cNvGrpSpPr/>
          <p:nvPr/>
        </p:nvGrpSpPr>
        <p:grpSpPr>
          <a:xfrm>
            <a:off x="7573691" y="2829869"/>
            <a:ext cx="1147634" cy="956314"/>
            <a:chOff x="7573691" y="3072938"/>
            <a:chExt cx="1147634" cy="956314"/>
          </a:xfrm>
        </p:grpSpPr>
        <p:sp>
          <p:nvSpPr>
            <p:cNvPr id="47" name="iŝľïḍè">
              <a:extLst>
                <a:ext uri="{FF2B5EF4-FFF2-40B4-BE49-F238E27FC236}">
                  <a16:creationId xmlns:a16="http://schemas.microsoft.com/office/drawing/2014/main" id="{C3D8F100-0149-4548-A78F-0CCA2180DF1B}"/>
                </a:ext>
              </a:extLst>
            </p:cNvPr>
            <p:cNvSpPr/>
            <p:nvPr/>
          </p:nvSpPr>
          <p:spPr>
            <a:xfrm>
              <a:off x="7573691" y="3072938"/>
              <a:ext cx="1147634" cy="956314"/>
            </a:xfrm>
            <a:prstGeom prst="hexagon">
              <a:avLst/>
            </a:prstGeom>
            <a:solidFill>
              <a:srgbClr val="404040"/>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sz="1600" b="1" dirty="0"/>
            </a:p>
          </p:txBody>
        </p:sp>
        <p:sp>
          <p:nvSpPr>
            <p:cNvPr id="48" name="ísḻidé">
              <a:extLst>
                <a:ext uri="{FF2B5EF4-FFF2-40B4-BE49-F238E27FC236}">
                  <a16:creationId xmlns:a16="http://schemas.microsoft.com/office/drawing/2014/main" id="{0BEFC04E-9F43-46EC-9192-9B6642ECF098}"/>
                </a:ext>
              </a:extLst>
            </p:cNvPr>
            <p:cNvSpPr/>
            <p:nvPr/>
          </p:nvSpPr>
          <p:spPr bwMode="auto">
            <a:xfrm>
              <a:off x="7966540" y="3364473"/>
              <a:ext cx="361936" cy="373244"/>
            </a:xfrm>
            <a:custGeom>
              <a:avLst/>
              <a:gdLst>
                <a:gd name="T0" fmla="*/ 68 w 68"/>
                <a:gd name="T1" fmla="*/ 16 h 67"/>
                <a:gd name="T2" fmla="*/ 68 w 68"/>
                <a:gd name="T3" fmla="*/ 66 h 67"/>
                <a:gd name="T4" fmla="*/ 67 w 68"/>
                <a:gd name="T5" fmla="*/ 67 h 67"/>
                <a:gd name="T6" fmla="*/ 56 w 68"/>
                <a:gd name="T7" fmla="*/ 67 h 67"/>
                <a:gd name="T8" fmla="*/ 46 w 68"/>
                <a:gd name="T9" fmla="*/ 67 h 67"/>
                <a:gd name="T10" fmla="*/ 36 w 68"/>
                <a:gd name="T11" fmla="*/ 67 h 67"/>
                <a:gd name="T12" fmla="*/ 25 w 68"/>
                <a:gd name="T13" fmla="*/ 67 h 67"/>
                <a:gd name="T14" fmla="*/ 16 w 68"/>
                <a:gd name="T15" fmla="*/ 67 h 67"/>
                <a:gd name="T16" fmla="*/ 5 w 68"/>
                <a:gd name="T17" fmla="*/ 67 h 67"/>
                <a:gd name="T18" fmla="*/ 2 w 68"/>
                <a:gd name="T19" fmla="*/ 67 h 67"/>
                <a:gd name="T20" fmla="*/ 0 w 68"/>
                <a:gd name="T21" fmla="*/ 66 h 67"/>
                <a:gd name="T22" fmla="*/ 2 w 68"/>
                <a:gd name="T23" fmla="*/ 64 h 67"/>
                <a:gd name="T24" fmla="*/ 3 w 68"/>
                <a:gd name="T25" fmla="*/ 64 h 67"/>
                <a:gd name="T26" fmla="*/ 3 w 68"/>
                <a:gd name="T27" fmla="*/ 56 h 67"/>
                <a:gd name="T28" fmla="*/ 5 w 68"/>
                <a:gd name="T29" fmla="*/ 54 h 67"/>
                <a:gd name="T30" fmla="*/ 16 w 68"/>
                <a:gd name="T31" fmla="*/ 54 h 67"/>
                <a:gd name="T32" fmla="*/ 17 w 68"/>
                <a:gd name="T33" fmla="*/ 56 h 67"/>
                <a:gd name="T34" fmla="*/ 17 w 68"/>
                <a:gd name="T35" fmla="*/ 64 h 67"/>
                <a:gd name="T36" fmla="*/ 24 w 68"/>
                <a:gd name="T37" fmla="*/ 64 h 67"/>
                <a:gd name="T38" fmla="*/ 24 w 68"/>
                <a:gd name="T39" fmla="*/ 40 h 67"/>
                <a:gd name="T40" fmla="*/ 25 w 68"/>
                <a:gd name="T41" fmla="*/ 38 h 67"/>
                <a:gd name="T42" fmla="*/ 36 w 68"/>
                <a:gd name="T43" fmla="*/ 38 h 67"/>
                <a:gd name="T44" fmla="*/ 38 w 68"/>
                <a:gd name="T45" fmla="*/ 40 h 67"/>
                <a:gd name="T46" fmla="*/ 38 w 68"/>
                <a:gd name="T47" fmla="*/ 64 h 67"/>
                <a:gd name="T48" fmla="*/ 44 w 68"/>
                <a:gd name="T49" fmla="*/ 64 h 67"/>
                <a:gd name="T50" fmla="*/ 44 w 68"/>
                <a:gd name="T51" fmla="*/ 20 h 67"/>
                <a:gd name="T52" fmla="*/ 46 w 68"/>
                <a:gd name="T53" fmla="*/ 18 h 67"/>
                <a:gd name="T54" fmla="*/ 56 w 68"/>
                <a:gd name="T55" fmla="*/ 18 h 67"/>
                <a:gd name="T56" fmla="*/ 58 w 68"/>
                <a:gd name="T57" fmla="*/ 20 h 67"/>
                <a:gd name="T58" fmla="*/ 58 w 68"/>
                <a:gd name="T59" fmla="*/ 64 h 67"/>
                <a:gd name="T60" fmla="*/ 65 w 68"/>
                <a:gd name="T61" fmla="*/ 64 h 67"/>
                <a:gd name="T62" fmla="*/ 65 w 68"/>
                <a:gd name="T63" fmla="*/ 16 h 67"/>
                <a:gd name="T64" fmla="*/ 67 w 68"/>
                <a:gd name="T65" fmla="*/ 15 h 67"/>
                <a:gd name="T66" fmla="*/ 68 w 68"/>
                <a:gd name="T67" fmla="*/ 16 h 67"/>
                <a:gd name="T68" fmla="*/ 2 w 68"/>
                <a:gd name="T69" fmla="*/ 48 h 67"/>
                <a:gd name="T70" fmla="*/ 2 w 68"/>
                <a:gd name="T71" fmla="*/ 48 h 67"/>
                <a:gd name="T72" fmla="*/ 29 w 68"/>
                <a:gd name="T73" fmla="*/ 30 h 67"/>
                <a:gd name="T74" fmla="*/ 55 w 68"/>
                <a:gd name="T75" fmla="*/ 6 h 67"/>
                <a:gd name="T76" fmla="*/ 55 w 68"/>
                <a:gd name="T77" fmla="*/ 13 h 67"/>
                <a:gd name="T78" fmla="*/ 56 w 68"/>
                <a:gd name="T79" fmla="*/ 15 h 67"/>
                <a:gd name="T80" fmla="*/ 58 w 68"/>
                <a:gd name="T81" fmla="*/ 13 h 67"/>
                <a:gd name="T82" fmla="*/ 58 w 68"/>
                <a:gd name="T83" fmla="*/ 2 h 67"/>
                <a:gd name="T84" fmla="*/ 56 w 68"/>
                <a:gd name="T85" fmla="*/ 0 h 67"/>
                <a:gd name="T86" fmla="*/ 46 w 68"/>
                <a:gd name="T87" fmla="*/ 0 h 67"/>
                <a:gd name="T88" fmla="*/ 44 w 68"/>
                <a:gd name="T89" fmla="*/ 2 h 67"/>
                <a:gd name="T90" fmla="*/ 46 w 68"/>
                <a:gd name="T91" fmla="*/ 3 h 67"/>
                <a:gd name="T92" fmla="*/ 53 w 68"/>
                <a:gd name="T93" fmla="*/ 3 h 67"/>
                <a:gd name="T94" fmla="*/ 27 w 68"/>
                <a:gd name="T95" fmla="*/ 28 h 67"/>
                <a:gd name="T96" fmla="*/ 1 w 68"/>
                <a:gd name="T97" fmla="*/ 45 h 67"/>
                <a:gd name="T98" fmla="*/ 0 w 68"/>
                <a:gd name="T99" fmla="*/ 47 h 67"/>
                <a:gd name="T100" fmla="*/ 2 w 68"/>
                <a:gd name="T101" fmla="*/ 4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7">
                  <a:moveTo>
                    <a:pt x="68" y="16"/>
                  </a:moveTo>
                  <a:cubicBezTo>
                    <a:pt x="68" y="66"/>
                    <a:pt x="68" y="66"/>
                    <a:pt x="68" y="66"/>
                  </a:cubicBezTo>
                  <a:cubicBezTo>
                    <a:pt x="68" y="66"/>
                    <a:pt x="68" y="67"/>
                    <a:pt x="67" y="67"/>
                  </a:cubicBezTo>
                  <a:cubicBezTo>
                    <a:pt x="56" y="67"/>
                    <a:pt x="56" y="67"/>
                    <a:pt x="56" y="67"/>
                  </a:cubicBezTo>
                  <a:cubicBezTo>
                    <a:pt x="46" y="67"/>
                    <a:pt x="46" y="67"/>
                    <a:pt x="46" y="67"/>
                  </a:cubicBezTo>
                  <a:cubicBezTo>
                    <a:pt x="36" y="67"/>
                    <a:pt x="36" y="67"/>
                    <a:pt x="36" y="67"/>
                  </a:cubicBezTo>
                  <a:cubicBezTo>
                    <a:pt x="25" y="67"/>
                    <a:pt x="25" y="67"/>
                    <a:pt x="25" y="67"/>
                  </a:cubicBezTo>
                  <a:cubicBezTo>
                    <a:pt x="16" y="67"/>
                    <a:pt x="16" y="67"/>
                    <a:pt x="16" y="67"/>
                  </a:cubicBezTo>
                  <a:cubicBezTo>
                    <a:pt x="5" y="67"/>
                    <a:pt x="5" y="67"/>
                    <a:pt x="5" y="67"/>
                  </a:cubicBezTo>
                  <a:cubicBezTo>
                    <a:pt x="2" y="67"/>
                    <a:pt x="2" y="67"/>
                    <a:pt x="2" y="67"/>
                  </a:cubicBezTo>
                  <a:cubicBezTo>
                    <a:pt x="1" y="67"/>
                    <a:pt x="0" y="66"/>
                    <a:pt x="0" y="66"/>
                  </a:cubicBezTo>
                  <a:cubicBezTo>
                    <a:pt x="0" y="65"/>
                    <a:pt x="1" y="64"/>
                    <a:pt x="2" y="64"/>
                  </a:cubicBezTo>
                  <a:cubicBezTo>
                    <a:pt x="3" y="64"/>
                    <a:pt x="3" y="64"/>
                    <a:pt x="3" y="64"/>
                  </a:cubicBezTo>
                  <a:cubicBezTo>
                    <a:pt x="3" y="56"/>
                    <a:pt x="3" y="56"/>
                    <a:pt x="3" y="56"/>
                  </a:cubicBezTo>
                  <a:cubicBezTo>
                    <a:pt x="3" y="55"/>
                    <a:pt x="4" y="54"/>
                    <a:pt x="5" y="54"/>
                  </a:cubicBezTo>
                  <a:cubicBezTo>
                    <a:pt x="16" y="54"/>
                    <a:pt x="16" y="54"/>
                    <a:pt x="16" y="54"/>
                  </a:cubicBezTo>
                  <a:cubicBezTo>
                    <a:pt x="17" y="54"/>
                    <a:pt x="17" y="55"/>
                    <a:pt x="17" y="56"/>
                  </a:cubicBezTo>
                  <a:cubicBezTo>
                    <a:pt x="17" y="64"/>
                    <a:pt x="17" y="64"/>
                    <a:pt x="17" y="64"/>
                  </a:cubicBezTo>
                  <a:cubicBezTo>
                    <a:pt x="24" y="64"/>
                    <a:pt x="24" y="64"/>
                    <a:pt x="24" y="64"/>
                  </a:cubicBezTo>
                  <a:cubicBezTo>
                    <a:pt x="24" y="40"/>
                    <a:pt x="24" y="40"/>
                    <a:pt x="24" y="40"/>
                  </a:cubicBezTo>
                  <a:cubicBezTo>
                    <a:pt x="24" y="39"/>
                    <a:pt x="24" y="38"/>
                    <a:pt x="25" y="38"/>
                  </a:cubicBezTo>
                  <a:cubicBezTo>
                    <a:pt x="36" y="38"/>
                    <a:pt x="36" y="38"/>
                    <a:pt x="36" y="38"/>
                  </a:cubicBezTo>
                  <a:cubicBezTo>
                    <a:pt x="37" y="38"/>
                    <a:pt x="38" y="39"/>
                    <a:pt x="38" y="40"/>
                  </a:cubicBezTo>
                  <a:cubicBezTo>
                    <a:pt x="38" y="64"/>
                    <a:pt x="38" y="64"/>
                    <a:pt x="38" y="64"/>
                  </a:cubicBezTo>
                  <a:cubicBezTo>
                    <a:pt x="44" y="64"/>
                    <a:pt x="44" y="64"/>
                    <a:pt x="44" y="64"/>
                  </a:cubicBezTo>
                  <a:cubicBezTo>
                    <a:pt x="44" y="20"/>
                    <a:pt x="44" y="20"/>
                    <a:pt x="44" y="20"/>
                  </a:cubicBezTo>
                  <a:cubicBezTo>
                    <a:pt x="44" y="19"/>
                    <a:pt x="45" y="18"/>
                    <a:pt x="46" y="18"/>
                  </a:cubicBezTo>
                  <a:cubicBezTo>
                    <a:pt x="56" y="18"/>
                    <a:pt x="56" y="18"/>
                    <a:pt x="56" y="18"/>
                  </a:cubicBezTo>
                  <a:cubicBezTo>
                    <a:pt x="57" y="18"/>
                    <a:pt x="58" y="19"/>
                    <a:pt x="58" y="20"/>
                  </a:cubicBezTo>
                  <a:cubicBezTo>
                    <a:pt x="58" y="64"/>
                    <a:pt x="58" y="64"/>
                    <a:pt x="58" y="64"/>
                  </a:cubicBezTo>
                  <a:cubicBezTo>
                    <a:pt x="65" y="64"/>
                    <a:pt x="65" y="64"/>
                    <a:pt x="65" y="64"/>
                  </a:cubicBezTo>
                  <a:cubicBezTo>
                    <a:pt x="65" y="16"/>
                    <a:pt x="65" y="16"/>
                    <a:pt x="65" y="16"/>
                  </a:cubicBezTo>
                  <a:cubicBezTo>
                    <a:pt x="65" y="15"/>
                    <a:pt x="66" y="15"/>
                    <a:pt x="67" y="15"/>
                  </a:cubicBezTo>
                  <a:cubicBezTo>
                    <a:pt x="68" y="15"/>
                    <a:pt x="68" y="15"/>
                    <a:pt x="68" y="16"/>
                  </a:cubicBezTo>
                  <a:close/>
                  <a:moveTo>
                    <a:pt x="2" y="48"/>
                  </a:moveTo>
                  <a:cubicBezTo>
                    <a:pt x="2" y="48"/>
                    <a:pt x="2" y="48"/>
                    <a:pt x="2" y="48"/>
                  </a:cubicBezTo>
                  <a:cubicBezTo>
                    <a:pt x="3" y="48"/>
                    <a:pt x="16" y="40"/>
                    <a:pt x="29" y="30"/>
                  </a:cubicBezTo>
                  <a:cubicBezTo>
                    <a:pt x="40" y="22"/>
                    <a:pt x="51" y="10"/>
                    <a:pt x="55" y="6"/>
                  </a:cubicBezTo>
                  <a:cubicBezTo>
                    <a:pt x="55" y="13"/>
                    <a:pt x="55" y="13"/>
                    <a:pt x="55" y="13"/>
                  </a:cubicBezTo>
                  <a:cubicBezTo>
                    <a:pt x="55" y="14"/>
                    <a:pt x="55" y="15"/>
                    <a:pt x="56" y="15"/>
                  </a:cubicBezTo>
                  <a:cubicBezTo>
                    <a:pt x="57" y="15"/>
                    <a:pt x="58" y="14"/>
                    <a:pt x="58" y="13"/>
                  </a:cubicBezTo>
                  <a:cubicBezTo>
                    <a:pt x="58" y="2"/>
                    <a:pt x="58" y="2"/>
                    <a:pt x="58" y="2"/>
                  </a:cubicBezTo>
                  <a:cubicBezTo>
                    <a:pt x="58" y="1"/>
                    <a:pt x="57" y="0"/>
                    <a:pt x="56" y="0"/>
                  </a:cubicBezTo>
                  <a:cubicBezTo>
                    <a:pt x="46" y="0"/>
                    <a:pt x="46" y="0"/>
                    <a:pt x="46" y="0"/>
                  </a:cubicBezTo>
                  <a:cubicBezTo>
                    <a:pt x="45" y="0"/>
                    <a:pt x="44" y="1"/>
                    <a:pt x="44" y="2"/>
                  </a:cubicBezTo>
                  <a:cubicBezTo>
                    <a:pt x="44" y="3"/>
                    <a:pt x="45" y="3"/>
                    <a:pt x="46" y="3"/>
                  </a:cubicBezTo>
                  <a:cubicBezTo>
                    <a:pt x="53" y="3"/>
                    <a:pt x="53" y="3"/>
                    <a:pt x="53" y="3"/>
                  </a:cubicBezTo>
                  <a:cubicBezTo>
                    <a:pt x="50" y="7"/>
                    <a:pt x="38" y="20"/>
                    <a:pt x="27" y="28"/>
                  </a:cubicBezTo>
                  <a:cubicBezTo>
                    <a:pt x="15" y="37"/>
                    <a:pt x="1" y="45"/>
                    <a:pt x="1" y="45"/>
                  </a:cubicBezTo>
                  <a:cubicBezTo>
                    <a:pt x="0" y="46"/>
                    <a:pt x="0" y="47"/>
                    <a:pt x="0" y="47"/>
                  </a:cubicBezTo>
                  <a:cubicBezTo>
                    <a:pt x="1" y="48"/>
                    <a:pt x="1" y="48"/>
                    <a:pt x="2" y="48"/>
                  </a:cubicBezTo>
                  <a:close/>
                </a:path>
              </a:pathLst>
            </a:custGeom>
            <a:solidFill>
              <a:schemeClr val="bg1"/>
            </a:solidFill>
            <a:ln>
              <a:noFill/>
            </a:ln>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a:p>
          </p:txBody>
        </p:sp>
      </p:grpSp>
    </p:spTree>
    <p:extLst>
      <p:ext uri="{BB962C8B-B14F-4D97-AF65-F5344CB8AC3E}">
        <p14:creationId xmlns:p14="http://schemas.microsoft.com/office/powerpoint/2010/main" val="12495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D235-223E-45BE-968C-945BDAD66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4" name="PA-矩形 2">
            <a:extLst>
              <a:ext uri="{FF2B5EF4-FFF2-40B4-BE49-F238E27FC236}">
                <a16:creationId xmlns:a16="http://schemas.microsoft.com/office/drawing/2014/main" id="{E0DB4413-F192-4397-9D2E-3191392D3B90}"/>
              </a:ext>
            </a:extLst>
          </p:cNvPr>
          <p:cNvSpPr/>
          <p:nvPr>
            <p:custDataLst>
              <p:tags r:id="rId1"/>
            </p:custDataLst>
          </p:nvPr>
        </p:nvSpPr>
        <p:spPr>
          <a:xfrm>
            <a:off x="1509558" y="2187270"/>
            <a:ext cx="6313876" cy="853567"/>
          </a:xfrm>
          <a:prstGeom prst="rect">
            <a:avLst/>
          </a:prstGeom>
        </p:spPr>
        <p:txBody>
          <a:bodyPr wrap="square" anchor="ctr">
            <a:spAutoFit/>
          </a:bodyPr>
          <a:lstStyle/>
          <a:p>
            <a:pPr lvl="0" algn="just">
              <a:lnSpc>
                <a:spcPct val="13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不管是哪种造价管理模式，造价都是各种费用的汇总，你知道以下哪个费用不能列入总费用中吗？</a:t>
            </a:r>
          </a:p>
        </p:txBody>
      </p:sp>
      <p:grpSp>
        <p:nvGrpSpPr>
          <p:cNvPr id="5" name="组合 4">
            <a:extLst>
              <a:ext uri="{FF2B5EF4-FFF2-40B4-BE49-F238E27FC236}">
                <a16:creationId xmlns:a16="http://schemas.microsoft.com/office/drawing/2014/main" id="{487B1892-2D42-4459-A41D-B2654CF8DDD4}"/>
              </a:ext>
            </a:extLst>
          </p:cNvPr>
          <p:cNvGrpSpPr/>
          <p:nvPr/>
        </p:nvGrpSpPr>
        <p:grpSpPr>
          <a:xfrm>
            <a:off x="8579735" y="2158999"/>
            <a:ext cx="1486057" cy="4699001"/>
            <a:chOff x="8319670" y="2158999"/>
            <a:chExt cx="1486057" cy="4699001"/>
          </a:xfrm>
        </p:grpSpPr>
        <p:sp>
          <p:nvSpPr>
            <p:cNvPr id="6" name="任意多边形: 形状 5">
              <a:extLst>
                <a:ext uri="{FF2B5EF4-FFF2-40B4-BE49-F238E27FC236}">
                  <a16:creationId xmlns:a16="http://schemas.microsoft.com/office/drawing/2014/main" id="{C24FD831-54FE-4CE7-B06C-B6C1B7C8A19B}"/>
                </a:ext>
              </a:extLst>
            </p:cNvPr>
            <p:cNvSpPr>
              <a:spLocks/>
            </p:cNvSpPr>
            <p:nvPr/>
          </p:nvSpPr>
          <p:spPr bwMode="auto">
            <a:xfrm>
              <a:off x="8720289" y="2642945"/>
              <a:ext cx="728292" cy="1014698"/>
            </a:xfrm>
            <a:custGeom>
              <a:avLst/>
              <a:gdLst>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56202 w 1025268"/>
                <a:gd name="connsiteY32" fmla="*/ 1212814 h 1428461"/>
                <a:gd name="connsiteX33" fmla="*/ 815975 w 1025268"/>
                <a:gd name="connsiteY33" fmla="*/ 1233241 h 1428461"/>
                <a:gd name="connsiteX34" fmla="*/ 816157 w 1025268"/>
                <a:gd name="connsiteY34" fmla="*/ 1233002 h 1428461"/>
                <a:gd name="connsiteX35" fmla="*/ 793726 w 1025268"/>
                <a:gd name="connsiteY35" fmla="*/ 1245803 h 1428461"/>
                <a:gd name="connsiteX36" fmla="*/ 793510 w 1025268"/>
                <a:gd name="connsiteY36" fmla="*/ 1246000 h 1428461"/>
                <a:gd name="connsiteX37" fmla="*/ 793750 w 1025268"/>
                <a:gd name="connsiteY37" fmla="*/ 1245941 h 1428461"/>
                <a:gd name="connsiteX38" fmla="*/ 755650 w 1025268"/>
                <a:gd name="connsiteY38" fmla="*/ 1280866 h 1428461"/>
                <a:gd name="connsiteX39" fmla="*/ 755772 w 1025268"/>
                <a:gd name="connsiteY39" fmla="*/ 1280546 h 1428461"/>
                <a:gd name="connsiteX40" fmla="*/ 754849 w 1025268"/>
                <a:gd name="connsiteY40" fmla="*/ 1281391 h 1428461"/>
                <a:gd name="connsiteX41" fmla="*/ 725287 w 1025268"/>
                <a:gd name="connsiteY41" fmla="*/ 1294332 h 1428461"/>
                <a:gd name="connsiteX42" fmla="*/ 693583 w 1025268"/>
                <a:gd name="connsiteY42" fmla="*/ 1307156 h 1428461"/>
                <a:gd name="connsiteX43" fmla="*/ 684023 w 1025268"/>
                <a:gd name="connsiteY43" fmla="*/ 1361829 h 1428461"/>
                <a:gd name="connsiteX44" fmla="*/ 649613 w 1025268"/>
                <a:gd name="connsiteY44" fmla="*/ 1345896 h 1428461"/>
                <a:gd name="connsiteX45" fmla="*/ 647158 w 1025268"/>
                <a:gd name="connsiteY45" fmla="*/ 1346474 h 1428461"/>
                <a:gd name="connsiteX46" fmla="*/ 622021 w 1025268"/>
                <a:gd name="connsiteY46" fmla="*/ 1365507 h 1428461"/>
                <a:gd name="connsiteX47" fmla="*/ 586385 w 1025268"/>
                <a:gd name="connsiteY47" fmla="*/ 1391389 h 1428461"/>
                <a:gd name="connsiteX48" fmla="*/ 460037 w 1025268"/>
                <a:gd name="connsiteY48" fmla="*/ 1407565 h 1428461"/>
                <a:gd name="connsiteX49" fmla="*/ 434119 w 1025268"/>
                <a:gd name="connsiteY49" fmla="*/ 1397859 h 1428461"/>
                <a:gd name="connsiteX50" fmla="*/ 401700 w 1025268"/>
                <a:gd name="connsiteY50" fmla="*/ 1374520 h 1428461"/>
                <a:gd name="connsiteX51" fmla="*/ 390342 w 1025268"/>
                <a:gd name="connsiteY51" fmla="*/ 1370559 h 1428461"/>
                <a:gd name="connsiteX52" fmla="*/ 382738 w 1025268"/>
                <a:gd name="connsiteY52" fmla="*/ 1364352 h 1428461"/>
                <a:gd name="connsiteX53" fmla="*/ 359606 w 1025268"/>
                <a:gd name="connsiteY53" fmla="*/ 1352566 h 1428461"/>
                <a:gd name="connsiteX54" fmla="*/ 343408 w 1025268"/>
                <a:gd name="connsiteY54" fmla="*/ 1346095 h 1428461"/>
                <a:gd name="connsiteX55" fmla="*/ 343164 w 1025268"/>
                <a:gd name="connsiteY55" fmla="*/ 1345820 h 1428461"/>
                <a:gd name="connsiteX56" fmla="*/ 331787 w 1025268"/>
                <a:gd name="connsiteY56" fmla="*/ 1354381 h 1428461"/>
                <a:gd name="connsiteX57" fmla="*/ 317500 w 1025268"/>
                <a:gd name="connsiteY57" fmla="*/ 1423574 h 1428461"/>
                <a:gd name="connsiteX58" fmla="*/ 307975 w 1025268"/>
                <a:gd name="connsiteY58" fmla="*/ 1423574 h 1428461"/>
                <a:gd name="connsiteX59" fmla="*/ 312440 w 1025268"/>
                <a:gd name="connsiteY59" fmla="*/ 1335593 h 1428461"/>
                <a:gd name="connsiteX60" fmla="*/ 305220 w 1025268"/>
                <a:gd name="connsiteY60" fmla="*/ 1307880 h 1428461"/>
                <a:gd name="connsiteX61" fmla="*/ 304531 w 1025268"/>
                <a:gd name="connsiteY61" fmla="*/ 1307273 h 1428461"/>
                <a:gd name="connsiteX62" fmla="*/ 207340 w 1025268"/>
                <a:gd name="connsiteY62" fmla="*/ 1245803 h 1428461"/>
                <a:gd name="connsiteX63" fmla="*/ 206102 w 1025268"/>
                <a:gd name="connsiteY63" fmla="*/ 1244337 h 1428461"/>
                <a:gd name="connsiteX64" fmla="*/ 151891 w 1025268"/>
                <a:gd name="connsiteY64" fmla="*/ 1197594 h 1428461"/>
                <a:gd name="connsiteX65" fmla="*/ 103187 w 1025268"/>
                <a:gd name="connsiteY65" fmla="*/ 1139578 h 1428461"/>
                <a:gd name="connsiteX66" fmla="*/ 107417 w 1025268"/>
                <a:gd name="connsiteY66" fmla="*/ 1142399 h 1428461"/>
                <a:gd name="connsiteX67" fmla="*/ 103670 w 1025268"/>
                <a:gd name="connsiteY67" fmla="*/ 1139040 h 1428461"/>
                <a:gd name="connsiteX68" fmla="*/ 42116 w 1025268"/>
                <a:gd name="connsiteY68" fmla="*/ 1022571 h 1428461"/>
                <a:gd name="connsiteX69" fmla="*/ 77752 w 1025268"/>
                <a:gd name="connsiteY69" fmla="*/ 993454 h 1428461"/>
                <a:gd name="connsiteX70" fmla="*/ 255936 w 1025268"/>
                <a:gd name="connsiteY70" fmla="*/ 938455 h 1428461"/>
                <a:gd name="connsiteX71" fmla="*/ 236498 w 1025268"/>
                <a:gd name="connsiteY71" fmla="*/ 731399 h 1428461"/>
                <a:gd name="connsiteX72" fmla="*/ 217059 w 1025268"/>
                <a:gd name="connsiteY72" fmla="*/ 695812 h 1428461"/>
                <a:gd name="connsiteX73" fmla="*/ 226778 w 1025268"/>
                <a:gd name="connsiteY73" fmla="*/ 682871 h 1428461"/>
                <a:gd name="connsiteX74" fmla="*/ 320730 w 1025268"/>
                <a:gd name="connsiteY74" fmla="*/ 631107 h 1428461"/>
                <a:gd name="connsiteX75" fmla="*/ 333688 w 1025268"/>
                <a:gd name="connsiteY75" fmla="*/ 624636 h 1428461"/>
                <a:gd name="connsiteX76" fmla="*/ 340168 w 1025268"/>
                <a:gd name="connsiteY76" fmla="*/ 614931 h 1428461"/>
                <a:gd name="connsiteX77" fmla="*/ 336928 w 1025268"/>
                <a:gd name="connsiteY77" fmla="*/ 592284 h 1428461"/>
                <a:gd name="connsiteX78" fmla="*/ 330449 w 1025268"/>
                <a:gd name="connsiteY78" fmla="*/ 501697 h 1428461"/>
                <a:gd name="connsiteX79" fmla="*/ 327209 w 1025268"/>
                <a:gd name="connsiteY79" fmla="*/ 485521 h 1428461"/>
                <a:gd name="connsiteX80" fmla="*/ 323969 w 1025268"/>
                <a:gd name="connsiteY80" fmla="*/ 453169 h 1428461"/>
                <a:gd name="connsiteX81" fmla="*/ 71273 w 1025268"/>
                <a:gd name="connsiteY81" fmla="*/ 388464 h 1428461"/>
                <a:gd name="connsiteX82" fmla="*/ 58314 w 1025268"/>
                <a:gd name="connsiteY82" fmla="*/ 398170 h 1428461"/>
                <a:gd name="connsiteX83" fmla="*/ 0 w 1025268"/>
                <a:gd name="connsiteY83" fmla="*/ 394934 h 1428461"/>
                <a:gd name="connsiteX84" fmla="*/ 110149 w 1025268"/>
                <a:gd name="connsiteY84" fmla="*/ 223466 h 1428461"/>
                <a:gd name="connsiteX85" fmla="*/ 333688 w 1025268"/>
                <a:gd name="connsiteY85" fmla="*/ 94057 h 1428461"/>
                <a:gd name="connsiteX86" fmla="*/ 676287 w 1025268"/>
                <a:gd name="connsiteY86"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816157 w 1025268"/>
                <a:gd name="connsiteY33" fmla="*/ 1233002 h 1428461"/>
                <a:gd name="connsiteX34" fmla="*/ 793726 w 1025268"/>
                <a:gd name="connsiteY34" fmla="*/ 1245803 h 1428461"/>
                <a:gd name="connsiteX35" fmla="*/ 793510 w 1025268"/>
                <a:gd name="connsiteY35" fmla="*/ 1246000 h 1428461"/>
                <a:gd name="connsiteX36" fmla="*/ 793750 w 1025268"/>
                <a:gd name="connsiteY36" fmla="*/ 1245941 h 1428461"/>
                <a:gd name="connsiteX37" fmla="*/ 755650 w 1025268"/>
                <a:gd name="connsiteY37" fmla="*/ 1280866 h 1428461"/>
                <a:gd name="connsiteX38" fmla="*/ 755772 w 1025268"/>
                <a:gd name="connsiteY38" fmla="*/ 1280546 h 1428461"/>
                <a:gd name="connsiteX39" fmla="*/ 754849 w 1025268"/>
                <a:gd name="connsiteY39" fmla="*/ 1281391 h 1428461"/>
                <a:gd name="connsiteX40" fmla="*/ 725287 w 1025268"/>
                <a:gd name="connsiteY40" fmla="*/ 1294332 h 1428461"/>
                <a:gd name="connsiteX41" fmla="*/ 693583 w 1025268"/>
                <a:gd name="connsiteY41" fmla="*/ 1307156 h 1428461"/>
                <a:gd name="connsiteX42" fmla="*/ 684023 w 1025268"/>
                <a:gd name="connsiteY42" fmla="*/ 1361829 h 1428461"/>
                <a:gd name="connsiteX43" fmla="*/ 649613 w 1025268"/>
                <a:gd name="connsiteY43" fmla="*/ 1345896 h 1428461"/>
                <a:gd name="connsiteX44" fmla="*/ 647158 w 1025268"/>
                <a:gd name="connsiteY44" fmla="*/ 1346474 h 1428461"/>
                <a:gd name="connsiteX45" fmla="*/ 622021 w 1025268"/>
                <a:gd name="connsiteY45" fmla="*/ 1365507 h 1428461"/>
                <a:gd name="connsiteX46" fmla="*/ 586385 w 1025268"/>
                <a:gd name="connsiteY46" fmla="*/ 1391389 h 1428461"/>
                <a:gd name="connsiteX47" fmla="*/ 460037 w 1025268"/>
                <a:gd name="connsiteY47" fmla="*/ 1407565 h 1428461"/>
                <a:gd name="connsiteX48" fmla="*/ 434119 w 1025268"/>
                <a:gd name="connsiteY48" fmla="*/ 1397859 h 1428461"/>
                <a:gd name="connsiteX49" fmla="*/ 401700 w 1025268"/>
                <a:gd name="connsiteY49" fmla="*/ 1374520 h 1428461"/>
                <a:gd name="connsiteX50" fmla="*/ 390342 w 1025268"/>
                <a:gd name="connsiteY50" fmla="*/ 1370559 h 1428461"/>
                <a:gd name="connsiteX51" fmla="*/ 382738 w 1025268"/>
                <a:gd name="connsiteY51" fmla="*/ 1364352 h 1428461"/>
                <a:gd name="connsiteX52" fmla="*/ 359606 w 1025268"/>
                <a:gd name="connsiteY52" fmla="*/ 1352566 h 1428461"/>
                <a:gd name="connsiteX53" fmla="*/ 343408 w 1025268"/>
                <a:gd name="connsiteY53" fmla="*/ 1346095 h 1428461"/>
                <a:gd name="connsiteX54" fmla="*/ 343164 w 1025268"/>
                <a:gd name="connsiteY54" fmla="*/ 1345820 h 1428461"/>
                <a:gd name="connsiteX55" fmla="*/ 331787 w 1025268"/>
                <a:gd name="connsiteY55" fmla="*/ 1354381 h 1428461"/>
                <a:gd name="connsiteX56" fmla="*/ 317500 w 1025268"/>
                <a:gd name="connsiteY56" fmla="*/ 1423574 h 1428461"/>
                <a:gd name="connsiteX57" fmla="*/ 307975 w 1025268"/>
                <a:gd name="connsiteY57" fmla="*/ 1423574 h 1428461"/>
                <a:gd name="connsiteX58" fmla="*/ 312440 w 1025268"/>
                <a:gd name="connsiteY58" fmla="*/ 1335593 h 1428461"/>
                <a:gd name="connsiteX59" fmla="*/ 305220 w 1025268"/>
                <a:gd name="connsiteY59" fmla="*/ 1307880 h 1428461"/>
                <a:gd name="connsiteX60" fmla="*/ 304531 w 1025268"/>
                <a:gd name="connsiteY60" fmla="*/ 1307273 h 1428461"/>
                <a:gd name="connsiteX61" fmla="*/ 207340 w 1025268"/>
                <a:gd name="connsiteY61" fmla="*/ 1245803 h 1428461"/>
                <a:gd name="connsiteX62" fmla="*/ 206102 w 1025268"/>
                <a:gd name="connsiteY62" fmla="*/ 1244337 h 1428461"/>
                <a:gd name="connsiteX63" fmla="*/ 151891 w 1025268"/>
                <a:gd name="connsiteY63" fmla="*/ 1197594 h 1428461"/>
                <a:gd name="connsiteX64" fmla="*/ 103187 w 1025268"/>
                <a:gd name="connsiteY64" fmla="*/ 1139578 h 1428461"/>
                <a:gd name="connsiteX65" fmla="*/ 107417 w 1025268"/>
                <a:gd name="connsiteY65" fmla="*/ 1142399 h 1428461"/>
                <a:gd name="connsiteX66" fmla="*/ 103670 w 1025268"/>
                <a:gd name="connsiteY66" fmla="*/ 1139040 h 1428461"/>
                <a:gd name="connsiteX67" fmla="*/ 42116 w 1025268"/>
                <a:gd name="connsiteY67" fmla="*/ 1022571 h 1428461"/>
                <a:gd name="connsiteX68" fmla="*/ 77752 w 1025268"/>
                <a:gd name="connsiteY68" fmla="*/ 993454 h 1428461"/>
                <a:gd name="connsiteX69" fmla="*/ 255936 w 1025268"/>
                <a:gd name="connsiteY69" fmla="*/ 938455 h 1428461"/>
                <a:gd name="connsiteX70" fmla="*/ 236498 w 1025268"/>
                <a:gd name="connsiteY70" fmla="*/ 731399 h 1428461"/>
                <a:gd name="connsiteX71" fmla="*/ 217059 w 1025268"/>
                <a:gd name="connsiteY71" fmla="*/ 695812 h 1428461"/>
                <a:gd name="connsiteX72" fmla="*/ 226778 w 1025268"/>
                <a:gd name="connsiteY72" fmla="*/ 682871 h 1428461"/>
                <a:gd name="connsiteX73" fmla="*/ 320730 w 1025268"/>
                <a:gd name="connsiteY73" fmla="*/ 631107 h 1428461"/>
                <a:gd name="connsiteX74" fmla="*/ 333688 w 1025268"/>
                <a:gd name="connsiteY74" fmla="*/ 624636 h 1428461"/>
                <a:gd name="connsiteX75" fmla="*/ 340168 w 1025268"/>
                <a:gd name="connsiteY75" fmla="*/ 614931 h 1428461"/>
                <a:gd name="connsiteX76" fmla="*/ 336928 w 1025268"/>
                <a:gd name="connsiteY76" fmla="*/ 592284 h 1428461"/>
                <a:gd name="connsiteX77" fmla="*/ 330449 w 1025268"/>
                <a:gd name="connsiteY77" fmla="*/ 501697 h 1428461"/>
                <a:gd name="connsiteX78" fmla="*/ 327209 w 1025268"/>
                <a:gd name="connsiteY78" fmla="*/ 485521 h 1428461"/>
                <a:gd name="connsiteX79" fmla="*/ 323969 w 1025268"/>
                <a:gd name="connsiteY79" fmla="*/ 453169 h 1428461"/>
                <a:gd name="connsiteX80" fmla="*/ 71273 w 1025268"/>
                <a:gd name="connsiteY80" fmla="*/ 388464 h 1428461"/>
                <a:gd name="connsiteX81" fmla="*/ 58314 w 1025268"/>
                <a:gd name="connsiteY81" fmla="*/ 398170 h 1428461"/>
                <a:gd name="connsiteX82" fmla="*/ 0 w 1025268"/>
                <a:gd name="connsiteY82" fmla="*/ 394934 h 1428461"/>
                <a:gd name="connsiteX83" fmla="*/ 110149 w 1025268"/>
                <a:gd name="connsiteY83" fmla="*/ 223466 h 1428461"/>
                <a:gd name="connsiteX84" fmla="*/ 333688 w 1025268"/>
                <a:gd name="connsiteY84" fmla="*/ 94057 h 1428461"/>
                <a:gd name="connsiteX85" fmla="*/ 676287 w 1025268"/>
                <a:gd name="connsiteY85"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93750 w 1025268"/>
                <a:gd name="connsiteY35" fmla="*/ 1245941 h 1428461"/>
                <a:gd name="connsiteX36" fmla="*/ 755650 w 1025268"/>
                <a:gd name="connsiteY36" fmla="*/ 1280866 h 1428461"/>
                <a:gd name="connsiteX37" fmla="*/ 755772 w 1025268"/>
                <a:gd name="connsiteY37" fmla="*/ 1280546 h 1428461"/>
                <a:gd name="connsiteX38" fmla="*/ 754849 w 1025268"/>
                <a:gd name="connsiteY38" fmla="*/ 1281391 h 1428461"/>
                <a:gd name="connsiteX39" fmla="*/ 725287 w 1025268"/>
                <a:gd name="connsiteY39" fmla="*/ 1294332 h 1428461"/>
                <a:gd name="connsiteX40" fmla="*/ 693583 w 1025268"/>
                <a:gd name="connsiteY40" fmla="*/ 1307156 h 1428461"/>
                <a:gd name="connsiteX41" fmla="*/ 684023 w 1025268"/>
                <a:gd name="connsiteY41" fmla="*/ 1361829 h 1428461"/>
                <a:gd name="connsiteX42" fmla="*/ 649613 w 1025268"/>
                <a:gd name="connsiteY42" fmla="*/ 1345896 h 1428461"/>
                <a:gd name="connsiteX43" fmla="*/ 647158 w 1025268"/>
                <a:gd name="connsiteY43" fmla="*/ 1346474 h 1428461"/>
                <a:gd name="connsiteX44" fmla="*/ 622021 w 1025268"/>
                <a:gd name="connsiteY44" fmla="*/ 1365507 h 1428461"/>
                <a:gd name="connsiteX45" fmla="*/ 586385 w 1025268"/>
                <a:gd name="connsiteY45" fmla="*/ 1391389 h 1428461"/>
                <a:gd name="connsiteX46" fmla="*/ 460037 w 1025268"/>
                <a:gd name="connsiteY46" fmla="*/ 1407565 h 1428461"/>
                <a:gd name="connsiteX47" fmla="*/ 434119 w 1025268"/>
                <a:gd name="connsiteY47" fmla="*/ 1397859 h 1428461"/>
                <a:gd name="connsiteX48" fmla="*/ 401700 w 1025268"/>
                <a:gd name="connsiteY48" fmla="*/ 1374520 h 1428461"/>
                <a:gd name="connsiteX49" fmla="*/ 390342 w 1025268"/>
                <a:gd name="connsiteY49" fmla="*/ 1370559 h 1428461"/>
                <a:gd name="connsiteX50" fmla="*/ 382738 w 1025268"/>
                <a:gd name="connsiteY50" fmla="*/ 1364352 h 1428461"/>
                <a:gd name="connsiteX51" fmla="*/ 359606 w 1025268"/>
                <a:gd name="connsiteY51" fmla="*/ 1352566 h 1428461"/>
                <a:gd name="connsiteX52" fmla="*/ 343408 w 1025268"/>
                <a:gd name="connsiteY52" fmla="*/ 1346095 h 1428461"/>
                <a:gd name="connsiteX53" fmla="*/ 343164 w 1025268"/>
                <a:gd name="connsiteY53" fmla="*/ 1345820 h 1428461"/>
                <a:gd name="connsiteX54" fmla="*/ 331787 w 1025268"/>
                <a:gd name="connsiteY54" fmla="*/ 1354381 h 1428461"/>
                <a:gd name="connsiteX55" fmla="*/ 317500 w 1025268"/>
                <a:gd name="connsiteY55" fmla="*/ 1423574 h 1428461"/>
                <a:gd name="connsiteX56" fmla="*/ 307975 w 1025268"/>
                <a:gd name="connsiteY56" fmla="*/ 1423574 h 1428461"/>
                <a:gd name="connsiteX57" fmla="*/ 312440 w 1025268"/>
                <a:gd name="connsiteY57" fmla="*/ 1335593 h 1428461"/>
                <a:gd name="connsiteX58" fmla="*/ 305220 w 1025268"/>
                <a:gd name="connsiteY58" fmla="*/ 1307880 h 1428461"/>
                <a:gd name="connsiteX59" fmla="*/ 304531 w 1025268"/>
                <a:gd name="connsiteY59" fmla="*/ 1307273 h 1428461"/>
                <a:gd name="connsiteX60" fmla="*/ 207340 w 1025268"/>
                <a:gd name="connsiteY60" fmla="*/ 1245803 h 1428461"/>
                <a:gd name="connsiteX61" fmla="*/ 206102 w 1025268"/>
                <a:gd name="connsiteY61" fmla="*/ 1244337 h 1428461"/>
                <a:gd name="connsiteX62" fmla="*/ 151891 w 1025268"/>
                <a:gd name="connsiteY62" fmla="*/ 1197594 h 1428461"/>
                <a:gd name="connsiteX63" fmla="*/ 103187 w 1025268"/>
                <a:gd name="connsiteY63" fmla="*/ 1139578 h 1428461"/>
                <a:gd name="connsiteX64" fmla="*/ 107417 w 1025268"/>
                <a:gd name="connsiteY64" fmla="*/ 1142399 h 1428461"/>
                <a:gd name="connsiteX65" fmla="*/ 103670 w 1025268"/>
                <a:gd name="connsiteY65" fmla="*/ 1139040 h 1428461"/>
                <a:gd name="connsiteX66" fmla="*/ 42116 w 1025268"/>
                <a:gd name="connsiteY66" fmla="*/ 1022571 h 1428461"/>
                <a:gd name="connsiteX67" fmla="*/ 77752 w 1025268"/>
                <a:gd name="connsiteY67" fmla="*/ 993454 h 1428461"/>
                <a:gd name="connsiteX68" fmla="*/ 255936 w 1025268"/>
                <a:gd name="connsiteY68" fmla="*/ 938455 h 1428461"/>
                <a:gd name="connsiteX69" fmla="*/ 236498 w 1025268"/>
                <a:gd name="connsiteY69" fmla="*/ 731399 h 1428461"/>
                <a:gd name="connsiteX70" fmla="*/ 217059 w 1025268"/>
                <a:gd name="connsiteY70" fmla="*/ 695812 h 1428461"/>
                <a:gd name="connsiteX71" fmla="*/ 226778 w 1025268"/>
                <a:gd name="connsiteY71" fmla="*/ 682871 h 1428461"/>
                <a:gd name="connsiteX72" fmla="*/ 320730 w 1025268"/>
                <a:gd name="connsiteY72" fmla="*/ 631107 h 1428461"/>
                <a:gd name="connsiteX73" fmla="*/ 333688 w 1025268"/>
                <a:gd name="connsiteY73" fmla="*/ 624636 h 1428461"/>
                <a:gd name="connsiteX74" fmla="*/ 340168 w 1025268"/>
                <a:gd name="connsiteY74" fmla="*/ 614931 h 1428461"/>
                <a:gd name="connsiteX75" fmla="*/ 336928 w 1025268"/>
                <a:gd name="connsiteY75" fmla="*/ 592284 h 1428461"/>
                <a:gd name="connsiteX76" fmla="*/ 330449 w 1025268"/>
                <a:gd name="connsiteY76" fmla="*/ 501697 h 1428461"/>
                <a:gd name="connsiteX77" fmla="*/ 327209 w 1025268"/>
                <a:gd name="connsiteY77" fmla="*/ 485521 h 1428461"/>
                <a:gd name="connsiteX78" fmla="*/ 323969 w 1025268"/>
                <a:gd name="connsiteY78" fmla="*/ 453169 h 1428461"/>
                <a:gd name="connsiteX79" fmla="*/ 71273 w 1025268"/>
                <a:gd name="connsiteY79" fmla="*/ 388464 h 1428461"/>
                <a:gd name="connsiteX80" fmla="*/ 58314 w 1025268"/>
                <a:gd name="connsiteY80" fmla="*/ 398170 h 1428461"/>
                <a:gd name="connsiteX81" fmla="*/ 0 w 1025268"/>
                <a:gd name="connsiteY81" fmla="*/ 394934 h 1428461"/>
                <a:gd name="connsiteX82" fmla="*/ 110149 w 1025268"/>
                <a:gd name="connsiteY82" fmla="*/ 223466 h 1428461"/>
                <a:gd name="connsiteX83" fmla="*/ 333688 w 1025268"/>
                <a:gd name="connsiteY83" fmla="*/ 94057 h 1428461"/>
                <a:gd name="connsiteX84" fmla="*/ 676287 w 1025268"/>
                <a:gd name="connsiteY84"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55650 w 1025268"/>
                <a:gd name="connsiteY35" fmla="*/ 1280866 h 1428461"/>
                <a:gd name="connsiteX36" fmla="*/ 755772 w 1025268"/>
                <a:gd name="connsiteY36" fmla="*/ 1280546 h 1428461"/>
                <a:gd name="connsiteX37" fmla="*/ 754849 w 1025268"/>
                <a:gd name="connsiteY37" fmla="*/ 1281391 h 1428461"/>
                <a:gd name="connsiteX38" fmla="*/ 725287 w 1025268"/>
                <a:gd name="connsiteY38" fmla="*/ 1294332 h 1428461"/>
                <a:gd name="connsiteX39" fmla="*/ 693583 w 1025268"/>
                <a:gd name="connsiteY39" fmla="*/ 1307156 h 1428461"/>
                <a:gd name="connsiteX40" fmla="*/ 684023 w 1025268"/>
                <a:gd name="connsiteY40" fmla="*/ 1361829 h 1428461"/>
                <a:gd name="connsiteX41" fmla="*/ 649613 w 1025268"/>
                <a:gd name="connsiteY41" fmla="*/ 1345896 h 1428461"/>
                <a:gd name="connsiteX42" fmla="*/ 647158 w 1025268"/>
                <a:gd name="connsiteY42" fmla="*/ 1346474 h 1428461"/>
                <a:gd name="connsiteX43" fmla="*/ 622021 w 1025268"/>
                <a:gd name="connsiteY43" fmla="*/ 1365507 h 1428461"/>
                <a:gd name="connsiteX44" fmla="*/ 586385 w 1025268"/>
                <a:gd name="connsiteY44" fmla="*/ 1391389 h 1428461"/>
                <a:gd name="connsiteX45" fmla="*/ 460037 w 1025268"/>
                <a:gd name="connsiteY45" fmla="*/ 1407565 h 1428461"/>
                <a:gd name="connsiteX46" fmla="*/ 434119 w 1025268"/>
                <a:gd name="connsiteY46" fmla="*/ 1397859 h 1428461"/>
                <a:gd name="connsiteX47" fmla="*/ 401700 w 1025268"/>
                <a:gd name="connsiteY47" fmla="*/ 1374520 h 1428461"/>
                <a:gd name="connsiteX48" fmla="*/ 390342 w 1025268"/>
                <a:gd name="connsiteY48" fmla="*/ 1370559 h 1428461"/>
                <a:gd name="connsiteX49" fmla="*/ 382738 w 1025268"/>
                <a:gd name="connsiteY49" fmla="*/ 1364352 h 1428461"/>
                <a:gd name="connsiteX50" fmla="*/ 359606 w 1025268"/>
                <a:gd name="connsiteY50" fmla="*/ 1352566 h 1428461"/>
                <a:gd name="connsiteX51" fmla="*/ 343408 w 1025268"/>
                <a:gd name="connsiteY51" fmla="*/ 1346095 h 1428461"/>
                <a:gd name="connsiteX52" fmla="*/ 343164 w 1025268"/>
                <a:gd name="connsiteY52" fmla="*/ 1345820 h 1428461"/>
                <a:gd name="connsiteX53" fmla="*/ 331787 w 1025268"/>
                <a:gd name="connsiteY53" fmla="*/ 1354381 h 1428461"/>
                <a:gd name="connsiteX54" fmla="*/ 317500 w 1025268"/>
                <a:gd name="connsiteY54" fmla="*/ 1423574 h 1428461"/>
                <a:gd name="connsiteX55" fmla="*/ 307975 w 1025268"/>
                <a:gd name="connsiteY55" fmla="*/ 1423574 h 1428461"/>
                <a:gd name="connsiteX56" fmla="*/ 312440 w 1025268"/>
                <a:gd name="connsiteY56" fmla="*/ 1335593 h 1428461"/>
                <a:gd name="connsiteX57" fmla="*/ 305220 w 1025268"/>
                <a:gd name="connsiteY57" fmla="*/ 1307880 h 1428461"/>
                <a:gd name="connsiteX58" fmla="*/ 304531 w 1025268"/>
                <a:gd name="connsiteY58" fmla="*/ 1307273 h 1428461"/>
                <a:gd name="connsiteX59" fmla="*/ 207340 w 1025268"/>
                <a:gd name="connsiteY59" fmla="*/ 1245803 h 1428461"/>
                <a:gd name="connsiteX60" fmla="*/ 206102 w 1025268"/>
                <a:gd name="connsiteY60" fmla="*/ 1244337 h 1428461"/>
                <a:gd name="connsiteX61" fmla="*/ 151891 w 1025268"/>
                <a:gd name="connsiteY61" fmla="*/ 1197594 h 1428461"/>
                <a:gd name="connsiteX62" fmla="*/ 103187 w 1025268"/>
                <a:gd name="connsiteY62" fmla="*/ 1139578 h 1428461"/>
                <a:gd name="connsiteX63" fmla="*/ 107417 w 1025268"/>
                <a:gd name="connsiteY63" fmla="*/ 1142399 h 1428461"/>
                <a:gd name="connsiteX64" fmla="*/ 103670 w 1025268"/>
                <a:gd name="connsiteY64" fmla="*/ 1139040 h 1428461"/>
                <a:gd name="connsiteX65" fmla="*/ 42116 w 1025268"/>
                <a:gd name="connsiteY65" fmla="*/ 1022571 h 1428461"/>
                <a:gd name="connsiteX66" fmla="*/ 77752 w 1025268"/>
                <a:gd name="connsiteY66" fmla="*/ 993454 h 1428461"/>
                <a:gd name="connsiteX67" fmla="*/ 255936 w 1025268"/>
                <a:gd name="connsiteY67" fmla="*/ 938455 h 1428461"/>
                <a:gd name="connsiteX68" fmla="*/ 236498 w 1025268"/>
                <a:gd name="connsiteY68" fmla="*/ 731399 h 1428461"/>
                <a:gd name="connsiteX69" fmla="*/ 217059 w 1025268"/>
                <a:gd name="connsiteY69" fmla="*/ 695812 h 1428461"/>
                <a:gd name="connsiteX70" fmla="*/ 226778 w 1025268"/>
                <a:gd name="connsiteY70" fmla="*/ 682871 h 1428461"/>
                <a:gd name="connsiteX71" fmla="*/ 320730 w 1025268"/>
                <a:gd name="connsiteY71" fmla="*/ 631107 h 1428461"/>
                <a:gd name="connsiteX72" fmla="*/ 333688 w 1025268"/>
                <a:gd name="connsiteY72" fmla="*/ 624636 h 1428461"/>
                <a:gd name="connsiteX73" fmla="*/ 340168 w 1025268"/>
                <a:gd name="connsiteY73" fmla="*/ 614931 h 1428461"/>
                <a:gd name="connsiteX74" fmla="*/ 336928 w 1025268"/>
                <a:gd name="connsiteY74" fmla="*/ 592284 h 1428461"/>
                <a:gd name="connsiteX75" fmla="*/ 330449 w 1025268"/>
                <a:gd name="connsiteY75" fmla="*/ 501697 h 1428461"/>
                <a:gd name="connsiteX76" fmla="*/ 327209 w 1025268"/>
                <a:gd name="connsiteY76" fmla="*/ 485521 h 1428461"/>
                <a:gd name="connsiteX77" fmla="*/ 323969 w 1025268"/>
                <a:gd name="connsiteY77" fmla="*/ 453169 h 1428461"/>
                <a:gd name="connsiteX78" fmla="*/ 71273 w 1025268"/>
                <a:gd name="connsiteY78" fmla="*/ 388464 h 1428461"/>
                <a:gd name="connsiteX79" fmla="*/ 58314 w 1025268"/>
                <a:gd name="connsiteY79" fmla="*/ 398170 h 1428461"/>
                <a:gd name="connsiteX80" fmla="*/ 0 w 1025268"/>
                <a:gd name="connsiteY80" fmla="*/ 394934 h 1428461"/>
                <a:gd name="connsiteX81" fmla="*/ 110149 w 1025268"/>
                <a:gd name="connsiteY81" fmla="*/ 223466 h 1428461"/>
                <a:gd name="connsiteX82" fmla="*/ 333688 w 1025268"/>
                <a:gd name="connsiteY82" fmla="*/ 94057 h 1428461"/>
                <a:gd name="connsiteX83" fmla="*/ 676287 w 1025268"/>
                <a:gd name="connsiteY83"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93510 w 1025268"/>
                <a:gd name="connsiteY33" fmla="*/ 1246000 h 1428461"/>
                <a:gd name="connsiteX34" fmla="*/ 755650 w 1025268"/>
                <a:gd name="connsiteY34" fmla="*/ 1280866 h 1428461"/>
                <a:gd name="connsiteX35" fmla="*/ 755772 w 1025268"/>
                <a:gd name="connsiteY35" fmla="*/ 1280546 h 1428461"/>
                <a:gd name="connsiteX36" fmla="*/ 754849 w 1025268"/>
                <a:gd name="connsiteY36" fmla="*/ 1281391 h 1428461"/>
                <a:gd name="connsiteX37" fmla="*/ 725287 w 1025268"/>
                <a:gd name="connsiteY37" fmla="*/ 1294332 h 1428461"/>
                <a:gd name="connsiteX38" fmla="*/ 693583 w 1025268"/>
                <a:gd name="connsiteY38" fmla="*/ 1307156 h 1428461"/>
                <a:gd name="connsiteX39" fmla="*/ 684023 w 1025268"/>
                <a:gd name="connsiteY39" fmla="*/ 1361829 h 1428461"/>
                <a:gd name="connsiteX40" fmla="*/ 649613 w 1025268"/>
                <a:gd name="connsiteY40" fmla="*/ 1345896 h 1428461"/>
                <a:gd name="connsiteX41" fmla="*/ 647158 w 1025268"/>
                <a:gd name="connsiteY41" fmla="*/ 1346474 h 1428461"/>
                <a:gd name="connsiteX42" fmla="*/ 622021 w 1025268"/>
                <a:gd name="connsiteY42" fmla="*/ 1365507 h 1428461"/>
                <a:gd name="connsiteX43" fmla="*/ 586385 w 1025268"/>
                <a:gd name="connsiteY43" fmla="*/ 1391389 h 1428461"/>
                <a:gd name="connsiteX44" fmla="*/ 460037 w 1025268"/>
                <a:gd name="connsiteY44" fmla="*/ 1407565 h 1428461"/>
                <a:gd name="connsiteX45" fmla="*/ 434119 w 1025268"/>
                <a:gd name="connsiteY45" fmla="*/ 1397859 h 1428461"/>
                <a:gd name="connsiteX46" fmla="*/ 401700 w 1025268"/>
                <a:gd name="connsiteY46" fmla="*/ 1374520 h 1428461"/>
                <a:gd name="connsiteX47" fmla="*/ 390342 w 1025268"/>
                <a:gd name="connsiteY47" fmla="*/ 1370559 h 1428461"/>
                <a:gd name="connsiteX48" fmla="*/ 382738 w 1025268"/>
                <a:gd name="connsiteY48" fmla="*/ 1364352 h 1428461"/>
                <a:gd name="connsiteX49" fmla="*/ 359606 w 1025268"/>
                <a:gd name="connsiteY49" fmla="*/ 1352566 h 1428461"/>
                <a:gd name="connsiteX50" fmla="*/ 343408 w 1025268"/>
                <a:gd name="connsiteY50" fmla="*/ 1346095 h 1428461"/>
                <a:gd name="connsiteX51" fmla="*/ 343164 w 1025268"/>
                <a:gd name="connsiteY51" fmla="*/ 1345820 h 1428461"/>
                <a:gd name="connsiteX52" fmla="*/ 331787 w 1025268"/>
                <a:gd name="connsiteY52" fmla="*/ 1354381 h 1428461"/>
                <a:gd name="connsiteX53" fmla="*/ 317500 w 1025268"/>
                <a:gd name="connsiteY53" fmla="*/ 1423574 h 1428461"/>
                <a:gd name="connsiteX54" fmla="*/ 307975 w 1025268"/>
                <a:gd name="connsiteY54" fmla="*/ 1423574 h 1428461"/>
                <a:gd name="connsiteX55" fmla="*/ 312440 w 1025268"/>
                <a:gd name="connsiteY55" fmla="*/ 1335593 h 1428461"/>
                <a:gd name="connsiteX56" fmla="*/ 305220 w 1025268"/>
                <a:gd name="connsiteY56" fmla="*/ 1307880 h 1428461"/>
                <a:gd name="connsiteX57" fmla="*/ 304531 w 1025268"/>
                <a:gd name="connsiteY57" fmla="*/ 1307273 h 1428461"/>
                <a:gd name="connsiteX58" fmla="*/ 207340 w 1025268"/>
                <a:gd name="connsiteY58" fmla="*/ 1245803 h 1428461"/>
                <a:gd name="connsiteX59" fmla="*/ 206102 w 1025268"/>
                <a:gd name="connsiteY59" fmla="*/ 1244337 h 1428461"/>
                <a:gd name="connsiteX60" fmla="*/ 151891 w 1025268"/>
                <a:gd name="connsiteY60" fmla="*/ 1197594 h 1428461"/>
                <a:gd name="connsiteX61" fmla="*/ 103187 w 1025268"/>
                <a:gd name="connsiteY61" fmla="*/ 1139578 h 1428461"/>
                <a:gd name="connsiteX62" fmla="*/ 107417 w 1025268"/>
                <a:gd name="connsiteY62" fmla="*/ 1142399 h 1428461"/>
                <a:gd name="connsiteX63" fmla="*/ 103670 w 1025268"/>
                <a:gd name="connsiteY63" fmla="*/ 1139040 h 1428461"/>
                <a:gd name="connsiteX64" fmla="*/ 42116 w 1025268"/>
                <a:gd name="connsiteY64" fmla="*/ 1022571 h 1428461"/>
                <a:gd name="connsiteX65" fmla="*/ 77752 w 1025268"/>
                <a:gd name="connsiteY65" fmla="*/ 993454 h 1428461"/>
                <a:gd name="connsiteX66" fmla="*/ 255936 w 1025268"/>
                <a:gd name="connsiteY66" fmla="*/ 938455 h 1428461"/>
                <a:gd name="connsiteX67" fmla="*/ 236498 w 1025268"/>
                <a:gd name="connsiteY67" fmla="*/ 731399 h 1428461"/>
                <a:gd name="connsiteX68" fmla="*/ 217059 w 1025268"/>
                <a:gd name="connsiteY68" fmla="*/ 695812 h 1428461"/>
                <a:gd name="connsiteX69" fmla="*/ 226778 w 1025268"/>
                <a:gd name="connsiteY69" fmla="*/ 682871 h 1428461"/>
                <a:gd name="connsiteX70" fmla="*/ 320730 w 1025268"/>
                <a:gd name="connsiteY70" fmla="*/ 631107 h 1428461"/>
                <a:gd name="connsiteX71" fmla="*/ 333688 w 1025268"/>
                <a:gd name="connsiteY71" fmla="*/ 624636 h 1428461"/>
                <a:gd name="connsiteX72" fmla="*/ 340168 w 1025268"/>
                <a:gd name="connsiteY72" fmla="*/ 614931 h 1428461"/>
                <a:gd name="connsiteX73" fmla="*/ 336928 w 1025268"/>
                <a:gd name="connsiteY73" fmla="*/ 592284 h 1428461"/>
                <a:gd name="connsiteX74" fmla="*/ 330449 w 1025268"/>
                <a:gd name="connsiteY74" fmla="*/ 501697 h 1428461"/>
                <a:gd name="connsiteX75" fmla="*/ 327209 w 1025268"/>
                <a:gd name="connsiteY75" fmla="*/ 485521 h 1428461"/>
                <a:gd name="connsiteX76" fmla="*/ 323969 w 1025268"/>
                <a:gd name="connsiteY76" fmla="*/ 453169 h 1428461"/>
                <a:gd name="connsiteX77" fmla="*/ 71273 w 1025268"/>
                <a:gd name="connsiteY77" fmla="*/ 388464 h 1428461"/>
                <a:gd name="connsiteX78" fmla="*/ 58314 w 1025268"/>
                <a:gd name="connsiteY78" fmla="*/ 398170 h 1428461"/>
                <a:gd name="connsiteX79" fmla="*/ 0 w 1025268"/>
                <a:gd name="connsiteY79" fmla="*/ 394934 h 1428461"/>
                <a:gd name="connsiteX80" fmla="*/ 110149 w 1025268"/>
                <a:gd name="connsiteY80" fmla="*/ 223466 h 1428461"/>
                <a:gd name="connsiteX81" fmla="*/ 333688 w 1025268"/>
                <a:gd name="connsiteY81" fmla="*/ 94057 h 1428461"/>
                <a:gd name="connsiteX82" fmla="*/ 676287 w 1025268"/>
                <a:gd name="connsiteY82"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55650 w 1025268"/>
                <a:gd name="connsiteY33" fmla="*/ 1280866 h 1428461"/>
                <a:gd name="connsiteX34" fmla="*/ 755772 w 1025268"/>
                <a:gd name="connsiteY34" fmla="*/ 1280546 h 1428461"/>
                <a:gd name="connsiteX35" fmla="*/ 754849 w 1025268"/>
                <a:gd name="connsiteY35" fmla="*/ 1281391 h 1428461"/>
                <a:gd name="connsiteX36" fmla="*/ 725287 w 1025268"/>
                <a:gd name="connsiteY36" fmla="*/ 1294332 h 1428461"/>
                <a:gd name="connsiteX37" fmla="*/ 693583 w 1025268"/>
                <a:gd name="connsiteY37" fmla="*/ 1307156 h 1428461"/>
                <a:gd name="connsiteX38" fmla="*/ 684023 w 1025268"/>
                <a:gd name="connsiteY38" fmla="*/ 1361829 h 1428461"/>
                <a:gd name="connsiteX39" fmla="*/ 649613 w 1025268"/>
                <a:gd name="connsiteY39" fmla="*/ 1345896 h 1428461"/>
                <a:gd name="connsiteX40" fmla="*/ 647158 w 1025268"/>
                <a:gd name="connsiteY40" fmla="*/ 1346474 h 1428461"/>
                <a:gd name="connsiteX41" fmla="*/ 622021 w 1025268"/>
                <a:gd name="connsiteY41" fmla="*/ 1365507 h 1428461"/>
                <a:gd name="connsiteX42" fmla="*/ 586385 w 1025268"/>
                <a:gd name="connsiteY42" fmla="*/ 1391389 h 1428461"/>
                <a:gd name="connsiteX43" fmla="*/ 460037 w 1025268"/>
                <a:gd name="connsiteY43" fmla="*/ 1407565 h 1428461"/>
                <a:gd name="connsiteX44" fmla="*/ 434119 w 1025268"/>
                <a:gd name="connsiteY44" fmla="*/ 1397859 h 1428461"/>
                <a:gd name="connsiteX45" fmla="*/ 401700 w 1025268"/>
                <a:gd name="connsiteY45" fmla="*/ 1374520 h 1428461"/>
                <a:gd name="connsiteX46" fmla="*/ 390342 w 1025268"/>
                <a:gd name="connsiteY46" fmla="*/ 1370559 h 1428461"/>
                <a:gd name="connsiteX47" fmla="*/ 382738 w 1025268"/>
                <a:gd name="connsiteY47" fmla="*/ 1364352 h 1428461"/>
                <a:gd name="connsiteX48" fmla="*/ 359606 w 1025268"/>
                <a:gd name="connsiteY48" fmla="*/ 1352566 h 1428461"/>
                <a:gd name="connsiteX49" fmla="*/ 343408 w 1025268"/>
                <a:gd name="connsiteY49" fmla="*/ 1346095 h 1428461"/>
                <a:gd name="connsiteX50" fmla="*/ 343164 w 1025268"/>
                <a:gd name="connsiteY50" fmla="*/ 1345820 h 1428461"/>
                <a:gd name="connsiteX51" fmla="*/ 331787 w 1025268"/>
                <a:gd name="connsiteY51" fmla="*/ 1354381 h 1428461"/>
                <a:gd name="connsiteX52" fmla="*/ 317500 w 1025268"/>
                <a:gd name="connsiteY52" fmla="*/ 1423574 h 1428461"/>
                <a:gd name="connsiteX53" fmla="*/ 307975 w 1025268"/>
                <a:gd name="connsiteY53" fmla="*/ 1423574 h 1428461"/>
                <a:gd name="connsiteX54" fmla="*/ 312440 w 1025268"/>
                <a:gd name="connsiteY54" fmla="*/ 1335593 h 1428461"/>
                <a:gd name="connsiteX55" fmla="*/ 305220 w 1025268"/>
                <a:gd name="connsiteY55" fmla="*/ 1307880 h 1428461"/>
                <a:gd name="connsiteX56" fmla="*/ 304531 w 1025268"/>
                <a:gd name="connsiteY56" fmla="*/ 1307273 h 1428461"/>
                <a:gd name="connsiteX57" fmla="*/ 207340 w 1025268"/>
                <a:gd name="connsiteY57" fmla="*/ 1245803 h 1428461"/>
                <a:gd name="connsiteX58" fmla="*/ 206102 w 1025268"/>
                <a:gd name="connsiteY58" fmla="*/ 1244337 h 1428461"/>
                <a:gd name="connsiteX59" fmla="*/ 151891 w 1025268"/>
                <a:gd name="connsiteY59" fmla="*/ 1197594 h 1428461"/>
                <a:gd name="connsiteX60" fmla="*/ 103187 w 1025268"/>
                <a:gd name="connsiteY60" fmla="*/ 1139578 h 1428461"/>
                <a:gd name="connsiteX61" fmla="*/ 107417 w 1025268"/>
                <a:gd name="connsiteY61" fmla="*/ 1142399 h 1428461"/>
                <a:gd name="connsiteX62" fmla="*/ 103670 w 1025268"/>
                <a:gd name="connsiteY62" fmla="*/ 1139040 h 1428461"/>
                <a:gd name="connsiteX63" fmla="*/ 42116 w 1025268"/>
                <a:gd name="connsiteY63" fmla="*/ 1022571 h 1428461"/>
                <a:gd name="connsiteX64" fmla="*/ 77752 w 1025268"/>
                <a:gd name="connsiteY64" fmla="*/ 993454 h 1428461"/>
                <a:gd name="connsiteX65" fmla="*/ 255936 w 1025268"/>
                <a:gd name="connsiteY65" fmla="*/ 938455 h 1428461"/>
                <a:gd name="connsiteX66" fmla="*/ 236498 w 1025268"/>
                <a:gd name="connsiteY66" fmla="*/ 731399 h 1428461"/>
                <a:gd name="connsiteX67" fmla="*/ 217059 w 1025268"/>
                <a:gd name="connsiteY67" fmla="*/ 695812 h 1428461"/>
                <a:gd name="connsiteX68" fmla="*/ 226778 w 1025268"/>
                <a:gd name="connsiteY68" fmla="*/ 682871 h 1428461"/>
                <a:gd name="connsiteX69" fmla="*/ 320730 w 1025268"/>
                <a:gd name="connsiteY69" fmla="*/ 631107 h 1428461"/>
                <a:gd name="connsiteX70" fmla="*/ 333688 w 1025268"/>
                <a:gd name="connsiteY70" fmla="*/ 624636 h 1428461"/>
                <a:gd name="connsiteX71" fmla="*/ 340168 w 1025268"/>
                <a:gd name="connsiteY71" fmla="*/ 614931 h 1428461"/>
                <a:gd name="connsiteX72" fmla="*/ 336928 w 1025268"/>
                <a:gd name="connsiteY72" fmla="*/ 592284 h 1428461"/>
                <a:gd name="connsiteX73" fmla="*/ 330449 w 1025268"/>
                <a:gd name="connsiteY73" fmla="*/ 501697 h 1428461"/>
                <a:gd name="connsiteX74" fmla="*/ 327209 w 1025268"/>
                <a:gd name="connsiteY74" fmla="*/ 485521 h 1428461"/>
                <a:gd name="connsiteX75" fmla="*/ 323969 w 1025268"/>
                <a:gd name="connsiteY75" fmla="*/ 453169 h 1428461"/>
                <a:gd name="connsiteX76" fmla="*/ 71273 w 1025268"/>
                <a:gd name="connsiteY76" fmla="*/ 388464 h 1428461"/>
                <a:gd name="connsiteX77" fmla="*/ 58314 w 1025268"/>
                <a:gd name="connsiteY77" fmla="*/ 398170 h 1428461"/>
                <a:gd name="connsiteX78" fmla="*/ 0 w 1025268"/>
                <a:gd name="connsiteY78" fmla="*/ 394934 h 1428461"/>
                <a:gd name="connsiteX79" fmla="*/ 110149 w 1025268"/>
                <a:gd name="connsiteY79" fmla="*/ 223466 h 1428461"/>
                <a:gd name="connsiteX80" fmla="*/ 333688 w 1025268"/>
                <a:gd name="connsiteY80" fmla="*/ 94057 h 1428461"/>
                <a:gd name="connsiteX81" fmla="*/ 676287 w 1025268"/>
                <a:gd name="connsiteY81"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78388 w 1025268"/>
                <a:gd name="connsiteY23" fmla="*/ 1035512 h 1428461"/>
                <a:gd name="connsiteX24" fmla="*/ 977810 w 1025268"/>
                <a:gd name="connsiteY24" fmla="*/ 1036325 h 1428461"/>
                <a:gd name="connsiteX25" fmla="*/ 979488 w 1025268"/>
                <a:gd name="connsiteY25" fmla="*/ 1034803 h 1428461"/>
                <a:gd name="connsiteX26" fmla="*/ 936837 w 1025268"/>
                <a:gd name="connsiteY26" fmla="*/ 1112591 h 1428461"/>
                <a:gd name="connsiteX27" fmla="*/ 936828 w 1025268"/>
                <a:gd name="connsiteY27" fmla="*/ 1111743 h 1428461"/>
                <a:gd name="connsiteX28" fmla="*/ 936272 w 1025268"/>
                <a:gd name="connsiteY28" fmla="*/ 1113158 h 1428461"/>
                <a:gd name="connsiteX29" fmla="*/ 884437 w 1025268"/>
                <a:gd name="connsiteY29" fmla="*/ 1177863 h 1428461"/>
                <a:gd name="connsiteX30" fmla="*/ 883534 w 1025268"/>
                <a:gd name="connsiteY30" fmla="*/ 1178560 h 1428461"/>
                <a:gd name="connsiteX31" fmla="*/ 793726 w 1025268"/>
                <a:gd name="connsiteY31" fmla="*/ 1245803 h 1428461"/>
                <a:gd name="connsiteX32" fmla="*/ 755650 w 1025268"/>
                <a:gd name="connsiteY32" fmla="*/ 1280866 h 1428461"/>
                <a:gd name="connsiteX33" fmla="*/ 755772 w 1025268"/>
                <a:gd name="connsiteY33" fmla="*/ 1280546 h 1428461"/>
                <a:gd name="connsiteX34" fmla="*/ 754849 w 1025268"/>
                <a:gd name="connsiteY34" fmla="*/ 1281391 h 1428461"/>
                <a:gd name="connsiteX35" fmla="*/ 725287 w 1025268"/>
                <a:gd name="connsiteY35" fmla="*/ 1294332 h 1428461"/>
                <a:gd name="connsiteX36" fmla="*/ 693583 w 1025268"/>
                <a:gd name="connsiteY36" fmla="*/ 1307156 h 1428461"/>
                <a:gd name="connsiteX37" fmla="*/ 684023 w 1025268"/>
                <a:gd name="connsiteY37" fmla="*/ 1361829 h 1428461"/>
                <a:gd name="connsiteX38" fmla="*/ 649613 w 1025268"/>
                <a:gd name="connsiteY38" fmla="*/ 1345896 h 1428461"/>
                <a:gd name="connsiteX39" fmla="*/ 647158 w 1025268"/>
                <a:gd name="connsiteY39" fmla="*/ 1346474 h 1428461"/>
                <a:gd name="connsiteX40" fmla="*/ 622021 w 1025268"/>
                <a:gd name="connsiteY40" fmla="*/ 1365507 h 1428461"/>
                <a:gd name="connsiteX41" fmla="*/ 586385 w 1025268"/>
                <a:gd name="connsiteY41" fmla="*/ 1391389 h 1428461"/>
                <a:gd name="connsiteX42" fmla="*/ 460037 w 1025268"/>
                <a:gd name="connsiteY42" fmla="*/ 1407565 h 1428461"/>
                <a:gd name="connsiteX43" fmla="*/ 434119 w 1025268"/>
                <a:gd name="connsiteY43" fmla="*/ 1397859 h 1428461"/>
                <a:gd name="connsiteX44" fmla="*/ 401700 w 1025268"/>
                <a:gd name="connsiteY44" fmla="*/ 1374520 h 1428461"/>
                <a:gd name="connsiteX45" fmla="*/ 390342 w 1025268"/>
                <a:gd name="connsiteY45" fmla="*/ 1370559 h 1428461"/>
                <a:gd name="connsiteX46" fmla="*/ 382738 w 1025268"/>
                <a:gd name="connsiteY46" fmla="*/ 1364352 h 1428461"/>
                <a:gd name="connsiteX47" fmla="*/ 359606 w 1025268"/>
                <a:gd name="connsiteY47" fmla="*/ 1352566 h 1428461"/>
                <a:gd name="connsiteX48" fmla="*/ 343408 w 1025268"/>
                <a:gd name="connsiteY48" fmla="*/ 1346095 h 1428461"/>
                <a:gd name="connsiteX49" fmla="*/ 343164 w 1025268"/>
                <a:gd name="connsiteY49" fmla="*/ 1345820 h 1428461"/>
                <a:gd name="connsiteX50" fmla="*/ 331787 w 1025268"/>
                <a:gd name="connsiteY50" fmla="*/ 1354381 h 1428461"/>
                <a:gd name="connsiteX51" fmla="*/ 317500 w 1025268"/>
                <a:gd name="connsiteY51" fmla="*/ 1423574 h 1428461"/>
                <a:gd name="connsiteX52" fmla="*/ 307975 w 1025268"/>
                <a:gd name="connsiteY52" fmla="*/ 1423574 h 1428461"/>
                <a:gd name="connsiteX53" fmla="*/ 312440 w 1025268"/>
                <a:gd name="connsiteY53" fmla="*/ 1335593 h 1428461"/>
                <a:gd name="connsiteX54" fmla="*/ 305220 w 1025268"/>
                <a:gd name="connsiteY54" fmla="*/ 1307880 h 1428461"/>
                <a:gd name="connsiteX55" fmla="*/ 304531 w 1025268"/>
                <a:gd name="connsiteY55" fmla="*/ 1307273 h 1428461"/>
                <a:gd name="connsiteX56" fmla="*/ 207340 w 1025268"/>
                <a:gd name="connsiteY56" fmla="*/ 1245803 h 1428461"/>
                <a:gd name="connsiteX57" fmla="*/ 206102 w 1025268"/>
                <a:gd name="connsiteY57" fmla="*/ 1244337 h 1428461"/>
                <a:gd name="connsiteX58" fmla="*/ 151891 w 1025268"/>
                <a:gd name="connsiteY58" fmla="*/ 1197594 h 1428461"/>
                <a:gd name="connsiteX59" fmla="*/ 103187 w 1025268"/>
                <a:gd name="connsiteY59" fmla="*/ 1139578 h 1428461"/>
                <a:gd name="connsiteX60" fmla="*/ 107417 w 1025268"/>
                <a:gd name="connsiteY60" fmla="*/ 1142399 h 1428461"/>
                <a:gd name="connsiteX61" fmla="*/ 103670 w 1025268"/>
                <a:gd name="connsiteY61" fmla="*/ 1139040 h 1428461"/>
                <a:gd name="connsiteX62" fmla="*/ 42116 w 1025268"/>
                <a:gd name="connsiteY62" fmla="*/ 1022571 h 1428461"/>
                <a:gd name="connsiteX63" fmla="*/ 77752 w 1025268"/>
                <a:gd name="connsiteY63" fmla="*/ 993454 h 1428461"/>
                <a:gd name="connsiteX64" fmla="*/ 255936 w 1025268"/>
                <a:gd name="connsiteY64" fmla="*/ 938455 h 1428461"/>
                <a:gd name="connsiteX65" fmla="*/ 236498 w 1025268"/>
                <a:gd name="connsiteY65" fmla="*/ 731399 h 1428461"/>
                <a:gd name="connsiteX66" fmla="*/ 217059 w 1025268"/>
                <a:gd name="connsiteY66" fmla="*/ 695812 h 1428461"/>
                <a:gd name="connsiteX67" fmla="*/ 226778 w 1025268"/>
                <a:gd name="connsiteY67" fmla="*/ 682871 h 1428461"/>
                <a:gd name="connsiteX68" fmla="*/ 320730 w 1025268"/>
                <a:gd name="connsiteY68" fmla="*/ 631107 h 1428461"/>
                <a:gd name="connsiteX69" fmla="*/ 333688 w 1025268"/>
                <a:gd name="connsiteY69" fmla="*/ 624636 h 1428461"/>
                <a:gd name="connsiteX70" fmla="*/ 340168 w 1025268"/>
                <a:gd name="connsiteY70" fmla="*/ 614931 h 1428461"/>
                <a:gd name="connsiteX71" fmla="*/ 336928 w 1025268"/>
                <a:gd name="connsiteY71" fmla="*/ 592284 h 1428461"/>
                <a:gd name="connsiteX72" fmla="*/ 330449 w 1025268"/>
                <a:gd name="connsiteY72" fmla="*/ 501697 h 1428461"/>
                <a:gd name="connsiteX73" fmla="*/ 327209 w 1025268"/>
                <a:gd name="connsiteY73" fmla="*/ 485521 h 1428461"/>
                <a:gd name="connsiteX74" fmla="*/ 323969 w 1025268"/>
                <a:gd name="connsiteY74" fmla="*/ 453169 h 1428461"/>
                <a:gd name="connsiteX75" fmla="*/ 71273 w 1025268"/>
                <a:gd name="connsiteY75" fmla="*/ 388464 h 1428461"/>
                <a:gd name="connsiteX76" fmla="*/ 58314 w 1025268"/>
                <a:gd name="connsiteY76" fmla="*/ 398170 h 1428461"/>
                <a:gd name="connsiteX77" fmla="*/ 0 w 1025268"/>
                <a:gd name="connsiteY77" fmla="*/ 394934 h 1428461"/>
                <a:gd name="connsiteX78" fmla="*/ 110149 w 1025268"/>
                <a:gd name="connsiteY78" fmla="*/ 223466 h 1428461"/>
                <a:gd name="connsiteX79" fmla="*/ 333688 w 1025268"/>
                <a:gd name="connsiteY79" fmla="*/ 94057 h 1428461"/>
                <a:gd name="connsiteX80" fmla="*/ 676287 w 1025268"/>
                <a:gd name="connsiteY80"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78388 w 1025268"/>
                <a:gd name="connsiteY22" fmla="*/ 1035512 h 1428461"/>
                <a:gd name="connsiteX23" fmla="*/ 977810 w 1025268"/>
                <a:gd name="connsiteY23" fmla="*/ 1036325 h 1428461"/>
                <a:gd name="connsiteX24" fmla="*/ 979488 w 1025268"/>
                <a:gd name="connsiteY24" fmla="*/ 1034803 h 1428461"/>
                <a:gd name="connsiteX25" fmla="*/ 936837 w 1025268"/>
                <a:gd name="connsiteY25" fmla="*/ 1112591 h 1428461"/>
                <a:gd name="connsiteX26" fmla="*/ 936828 w 1025268"/>
                <a:gd name="connsiteY26" fmla="*/ 1111743 h 1428461"/>
                <a:gd name="connsiteX27" fmla="*/ 936272 w 1025268"/>
                <a:gd name="connsiteY27" fmla="*/ 1113158 h 1428461"/>
                <a:gd name="connsiteX28" fmla="*/ 884437 w 1025268"/>
                <a:gd name="connsiteY28" fmla="*/ 1177863 h 1428461"/>
                <a:gd name="connsiteX29" fmla="*/ 883534 w 1025268"/>
                <a:gd name="connsiteY29" fmla="*/ 1178560 h 1428461"/>
                <a:gd name="connsiteX30" fmla="*/ 793726 w 1025268"/>
                <a:gd name="connsiteY30" fmla="*/ 1245803 h 1428461"/>
                <a:gd name="connsiteX31" fmla="*/ 755650 w 1025268"/>
                <a:gd name="connsiteY31" fmla="*/ 1280866 h 1428461"/>
                <a:gd name="connsiteX32" fmla="*/ 755772 w 1025268"/>
                <a:gd name="connsiteY32" fmla="*/ 1280546 h 1428461"/>
                <a:gd name="connsiteX33" fmla="*/ 754849 w 1025268"/>
                <a:gd name="connsiteY33" fmla="*/ 1281391 h 1428461"/>
                <a:gd name="connsiteX34" fmla="*/ 725287 w 1025268"/>
                <a:gd name="connsiteY34" fmla="*/ 1294332 h 1428461"/>
                <a:gd name="connsiteX35" fmla="*/ 693583 w 1025268"/>
                <a:gd name="connsiteY35" fmla="*/ 1307156 h 1428461"/>
                <a:gd name="connsiteX36" fmla="*/ 684023 w 1025268"/>
                <a:gd name="connsiteY36" fmla="*/ 1361829 h 1428461"/>
                <a:gd name="connsiteX37" fmla="*/ 649613 w 1025268"/>
                <a:gd name="connsiteY37" fmla="*/ 1345896 h 1428461"/>
                <a:gd name="connsiteX38" fmla="*/ 647158 w 1025268"/>
                <a:gd name="connsiteY38" fmla="*/ 1346474 h 1428461"/>
                <a:gd name="connsiteX39" fmla="*/ 622021 w 1025268"/>
                <a:gd name="connsiteY39" fmla="*/ 1365507 h 1428461"/>
                <a:gd name="connsiteX40" fmla="*/ 586385 w 1025268"/>
                <a:gd name="connsiteY40" fmla="*/ 1391389 h 1428461"/>
                <a:gd name="connsiteX41" fmla="*/ 460037 w 1025268"/>
                <a:gd name="connsiteY41" fmla="*/ 1407565 h 1428461"/>
                <a:gd name="connsiteX42" fmla="*/ 434119 w 1025268"/>
                <a:gd name="connsiteY42" fmla="*/ 1397859 h 1428461"/>
                <a:gd name="connsiteX43" fmla="*/ 401700 w 1025268"/>
                <a:gd name="connsiteY43" fmla="*/ 1374520 h 1428461"/>
                <a:gd name="connsiteX44" fmla="*/ 390342 w 1025268"/>
                <a:gd name="connsiteY44" fmla="*/ 1370559 h 1428461"/>
                <a:gd name="connsiteX45" fmla="*/ 382738 w 1025268"/>
                <a:gd name="connsiteY45" fmla="*/ 1364352 h 1428461"/>
                <a:gd name="connsiteX46" fmla="*/ 359606 w 1025268"/>
                <a:gd name="connsiteY46" fmla="*/ 1352566 h 1428461"/>
                <a:gd name="connsiteX47" fmla="*/ 343408 w 1025268"/>
                <a:gd name="connsiteY47" fmla="*/ 1346095 h 1428461"/>
                <a:gd name="connsiteX48" fmla="*/ 343164 w 1025268"/>
                <a:gd name="connsiteY48" fmla="*/ 1345820 h 1428461"/>
                <a:gd name="connsiteX49" fmla="*/ 331787 w 1025268"/>
                <a:gd name="connsiteY49" fmla="*/ 1354381 h 1428461"/>
                <a:gd name="connsiteX50" fmla="*/ 317500 w 1025268"/>
                <a:gd name="connsiteY50" fmla="*/ 1423574 h 1428461"/>
                <a:gd name="connsiteX51" fmla="*/ 307975 w 1025268"/>
                <a:gd name="connsiteY51" fmla="*/ 1423574 h 1428461"/>
                <a:gd name="connsiteX52" fmla="*/ 312440 w 1025268"/>
                <a:gd name="connsiteY52" fmla="*/ 1335593 h 1428461"/>
                <a:gd name="connsiteX53" fmla="*/ 305220 w 1025268"/>
                <a:gd name="connsiteY53" fmla="*/ 1307880 h 1428461"/>
                <a:gd name="connsiteX54" fmla="*/ 304531 w 1025268"/>
                <a:gd name="connsiteY54" fmla="*/ 1307273 h 1428461"/>
                <a:gd name="connsiteX55" fmla="*/ 207340 w 1025268"/>
                <a:gd name="connsiteY55" fmla="*/ 1245803 h 1428461"/>
                <a:gd name="connsiteX56" fmla="*/ 206102 w 1025268"/>
                <a:gd name="connsiteY56" fmla="*/ 1244337 h 1428461"/>
                <a:gd name="connsiteX57" fmla="*/ 151891 w 1025268"/>
                <a:gd name="connsiteY57" fmla="*/ 1197594 h 1428461"/>
                <a:gd name="connsiteX58" fmla="*/ 103187 w 1025268"/>
                <a:gd name="connsiteY58" fmla="*/ 1139578 h 1428461"/>
                <a:gd name="connsiteX59" fmla="*/ 107417 w 1025268"/>
                <a:gd name="connsiteY59" fmla="*/ 1142399 h 1428461"/>
                <a:gd name="connsiteX60" fmla="*/ 103670 w 1025268"/>
                <a:gd name="connsiteY60" fmla="*/ 1139040 h 1428461"/>
                <a:gd name="connsiteX61" fmla="*/ 42116 w 1025268"/>
                <a:gd name="connsiteY61" fmla="*/ 1022571 h 1428461"/>
                <a:gd name="connsiteX62" fmla="*/ 77752 w 1025268"/>
                <a:gd name="connsiteY62" fmla="*/ 993454 h 1428461"/>
                <a:gd name="connsiteX63" fmla="*/ 255936 w 1025268"/>
                <a:gd name="connsiteY63" fmla="*/ 938455 h 1428461"/>
                <a:gd name="connsiteX64" fmla="*/ 236498 w 1025268"/>
                <a:gd name="connsiteY64" fmla="*/ 731399 h 1428461"/>
                <a:gd name="connsiteX65" fmla="*/ 217059 w 1025268"/>
                <a:gd name="connsiteY65" fmla="*/ 695812 h 1428461"/>
                <a:gd name="connsiteX66" fmla="*/ 226778 w 1025268"/>
                <a:gd name="connsiteY66" fmla="*/ 682871 h 1428461"/>
                <a:gd name="connsiteX67" fmla="*/ 320730 w 1025268"/>
                <a:gd name="connsiteY67" fmla="*/ 631107 h 1428461"/>
                <a:gd name="connsiteX68" fmla="*/ 333688 w 1025268"/>
                <a:gd name="connsiteY68" fmla="*/ 624636 h 1428461"/>
                <a:gd name="connsiteX69" fmla="*/ 340168 w 1025268"/>
                <a:gd name="connsiteY69" fmla="*/ 614931 h 1428461"/>
                <a:gd name="connsiteX70" fmla="*/ 336928 w 1025268"/>
                <a:gd name="connsiteY70" fmla="*/ 592284 h 1428461"/>
                <a:gd name="connsiteX71" fmla="*/ 330449 w 1025268"/>
                <a:gd name="connsiteY71" fmla="*/ 501697 h 1428461"/>
                <a:gd name="connsiteX72" fmla="*/ 327209 w 1025268"/>
                <a:gd name="connsiteY72" fmla="*/ 485521 h 1428461"/>
                <a:gd name="connsiteX73" fmla="*/ 323969 w 1025268"/>
                <a:gd name="connsiteY73" fmla="*/ 453169 h 1428461"/>
                <a:gd name="connsiteX74" fmla="*/ 71273 w 1025268"/>
                <a:gd name="connsiteY74" fmla="*/ 388464 h 1428461"/>
                <a:gd name="connsiteX75" fmla="*/ 58314 w 1025268"/>
                <a:gd name="connsiteY75" fmla="*/ 398170 h 1428461"/>
                <a:gd name="connsiteX76" fmla="*/ 0 w 1025268"/>
                <a:gd name="connsiteY76" fmla="*/ 394934 h 1428461"/>
                <a:gd name="connsiteX77" fmla="*/ 110149 w 1025268"/>
                <a:gd name="connsiteY77" fmla="*/ 223466 h 1428461"/>
                <a:gd name="connsiteX78" fmla="*/ 333688 w 1025268"/>
                <a:gd name="connsiteY78" fmla="*/ 94057 h 1428461"/>
                <a:gd name="connsiteX79" fmla="*/ 676287 w 1025268"/>
                <a:gd name="connsiteY79"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94569 w 1025268"/>
                <a:gd name="connsiteY18" fmla="*/ 977653 h 1428461"/>
                <a:gd name="connsiteX19" fmla="*/ 1014413 w 1025268"/>
                <a:gd name="connsiteY19" fmla="*/ 974478 h 1428461"/>
                <a:gd name="connsiteX20" fmla="*/ 1004078 w 1025268"/>
                <a:gd name="connsiteY20" fmla="*/ 997894 h 1428461"/>
                <a:gd name="connsiteX21" fmla="*/ 978388 w 1025268"/>
                <a:gd name="connsiteY21" fmla="*/ 1035512 h 1428461"/>
                <a:gd name="connsiteX22" fmla="*/ 977810 w 1025268"/>
                <a:gd name="connsiteY22" fmla="*/ 1036325 h 1428461"/>
                <a:gd name="connsiteX23" fmla="*/ 979488 w 1025268"/>
                <a:gd name="connsiteY23" fmla="*/ 1034803 h 1428461"/>
                <a:gd name="connsiteX24" fmla="*/ 936837 w 1025268"/>
                <a:gd name="connsiteY24" fmla="*/ 1112591 h 1428461"/>
                <a:gd name="connsiteX25" fmla="*/ 936828 w 1025268"/>
                <a:gd name="connsiteY25" fmla="*/ 1111743 h 1428461"/>
                <a:gd name="connsiteX26" fmla="*/ 936272 w 1025268"/>
                <a:gd name="connsiteY26" fmla="*/ 1113158 h 1428461"/>
                <a:gd name="connsiteX27" fmla="*/ 884437 w 1025268"/>
                <a:gd name="connsiteY27" fmla="*/ 1177863 h 1428461"/>
                <a:gd name="connsiteX28" fmla="*/ 883534 w 1025268"/>
                <a:gd name="connsiteY28" fmla="*/ 1178560 h 1428461"/>
                <a:gd name="connsiteX29" fmla="*/ 793726 w 1025268"/>
                <a:gd name="connsiteY29" fmla="*/ 1245803 h 1428461"/>
                <a:gd name="connsiteX30" fmla="*/ 755650 w 1025268"/>
                <a:gd name="connsiteY30" fmla="*/ 1280866 h 1428461"/>
                <a:gd name="connsiteX31" fmla="*/ 755772 w 1025268"/>
                <a:gd name="connsiteY31" fmla="*/ 1280546 h 1428461"/>
                <a:gd name="connsiteX32" fmla="*/ 754849 w 1025268"/>
                <a:gd name="connsiteY32" fmla="*/ 1281391 h 1428461"/>
                <a:gd name="connsiteX33" fmla="*/ 725287 w 1025268"/>
                <a:gd name="connsiteY33" fmla="*/ 1294332 h 1428461"/>
                <a:gd name="connsiteX34" fmla="*/ 693583 w 1025268"/>
                <a:gd name="connsiteY34" fmla="*/ 1307156 h 1428461"/>
                <a:gd name="connsiteX35" fmla="*/ 684023 w 1025268"/>
                <a:gd name="connsiteY35" fmla="*/ 1361829 h 1428461"/>
                <a:gd name="connsiteX36" fmla="*/ 649613 w 1025268"/>
                <a:gd name="connsiteY36" fmla="*/ 1345896 h 1428461"/>
                <a:gd name="connsiteX37" fmla="*/ 647158 w 1025268"/>
                <a:gd name="connsiteY37" fmla="*/ 1346474 h 1428461"/>
                <a:gd name="connsiteX38" fmla="*/ 622021 w 1025268"/>
                <a:gd name="connsiteY38" fmla="*/ 1365507 h 1428461"/>
                <a:gd name="connsiteX39" fmla="*/ 586385 w 1025268"/>
                <a:gd name="connsiteY39" fmla="*/ 1391389 h 1428461"/>
                <a:gd name="connsiteX40" fmla="*/ 460037 w 1025268"/>
                <a:gd name="connsiteY40" fmla="*/ 1407565 h 1428461"/>
                <a:gd name="connsiteX41" fmla="*/ 434119 w 1025268"/>
                <a:gd name="connsiteY41" fmla="*/ 1397859 h 1428461"/>
                <a:gd name="connsiteX42" fmla="*/ 401700 w 1025268"/>
                <a:gd name="connsiteY42" fmla="*/ 1374520 h 1428461"/>
                <a:gd name="connsiteX43" fmla="*/ 390342 w 1025268"/>
                <a:gd name="connsiteY43" fmla="*/ 1370559 h 1428461"/>
                <a:gd name="connsiteX44" fmla="*/ 382738 w 1025268"/>
                <a:gd name="connsiteY44" fmla="*/ 1364352 h 1428461"/>
                <a:gd name="connsiteX45" fmla="*/ 359606 w 1025268"/>
                <a:gd name="connsiteY45" fmla="*/ 1352566 h 1428461"/>
                <a:gd name="connsiteX46" fmla="*/ 343408 w 1025268"/>
                <a:gd name="connsiteY46" fmla="*/ 1346095 h 1428461"/>
                <a:gd name="connsiteX47" fmla="*/ 343164 w 1025268"/>
                <a:gd name="connsiteY47" fmla="*/ 1345820 h 1428461"/>
                <a:gd name="connsiteX48" fmla="*/ 331787 w 1025268"/>
                <a:gd name="connsiteY48" fmla="*/ 1354381 h 1428461"/>
                <a:gd name="connsiteX49" fmla="*/ 317500 w 1025268"/>
                <a:gd name="connsiteY49" fmla="*/ 1423574 h 1428461"/>
                <a:gd name="connsiteX50" fmla="*/ 307975 w 1025268"/>
                <a:gd name="connsiteY50" fmla="*/ 1423574 h 1428461"/>
                <a:gd name="connsiteX51" fmla="*/ 312440 w 1025268"/>
                <a:gd name="connsiteY51" fmla="*/ 1335593 h 1428461"/>
                <a:gd name="connsiteX52" fmla="*/ 305220 w 1025268"/>
                <a:gd name="connsiteY52" fmla="*/ 1307880 h 1428461"/>
                <a:gd name="connsiteX53" fmla="*/ 304531 w 1025268"/>
                <a:gd name="connsiteY53" fmla="*/ 1307273 h 1428461"/>
                <a:gd name="connsiteX54" fmla="*/ 207340 w 1025268"/>
                <a:gd name="connsiteY54" fmla="*/ 1245803 h 1428461"/>
                <a:gd name="connsiteX55" fmla="*/ 206102 w 1025268"/>
                <a:gd name="connsiteY55" fmla="*/ 1244337 h 1428461"/>
                <a:gd name="connsiteX56" fmla="*/ 151891 w 1025268"/>
                <a:gd name="connsiteY56" fmla="*/ 1197594 h 1428461"/>
                <a:gd name="connsiteX57" fmla="*/ 103187 w 1025268"/>
                <a:gd name="connsiteY57" fmla="*/ 1139578 h 1428461"/>
                <a:gd name="connsiteX58" fmla="*/ 107417 w 1025268"/>
                <a:gd name="connsiteY58" fmla="*/ 1142399 h 1428461"/>
                <a:gd name="connsiteX59" fmla="*/ 103670 w 1025268"/>
                <a:gd name="connsiteY59" fmla="*/ 1139040 h 1428461"/>
                <a:gd name="connsiteX60" fmla="*/ 42116 w 1025268"/>
                <a:gd name="connsiteY60" fmla="*/ 1022571 h 1428461"/>
                <a:gd name="connsiteX61" fmla="*/ 77752 w 1025268"/>
                <a:gd name="connsiteY61" fmla="*/ 993454 h 1428461"/>
                <a:gd name="connsiteX62" fmla="*/ 255936 w 1025268"/>
                <a:gd name="connsiteY62" fmla="*/ 938455 h 1428461"/>
                <a:gd name="connsiteX63" fmla="*/ 236498 w 1025268"/>
                <a:gd name="connsiteY63" fmla="*/ 731399 h 1428461"/>
                <a:gd name="connsiteX64" fmla="*/ 217059 w 1025268"/>
                <a:gd name="connsiteY64" fmla="*/ 695812 h 1428461"/>
                <a:gd name="connsiteX65" fmla="*/ 226778 w 1025268"/>
                <a:gd name="connsiteY65" fmla="*/ 682871 h 1428461"/>
                <a:gd name="connsiteX66" fmla="*/ 320730 w 1025268"/>
                <a:gd name="connsiteY66" fmla="*/ 631107 h 1428461"/>
                <a:gd name="connsiteX67" fmla="*/ 333688 w 1025268"/>
                <a:gd name="connsiteY67" fmla="*/ 624636 h 1428461"/>
                <a:gd name="connsiteX68" fmla="*/ 340168 w 1025268"/>
                <a:gd name="connsiteY68" fmla="*/ 614931 h 1428461"/>
                <a:gd name="connsiteX69" fmla="*/ 336928 w 1025268"/>
                <a:gd name="connsiteY69" fmla="*/ 592284 h 1428461"/>
                <a:gd name="connsiteX70" fmla="*/ 330449 w 1025268"/>
                <a:gd name="connsiteY70" fmla="*/ 501697 h 1428461"/>
                <a:gd name="connsiteX71" fmla="*/ 327209 w 1025268"/>
                <a:gd name="connsiteY71" fmla="*/ 485521 h 1428461"/>
                <a:gd name="connsiteX72" fmla="*/ 323969 w 1025268"/>
                <a:gd name="connsiteY72" fmla="*/ 453169 h 1428461"/>
                <a:gd name="connsiteX73" fmla="*/ 71273 w 1025268"/>
                <a:gd name="connsiteY73" fmla="*/ 388464 h 1428461"/>
                <a:gd name="connsiteX74" fmla="*/ 58314 w 1025268"/>
                <a:gd name="connsiteY74" fmla="*/ 398170 h 1428461"/>
                <a:gd name="connsiteX75" fmla="*/ 0 w 1025268"/>
                <a:gd name="connsiteY75" fmla="*/ 394934 h 1428461"/>
                <a:gd name="connsiteX76" fmla="*/ 110149 w 1025268"/>
                <a:gd name="connsiteY76" fmla="*/ 223466 h 1428461"/>
                <a:gd name="connsiteX77" fmla="*/ 333688 w 1025268"/>
                <a:gd name="connsiteY77" fmla="*/ 94057 h 1428461"/>
                <a:gd name="connsiteX78" fmla="*/ 676287 w 1025268"/>
                <a:gd name="connsiteY78" fmla="*/ 3521 h 142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25268" h="1428461">
                  <a:moveTo>
                    <a:pt x="676287" y="3521"/>
                  </a:moveTo>
                  <a:cubicBezTo>
                    <a:pt x="716783" y="8323"/>
                    <a:pt x="758089" y="18029"/>
                    <a:pt x="800205" y="32587"/>
                  </a:cubicBezTo>
                  <a:cubicBezTo>
                    <a:pt x="813164" y="39058"/>
                    <a:pt x="829362" y="42293"/>
                    <a:pt x="839081" y="55234"/>
                  </a:cubicBezTo>
                  <a:cubicBezTo>
                    <a:pt x="894156" y="136115"/>
                    <a:pt x="965430" y="207290"/>
                    <a:pt x="1004306" y="297877"/>
                  </a:cubicBezTo>
                  <a:cubicBezTo>
                    <a:pt x="1017265" y="326994"/>
                    <a:pt x="1033463" y="359347"/>
                    <a:pt x="1020504" y="394934"/>
                  </a:cubicBezTo>
                  <a:cubicBezTo>
                    <a:pt x="997827" y="407875"/>
                    <a:pt x="978388" y="398170"/>
                    <a:pt x="955711" y="394934"/>
                  </a:cubicBezTo>
                  <a:cubicBezTo>
                    <a:pt x="874718" y="356111"/>
                    <a:pt x="796965" y="375523"/>
                    <a:pt x="719213" y="414346"/>
                  </a:cubicBezTo>
                  <a:cubicBezTo>
                    <a:pt x="703014" y="420816"/>
                    <a:pt x="690055" y="433757"/>
                    <a:pt x="690055" y="453169"/>
                  </a:cubicBezTo>
                  <a:cubicBezTo>
                    <a:pt x="690055" y="466110"/>
                    <a:pt x="686816" y="482286"/>
                    <a:pt x="683576" y="495227"/>
                  </a:cubicBezTo>
                  <a:cubicBezTo>
                    <a:pt x="677097" y="514638"/>
                    <a:pt x="677097" y="537285"/>
                    <a:pt x="680336" y="556696"/>
                  </a:cubicBezTo>
                  <a:cubicBezTo>
                    <a:pt x="680336" y="569637"/>
                    <a:pt x="677097" y="582578"/>
                    <a:pt x="673857" y="595519"/>
                  </a:cubicBezTo>
                  <a:cubicBezTo>
                    <a:pt x="667377" y="611695"/>
                    <a:pt x="683576" y="614931"/>
                    <a:pt x="690055" y="621401"/>
                  </a:cubicBezTo>
                  <a:cubicBezTo>
                    <a:pt x="703014" y="660224"/>
                    <a:pt x="751610" y="660224"/>
                    <a:pt x="771048" y="692576"/>
                  </a:cubicBezTo>
                  <a:cubicBezTo>
                    <a:pt x="774288" y="724929"/>
                    <a:pt x="751610" y="750811"/>
                    <a:pt x="741891" y="776693"/>
                  </a:cubicBezTo>
                  <a:cubicBezTo>
                    <a:pt x="719213" y="834927"/>
                    <a:pt x="709494" y="896397"/>
                    <a:pt x="754849" y="948160"/>
                  </a:cubicBezTo>
                  <a:cubicBezTo>
                    <a:pt x="800205" y="999924"/>
                    <a:pt x="858520" y="1016101"/>
                    <a:pt x="926553" y="993454"/>
                  </a:cubicBezTo>
                  <a:cubicBezTo>
                    <a:pt x="942752" y="986983"/>
                    <a:pt x="962190" y="983748"/>
                    <a:pt x="978388" y="993454"/>
                  </a:cubicBezTo>
                  <a:lnTo>
                    <a:pt x="981340" y="997308"/>
                  </a:lnTo>
                  <a:lnTo>
                    <a:pt x="994569" y="977653"/>
                  </a:lnTo>
                  <a:cubicBezTo>
                    <a:pt x="1001184" y="974478"/>
                    <a:pt x="1007799" y="974478"/>
                    <a:pt x="1014413" y="974478"/>
                  </a:cubicBezTo>
                  <a:cubicBezTo>
                    <a:pt x="1011106" y="982415"/>
                    <a:pt x="1008626" y="991147"/>
                    <a:pt x="1004078" y="997894"/>
                  </a:cubicBezTo>
                  <a:lnTo>
                    <a:pt x="978388" y="1035512"/>
                  </a:lnTo>
                  <a:lnTo>
                    <a:pt x="977810" y="1036325"/>
                  </a:lnTo>
                  <a:lnTo>
                    <a:pt x="979488" y="1034803"/>
                  </a:lnTo>
                  <a:cubicBezTo>
                    <a:pt x="972927" y="1063974"/>
                    <a:pt x="953241" y="1089903"/>
                    <a:pt x="936837" y="1112591"/>
                  </a:cubicBezTo>
                  <a:cubicBezTo>
                    <a:pt x="936834" y="1112308"/>
                    <a:pt x="936831" y="1112026"/>
                    <a:pt x="936828" y="1111743"/>
                  </a:cubicBezTo>
                  <a:lnTo>
                    <a:pt x="936272" y="1113158"/>
                  </a:lnTo>
                  <a:cubicBezTo>
                    <a:pt x="910355" y="1126099"/>
                    <a:pt x="897396" y="1151981"/>
                    <a:pt x="884437" y="1177863"/>
                  </a:cubicBezTo>
                  <a:lnTo>
                    <a:pt x="883534" y="1178560"/>
                  </a:lnTo>
                  <a:lnTo>
                    <a:pt x="793726" y="1245803"/>
                  </a:lnTo>
                  <a:lnTo>
                    <a:pt x="755650" y="1280866"/>
                  </a:lnTo>
                  <a:cubicBezTo>
                    <a:pt x="755691" y="1280759"/>
                    <a:pt x="755731" y="1280653"/>
                    <a:pt x="755772" y="1280546"/>
                  </a:cubicBezTo>
                  <a:lnTo>
                    <a:pt x="754849" y="1281391"/>
                  </a:lnTo>
                  <a:cubicBezTo>
                    <a:pt x="743510" y="1281391"/>
                    <a:pt x="734601" y="1287861"/>
                    <a:pt x="725287" y="1294332"/>
                  </a:cubicBezTo>
                  <a:lnTo>
                    <a:pt x="693583" y="1307156"/>
                  </a:lnTo>
                  <a:lnTo>
                    <a:pt x="684023" y="1361829"/>
                  </a:lnTo>
                  <a:cubicBezTo>
                    <a:pt x="674307" y="1345487"/>
                    <a:pt x="662162" y="1343853"/>
                    <a:pt x="649613" y="1345896"/>
                  </a:cubicBezTo>
                  <a:lnTo>
                    <a:pt x="647158" y="1346474"/>
                  </a:lnTo>
                  <a:lnTo>
                    <a:pt x="622021" y="1365507"/>
                  </a:lnTo>
                  <a:cubicBezTo>
                    <a:pt x="612302" y="1375213"/>
                    <a:pt x="602583" y="1384918"/>
                    <a:pt x="586385" y="1391389"/>
                  </a:cubicBezTo>
                  <a:cubicBezTo>
                    <a:pt x="547508" y="1410800"/>
                    <a:pt x="505392" y="1423741"/>
                    <a:pt x="460037" y="1407565"/>
                  </a:cubicBezTo>
                  <a:cubicBezTo>
                    <a:pt x="450317" y="1404330"/>
                    <a:pt x="443838" y="1401094"/>
                    <a:pt x="434119" y="1397859"/>
                  </a:cubicBezTo>
                  <a:lnTo>
                    <a:pt x="401700" y="1374520"/>
                  </a:lnTo>
                  <a:lnTo>
                    <a:pt x="390342" y="1370559"/>
                  </a:lnTo>
                  <a:lnTo>
                    <a:pt x="382738" y="1364352"/>
                  </a:lnTo>
                  <a:lnTo>
                    <a:pt x="359606" y="1352566"/>
                  </a:lnTo>
                  <a:cubicBezTo>
                    <a:pt x="353127" y="1349331"/>
                    <a:pt x="349887" y="1349331"/>
                    <a:pt x="343408" y="1346095"/>
                  </a:cubicBezTo>
                  <a:lnTo>
                    <a:pt x="343164" y="1345820"/>
                  </a:lnTo>
                  <a:lnTo>
                    <a:pt x="331787" y="1354381"/>
                  </a:lnTo>
                  <a:cubicBezTo>
                    <a:pt x="321667" y="1374696"/>
                    <a:pt x="336550" y="1406467"/>
                    <a:pt x="317500" y="1423574"/>
                  </a:cubicBezTo>
                  <a:cubicBezTo>
                    <a:pt x="314325" y="1430091"/>
                    <a:pt x="311150" y="1430091"/>
                    <a:pt x="307975" y="1423574"/>
                  </a:cubicBezTo>
                  <a:cubicBezTo>
                    <a:pt x="303212" y="1394247"/>
                    <a:pt x="314523" y="1364920"/>
                    <a:pt x="312440" y="1335593"/>
                  </a:cubicBezTo>
                  <a:lnTo>
                    <a:pt x="305220" y="1307880"/>
                  </a:lnTo>
                  <a:lnTo>
                    <a:pt x="304531" y="1307273"/>
                  </a:lnTo>
                  <a:cubicBezTo>
                    <a:pt x="272134" y="1284626"/>
                    <a:pt x="239737" y="1265214"/>
                    <a:pt x="207340" y="1245803"/>
                  </a:cubicBezTo>
                  <a:lnTo>
                    <a:pt x="206102" y="1244337"/>
                  </a:lnTo>
                  <a:lnTo>
                    <a:pt x="151891" y="1197594"/>
                  </a:lnTo>
                  <a:cubicBezTo>
                    <a:pt x="134292" y="1179867"/>
                    <a:pt x="117921" y="1160528"/>
                    <a:pt x="103187" y="1139578"/>
                  </a:cubicBezTo>
                  <a:lnTo>
                    <a:pt x="107417" y="1142399"/>
                  </a:lnTo>
                  <a:lnTo>
                    <a:pt x="103670" y="1139040"/>
                  </a:lnTo>
                  <a:cubicBezTo>
                    <a:pt x="93951" y="1093746"/>
                    <a:pt x="48595" y="1067865"/>
                    <a:pt x="42116" y="1022571"/>
                  </a:cubicBezTo>
                  <a:cubicBezTo>
                    <a:pt x="32397" y="983748"/>
                    <a:pt x="58314" y="986983"/>
                    <a:pt x="77752" y="993454"/>
                  </a:cubicBezTo>
                  <a:cubicBezTo>
                    <a:pt x="149026" y="1012865"/>
                    <a:pt x="210580" y="1003160"/>
                    <a:pt x="255936" y="938455"/>
                  </a:cubicBezTo>
                  <a:cubicBezTo>
                    <a:pt x="301291" y="864044"/>
                    <a:pt x="285093" y="796104"/>
                    <a:pt x="236498" y="731399"/>
                  </a:cubicBezTo>
                  <a:cubicBezTo>
                    <a:pt x="226778" y="721694"/>
                    <a:pt x="217059" y="708753"/>
                    <a:pt x="217059" y="695812"/>
                  </a:cubicBezTo>
                  <a:cubicBezTo>
                    <a:pt x="217059" y="689341"/>
                    <a:pt x="220299" y="686106"/>
                    <a:pt x="226778" y="682871"/>
                  </a:cubicBezTo>
                  <a:cubicBezTo>
                    <a:pt x="259175" y="669930"/>
                    <a:pt x="298052" y="663459"/>
                    <a:pt x="320730" y="631107"/>
                  </a:cubicBezTo>
                  <a:cubicBezTo>
                    <a:pt x="323969" y="627872"/>
                    <a:pt x="330449" y="624636"/>
                    <a:pt x="333688" y="624636"/>
                  </a:cubicBezTo>
                  <a:cubicBezTo>
                    <a:pt x="340168" y="624636"/>
                    <a:pt x="343408" y="621401"/>
                    <a:pt x="340168" y="614931"/>
                  </a:cubicBezTo>
                  <a:cubicBezTo>
                    <a:pt x="340168" y="605225"/>
                    <a:pt x="336928" y="598754"/>
                    <a:pt x="336928" y="592284"/>
                  </a:cubicBezTo>
                  <a:cubicBezTo>
                    <a:pt x="330449" y="563167"/>
                    <a:pt x="343408" y="530814"/>
                    <a:pt x="330449" y="501697"/>
                  </a:cubicBezTo>
                  <a:cubicBezTo>
                    <a:pt x="327209" y="495227"/>
                    <a:pt x="327209" y="488756"/>
                    <a:pt x="327209" y="485521"/>
                  </a:cubicBezTo>
                  <a:cubicBezTo>
                    <a:pt x="323969" y="475815"/>
                    <a:pt x="323969" y="462874"/>
                    <a:pt x="323969" y="453169"/>
                  </a:cubicBezTo>
                  <a:cubicBezTo>
                    <a:pt x="278614" y="381993"/>
                    <a:pt x="165224" y="356111"/>
                    <a:pt x="71273" y="388464"/>
                  </a:cubicBezTo>
                  <a:cubicBezTo>
                    <a:pt x="68033" y="391699"/>
                    <a:pt x="61554" y="394934"/>
                    <a:pt x="58314" y="398170"/>
                  </a:cubicBezTo>
                  <a:cubicBezTo>
                    <a:pt x="38876" y="398170"/>
                    <a:pt x="16198" y="424051"/>
                    <a:pt x="0" y="394934"/>
                  </a:cubicBezTo>
                  <a:cubicBezTo>
                    <a:pt x="0" y="314053"/>
                    <a:pt x="29157" y="259054"/>
                    <a:pt x="110149" y="223466"/>
                  </a:cubicBezTo>
                  <a:cubicBezTo>
                    <a:pt x="187902" y="191114"/>
                    <a:pt x="262415" y="145821"/>
                    <a:pt x="333688" y="94057"/>
                  </a:cubicBezTo>
                  <a:cubicBezTo>
                    <a:pt x="440599" y="18838"/>
                    <a:pt x="554798" y="-10886"/>
                    <a:pt x="676287" y="3521"/>
                  </a:cubicBezTo>
                  <a:close/>
                </a:path>
              </a:pathLst>
            </a:custGeom>
            <a:solidFill>
              <a:srgbClr val="FCDFD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7" name="Freeform 8">
              <a:extLst>
                <a:ext uri="{FF2B5EF4-FFF2-40B4-BE49-F238E27FC236}">
                  <a16:creationId xmlns:a16="http://schemas.microsoft.com/office/drawing/2014/main" id="{E105B49A-A28A-4623-B40A-FB96DAEAECA7}"/>
                </a:ext>
              </a:extLst>
            </p:cNvPr>
            <p:cNvSpPr>
              <a:spLocks/>
            </p:cNvSpPr>
            <p:nvPr/>
          </p:nvSpPr>
          <p:spPr bwMode="auto">
            <a:xfrm>
              <a:off x="9067047" y="6160574"/>
              <a:ext cx="366915" cy="695171"/>
            </a:xfrm>
            <a:custGeom>
              <a:avLst/>
              <a:gdLst>
                <a:gd name="T0" fmla="*/ 145 w 163"/>
                <a:gd name="T1" fmla="*/ 192 h 305"/>
                <a:gd name="T2" fmla="*/ 142 w 163"/>
                <a:gd name="T3" fmla="*/ 173 h 305"/>
                <a:gd name="T4" fmla="*/ 139 w 163"/>
                <a:gd name="T5" fmla="*/ 95 h 305"/>
                <a:gd name="T6" fmla="*/ 122 w 163"/>
                <a:gd name="T7" fmla="*/ 87 h 305"/>
                <a:gd name="T8" fmla="*/ 50 w 163"/>
                <a:gd name="T9" fmla="*/ 100 h 305"/>
                <a:gd name="T10" fmla="*/ 36 w 163"/>
                <a:gd name="T11" fmla="*/ 110 h 305"/>
                <a:gd name="T12" fmla="*/ 14 w 163"/>
                <a:gd name="T13" fmla="*/ 207 h 305"/>
                <a:gd name="T14" fmla="*/ 14 w 163"/>
                <a:gd name="T15" fmla="*/ 303 h 305"/>
                <a:gd name="T16" fmla="*/ 6 w 163"/>
                <a:gd name="T17" fmla="*/ 305 h 305"/>
                <a:gd name="T18" fmla="*/ 4 w 163"/>
                <a:gd name="T19" fmla="*/ 283 h 305"/>
                <a:gd name="T20" fmla="*/ 2 w 163"/>
                <a:gd name="T21" fmla="*/ 233 h 305"/>
                <a:gd name="T22" fmla="*/ 1 w 163"/>
                <a:gd name="T23" fmla="*/ 227 h 305"/>
                <a:gd name="T24" fmla="*/ 2 w 163"/>
                <a:gd name="T25" fmla="*/ 197 h 305"/>
                <a:gd name="T26" fmla="*/ 1 w 163"/>
                <a:gd name="T27" fmla="*/ 41 h 305"/>
                <a:gd name="T28" fmla="*/ 4 w 163"/>
                <a:gd name="T29" fmla="*/ 20 h 305"/>
                <a:gd name="T30" fmla="*/ 37 w 163"/>
                <a:gd name="T31" fmla="*/ 14 h 305"/>
                <a:gd name="T32" fmla="*/ 74 w 163"/>
                <a:gd name="T33" fmla="*/ 12 h 305"/>
                <a:gd name="T34" fmla="*/ 92 w 163"/>
                <a:gd name="T35" fmla="*/ 11 h 305"/>
                <a:gd name="T36" fmla="*/ 109 w 163"/>
                <a:gd name="T37" fmla="*/ 9 h 305"/>
                <a:gd name="T38" fmla="*/ 134 w 163"/>
                <a:gd name="T39" fmla="*/ 5 h 305"/>
                <a:gd name="T40" fmla="*/ 145 w 163"/>
                <a:gd name="T41" fmla="*/ 3 h 305"/>
                <a:gd name="T42" fmla="*/ 160 w 163"/>
                <a:gd name="T43" fmla="*/ 6 h 305"/>
                <a:gd name="T44" fmla="*/ 156 w 163"/>
                <a:gd name="T45" fmla="*/ 49 h 305"/>
                <a:gd name="T46" fmla="*/ 161 w 163"/>
                <a:gd name="T47" fmla="*/ 71 h 305"/>
                <a:gd name="T48" fmla="*/ 152 w 163"/>
                <a:gd name="T49" fmla="*/ 82 h 305"/>
                <a:gd name="T50" fmla="*/ 151 w 163"/>
                <a:gd name="T51" fmla="*/ 42 h 305"/>
                <a:gd name="T52" fmla="*/ 154 w 163"/>
                <a:gd name="T53" fmla="*/ 106 h 305"/>
                <a:gd name="T54" fmla="*/ 154 w 163"/>
                <a:gd name="T55" fmla="*/ 124 h 305"/>
                <a:gd name="T56" fmla="*/ 152 w 163"/>
                <a:gd name="T57" fmla="*/ 165 h 305"/>
                <a:gd name="T58" fmla="*/ 152 w 163"/>
                <a:gd name="T59" fmla="*/ 176 h 305"/>
                <a:gd name="T60" fmla="*/ 145 w 163"/>
                <a:gd name="T61" fmla="*/ 192 h 305"/>
                <a:gd name="connsiteX0" fmla="*/ 8851 w 9771"/>
                <a:gd name="connsiteY0" fmla="*/ 6222 h 9927"/>
                <a:gd name="connsiteX1" fmla="*/ 8667 w 9771"/>
                <a:gd name="connsiteY1" fmla="*/ 5599 h 9927"/>
                <a:gd name="connsiteX2" fmla="*/ 8483 w 9771"/>
                <a:gd name="connsiteY2" fmla="*/ 3042 h 9927"/>
                <a:gd name="connsiteX3" fmla="*/ 7440 w 9771"/>
                <a:gd name="connsiteY3" fmla="*/ 2779 h 9927"/>
                <a:gd name="connsiteX4" fmla="*/ 3022 w 9771"/>
                <a:gd name="connsiteY4" fmla="*/ 3206 h 9927"/>
                <a:gd name="connsiteX5" fmla="*/ 2164 w 9771"/>
                <a:gd name="connsiteY5" fmla="*/ 3534 h 9927"/>
                <a:gd name="connsiteX6" fmla="*/ 814 w 9771"/>
                <a:gd name="connsiteY6" fmla="*/ 6714 h 9927"/>
                <a:gd name="connsiteX7" fmla="*/ 814 w 9771"/>
                <a:gd name="connsiteY7" fmla="*/ 9861 h 9927"/>
                <a:gd name="connsiteX8" fmla="*/ 323 w 9771"/>
                <a:gd name="connsiteY8" fmla="*/ 9927 h 9927"/>
                <a:gd name="connsiteX9" fmla="*/ 200 w 9771"/>
                <a:gd name="connsiteY9" fmla="*/ 9206 h 9927"/>
                <a:gd name="connsiteX10" fmla="*/ 78 w 9771"/>
                <a:gd name="connsiteY10" fmla="*/ 7566 h 9927"/>
                <a:gd name="connsiteX11" fmla="*/ 16 w 9771"/>
                <a:gd name="connsiteY11" fmla="*/ 7370 h 9927"/>
                <a:gd name="connsiteX12" fmla="*/ 78 w 9771"/>
                <a:gd name="connsiteY12" fmla="*/ 6386 h 9927"/>
                <a:gd name="connsiteX13" fmla="*/ 16 w 9771"/>
                <a:gd name="connsiteY13" fmla="*/ 1271 h 9927"/>
                <a:gd name="connsiteX14" fmla="*/ 200 w 9771"/>
                <a:gd name="connsiteY14" fmla="*/ 583 h 9927"/>
                <a:gd name="connsiteX15" fmla="*/ 2225 w 9771"/>
                <a:gd name="connsiteY15" fmla="*/ 386 h 9927"/>
                <a:gd name="connsiteX16" fmla="*/ 4495 w 9771"/>
                <a:gd name="connsiteY16" fmla="*/ 320 h 9927"/>
                <a:gd name="connsiteX17" fmla="*/ 5599 w 9771"/>
                <a:gd name="connsiteY17" fmla="*/ 288 h 9927"/>
                <a:gd name="connsiteX18" fmla="*/ 6642 w 9771"/>
                <a:gd name="connsiteY18" fmla="*/ 222 h 9927"/>
                <a:gd name="connsiteX19" fmla="*/ 8176 w 9771"/>
                <a:gd name="connsiteY19" fmla="*/ 91 h 9927"/>
                <a:gd name="connsiteX20" fmla="*/ 8851 w 9771"/>
                <a:gd name="connsiteY20" fmla="*/ 25 h 9927"/>
                <a:gd name="connsiteX21" fmla="*/ 9771 w 9771"/>
                <a:gd name="connsiteY21" fmla="*/ 124 h 9927"/>
                <a:gd name="connsiteX22" fmla="*/ 9526 w 9771"/>
                <a:gd name="connsiteY22" fmla="*/ 1534 h 9927"/>
                <a:gd name="connsiteX23" fmla="*/ 9280 w 9771"/>
                <a:gd name="connsiteY23" fmla="*/ 2616 h 9927"/>
                <a:gd name="connsiteX24" fmla="*/ 9219 w 9771"/>
                <a:gd name="connsiteY24" fmla="*/ 1304 h 9927"/>
                <a:gd name="connsiteX25" fmla="*/ 9403 w 9771"/>
                <a:gd name="connsiteY25" fmla="*/ 3402 h 9927"/>
                <a:gd name="connsiteX26" fmla="*/ 9403 w 9771"/>
                <a:gd name="connsiteY26" fmla="*/ 3993 h 9927"/>
                <a:gd name="connsiteX27" fmla="*/ 9280 w 9771"/>
                <a:gd name="connsiteY27" fmla="*/ 5337 h 9927"/>
                <a:gd name="connsiteX28" fmla="*/ 9280 w 9771"/>
                <a:gd name="connsiteY28" fmla="*/ 5697 h 9927"/>
                <a:gd name="connsiteX29" fmla="*/ 8851 w 9771"/>
                <a:gd name="connsiteY29" fmla="*/ 6222 h 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71" h="9927">
                  <a:moveTo>
                    <a:pt x="8851" y="6222"/>
                  </a:moveTo>
                  <a:cubicBezTo>
                    <a:pt x="8483" y="6025"/>
                    <a:pt x="8667" y="5796"/>
                    <a:pt x="8667" y="5599"/>
                  </a:cubicBezTo>
                  <a:cubicBezTo>
                    <a:pt x="8544" y="4747"/>
                    <a:pt x="8789" y="3894"/>
                    <a:pt x="8483" y="3042"/>
                  </a:cubicBezTo>
                  <a:cubicBezTo>
                    <a:pt x="8299" y="2616"/>
                    <a:pt x="8360" y="2484"/>
                    <a:pt x="7440" y="2779"/>
                  </a:cubicBezTo>
                  <a:cubicBezTo>
                    <a:pt x="6151" y="3173"/>
                    <a:pt x="4618" y="3501"/>
                    <a:pt x="3022" y="3206"/>
                  </a:cubicBezTo>
                  <a:cubicBezTo>
                    <a:pt x="2348" y="3075"/>
                    <a:pt x="2348" y="3370"/>
                    <a:pt x="2164" y="3534"/>
                  </a:cubicBezTo>
                  <a:cubicBezTo>
                    <a:pt x="1366" y="4550"/>
                    <a:pt x="875" y="5599"/>
                    <a:pt x="814" y="6714"/>
                  </a:cubicBezTo>
                  <a:cubicBezTo>
                    <a:pt x="753" y="7763"/>
                    <a:pt x="753" y="8812"/>
                    <a:pt x="814" y="9861"/>
                  </a:cubicBezTo>
                  <a:lnTo>
                    <a:pt x="323" y="9927"/>
                  </a:lnTo>
                  <a:cubicBezTo>
                    <a:pt x="78" y="9697"/>
                    <a:pt x="323" y="9435"/>
                    <a:pt x="200" y="9206"/>
                  </a:cubicBezTo>
                  <a:cubicBezTo>
                    <a:pt x="16" y="8681"/>
                    <a:pt x="200" y="8124"/>
                    <a:pt x="78" y="7566"/>
                  </a:cubicBezTo>
                  <a:cubicBezTo>
                    <a:pt x="16" y="7501"/>
                    <a:pt x="16" y="7435"/>
                    <a:pt x="16" y="7370"/>
                  </a:cubicBezTo>
                  <a:cubicBezTo>
                    <a:pt x="16" y="7042"/>
                    <a:pt x="-45" y="6714"/>
                    <a:pt x="78" y="6386"/>
                  </a:cubicBezTo>
                  <a:cubicBezTo>
                    <a:pt x="-45" y="4681"/>
                    <a:pt x="16" y="2976"/>
                    <a:pt x="16" y="1271"/>
                  </a:cubicBezTo>
                  <a:cubicBezTo>
                    <a:pt x="16" y="1042"/>
                    <a:pt x="-45" y="812"/>
                    <a:pt x="200" y="583"/>
                  </a:cubicBezTo>
                  <a:cubicBezTo>
                    <a:pt x="814" y="288"/>
                    <a:pt x="1550" y="419"/>
                    <a:pt x="2225" y="386"/>
                  </a:cubicBezTo>
                  <a:cubicBezTo>
                    <a:pt x="3022" y="386"/>
                    <a:pt x="3759" y="452"/>
                    <a:pt x="4495" y="320"/>
                  </a:cubicBezTo>
                  <a:cubicBezTo>
                    <a:pt x="4863" y="288"/>
                    <a:pt x="5231" y="288"/>
                    <a:pt x="5599" y="288"/>
                  </a:cubicBezTo>
                  <a:cubicBezTo>
                    <a:pt x="5967" y="288"/>
                    <a:pt x="6335" y="288"/>
                    <a:pt x="6642" y="222"/>
                  </a:cubicBezTo>
                  <a:cubicBezTo>
                    <a:pt x="7133" y="157"/>
                    <a:pt x="7685" y="189"/>
                    <a:pt x="8176" y="91"/>
                  </a:cubicBezTo>
                  <a:cubicBezTo>
                    <a:pt x="8360" y="58"/>
                    <a:pt x="8605" y="58"/>
                    <a:pt x="8851" y="25"/>
                  </a:cubicBezTo>
                  <a:cubicBezTo>
                    <a:pt x="9157" y="25"/>
                    <a:pt x="9526" y="-73"/>
                    <a:pt x="9771" y="124"/>
                  </a:cubicBezTo>
                  <a:cubicBezTo>
                    <a:pt x="9648" y="583"/>
                    <a:pt x="9403" y="1042"/>
                    <a:pt x="9526" y="1534"/>
                  </a:cubicBezTo>
                  <a:cubicBezTo>
                    <a:pt x="9444" y="1949"/>
                    <a:pt x="9331" y="2654"/>
                    <a:pt x="9280" y="2616"/>
                  </a:cubicBezTo>
                  <a:cubicBezTo>
                    <a:pt x="9096" y="2124"/>
                    <a:pt x="9280" y="1665"/>
                    <a:pt x="9219" y="1304"/>
                  </a:cubicBezTo>
                  <a:cubicBezTo>
                    <a:pt x="9096" y="1927"/>
                    <a:pt x="9342" y="2648"/>
                    <a:pt x="9403" y="3402"/>
                  </a:cubicBezTo>
                  <a:lnTo>
                    <a:pt x="9403" y="3993"/>
                  </a:lnTo>
                  <a:cubicBezTo>
                    <a:pt x="9464" y="4452"/>
                    <a:pt x="8973" y="4878"/>
                    <a:pt x="9280" y="5337"/>
                  </a:cubicBezTo>
                  <a:cubicBezTo>
                    <a:pt x="9342" y="5468"/>
                    <a:pt x="9342" y="5566"/>
                    <a:pt x="9280" y="5697"/>
                  </a:cubicBezTo>
                  <a:cubicBezTo>
                    <a:pt x="9219" y="5894"/>
                    <a:pt x="9157" y="6091"/>
                    <a:pt x="8851" y="62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15">
              <a:extLst>
                <a:ext uri="{FF2B5EF4-FFF2-40B4-BE49-F238E27FC236}">
                  <a16:creationId xmlns:a16="http://schemas.microsoft.com/office/drawing/2014/main" id="{126B3F0D-9CE0-4DA2-9A52-3BAE1AAF7DDB}"/>
                </a:ext>
              </a:extLst>
            </p:cNvPr>
            <p:cNvSpPr>
              <a:spLocks/>
            </p:cNvSpPr>
            <p:nvPr/>
          </p:nvSpPr>
          <p:spPr bwMode="auto">
            <a:xfrm>
              <a:off x="8538735" y="2158999"/>
              <a:ext cx="1083691" cy="824327"/>
            </a:xfrm>
            <a:custGeom>
              <a:avLst/>
              <a:gdLst>
                <a:gd name="T0" fmla="*/ 81 w 471"/>
                <a:gd name="T1" fmla="*/ 71 h 359"/>
                <a:gd name="T2" fmla="*/ 316 w 471"/>
                <a:gd name="T3" fmla="*/ 25 h 359"/>
                <a:gd name="T4" fmla="*/ 391 w 471"/>
                <a:gd name="T5" fmla="*/ 66 h 359"/>
                <a:gd name="T6" fmla="*/ 448 w 471"/>
                <a:gd name="T7" fmla="*/ 248 h 359"/>
                <a:gd name="T8" fmla="*/ 455 w 471"/>
                <a:gd name="T9" fmla="*/ 326 h 359"/>
                <a:gd name="T10" fmla="*/ 429 w 471"/>
                <a:gd name="T11" fmla="*/ 358 h 359"/>
                <a:gd name="T12" fmla="*/ 402 w 471"/>
                <a:gd name="T13" fmla="*/ 304 h 359"/>
                <a:gd name="T14" fmla="*/ 390 w 471"/>
                <a:gd name="T15" fmla="*/ 265 h 359"/>
                <a:gd name="T16" fmla="*/ 379 w 471"/>
                <a:gd name="T17" fmla="*/ 230 h 359"/>
                <a:gd name="T18" fmla="*/ 372 w 471"/>
                <a:gd name="T19" fmla="*/ 213 h 359"/>
                <a:gd name="T20" fmla="*/ 390 w 471"/>
                <a:gd name="T21" fmla="*/ 197 h 359"/>
                <a:gd name="T22" fmla="*/ 406 w 471"/>
                <a:gd name="T23" fmla="*/ 211 h 359"/>
                <a:gd name="T24" fmla="*/ 385 w 471"/>
                <a:gd name="T25" fmla="*/ 191 h 359"/>
                <a:gd name="T26" fmla="*/ 402 w 471"/>
                <a:gd name="T27" fmla="*/ 167 h 359"/>
                <a:gd name="T28" fmla="*/ 417 w 471"/>
                <a:gd name="T29" fmla="*/ 139 h 359"/>
                <a:gd name="T30" fmla="*/ 394 w 471"/>
                <a:gd name="T31" fmla="*/ 132 h 359"/>
                <a:gd name="T32" fmla="*/ 267 w 471"/>
                <a:gd name="T33" fmla="*/ 87 h 359"/>
                <a:gd name="T34" fmla="*/ 218 w 471"/>
                <a:gd name="T35" fmla="*/ 90 h 359"/>
                <a:gd name="T36" fmla="*/ 178 w 471"/>
                <a:gd name="T37" fmla="*/ 104 h 359"/>
                <a:gd name="T38" fmla="*/ 142 w 471"/>
                <a:gd name="T39" fmla="*/ 119 h 359"/>
                <a:gd name="T40" fmla="*/ 68 w 471"/>
                <a:gd name="T41" fmla="*/ 164 h 359"/>
                <a:gd name="T42" fmla="*/ 52 w 471"/>
                <a:gd name="T43" fmla="*/ 155 h 359"/>
                <a:gd name="T44" fmla="*/ 62 w 471"/>
                <a:gd name="T45" fmla="*/ 133 h 359"/>
                <a:gd name="T46" fmla="*/ 39 w 471"/>
                <a:gd name="T47" fmla="*/ 211 h 359"/>
                <a:gd name="T48" fmla="*/ 331 w 471"/>
                <a:gd name="T49" fmla="*/ 101 h 359"/>
                <a:gd name="T50" fmla="*/ 332 w 471"/>
                <a:gd name="T51" fmla="*/ 122 h 359"/>
                <a:gd name="T52" fmla="*/ 333 w 471"/>
                <a:gd name="T53" fmla="*/ 123 h 359"/>
                <a:gd name="T54" fmla="*/ 308 w 471"/>
                <a:gd name="T55" fmla="*/ 126 h 359"/>
                <a:gd name="T56" fmla="*/ 309 w 471"/>
                <a:gd name="T57" fmla="*/ 127 h 359"/>
                <a:gd name="T58" fmla="*/ 333 w 471"/>
                <a:gd name="T59" fmla="*/ 145 h 359"/>
                <a:gd name="T60" fmla="*/ 271 w 471"/>
                <a:gd name="T61" fmla="*/ 144 h 359"/>
                <a:gd name="T62" fmla="*/ 270 w 471"/>
                <a:gd name="T63" fmla="*/ 144 h 359"/>
                <a:gd name="T64" fmla="*/ 340 w 471"/>
                <a:gd name="T65" fmla="*/ 156 h 359"/>
                <a:gd name="T66" fmla="*/ 339 w 471"/>
                <a:gd name="T67" fmla="*/ 138 h 359"/>
                <a:gd name="T68" fmla="*/ 364 w 471"/>
                <a:gd name="T69" fmla="*/ 135 h 359"/>
                <a:gd name="T70" fmla="*/ 370 w 471"/>
                <a:gd name="T71" fmla="*/ 180 h 359"/>
                <a:gd name="T72" fmla="*/ 332 w 471"/>
                <a:gd name="T73" fmla="*/ 171 h 359"/>
                <a:gd name="T74" fmla="*/ 312 w 471"/>
                <a:gd name="T75" fmla="*/ 162 h 359"/>
                <a:gd name="T76" fmla="*/ 259 w 471"/>
                <a:gd name="T77" fmla="*/ 170 h 359"/>
                <a:gd name="T78" fmla="*/ 128 w 471"/>
                <a:gd name="T79" fmla="*/ 234 h 359"/>
                <a:gd name="T80" fmla="*/ 166 w 471"/>
                <a:gd name="T81" fmla="*/ 211 h 359"/>
                <a:gd name="T82" fmla="*/ 259 w 471"/>
                <a:gd name="T83" fmla="*/ 170 h 359"/>
                <a:gd name="T84" fmla="*/ 351 w 471"/>
                <a:gd name="T85" fmla="*/ 184 h 359"/>
                <a:gd name="T86" fmla="*/ 343 w 471"/>
                <a:gd name="T87" fmla="*/ 201 h 359"/>
                <a:gd name="T88" fmla="*/ 192 w 471"/>
                <a:gd name="T89" fmla="*/ 215 h 359"/>
                <a:gd name="T90" fmla="*/ 61 w 471"/>
                <a:gd name="T91" fmla="*/ 279 h 359"/>
                <a:gd name="T92" fmla="*/ 40 w 471"/>
                <a:gd name="T93" fmla="*/ 341 h 359"/>
                <a:gd name="T94" fmla="*/ 25 w 471"/>
                <a:gd name="T95" fmla="*/ 261 h 359"/>
                <a:gd name="T96" fmla="*/ 19 w 471"/>
                <a:gd name="T97" fmla="*/ 31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1" h="359">
                  <a:moveTo>
                    <a:pt x="19" y="315"/>
                  </a:moveTo>
                  <a:cubicBezTo>
                    <a:pt x="0" y="223"/>
                    <a:pt x="19" y="143"/>
                    <a:pt x="81" y="71"/>
                  </a:cubicBezTo>
                  <a:cubicBezTo>
                    <a:pt x="114" y="32"/>
                    <a:pt x="157" y="24"/>
                    <a:pt x="200" y="11"/>
                  </a:cubicBezTo>
                  <a:cubicBezTo>
                    <a:pt x="239" y="0"/>
                    <a:pt x="278" y="11"/>
                    <a:pt x="316" y="25"/>
                  </a:cubicBezTo>
                  <a:cubicBezTo>
                    <a:pt x="333" y="31"/>
                    <a:pt x="348" y="41"/>
                    <a:pt x="366" y="45"/>
                  </a:cubicBezTo>
                  <a:cubicBezTo>
                    <a:pt x="377" y="47"/>
                    <a:pt x="384" y="58"/>
                    <a:pt x="391" y="66"/>
                  </a:cubicBezTo>
                  <a:cubicBezTo>
                    <a:pt x="441" y="122"/>
                    <a:pt x="471" y="185"/>
                    <a:pt x="462" y="263"/>
                  </a:cubicBezTo>
                  <a:cubicBezTo>
                    <a:pt x="451" y="262"/>
                    <a:pt x="452" y="252"/>
                    <a:pt x="448" y="248"/>
                  </a:cubicBezTo>
                  <a:cubicBezTo>
                    <a:pt x="454" y="263"/>
                    <a:pt x="457" y="281"/>
                    <a:pt x="458" y="299"/>
                  </a:cubicBezTo>
                  <a:cubicBezTo>
                    <a:pt x="458" y="308"/>
                    <a:pt x="459" y="317"/>
                    <a:pt x="455" y="326"/>
                  </a:cubicBezTo>
                  <a:cubicBezTo>
                    <a:pt x="449" y="331"/>
                    <a:pt x="448" y="341"/>
                    <a:pt x="443" y="347"/>
                  </a:cubicBezTo>
                  <a:cubicBezTo>
                    <a:pt x="439" y="352"/>
                    <a:pt x="435" y="358"/>
                    <a:pt x="429" y="358"/>
                  </a:cubicBezTo>
                  <a:cubicBezTo>
                    <a:pt x="421" y="359"/>
                    <a:pt x="425" y="349"/>
                    <a:pt x="421" y="347"/>
                  </a:cubicBezTo>
                  <a:cubicBezTo>
                    <a:pt x="407" y="335"/>
                    <a:pt x="404" y="320"/>
                    <a:pt x="402" y="304"/>
                  </a:cubicBezTo>
                  <a:cubicBezTo>
                    <a:pt x="402" y="301"/>
                    <a:pt x="401" y="298"/>
                    <a:pt x="402" y="297"/>
                  </a:cubicBezTo>
                  <a:cubicBezTo>
                    <a:pt x="412" y="281"/>
                    <a:pt x="398" y="274"/>
                    <a:pt x="390" y="265"/>
                  </a:cubicBezTo>
                  <a:cubicBezTo>
                    <a:pt x="384" y="258"/>
                    <a:pt x="377" y="250"/>
                    <a:pt x="374" y="241"/>
                  </a:cubicBezTo>
                  <a:cubicBezTo>
                    <a:pt x="372" y="236"/>
                    <a:pt x="370" y="230"/>
                    <a:pt x="379" y="230"/>
                  </a:cubicBezTo>
                  <a:cubicBezTo>
                    <a:pt x="381" y="230"/>
                    <a:pt x="381" y="229"/>
                    <a:pt x="380" y="228"/>
                  </a:cubicBezTo>
                  <a:cubicBezTo>
                    <a:pt x="376" y="223"/>
                    <a:pt x="374" y="218"/>
                    <a:pt x="372" y="213"/>
                  </a:cubicBezTo>
                  <a:cubicBezTo>
                    <a:pt x="370" y="208"/>
                    <a:pt x="366" y="201"/>
                    <a:pt x="371" y="196"/>
                  </a:cubicBezTo>
                  <a:cubicBezTo>
                    <a:pt x="377" y="191"/>
                    <a:pt x="384" y="194"/>
                    <a:pt x="390" y="197"/>
                  </a:cubicBezTo>
                  <a:cubicBezTo>
                    <a:pt x="396" y="199"/>
                    <a:pt x="400" y="204"/>
                    <a:pt x="404" y="208"/>
                  </a:cubicBezTo>
                  <a:cubicBezTo>
                    <a:pt x="405" y="209"/>
                    <a:pt x="404" y="211"/>
                    <a:pt x="406" y="211"/>
                  </a:cubicBezTo>
                  <a:cubicBezTo>
                    <a:pt x="405" y="210"/>
                    <a:pt x="405" y="209"/>
                    <a:pt x="405" y="208"/>
                  </a:cubicBezTo>
                  <a:cubicBezTo>
                    <a:pt x="398" y="202"/>
                    <a:pt x="391" y="197"/>
                    <a:pt x="385" y="191"/>
                  </a:cubicBezTo>
                  <a:cubicBezTo>
                    <a:pt x="378" y="186"/>
                    <a:pt x="376" y="178"/>
                    <a:pt x="381" y="170"/>
                  </a:cubicBezTo>
                  <a:cubicBezTo>
                    <a:pt x="387" y="163"/>
                    <a:pt x="395" y="163"/>
                    <a:pt x="402" y="167"/>
                  </a:cubicBezTo>
                  <a:cubicBezTo>
                    <a:pt x="417" y="174"/>
                    <a:pt x="426" y="187"/>
                    <a:pt x="432" y="200"/>
                  </a:cubicBezTo>
                  <a:cubicBezTo>
                    <a:pt x="430" y="180"/>
                    <a:pt x="420" y="160"/>
                    <a:pt x="417" y="139"/>
                  </a:cubicBezTo>
                  <a:cubicBezTo>
                    <a:pt x="416" y="146"/>
                    <a:pt x="424" y="157"/>
                    <a:pt x="411" y="161"/>
                  </a:cubicBezTo>
                  <a:cubicBezTo>
                    <a:pt x="401" y="163"/>
                    <a:pt x="394" y="151"/>
                    <a:pt x="394" y="132"/>
                  </a:cubicBezTo>
                  <a:cubicBezTo>
                    <a:pt x="386" y="143"/>
                    <a:pt x="378" y="140"/>
                    <a:pt x="372" y="132"/>
                  </a:cubicBezTo>
                  <a:cubicBezTo>
                    <a:pt x="345" y="97"/>
                    <a:pt x="308" y="88"/>
                    <a:pt x="267" y="87"/>
                  </a:cubicBezTo>
                  <a:cubicBezTo>
                    <a:pt x="255" y="87"/>
                    <a:pt x="244" y="86"/>
                    <a:pt x="237" y="73"/>
                  </a:cubicBezTo>
                  <a:cubicBezTo>
                    <a:pt x="233" y="82"/>
                    <a:pt x="230" y="92"/>
                    <a:pt x="218" y="90"/>
                  </a:cubicBezTo>
                  <a:cubicBezTo>
                    <a:pt x="209" y="88"/>
                    <a:pt x="210" y="80"/>
                    <a:pt x="209" y="73"/>
                  </a:cubicBezTo>
                  <a:cubicBezTo>
                    <a:pt x="200" y="84"/>
                    <a:pt x="199" y="104"/>
                    <a:pt x="178" y="104"/>
                  </a:cubicBezTo>
                  <a:cubicBezTo>
                    <a:pt x="170" y="104"/>
                    <a:pt x="170" y="96"/>
                    <a:pt x="168" y="88"/>
                  </a:cubicBezTo>
                  <a:cubicBezTo>
                    <a:pt x="163" y="103"/>
                    <a:pt x="154" y="113"/>
                    <a:pt x="142" y="119"/>
                  </a:cubicBezTo>
                  <a:cubicBezTo>
                    <a:pt x="131" y="125"/>
                    <a:pt x="120" y="134"/>
                    <a:pt x="108" y="117"/>
                  </a:cubicBezTo>
                  <a:cubicBezTo>
                    <a:pt x="103" y="142"/>
                    <a:pt x="82" y="150"/>
                    <a:pt x="68" y="164"/>
                  </a:cubicBezTo>
                  <a:cubicBezTo>
                    <a:pt x="65" y="166"/>
                    <a:pt x="61" y="170"/>
                    <a:pt x="57" y="167"/>
                  </a:cubicBezTo>
                  <a:cubicBezTo>
                    <a:pt x="51" y="165"/>
                    <a:pt x="52" y="159"/>
                    <a:pt x="52" y="155"/>
                  </a:cubicBezTo>
                  <a:cubicBezTo>
                    <a:pt x="52" y="147"/>
                    <a:pt x="58" y="141"/>
                    <a:pt x="61" y="135"/>
                  </a:cubicBezTo>
                  <a:cubicBezTo>
                    <a:pt x="61" y="134"/>
                    <a:pt x="61" y="133"/>
                    <a:pt x="62" y="133"/>
                  </a:cubicBezTo>
                  <a:cubicBezTo>
                    <a:pt x="60" y="133"/>
                    <a:pt x="61" y="135"/>
                    <a:pt x="60" y="136"/>
                  </a:cubicBezTo>
                  <a:cubicBezTo>
                    <a:pt x="48" y="158"/>
                    <a:pt x="40" y="189"/>
                    <a:pt x="39" y="211"/>
                  </a:cubicBezTo>
                  <a:cubicBezTo>
                    <a:pt x="76" y="149"/>
                    <a:pt x="135" y="120"/>
                    <a:pt x="198" y="99"/>
                  </a:cubicBezTo>
                  <a:cubicBezTo>
                    <a:pt x="242" y="84"/>
                    <a:pt x="287" y="80"/>
                    <a:pt x="331" y="101"/>
                  </a:cubicBezTo>
                  <a:cubicBezTo>
                    <a:pt x="346" y="107"/>
                    <a:pt x="364" y="113"/>
                    <a:pt x="364" y="134"/>
                  </a:cubicBezTo>
                  <a:cubicBezTo>
                    <a:pt x="350" y="140"/>
                    <a:pt x="343" y="127"/>
                    <a:pt x="332" y="122"/>
                  </a:cubicBezTo>
                  <a:cubicBezTo>
                    <a:pt x="330" y="120"/>
                    <a:pt x="330" y="125"/>
                    <a:pt x="332" y="123"/>
                  </a:cubicBezTo>
                  <a:cubicBezTo>
                    <a:pt x="332" y="122"/>
                    <a:pt x="332" y="122"/>
                    <a:pt x="333" y="123"/>
                  </a:cubicBezTo>
                  <a:cubicBezTo>
                    <a:pt x="342" y="130"/>
                    <a:pt x="338" y="133"/>
                    <a:pt x="330" y="134"/>
                  </a:cubicBezTo>
                  <a:cubicBezTo>
                    <a:pt x="322" y="134"/>
                    <a:pt x="315" y="129"/>
                    <a:pt x="308" y="126"/>
                  </a:cubicBezTo>
                  <a:cubicBezTo>
                    <a:pt x="306" y="126"/>
                    <a:pt x="307" y="130"/>
                    <a:pt x="307" y="128"/>
                  </a:cubicBezTo>
                  <a:cubicBezTo>
                    <a:pt x="307" y="127"/>
                    <a:pt x="308" y="127"/>
                    <a:pt x="309" y="127"/>
                  </a:cubicBezTo>
                  <a:cubicBezTo>
                    <a:pt x="312" y="128"/>
                    <a:pt x="315" y="130"/>
                    <a:pt x="317" y="131"/>
                  </a:cubicBezTo>
                  <a:cubicBezTo>
                    <a:pt x="323" y="135"/>
                    <a:pt x="336" y="137"/>
                    <a:pt x="333" y="145"/>
                  </a:cubicBezTo>
                  <a:cubicBezTo>
                    <a:pt x="330" y="153"/>
                    <a:pt x="319" y="150"/>
                    <a:pt x="311" y="147"/>
                  </a:cubicBezTo>
                  <a:cubicBezTo>
                    <a:pt x="297" y="144"/>
                    <a:pt x="283" y="144"/>
                    <a:pt x="271" y="144"/>
                  </a:cubicBezTo>
                  <a:cubicBezTo>
                    <a:pt x="267" y="144"/>
                    <a:pt x="269" y="148"/>
                    <a:pt x="268" y="146"/>
                  </a:cubicBezTo>
                  <a:cubicBezTo>
                    <a:pt x="268" y="145"/>
                    <a:pt x="269" y="145"/>
                    <a:pt x="270" y="144"/>
                  </a:cubicBezTo>
                  <a:cubicBezTo>
                    <a:pt x="281" y="143"/>
                    <a:pt x="291" y="144"/>
                    <a:pt x="302" y="146"/>
                  </a:cubicBezTo>
                  <a:cubicBezTo>
                    <a:pt x="315" y="148"/>
                    <a:pt x="328" y="151"/>
                    <a:pt x="340" y="156"/>
                  </a:cubicBezTo>
                  <a:cubicBezTo>
                    <a:pt x="344" y="153"/>
                    <a:pt x="341" y="151"/>
                    <a:pt x="340" y="148"/>
                  </a:cubicBezTo>
                  <a:cubicBezTo>
                    <a:pt x="339" y="145"/>
                    <a:pt x="336" y="142"/>
                    <a:pt x="339" y="138"/>
                  </a:cubicBezTo>
                  <a:cubicBezTo>
                    <a:pt x="342" y="135"/>
                    <a:pt x="347" y="135"/>
                    <a:pt x="350" y="138"/>
                  </a:cubicBezTo>
                  <a:cubicBezTo>
                    <a:pt x="356" y="141"/>
                    <a:pt x="361" y="142"/>
                    <a:pt x="364" y="135"/>
                  </a:cubicBezTo>
                  <a:cubicBezTo>
                    <a:pt x="374" y="136"/>
                    <a:pt x="375" y="145"/>
                    <a:pt x="376" y="152"/>
                  </a:cubicBezTo>
                  <a:cubicBezTo>
                    <a:pt x="378" y="162"/>
                    <a:pt x="372" y="170"/>
                    <a:pt x="370" y="180"/>
                  </a:cubicBezTo>
                  <a:cubicBezTo>
                    <a:pt x="369" y="186"/>
                    <a:pt x="361" y="186"/>
                    <a:pt x="355" y="183"/>
                  </a:cubicBezTo>
                  <a:cubicBezTo>
                    <a:pt x="347" y="179"/>
                    <a:pt x="340" y="174"/>
                    <a:pt x="332" y="171"/>
                  </a:cubicBezTo>
                  <a:cubicBezTo>
                    <a:pt x="318" y="164"/>
                    <a:pt x="304" y="157"/>
                    <a:pt x="288" y="154"/>
                  </a:cubicBezTo>
                  <a:cubicBezTo>
                    <a:pt x="296" y="156"/>
                    <a:pt x="304" y="159"/>
                    <a:pt x="312" y="162"/>
                  </a:cubicBezTo>
                  <a:cubicBezTo>
                    <a:pt x="316" y="163"/>
                    <a:pt x="318" y="166"/>
                    <a:pt x="314" y="170"/>
                  </a:cubicBezTo>
                  <a:cubicBezTo>
                    <a:pt x="296" y="172"/>
                    <a:pt x="278" y="165"/>
                    <a:pt x="259" y="170"/>
                  </a:cubicBezTo>
                  <a:cubicBezTo>
                    <a:pt x="234" y="173"/>
                    <a:pt x="211" y="182"/>
                    <a:pt x="189" y="195"/>
                  </a:cubicBezTo>
                  <a:cubicBezTo>
                    <a:pt x="168" y="207"/>
                    <a:pt x="150" y="224"/>
                    <a:pt x="128" y="234"/>
                  </a:cubicBezTo>
                  <a:cubicBezTo>
                    <a:pt x="114" y="241"/>
                    <a:pt x="100" y="246"/>
                    <a:pt x="90" y="246"/>
                  </a:cubicBezTo>
                  <a:cubicBezTo>
                    <a:pt x="118" y="248"/>
                    <a:pt x="142" y="228"/>
                    <a:pt x="166" y="211"/>
                  </a:cubicBezTo>
                  <a:cubicBezTo>
                    <a:pt x="174" y="205"/>
                    <a:pt x="182" y="199"/>
                    <a:pt x="190" y="194"/>
                  </a:cubicBezTo>
                  <a:cubicBezTo>
                    <a:pt x="212" y="182"/>
                    <a:pt x="234" y="173"/>
                    <a:pt x="259" y="170"/>
                  </a:cubicBezTo>
                  <a:cubicBezTo>
                    <a:pt x="285" y="165"/>
                    <a:pt x="311" y="170"/>
                    <a:pt x="335" y="182"/>
                  </a:cubicBezTo>
                  <a:cubicBezTo>
                    <a:pt x="340" y="184"/>
                    <a:pt x="346" y="184"/>
                    <a:pt x="351" y="184"/>
                  </a:cubicBezTo>
                  <a:cubicBezTo>
                    <a:pt x="357" y="187"/>
                    <a:pt x="363" y="191"/>
                    <a:pt x="359" y="198"/>
                  </a:cubicBezTo>
                  <a:cubicBezTo>
                    <a:pt x="356" y="205"/>
                    <a:pt x="349" y="203"/>
                    <a:pt x="343" y="201"/>
                  </a:cubicBezTo>
                  <a:cubicBezTo>
                    <a:pt x="341" y="201"/>
                    <a:pt x="340" y="200"/>
                    <a:pt x="338" y="199"/>
                  </a:cubicBezTo>
                  <a:cubicBezTo>
                    <a:pt x="286" y="173"/>
                    <a:pt x="238" y="185"/>
                    <a:pt x="192" y="215"/>
                  </a:cubicBezTo>
                  <a:cubicBezTo>
                    <a:pt x="165" y="233"/>
                    <a:pt x="141" y="254"/>
                    <a:pt x="110" y="266"/>
                  </a:cubicBezTo>
                  <a:cubicBezTo>
                    <a:pt x="94" y="272"/>
                    <a:pt x="78" y="277"/>
                    <a:pt x="61" y="279"/>
                  </a:cubicBezTo>
                  <a:cubicBezTo>
                    <a:pt x="70" y="292"/>
                    <a:pt x="66" y="335"/>
                    <a:pt x="55" y="345"/>
                  </a:cubicBezTo>
                  <a:cubicBezTo>
                    <a:pt x="48" y="351"/>
                    <a:pt x="44" y="345"/>
                    <a:pt x="40" y="341"/>
                  </a:cubicBezTo>
                  <a:cubicBezTo>
                    <a:pt x="37" y="338"/>
                    <a:pt x="32" y="337"/>
                    <a:pt x="30" y="333"/>
                  </a:cubicBezTo>
                  <a:cubicBezTo>
                    <a:pt x="22" y="309"/>
                    <a:pt x="21" y="285"/>
                    <a:pt x="25" y="261"/>
                  </a:cubicBezTo>
                  <a:cubicBezTo>
                    <a:pt x="22" y="272"/>
                    <a:pt x="22" y="284"/>
                    <a:pt x="24" y="297"/>
                  </a:cubicBezTo>
                  <a:cubicBezTo>
                    <a:pt x="24" y="303"/>
                    <a:pt x="25" y="310"/>
                    <a:pt x="19" y="315"/>
                  </a:cubicBezTo>
                  <a:close/>
                </a:path>
              </a:pathLst>
            </a:custGeom>
            <a:solidFill>
              <a:srgbClr val="3A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17">
              <a:extLst>
                <a:ext uri="{FF2B5EF4-FFF2-40B4-BE49-F238E27FC236}">
                  <a16:creationId xmlns:a16="http://schemas.microsoft.com/office/drawing/2014/main" id="{410C8434-3212-453C-86C6-25F2E05EF0D5}"/>
                </a:ext>
              </a:extLst>
            </p:cNvPr>
            <p:cNvSpPr>
              <a:spLocks/>
            </p:cNvSpPr>
            <p:nvPr/>
          </p:nvSpPr>
          <p:spPr bwMode="auto">
            <a:xfrm>
              <a:off x="8574820" y="2294319"/>
              <a:ext cx="1011520" cy="886349"/>
            </a:xfrm>
            <a:custGeom>
              <a:avLst/>
              <a:gdLst>
                <a:gd name="T0" fmla="*/ 42 w 439"/>
                <a:gd name="T1" fmla="*/ 107 h 386"/>
                <a:gd name="T2" fmla="*/ 120 w 439"/>
                <a:gd name="T3" fmla="*/ 59 h 386"/>
                <a:gd name="T4" fmla="*/ 157 w 439"/>
                <a:gd name="T5" fmla="*/ 28 h 386"/>
                <a:gd name="T6" fmla="*/ 179 w 439"/>
                <a:gd name="T7" fmla="*/ 31 h 386"/>
                <a:gd name="T8" fmla="*/ 204 w 439"/>
                <a:gd name="T9" fmla="*/ 27 h 386"/>
                <a:gd name="T10" fmla="*/ 253 w 439"/>
                <a:gd name="T11" fmla="*/ 25 h 386"/>
                <a:gd name="T12" fmla="*/ 379 w 439"/>
                <a:gd name="T13" fmla="*/ 65 h 386"/>
                <a:gd name="T14" fmla="*/ 389 w 439"/>
                <a:gd name="T15" fmla="*/ 97 h 386"/>
                <a:gd name="T16" fmla="*/ 398 w 439"/>
                <a:gd name="T17" fmla="*/ 83 h 386"/>
                <a:gd name="T18" fmla="*/ 419 w 439"/>
                <a:gd name="T19" fmla="*/ 155 h 386"/>
                <a:gd name="T20" fmla="*/ 368 w 439"/>
                <a:gd name="T21" fmla="*/ 114 h 386"/>
                <a:gd name="T22" fmla="*/ 391 w 439"/>
                <a:gd name="T23" fmla="*/ 153 h 386"/>
                <a:gd name="T24" fmla="*/ 359 w 439"/>
                <a:gd name="T25" fmla="*/ 141 h 386"/>
                <a:gd name="T26" fmla="*/ 379 w 439"/>
                <a:gd name="T27" fmla="*/ 180 h 386"/>
                <a:gd name="T28" fmla="*/ 401 w 439"/>
                <a:gd name="T29" fmla="*/ 227 h 386"/>
                <a:gd name="T30" fmla="*/ 412 w 439"/>
                <a:gd name="T31" fmla="*/ 277 h 386"/>
                <a:gd name="T32" fmla="*/ 431 w 439"/>
                <a:gd name="T33" fmla="*/ 270 h 386"/>
                <a:gd name="T34" fmla="*/ 435 w 439"/>
                <a:gd name="T35" fmla="*/ 299 h 386"/>
                <a:gd name="T36" fmla="*/ 427 w 439"/>
                <a:gd name="T37" fmla="*/ 331 h 386"/>
                <a:gd name="T38" fmla="*/ 397 w 439"/>
                <a:gd name="T39" fmla="*/ 379 h 386"/>
                <a:gd name="T40" fmla="*/ 386 w 439"/>
                <a:gd name="T41" fmla="*/ 290 h 386"/>
                <a:gd name="T42" fmla="*/ 326 w 439"/>
                <a:gd name="T43" fmla="*/ 162 h 386"/>
                <a:gd name="T44" fmla="*/ 174 w 439"/>
                <a:gd name="T45" fmla="*/ 172 h 386"/>
                <a:gd name="T46" fmla="*/ 66 w 439"/>
                <a:gd name="T47" fmla="*/ 245 h 386"/>
                <a:gd name="T48" fmla="*/ 49 w 439"/>
                <a:gd name="T49" fmla="*/ 379 h 386"/>
                <a:gd name="T50" fmla="*/ 18 w 439"/>
                <a:gd name="T51" fmla="*/ 340 h 386"/>
                <a:gd name="T52" fmla="*/ 9 w 439"/>
                <a:gd name="T53" fmla="*/ 298 h 386"/>
                <a:gd name="T54" fmla="*/ 11 w 439"/>
                <a:gd name="T55" fmla="*/ 192 h 386"/>
                <a:gd name="T56" fmla="*/ 26 w 439"/>
                <a:gd name="T57" fmla="*/ 295 h 386"/>
                <a:gd name="T58" fmla="*/ 34 w 439"/>
                <a:gd name="T59" fmla="*/ 285 h 386"/>
                <a:gd name="T60" fmla="*/ 42 w 439"/>
                <a:gd name="T61" fmla="*/ 264 h 386"/>
                <a:gd name="T62" fmla="*/ 166 w 439"/>
                <a:gd name="T63" fmla="*/ 156 h 386"/>
                <a:gd name="T64" fmla="*/ 327 w 439"/>
                <a:gd name="T65" fmla="*/ 137 h 386"/>
                <a:gd name="T66" fmla="*/ 333 w 439"/>
                <a:gd name="T67" fmla="*/ 127 h 386"/>
                <a:gd name="T68" fmla="*/ 309 w 439"/>
                <a:gd name="T69" fmla="*/ 111 h 386"/>
                <a:gd name="T70" fmla="*/ 340 w 439"/>
                <a:gd name="T71" fmla="*/ 120 h 386"/>
                <a:gd name="T72" fmla="*/ 352 w 439"/>
                <a:gd name="T73" fmla="*/ 110 h 386"/>
                <a:gd name="T74" fmla="*/ 356 w 439"/>
                <a:gd name="T75" fmla="*/ 93 h 386"/>
                <a:gd name="T76" fmla="*/ 347 w 439"/>
                <a:gd name="T77" fmla="*/ 76 h 386"/>
                <a:gd name="T78" fmla="*/ 179 w 439"/>
                <a:gd name="T79" fmla="*/ 46 h 386"/>
                <a:gd name="T80" fmla="*/ 26 w 439"/>
                <a:gd name="T81" fmla="*/ 157 h 386"/>
                <a:gd name="T82" fmla="*/ 16 w 439"/>
                <a:gd name="T83" fmla="*/ 152 h 386"/>
                <a:gd name="T84" fmla="*/ 47 w 439"/>
                <a:gd name="T85" fmla="*/ 7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386">
                  <a:moveTo>
                    <a:pt x="47" y="72"/>
                  </a:moveTo>
                  <a:cubicBezTo>
                    <a:pt x="46" y="83"/>
                    <a:pt x="36" y="93"/>
                    <a:pt x="42" y="107"/>
                  </a:cubicBezTo>
                  <a:cubicBezTo>
                    <a:pt x="62" y="90"/>
                    <a:pt x="85" y="76"/>
                    <a:pt x="95" y="47"/>
                  </a:cubicBezTo>
                  <a:cubicBezTo>
                    <a:pt x="98" y="68"/>
                    <a:pt x="106" y="66"/>
                    <a:pt x="120" y="59"/>
                  </a:cubicBezTo>
                  <a:cubicBezTo>
                    <a:pt x="136" y="50"/>
                    <a:pt x="145" y="36"/>
                    <a:pt x="151" y="20"/>
                  </a:cubicBezTo>
                  <a:cubicBezTo>
                    <a:pt x="157" y="21"/>
                    <a:pt x="156" y="25"/>
                    <a:pt x="157" y="28"/>
                  </a:cubicBezTo>
                  <a:cubicBezTo>
                    <a:pt x="158" y="33"/>
                    <a:pt x="154" y="41"/>
                    <a:pt x="162" y="41"/>
                  </a:cubicBezTo>
                  <a:cubicBezTo>
                    <a:pt x="168" y="41"/>
                    <a:pt x="176" y="40"/>
                    <a:pt x="179" y="31"/>
                  </a:cubicBezTo>
                  <a:cubicBezTo>
                    <a:pt x="182" y="20"/>
                    <a:pt x="189" y="10"/>
                    <a:pt x="198" y="0"/>
                  </a:cubicBezTo>
                  <a:cubicBezTo>
                    <a:pt x="204" y="10"/>
                    <a:pt x="189" y="24"/>
                    <a:pt x="204" y="27"/>
                  </a:cubicBezTo>
                  <a:cubicBezTo>
                    <a:pt x="217" y="30"/>
                    <a:pt x="213" y="13"/>
                    <a:pt x="221" y="6"/>
                  </a:cubicBezTo>
                  <a:cubicBezTo>
                    <a:pt x="227" y="20"/>
                    <a:pt x="237" y="25"/>
                    <a:pt x="253" y="25"/>
                  </a:cubicBezTo>
                  <a:cubicBezTo>
                    <a:pt x="295" y="26"/>
                    <a:pt x="335" y="33"/>
                    <a:pt x="361" y="72"/>
                  </a:cubicBezTo>
                  <a:cubicBezTo>
                    <a:pt x="372" y="87"/>
                    <a:pt x="373" y="68"/>
                    <a:pt x="379" y="65"/>
                  </a:cubicBezTo>
                  <a:cubicBezTo>
                    <a:pt x="384" y="70"/>
                    <a:pt x="385" y="76"/>
                    <a:pt x="383" y="82"/>
                  </a:cubicBezTo>
                  <a:cubicBezTo>
                    <a:pt x="379" y="89"/>
                    <a:pt x="384" y="93"/>
                    <a:pt x="389" y="97"/>
                  </a:cubicBezTo>
                  <a:cubicBezTo>
                    <a:pt x="391" y="98"/>
                    <a:pt x="395" y="99"/>
                    <a:pt x="396" y="98"/>
                  </a:cubicBezTo>
                  <a:cubicBezTo>
                    <a:pt x="401" y="94"/>
                    <a:pt x="398" y="88"/>
                    <a:pt x="398" y="83"/>
                  </a:cubicBezTo>
                  <a:cubicBezTo>
                    <a:pt x="398" y="79"/>
                    <a:pt x="396" y="74"/>
                    <a:pt x="395" y="68"/>
                  </a:cubicBezTo>
                  <a:cubicBezTo>
                    <a:pt x="409" y="84"/>
                    <a:pt x="422" y="128"/>
                    <a:pt x="419" y="155"/>
                  </a:cubicBezTo>
                  <a:cubicBezTo>
                    <a:pt x="408" y="139"/>
                    <a:pt x="403" y="122"/>
                    <a:pt x="387" y="113"/>
                  </a:cubicBezTo>
                  <a:cubicBezTo>
                    <a:pt x="379" y="109"/>
                    <a:pt x="373" y="106"/>
                    <a:pt x="368" y="114"/>
                  </a:cubicBezTo>
                  <a:cubicBezTo>
                    <a:pt x="363" y="121"/>
                    <a:pt x="369" y="126"/>
                    <a:pt x="374" y="130"/>
                  </a:cubicBezTo>
                  <a:cubicBezTo>
                    <a:pt x="381" y="137"/>
                    <a:pt x="390" y="142"/>
                    <a:pt x="391" y="153"/>
                  </a:cubicBezTo>
                  <a:cubicBezTo>
                    <a:pt x="390" y="154"/>
                    <a:pt x="389" y="154"/>
                    <a:pt x="388" y="153"/>
                  </a:cubicBezTo>
                  <a:cubicBezTo>
                    <a:pt x="379" y="146"/>
                    <a:pt x="367" y="132"/>
                    <a:pt x="359" y="141"/>
                  </a:cubicBezTo>
                  <a:cubicBezTo>
                    <a:pt x="352" y="148"/>
                    <a:pt x="365" y="161"/>
                    <a:pt x="371" y="171"/>
                  </a:cubicBezTo>
                  <a:cubicBezTo>
                    <a:pt x="373" y="174"/>
                    <a:pt x="376" y="176"/>
                    <a:pt x="379" y="180"/>
                  </a:cubicBezTo>
                  <a:cubicBezTo>
                    <a:pt x="370" y="183"/>
                    <a:pt x="367" y="174"/>
                    <a:pt x="359" y="174"/>
                  </a:cubicBezTo>
                  <a:cubicBezTo>
                    <a:pt x="367" y="197"/>
                    <a:pt x="387" y="210"/>
                    <a:pt x="401" y="227"/>
                  </a:cubicBezTo>
                  <a:cubicBezTo>
                    <a:pt x="380" y="233"/>
                    <a:pt x="392" y="248"/>
                    <a:pt x="394" y="258"/>
                  </a:cubicBezTo>
                  <a:cubicBezTo>
                    <a:pt x="395" y="267"/>
                    <a:pt x="393" y="284"/>
                    <a:pt x="412" y="277"/>
                  </a:cubicBezTo>
                  <a:cubicBezTo>
                    <a:pt x="415" y="284"/>
                    <a:pt x="406" y="290"/>
                    <a:pt x="412" y="297"/>
                  </a:cubicBezTo>
                  <a:cubicBezTo>
                    <a:pt x="423" y="292"/>
                    <a:pt x="426" y="280"/>
                    <a:pt x="431" y="270"/>
                  </a:cubicBezTo>
                  <a:cubicBezTo>
                    <a:pt x="433" y="266"/>
                    <a:pt x="433" y="261"/>
                    <a:pt x="439" y="267"/>
                  </a:cubicBezTo>
                  <a:cubicBezTo>
                    <a:pt x="438" y="277"/>
                    <a:pt x="436" y="288"/>
                    <a:pt x="435" y="299"/>
                  </a:cubicBezTo>
                  <a:cubicBezTo>
                    <a:pt x="436" y="306"/>
                    <a:pt x="433" y="312"/>
                    <a:pt x="431" y="319"/>
                  </a:cubicBezTo>
                  <a:cubicBezTo>
                    <a:pt x="430" y="323"/>
                    <a:pt x="428" y="327"/>
                    <a:pt x="427" y="331"/>
                  </a:cubicBezTo>
                  <a:cubicBezTo>
                    <a:pt x="421" y="343"/>
                    <a:pt x="417" y="356"/>
                    <a:pt x="412" y="368"/>
                  </a:cubicBezTo>
                  <a:cubicBezTo>
                    <a:pt x="409" y="374"/>
                    <a:pt x="407" y="382"/>
                    <a:pt x="397" y="379"/>
                  </a:cubicBezTo>
                  <a:cubicBezTo>
                    <a:pt x="392" y="373"/>
                    <a:pt x="390" y="366"/>
                    <a:pt x="392" y="359"/>
                  </a:cubicBezTo>
                  <a:cubicBezTo>
                    <a:pt x="396" y="335"/>
                    <a:pt x="392" y="313"/>
                    <a:pt x="386" y="290"/>
                  </a:cubicBezTo>
                  <a:cubicBezTo>
                    <a:pt x="382" y="273"/>
                    <a:pt x="379" y="255"/>
                    <a:pt x="373" y="237"/>
                  </a:cubicBezTo>
                  <a:cubicBezTo>
                    <a:pt x="365" y="208"/>
                    <a:pt x="344" y="185"/>
                    <a:pt x="326" y="162"/>
                  </a:cubicBezTo>
                  <a:cubicBezTo>
                    <a:pt x="319" y="154"/>
                    <a:pt x="306" y="153"/>
                    <a:pt x="296" y="151"/>
                  </a:cubicBezTo>
                  <a:cubicBezTo>
                    <a:pt x="253" y="143"/>
                    <a:pt x="211" y="144"/>
                    <a:pt x="174" y="172"/>
                  </a:cubicBezTo>
                  <a:cubicBezTo>
                    <a:pt x="146" y="192"/>
                    <a:pt x="117" y="210"/>
                    <a:pt x="85" y="222"/>
                  </a:cubicBezTo>
                  <a:cubicBezTo>
                    <a:pt x="74" y="226"/>
                    <a:pt x="69" y="234"/>
                    <a:pt x="66" y="245"/>
                  </a:cubicBezTo>
                  <a:cubicBezTo>
                    <a:pt x="57" y="286"/>
                    <a:pt x="43" y="327"/>
                    <a:pt x="51" y="370"/>
                  </a:cubicBezTo>
                  <a:cubicBezTo>
                    <a:pt x="51" y="373"/>
                    <a:pt x="50" y="376"/>
                    <a:pt x="49" y="379"/>
                  </a:cubicBezTo>
                  <a:cubicBezTo>
                    <a:pt x="34" y="386"/>
                    <a:pt x="34" y="371"/>
                    <a:pt x="29" y="365"/>
                  </a:cubicBezTo>
                  <a:cubicBezTo>
                    <a:pt x="25" y="357"/>
                    <a:pt x="22" y="349"/>
                    <a:pt x="18" y="340"/>
                  </a:cubicBezTo>
                  <a:cubicBezTo>
                    <a:pt x="14" y="330"/>
                    <a:pt x="10" y="320"/>
                    <a:pt x="8" y="309"/>
                  </a:cubicBezTo>
                  <a:cubicBezTo>
                    <a:pt x="7" y="305"/>
                    <a:pt x="8" y="301"/>
                    <a:pt x="9" y="298"/>
                  </a:cubicBezTo>
                  <a:cubicBezTo>
                    <a:pt x="6" y="284"/>
                    <a:pt x="2" y="270"/>
                    <a:pt x="3" y="256"/>
                  </a:cubicBezTo>
                  <a:cubicBezTo>
                    <a:pt x="5" y="236"/>
                    <a:pt x="0" y="216"/>
                    <a:pt x="11" y="192"/>
                  </a:cubicBezTo>
                  <a:cubicBezTo>
                    <a:pt x="9" y="224"/>
                    <a:pt x="14" y="251"/>
                    <a:pt x="18" y="277"/>
                  </a:cubicBezTo>
                  <a:cubicBezTo>
                    <a:pt x="24" y="282"/>
                    <a:pt x="22" y="289"/>
                    <a:pt x="26" y="295"/>
                  </a:cubicBezTo>
                  <a:cubicBezTo>
                    <a:pt x="24" y="289"/>
                    <a:pt x="20" y="283"/>
                    <a:pt x="25" y="277"/>
                  </a:cubicBezTo>
                  <a:cubicBezTo>
                    <a:pt x="29" y="279"/>
                    <a:pt x="29" y="286"/>
                    <a:pt x="34" y="285"/>
                  </a:cubicBezTo>
                  <a:cubicBezTo>
                    <a:pt x="38" y="284"/>
                    <a:pt x="39" y="279"/>
                    <a:pt x="40" y="275"/>
                  </a:cubicBezTo>
                  <a:cubicBezTo>
                    <a:pt x="41" y="271"/>
                    <a:pt x="42" y="268"/>
                    <a:pt x="42" y="264"/>
                  </a:cubicBezTo>
                  <a:cubicBezTo>
                    <a:pt x="47" y="247"/>
                    <a:pt x="58" y="228"/>
                    <a:pt x="29" y="218"/>
                  </a:cubicBezTo>
                  <a:cubicBezTo>
                    <a:pt x="85" y="215"/>
                    <a:pt x="126" y="187"/>
                    <a:pt x="166" y="156"/>
                  </a:cubicBezTo>
                  <a:cubicBezTo>
                    <a:pt x="191" y="137"/>
                    <a:pt x="220" y="125"/>
                    <a:pt x="251" y="121"/>
                  </a:cubicBezTo>
                  <a:cubicBezTo>
                    <a:pt x="278" y="117"/>
                    <a:pt x="303" y="126"/>
                    <a:pt x="327" y="137"/>
                  </a:cubicBezTo>
                  <a:cubicBezTo>
                    <a:pt x="331" y="139"/>
                    <a:pt x="336" y="144"/>
                    <a:pt x="340" y="139"/>
                  </a:cubicBezTo>
                  <a:cubicBezTo>
                    <a:pt x="345" y="132"/>
                    <a:pt x="336" y="130"/>
                    <a:pt x="333" y="127"/>
                  </a:cubicBezTo>
                  <a:cubicBezTo>
                    <a:pt x="328" y="127"/>
                    <a:pt x="324" y="123"/>
                    <a:pt x="319" y="123"/>
                  </a:cubicBezTo>
                  <a:cubicBezTo>
                    <a:pt x="314" y="120"/>
                    <a:pt x="309" y="118"/>
                    <a:pt x="309" y="111"/>
                  </a:cubicBezTo>
                  <a:cubicBezTo>
                    <a:pt x="311" y="107"/>
                    <a:pt x="314" y="106"/>
                    <a:pt x="318" y="109"/>
                  </a:cubicBezTo>
                  <a:cubicBezTo>
                    <a:pt x="327" y="109"/>
                    <a:pt x="333" y="116"/>
                    <a:pt x="340" y="120"/>
                  </a:cubicBezTo>
                  <a:cubicBezTo>
                    <a:pt x="344" y="122"/>
                    <a:pt x="348" y="124"/>
                    <a:pt x="352" y="120"/>
                  </a:cubicBezTo>
                  <a:cubicBezTo>
                    <a:pt x="355" y="117"/>
                    <a:pt x="353" y="114"/>
                    <a:pt x="352" y="110"/>
                  </a:cubicBezTo>
                  <a:cubicBezTo>
                    <a:pt x="351" y="107"/>
                    <a:pt x="340" y="98"/>
                    <a:pt x="356" y="102"/>
                  </a:cubicBezTo>
                  <a:cubicBezTo>
                    <a:pt x="360" y="103"/>
                    <a:pt x="357" y="96"/>
                    <a:pt x="356" y="93"/>
                  </a:cubicBezTo>
                  <a:cubicBezTo>
                    <a:pt x="354" y="87"/>
                    <a:pt x="353" y="80"/>
                    <a:pt x="347" y="76"/>
                  </a:cubicBezTo>
                  <a:cubicBezTo>
                    <a:pt x="347" y="76"/>
                    <a:pt x="347" y="76"/>
                    <a:pt x="347" y="76"/>
                  </a:cubicBezTo>
                  <a:cubicBezTo>
                    <a:pt x="336" y="49"/>
                    <a:pt x="311" y="43"/>
                    <a:pt x="288" y="36"/>
                  </a:cubicBezTo>
                  <a:cubicBezTo>
                    <a:pt x="251" y="25"/>
                    <a:pt x="215" y="35"/>
                    <a:pt x="179" y="46"/>
                  </a:cubicBezTo>
                  <a:cubicBezTo>
                    <a:pt x="132" y="62"/>
                    <a:pt x="88" y="84"/>
                    <a:pt x="53" y="120"/>
                  </a:cubicBezTo>
                  <a:cubicBezTo>
                    <a:pt x="42" y="131"/>
                    <a:pt x="35" y="144"/>
                    <a:pt x="26" y="157"/>
                  </a:cubicBezTo>
                  <a:cubicBezTo>
                    <a:pt x="24" y="159"/>
                    <a:pt x="22" y="163"/>
                    <a:pt x="18" y="162"/>
                  </a:cubicBezTo>
                  <a:cubicBezTo>
                    <a:pt x="13" y="160"/>
                    <a:pt x="16" y="156"/>
                    <a:pt x="16" y="152"/>
                  </a:cubicBezTo>
                  <a:cubicBezTo>
                    <a:pt x="19" y="124"/>
                    <a:pt x="28" y="97"/>
                    <a:pt x="44" y="72"/>
                  </a:cubicBezTo>
                  <a:cubicBezTo>
                    <a:pt x="45" y="71"/>
                    <a:pt x="46" y="71"/>
                    <a:pt x="47" y="72"/>
                  </a:cubicBezTo>
                  <a:close/>
                </a:path>
              </a:pathLst>
            </a:custGeom>
            <a:solidFill>
              <a:srgbClr val="27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8">
              <a:extLst>
                <a:ext uri="{FF2B5EF4-FFF2-40B4-BE49-F238E27FC236}">
                  <a16:creationId xmlns:a16="http://schemas.microsoft.com/office/drawing/2014/main" id="{2B78A103-83CE-4C68-968F-0AA6E9812266}"/>
                </a:ext>
              </a:extLst>
            </p:cNvPr>
            <p:cNvSpPr>
              <a:spLocks/>
            </p:cNvSpPr>
            <p:nvPr/>
          </p:nvSpPr>
          <p:spPr bwMode="auto">
            <a:xfrm>
              <a:off x="8434989" y="4257592"/>
              <a:ext cx="442047" cy="1114138"/>
            </a:xfrm>
            <a:custGeom>
              <a:avLst/>
              <a:gdLst>
                <a:gd name="T0" fmla="*/ 43 w 192"/>
                <a:gd name="T1" fmla="*/ 370 h 485"/>
                <a:gd name="T2" fmla="*/ 71 w 192"/>
                <a:gd name="T3" fmla="*/ 418 h 485"/>
                <a:gd name="T4" fmla="*/ 89 w 192"/>
                <a:gd name="T5" fmla="*/ 452 h 485"/>
                <a:gd name="T6" fmla="*/ 90 w 192"/>
                <a:gd name="T7" fmla="*/ 440 h 485"/>
                <a:gd name="T8" fmla="*/ 169 w 192"/>
                <a:gd name="T9" fmla="*/ 410 h 485"/>
                <a:gd name="T10" fmla="*/ 168 w 192"/>
                <a:gd name="T11" fmla="*/ 398 h 485"/>
                <a:gd name="T12" fmla="*/ 48 w 192"/>
                <a:gd name="T13" fmla="*/ 213 h 485"/>
                <a:gd name="T14" fmla="*/ 0 w 192"/>
                <a:gd name="T15" fmla="*/ 183 h 485"/>
                <a:gd name="T16" fmla="*/ 46 w 192"/>
                <a:gd name="T17" fmla="*/ 145 h 485"/>
                <a:gd name="T18" fmla="*/ 57 w 192"/>
                <a:gd name="T19" fmla="*/ 27 h 485"/>
                <a:gd name="T20" fmla="*/ 61 w 192"/>
                <a:gd name="T21" fmla="*/ 0 h 485"/>
                <a:gd name="T22" fmla="*/ 69 w 192"/>
                <a:gd name="T23" fmla="*/ 18 h 485"/>
                <a:gd name="T24" fmla="*/ 95 w 192"/>
                <a:gd name="T25" fmla="*/ 73 h 485"/>
                <a:gd name="T26" fmla="*/ 95 w 192"/>
                <a:gd name="T27" fmla="*/ 79 h 485"/>
                <a:gd name="T28" fmla="*/ 73 w 192"/>
                <a:gd name="T29" fmla="*/ 161 h 485"/>
                <a:gd name="T30" fmla="*/ 65 w 192"/>
                <a:gd name="T31" fmla="*/ 183 h 485"/>
                <a:gd name="T32" fmla="*/ 59 w 192"/>
                <a:gd name="T33" fmla="*/ 187 h 485"/>
                <a:gd name="T34" fmla="*/ 64 w 192"/>
                <a:gd name="T35" fmla="*/ 190 h 485"/>
                <a:gd name="T36" fmla="*/ 90 w 192"/>
                <a:gd name="T37" fmla="*/ 232 h 485"/>
                <a:gd name="T38" fmla="*/ 91 w 192"/>
                <a:gd name="T39" fmla="*/ 237 h 485"/>
                <a:gd name="T40" fmla="*/ 106 w 192"/>
                <a:gd name="T41" fmla="*/ 268 h 485"/>
                <a:gd name="T42" fmla="*/ 120 w 192"/>
                <a:gd name="T43" fmla="*/ 293 h 485"/>
                <a:gd name="T44" fmla="*/ 130 w 192"/>
                <a:gd name="T45" fmla="*/ 312 h 485"/>
                <a:gd name="T46" fmla="*/ 130 w 192"/>
                <a:gd name="T47" fmla="*/ 312 h 485"/>
                <a:gd name="T48" fmla="*/ 164 w 192"/>
                <a:gd name="T49" fmla="*/ 366 h 485"/>
                <a:gd name="T50" fmla="*/ 173 w 192"/>
                <a:gd name="T51" fmla="*/ 384 h 485"/>
                <a:gd name="T52" fmla="*/ 192 w 192"/>
                <a:gd name="T53" fmla="*/ 417 h 485"/>
                <a:gd name="T54" fmla="*/ 191 w 192"/>
                <a:gd name="T55" fmla="*/ 422 h 485"/>
                <a:gd name="T56" fmla="*/ 164 w 192"/>
                <a:gd name="T57" fmla="*/ 443 h 485"/>
                <a:gd name="T58" fmla="*/ 132 w 192"/>
                <a:gd name="T59" fmla="*/ 460 h 485"/>
                <a:gd name="T60" fmla="*/ 120 w 192"/>
                <a:gd name="T61" fmla="*/ 481 h 485"/>
                <a:gd name="T62" fmla="*/ 95 w 192"/>
                <a:gd name="T63" fmla="*/ 477 h 485"/>
                <a:gd name="T64" fmla="*/ 45 w 192"/>
                <a:gd name="T65" fmla="*/ 448 h 485"/>
                <a:gd name="T66" fmla="*/ 42 w 192"/>
                <a:gd name="T67" fmla="*/ 447 h 485"/>
                <a:gd name="T68" fmla="*/ 30 w 192"/>
                <a:gd name="T69" fmla="*/ 415 h 485"/>
                <a:gd name="T70" fmla="*/ 43 w 192"/>
                <a:gd name="T71" fmla="*/ 37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485">
                  <a:moveTo>
                    <a:pt x="43" y="370"/>
                  </a:moveTo>
                  <a:cubicBezTo>
                    <a:pt x="59" y="383"/>
                    <a:pt x="67" y="399"/>
                    <a:pt x="71" y="418"/>
                  </a:cubicBezTo>
                  <a:cubicBezTo>
                    <a:pt x="73" y="431"/>
                    <a:pt x="69" y="448"/>
                    <a:pt x="89" y="452"/>
                  </a:cubicBezTo>
                  <a:cubicBezTo>
                    <a:pt x="91" y="448"/>
                    <a:pt x="87" y="444"/>
                    <a:pt x="90" y="440"/>
                  </a:cubicBezTo>
                  <a:cubicBezTo>
                    <a:pt x="116" y="447"/>
                    <a:pt x="152" y="433"/>
                    <a:pt x="169" y="410"/>
                  </a:cubicBezTo>
                  <a:cubicBezTo>
                    <a:pt x="173" y="405"/>
                    <a:pt x="170" y="402"/>
                    <a:pt x="168" y="398"/>
                  </a:cubicBezTo>
                  <a:cubicBezTo>
                    <a:pt x="131" y="334"/>
                    <a:pt x="92" y="272"/>
                    <a:pt x="48" y="213"/>
                  </a:cubicBezTo>
                  <a:cubicBezTo>
                    <a:pt x="37" y="197"/>
                    <a:pt x="19" y="196"/>
                    <a:pt x="0" y="183"/>
                  </a:cubicBezTo>
                  <a:cubicBezTo>
                    <a:pt x="37" y="190"/>
                    <a:pt x="40" y="166"/>
                    <a:pt x="46" y="145"/>
                  </a:cubicBezTo>
                  <a:cubicBezTo>
                    <a:pt x="57" y="107"/>
                    <a:pt x="61" y="67"/>
                    <a:pt x="57" y="27"/>
                  </a:cubicBezTo>
                  <a:cubicBezTo>
                    <a:pt x="57" y="18"/>
                    <a:pt x="54" y="9"/>
                    <a:pt x="61" y="0"/>
                  </a:cubicBezTo>
                  <a:cubicBezTo>
                    <a:pt x="66" y="5"/>
                    <a:pt x="67" y="12"/>
                    <a:pt x="69" y="18"/>
                  </a:cubicBezTo>
                  <a:cubicBezTo>
                    <a:pt x="74" y="38"/>
                    <a:pt x="81" y="57"/>
                    <a:pt x="95" y="73"/>
                  </a:cubicBezTo>
                  <a:cubicBezTo>
                    <a:pt x="95" y="75"/>
                    <a:pt x="95" y="77"/>
                    <a:pt x="95" y="79"/>
                  </a:cubicBezTo>
                  <a:cubicBezTo>
                    <a:pt x="86" y="106"/>
                    <a:pt x="81" y="134"/>
                    <a:pt x="73" y="161"/>
                  </a:cubicBezTo>
                  <a:cubicBezTo>
                    <a:pt x="71" y="169"/>
                    <a:pt x="70" y="177"/>
                    <a:pt x="65" y="183"/>
                  </a:cubicBezTo>
                  <a:cubicBezTo>
                    <a:pt x="64" y="186"/>
                    <a:pt x="59" y="183"/>
                    <a:pt x="59" y="187"/>
                  </a:cubicBezTo>
                  <a:cubicBezTo>
                    <a:pt x="59" y="189"/>
                    <a:pt x="62" y="190"/>
                    <a:pt x="64" y="190"/>
                  </a:cubicBezTo>
                  <a:cubicBezTo>
                    <a:pt x="77" y="202"/>
                    <a:pt x="83" y="217"/>
                    <a:pt x="90" y="232"/>
                  </a:cubicBezTo>
                  <a:cubicBezTo>
                    <a:pt x="91" y="234"/>
                    <a:pt x="91" y="235"/>
                    <a:pt x="91" y="237"/>
                  </a:cubicBezTo>
                  <a:cubicBezTo>
                    <a:pt x="96" y="247"/>
                    <a:pt x="97" y="259"/>
                    <a:pt x="106" y="268"/>
                  </a:cubicBezTo>
                  <a:cubicBezTo>
                    <a:pt x="110" y="276"/>
                    <a:pt x="113" y="286"/>
                    <a:pt x="120" y="293"/>
                  </a:cubicBezTo>
                  <a:cubicBezTo>
                    <a:pt x="123" y="299"/>
                    <a:pt x="125" y="306"/>
                    <a:pt x="130" y="312"/>
                  </a:cubicBezTo>
                  <a:cubicBezTo>
                    <a:pt x="130" y="312"/>
                    <a:pt x="130" y="312"/>
                    <a:pt x="130" y="312"/>
                  </a:cubicBezTo>
                  <a:cubicBezTo>
                    <a:pt x="142" y="329"/>
                    <a:pt x="151" y="348"/>
                    <a:pt x="164" y="366"/>
                  </a:cubicBezTo>
                  <a:cubicBezTo>
                    <a:pt x="167" y="372"/>
                    <a:pt x="169" y="378"/>
                    <a:pt x="173" y="384"/>
                  </a:cubicBezTo>
                  <a:cubicBezTo>
                    <a:pt x="179" y="395"/>
                    <a:pt x="188" y="405"/>
                    <a:pt x="192" y="417"/>
                  </a:cubicBezTo>
                  <a:cubicBezTo>
                    <a:pt x="192" y="419"/>
                    <a:pt x="191" y="421"/>
                    <a:pt x="191" y="422"/>
                  </a:cubicBezTo>
                  <a:cubicBezTo>
                    <a:pt x="184" y="432"/>
                    <a:pt x="173" y="437"/>
                    <a:pt x="164" y="443"/>
                  </a:cubicBezTo>
                  <a:cubicBezTo>
                    <a:pt x="154" y="449"/>
                    <a:pt x="144" y="456"/>
                    <a:pt x="132" y="460"/>
                  </a:cubicBezTo>
                  <a:cubicBezTo>
                    <a:pt x="122" y="464"/>
                    <a:pt x="119" y="471"/>
                    <a:pt x="120" y="481"/>
                  </a:cubicBezTo>
                  <a:cubicBezTo>
                    <a:pt x="111" y="485"/>
                    <a:pt x="103" y="480"/>
                    <a:pt x="95" y="477"/>
                  </a:cubicBezTo>
                  <a:cubicBezTo>
                    <a:pt x="78" y="469"/>
                    <a:pt x="61" y="459"/>
                    <a:pt x="45" y="448"/>
                  </a:cubicBezTo>
                  <a:cubicBezTo>
                    <a:pt x="44" y="448"/>
                    <a:pt x="43" y="447"/>
                    <a:pt x="42" y="447"/>
                  </a:cubicBezTo>
                  <a:cubicBezTo>
                    <a:pt x="26" y="441"/>
                    <a:pt x="23" y="431"/>
                    <a:pt x="30" y="415"/>
                  </a:cubicBezTo>
                  <a:cubicBezTo>
                    <a:pt x="36" y="401"/>
                    <a:pt x="39" y="385"/>
                    <a:pt x="43" y="37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9">
              <a:extLst>
                <a:ext uri="{FF2B5EF4-FFF2-40B4-BE49-F238E27FC236}">
                  <a16:creationId xmlns:a16="http://schemas.microsoft.com/office/drawing/2014/main" id="{7EBB8B6B-4D5D-4602-B5E8-7E20D0B78576}"/>
                </a:ext>
              </a:extLst>
            </p:cNvPr>
            <p:cNvSpPr>
              <a:spLocks/>
            </p:cNvSpPr>
            <p:nvPr/>
          </p:nvSpPr>
          <p:spPr bwMode="auto">
            <a:xfrm>
              <a:off x="9078889" y="3690375"/>
              <a:ext cx="242449" cy="283046"/>
            </a:xfrm>
            <a:custGeom>
              <a:avLst/>
              <a:gdLst>
                <a:gd name="T0" fmla="*/ 66 w 105"/>
                <a:gd name="T1" fmla="*/ 102 h 123"/>
                <a:gd name="T2" fmla="*/ 49 w 105"/>
                <a:gd name="T3" fmla="*/ 120 h 123"/>
                <a:gd name="T4" fmla="*/ 28 w 105"/>
                <a:gd name="T5" fmla="*/ 109 h 123"/>
                <a:gd name="T6" fmla="*/ 16 w 105"/>
                <a:gd name="T7" fmla="*/ 87 h 123"/>
                <a:gd name="T8" fmla="*/ 4 w 105"/>
                <a:gd name="T9" fmla="*/ 65 h 123"/>
                <a:gd name="T10" fmla="*/ 5 w 105"/>
                <a:gd name="T11" fmla="*/ 45 h 123"/>
                <a:gd name="T12" fmla="*/ 53 w 105"/>
                <a:gd name="T13" fmla="*/ 4 h 123"/>
                <a:gd name="T14" fmla="*/ 62 w 105"/>
                <a:gd name="T15" fmla="*/ 2 h 123"/>
                <a:gd name="T16" fmla="*/ 66 w 105"/>
                <a:gd name="T17" fmla="*/ 6 h 123"/>
                <a:gd name="T18" fmla="*/ 78 w 105"/>
                <a:gd name="T19" fmla="*/ 17 h 123"/>
                <a:gd name="T20" fmla="*/ 92 w 105"/>
                <a:gd name="T21" fmla="*/ 37 h 123"/>
                <a:gd name="T22" fmla="*/ 91 w 105"/>
                <a:gd name="T23" fmla="*/ 38 h 123"/>
                <a:gd name="T24" fmla="*/ 97 w 105"/>
                <a:gd name="T25" fmla="*/ 57 h 123"/>
                <a:gd name="T26" fmla="*/ 66 w 105"/>
                <a:gd name="T27"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23">
                  <a:moveTo>
                    <a:pt x="66" y="102"/>
                  </a:moveTo>
                  <a:cubicBezTo>
                    <a:pt x="62" y="109"/>
                    <a:pt x="56" y="115"/>
                    <a:pt x="49" y="120"/>
                  </a:cubicBezTo>
                  <a:cubicBezTo>
                    <a:pt x="38" y="123"/>
                    <a:pt x="37" y="109"/>
                    <a:pt x="28" y="109"/>
                  </a:cubicBezTo>
                  <a:cubicBezTo>
                    <a:pt x="22" y="103"/>
                    <a:pt x="20" y="94"/>
                    <a:pt x="16" y="87"/>
                  </a:cubicBezTo>
                  <a:cubicBezTo>
                    <a:pt x="12" y="80"/>
                    <a:pt x="6" y="73"/>
                    <a:pt x="4" y="65"/>
                  </a:cubicBezTo>
                  <a:cubicBezTo>
                    <a:pt x="1" y="58"/>
                    <a:pt x="0" y="52"/>
                    <a:pt x="5" y="45"/>
                  </a:cubicBezTo>
                  <a:cubicBezTo>
                    <a:pt x="19" y="30"/>
                    <a:pt x="36" y="17"/>
                    <a:pt x="53" y="4"/>
                  </a:cubicBezTo>
                  <a:cubicBezTo>
                    <a:pt x="56" y="2"/>
                    <a:pt x="59" y="0"/>
                    <a:pt x="62" y="2"/>
                  </a:cubicBezTo>
                  <a:cubicBezTo>
                    <a:pt x="64" y="4"/>
                    <a:pt x="65" y="5"/>
                    <a:pt x="66" y="6"/>
                  </a:cubicBezTo>
                  <a:cubicBezTo>
                    <a:pt x="71" y="9"/>
                    <a:pt x="75" y="13"/>
                    <a:pt x="78" y="17"/>
                  </a:cubicBezTo>
                  <a:cubicBezTo>
                    <a:pt x="81" y="25"/>
                    <a:pt x="89" y="29"/>
                    <a:pt x="92" y="37"/>
                  </a:cubicBezTo>
                  <a:cubicBezTo>
                    <a:pt x="91" y="38"/>
                    <a:pt x="91" y="38"/>
                    <a:pt x="91" y="38"/>
                  </a:cubicBezTo>
                  <a:cubicBezTo>
                    <a:pt x="102" y="42"/>
                    <a:pt x="105" y="47"/>
                    <a:pt x="97" y="57"/>
                  </a:cubicBezTo>
                  <a:cubicBezTo>
                    <a:pt x="86" y="71"/>
                    <a:pt x="77" y="87"/>
                    <a:pt x="66" y="102"/>
                  </a:cubicBezTo>
                  <a:close/>
                </a:path>
              </a:pathLst>
            </a:custGeom>
            <a:solidFill>
              <a:srgbClr val="F5FA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0">
              <a:extLst>
                <a:ext uri="{FF2B5EF4-FFF2-40B4-BE49-F238E27FC236}">
                  <a16:creationId xmlns:a16="http://schemas.microsoft.com/office/drawing/2014/main" id="{4690F8F8-6986-40F9-BFFB-10FA5E7A5D8E}"/>
                </a:ext>
              </a:extLst>
            </p:cNvPr>
            <p:cNvSpPr>
              <a:spLocks/>
            </p:cNvSpPr>
            <p:nvPr/>
          </p:nvSpPr>
          <p:spPr bwMode="auto">
            <a:xfrm>
              <a:off x="9237890" y="5273623"/>
              <a:ext cx="405961" cy="509707"/>
            </a:xfrm>
            <a:custGeom>
              <a:avLst/>
              <a:gdLst>
                <a:gd name="T0" fmla="*/ 144 w 176"/>
                <a:gd name="T1" fmla="*/ 217 h 222"/>
                <a:gd name="T2" fmla="*/ 141 w 176"/>
                <a:gd name="T3" fmla="*/ 37 h 222"/>
                <a:gd name="T4" fmla="*/ 62 w 176"/>
                <a:gd name="T5" fmla="*/ 71 h 222"/>
                <a:gd name="T6" fmla="*/ 0 w 176"/>
                <a:gd name="T7" fmla="*/ 85 h 222"/>
                <a:gd name="T8" fmla="*/ 19 w 176"/>
                <a:gd name="T9" fmla="*/ 62 h 222"/>
                <a:gd name="T10" fmla="*/ 42 w 176"/>
                <a:gd name="T11" fmla="*/ 58 h 222"/>
                <a:gd name="T12" fmla="*/ 143 w 176"/>
                <a:gd name="T13" fmla="*/ 13 h 222"/>
                <a:gd name="T14" fmla="*/ 169 w 176"/>
                <a:gd name="T15" fmla="*/ 16 h 222"/>
                <a:gd name="T16" fmla="*/ 169 w 176"/>
                <a:gd name="T17" fmla="*/ 68 h 222"/>
                <a:gd name="T18" fmla="*/ 155 w 176"/>
                <a:gd name="T19" fmla="*/ 174 h 222"/>
                <a:gd name="T20" fmla="*/ 153 w 176"/>
                <a:gd name="T21" fmla="*/ 168 h 222"/>
                <a:gd name="T22" fmla="*/ 154 w 176"/>
                <a:gd name="T23" fmla="*/ 184 h 222"/>
                <a:gd name="T24" fmla="*/ 151 w 176"/>
                <a:gd name="T25" fmla="*/ 199 h 222"/>
                <a:gd name="T26" fmla="*/ 150 w 176"/>
                <a:gd name="T27" fmla="*/ 210 h 222"/>
                <a:gd name="T28" fmla="*/ 148 w 176"/>
                <a:gd name="T29" fmla="*/ 222 h 222"/>
                <a:gd name="T30" fmla="*/ 144 w 176"/>
                <a:gd name="T31" fmla="*/ 2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222">
                  <a:moveTo>
                    <a:pt x="144" y="217"/>
                  </a:moveTo>
                  <a:cubicBezTo>
                    <a:pt x="141" y="158"/>
                    <a:pt x="155" y="98"/>
                    <a:pt x="141" y="37"/>
                  </a:cubicBezTo>
                  <a:cubicBezTo>
                    <a:pt x="115" y="48"/>
                    <a:pt x="89" y="61"/>
                    <a:pt x="62" y="71"/>
                  </a:cubicBezTo>
                  <a:cubicBezTo>
                    <a:pt x="42" y="79"/>
                    <a:pt x="22" y="88"/>
                    <a:pt x="0" y="85"/>
                  </a:cubicBezTo>
                  <a:cubicBezTo>
                    <a:pt x="1" y="73"/>
                    <a:pt x="7" y="65"/>
                    <a:pt x="19" y="62"/>
                  </a:cubicBezTo>
                  <a:cubicBezTo>
                    <a:pt x="27" y="63"/>
                    <a:pt x="35" y="60"/>
                    <a:pt x="42" y="58"/>
                  </a:cubicBezTo>
                  <a:cubicBezTo>
                    <a:pt x="77" y="45"/>
                    <a:pt x="111" y="32"/>
                    <a:pt x="143" y="13"/>
                  </a:cubicBezTo>
                  <a:cubicBezTo>
                    <a:pt x="152" y="8"/>
                    <a:pt x="162" y="0"/>
                    <a:pt x="169" y="16"/>
                  </a:cubicBezTo>
                  <a:cubicBezTo>
                    <a:pt x="176" y="33"/>
                    <a:pt x="171" y="51"/>
                    <a:pt x="169" y="68"/>
                  </a:cubicBezTo>
                  <a:cubicBezTo>
                    <a:pt x="166" y="103"/>
                    <a:pt x="163" y="139"/>
                    <a:pt x="155" y="174"/>
                  </a:cubicBezTo>
                  <a:cubicBezTo>
                    <a:pt x="153" y="172"/>
                    <a:pt x="152" y="169"/>
                    <a:pt x="153" y="168"/>
                  </a:cubicBezTo>
                  <a:cubicBezTo>
                    <a:pt x="153" y="172"/>
                    <a:pt x="152" y="178"/>
                    <a:pt x="154" y="184"/>
                  </a:cubicBezTo>
                  <a:cubicBezTo>
                    <a:pt x="154" y="190"/>
                    <a:pt x="155" y="195"/>
                    <a:pt x="151" y="199"/>
                  </a:cubicBezTo>
                  <a:cubicBezTo>
                    <a:pt x="147" y="203"/>
                    <a:pt x="149" y="206"/>
                    <a:pt x="150" y="210"/>
                  </a:cubicBezTo>
                  <a:cubicBezTo>
                    <a:pt x="151" y="214"/>
                    <a:pt x="150" y="218"/>
                    <a:pt x="148" y="222"/>
                  </a:cubicBezTo>
                  <a:cubicBezTo>
                    <a:pt x="145" y="221"/>
                    <a:pt x="145" y="219"/>
                    <a:pt x="144" y="2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1">
              <a:extLst>
                <a:ext uri="{FF2B5EF4-FFF2-40B4-BE49-F238E27FC236}">
                  <a16:creationId xmlns:a16="http://schemas.microsoft.com/office/drawing/2014/main" id="{374BCF09-15AD-4475-853A-2A40CA29DDC6}"/>
                </a:ext>
              </a:extLst>
            </p:cNvPr>
            <p:cNvSpPr>
              <a:spLocks/>
            </p:cNvSpPr>
            <p:nvPr/>
          </p:nvSpPr>
          <p:spPr bwMode="auto">
            <a:xfrm>
              <a:off x="9461169" y="2981070"/>
              <a:ext cx="168023" cy="321386"/>
            </a:xfrm>
            <a:custGeom>
              <a:avLst/>
              <a:gdLst>
                <a:gd name="T0" fmla="*/ 39 w 73"/>
                <a:gd name="T1" fmla="*/ 29 h 140"/>
                <a:gd name="T2" fmla="*/ 43 w 73"/>
                <a:gd name="T3" fmla="*/ 18 h 140"/>
                <a:gd name="T4" fmla="*/ 61 w 73"/>
                <a:gd name="T5" fmla="*/ 11 h 140"/>
                <a:gd name="T6" fmla="*/ 72 w 73"/>
                <a:gd name="T7" fmla="*/ 44 h 140"/>
                <a:gd name="T8" fmla="*/ 71 w 73"/>
                <a:gd name="T9" fmla="*/ 65 h 140"/>
                <a:gd name="T10" fmla="*/ 68 w 73"/>
                <a:gd name="T11" fmla="*/ 84 h 140"/>
                <a:gd name="T12" fmla="*/ 42 w 73"/>
                <a:gd name="T13" fmla="*/ 124 h 140"/>
                <a:gd name="T14" fmla="*/ 25 w 73"/>
                <a:gd name="T15" fmla="*/ 132 h 140"/>
                <a:gd name="T16" fmla="*/ 5 w 73"/>
                <a:gd name="T17" fmla="*/ 136 h 140"/>
                <a:gd name="T18" fmla="*/ 6 w 73"/>
                <a:gd name="T19" fmla="*/ 113 h 140"/>
                <a:gd name="T20" fmla="*/ 16 w 73"/>
                <a:gd name="T21" fmla="*/ 106 h 140"/>
                <a:gd name="T22" fmla="*/ 30 w 73"/>
                <a:gd name="T23" fmla="*/ 84 h 140"/>
                <a:gd name="T24" fmla="*/ 39 w 73"/>
                <a:gd name="T25" fmla="*/ 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40">
                  <a:moveTo>
                    <a:pt x="39" y="29"/>
                  </a:moveTo>
                  <a:cubicBezTo>
                    <a:pt x="40" y="25"/>
                    <a:pt x="42" y="22"/>
                    <a:pt x="43" y="18"/>
                  </a:cubicBezTo>
                  <a:cubicBezTo>
                    <a:pt x="48" y="14"/>
                    <a:pt x="50" y="0"/>
                    <a:pt x="61" y="11"/>
                  </a:cubicBezTo>
                  <a:cubicBezTo>
                    <a:pt x="73" y="19"/>
                    <a:pt x="73" y="32"/>
                    <a:pt x="72" y="44"/>
                  </a:cubicBezTo>
                  <a:cubicBezTo>
                    <a:pt x="73" y="51"/>
                    <a:pt x="72" y="58"/>
                    <a:pt x="71" y="65"/>
                  </a:cubicBezTo>
                  <a:cubicBezTo>
                    <a:pt x="71" y="71"/>
                    <a:pt x="68" y="78"/>
                    <a:pt x="68" y="84"/>
                  </a:cubicBezTo>
                  <a:cubicBezTo>
                    <a:pt x="63" y="100"/>
                    <a:pt x="55" y="114"/>
                    <a:pt x="42" y="124"/>
                  </a:cubicBezTo>
                  <a:cubicBezTo>
                    <a:pt x="37" y="129"/>
                    <a:pt x="32" y="133"/>
                    <a:pt x="25" y="132"/>
                  </a:cubicBezTo>
                  <a:cubicBezTo>
                    <a:pt x="19" y="136"/>
                    <a:pt x="13" y="140"/>
                    <a:pt x="5" y="136"/>
                  </a:cubicBezTo>
                  <a:cubicBezTo>
                    <a:pt x="0" y="128"/>
                    <a:pt x="2" y="120"/>
                    <a:pt x="6" y="113"/>
                  </a:cubicBezTo>
                  <a:cubicBezTo>
                    <a:pt x="8" y="109"/>
                    <a:pt x="12" y="107"/>
                    <a:pt x="16" y="106"/>
                  </a:cubicBezTo>
                  <a:cubicBezTo>
                    <a:pt x="27" y="102"/>
                    <a:pt x="30" y="94"/>
                    <a:pt x="30" y="84"/>
                  </a:cubicBezTo>
                  <a:cubicBezTo>
                    <a:pt x="30" y="65"/>
                    <a:pt x="32" y="47"/>
                    <a:pt x="39" y="29"/>
                  </a:cubicBezTo>
                  <a:close/>
                </a:path>
              </a:pathLst>
            </a:custGeom>
            <a:solidFill>
              <a:srgbClr val="FB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2">
              <a:extLst>
                <a:ext uri="{FF2B5EF4-FFF2-40B4-BE49-F238E27FC236}">
                  <a16:creationId xmlns:a16="http://schemas.microsoft.com/office/drawing/2014/main" id="{3499B73C-7466-48D9-A297-F6CD9FD41D1D}"/>
                </a:ext>
              </a:extLst>
            </p:cNvPr>
            <p:cNvSpPr>
              <a:spLocks/>
            </p:cNvSpPr>
            <p:nvPr/>
          </p:nvSpPr>
          <p:spPr bwMode="auto">
            <a:xfrm>
              <a:off x="8530842" y="5284900"/>
              <a:ext cx="334918" cy="390174"/>
            </a:xfrm>
            <a:custGeom>
              <a:avLst/>
              <a:gdLst>
                <a:gd name="T0" fmla="*/ 144 w 145"/>
                <a:gd name="T1" fmla="*/ 73 h 170"/>
                <a:gd name="T2" fmla="*/ 25 w 145"/>
                <a:gd name="T3" fmla="*/ 32 h 170"/>
                <a:gd name="T4" fmla="*/ 22 w 145"/>
                <a:gd name="T5" fmla="*/ 165 h 170"/>
                <a:gd name="T6" fmla="*/ 18 w 145"/>
                <a:gd name="T7" fmla="*/ 170 h 170"/>
                <a:gd name="T8" fmla="*/ 1 w 145"/>
                <a:gd name="T9" fmla="*/ 48 h 170"/>
                <a:gd name="T10" fmla="*/ 1 w 145"/>
                <a:gd name="T11" fmla="*/ 8 h 170"/>
                <a:gd name="T12" fmla="*/ 0 w 145"/>
                <a:gd name="T13" fmla="*/ 0 h 170"/>
                <a:gd name="T14" fmla="*/ 1 w 145"/>
                <a:gd name="T15" fmla="*/ 0 h 170"/>
                <a:gd name="T16" fmla="*/ 61 w 145"/>
                <a:gd name="T17" fmla="*/ 32 h 170"/>
                <a:gd name="T18" fmla="*/ 82 w 145"/>
                <a:gd name="T19" fmla="*/ 38 h 170"/>
                <a:gd name="T20" fmla="*/ 87 w 145"/>
                <a:gd name="T21" fmla="*/ 39 h 170"/>
                <a:gd name="T22" fmla="*/ 130 w 145"/>
                <a:gd name="T23" fmla="*/ 53 h 170"/>
                <a:gd name="T24" fmla="*/ 144 w 145"/>
                <a:gd name="T25" fmla="*/ 7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70">
                  <a:moveTo>
                    <a:pt x="144" y="73"/>
                  </a:moveTo>
                  <a:cubicBezTo>
                    <a:pt x="102" y="66"/>
                    <a:pt x="64" y="45"/>
                    <a:pt x="25" y="32"/>
                  </a:cubicBezTo>
                  <a:cubicBezTo>
                    <a:pt x="14" y="77"/>
                    <a:pt x="24" y="121"/>
                    <a:pt x="22" y="165"/>
                  </a:cubicBezTo>
                  <a:cubicBezTo>
                    <a:pt x="21" y="166"/>
                    <a:pt x="20" y="169"/>
                    <a:pt x="18" y="170"/>
                  </a:cubicBezTo>
                  <a:cubicBezTo>
                    <a:pt x="9" y="129"/>
                    <a:pt x="4" y="89"/>
                    <a:pt x="1" y="48"/>
                  </a:cubicBezTo>
                  <a:cubicBezTo>
                    <a:pt x="3" y="34"/>
                    <a:pt x="3" y="21"/>
                    <a:pt x="1" y="8"/>
                  </a:cubicBezTo>
                  <a:cubicBezTo>
                    <a:pt x="1" y="5"/>
                    <a:pt x="1" y="3"/>
                    <a:pt x="0" y="0"/>
                  </a:cubicBezTo>
                  <a:cubicBezTo>
                    <a:pt x="1" y="0"/>
                    <a:pt x="1" y="0"/>
                    <a:pt x="1" y="0"/>
                  </a:cubicBezTo>
                  <a:cubicBezTo>
                    <a:pt x="22" y="10"/>
                    <a:pt x="40" y="23"/>
                    <a:pt x="61" y="32"/>
                  </a:cubicBezTo>
                  <a:cubicBezTo>
                    <a:pt x="68" y="34"/>
                    <a:pt x="74" y="38"/>
                    <a:pt x="82" y="38"/>
                  </a:cubicBezTo>
                  <a:cubicBezTo>
                    <a:pt x="83" y="38"/>
                    <a:pt x="85" y="39"/>
                    <a:pt x="87" y="39"/>
                  </a:cubicBezTo>
                  <a:cubicBezTo>
                    <a:pt x="101" y="45"/>
                    <a:pt x="114" y="53"/>
                    <a:pt x="130" y="53"/>
                  </a:cubicBezTo>
                  <a:cubicBezTo>
                    <a:pt x="139" y="56"/>
                    <a:pt x="145" y="62"/>
                    <a:pt x="144" y="7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23">
              <a:extLst>
                <a:ext uri="{FF2B5EF4-FFF2-40B4-BE49-F238E27FC236}">
                  <a16:creationId xmlns:a16="http://schemas.microsoft.com/office/drawing/2014/main" id="{C3EFAB61-B559-4893-981F-74F34F002C7C}"/>
                </a:ext>
              </a:extLst>
            </p:cNvPr>
            <p:cNvSpPr>
              <a:spLocks/>
            </p:cNvSpPr>
            <p:nvPr/>
          </p:nvSpPr>
          <p:spPr bwMode="auto">
            <a:xfrm>
              <a:off x="8536480" y="2990091"/>
              <a:ext cx="172534" cy="307854"/>
            </a:xfrm>
            <a:custGeom>
              <a:avLst/>
              <a:gdLst>
                <a:gd name="T0" fmla="*/ 28 w 75"/>
                <a:gd name="T1" fmla="*/ 3 h 134"/>
                <a:gd name="T2" fmla="*/ 39 w 75"/>
                <a:gd name="T3" fmla="*/ 37 h 134"/>
                <a:gd name="T4" fmla="*/ 40 w 75"/>
                <a:gd name="T5" fmla="*/ 48 h 134"/>
                <a:gd name="T6" fmla="*/ 41 w 75"/>
                <a:gd name="T7" fmla="*/ 60 h 134"/>
                <a:gd name="T8" fmla="*/ 44 w 75"/>
                <a:gd name="T9" fmla="*/ 87 h 134"/>
                <a:gd name="T10" fmla="*/ 60 w 75"/>
                <a:gd name="T11" fmla="*/ 102 h 134"/>
                <a:gd name="T12" fmla="*/ 71 w 75"/>
                <a:gd name="T13" fmla="*/ 115 h 134"/>
                <a:gd name="T14" fmla="*/ 64 w 75"/>
                <a:gd name="T15" fmla="*/ 132 h 134"/>
                <a:gd name="T16" fmla="*/ 62 w 75"/>
                <a:gd name="T17" fmla="*/ 132 h 134"/>
                <a:gd name="T18" fmla="*/ 61 w 75"/>
                <a:gd name="T19" fmla="*/ 132 h 134"/>
                <a:gd name="T20" fmla="*/ 45 w 75"/>
                <a:gd name="T21" fmla="*/ 124 h 134"/>
                <a:gd name="T22" fmla="*/ 13 w 75"/>
                <a:gd name="T23" fmla="*/ 92 h 134"/>
                <a:gd name="T24" fmla="*/ 6 w 75"/>
                <a:gd name="T25" fmla="*/ 69 h 134"/>
                <a:gd name="T26" fmla="*/ 6 w 75"/>
                <a:gd name="T27" fmla="*/ 66 h 134"/>
                <a:gd name="T28" fmla="*/ 6 w 75"/>
                <a:gd name="T29" fmla="*/ 29 h 134"/>
                <a:gd name="T30" fmla="*/ 15 w 75"/>
                <a:gd name="T31" fmla="*/ 4 h 134"/>
                <a:gd name="T32" fmla="*/ 28 w 75"/>
                <a:gd name="T33" fmla="*/ 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34">
                  <a:moveTo>
                    <a:pt x="28" y="3"/>
                  </a:moveTo>
                  <a:cubicBezTo>
                    <a:pt x="31" y="14"/>
                    <a:pt x="35" y="26"/>
                    <a:pt x="39" y="37"/>
                  </a:cubicBezTo>
                  <a:cubicBezTo>
                    <a:pt x="41" y="40"/>
                    <a:pt x="42" y="48"/>
                    <a:pt x="40" y="48"/>
                  </a:cubicBezTo>
                  <a:cubicBezTo>
                    <a:pt x="26" y="55"/>
                    <a:pt x="41" y="56"/>
                    <a:pt x="41" y="60"/>
                  </a:cubicBezTo>
                  <a:cubicBezTo>
                    <a:pt x="45" y="68"/>
                    <a:pt x="43" y="78"/>
                    <a:pt x="44" y="87"/>
                  </a:cubicBezTo>
                  <a:cubicBezTo>
                    <a:pt x="44" y="98"/>
                    <a:pt x="51" y="101"/>
                    <a:pt x="60" y="102"/>
                  </a:cubicBezTo>
                  <a:cubicBezTo>
                    <a:pt x="66" y="105"/>
                    <a:pt x="69" y="109"/>
                    <a:pt x="71" y="115"/>
                  </a:cubicBezTo>
                  <a:cubicBezTo>
                    <a:pt x="71" y="122"/>
                    <a:pt x="75" y="131"/>
                    <a:pt x="64" y="132"/>
                  </a:cubicBezTo>
                  <a:cubicBezTo>
                    <a:pt x="62" y="132"/>
                    <a:pt x="62" y="132"/>
                    <a:pt x="62" y="132"/>
                  </a:cubicBezTo>
                  <a:cubicBezTo>
                    <a:pt x="61" y="132"/>
                    <a:pt x="61" y="132"/>
                    <a:pt x="61" y="132"/>
                  </a:cubicBezTo>
                  <a:cubicBezTo>
                    <a:pt x="54" y="134"/>
                    <a:pt x="50" y="128"/>
                    <a:pt x="45" y="124"/>
                  </a:cubicBezTo>
                  <a:cubicBezTo>
                    <a:pt x="30" y="117"/>
                    <a:pt x="15" y="112"/>
                    <a:pt x="13" y="92"/>
                  </a:cubicBezTo>
                  <a:cubicBezTo>
                    <a:pt x="8" y="85"/>
                    <a:pt x="5" y="77"/>
                    <a:pt x="6" y="69"/>
                  </a:cubicBezTo>
                  <a:cubicBezTo>
                    <a:pt x="5" y="68"/>
                    <a:pt x="5" y="67"/>
                    <a:pt x="6" y="66"/>
                  </a:cubicBezTo>
                  <a:cubicBezTo>
                    <a:pt x="0" y="54"/>
                    <a:pt x="1" y="41"/>
                    <a:pt x="6" y="29"/>
                  </a:cubicBezTo>
                  <a:cubicBezTo>
                    <a:pt x="0" y="17"/>
                    <a:pt x="11" y="12"/>
                    <a:pt x="15" y="4"/>
                  </a:cubicBezTo>
                  <a:cubicBezTo>
                    <a:pt x="19" y="1"/>
                    <a:pt x="23" y="0"/>
                    <a:pt x="28" y="3"/>
                  </a:cubicBezTo>
                  <a:close/>
                </a:path>
              </a:pathLst>
            </a:custGeom>
            <a:solidFill>
              <a:srgbClr val="FCD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24">
              <a:extLst>
                <a:ext uri="{FF2B5EF4-FFF2-40B4-BE49-F238E27FC236}">
                  <a16:creationId xmlns:a16="http://schemas.microsoft.com/office/drawing/2014/main" id="{187CD349-80DB-4226-8971-17E837CA2FDD}"/>
                </a:ext>
              </a:extLst>
            </p:cNvPr>
            <p:cNvSpPr>
              <a:spLocks/>
            </p:cNvSpPr>
            <p:nvPr/>
          </p:nvSpPr>
          <p:spPr bwMode="auto">
            <a:xfrm>
              <a:off x="9235635" y="3100603"/>
              <a:ext cx="251471" cy="257109"/>
            </a:xfrm>
            <a:custGeom>
              <a:avLst/>
              <a:gdLst>
                <a:gd name="T0" fmla="*/ 90 w 109"/>
                <a:gd name="T1" fmla="*/ 91 h 112"/>
                <a:gd name="T2" fmla="*/ 89 w 109"/>
                <a:gd name="T3" fmla="*/ 102 h 112"/>
                <a:gd name="T4" fmla="*/ 81 w 109"/>
                <a:gd name="T5" fmla="*/ 105 h 112"/>
                <a:gd name="T6" fmla="*/ 67 w 109"/>
                <a:gd name="T7" fmla="*/ 107 h 112"/>
                <a:gd name="T8" fmla="*/ 10 w 109"/>
                <a:gd name="T9" fmla="*/ 87 h 112"/>
                <a:gd name="T10" fmla="*/ 16 w 109"/>
                <a:gd name="T11" fmla="*/ 29 h 112"/>
                <a:gd name="T12" fmla="*/ 16 w 109"/>
                <a:gd name="T13" fmla="*/ 15 h 112"/>
                <a:gd name="T14" fmla="*/ 16 w 109"/>
                <a:gd name="T15" fmla="*/ 10 h 112"/>
                <a:gd name="T16" fmla="*/ 41 w 109"/>
                <a:gd name="T17" fmla="*/ 5 h 112"/>
                <a:gd name="T18" fmla="*/ 61 w 109"/>
                <a:gd name="T19" fmla="*/ 1 h 112"/>
                <a:gd name="T20" fmla="*/ 71 w 109"/>
                <a:gd name="T21" fmla="*/ 1 h 112"/>
                <a:gd name="T22" fmla="*/ 107 w 109"/>
                <a:gd name="T23" fmla="*/ 20 h 112"/>
                <a:gd name="T24" fmla="*/ 102 w 109"/>
                <a:gd name="T25" fmla="*/ 43 h 112"/>
                <a:gd name="T26" fmla="*/ 81 w 109"/>
                <a:gd name="T27" fmla="*/ 36 h 112"/>
                <a:gd name="T28" fmla="*/ 26 w 109"/>
                <a:gd name="T29" fmla="*/ 58 h 112"/>
                <a:gd name="T30" fmla="*/ 37 w 109"/>
                <a:gd name="T31" fmla="*/ 83 h 112"/>
                <a:gd name="T32" fmla="*/ 75 w 109"/>
                <a:gd name="T33" fmla="*/ 85 h 112"/>
                <a:gd name="T34" fmla="*/ 92 w 109"/>
                <a:gd name="T35" fmla="*/ 87 h 112"/>
                <a:gd name="T36" fmla="*/ 90 w 109"/>
                <a:gd name="T37" fmla="*/ 9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112">
                  <a:moveTo>
                    <a:pt x="90" y="91"/>
                  </a:moveTo>
                  <a:cubicBezTo>
                    <a:pt x="89" y="95"/>
                    <a:pt x="89" y="99"/>
                    <a:pt x="89" y="102"/>
                  </a:cubicBezTo>
                  <a:cubicBezTo>
                    <a:pt x="87" y="104"/>
                    <a:pt x="84" y="105"/>
                    <a:pt x="81" y="105"/>
                  </a:cubicBezTo>
                  <a:cubicBezTo>
                    <a:pt x="77" y="104"/>
                    <a:pt x="72" y="105"/>
                    <a:pt x="67" y="107"/>
                  </a:cubicBezTo>
                  <a:cubicBezTo>
                    <a:pt x="46" y="112"/>
                    <a:pt x="21" y="104"/>
                    <a:pt x="10" y="87"/>
                  </a:cubicBezTo>
                  <a:cubicBezTo>
                    <a:pt x="0" y="72"/>
                    <a:pt x="3" y="47"/>
                    <a:pt x="16" y="29"/>
                  </a:cubicBezTo>
                  <a:cubicBezTo>
                    <a:pt x="20" y="25"/>
                    <a:pt x="30" y="20"/>
                    <a:pt x="16" y="15"/>
                  </a:cubicBezTo>
                  <a:cubicBezTo>
                    <a:pt x="15" y="14"/>
                    <a:pt x="15" y="12"/>
                    <a:pt x="16" y="10"/>
                  </a:cubicBezTo>
                  <a:cubicBezTo>
                    <a:pt x="23" y="4"/>
                    <a:pt x="33" y="6"/>
                    <a:pt x="41" y="5"/>
                  </a:cubicBezTo>
                  <a:cubicBezTo>
                    <a:pt x="49" y="7"/>
                    <a:pt x="55" y="5"/>
                    <a:pt x="61" y="1"/>
                  </a:cubicBezTo>
                  <a:cubicBezTo>
                    <a:pt x="65" y="0"/>
                    <a:pt x="68" y="0"/>
                    <a:pt x="71" y="1"/>
                  </a:cubicBezTo>
                  <a:cubicBezTo>
                    <a:pt x="82" y="10"/>
                    <a:pt x="96" y="12"/>
                    <a:pt x="107" y="20"/>
                  </a:cubicBezTo>
                  <a:cubicBezTo>
                    <a:pt x="109" y="28"/>
                    <a:pt x="108" y="36"/>
                    <a:pt x="102" y="43"/>
                  </a:cubicBezTo>
                  <a:cubicBezTo>
                    <a:pt x="93" y="47"/>
                    <a:pt x="88" y="40"/>
                    <a:pt x="81" y="36"/>
                  </a:cubicBezTo>
                  <a:cubicBezTo>
                    <a:pt x="59" y="21"/>
                    <a:pt x="31" y="31"/>
                    <a:pt x="26" y="58"/>
                  </a:cubicBezTo>
                  <a:cubicBezTo>
                    <a:pt x="24" y="68"/>
                    <a:pt x="28" y="76"/>
                    <a:pt x="37" y="83"/>
                  </a:cubicBezTo>
                  <a:cubicBezTo>
                    <a:pt x="49" y="92"/>
                    <a:pt x="61" y="91"/>
                    <a:pt x="75" y="85"/>
                  </a:cubicBezTo>
                  <a:cubicBezTo>
                    <a:pt x="80" y="83"/>
                    <a:pt x="88" y="72"/>
                    <a:pt x="92" y="87"/>
                  </a:cubicBezTo>
                  <a:cubicBezTo>
                    <a:pt x="92" y="89"/>
                    <a:pt x="91" y="90"/>
                    <a:pt x="90" y="91"/>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5">
              <a:extLst>
                <a:ext uri="{FF2B5EF4-FFF2-40B4-BE49-F238E27FC236}">
                  <a16:creationId xmlns:a16="http://schemas.microsoft.com/office/drawing/2014/main" id="{2EBCA59F-D09B-4A7F-841E-9DD3FF557992}"/>
                </a:ext>
              </a:extLst>
            </p:cNvPr>
            <p:cNvSpPr>
              <a:spLocks/>
            </p:cNvSpPr>
            <p:nvPr/>
          </p:nvSpPr>
          <p:spPr bwMode="auto">
            <a:xfrm>
              <a:off x="8936803" y="3570842"/>
              <a:ext cx="285301" cy="134193"/>
            </a:xfrm>
            <a:custGeom>
              <a:avLst/>
              <a:gdLst>
                <a:gd name="T0" fmla="*/ 124 w 124"/>
                <a:gd name="T1" fmla="*/ 54 h 58"/>
                <a:gd name="T2" fmla="*/ 117 w 124"/>
                <a:gd name="T3" fmla="*/ 58 h 58"/>
                <a:gd name="T4" fmla="*/ 3 w 124"/>
                <a:gd name="T5" fmla="*/ 51 h 58"/>
                <a:gd name="T6" fmla="*/ 2 w 124"/>
                <a:gd name="T7" fmla="*/ 36 h 58"/>
                <a:gd name="T8" fmla="*/ 6 w 124"/>
                <a:gd name="T9" fmla="*/ 14 h 58"/>
                <a:gd name="T10" fmla="*/ 15 w 124"/>
                <a:gd name="T11" fmla="*/ 10 h 58"/>
                <a:gd name="T12" fmla="*/ 15 w 124"/>
                <a:gd name="T13" fmla="*/ 10 h 58"/>
                <a:gd name="T14" fmla="*/ 41 w 124"/>
                <a:gd name="T15" fmla="*/ 25 h 58"/>
                <a:gd name="T16" fmla="*/ 48 w 124"/>
                <a:gd name="T17" fmla="*/ 25 h 58"/>
                <a:gd name="T18" fmla="*/ 88 w 124"/>
                <a:gd name="T19" fmla="*/ 21 h 58"/>
                <a:gd name="T20" fmla="*/ 95 w 124"/>
                <a:gd name="T21" fmla="*/ 14 h 58"/>
                <a:gd name="T22" fmla="*/ 117 w 124"/>
                <a:gd name="T23" fmla="*/ 17 h 58"/>
                <a:gd name="T24" fmla="*/ 124 w 124"/>
                <a:gd name="T25"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58">
                  <a:moveTo>
                    <a:pt x="124" y="54"/>
                  </a:moveTo>
                  <a:cubicBezTo>
                    <a:pt x="122" y="56"/>
                    <a:pt x="120" y="57"/>
                    <a:pt x="117" y="58"/>
                  </a:cubicBezTo>
                  <a:cubicBezTo>
                    <a:pt x="80" y="49"/>
                    <a:pt x="41" y="52"/>
                    <a:pt x="3" y="51"/>
                  </a:cubicBezTo>
                  <a:cubicBezTo>
                    <a:pt x="0" y="46"/>
                    <a:pt x="2" y="41"/>
                    <a:pt x="2" y="36"/>
                  </a:cubicBezTo>
                  <a:cubicBezTo>
                    <a:pt x="3" y="29"/>
                    <a:pt x="5" y="22"/>
                    <a:pt x="6" y="14"/>
                  </a:cubicBezTo>
                  <a:cubicBezTo>
                    <a:pt x="6" y="9"/>
                    <a:pt x="10" y="8"/>
                    <a:pt x="15" y="10"/>
                  </a:cubicBezTo>
                  <a:cubicBezTo>
                    <a:pt x="15" y="10"/>
                    <a:pt x="15" y="10"/>
                    <a:pt x="15" y="10"/>
                  </a:cubicBezTo>
                  <a:cubicBezTo>
                    <a:pt x="24" y="14"/>
                    <a:pt x="32" y="20"/>
                    <a:pt x="41" y="25"/>
                  </a:cubicBezTo>
                  <a:cubicBezTo>
                    <a:pt x="43" y="25"/>
                    <a:pt x="45" y="25"/>
                    <a:pt x="48" y="25"/>
                  </a:cubicBezTo>
                  <a:cubicBezTo>
                    <a:pt x="63" y="36"/>
                    <a:pt x="76" y="30"/>
                    <a:pt x="88" y="21"/>
                  </a:cubicBezTo>
                  <a:cubicBezTo>
                    <a:pt x="91" y="19"/>
                    <a:pt x="93" y="16"/>
                    <a:pt x="95" y="14"/>
                  </a:cubicBezTo>
                  <a:cubicBezTo>
                    <a:pt x="103" y="14"/>
                    <a:pt x="112" y="0"/>
                    <a:pt x="117" y="17"/>
                  </a:cubicBezTo>
                  <a:cubicBezTo>
                    <a:pt x="116" y="30"/>
                    <a:pt x="122" y="42"/>
                    <a:pt x="124" y="54"/>
                  </a:cubicBezTo>
                  <a:close/>
                </a:path>
              </a:pathLst>
            </a:custGeom>
            <a:solidFill>
              <a:srgbClr val="F8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6">
              <a:extLst>
                <a:ext uri="{FF2B5EF4-FFF2-40B4-BE49-F238E27FC236}">
                  <a16:creationId xmlns:a16="http://schemas.microsoft.com/office/drawing/2014/main" id="{5D6DE567-541E-4635-A9B7-EC7DB2033312}"/>
                </a:ext>
              </a:extLst>
            </p:cNvPr>
            <p:cNvSpPr>
              <a:spLocks/>
            </p:cNvSpPr>
            <p:nvPr/>
          </p:nvSpPr>
          <p:spPr bwMode="auto">
            <a:xfrm>
              <a:off x="8676311" y="3100603"/>
              <a:ext cx="251471" cy="252598"/>
            </a:xfrm>
            <a:custGeom>
              <a:avLst/>
              <a:gdLst>
                <a:gd name="T0" fmla="*/ 21 w 109"/>
                <a:gd name="T1" fmla="*/ 99 h 110"/>
                <a:gd name="T2" fmla="*/ 18 w 109"/>
                <a:gd name="T3" fmla="*/ 95 h 110"/>
                <a:gd name="T4" fmla="*/ 13 w 109"/>
                <a:gd name="T5" fmla="*/ 65 h 110"/>
                <a:gd name="T6" fmla="*/ 27 w 109"/>
                <a:gd name="T7" fmla="*/ 74 h 110"/>
                <a:gd name="T8" fmla="*/ 59 w 109"/>
                <a:gd name="T9" fmla="*/ 88 h 110"/>
                <a:gd name="T10" fmla="*/ 82 w 109"/>
                <a:gd name="T11" fmla="*/ 69 h 110"/>
                <a:gd name="T12" fmla="*/ 68 w 109"/>
                <a:gd name="T13" fmla="*/ 34 h 110"/>
                <a:gd name="T14" fmla="*/ 36 w 109"/>
                <a:gd name="T15" fmla="*/ 35 h 110"/>
                <a:gd name="T16" fmla="*/ 32 w 109"/>
                <a:gd name="T17" fmla="*/ 38 h 110"/>
                <a:gd name="T18" fmla="*/ 21 w 109"/>
                <a:gd name="T19" fmla="*/ 54 h 110"/>
                <a:gd name="T20" fmla="*/ 9 w 109"/>
                <a:gd name="T21" fmla="*/ 59 h 110"/>
                <a:gd name="T22" fmla="*/ 7 w 109"/>
                <a:gd name="T23" fmla="*/ 55 h 110"/>
                <a:gd name="T24" fmla="*/ 4 w 109"/>
                <a:gd name="T25" fmla="*/ 37 h 110"/>
                <a:gd name="T26" fmla="*/ 4 w 109"/>
                <a:gd name="T27" fmla="*/ 31 h 110"/>
                <a:gd name="T28" fmla="*/ 8 w 109"/>
                <a:gd name="T29" fmla="*/ 6 h 110"/>
                <a:gd name="T30" fmla="*/ 39 w 109"/>
                <a:gd name="T31" fmla="*/ 1 h 110"/>
                <a:gd name="T32" fmla="*/ 45 w 109"/>
                <a:gd name="T33" fmla="*/ 0 h 110"/>
                <a:gd name="T34" fmla="*/ 68 w 109"/>
                <a:gd name="T35" fmla="*/ 10 h 110"/>
                <a:gd name="T36" fmla="*/ 81 w 109"/>
                <a:gd name="T37" fmla="*/ 19 h 110"/>
                <a:gd name="T38" fmla="*/ 100 w 109"/>
                <a:gd name="T39" fmla="*/ 81 h 110"/>
                <a:gd name="T40" fmla="*/ 47 w 109"/>
                <a:gd name="T41" fmla="*/ 106 h 110"/>
                <a:gd name="T42" fmla="*/ 21 w 109"/>
                <a:gd name="T43" fmla="*/ 9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10">
                  <a:moveTo>
                    <a:pt x="21" y="99"/>
                  </a:moveTo>
                  <a:cubicBezTo>
                    <a:pt x="20" y="97"/>
                    <a:pt x="19" y="96"/>
                    <a:pt x="18" y="95"/>
                  </a:cubicBezTo>
                  <a:cubicBezTo>
                    <a:pt x="18" y="85"/>
                    <a:pt x="6" y="77"/>
                    <a:pt x="13" y="65"/>
                  </a:cubicBezTo>
                  <a:cubicBezTo>
                    <a:pt x="21" y="62"/>
                    <a:pt x="23" y="70"/>
                    <a:pt x="27" y="74"/>
                  </a:cubicBezTo>
                  <a:cubicBezTo>
                    <a:pt x="36" y="83"/>
                    <a:pt x="47" y="89"/>
                    <a:pt x="59" y="88"/>
                  </a:cubicBezTo>
                  <a:cubicBezTo>
                    <a:pt x="70" y="88"/>
                    <a:pt x="80" y="80"/>
                    <a:pt x="82" y="69"/>
                  </a:cubicBezTo>
                  <a:cubicBezTo>
                    <a:pt x="85" y="55"/>
                    <a:pt x="81" y="41"/>
                    <a:pt x="68" y="34"/>
                  </a:cubicBezTo>
                  <a:cubicBezTo>
                    <a:pt x="58" y="29"/>
                    <a:pt x="46" y="20"/>
                    <a:pt x="36" y="35"/>
                  </a:cubicBezTo>
                  <a:cubicBezTo>
                    <a:pt x="35" y="36"/>
                    <a:pt x="34" y="37"/>
                    <a:pt x="32" y="38"/>
                  </a:cubicBezTo>
                  <a:cubicBezTo>
                    <a:pt x="25" y="41"/>
                    <a:pt x="21" y="46"/>
                    <a:pt x="21" y="54"/>
                  </a:cubicBezTo>
                  <a:cubicBezTo>
                    <a:pt x="21" y="62"/>
                    <a:pt x="16" y="65"/>
                    <a:pt x="9" y="59"/>
                  </a:cubicBezTo>
                  <a:cubicBezTo>
                    <a:pt x="8" y="58"/>
                    <a:pt x="8" y="56"/>
                    <a:pt x="7" y="55"/>
                  </a:cubicBezTo>
                  <a:cubicBezTo>
                    <a:pt x="6" y="49"/>
                    <a:pt x="6" y="43"/>
                    <a:pt x="4" y="37"/>
                  </a:cubicBezTo>
                  <a:cubicBezTo>
                    <a:pt x="4" y="35"/>
                    <a:pt x="4" y="33"/>
                    <a:pt x="4" y="31"/>
                  </a:cubicBezTo>
                  <a:cubicBezTo>
                    <a:pt x="8" y="23"/>
                    <a:pt x="0" y="13"/>
                    <a:pt x="8" y="6"/>
                  </a:cubicBezTo>
                  <a:cubicBezTo>
                    <a:pt x="21" y="21"/>
                    <a:pt x="30" y="7"/>
                    <a:pt x="39" y="1"/>
                  </a:cubicBezTo>
                  <a:cubicBezTo>
                    <a:pt x="41" y="1"/>
                    <a:pt x="43" y="0"/>
                    <a:pt x="45" y="0"/>
                  </a:cubicBezTo>
                  <a:cubicBezTo>
                    <a:pt x="54" y="1"/>
                    <a:pt x="61" y="5"/>
                    <a:pt x="68" y="10"/>
                  </a:cubicBezTo>
                  <a:cubicBezTo>
                    <a:pt x="71" y="14"/>
                    <a:pt x="76" y="16"/>
                    <a:pt x="81" y="19"/>
                  </a:cubicBezTo>
                  <a:cubicBezTo>
                    <a:pt x="100" y="32"/>
                    <a:pt x="109" y="60"/>
                    <a:pt x="100" y="81"/>
                  </a:cubicBezTo>
                  <a:cubicBezTo>
                    <a:pt x="92" y="101"/>
                    <a:pt x="72" y="110"/>
                    <a:pt x="47" y="106"/>
                  </a:cubicBezTo>
                  <a:cubicBezTo>
                    <a:pt x="38" y="104"/>
                    <a:pt x="30" y="101"/>
                    <a:pt x="21" y="99"/>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7">
              <a:extLst>
                <a:ext uri="{FF2B5EF4-FFF2-40B4-BE49-F238E27FC236}">
                  <a16:creationId xmlns:a16="http://schemas.microsoft.com/office/drawing/2014/main" id="{36F90464-D9B8-4144-B1F1-19CD5A9DBF08}"/>
                </a:ext>
              </a:extLst>
            </p:cNvPr>
            <p:cNvSpPr>
              <a:spLocks/>
            </p:cNvSpPr>
            <p:nvPr/>
          </p:nvSpPr>
          <p:spPr bwMode="auto">
            <a:xfrm>
              <a:off x="9489361" y="5098834"/>
              <a:ext cx="170278" cy="241321"/>
            </a:xfrm>
            <a:custGeom>
              <a:avLst/>
              <a:gdLst>
                <a:gd name="T0" fmla="*/ 53 w 74"/>
                <a:gd name="T1" fmla="*/ 10 h 105"/>
                <a:gd name="T2" fmla="*/ 71 w 74"/>
                <a:gd name="T3" fmla="*/ 61 h 105"/>
                <a:gd name="T4" fmla="*/ 61 w 74"/>
                <a:gd name="T5" fmla="*/ 74 h 105"/>
                <a:gd name="T6" fmla="*/ 2 w 74"/>
                <a:gd name="T7" fmla="*/ 105 h 105"/>
                <a:gd name="T8" fmla="*/ 0 w 74"/>
                <a:gd name="T9" fmla="*/ 100 h 105"/>
                <a:gd name="T10" fmla="*/ 26 w 74"/>
                <a:gd name="T11" fmla="*/ 76 h 105"/>
                <a:gd name="T12" fmla="*/ 28 w 74"/>
                <a:gd name="T13" fmla="*/ 41 h 105"/>
                <a:gd name="T14" fmla="*/ 28 w 74"/>
                <a:gd name="T15" fmla="*/ 31 h 105"/>
                <a:gd name="T16" fmla="*/ 40 w 74"/>
                <a:gd name="T17" fmla="*/ 9 h 105"/>
                <a:gd name="T18" fmla="*/ 53 w 74"/>
                <a:gd name="T19" fmla="*/ 1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5">
                  <a:moveTo>
                    <a:pt x="53" y="10"/>
                  </a:moveTo>
                  <a:cubicBezTo>
                    <a:pt x="64" y="26"/>
                    <a:pt x="63" y="45"/>
                    <a:pt x="71" y="61"/>
                  </a:cubicBezTo>
                  <a:cubicBezTo>
                    <a:pt x="74" y="68"/>
                    <a:pt x="69" y="74"/>
                    <a:pt x="61" y="74"/>
                  </a:cubicBezTo>
                  <a:cubicBezTo>
                    <a:pt x="43" y="87"/>
                    <a:pt x="25" y="101"/>
                    <a:pt x="2" y="105"/>
                  </a:cubicBezTo>
                  <a:cubicBezTo>
                    <a:pt x="1" y="103"/>
                    <a:pt x="0" y="102"/>
                    <a:pt x="0" y="100"/>
                  </a:cubicBezTo>
                  <a:cubicBezTo>
                    <a:pt x="4" y="87"/>
                    <a:pt x="19" y="86"/>
                    <a:pt x="26" y="76"/>
                  </a:cubicBezTo>
                  <a:cubicBezTo>
                    <a:pt x="32" y="65"/>
                    <a:pt x="30" y="53"/>
                    <a:pt x="28" y="41"/>
                  </a:cubicBezTo>
                  <a:cubicBezTo>
                    <a:pt x="27" y="38"/>
                    <a:pt x="27" y="34"/>
                    <a:pt x="28" y="31"/>
                  </a:cubicBezTo>
                  <a:cubicBezTo>
                    <a:pt x="31" y="23"/>
                    <a:pt x="36" y="16"/>
                    <a:pt x="40" y="9"/>
                  </a:cubicBezTo>
                  <a:cubicBezTo>
                    <a:pt x="45" y="0"/>
                    <a:pt x="49" y="6"/>
                    <a:pt x="53" y="1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8">
              <a:extLst>
                <a:ext uri="{FF2B5EF4-FFF2-40B4-BE49-F238E27FC236}">
                  <a16:creationId xmlns:a16="http://schemas.microsoft.com/office/drawing/2014/main" id="{CC833A6C-10F4-4B53-B5F2-770415754EE7}"/>
                </a:ext>
              </a:extLst>
            </p:cNvPr>
            <p:cNvSpPr>
              <a:spLocks/>
            </p:cNvSpPr>
            <p:nvPr/>
          </p:nvSpPr>
          <p:spPr bwMode="auto">
            <a:xfrm>
              <a:off x="8724801" y="3111880"/>
              <a:ext cx="214257" cy="266130"/>
            </a:xfrm>
            <a:custGeom>
              <a:avLst/>
              <a:gdLst>
                <a:gd name="T0" fmla="*/ 0 w 93"/>
                <a:gd name="T1" fmla="*/ 94 h 116"/>
                <a:gd name="T2" fmla="*/ 20 w 93"/>
                <a:gd name="T3" fmla="*/ 94 h 116"/>
                <a:gd name="T4" fmla="*/ 76 w 93"/>
                <a:gd name="T5" fmla="*/ 73 h 116"/>
                <a:gd name="T6" fmla="*/ 52 w 93"/>
                <a:gd name="T7" fmla="*/ 16 h 116"/>
                <a:gd name="T8" fmla="*/ 44 w 93"/>
                <a:gd name="T9" fmla="*/ 5 h 116"/>
                <a:gd name="T10" fmla="*/ 43 w 93"/>
                <a:gd name="T11" fmla="*/ 3 h 116"/>
                <a:gd name="T12" fmla="*/ 44 w 93"/>
                <a:gd name="T13" fmla="*/ 1 h 116"/>
                <a:gd name="T14" fmla="*/ 54 w 93"/>
                <a:gd name="T15" fmla="*/ 3 h 116"/>
                <a:gd name="T16" fmla="*/ 66 w 93"/>
                <a:gd name="T17" fmla="*/ 9 h 116"/>
                <a:gd name="T18" fmla="*/ 85 w 93"/>
                <a:gd name="T19" fmla="*/ 36 h 116"/>
                <a:gd name="T20" fmla="*/ 77 w 93"/>
                <a:gd name="T21" fmla="*/ 95 h 116"/>
                <a:gd name="T22" fmla="*/ 25 w 93"/>
                <a:gd name="T23" fmla="*/ 108 h 116"/>
                <a:gd name="T24" fmla="*/ 11 w 93"/>
                <a:gd name="T25" fmla="*/ 112 h 116"/>
                <a:gd name="T26" fmla="*/ 0 w 93"/>
                <a:gd name="T27"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16">
                  <a:moveTo>
                    <a:pt x="0" y="94"/>
                  </a:moveTo>
                  <a:cubicBezTo>
                    <a:pt x="7" y="88"/>
                    <a:pt x="14" y="92"/>
                    <a:pt x="20" y="94"/>
                  </a:cubicBezTo>
                  <a:cubicBezTo>
                    <a:pt x="46" y="102"/>
                    <a:pt x="68" y="93"/>
                    <a:pt x="76" y="73"/>
                  </a:cubicBezTo>
                  <a:cubicBezTo>
                    <a:pt x="84" y="53"/>
                    <a:pt x="74" y="28"/>
                    <a:pt x="52" y="16"/>
                  </a:cubicBezTo>
                  <a:cubicBezTo>
                    <a:pt x="48" y="14"/>
                    <a:pt x="45" y="11"/>
                    <a:pt x="44" y="5"/>
                  </a:cubicBezTo>
                  <a:cubicBezTo>
                    <a:pt x="43" y="4"/>
                    <a:pt x="43" y="3"/>
                    <a:pt x="43" y="3"/>
                  </a:cubicBezTo>
                  <a:cubicBezTo>
                    <a:pt x="44" y="2"/>
                    <a:pt x="44" y="1"/>
                    <a:pt x="44" y="1"/>
                  </a:cubicBezTo>
                  <a:cubicBezTo>
                    <a:pt x="48" y="0"/>
                    <a:pt x="51" y="1"/>
                    <a:pt x="54" y="3"/>
                  </a:cubicBezTo>
                  <a:cubicBezTo>
                    <a:pt x="58" y="5"/>
                    <a:pt x="64" y="5"/>
                    <a:pt x="66" y="9"/>
                  </a:cubicBezTo>
                  <a:cubicBezTo>
                    <a:pt x="73" y="18"/>
                    <a:pt x="80" y="26"/>
                    <a:pt x="85" y="36"/>
                  </a:cubicBezTo>
                  <a:cubicBezTo>
                    <a:pt x="93" y="56"/>
                    <a:pt x="92" y="79"/>
                    <a:pt x="77" y="95"/>
                  </a:cubicBezTo>
                  <a:cubicBezTo>
                    <a:pt x="63" y="110"/>
                    <a:pt x="46" y="116"/>
                    <a:pt x="25" y="108"/>
                  </a:cubicBezTo>
                  <a:cubicBezTo>
                    <a:pt x="20" y="107"/>
                    <a:pt x="13" y="101"/>
                    <a:pt x="11" y="112"/>
                  </a:cubicBezTo>
                  <a:cubicBezTo>
                    <a:pt x="7" y="106"/>
                    <a:pt x="4" y="100"/>
                    <a:pt x="0" y="94"/>
                  </a:cubicBezTo>
                  <a:close/>
                </a:path>
              </a:pathLst>
            </a:custGeom>
            <a:solidFill>
              <a:srgbClr val="FCD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9">
              <a:extLst>
                <a:ext uri="{FF2B5EF4-FFF2-40B4-BE49-F238E27FC236}">
                  <a16:creationId xmlns:a16="http://schemas.microsoft.com/office/drawing/2014/main" id="{59F73CFE-5BCF-4C62-8DE3-502E75CD1707}"/>
                </a:ext>
              </a:extLst>
            </p:cNvPr>
            <p:cNvSpPr>
              <a:spLocks/>
            </p:cNvSpPr>
            <p:nvPr/>
          </p:nvSpPr>
          <p:spPr bwMode="auto">
            <a:xfrm>
              <a:off x="9281870" y="5269113"/>
              <a:ext cx="347322" cy="164640"/>
            </a:xfrm>
            <a:custGeom>
              <a:avLst/>
              <a:gdLst>
                <a:gd name="T0" fmla="*/ 92 w 151"/>
                <a:gd name="T1" fmla="*/ 29 h 72"/>
                <a:gd name="T2" fmla="*/ 151 w 151"/>
                <a:gd name="T3" fmla="*/ 0 h 72"/>
                <a:gd name="T4" fmla="*/ 150 w 151"/>
                <a:gd name="T5" fmla="*/ 18 h 72"/>
                <a:gd name="T6" fmla="*/ 150 w 151"/>
                <a:gd name="T7" fmla="*/ 19 h 72"/>
                <a:gd name="T8" fmla="*/ 148 w 151"/>
                <a:gd name="T9" fmla="*/ 22 h 72"/>
                <a:gd name="T10" fmla="*/ 129 w 151"/>
                <a:gd name="T11" fmla="*/ 18 h 72"/>
                <a:gd name="T12" fmla="*/ 18 w 151"/>
                <a:gd name="T13" fmla="*/ 66 h 72"/>
                <a:gd name="T14" fmla="*/ 0 w 151"/>
                <a:gd name="T15" fmla="*/ 65 h 72"/>
                <a:gd name="T16" fmla="*/ 1 w 151"/>
                <a:gd name="T17" fmla="*/ 63 h 72"/>
                <a:gd name="T18" fmla="*/ 53 w 151"/>
                <a:gd name="T19" fmla="*/ 42 h 72"/>
                <a:gd name="T20" fmla="*/ 92 w 151"/>
                <a:gd name="T2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72">
                  <a:moveTo>
                    <a:pt x="92" y="29"/>
                  </a:moveTo>
                  <a:cubicBezTo>
                    <a:pt x="114" y="24"/>
                    <a:pt x="131" y="9"/>
                    <a:pt x="151" y="0"/>
                  </a:cubicBezTo>
                  <a:cubicBezTo>
                    <a:pt x="151" y="6"/>
                    <a:pt x="151" y="12"/>
                    <a:pt x="150" y="18"/>
                  </a:cubicBezTo>
                  <a:cubicBezTo>
                    <a:pt x="150" y="18"/>
                    <a:pt x="150" y="19"/>
                    <a:pt x="150" y="19"/>
                  </a:cubicBezTo>
                  <a:cubicBezTo>
                    <a:pt x="149" y="20"/>
                    <a:pt x="149" y="21"/>
                    <a:pt x="148" y="22"/>
                  </a:cubicBezTo>
                  <a:cubicBezTo>
                    <a:pt x="145" y="5"/>
                    <a:pt x="136" y="14"/>
                    <a:pt x="129" y="18"/>
                  </a:cubicBezTo>
                  <a:cubicBezTo>
                    <a:pt x="94" y="39"/>
                    <a:pt x="56" y="54"/>
                    <a:pt x="18" y="66"/>
                  </a:cubicBezTo>
                  <a:cubicBezTo>
                    <a:pt x="12" y="68"/>
                    <a:pt x="5" y="72"/>
                    <a:pt x="0" y="65"/>
                  </a:cubicBezTo>
                  <a:cubicBezTo>
                    <a:pt x="0" y="65"/>
                    <a:pt x="1" y="64"/>
                    <a:pt x="1" y="63"/>
                  </a:cubicBezTo>
                  <a:cubicBezTo>
                    <a:pt x="19" y="57"/>
                    <a:pt x="35" y="47"/>
                    <a:pt x="53" y="42"/>
                  </a:cubicBezTo>
                  <a:cubicBezTo>
                    <a:pt x="67" y="41"/>
                    <a:pt x="77" y="30"/>
                    <a:pt x="92" y="29"/>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0">
              <a:extLst>
                <a:ext uri="{FF2B5EF4-FFF2-40B4-BE49-F238E27FC236}">
                  <a16:creationId xmlns:a16="http://schemas.microsoft.com/office/drawing/2014/main" id="{20FE0ADC-6B17-42EA-B1F9-ED5EFC1BD3D6}"/>
                </a:ext>
              </a:extLst>
            </p:cNvPr>
            <p:cNvSpPr>
              <a:spLocks/>
            </p:cNvSpPr>
            <p:nvPr/>
          </p:nvSpPr>
          <p:spPr bwMode="auto">
            <a:xfrm>
              <a:off x="8846589" y="3756907"/>
              <a:ext cx="112767" cy="191704"/>
            </a:xfrm>
            <a:custGeom>
              <a:avLst/>
              <a:gdLst>
                <a:gd name="T0" fmla="*/ 46 w 49"/>
                <a:gd name="T1" fmla="*/ 83 h 83"/>
                <a:gd name="T2" fmla="*/ 2 w 49"/>
                <a:gd name="T3" fmla="*/ 17 h 83"/>
                <a:gd name="T4" fmla="*/ 6 w 49"/>
                <a:gd name="T5" fmla="*/ 10 h 83"/>
                <a:gd name="T6" fmla="*/ 10 w 49"/>
                <a:gd name="T7" fmla="*/ 3 h 83"/>
                <a:gd name="T8" fmla="*/ 17 w 49"/>
                <a:gd name="T9" fmla="*/ 2 h 83"/>
                <a:gd name="T10" fmla="*/ 46 w 49"/>
                <a:gd name="T11" fmla="*/ 73 h 83"/>
                <a:gd name="T12" fmla="*/ 46 w 49"/>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49" h="83">
                  <a:moveTo>
                    <a:pt x="46" y="83"/>
                  </a:moveTo>
                  <a:cubicBezTo>
                    <a:pt x="26" y="65"/>
                    <a:pt x="8" y="45"/>
                    <a:pt x="2" y="17"/>
                  </a:cubicBezTo>
                  <a:cubicBezTo>
                    <a:pt x="0" y="13"/>
                    <a:pt x="4" y="12"/>
                    <a:pt x="6" y="10"/>
                  </a:cubicBezTo>
                  <a:cubicBezTo>
                    <a:pt x="7" y="7"/>
                    <a:pt x="9" y="5"/>
                    <a:pt x="10" y="3"/>
                  </a:cubicBezTo>
                  <a:cubicBezTo>
                    <a:pt x="12" y="1"/>
                    <a:pt x="15" y="0"/>
                    <a:pt x="17" y="2"/>
                  </a:cubicBezTo>
                  <a:cubicBezTo>
                    <a:pt x="20" y="28"/>
                    <a:pt x="30" y="52"/>
                    <a:pt x="46" y="73"/>
                  </a:cubicBezTo>
                  <a:cubicBezTo>
                    <a:pt x="49" y="76"/>
                    <a:pt x="49" y="79"/>
                    <a:pt x="46" y="83"/>
                  </a:cubicBezTo>
                  <a:close/>
                </a:path>
              </a:pathLst>
            </a:custGeom>
            <a:solidFill>
              <a:srgbClr val="C7D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1">
              <a:extLst>
                <a:ext uri="{FF2B5EF4-FFF2-40B4-BE49-F238E27FC236}">
                  <a16:creationId xmlns:a16="http://schemas.microsoft.com/office/drawing/2014/main" id="{98DB273D-764C-40F5-946C-F7B3FD70ACBC}"/>
                </a:ext>
              </a:extLst>
            </p:cNvPr>
            <p:cNvSpPr>
              <a:spLocks/>
            </p:cNvSpPr>
            <p:nvPr/>
          </p:nvSpPr>
          <p:spPr bwMode="auto">
            <a:xfrm>
              <a:off x="9560404" y="2708174"/>
              <a:ext cx="43979" cy="137576"/>
            </a:xfrm>
            <a:custGeom>
              <a:avLst/>
              <a:gdLst>
                <a:gd name="T0" fmla="*/ 14 w 19"/>
                <a:gd name="T1" fmla="*/ 60 h 60"/>
                <a:gd name="T2" fmla="*/ 0 w 19"/>
                <a:gd name="T3" fmla="*/ 0 h 60"/>
                <a:gd name="T4" fmla="*/ 18 w 19"/>
                <a:gd name="T5" fmla="*/ 24 h 60"/>
                <a:gd name="T6" fmla="*/ 14 w 19"/>
                <a:gd name="T7" fmla="*/ 60 h 60"/>
              </a:gdLst>
              <a:ahLst/>
              <a:cxnLst>
                <a:cxn ang="0">
                  <a:pos x="T0" y="T1"/>
                </a:cxn>
                <a:cxn ang="0">
                  <a:pos x="T2" y="T3"/>
                </a:cxn>
                <a:cxn ang="0">
                  <a:pos x="T4" y="T5"/>
                </a:cxn>
                <a:cxn ang="0">
                  <a:pos x="T6" y="T7"/>
                </a:cxn>
              </a:cxnLst>
              <a:rect l="0" t="0" r="r" b="b"/>
              <a:pathLst>
                <a:path w="19" h="60">
                  <a:moveTo>
                    <a:pt x="14" y="60"/>
                  </a:moveTo>
                  <a:cubicBezTo>
                    <a:pt x="7" y="41"/>
                    <a:pt x="3" y="22"/>
                    <a:pt x="0" y="0"/>
                  </a:cubicBezTo>
                  <a:cubicBezTo>
                    <a:pt x="11" y="6"/>
                    <a:pt x="10" y="18"/>
                    <a:pt x="18" y="24"/>
                  </a:cubicBezTo>
                  <a:cubicBezTo>
                    <a:pt x="19" y="36"/>
                    <a:pt x="16" y="48"/>
                    <a:pt x="14" y="60"/>
                  </a:cubicBezTo>
                  <a:close/>
                </a:path>
              </a:pathLst>
            </a:custGeom>
            <a:solidFill>
              <a:srgbClr val="2F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2">
              <a:extLst>
                <a:ext uri="{FF2B5EF4-FFF2-40B4-BE49-F238E27FC236}">
                  <a16:creationId xmlns:a16="http://schemas.microsoft.com/office/drawing/2014/main" id="{A2F4ED83-B950-4CE4-86B5-B8424EF0C134}"/>
                </a:ext>
              </a:extLst>
            </p:cNvPr>
            <p:cNvSpPr>
              <a:spLocks/>
            </p:cNvSpPr>
            <p:nvPr/>
          </p:nvSpPr>
          <p:spPr bwMode="auto">
            <a:xfrm>
              <a:off x="9500637" y="5074025"/>
              <a:ext cx="115022" cy="178172"/>
            </a:xfrm>
            <a:custGeom>
              <a:avLst/>
              <a:gdLst>
                <a:gd name="T0" fmla="*/ 48 w 50"/>
                <a:gd name="T1" fmla="*/ 21 h 78"/>
                <a:gd name="T2" fmla="*/ 26 w 50"/>
                <a:gd name="T3" fmla="*/ 41 h 78"/>
                <a:gd name="T4" fmla="*/ 2 w 50"/>
                <a:gd name="T5" fmla="*/ 78 h 78"/>
                <a:gd name="T6" fmla="*/ 0 w 50"/>
                <a:gd name="T7" fmla="*/ 77 h 78"/>
                <a:gd name="T8" fmla="*/ 48 w 50"/>
                <a:gd name="T9" fmla="*/ 0 h 78"/>
                <a:gd name="T10" fmla="*/ 48 w 50"/>
                <a:gd name="T11" fmla="*/ 21 h 78"/>
              </a:gdLst>
              <a:ahLst/>
              <a:cxnLst>
                <a:cxn ang="0">
                  <a:pos x="T0" y="T1"/>
                </a:cxn>
                <a:cxn ang="0">
                  <a:pos x="T2" y="T3"/>
                </a:cxn>
                <a:cxn ang="0">
                  <a:pos x="T4" y="T5"/>
                </a:cxn>
                <a:cxn ang="0">
                  <a:pos x="T6" y="T7"/>
                </a:cxn>
                <a:cxn ang="0">
                  <a:pos x="T8" y="T9"/>
                </a:cxn>
                <a:cxn ang="0">
                  <a:pos x="T10" y="T11"/>
                </a:cxn>
              </a:cxnLst>
              <a:rect l="0" t="0" r="r" b="b"/>
              <a:pathLst>
                <a:path w="50" h="78">
                  <a:moveTo>
                    <a:pt x="48" y="21"/>
                  </a:moveTo>
                  <a:cubicBezTo>
                    <a:pt x="31" y="17"/>
                    <a:pt x="32" y="33"/>
                    <a:pt x="26" y="41"/>
                  </a:cubicBezTo>
                  <a:cubicBezTo>
                    <a:pt x="20" y="55"/>
                    <a:pt x="17" y="70"/>
                    <a:pt x="2" y="78"/>
                  </a:cubicBezTo>
                  <a:cubicBezTo>
                    <a:pt x="2" y="78"/>
                    <a:pt x="1" y="78"/>
                    <a:pt x="0" y="77"/>
                  </a:cubicBezTo>
                  <a:cubicBezTo>
                    <a:pt x="13" y="50"/>
                    <a:pt x="26" y="22"/>
                    <a:pt x="48" y="0"/>
                  </a:cubicBezTo>
                  <a:cubicBezTo>
                    <a:pt x="43" y="7"/>
                    <a:pt x="50" y="14"/>
                    <a:pt x="48" y="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3">
              <a:extLst>
                <a:ext uri="{FF2B5EF4-FFF2-40B4-BE49-F238E27FC236}">
                  <a16:creationId xmlns:a16="http://schemas.microsoft.com/office/drawing/2014/main" id="{28E54867-D9DD-4E5C-81EE-3C693B3F1F94}"/>
                </a:ext>
              </a:extLst>
            </p:cNvPr>
            <p:cNvSpPr>
              <a:spLocks/>
            </p:cNvSpPr>
            <p:nvPr/>
          </p:nvSpPr>
          <p:spPr bwMode="auto">
            <a:xfrm>
              <a:off x="9231124" y="3771567"/>
              <a:ext cx="101490" cy="153363"/>
            </a:xfrm>
            <a:custGeom>
              <a:avLst/>
              <a:gdLst>
                <a:gd name="T0" fmla="*/ 0 w 44"/>
                <a:gd name="T1" fmla="*/ 67 h 67"/>
                <a:gd name="T2" fmla="*/ 28 w 44"/>
                <a:gd name="T3" fmla="*/ 21 h 67"/>
                <a:gd name="T4" fmla="*/ 25 w 44"/>
                <a:gd name="T5" fmla="*/ 3 h 67"/>
                <a:gd name="T6" fmla="*/ 44 w 44"/>
                <a:gd name="T7" fmla="*/ 10 h 67"/>
                <a:gd name="T8" fmla="*/ 0 w 44"/>
                <a:gd name="T9" fmla="*/ 67 h 67"/>
              </a:gdLst>
              <a:ahLst/>
              <a:cxnLst>
                <a:cxn ang="0">
                  <a:pos x="T0" y="T1"/>
                </a:cxn>
                <a:cxn ang="0">
                  <a:pos x="T2" y="T3"/>
                </a:cxn>
                <a:cxn ang="0">
                  <a:pos x="T4" y="T5"/>
                </a:cxn>
                <a:cxn ang="0">
                  <a:pos x="T6" y="T7"/>
                </a:cxn>
                <a:cxn ang="0">
                  <a:pos x="T8" y="T9"/>
                </a:cxn>
              </a:cxnLst>
              <a:rect l="0" t="0" r="r" b="b"/>
              <a:pathLst>
                <a:path w="44" h="67">
                  <a:moveTo>
                    <a:pt x="0" y="67"/>
                  </a:moveTo>
                  <a:cubicBezTo>
                    <a:pt x="5" y="49"/>
                    <a:pt x="18" y="35"/>
                    <a:pt x="28" y="21"/>
                  </a:cubicBezTo>
                  <a:cubicBezTo>
                    <a:pt x="34" y="12"/>
                    <a:pt x="30" y="9"/>
                    <a:pt x="25" y="3"/>
                  </a:cubicBezTo>
                  <a:cubicBezTo>
                    <a:pt x="34" y="0"/>
                    <a:pt x="38" y="6"/>
                    <a:pt x="44" y="10"/>
                  </a:cubicBezTo>
                  <a:cubicBezTo>
                    <a:pt x="28" y="28"/>
                    <a:pt x="19" y="51"/>
                    <a:pt x="0" y="67"/>
                  </a:cubicBezTo>
                  <a:close/>
                </a:path>
              </a:pathLst>
            </a:custGeom>
            <a:solidFill>
              <a:srgbClr val="BCC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6">
              <a:extLst>
                <a:ext uri="{FF2B5EF4-FFF2-40B4-BE49-F238E27FC236}">
                  <a16:creationId xmlns:a16="http://schemas.microsoft.com/office/drawing/2014/main" id="{7DE3EC7E-882D-44FC-9B24-CD1D05A634F7}"/>
                </a:ext>
              </a:extLst>
            </p:cNvPr>
            <p:cNvSpPr>
              <a:spLocks/>
            </p:cNvSpPr>
            <p:nvPr/>
          </p:nvSpPr>
          <p:spPr bwMode="auto">
            <a:xfrm>
              <a:off x="8683077" y="3244945"/>
              <a:ext cx="48490" cy="73299"/>
            </a:xfrm>
            <a:custGeom>
              <a:avLst/>
              <a:gdLst>
                <a:gd name="T0" fmla="*/ 11 w 21"/>
                <a:gd name="T1" fmla="*/ 2 h 32"/>
                <a:gd name="T2" fmla="*/ 15 w 21"/>
                <a:gd name="T3" fmla="*/ 32 h 32"/>
                <a:gd name="T4" fmla="*/ 0 w 21"/>
                <a:gd name="T5" fmla="*/ 21 h 32"/>
                <a:gd name="T6" fmla="*/ 4 w 21"/>
                <a:gd name="T7" fmla="*/ 2 h 32"/>
                <a:gd name="T8" fmla="*/ 7 w 21"/>
                <a:gd name="T9" fmla="*/ 0 h 32"/>
                <a:gd name="T10" fmla="*/ 11 w 21"/>
                <a:gd name="T11" fmla="*/ 2 h 32"/>
              </a:gdLst>
              <a:ahLst/>
              <a:cxnLst>
                <a:cxn ang="0">
                  <a:pos x="T0" y="T1"/>
                </a:cxn>
                <a:cxn ang="0">
                  <a:pos x="T2" y="T3"/>
                </a:cxn>
                <a:cxn ang="0">
                  <a:pos x="T4" y="T5"/>
                </a:cxn>
                <a:cxn ang="0">
                  <a:pos x="T6" y="T7"/>
                </a:cxn>
                <a:cxn ang="0">
                  <a:pos x="T8" y="T9"/>
                </a:cxn>
                <a:cxn ang="0">
                  <a:pos x="T10" y="T11"/>
                </a:cxn>
              </a:cxnLst>
              <a:rect l="0" t="0" r="r" b="b"/>
              <a:pathLst>
                <a:path w="21" h="32">
                  <a:moveTo>
                    <a:pt x="11" y="2"/>
                  </a:moveTo>
                  <a:cubicBezTo>
                    <a:pt x="9" y="13"/>
                    <a:pt x="21" y="21"/>
                    <a:pt x="15" y="32"/>
                  </a:cubicBezTo>
                  <a:cubicBezTo>
                    <a:pt x="11" y="26"/>
                    <a:pt x="0" y="31"/>
                    <a:pt x="0" y="21"/>
                  </a:cubicBezTo>
                  <a:cubicBezTo>
                    <a:pt x="7" y="16"/>
                    <a:pt x="3" y="9"/>
                    <a:pt x="4" y="2"/>
                  </a:cubicBezTo>
                  <a:cubicBezTo>
                    <a:pt x="5" y="1"/>
                    <a:pt x="6" y="1"/>
                    <a:pt x="7" y="0"/>
                  </a:cubicBezTo>
                  <a:cubicBezTo>
                    <a:pt x="9" y="0"/>
                    <a:pt x="10" y="1"/>
                    <a:pt x="11" y="2"/>
                  </a:cubicBezTo>
                  <a:close/>
                </a:path>
              </a:pathLst>
            </a:custGeom>
            <a:solidFill>
              <a:srgbClr val="F6B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38">
              <a:extLst>
                <a:ext uri="{FF2B5EF4-FFF2-40B4-BE49-F238E27FC236}">
                  <a16:creationId xmlns:a16="http://schemas.microsoft.com/office/drawing/2014/main" id="{8078816E-0E5A-496D-89C5-5FD259E54884}"/>
                </a:ext>
              </a:extLst>
            </p:cNvPr>
            <p:cNvSpPr>
              <a:spLocks/>
            </p:cNvSpPr>
            <p:nvPr/>
          </p:nvSpPr>
          <p:spPr bwMode="auto">
            <a:xfrm>
              <a:off x="9443126" y="3238179"/>
              <a:ext cx="43979" cy="75554"/>
            </a:xfrm>
            <a:custGeom>
              <a:avLst/>
              <a:gdLst>
                <a:gd name="T0" fmla="*/ 0 w 19"/>
                <a:gd name="T1" fmla="*/ 31 h 33"/>
                <a:gd name="T2" fmla="*/ 0 w 19"/>
                <a:gd name="T3" fmla="*/ 27 h 33"/>
                <a:gd name="T4" fmla="*/ 4 w 19"/>
                <a:gd name="T5" fmla="*/ 12 h 33"/>
                <a:gd name="T6" fmla="*/ 13 w 19"/>
                <a:gd name="T7" fmla="*/ 0 h 33"/>
                <a:gd name="T8" fmla="*/ 18 w 19"/>
                <a:gd name="T9" fmla="*/ 1 h 33"/>
                <a:gd name="T10" fmla="*/ 14 w 19"/>
                <a:gd name="T11" fmla="*/ 23 h 33"/>
                <a:gd name="T12" fmla="*/ 19 w 19"/>
                <a:gd name="T13" fmla="*/ 28 h 33"/>
                <a:gd name="T14" fmla="*/ 0 w 19"/>
                <a:gd name="T15" fmla="*/ 31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0" y="31"/>
                  </a:moveTo>
                  <a:cubicBezTo>
                    <a:pt x="0" y="30"/>
                    <a:pt x="0" y="29"/>
                    <a:pt x="0" y="27"/>
                  </a:cubicBezTo>
                  <a:cubicBezTo>
                    <a:pt x="3" y="23"/>
                    <a:pt x="1" y="16"/>
                    <a:pt x="4" y="12"/>
                  </a:cubicBezTo>
                  <a:cubicBezTo>
                    <a:pt x="6" y="7"/>
                    <a:pt x="8" y="2"/>
                    <a:pt x="13" y="0"/>
                  </a:cubicBezTo>
                  <a:cubicBezTo>
                    <a:pt x="15" y="0"/>
                    <a:pt x="16" y="0"/>
                    <a:pt x="18" y="1"/>
                  </a:cubicBezTo>
                  <a:cubicBezTo>
                    <a:pt x="14" y="8"/>
                    <a:pt x="14" y="16"/>
                    <a:pt x="14" y="23"/>
                  </a:cubicBezTo>
                  <a:cubicBezTo>
                    <a:pt x="16" y="25"/>
                    <a:pt x="18" y="25"/>
                    <a:pt x="19" y="28"/>
                  </a:cubicBezTo>
                  <a:cubicBezTo>
                    <a:pt x="13" y="33"/>
                    <a:pt x="6" y="31"/>
                    <a:pt x="0" y="31"/>
                  </a:cubicBezTo>
                  <a:close/>
                </a:path>
              </a:pathLst>
            </a:custGeom>
            <a:solidFill>
              <a:srgbClr val="F8B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3">
              <a:extLst>
                <a:ext uri="{FF2B5EF4-FFF2-40B4-BE49-F238E27FC236}">
                  <a16:creationId xmlns:a16="http://schemas.microsoft.com/office/drawing/2014/main" id="{88201D8E-18D3-43D6-8E9C-70733A3ABF12}"/>
                </a:ext>
              </a:extLst>
            </p:cNvPr>
            <p:cNvSpPr>
              <a:spLocks/>
            </p:cNvSpPr>
            <p:nvPr/>
          </p:nvSpPr>
          <p:spPr bwMode="auto">
            <a:xfrm>
              <a:off x="8568054" y="5663797"/>
              <a:ext cx="37213" cy="75554"/>
            </a:xfrm>
            <a:custGeom>
              <a:avLst/>
              <a:gdLst>
                <a:gd name="T0" fmla="*/ 2 w 16"/>
                <a:gd name="T1" fmla="*/ 5 h 33"/>
                <a:gd name="T2" fmla="*/ 6 w 16"/>
                <a:gd name="T3" fmla="*/ 0 h 33"/>
                <a:gd name="T4" fmla="*/ 6 w 16"/>
                <a:gd name="T5" fmla="*/ 33 h 33"/>
                <a:gd name="T6" fmla="*/ 2 w 16"/>
                <a:gd name="T7" fmla="*/ 5 h 33"/>
              </a:gdLst>
              <a:ahLst/>
              <a:cxnLst>
                <a:cxn ang="0">
                  <a:pos x="T0" y="T1"/>
                </a:cxn>
                <a:cxn ang="0">
                  <a:pos x="T2" y="T3"/>
                </a:cxn>
                <a:cxn ang="0">
                  <a:pos x="T4" y="T5"/>
                </a:cxn>
                <a:cxn ang="0">
                  <a:pos x="T6" y="T7"/>
                </a:cxn>
              </a:cxnLst>
              <a:rect l="0" t="0" r="r" b="b"/>
              <a:pathLst>
                <a:path w="16" h="33">
                  <a:moveTo>
                    <a:pt x="2" y="5"/>
                  </a:moveTo>
                  <a:cubicBezTo>
                    <a:pt x="3" y="3"/>
                    <a:pt x="5" y="1"/>
                    <a:pt x="6" y="0"/>
                  </a:cubicBezTo>
                  <a:cubicBezTo>
                    <a:pt x="4" y="11"/>
                    <a:pt x="16" y="22"/>
                    <a:pt x="6" y="33"/>
                  </a:cubicBezTo>
                  <a:cubicBezTo>
                    <a:pt x="0" y="24"/>
                    <a:pt x="3" y="14"/>
                    <a:pt x="2" y="5"/>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45">
              <a:extLst>
                <a:ext uri="{FF2B5EF4-FFF2-40B4-BE49-F238E27FC236}">
                  <a16:creationId xmlns:a16="http://schemas.microsoft.com/office/drawing/2014/main" id="{091F112B-FD8B-44FC-855E-AAAD5F056BDF}"/>
                </a:ext>
              </a:extLst>
            </p:cNvPr>
            <p:cNvSpPr>
              <a:spLocks/>
            </p:cNvSpPr>
            <p:nvPr/>
          </p:nvSpPr>
          <p:spPr bwMode="auto">
            <a:xfrm>
              <a:off x="9560404" y="2981070"/>
              <a:ext cx="41724" cy="41724"/>
            </a:xfrm>
            <a:custGeom>
              <a:avLst/>
              <a:gdLst>
                <a:gd name="T0" fmla="*/ 18 w 18"/>
                <a:gd name="T1" fmla="*/ 11 h 18"/>
                <a:gd name="T2" fmla="*/ 0 w 18"/>
                <a:gd name="T3" fmla="*/ 18 h 18"/>
                <a:gd name="T4" fmla="*/ 7 w 18"/>
                <a:gd name="T5" fmla="*/ 0 h 18"/>
                <a:gd name="T6" fmla="*/ 18 w 18"/>
                <a:gd name="T7" fmla="*/ 11 h 18"/>
              </a:gdLst>
              <a:ahLst/>
              <a:cxnLst>
                <a:cxn ang="0">
                  <a:pos x="T0" y="T1"/>
                </a:cxn>
                <a:cxn ang="0">
                  <a:pos x="T2" y="T3"/>
                </a:cxn>
                <a:cxn ang="0">
                  <a:pos x="T4" y="T5"/>
                </a:cxn>
                <a:cxn ang="0">
                  <a:pos x="T6" y="T7"/>
                </a:cxn>
              </a:cxnLst>
              <a:rect l="0" t="0" r="r" b="b"/>
              <a:pathLst>
                <a:path w="18" h="18">
                  <a:moveTo>
                    <a:pt x="18" y="11"/>
                  </a:moveTo>
                  <a:cubicBezTo>
                    <a:pt x="9" y="5"/>
                    <a:pt x="6" y="17"/>
                    <a:pt x="0" y="18"/>
                  </a:cubicBezTo>
                  <a:cubicBezTo>
                    <a:pt x="1" y="12"/>
                    <a:pt x="3" y="6"/>
                    <a:pt x="7" y="0"/>
                  </a:cubicBezTo>
                  <a:cubicBezTo>
                    <a:pt x="11" y="3"/>
                    <a:pt x="17" y="4"/>
                    <a:pt x="18" y="11"/>
                  </a:cubicBezTo>
                  <a:close/>
                </a:path>
              </a:pathLst>
            </a:custGeom>
            <a:solidFill>
              <a:srgbClr val="F9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a:extLst>
                <a:ext uri="{FF2B5EF4-FFF2-40B4-BE49-F238E27FC236}">
                  <a16:creationId xmlns:a16="http://schemas.microsoft.com/office/drawing/2014/main" id="{AE8C4292-980C-4E53-8338-DF92F86E531E}"/>
                </a:ext>
              </a:extLst>
            </p:cNvPr>
            <p:cNvSpPr>
              <a:spLocks/>
            </p:cNvSpPr>
            <p:nvPr/>
          </p:nvSpPr>
          <p:spPr bwMode="auto">
            <a:xfrm>
              <a:off x="8528586" y="5302943"/>
              <a:ext cx="16915" cy="92469"/>
            </a:xfrm>
            <a:custGeom>
              <a:avLst/>
              <a:gdLst>
                <a:gd name="T0" fmla="*/ 2 w 7"/>
                <a:gd name="T1" fmla="*/ 0 h 40"/>
                <a:gd name="T2" fmla="*/ 2 w 7"/>
                <a:gd name="T3" fmla="*/ 40 h 40"/>
                <a:gd name="T4" fmla="*/ 2 w 7"/>
                <a:gd name="T5" fmla="*/ 0 h 40"/>
              </a:gdLst>
              <a:ahLst/>
              <a:cxnLst>
                <a:cxn ang="0">
                  <a:pos x="T0" y="T1"/>
                </a:cxn>
                <a:cxn ang="0">
                  <a:pos x="T2" y="T3"/>
                </a:cxn>
                <a:cxn ang="0">
                  <a:pos x="T4" y="T5"/>
                </a:cxn>
              </a:cxnLst>
              <a:rect l="0" t="0" r="r" b="b"/>
              <a:pathLst>
                <a:path w="7" h="40">
                  <a:moveTo>
                    <a:pt x="2" y="0"/>
                  </a:moveTo>
                  <a:cubicBezTo>
                    <a:pt x="7" y="13"/>
                    <a:pt x="7" y="26"/>
                    <a:pt x="2" y="40"/>
                  </a:cubicBezTo>
                  <a:cubicBezTo>
                    <a:pt x="0" y="26"/>
                    <a:pt x="0" y="13"/>
                    <a:pt x="2"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a:extLst>
                <a:ext uri="{FF2B5EF4-FFF2-40B4-BE49-F238E27FC236}">
                  <a16:creationId xmlns:a16="http://schemas.microsoft.com/office/drawing/2014/main" id="{59D4F218-508D-4A00-957D-1F3D28CD5C2E}"/>
                </a:ext>
              </a:extLst>
            </p:cNvPr>
            <p:cNvSpPr>
              <a:spLocks/>
            </p:cNvSpPr>
            <p:nvPr/>
          </p:nvSpPr>
          <p:spPr bwMode="auto">
            <a:xfrm>
              <a:off x="9617915" y="3082560"/>
              <a:ext cx="21426" cy="55256"/>
            </a:xfrm>
            <a:custGeom>
              <a:avLst/>
              <a:gdLst>
                <a:gd name="T0" fmla="*/ 1 w 9"/>
                <a:gd name="T1" fmla="*/ 22 h 24"/>
                <a:gd name="T2" fmla="*/ 4 w 9"/>
                <a:gd name="T3" fmla="*/ 0 h 24"/>
                <a:gd name="T4" fmla="*/ 4 w 9"/>
                <a:gd name="T5" fmla="*/ 22 h 24"/>
                <a:gd name="T6" fmla="*/ 1 w 9"/>
                <a:gd name="T7" fmla="*/ 22 h 24"/>
              </a:gdLst>
              <a:ahLst/>
              <a:cxnLst>
                <a:cxn ang="0">
                  <a:pos x="T0" y="T1"/>
                </a:cxn>
                <a:cxn ang="0">
                  <a:pos x="T2" y="T3"/>
                </a:cxn>
                <a:cxn ang="0">
                  <a:pos x="T4" y="T5"/>
                </a:cxn>
                <a:cxn ang="0">
                  <a:pos x="T6" y="T7"/>
                </a:cxn>
              </a:cxnLst>
              <a:rect l="0" t="0" r="r" b="b"/>
              <a:pathLst>
                <a:path w="9" h="24">
                  <a:moveTo>
                    <a:pt x="1" y="22"/>
                  </a:moveTo>
                  <a:cubicBezTo>
                    <a:pt x="0" y="15"/>
                    <a:pt x="0" y="7"/>
                    <a:pt x="4" y="0"/>
                  </a:cubicBezTo>
                  <a:cubicBezTo>
                    <a:pt x="9" y="7"/>
                    <a:pt x="9" y="15"/>
                    <a:pt x="4" y="22"/>
                  </a:cubicBezTo>
                  <a:cubicBezTo>
                    <a:pt x="3" y="24"/>
                    <a:pt x="2" y="24"/>
                    <a:pt x="1" y="22"/>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Freeform 55">
              <a:extLst>
                <a:ext uri="{FF2B5EF4-FFF2-40B4-BE49-F238E27FC236}">
                  <a16:creationId xmlns:a16="http://schemas.microsoft.com/office/drawing/2014/main" id="{980702FE-8404-42E5-9BA4-9E79C04B36F5}"/>
                </a:ext>
              </a:extLst>
            </p:cNvPr>
            <p:cNvSpPr>
              <a:spLocks/>
            </p:cNvSpPr>
            <p:nvPr/>
          </p:nvSpPr>
          <p:spPr bwMode="auto">
            <a:xfrm>
              <a:off x="8870270" y="3718566"/>
              <a:ext cx="40596" cy="46235"/>
            </a:xfrm>
            <a:custGeom>
              <a:avLst/>
              <a:gdLst>
                <a:gd name="T0" fmla="*/ 7 w 18"/>
                <a:gd name="T1" fmla="*/ 20 h 20"/>
                <a:gd name="T2" fmla="*/ 0 w 18"/>
                <a:gd name="T3" fmla="*/ 20 h 20"/>
                <a:gd name="T4" fmla="*/ 11 w 18"/>
                <a:gd name="T5" fmla="*/ 1 h 20"/>
                <a:gd name="T6" fmla="*/ 16 w 18"/>
                <a:gd name="T7" fmla="*/ 2 h 20"/>
                <a:gd name="T8" fmla="*/ 7 w 18"/>
                <a:gd name="T9" fmla="*/ 20 h 20"/>
              </a:gdLst>
              <a:ahLst/>
              <a:cxnLst>
                <a:cxn ang="0">
                  <a:pos x="T0" y="T1"/>
                </a:cxn>
                <a:cxn ang="0">
                  <a:pos x="T2" y="T3"/>
                </a:cxn>
                <a:cxn ang="0">
                  <a:pos x="T4" y="T5"/>
                </a:cxn>
                <a:cxn ang="0">
                  <a:pos x="T6" y="T7"/>
                </a:cxn>
                <a:cxn ang="0">
                  <a:pos x="T8" y="T9"/>
                </a:cxn>
              </a:cxnLst>
              <a:rect l="0" t="0" r="r" b="b"/>
              <a:pathLst>
                <a:path w="18" h="20">
                  <a:moveTo>
                    <a:pt x="7" y="20"/>
                  </a:moveTo>
                  <a:cubicBezTo>
                    <a:pt x="5" y="20"/>
                    <a:pt x="2" y="20"/>
                    <a:pt x="0" y="20"/>
                  </a:cubicBezTo>
                  <a:cubicBezTo>
                    <a:pt x="4" y="13"/>
                    <a:pt x="7" y="7"/>
                    <a:pt x="11" y="1"/>
                  </a:cubicBezTo>
                  <a:cubicBezTo>
                    <a:pt x="13" y="0"/>
                    <a:pt x="14" y="1"/>
                    <a:pt x="16" y="2"/>
                  </a:cubicBezTo>
                  <a:cubicBezTo>
                    <a:pt x="18" y="10"/>
                    <a:pt x="13" y="15"/>
                    <a:pt x="7" y="20"/>
                  </a:cubicBezTo>
                  <a:close/>
                </a:path>
              </a:pathLst>
            </a:custGeom>
            <a:solidFill>
              <a:srgbClr val="98B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57">
              <a:extLst>
                <a:ext uri="{FF2B5EF4-FFF2-40B4-BE49-F238E27FC236}">
                  <a16:creationId xmlns:a16="http://schemas.microsoft.com/office/drawing/2014/main" id="{A41EAC6F-8D5D-4B1A-B067-97DA792E5C3F}"/>
                </a:ext>
              </a:extLst>
            </p:cNvPr>
            <p:cNvSpPr>
              <a:spLocks/>
            </p:cNvSpPr>
            <p:nvPr/>
          </p:nvSpPr>
          <p:spPr bwMode="auto">
            <a:xfrm>
              <a:off x="9254805" y="3727588"/>
              <a:ext cx="36085" cy="48490"/>
            </a:xfrm>
            <a:custGeom>
              <a:avLst/>
              <a:gdLst>
                <a:gd name="T0" fmla="*/ 16 w 16"/>
                <a:gd name="T1" fmla="*/ 21 h 21"/>
                <a:gd name="T2" fmla="*/ 0 w 16"/>
                <a:gd name="T3" fmla="*/ 1 h 21"/>
                <a:gd name="T4" fmla="*/ 4 w 16"/>
                <a:gd name="T5" fmla="*/ 1 h 21"/>
                <a:gd name="T6" fmla="*/ 16 w 16"/>
                <a:gd name="T7" fmla="*/ 21 h 21"/>
              </a:gdLst>
              <a:ahLst/>
              <a:cxnLst>
                <a:cxn ang="0">
                  <a:pos x="T0" y="T1"/>
                </a:cxn>
                <a:cxn ang="0">
                  <a:pos x="T2" y="T3"/>
                </a:cxn>
                <a:cxn ang="0">
                  <a:pos x="T4" y="T5"/>
                </a:cxn>
                <a:cxn ang="0">
                  <a:pos x="T6" y="T7"/>
                </a:cxn>
              </a:cxnLst>
              <a:rect l="0" t="0" r="r" b="b"/>
              <a:pathLst>
                <a:path w="16" h="21">
                  <a:moveTo>
                    <a:pt x="16" y="21"/>
                  </a:moveTo>
                  <a:cubicBezTo>
                    <a:pt x="9" y="15"/>
                    <a:pt x="3" y="10"/>
                    <a:pt x="0" y="1"/>
                  </a:cubicBezTo>
                  <a:cubicBezTo>
                    <a:pt x="1" y="0"/>
                    <a:pt x="3" y="0"/>
                    <a:pt x="4" y="1"/>
                  </a:cubicBezTo>
                  <a:cubicBezTo>
                    <a:pt x="8" y="7"/>
                    <a:pt x="16" y="11"/>
                    <a:pt x="16" y="21"/>
                  </a:cubicBezTo>
                  <a:close/>
                </a:path>
              </a:pathLst>
            </a:custGeom>
            <a:solidFill>
              <a:srgbClr val="9B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0">
              <a:extLst>
                <a:ext uri="{FF2B5EF4-FFF2-40B4-BE49-F238E27FC236}">
                  <a16:creationId xmlns:a16="http://schemas.microsoft.com/office/drawing/2014/main" id="{B3FFD22A-12BF-4A1B-974B-527B73EFDF34}"/>
                </a:ext>
              </a:extLst>
            </p:cNvPr>
            <p:cNvSpPr>
              <a:spLocks/>
            </p:cNvSpPr>
            <p:nvPr/>
          </p:nvSpPr>
          <p:spPr bwMode="auto">
            <a:xfrm>
              <a:off x="8895078" y="3694885"/>
              <a:ext cx="43979" cy="32703"/>
            </a:xfrm>
            <a:custGeom>
              <a:avLst/>
              <a:gdLst>
                <a:gd name="T0" fmla="*/ 4 w 19"/>
                <a:gd name="T1" fmla="*/ 11 h 14"/>
                <a:gd name="T2" fmla="*/ 0 w 19"/>
                <a:gd name="T3" fmla="*/ 11 h 14"/>
                <a:gd name="T4" fmla="*/ 15 w 19"/>
                <a:gd name="T5" fmla="*/ 0 h 14"/>
                <a:gd name="T6" fmla="*/ 19 w 19"/>
                <a:gd name="T7" fmla="*/ 2 h 14"/>
                <a:gd name="T8" fmla="*/ 18 w 19"/>
                <a:gd name="T9" fmla="*/ 6 h 14"/>
                <a:gd name="T10" fmla="*/ 4 w 19"/>
                <a:gd name="T11" fmla="*/ 11 h 14"/>
              </a:gdLst>
              <a:ahLst/>
              <a:cxnLst>
                <a:cxn ang="0">
                  <a:pos x="T0" y="T1"/>
                </a:cxn>
                <a:cxn ang="0">
                  <a:pos x="T2" y="T3"/>
                </a:cxn>
                <a:cxn ang="0">
                  <a:pos x="T4" y="T5"/>
                </a:cxn>
                <a:cxn ang="0">
                  <a:pos x="T6" y="T7"/>
                </a:cxn>
                <a:cxn ang="0">
                  <a:pos x="T8" y="T9"/>
                </a:cxn>
                <a:cxn ang="0">
                  <a:pos x="T10" y="T11"/>
                </a:cxn>
              </a:cxnLst>
              <a:rect l="0" t="0" r="r" b="b"/>
              <a:pathLst>
                <a:path w="19" h="14">
                  <a:moveTo>
                    <a:pt x="4" y="11"/>
                  </a:moveTo>
                  <a:cubicBezTo>
                    <a:pt x="2" y="11"/>
                    <a:pt x="1" y="11"/>
                    <a:pt x="0" y="11"/>
                  </a:cubicBezTo>
                  <a:cubicBezTo>
                    <a:pt x="3" y="4"/>
                    <a:pt x="8" y="0"/>
                    <a:pt x="15" y="0"/>
                  </a:cubicBezTo>
                  <a:cubicBezTo>
                    <a:pt x="17" y="0"/>
                    <a:pt x="18" y="0"/>
                    <a:pt x="19" y="2"/>
                  </a:cubicBezTo>
                  <a:cubicBezTo>
                    <a:pt x="19" y="3"/>
                    <a:pt x="19" y="5"/>
                    <a:pt x="18" y="6"/>
                  </a:cubicBezTo>
                  <a:cubicBezTo>
                    <a:pt x="13" y="9"/>
                    <a:pt x="10" y="14"/>
                    <a:pt x="4" y="11"/>
                  </a:cubicBezTo>
                  <a:close/>
                </a:path>
              </a:pathLst>
            </a:custGeom>
            <a:solidFill>
              <a:srgbClr val="9AB2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63">
              <a:extLst>
                <a:ext uri="{FF2B5EF4-FFF2-40B4-BE49-F238E27FC236}">
                  <a16:creationId xmlns:a16="http://schemas.microsoft.com/office/drawing/2014/main" id="{B590712B-F802-4A61-85CB-39DDF6628FF1}"/>
                </a:ext>
              </a:extLst>
            </p:cNvPr>
            <p:cNvSpPr>
              <a:spLocks/>
            </p:cNvSpPr>
            <p:nvPr/>
          </p:nvSpPr>
          <p:spPr bwMode="auto">
            <a:xfrm>
              <a:off x="8570310" y="2976559"/>
              <a:ext cx="30447" cy="22553"/>
            </a:xfrm>
            <a:custGeom>
              <a:avLst/>
              <a:gdLst>
                <a:gd name="T0" fmla="*/ 13 w 13"/>
                <a:gd name="T1" fmla="*/ 9 h 10"/>
                <a:gd name="T2" fmla="*/ 0 w 13"/>
                <a:gd name="T3" fmla="*/ 10 h 10"/>
                <a:gd name="T4" fmla="*/ 11 w 13"/>
                <a:gd name="T5" fmla="*/ 0 h 10"/>
                <a:gd name="T6" fmla="*/ 13 w 13"/>
                <a:gd name="T7" fmla="*/ 9 h 10"/>
              </a:gdLst>
              <a:ahLst/>
              <a:cxnLst>
                <a:cxn ang="0">
                  <a:pos x="T0" y="T1"/>
                </a:cxn>
                <a:cxn ang="0">
                  <a:pos x="T2" y="T3"/>
                </a:cxn>
                <a:cxn ang="0">
                  <a:pos x="T4" y="T5"/>
                </a:cxn>
                <a:cxn ang="0">
                  <a:pos x="T6" y="T7"/>
                </a:cxn>
              </a:cxnLst>
              <a:rect l="0" t="0" r="r" b="b"/>
              <a:pathLst>
                <a:path w="13" h="10">
                  <a:moveTo>
                    <a:pt x="13" y="9"/>
                  </a:moveTo>
                  <a:cubicBezTo>
                    <a:pt x="9" y="9"/>
                    <a:pt x="4" y="9"/>
                    <a:pt x="0" y="10"/>
                  </a:cubicBezTo>
                  <a:cubicBezTo>
                    <a:pt x="3" y="5"/>
                    <a:pt x="6" y="2"/>
                    <a:pt x="11" y="0"/>
                  </a:cubicBezTo>
                  <a:cubicBezTo>
                    <a:pt x="12" y="3"/>
                    <a:pt x="12" y="6"/>
                    <a:pt x="13" y="9"/>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64">
              <a:extLst>
                <a:ext uri="{FF2B5EF4-FFF2-40B4-BE49-F238E27FC236}">
                  <a16:creationId xmlns:a16="http://schemas.microsoft.com/office/drawing/2014/main" id="{55ACCD7C-4EAA-4E6B-AA92-5AC75953E6B2}"/>
                </a:ext>
              </a:extLst>
            </p:cNvPr>
            <p:cNvSpPr>
              <a:spLocks/>
            </p:cNvSpPr>
            <p:nvPr/>
          </p:nvSpPr>
          <p:spPr bwMode="auto">
            <a:xfrm>
              <a:off x="9231124" y="3705034"/>
              <a:ext cx="32703" cy="24809"/>
            </a:xfrm>
            <a:custGeom>
              <a:avLst/>
              <a:gdLst>
                <a:gd name="T0" fmla="*/ 14 w 14"/>
                <a:gd name="T1" fmla="*/ 11 h 11"/>
                <a:gd name="T2" fmla="*/ 10 w 14"/>
                <a:gd name="T3" fmla="*/ 11 h 11"/>
                <a:gd name="T4" fmla="*/ 0 w 14"/>
                <a:gd name="T5" fmla="*/ 0 h 11"/>
                <a:gd name="T6" fmla="*/ 14 w 14"/>
                <a:gd name="T7" fmla="*/ 11 h 11"/>
              </a:gdLst>
              <a:ahLst/>
              <a:cxnLst>
                <a:cxn ang="0">
                  <a:pos x="T0" y="T1"/>
                </a:cxn>
                <a:cxn ang="0">
                  <a:pos x="T2" y="T3"/>
                </a:cxn>
                <a:cxn ang="0">
                  <a:pos x="T4" y="T5"/>
                </a:cxn>
                <a:cxn ang="0">
                  <a:pos x="T6" y="T7"/>
                </a:cxn>
              </a:cxnLst>
              <a:rect l="0" t="0" r="r" b="b"/>
              <a:pathLst>
                <a:path w="14" h="11">
                  <a:moveTo>
                    <a:pt x="14" y="11"/>
                  </a:moveTo>
                  <a:cubicBezTo>
                    <a:pt x="13" y="11"/>
                    <a:pt x="11" y="11"/>
                    <a:pt x="10" y="11"/>
                  </a:cubicBezTo>
                  <a:cubicBezTo>
                    <a:pt x="6" y="9"/>
                    <a:pt x="2" y="5"/>
                    <a:pt x="0" y="0"/>
                  </a:cubicBezTo>
                  <a:cubicBezTo>
                    <a:pt x="8" y="0"/>
                    <a:pt x="11" y="5"/>
                    <a:pt x="14" y="11"/>
                  </a:cubicBezTo>
                  <a:close/>
                </a:path>
              </a:pathLst>
            </a:custGeom>
            <a:solidFill>
              <a:srgbClr val="9CB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66">
              <a:extLst>
                <a:ext uri="{FF2B5EF4-FFF2-40B4-BE49-F238E27FC236}">
                  <a16:creationId xmlns:a16="http://schemas.microsoft.com/office/drawing/2014/main" id="{B7525992-569A-4C41-A762-7FDB0013F736}"/>
                </a:ext>
              </a:extLst>
            </p:cNvPr>
            <p:cNvSpPr>
              <a:spLocks/>
            </p:cNvSpPr>
            <p:nvPr/>
          </p:nvSpPr>
          <p:spPr bwMode="auto">
            <a:xfrm>
              <a:off x="8930037" y="3654289"/>
              <a:ext cx="15787" cy="40596"/>
            </a:xfrm>
            <a:custGeom>
              <a:avLst/>
              <a:gdLst>
                <a:gd name="T0" fmla="*/ 3 w 7"/>
                <a:gd name="T1" fmla="*/ 18 h 18"/>
                <a:gd name="T2" fmla="*/ 0 w 7"/>
                <a:gd name="T3" fmla="*/ 18 h 18"/>
                <a:gd name="T4" fmla="*/ 3 w 7"/>
                <a:gd name="T5" fmla="*/ 0 h 18"/>
                <a:gd name="T6" fmla="*/ 7 w 7"/>
                <a:gd name="T7" fmla="*/ 0 h 18"/>
                <a:gd name="T8" fmla="*/ 6 w 7"/>
                <a:gd name="T9" fmla="*/ 15 h 18"/>
                <a:gd name="T10" fmla="*/ 3 w 7"/>
                <a:gd name="T11" fmla="*/ 18 h 18"/>
              </a:gdLst>
              <a:ahLst/>
              <a:cxnLst>
                <a:cxn ang="0">
                  <a:pos x="T0" y="T1"/>
                </a:cxn>
                <a:cxn ang="0">
                  <a:pos x="T2" y="T3"/>
                </a:cxn>
                <a:cxn ang="0">
                  <a:pos x="T4" y="T5"/>
                </a:cxn>
                <a:cxn ang="0">
                  <a:pos x="T6" y="T7"/>
                </a:cxn>
                <a:cxn ang="0">
                  <a:pos x="T8" y="T9"/>
                </a:cxn>
                <a:cxn ang="0">
                  <a:pos x="T10" y="T11"/>
                </a:cxn>
              </a:cxnLst>
              <a:rect l="0" t="0" r="r" b="b"/>
              <a:pathLst>
                <a:path w="7" h="18">
                  <a:moveTo>
                    <a:pt x="3" y="18"/>
                  </a:moveTo>
                  <a:cubicBezTo>
                    <a:pt x="2" y="18"/>
                    <a:pt x="1" y="18"/>
                    <a:pt x="0" y="18"/>
                  </a:cubicBezTo>
                  <a:cubicBezTo>
                    <a:pt x="1" y="12"/>
                    <a:pt x="2" y="6"/>
                    <a:pt x="3" y="0"/>
                  </a:cubicBezTo>
                  <a:cubicBezTo>
                    <a:pt x="5" y="0"/>
                    <a:pt x="6" y="0"/>
                    <a:pt x="7" y="0"/>
                  </a:cubicBezTo>
                  <a:cubicBezTo>
                    <a:pt x="7" y="5"/>
                    <a:pt x="6" y="10"/>
                    <a:pt x="6" y="15"/>
                  </a:cubicBezTo>
                  <a:cubicBezTo>
                    <a:pt x="6" y="16"/>
                    <a:pt x="5" y="17"/>
                    <a:pt x="3" y="18"/>
                  </a:cubicBezTo>
                  <a:close/>
                </a:path>
              </a:pathLst>
            </a:custGeom>
            <a:solidFill>
              <a:srgbClr val="F8A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68">
              <a:extLst>
                <a:ext uri="{FF2B5EF4-FFF2-40B4-BE49-F238E27FC236}">
                  <a16:creationId xmlns:a16="http://schemas.microsoft.com/office/drawing/2014/main" id="{1F036831-A243-48CD-B8E1-F6FF8B7A9295}"/>
                </a:ext>
              </a:extLst>
            </p:cNvPr>
            <p:cNvSpPr>
              <a:spLocks/>
            </p:cNvSpPr>
            <p:nvPr/>
          </p:nvSpPr>
          <p:spPr bwMode="auto">
            <a:xfrm>
              <a:off x="9475829" y="3284414"/>
              <a:ext cx="42851" cy="18043"/>
            </a:xfrm>
            <a:custGeom>
              <a:avLst/>
              <a:gdLst>
                <a:gd name="T0" fmla="*/ 5 w 19"/>
                <a:gd name="T1" fmla="*/ 8 h 8"/>
                <a:gd name="T2" fmla="*/ 0 w 19"/>
                <a:gd name="T3" fmla="*/ 3 h 8"/>
                <a:gd name="T4" fmla="*/ 19 w 19"/>
                <a:gd name="T5" fmla="*/ 0 h 8"/>
                <a:gd name="T6" fmla="*/ 5 w 19"/>
                <a:gd name="T7" fmla="*/ 8 h 8"/>
              </a:gdLst>
              <a:ahLst/>
              <a:cxnLst>
                <a:cxn ang="0">
                  <a:pos x="T0" y="T1"/>
                </a:cxn>
                <a:cxn ang="0">
                  <a:pos x="T2" y="T3"/>
                </a:cxn>
                <a:cxn ang="0">
                  <a:pos x="T4" y="T5"/>
                </a:cxn>
                <a:cxn ang="0">
                  <a:pos x="T6" y="T7"/>
                </a:cxn>
              </a:cxnLst>
              <a:rect l="0" t="0" r="r" b="b"/>
              <a:pathLst>
                <a:path w="19" h="8">
                  <a:moveTo>
                    <a:pt x="5" y="8"/>
                  </a:moveTo>
                  <a:cubicBezTo>
                    <a:pt x="3" y="6"/>
                    <a:pt x="2" y="5"/>
                    <a:pt x="0" y="3"/>
                  </a:cubicBezTo>
                  <a:cubicBezTo>
                    <a:pt x="6" y="2"/>
                    <a:pt x="12" y="1"/>
                    <a:pt x="19" y="0"/>
                  </a:cubicBezTo>
                  <a:cubicBezTo>
                    <a:pt x="16" y="6"/>
                    <a:pt x="10" y="7"/>
                    <a:pt x="5" y="8"/>
                  </a:cubicBezTo>
                  <a:close/>
                </a:path>
              </a:pathLst>
            </a:custGeom>
            <a:solidFill>
              <a:srgbClr val="F4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0">
              <a:extLst>
                <a:ext uri="{FF2B5EF4-FFF2-40B4-BE49-F238E27FC236}">
                  <a16:creationId xmlns:a16="http://schemas.microsoft.com/office/drawing/2014/main" id="{70934E6E-BB55-478B-A0BE-26C4A08688DE}"/>
                </a:ext>
              </a:extLst>
            </p:cNvPr>
            <p:cNvSpPr>
              <a:spLocks/>
            </p:cNvSpPr>
            <p:nvPr/>
          </p:nvSpPr>
          <p:spPr bwMode="auto">
            <a:xfrm>
              <a:off x="9604383" y="3132178"/>
              <a:ext cx="24809" cy="41724"/>
            </a:xfrm>
            <a:custGeom>
              <a:avLst/>
              <a:gdLst>
                <a:gd name="T0" fmla="*/ 7 w 11"/>
                <a:gd name="T1" fmla="*/ 0 h 18"/>
                <a:gd name="T2" fmla="*/ 10 w 11"/>
                <a:gd name="T3" fmla="*/ 0 h 18"/>
                <a:gd name="T4" fmla="*/ 6 w 11"/>
                <a:gd name="T5" fmla="*/ 18 h 18"/>
                <a:gd name="T6" fmla="*/ 7 w 11"/>
                <a:gd name="T7" fmla="*/ 0 h 18"/>
              </a:gdLst>
              <a:ahLst/>
              <a:cxnLst>
                <a:cxn ang="0">
                  <a:pos x="T0" y="T1"/>
                </a:cxn>
                <a:cxn ang="0">
                  <a:pos x="T2" y="T3"/>
                </a:cxn>
                <a:cxn ang="0">
                  <a:pos x="T4" y="T5"/>
                </a:cxn>
                <a:cxn ang="0">
                  <a:pos x="T6" y="T7"/>
                </a:cxn>
              </a:cxnLst>
              <a:rect l="0" t="0" r="r" b="b"/>
              <a:pathLst>
                <a:path w="11" h="18">
                  <a:moveTo>
                    <a:pt x="7" y="0"/>
                  </a:moveTo>
                  <a:cubicBezTo>
                    <a:pt x="8" y="0"/>
                    <a:pt x="9" y="0"/>
                    <a:pt x="10" y="0"/>
                  </a:cubicBezTo>
                  <a:cubicBezTo>
                    <a:pt x="11" y="7"/>
                    <a:pt x="10" y="13"/>
                    <a:pt x="6" y="18"/>
                  </a:cubicBezTo>
                  <a:cubicBezTo>
                    <a:pt x="0" y="12"/>
                    <a:pt x="9" y="6"/>
                    <a:pt x="7" y="0"/>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a:extLst>
                <a:ext uri="{FF2B5EF4-FFF2-40B4-BE49-F238E27FC236}">
                  <a16:creationId xmlns:a16="http://schemas.microsoft.com/office/drawing/2014/main" id="{8DC386E0-6DC5-43A9-A26E-8D6C11DFF34A}"/>
                </a:ext>
              </a:extLst>
            </p:cNvPr>
            <p:cNvSpPr>
              <a:spLocks/>
            </p:cNvSpPr>
            <p:nvPr/>
          </p:nvSpPr>
          <p:spPr bwMode="auto">
            <a:xfrm>
              <a:off x="9113798" y="3794120"/>
              <a:ext cx="691929" cy="1493384"/>
            </a:xfrm>
            <a:custGeom>
              <a:avLst/>
              <a:gdLst>
                <a:gd name="connsiteX0" fmla="*/ 829352 w 974077"/>
                <a:gd name="connsiteY0" fmla="*/ 617518 h 2102342"/>
                <a:gd name="connsiteX1" fmla="*/ 830331 w 974077"/>
                <a:gd name="connsiteY1" fmla="*/ 619160 h 2102342"/>
                <a:gd name="connsiteX2" fmla="*/ 830331 w 974077"/>
                <a:gd name="connsiteY2" fmla="*/ 618495 h 2102342"/>
                <a:gd name="connsiteX3" fmla="*/ 642585 w 974077"/>
                <a:gd name="connsiteY3" fmla="*/ 110068 h 2102342"/>
                <a:gd name="connsiteX4" fmla="*/ 641338 w 974077"/>
                <a:gd name="connsiteY4" fmla="*/ 110108 h 2102342"/>
                <a:gd name="connsiteX5" fmla="*/ 654437 w 974077"/>
                <a:gd name="connsiteY5" fmla="*/ 116391 h 2102342"/>
                <a:gd name="connsiteX6" fmla="*/ 307849 w 974077"/>
                <a:gd name="connsiteY6" fmla="*/ 0 h 2102342"/>
                <a:gd name="connsiteX7" fmla="*/ 508676 w 974077"/>
                <a:gd name="connsiteY7" fmla="*/ 64661 h 2102342"/>
                <a:gd name="connsiteX8" fmla="*/ 509758 w 974077"/>
                <a:gd name="connsiteY8" fmla="*/ 65229 h 2102342"/>
                <a:gd name="connsiteX9" fmla="*/ 509655 w 974077"/>
                <a:gd name="connsiteY9" fmla="*/ 65087 h 2102342"/>
                <a:gd name="connsiteX10" fmla="*/ 606493 w 974077"/>
                <a:gd name="connsiteY10" fmla="*/ 87312 h 2102342"/>
                <a:gd name="connsiteX11" fmla="*/ 606437 w 974077"/>
                <a:gd name="connsiteY11" fmla="*/ 87650 h 2102342"/>
                <a:gd name="connsiteX12" fmla="*/ 606870 w 974077"/>
                <a:gd name="connsiteY12" fmla="*/ 87312 h 2102342"/>
                <a:gd name="connsiteX13" fmla="*/ 612706 w 974077"/>
                <a:gd name="connsiteY13" fmla="*/ 84462 h 2102342"/>
                <a:gd name="connsiteX14" fmla="*/ 612329 w 974077"/>
                <a:gd name="connsiteY14" fmla="*/ 84060 h 2102342"/>
                <a:gd name="connsiteX15" fmla="*/ 677112 w 974077"/>
                <a:gd name="connsiteY15" fmla="*/ 87293 h 2102342"/>
                <a:gd name="connsiteX16" fmla="*/ 678208 w 974077"/>
                <a:gd name="connsiteY16" fmla="*/ 89106 h 2102342"/>
                <a:gd name="connsiteX17" fmla="*/ 677930 w 974077"/>
                <a:gd name="connsiteY17" fmla="*/ 87312 h 2102342"/>
                <a:gd name="connsiteX18" fmla="*/ 712855 w 974077"/>
                <a:gd name="connsiteY18" fmla="*/ 122237 h 2102342"/>
                <a:gd name="connsiteX19" fmla="*/ 711142 w 974077"/>
                <a:gd name="connsiteY19" fmla="*/ 121859 h 2102342"/>
                <a:gd name="connsiteX20" fmla="*/ 712742 w 974077"/>
                <a:gd name="connsiteY20" fmla="*/ 122857 h 2102342"/>
                <a:gd name="connsiteX21" fmla="*/ 816395 w 974077"/>
                <a:gd name="connsiteY21" fmla="*/ 510827 h 2102342"/>
                <a:gd name="connsiteX22" fmla="*/ 826112 w 974077"/>
                <a:gd name="connsiteY22" fmla="*/ 562556 h 2102342"/>
                <a:gd name="connsiteX23" fmla="*/ 825346 w 974077"/>
                <a:gd name="connsiteY23" fmla="*/ 568065 h 2102342"/>
                <a:gd name="connsiteX24" fmla="*/ 827156 w 974077"/>
                <a:gd name="connsiteY24" fmla="*/ 561975 h 2102342"/>
                <a:gd name="connsiteX25" fmla="*/ 833506 w 974077"/>
                <a:gd name="connsiteY25" fmla="*/ 620713 h 2102342"/>
                <a:gd name="connsiteX26" fmla="*/ 823541 w 974077"/>
                <a:gd name="connsiteY26" fmla="*/ 601308 h 2102342"/>
                <a:gd name="connsiteX27" fmla="*/ 824291 w 974077"/>
                <a:gd name="connsiteY27" fmla="*/ 606202 h 2102342"/>
                <a:gd name="connsiteX28" fmla="*/ 831860 w 974077"/>
                <a:gd name="connsiteY28" fmla="*/ 619470 h 2102342"/>
                <a:gd name="connsiteX29" fmla="*/ 842634 w 974077"/>
                <a:gd name="connsiteY29" fmla="*/ 633090 h 2102342"/>
                <a:gd name="connsiteX30" fmla="*/ 843031 w 974077"/>
                <a:gd name="connsiteY30" fmla="*/ 653554 h 2102342"/>
                <a:gd name="connsiteX31" fmla="*/ 842695 w 974077"/>
                <a:gd name="connsiteY31" fmla="*/ 654594 h 2102342"/>
                <a:gd name="connsiteX32" fmla="*/ 862148 w 974077"/>
                <a:gd name="connsiteY32" fmla="*/ 730676 h 2102342"/>
                <a:gd name="connsiteX33" fmla="*/ 874696 w 974077"/>
                <a:gd name="connsiteY33" fmla="*/ 808242 h 2102342"/>
                <a:gd name="connsiteX34" fmla="*/ 874781 w 974077"/>
                <a:gd name="connsiteY34" fmla="*/ 808037 h 2102342"/>
                <a:gd name="connsiteX35" fmla="*/ 877871 w 974077"/>
                <a:gd name="connsiteY35" fmla="*/ 843240 h 2102342"/>
                <a:gd name="connsiteX36" fmla="*/ 879255 w 974077"/>
                <a:gd name="connsiteY36" fmla="*/ 843430 h 2102342"/>
                <a:gd name="connsiteX37" fmla="*/ 877939 w 974077"/>
                <a:gd name="connsiteY37" fmla="*/ 843834 h 2102342"/>
                <a:gd name="connsiteX38" fmla="*/ 897374 w 974077"/>
                <a:gd name="connsiteY38" fmla="*/ 950525 h 2102342"/>
                <a:gd name="connsiteX39" fmla="*/ 896529 w 974077"/>
                <a:gd name="connsiteY39" fmla="*/ 954573 h 2102342"/>
                <a:gd name="connsiteX40" fmla="*/ 898277 w 974077"/>
                <a:gd name="connsiteY40" fmla="*/ 950912 h 2102342"/>
                <a:gd name="connsiteX41" fmla="*/ 901719 w 974077"/>
                <a:gd name="connsiteY41" fmla="*/ 985332 h 2102342"/>
                <a:gd name="connsiteX42" fmla="*/ 903751 w 974077"/>
                <a:gd name="connsiteY42" fmla="*/ 985685 h 2102342"/>
                <a:gd name="connsiteX43" fmla="*/ 901730 w 974077"/>
                <a:gd name="connsiteY43" fmla="*/ 985945 h 2102342"/>
                <a:gd name="connsiteX44" fmla="*/ 900972 w 974077"/>
                <a:gd name="connsiteY44" fmla="*/ 988011 h 2102342"/>
                <a:gd name="connsiteX45" fmla="*/ 936243 w 974077"/>
                <a:gd name="connsiteY45" fmla="*/ 1176841 h 2102342"/>
                <a:gd name="connsiteX46" fmla="*/ 936802 w 974077"/>
                <a:gd name="connsiteY46" fmla="*/ 1180807 h 2102342"/>
                <a:gd name="connsiteX47" fmla="*/ 936982 w 974077"/>
                <a:gd name="connsiteY47" fmla="*/ 1176337 h 2102342"/>
                <a:gd name="connsiteX48" fmla="*/ 960218 w 974077"/>
                <a:gd name="connsiteY48" fmla="*/ 1283167 h 2102342"/>
                <a:gd name="connsiteX49" fmla="*/ 960626 w 974077"/>
                <a:gd name="connsiteY49" fmla="*/ 1287086 h 2102342"/>
                <a:gd name="connsiteX50" fmla="*/ 973603 w 974077"/>
                <a:gd name="connsiteY50" fmla="*/ 1319212 h 2102342"/>
                <a:gd name="connsiteX51" fmla="*/ 972566 w 974077"/>
                <a:gd name="connsiteY51" fmla="*/ 1336972 h 2102342"/>
                <a:gd name="connsiteX52" fmla="*/ 964030 w 974077"/>
                <a:gd name="connsiteY52" fmla="*/ 1351999 h 2102342"/>
                <a:gd name="connsiteX53" fmla="*/ 963514 w 974077"/>
                <a:gd name="connsiteY53" fmla="*/ 1354687 h 2102342"/>
                <a:gd name="connsiteX54" fmla="*/ 947221 w 974077"/>
                <a:gd name="connsiteY54" fmla="*/ 1396755 h 2102342"/>
                <a:gd name="connsiteX55" fmla="*/ 875533 w 974077"/>
                <a:gd name="connsiteY55" fmla="*/ 1493837 h 2102342"/>
                <a:gd name="connsiteX56" fmla="*/ 874673 w 974077"/>
                <a:gd name="connsiteY56" fmla="*/ 1492641 h 2102342"/>
                <a:gd name="connsiteX57" fmla="*/ 874700 w 974077"/>
                <a:gd name="connsiteY57" fmla="*/ 1493683 h 2102342"/>
                <a:gd name="connsiteX58" fmla="*/ 699786 w 974077"/>
                <a:gd name="connsiteY58" fmla="*/ 1800825 h 2102342"/>
                <a:gd name="connsiteX59" fmla="*/ 550785 w 974077"/>
                <a:gd name="connsiteY59" fmla="*/ 2056239 h 2102342"/>
                <a:gd name="connsiteX60" fmla="*/ 518394 w 974077"/>
                <a:gd name="connsiteY60" fmla="*/ 2085336 h 2102342"/>
                <a:gd name="connsiteX61" fmla="*/ 337002 w 974077"/>
                <a:gd name="connsiteY61" fmla="*/ 2059472 h 2102342"/>
                <a:gd name="connsiteX62" fmla="*/ 291654 w 974077"/>
                <a:gd name="connsiteY62" fmla="*/ 1862254 h 2102342"/>
                <a:gd name="connsiteX63" fmla="*/ 560502 w 974077"/>
                <a:gd name="connsiteY63" fmla="*/ 1441954 h 2102342"/>
                <a:gd name="connsiteX64" fmla="*/ 758090 w 974077"/>
                <a:gd name="connsiteY64" fmla="*/ 1254435 h 2102342"/>
                <a:gd name="connsiteX65" fmla="*/ 677112 w 974077"/>
                <a:gd name="connsiteY65" fmla="*/ 1202706 h 2102342"/>
                <a:gd name="connsiteX66" fmla="*/ 612329 w 974077"/>
                <a:gd name="connsiteY66" fmla="*/ 914962 h 2102342"/>
                <a:gd name="connsiteX67" fmla="*/ 615568 w 974077"/>
                <a:gd name="connsiteY67" fmla="*/ 740375 h 2102342"/>
                <a:gd name="connsiteX68" fmla="*/ 622046 w 974077"/>
                <a:gd name="connsiteY68" fmla="*/ 695112 h 2102342"/>
                <a:gd name="connsiteX69" fmla="*/ 609090 w 974077"/>
                <a:gd name="connsiteY69" fmla="*/ 565789 h 2102342"/>
                <a:gd name="connsiteX70" fmla="*/ 594513 w 974077"/>
                <a:gd name="connsiteY70" fmla="*/ 478092 h 2102342"/>
                <a:gd name="connsiteX71" fmla="*/ 592414 w 974077"/>
                <a:gd name="connsiteY71" fmla="*/ 443339 h 2102342"/>
                <a:gd name="connsiteX72" fmla="*/ 592894 w 974077"/>
                <a:gd name="connsiteY72" fmla="*/ 439699 h 2102342"/>
                <a:gd name="connsiteX73" fmla="*/ 589655 w 974077"/>
                <a:gd name="connsiteY73" fmla="*/ 397669 h 2102342"/>
                <a:gd name="connsiteX74" fmla="*/ 592414 w 974077"/>
                <a:gd name="connsiteY74" fmla="*/ 443339 h 2102342"/>
                <a:gd name="connsiteX75" fmla="*/ 584796 w 974077"/>
                <a:gd name="connsiteY75" fmla="*/ 501127 h 2102342"/>
                <a:gd name="connsiteX76" fmla="*/ 586416 w 974077"/>
                <a:gd name="connsiteY76" fmla="*/ 562556 h 2102342"/>
                <a:gd name="connsiteX77" fmla="*/ 586416 w 974077"/>
                <a:gd name="connsiteY77" fmla="*/ 627218 h 2102342"/>
                <a:gd name="connsiteX78" fmla="*/ 401784 w 974077"/>
                <a:gd name="connsiteY78" fmla="*/ 866465 h 2102342"/>
                <a:gd name="connsiteX79" fmla="*/ 243067 w 974077"/>
                <a:gd name="connsiteY79" fmla="*/ 911729 h 2102342"/>
                <a:gd name="connsiteX80" fmla="*/ 356436 w 974077"/>
                <a:gd name="connsiteY80" fmla="*/ 956992 h 2102342"/>
                <a:gd name="connsiteX81" fmla="*/ 440654 w 974077"/>
                <a:gd name="connsiteY81" fmla="*/ 1092781 h 2102342"/>
                <a:gd name="connsiteX82" fmla="*/ 398545 w 974077"/>
                <a:gd name="connsiteY82" fmla="*/ 1202706 h 2102342"/>
                <a:gd name="connsiteX83" fmla="*/ 388828 w 974077"/>
                <a:gd name="connsiteY83" fmla="*/ 1215638 h 2102342"/>
                <a:gd name="connsiteX84" fmla="*/ 392067 w 974077"/>
                <a:gd name="connsiteY84" fmla="*/ 1212405 h 2102342"/>
                <a:gd name="connsiteX85" fmla="*/ 434176 w 974077"/>
                <a:gd name="connsiteY85" fmla="*/ 1186540 h 2102342"/>
                <a:gd name="connsiteX86" fmla="*/ 437415 w 974077"/>
                <a:gd name="connsiteY86" fmla="*/ 1283533 h 2102342"/>
                <a:gd name="connsiteX87" fmla="*/ 385589 w 974077"/>
                <a:gd name="connsiteY87" fmla="*/ 1393457 h 2102342"/>
                <a:gd name="connsiteX88" fmla="*/ 385589 w 974077"/>
                <a:gd name="connsiteY88" fmla="*/ 1396690 h 2102342"/>
                <a:gd name="connsiteX89" fmla="*/ 508676 w 974077"/>
                <a:gd name="connsiteY89" fmla="*/ 1441954 h 2102342"/>
                <a:gd name="connsiteX90" fmla="*/ 495720 w 974077"/>
                <a:gd name="connsiteY90" fmla="*/ 1483984 h 2102342"/>
                <a:gd name="connsiteX91" fmla="*/ 469806 w 974077"/>
                <a:gd name="connsiteY91" fmla="*/ 1526014 h 2102342"/>
                <a:gd name="connsiteX92" fmla="*/ 414741 w 974077"/>
                <a:gd name="connsiteY92" fmla="*/ 1619773 h 2102342"/>
                <a:gd name="connsiteX93" fmla="*/ 388828 w 974077"/>
                <a:gd name="connsiteY93" fmla="*/ 1668269 h 2102342"/>
                <a:gd name="connsiteX94" fmla="*/ 340241 w 974077"/>
                <a:gd name="connsiteY94" fmla="*/ 1749096 h 2102342"/>
                <a:gd name="connsiteX95" fmla="*/ 246306 w 974077"/>
                <a:gd name="connsiteY95" fmla="*/ 1888118 h 2102342"/>
                <a:gd name="connsiteX96" fmla="*/ 213914 w 974077"/>
                <a:gd name="connsiteY96" fmla="*/ 1939848 h 2102342"/>
                <a:gd name="connsiteX97" fmla="*/ 188001 w 974077"/>
                <a:gd name="connsiteY97" fmla="*/ 1981878 h 2102342"/>
                <a:gd name="connsiteX98" fmla="*/ 175045 w 974077"/>
                <a:gd name="connsiteY98" fmla="*/ 2010975 h 2102342"/>
                <a:gd name="connsiteX99" fmla="*/ 168566 w 974077"/>
                <a:gd name="connsiteY99" fmla="*/ 2027141 h 2102342"/>
                <a:gd name="connsiteX100" fmla="*/ 142653 w 974077"/>
                <a:gd name="connsiteY100" fmla="*/ 2049772 h 2102342"/>
                <a:gd name="connsiteX101" fmla="*/ 48718 w 974077"/>
                <a:gd name="connsiteY101" fmla="*/ 2043306 h 2102342"/>
                <a:gd name="connsiteX102" fmla="*/ 42240 w 974077"/>
                <a:gd name="connsiteY102" fmla="*/ 1956013 h 2102342"/>
                <a:gd name="connsiteX103" fmla="*/ 42240 w 974077"/>
                <a:gd name="connsiteY103" fmla="*/ 953759 h 2102342"/>
                <a:gd name="connsiteX104" fmla="*/ 9848 w 974077"/>
                <a:gd name="connsiteY104" fmla="*/ 763007 h 2102342"/>
                <a:gd name="connsiteX105" fmla="*/ 3370 w 974077"/>
                <a:gd name="connsiteY105" fmla="*/ 695112 h 2102342"/>
                <a:gd name="connsiteX106" fmla="*/ 16327 w 974077"/>
                <a:gd name="connsiteY106" fmla="*/ 678947 h 2102342"/>
                <a:gd name="connsiteX107" fmla="*/ 81109 w 974077"/>
                <a:gd name="connsiteY107" fmla="*/ 695112 h 2102342"/>
                <a:gd name="connsiteX108" fmla="*/ 97305 w 974077"/>
                <a:gd name="connsiteY108" fmla="*/ 698345 h 2102342"/>
                <a:gd name="connsiteX109" fmla="*/ 119979 w 974077"/>
                <a:gd name="connsiteY109" fmla="*/ 685413 h 2102342"/>
                <a:gd name="connsiteX110" fmla="*/ 142653 w 974077"/>
                <a:gd name="connsiteY110" fmla="*/ 630451 h 2102342"/>
                <a:gd name="connsiteX111" fmla="*/ 149131 w 974077"/>
                <a:gd name="connsiteY111" fmla="*/ 617518 h 2102342"/>
                <a:gd name="connsiteX112" fmla="*/ 178284 w 974077"/>
                <a:gd name="connsiteY112" fmla="*/ 569022 h 2102342"/>
                <a:gd name="connsiteX113" fmla="*/ 178284 w 974077"/>
                <a:gd name="connsiteY113" fmla="*/ 523759 h 2102342"/>
                <a:gd name="connsiteX114" fmla="*/ 74631 w 974077"/>
                <a:gd name="connsiteY114" fmla="*/ 320075 h 2102342"/>
                <a:gd name="connsiteX115" fmla="*/ 61675 w 974077"/>
                <a:gd name="connsiteY115" fmla="*/ 290977 h 2102342"/>
                <a:gd name="connsiteX116" fmla="*/ 64914 w 974077"/>
                <a:gd name="connsiteY116" fmla="*/ 274812 h 2102342"/>
                <a:gd name="connsiteX117" fmla="*/ 100544 w 974077"/>
                <a:gd name="connsiteY117" fmla="*/ 232782 h 2102342"/>
                <a:gd name="connsiteX118" fmla="*/ 162088 w 974077"/>
                <a:gd name="connsiteY118" fmla="*/ 171353 h 2102342"/>
                <a:gd name="connsiteX119" fmla="*/ 259262 w 974077"/>
                <a:gd name="connsiteY119" fmla="*/ 38797 h 2102342"/>
                <a:gd name="connsiteX120" fmla="*/ 307849 w 974077"/>
                <a:gd name="connsiteY120" fmla="*/ 0 h 210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74077" h="2102342">
                  <a:moveTo>
                    <a:pt x="829352" y="617518"/>
                  </a:moveTo>
                  <a:lnTo>
                    <a:pt x="830331" y="619160"/>
                  </a:lnTo>
                  <a:lnTo>
                    <a:pt x="830331" y="618495"/>
                  </a:lnTo>
                  <a:close/>
                  <a:moveTo>
                    <a:pt x="642585" y="110068"/>
                  </a:moveTo>
                  <a:lnTo>
                    <a:pt x="641338" y="110108"/>
                  </a:lnTo>
                  <a:lnTo>
                    <a:pt x="654437" y="116391"/>
                  </a:lnTo>
                  <a:close/>
                  <a:moveTo>
                    <a:pt x="307849" y="0"/>
                  </a:moveTo>
                  <a:cubicBezTo>
                    <a:pt x="372632" y="22631"/>
                    <a:pt x="440654" y="42030"/>
                    <a:pt x="508676" y="64661"/>
                  </a:cubicBezTo>
                  <a:lnTo>
                    <a:pt x="509758" y="65229"/>
                  </a:lnTo>
                  <a:lnTo>
                    <a:pt x="509655" y="65087"/>
                  </a:lnTo>
                  <a:cubicBezTo>
                    <a:pt x="541934" y="71437"/>
                    <a:pt x="574213" y="80962"/>
                    <a:pt x="606493" y="87312"/>
                  </a:cubicBezTo>
                  <a:lnTo>
                    <a:pt x="606437" y="87650"/>
                  </a:lnTo>
                  <a:lnTo>
                    <a:pt x="606870" y="87312"/>
                  </a:lnTo>
                  <a:lnTo>
                    <a:pt x="612706" y="84462"/>
                  </a:lnTo>
                  <a:lnTo>
                    <a:pt x="612329" y="84060"/>
                  </a:lnTo>
                  <a:cubicBezTo>
                    <a:pt x="635003" y="71128"/>
                    <a:pt x="654437" y="71128"/>
                    <a:pt x="677112" y="87293"/>
                  </a:cubicBezTo>
                  <a:lnTo>
                    <a:pt x="678208" y="89106"/>
                  </a:lnTo>
                  <a:lnTo>
                    <a:pt x="677930" y="87312"/>
                  </a:lnTo>
                  <a:cubicBezTo>
                    <a:pt x="696980" y="90487"/>
                    <a:pt x="706505" y="103187"/>
                    <a:pt x="712855" y="122237"/>
                  </a:cubicBezTo>
                  <a:lnTo>
                    <a:pt x="711142" y="121859"/>
                  </a:lnTo>
                  <a:lnTo>
                    <a:pt x="712742" y="122857"/>
                  </a:lnTo>
                  <a:cubicBezTo>
                    <a:pt x="758090" y="248947"/>
                    <a:pt x="787243" y="378270"/>
                    <a:pt x="816395" y="510827"/>
                  </a:cubicBezTo>
                  <a:cubicBezTo>
                    <a:pt x="822873" y="526992"/>
                    <a:pt x="822873" y="543157"/>
                    <a:pt x="826112" y="562556"/>
                  </a:cubicBezTo>
                  <a:lnTo>
                    <a:pt x="825346" y="568065"/>
                  </a:lnTo>
                  <a:lnTo>
                    <a:pt x="827156" y="561975"/>
                  </a:lnTo>
                  <a:cubicBezTo>
                    <a:pt x="830331" y="581554"/>
                    <a:pt x="830331" y="601134"/>
                    <a:pt x="833506" y="620713"/>
                  </a:cubicBezTo>
                  <a:lnTo>
                    <a:pt x="823541" y="601308"/>
                  </a:lnTo>
                  <a:lnTo>
                    <a:pt x="824291" y="606202"/>
                  </a:lnTo>
                  <a:lnTo>
                    <a:pt x="831860" y="619470"/>
                  </a:lnTo>
                  <a:lnTo>
                    <a:pt x="842634" y="633090"/>
                  </a:lnTo>
                  <a:cubicBezTo>
                    <a:pt x="843825" y="639638"/>
                    <a:pt x="843031" y="647005"/>
                    <a:pt x="843031" y="653554"/>
                  </a:cubicBezTo>
                  <a:lnTo>
                    <a:pt x="842695" y="654594"/>
                  </a:lnTo>
                  <a:lnTo>
                    <a:pt x="862148" y="730676"/>
                  </a:lnTo>
                  <a:lnTo>
                    <a:pt x="874696" y="808242"/>
                  </a:lnTo>
                  <a:lnTo>
                    <a:pt x="874781" y="808037"/>
                  </a:lnTo>
                  <a:lnTo>
                    <a:pt x="877871" y="843240"/>
                  </a:lnTo>
                  <a:lnTo>
                    <a:pt x="879255" y="843430"/>
                  </a:lnTo>
                  <a:cubicBezTo>
                    <a:pt x="879761" y="843632"/>
                    <a:pt x="879559" y="843834"/>
                    <a:pt x="877939" y="843834"/>
                  </a:cubicBezTo>
                  <a:cubicBezTo>
                    <a:pt x="890895" y="876165"/>
                    <a:pt x="894134" y="914962"/>
                    <a:pt x="897374" y="950525"/>
                  </a:cubicBezTo>
                  <a:lnTo>
                    <a:pt x="896529" y="954573"/>
                  </a:lnTo>
                  <a:lnTo>
                    <a:pt x="898277" y="950912"/>
                  </a:lnTo>
                  <a:lnTo>
                    <a:pt x="901719" y="985332"/>
                  </a:lnTo>
                  <a:lnTo>
                    <a:pt x="903751" y="985685"/>
                  </a:lnTo>
                  <a:lnTo>
                    <a:pt x="901730" y="985945"/>
                  </a:lnTo>
                  <a:lnTo>
                    <a:pt x="900972" y="988011"/>
                  </a:lnTo>
                  <a:lnTo>
                    <a:pt x="936243" y="1176841"/>
                  </a:lnTo>
                  <a:lnTo>
                    <a:pt x="936802" y="1180807"/>
                  </a:lnTo>
                  <a:lnTo>
                    <a:pt x="936982" y="1176337"/>
                  </a:lnTo>
                  <a:cubicBezTo>
                    <a:pt x="946940" y="1208710"/>
                    <a:pt x="966856" y="1244319"/>
                    <a:pt x="960218" y="1283167"/>
                  </a:cubicBezTo>
                  <a:lnTo>
                    <a:pt x="960626" y="1287086"/>
                  </a:lnTo>
                  <a:lnTo>
                    <a:pt x="973603" y="1319212"/>
                  </a:lnTo>
                  <a:cubicBezTo>
                    <a:pt x="974433" y="1325165"/>
                    <a:pt x="974225" y="1331118"/>
                    <a:pt x="972566" y="1336972"/>
                  </a:cubicBezTo>
                  <a:lnTo>
                    <a:pt x="964030" y="1351999"/>
                  </a:lnTo>
                  <a:lnTo>
                    <a:pt x="963514" y="1354687"/>
                  </a:lnTo>
                  <a:cubicBezTo>
                    <a:pt x="963514" y="1374103"/>
                    <a:pt x="960256" y="1390283"/>
                    <a:pt x="947221" y="1396755"/>
                  </a:cubicBezTo>
                  <a:cubicBezTo>
                    <a:pt x="904860" y="1419408"/>
                    <a:pt x="895085" y="1458240"/>
                    <a:pt x="875533" y="1493837"/>
                  </a:cubicBezTo>
                  <a:lnTo>
                    <a:pt x="874673" y="1492641"/>
                  </a:lnTo>
                  <a:lnTo>
                    <a:pt x="874700" y="1493683"/>
                  </a:lnTo>
                  <a:cubicBezTo>
                    <a:pt x="829352" y="1603608"/>
                    <a:pt x="761330" y="1700600"/>
                    <a:pt x="699786" y="1800825"/>
                  </a:cubicBezTo>
                  <a:cubicBezTo>
                    <a:pt x="651198" y="1888118"/>
                    <a:pt x="599372" y="1968945"/>
                    <a:pt x="550785" y="2056239"/>
                  </a:cubicBezTo>
                  <a:cubicBezTo>
                    <a:pt x="541068" y="2069171"/>
                    <a:pt x="531350" y="2078870"/>
                    <a:pt x="518394" y="2085336"/>
                  </a:cubicBezTo>
                  <a:cubicBezTo>
                    <a:pt x="450372" y="2120900"/>
                    <a:pt x="392067" y="2095036"/>
                    <a:pt x="337002" y="2059472"/>
                  </a:cubicBezTo>
                  <a:cubicBezTo>
                    <a:pt x="217153" y="1981878"/>
                    <a:pt x="217153" y="1981878"/>
                    <a:pt x="291654" y="1862254"/>
                  </a:cubicBezTo>
                  <a:cubicBezTo>
                    <a:pt x="375871" y="1719998"/>
                    <a:pt x="466567" y="1577743"/>
                    <a:pt x="560502" y="1441954"/>
                  </a:cubicBezTo>
                  <a:cubicBezTo>
                    <a:pt x="618807" y="1357893"/>
                    <a:pt x="667394" y="1260901"/>
                    <a:pt x="758090" y="1254435"/>
                  </a:cubicBezTo>
                  <a:cubicBezTo>
                    <a:pt x="728938" y="1267367"/>
                    <a:pt x="699786" y="1254435"/>
                    <a:pt x="677112" y="1202706"/>
                  </a:cubicBezTo>
                  <a:cubicBezTo>
                    <a:pt x="635003" y="1112179"/>
                    <a:pt x="618807" y="1015187"/>
                    <a:pt x="612329" y="914962"/>
                  </a:cubicBezTo>
                  <a:cubicBezTo>
                    <a:pt x="609090" y="856766"/>
                    <a:pt x="609090" y="798571"/>
                    <a:pt x="615568" y="740375"/>
                  </a:cubicBezTo>
                  <a:cubicBezTo>
                    <a:pt x="615568" y="724210"/>
                    <a:pt x="622046" y="711278"/>
                    <a:pt x="622046" y="695112"/>
                  </a:cubicBezTo>
                  <a:cubicBezTo>
                    <a:pt x="628524" y="649849"/>
                    <a:pt x="615568" y="607819"/>
                    <a:pt x="609090" y="565789"/>
                  </a:cubicBezTo>
                  <a:cubicBezTo>
                    <a:pt x="602611" y="536691"/>
                    <a:pt x="597752" y="506785"/>
                    <a:pt x="594513" y="478092"/>
                  </a:cubicBezTo>
                  <a:lnTo>
                    <a:pt x="592414" y="443339"/>
                  </a:lnTo>
                  <a:lnTo>
                    <a:pt x="592894" y="439699"/>
                  </a:lnTo>
                  <a:cubicBezTo>
                    <a:pt x="592894" y="420300"/>
                    <a:pt x="592894" y="404135"/>
                    <a:pt x="589655" y="397669"/>
                  </a:cubicBezTo>
                  <a:lnTo>
                    <a:pt x="592414" y="443339"/>
                  </a:lnTo>
                  <a:lnTo>
                    <a:pt x="584796" y="501127"/>
                  </a:lnTo>
                  <a:cubicBezTo>
                    <a:pt x="584796" y="521334"/>
                    <a:pt x="586416" y="541541"/>
                    <a:pt x="586416" y="562556"/>
                  </a:cubicBezTo>
                  <a:cubicBezTo>
                    <a:pt x="586416" y="585188"/>
                    <a:pt x="586416" y="604586"/>
                    <a:pt x="586416" y="627218"/>
                  </a:cubicBezTo>
                  <a:cubicBezTo>
                    <a:pt x="583176" y="779172"/>
                    <a:pt x="550785" y="824435"/>
                    <a:pt x="401784" y="866465"/>
                  </a:cubicBezTo>
                  <a:cubicBezTo>
                    <a:pt x="353197" y="882631"/>
                    <a:pt x="304610" y="895563"/>
                    <a:pt x="243067" y="911729"/>
                  </a:cubicBezTo>
                  <a:cubicBezTo>
                    <a:pt x="285175" y="934360"/>
                    <a:pt x="320806" y="947292"/>
                    <a:pt x="356436" y="956992"/>
                  </a:cubicBezTo>
                  <a:cubicBezTo>
                    <a:pt x="437415" y="979623"/>
                    <a:pt x="456850" y="1011954"/>
                    <a:pt x="440654" y="1092781"/>
                  </a:cubicBezTo>
                  <a:cubicBezTo>
                    <a:pt x="430937" y="1131578"/>
                    <a:pt x="414741" y="1167142"/>
                    <a:pt x="398545" y="1202706"/>
                  </a:cubicBezTo>
                  <a:cubicBezTo>
                    <a:pt x="395306" y="1205939"/>
                    <a:pt x="385589" y="1212405"/>
                    <a:pt x="388828" y="1215638"/>
                  </a:cubicBezTo>
                  <a:cubicBezTo>
                    <a:pt x="392067" y="1218871"/>
                    <a:pt x="385589" y="1215638"/>
                    <a:pt x="392067" y="1212405"/>
                  </a:cubicBezTo>
                  <a:cubicBezTo>
                    <a:pt x="405024" y="1199473"/>
                    <a:pt x="414741" y="1183307"/>
                    <a:pt x="434176" y="1186540"/>
                  </a:cubicBezTo>
                  <a:cubicBezTo>
                    <a:pt x="466567" y="1218871"/>
                    <a:pt x="443893" y="1251202"/>
                    <a:pt x="437415" y="1283533"/>
                  </a:cubicBezTo>
                  <a:cubicBezTo>
                    <a:pt x="430937" y="1325563"/>
                    <a:pt x="411502" y="1361127"/>
                    <a:pt x="385589" y="1393457"/>
                  </a:cubicBezTo>
                  <a:cubicBezTo>
                    <a:pt x="392067" y="1390224"/>
                    <a:pt x="385589" y="1399924"/>
                    <a:pt x="385589" y="1396690"/>
                  </a:cubicBezTo>
                  <a:cubicBezTo>
                    <a:pt x="453611" y="1344961"/>
                    <a:pt x="492480" y="1361127"/>
                    <a:pt x="508676" y="1441954"/>
                  </a:cubicBezTo>
                  <a:cubicBezTo>
                    <a:pt x="508676" y="1458119"/>
                    <a:pt x="502198" y="1471051"/>
                    <a:pt x="495720" y="1483984"/>
                  </a:cubicBezTo>
                  <a:cubicBezTo>
                    <a:pt x="489241" y="1496916"/>
                    <a:pt x="479524" y="1509848"/>
                    <a:pt x="469806" y="1526014"/>
                  </a:cubicBezTo>
                  <a:cubicBezTo>
                    <a:pt x="450372" y="1555111"/>
                    <a:pt x="437415" y="1590675"/>
                    <a:pt x="414741" y="1619773"/>
                  </a:cubicBezTo>
                  <a:cubicBezTo>
                    <a:pt x="408263" y="1635938"/>
                    <a:pt x="398545" y="1652104"/>
                    <a:pt x="388828" y="1668269"/>
                  </a:cubicBezTo>
                  <a:cubicBezTo>
                    <a:pt x="372632" y="1694134"/>
                    <a:pt x="356436" y="1719998"/>
                    <a:pt x="340241" y="1749096"/>
                  </a:cubicBezTo>
                  <a:cubicBezTo>
                    <a:pt x="311088" y="1794359"/>
                    <a:pt x="285175" y="1846088"/>
                    <a:pt x="246306" y="1888118"/>
                  </a:cubicBezTo>
                  <a:cubicBezTo>
                    <a:pt x="236588" y="1904284"/>
                    <a:pt x="226871" y="1920449"/>
                    <a:pt x="213914" y="1939848"/>
                  </a:cubicBezTo>
                  <a:cubicBezTo>
                    <a:pt x="207436" y="1952780"/>
                    <a:pt x="197719" y="1968945"/>
                    <a:pt x="188001" y="1981878"/>
                  </a:cubicBezTo>
                  <a:cubicBezTo>
                    <a:pt x="181523" y="1991577"/>
                    <a:pt x="178284" y="2001276"/>
                    <a:pt x="175045" y="2010975"/>
                  </a:cubicBezTo>
                  <a:cubicBezTo>
                    <a:pt x="175045" y="2017442"/>
                    <a:pt x="171805" y="2020675"/>
                    <a:pt x="168566" y="2027141"/>
                  </a:cubicBezTo>
                  <a:cubicBezTo>
                    <a:pt x="162088" y="2036840"/>
                    <a:pt x="155610" y="2046539"/>
                    <a:pt x="142653" y="2049772"/>
                  </a:cubicBezTo>
                  <a:cubicBezTo>
                    <a:pt x="113501" y="2053006"/>
                    <a:pt x="77870" y="2078870"/>
                    <a:pt x="48718" y="2043306"/>
                  </a:cubicBezTo>
                  <a:cubicBezTo>
                    <a:pt x="39001" y="2014209"/>
                    <a:pt x="42240" y="1985111"/>
                    <a:pt x="42240" y="1956013"/>
                  </a:cubicBezTo>
                  <a:cubicBezTo>
                    <a:pt x="42240" y="1623006"/>
                    <a:pt x="42240" y="1286766"/>
                    <a:pt x="42240" y="953759"/>
                  </a:cubicBezTo>
                  <a:cubicBezTo>
                    <a:pt x="42240" y="885864"/>
                    <a:pt x="39001" y="824435"/>
                    <a:pt x="9848" y="763007"/>
                  </a:cubicBezTo>
                  <a:cubicBezTo>
                    <a:pt x="131" y="740375"/>
                    <a:pt x="-3108" y="717744"/>
                    <a:pt x="3370" y="695112"/>
                  </a:cubicBezTo>
                  <a:cubicBezTo>
                    <a:pt x="6609" y="688646"/>
                    <a:pt x="9848" y="682180"/>
                    <a:pt x="16327" y="678947"/>
                  </a:cubicBezTo>
                  <a:cubicBezTo>
                    <a:pt x="42240" y="662781"/>
                    <a:pt x="58435" y="698345"/>
                    <a:pt x="81109" y="695112"/>
                  </a:cubicBezTo>
                  <a:cubicBezTo>
                    <a:pt x="87588" y="695112"/>
                    <a:pt x="90827" y="695112"/>
                    <a:pt x="97305" y="698345"/>
                  </a:cubicBezTo>
                  <a:cubicBezTo>
                    <a:pt x="107023" y="698345"/>
                    <a:pt x="116740" y="695112"/>
                    <a:pt x="119979" y="685413"/>
                  </a:cubicBezTo>
                  <a:cubicBezTo>
                    <a:pt x="132936" y="669248"/>
                    <a:pt x="136175" y="649849"/>
                    <a:pt x="142653" y="630451"/>
                  </a:cubicBezTo>
                  <a:cubicBezTo>
                    <a:pt x="142653" y="627218"/>
                    <a:pt x="145892" y="620751"/>
                    <a:pt x="149131" y="617518"/>
                  </a:cubicBezTo>
                  <a:cubicBezTo>
                    <a:pt x="162088" y="601353"/>
                    <a:pt x="171805" y="588421"/>
                    <a:pt x="178284" y="569022"/>
                  </a:cubicBezTo>
                  <a:cubicBezTo>
                    <a:pt x="188001" y="552857"/>
                    <a:pt x="184762" y="536691"/>
                    <a:pt x="178284" y="523759"/>
                  </a:cubicBezTo>
                  <a:cubicBezTo>
                    <a:pt x="145892" y="455864"/>
                    <a:pt x="110262" y="387970"/>
                    <a:pt x="74631" y="320075"/>
                  </a:cubicBezTo>
                  <a:cubicBezTo>
                    <a:pt x="68153" y="313609"/>
                    <a:pt x="64914" y="300677"/>
                    <a:pt x="61675" y="290977"/>
                  </a:cubicBezTo>
                  <a:cubicBezTo>
                    <a:pt x="61675" y="284511"/>
                    <a:pt x="61675" y="281278"/>
                    <a:pt x="64914" y="274812"/>
                  </a:cubicBezTo>
                  <a:cubicBezTo>
                    <a:pt x="71392" y="255413"/>
                    <a:pt x="84349" y="242481"/>
                    <a:pt x="100544" y="232782"/>
                  </a:cubicBezTo>
                  <a:cubicBezTo>
                    <a:pt x="123218" y="213383"/>
                    <a:pt x="142653" y="190752"/>
                    <a:pt x="162088" y="171353"/>
                  </a:cubicBezTo>
                  <a:cubicBezTo>
                    <a:pt x="204197" y="135789"/>
                    <a:pt x="223632" y="84060"/>
                    <a:pt x="259262" y="38797"/>
                  </a:cubicBezTo>
                  <a:cubicBezTo>
                    <a:pt x="272219" y="22631"/>
                    <a:pt x="285175" y="6466"/>
                    <a:pt x="307849"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1" name="任意多边形: 形状 40">
              <a:extLst>
                <a:ext uri="{FF2B5EF4-FFF2-40B4-BE49-F238E27FC236}">
                  <a16:creationId xmlns:a16="http://schemas.microsoft.com/office/drawing/2014/main" id="{1CBBD5DF-E767-406D-8C4F-4EDB063E5D0F}"/>
                </a:ext>
              </a:extLst>
            </p:cNvPr>
            <p:cNvSpPr>
              <a:spLocks/>
            </p:cNvSpPr>
            <p:nvPr/>
          </p:nvSpPr>
          <p:spPr bwMode="auto">
            <a:xfrm>
              <a:off x="8319670" y="3780588"/>
              <a:ext cx="824624" cy="1530060"/>
            </a:xfrm>
            <a:custGeom>
              <a:avLst/>
              <a:gdLst>
                <a:gd name="connsiteX0" fmla="*/ 137983 w 1160881"/>
                <a:gd name="connsiteY0" fmla="*/ 682328 h 2153972"/>
                <a:gd name="connsiteX1" fmla="*/ 136443 w 1160881"/>
                <a:gd name="connsiteY1" fmla="*/ 691539 h 2153972"/>
                <a:gd name="connsiteX2" fmla="*/ 138753 w 1160881"/>
                <a:gd name="connsiteY2" fmla="*/ 682328 h 2153972"/>
                <a:gd name="connsiteX3" fmla="*/ 760831 w 1160881"/>
                <a:gd name="connsiteY3" fmla="*/ 0 h 2153972"/>
                <a:gd name="connsiteX4" fmla="*/ 748708 w 1160881"/>
                <a:gd name="connsiteY4" fmla="*/ 21215 h 2153972"/>
                <a:gd name="connsiteX5" fmla="*/ 755645 w 1160881"/>
                <a:gd name="connsiteY5" fmla="*/ 22454 h 2153972"/>
                <a:gd name="connsiteX6" fmla="*/ 895046 w 1160881"/>
                <a:gd name="connsiteY6" fmla="*/ 229321 h 2153972"/>
                <a:gd name="connsiteX7" fmla="*/ 904772 w 1160881"/>
                <a:gd name="connsiteY7" fmla="*/ 245483 h 2153972"/>
                <a:gd name="connsiteX8" fmla="*/ 940433 w 1160881"/>
                <a:gd name="connsiteY8" fmla="*/ 323058 h 2153972"/>
                <a:gd name="connsiteX9" fmla="*/ 950158 w 1160881"/>
                <a:gd name="connsiteY9" fmla="*/ 345684 h 2153972"/>
                <a:gd name="connsiteX10" fmla="*/ 946916 w 1160881"/>
                <a:gd name="connsiteY10" fmla="*/ 387703 h 2153972"/>
                <a:gd name="connsiteX11" fmla="*/ 878837 w 1160881"/>
                <a:gd name="connsiteY11" fmla="*/ 555783 h 2153972"/>
                <a:gd name="connsiteX12" fmla="*/ 940433 w 1160881"/>
                <a:gd name="connsiteY12" fmla="*/ 675378 h 2153972"/>
                <a:gd name="connsiteX13" fmla="*/ 982577 w 1160881"/>
                <a:gd name="connsiteY13" fmla="*/ 727094 h 2153972"/>
                <a:gd name="connsiteX14" fmla="*/ 1037689 w 1160881"/>
                <a:gd name="connsiteY14" fmla="*/ 720630 h 2153972"/>
                <a:gd name="connsiteX15" fmla="*/ 1076592 w 1160881"/>
                <a:gd name="connsiteY15" fmla="*/ 704468 h 2153972"/>
                <a:gd name="connsiteX16" fmla="*/ 1125220 w 1160881"/>
                <a:gd name="connsiteY16" fmla="*/ 798205 h 2153972"/>
                <a:gd name="connsiteX17" fmla="*/ 1157639 w 1160881"/>
                <a:gd name="connsiteY17" fmla="*/ 882244 h 2153972"/>
                <a:gd name="connsiteX18" fmla="*/ 1157639 w 1160881"/>
                <a:gd name="connsiteY18" fmla="*/ 1910114 h 2153972"/>
                <a:gd name="connsiteX19" fmla="*/ 1160881 w 1160881"/>
                <a:gd name="connsiteY19" fmla="*/ 2055567 h 2153972"/>
                <a:gd name="connsiteX20" fmla="*/ 1160881 w 1160881"/>
                <a:gd name="connsiteY20" fmla="*/ 2078193 h 2153972"/>
                <a:gd name="connsiteX21" fmla="*/ 1083076 w 1160881"/>
                <a:gd name="connsiteY21" fmla="*/ 2139606 h 2153972"/>
                <a:gd name="connsiteX22" fmla="*/ 1011754 w 1160881"/>
                <a:gd name="connsiteY22" fmla="*/ 2149303 h 2153972"/>
                <a:gd name="connsiteX23" fmla="*/ 810757 w 1160881"/>
                <a:gd name="connsiteY23" fmla="*/ 2065264 h 2153972"/>
                <a:gd name="connsiteX24" fmla="*/ 784822 w 1160881"/>
                <a:gd name="connsiteY24" fmla="*/ 2032941 h 2153972"/>
                <a:gd name="connsiteX25" fmla="*/ 716742 w 1160881"/>
                <a:gd name="connsiteY25" fmla="*/ 1913346 h 2153972"/>
                <a:gd name="connsiteX26" fmla="*/ 687565 w 1160881"/>
                <a:gd name="connsiteY26" fmla="*/ 1864862 h 2153972"/>
                <a:gd name="connsiteX27" fmla="*/ 583825 w 1160881"/>
                <a:gd name="connsiteY27" fmla="*/ 1693550 h 2153972"/>
                <a:gd name="connsiteX28" fmla="*/ 574099 w 1160881"/>
                <a:gd name="connsiteY28" fmla="*/ 1680621 h 2153972"/>
                <a:gd name="connsiteX29" fmla="*/ 538438 w 1160881"/>
                <a:gd name="connsiteY29" fmla="*/ 1612743 h 2153972"/>
                <a:gd name="connsiteX30" fmla="*/ 489810 w 1160881"/>
                <a:gd name="connsiteY30" fmla="*/ 1528703 h 2153972"/>
                <a:gd name="connsiteX31" fmla="*/ 483326 w 1160881"/>
                <a:gd name="connsiteY31" fmla="*/ 1486683 h 2153972"/>
                <a:gd name="connsiteX32" fmla="*/ 502777 w 1160881"/>
                <a:gd name="connsiteY32" fmla="*/ 1441431 h 2153972"/>
                <a:gd name="connsiteX33" fmla="*/ 629211 w 1160881"/>
                <a:gd name="connsiteY33" fmla="*/ 1428502 h 2153972"/>
                <a:gd name="connsiteX34" fmla="*/ 564373 w 1160881"/>
                <a:gd name="connsiteY34" fmla="*/ 1283049 h 2153972"/>
                <a:gd name="connsiteX35" fmla="*/ 570857 w 1160881"/>
                <a:gd name="connsiteY35" fmla="*/ 1205474 h 2153972"/>
                <a:gd name="connsiteX36" fmla="*/ 587067 w 1160881"/>
                <a:gd name="connsiteY36" fmla="*/ 1205474 h 2153972"/>
                <a:gd name="connsiteX37" fmla="*/ 609760 w 1160881"/>
                <a:gd name="connsiteY37" fmla="*/ 1221635 h 2153972"/>
                <a:gd name="connsiteX38" fmla="*/ 609760 w 1160881"/>
                <a:gd name="connsiteY38" fmla="*/ 1218403 h 2153972"/>
                <a:gd name="connsiteX39" fmla="*/ 603276 w 1160881"/>
                <a:gd name="connsiteY39" fmla="*/ 1208706 h 2153972"/>
                <a:gd name="connsiteX40" fmla="*/ 564373 w 1160881"/>
                <a:gd name="connsiteY40" fmla="*/ 1098808 h 2153972"/>
                <a:gd name="connsiteX41" fmla="*/ 642179 w 1160881"/>
                <a:gd name="connsiteY41" fmla="*/ 975981 h 2153972"/>
                <a:gd name="connsiteX42" fmla="*/ 710258 w 1160881"/>
                <a:gd name="connsiteY42" fmla="*/ 956587 h 2153972"/>
                <a:gd name="connsiteX43" fmla="*/ 762129 w 1160881"/>
                <a:gd name="connsiteY43" fmla="*/ 927496 h 2153972"/>
                <a:gd name="connsiteX44" fmla="*/ 525471 w 1160881"/>
                <a:gd name="connsiteY44" fmla="*/ 853154 h 2153972"/>
                <a:gd name="connsiteX45" fmla="*/ 431456 w 1160881"/>
                <a:gd name="connsiteY45" fmla="*/ 730327 h 2153972"/>
                <a:gd name="connsiteX46" fmla="*/ 423351 w 1160881"/>
                <a:gd name="connsiteY46" fmla="*/ 563459 h 2153972"/>
                <a:gd name="connsiteX47" fmla="*/ 416930 w 1160881"/>
                <a:gd name="connsiteY47" fmla="*/ 437022 h 2153972"/>
                <a:gd name="connsiteX48" fmla="*/ 418488 w 1160881"/>
                <a:gd name="connsiteY48" fmla="*/ 429723 h 2153972"/>
                <a:gd name="connsiteX49" fmla="*/ 415246 w 1160881"/>
                <a:gd name="connsiteY49" fmla="*/ 403865 h 2153972"/>
                <a:gd name="connsiteX50" fmla="*/ 416930 w 1160881"/>
                <a:gd name="connsiteY50" fmla="*/ 437022 h 2153972"/>
                <a:gd name="connsiteX51" fmla="*/ 392958 w 1160881"/>
                <a:gd name="connsiteY51" fmla="*/ 549318 h 2153972"/>
                <a:gd name="connsiteX52" fmla="*/ 369860 w 1160881"/>
                <a:gd name="connsiteY52" fmla="*/ 668913 h 2153972"/>
                <a:gd name="connsiteX53" fmla="*/ 363376 w 1160881"/>
                <a:gd name="connsiteY53" fmla="*/ 769114 h 2153972"/>
                <a:gd name="connsiteX54" fmla="*/ 314748 w 1160881"/>
                <a:gd name="connsiteY54" fmla="*/ 1186080 h 2153972"/>
                <a:gd name="connsiteX55" fmla="*/ 207765 w 1160881"/>
                <a:gd name="connsiteY55" fmla="*/ 1276584 h 2153972"/>
                <a:gd name="connsiteX56" fmla="*/ 330957 w 1160881"/>
                <a:gd name="connsiteY56" fmla="*/ 1350927 h 2153972"/>
                <a:gd name="connsiteX57" fmla="*/ 713500 w 1160881"/>
                <a:gd name="connsiteY57" fmla="*/ 1939204 h 2153972"/>
                <a:gd name="connsiteX58" fmla="*/ 700533 w 1160881"/>
                <a:gd name="connsiteY58" fmla="*/ 2026476 h 2153972"/>
                <a:gd name="connsiteX59" fmla="*/ 457391 w 1160881"/>
                <a:gd name="connsiteY59" fmla="*/ 2107283 h 2153972"/>
                <a:gd name="connsiteX60" fmla="*/ 399037 w 1160881"/>
                <a:gd name="connsiteY60" fmla="*/ 2042638 h 2153972"/>
                <a:gd name="connsiteX61" fmla="*/ 386069 w 1160881"/>
                <a:gd name="connsiteY61" fmla="*/ 2023244 h 2153972"/>
                <a:gd name="connsiteX62" fmla="*/ 301780 w 1160881"/>
                <a:gd name="connsiteY62" fmla="*/ 1868094 h 2153972"/>
                <a:gd name="connsiteX63" fmla="*/ 94299 w 1160881"/>
                <a:gd name="connsiteY63" fmla="*/ 1502845 h 2153972"/>
                <a:gd name="connsiteX64" fmla="*/ 94294 w 1160881"/>
                <a:gd name="connsiteY64" fmla="*/ 1502024 h 2153972"/>
                <a:gd name="connsiteX65" fmla="*/ 93260 w 1160881"/>
                <a:gd name="connsiteY65" fmla="*/ 1503364 h 2153972"/>
                <a:gd name="connsiteX66" fmla="*/ 48043 w 1160881"/>
                <a:gd name="connsiteY66" fmla="*/ 1432170 h 2153972"/>
                <a:gd name="connsiteX67" fmla="*/ 55136 w 1160881"/>
                <a:gd name="connsiteY67" fmla="*/ 1425064 h 2153972"/>
                <a:gd name="connsiteX68" fmla="*/ 55007 w 1160881"/>
                <a:gd name="connsiteY68" fmla="*/ 1424962 h 2153972"/>
                <a:gd name="connsiteX69" fmla="*/ 48043 w 1160881"/>
                <a:gd name="connsiteY69" fmla="*/ 1431926 h 2153972"/>
                <a:gd name="connsiteX70" fmla="*/ 16293 w 1160881"/>
                <a:gd name="connsiteY70" fmla="*/ 1397001 h 2153972"/>
                <a:gd name="connsiteX71" fmla="*/ 25818 w 1160881"/>
                <a:gd name="connsiteY71" fmla="*/ 1397001 h 2153972"/>
                <a:gd name="connsiteX72" fmla="*/ 27106 w 1160881"/>
                <a:gd name="connsiteY72" fmla="*/ 1397821 h 2153972"/>
                <a:gd name="connsiteX73" fmla="*/ 25501 w 1160881"/>
                <a:gd name="connsiteY73" fmla="*/ 1395351 h 2153972"/>
                <a:gd name="connsiteX74" fmla="*/ 25446 w 1160881"/>
                <a:gd name="connsiteY74" fmla="*/ 1396942 h 2153972"/>
                <a:gd name="connsiteX75" fmla="*/ 15640 w 1160881"/>
                <a:gd name="connsiteY75" fmla="*/ 1396942 h 2153972"/>
                <a:gd name="connsiteX76" fmla="*/ 25446 w 1160881"/>
                <a:gd name="connsiteY76" fmla="*/ 1232019 h 2153972"/>
                <a:gd name="connsiteX77" fmla="*/ 31901 w 1160881"/>
                <a:gd name="connsiteY77" fmla="*/ 1232019 h 2153972"/>
                <a:gd name="connsiteX78" fmla="*/ 31933 w 1160881"/>
                <a:gd name="connsiteY78" fmla="*/ 1231901 h 2153972"/>
                <a:gd name="connsiteX79" fmla="*/ 25818 w 1160881"/>
                <a:gd name="connsiteY79" fmla="*/ 1231901 h 2153972"/>
                <a:gd name="connsiteX80" fmla="*/ 48043 w 1160881"/>
                <a:gd name="connsiteY80" fmla="*/ 1160463 h 2153972"/>
                <a:gd name="connsiteX81" fmla="*/ 48235 w 1160881"/>
                <a:gd name="connsiteY81" fmla="*/ 1163438 h 2153972"/>
                <a:gd name="connsiteX82" fmla="*/ 48912 w 1160881"/>
                <a:gd name="connsiteY82" fmla="*/ 1160222 h 2153972"/>
                <a:gd name="connsiteX83" fmla="*/ 53471 w 1160881"/>
                <a:gd name="connsiteY83" fmla="*/ 1112040 h 2153972"/>
                <a:gd name="connsiteX84" fmla="*/ 61013 w 1160881"/>
                <a:gd name="connsiteY84" fmla="*/ 1100173 h 2153972"/>
                <a:gd name="connsiteX85" fmla="*/ 60743 w 1160881"/>
                <a:gd name="connsiteY85" fmla="*/ 1099663 h 2153972"/>
                <a:gd name="connsiteX86" fmla="*/ 64183 w 1160881"/>
                <a:gd name="connsiteY86" fmla="*/ 1054101 h 2153972"/>
                <a:gd name="connsiteX87" fmla="*/ 65618 w 1160881"/>
                <a:gd name="connsiteY87" fmla="*/ 1056071 h 2153972"/>
                <a:gd name="connsiteX88" fmla="*/ 65122 w 1160881"/>
                <a:gd name="connsiteY88" fmla="*/ 1053556 h 2153972"/>
                <a:gd name="connsiteX89" fmla="*/ 93083 w 1160881"/>
                <a:gd name="connsiteY89" fmla="*/ 861639 h 2153972"/>
                <a:gd name="connsiteX90" fmla="*/ 132798 w 1160881"/>
                <a:gd name="connsiteY90" fmla="*/ 674048 h 2153972"/>
                <a:gd name="connsiteX91" fmla="*/ 132181 w 1160881"/>
                <a:gd name="connsiteY91" fmla="*/ 672506 h 2153972"/>
                <a:gd name="connsiteX92" fmla="*/ 135674 w 1160881"/>
                <a:gd name="connsiteY92" fmla="*/ 639763 h 2153972"/>
                <a:gd name="connsiteX93" fmla="*/ 136919 w 1160881"/>
                <a:gd name="connsiteY93" fmla="*/ 642097 h 2153972"/>
                <a:gd name="connsiteX94" fmla="*/ 136443 w 1160881"/>
                <a:gd name="connsiteY94" fmla="*/ 639822 h 2153972"/>
                <a:gd name="connsiteX95" fmla="*/ 246668 w 1160881"/>
                <a:gd name="connsiteY95" fmla="*/ 184069 h 2153972"/>
                <a:gd name="connsiteX96" fmla="*/ 275845 w 1160881"/>
                <a:gd name="connsiteY96" fmla="*/ 129120 h 2153972"/>
                <a:gd name="connsiteX97" fmla="*/ 277170 w 1160881"/>
                <a:gd name="connsiteY97" fmla="*/ 128442 h 2153972"/>
                <a:gd name="connsiteX98" fmla="*/ 275056 w 1160881"/>
                <a:gd name="connsiteY98" fmla="*/ 128587 h 2153972"/>
                <a:gd name="connsiteX99" fmla="*/ 298516 w 1160881"/>
                <a:gd name="connsiteY99" fmla="*/ 106362 h 2153972"/>
                <a:gd name="connsiteX100" fmla="*/ 298513 w 1160881"/>
                <a:gd name="connsiteY100" fmla="*/ 106544 h 2153972"/>
                <a:gd name="connsiteX101" fmla="*/ 298538 w 1160881"/>
                <a:gd name="connsiteY101" fmla="*/ 106494 h 2153972"/>
                <a:gd name="connsiteX102" fmla="*/ 369860 w 1160881"/>
                <a:gd name="connsiteY102" fmla="*/ 106494 h 2153972"/>
                <a:gd name="connsiteX103" fmla="*/ 370164 w 1160881"/>
                <a:gd name="connsiteY103" fmla="*/ 106735 h 2153972"/>
                <a:gd name="connsiteX104" fmla="*/ 417931 w 1160881"/>
                <a:gd name="connsiteY104" fmla="*/ 119062 h 2153972"/>
                <a:gd name="connsiteX105" fmla="*/ 415457 w 1160881"/>
                <a:gd name="connsiteY105" fmla="*/ 119927 h 2153972"/>
                <a:gd name="connsiteX106" fmla="*/ 418488 w 1160881"/>
                <a:gd name="connsiteY106" fmla="*/ 119423 h 2153972"/>
                <a:gd name="connsiteX107" fmla="*/ 703775 w 1160881"/>
                <a:gd name="connsiteY107" fmla="*/ 22454 h 2153972"/>
                <a:gd name="connsiteX108" fmla="*/ 704198 w 1160881"/>
                <a:gd name="connsiteY108" fmla="*/ 22371 h 2153972"/>
                <a:gd name="connsiteX109" fmla="*/ 703681 w 1160881"/>
                <a:gd name="connsiteY109" fmla="*/ 22225 h 2153972"/>
                <a:gd name="connsiteX110" fmla="*/ 760831 w 1160881"/>
                <a:gd name="connsiteY110" fmla="*/ 0 h 215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160881" h="2153972">
                  <a:moveTo>
                    <a:pt x="137983" y="682328"/>
                  </a:moveTo>
                  <a:lnTo>
                    <a:pt x="136443" y="691539"/>
                  </a:lnTo>
                  <a:lnTo>
                    <a:pt x="138753" y="682328"/>
                  </a:lnTo>
                  <a:close/>
                  <a:moveTo>
                    <a:pt x="760831" y="0"/>
                  </a:moveTo>
                  <a:lnTo>
                    <a:pt x="748708" y="21215"/>
                  </a:lnTo>
                  <a:lnTo>
                    <a:pt x="755645" y="22454"/>
                  </a:lnTo>
                  <a:cubicBezTo>
                    <a:pt x="791306" y="100029"/>
                    <a:pt x="839934" y="167908"/>
                    <a:pt x="895046" y="229321"/>
                  </a:cubicBezTo>
                  <a:cubicBezTo>
                    <a:pt x="898288" y="235786"/>
                    <a:pt x="901530" y="239018"/>
                    <a:pt x="904772" y="245483"/>
                  </a:cubicBezTo>
                  <a:cubicBezTo>
                    <a:pt x="914498" y="271341"/>
                    <a:pt x="920981" y="300432"/>
                    <a:pt x="940433" y="323058"/>
                  </a:cubicBezTo>
                  <a:cubicBezTo>
                    <a:pt x="946916" y="329522"/>
                    <a:pt x="950158" y="339219"/>
                    <a:pt x="950158" y="345684"/>
                  </a:cubicBezTo>
                  <a:cubicBezTo>
                    <a:pt x="953400" y="361845"/>
                    <a:pt x="953400" y="374774"/>
                    <a:pt x="946916" y="387703"/>
                  </a:cubicBezTo>
                  <a:cubicBezTo>
                    <a:pt x="920981" y="442652"/>
                    <a:pt x="878837" y="487905"/>
                    <a:pt x="878837" y="555783"/>
                  </a:cubicBezTo>
                  <a:cubicBezTo>
                    <a:pt x="891804" y="597803"/>
                    <a:pt x="930707" y="630125"/>
                    <a:pt x="940433" y="675378"/>
                  </a:cubicBezTo>
                  <a:cubicBezTo>
                    <a:pt x="950158" y="698004"/>
                    <a:pt x="966368" y="710933"/>
                    <a:pt x="982577" y="727094"/>
                  </a:cubicBezTo>
                  <a:cubicBezTo>
                    <a:pt x="1005270" y="749720"/>
                    <a:pt x="1021480" y="746488"/>
                    <a:pt x="1037689" y="720630"/>
                  </a:cubicBezTo>
                  <a:cubicBezTo>
                    <a:pt x="1047415" y="710933"/>
                    <a:pt x="1060383" y="701236"/>
                    <a:pt x="1076592" y="704468"/>
                  </a:cubicBezTo>
                  <a:cubicBezTo>
                    <a:pt x="1112253" y="723862"/>
                    <a:pt x="1112253" y="765882"/>
                    <a:pt x="1125220" y="798205"/>
                  </a:cubicBezTo>
                  <a:cubicBezTo>
                    <a:pt x="1138188" y="824063"/>
                    <a:pt x="1151156" y="849921"/>
                    <a:pt x="1157639" y="882244"/>
                  </a:cubicBezTo>
                  <a:cubicBezTo>
                    <a:pt x="1160881" y="1224867"/>
                    <a:pt x="1157639" y="1567491"/>
                    <a:pt x="1157639" y="1910114"/>
                  </a:cubicBezTo>
                  <a:cubicBezTo>
                    <a:pt x="1157639" y="1958598"/>
                    <a:pt x="1157639" y="2007082"/>
                    <a:pt x="1160881" y="2055567"/>
                  </a:cubicBezTo>
                  <a:cubicBezTo>
                    <a:pt x="1160881" y="2062031"/>
                    <a:pt x="1160881" y="2068496"/>
                    <a:pt x="1160881" y="2078193"/>
                  </a:cubicBezTo>
                  <a:cubicBezTo>
                    <a:pt x="1151156" y="2120213"/>
                    <a:pt x="1112253" y="2120213"/>
                    <a:pt x="1083076" y="2139606"/>
                  </a:cubicBezTo>
                  <a:cubicBezTo>
                    <a:pt x="1060383" y="2152536"/>
                    <a:pt x="1037689" y="2159000"/>
                    <a:pt x="1011754" y="2149303"/>
                  </a:cubicBezTo>
                  <a:cubicBezTo>
                    <a:pt x="950158" y="2110516"/>
                    <a:pt x="882079" y="2084657"/>
                    <a:pt x="810757" y="2065264"/>
                  </a:cubicBezTo>
                  <a:cubicBezTo>
                    <a:pt x="797789" y="2055567"/>
                    <a:pt x="791306" y="2045870"/>
                    <a:pt x="784822" y="2032941"/>
                  </a:cubicBezTo>
                  <a:cubicBezTo>
                    <a:pt x="768612" y="1987689"/>
                    <a:pt x="739435" y="1952133"/>
                    <a:pt x="716742" y="1913346"/>
                  </a:cubicBezTo>
                  <a:cubicBezTo>
                    <a:pt x="707017" y="1897184"/>
                    <a:pt x="697291" y="1881023"/>
                    <a:pt x="687565" y="1864862"/>
                  </a:cubicBezTo>
                  <a:cubicBezTo>
                    <a:pt x="651904" y="1806680"/>
                    <a:pt x="622727" y="1748499"/>
                    <a:pt x="583825" y="1693550"/>
                  </a:cubicBezTo>
                  <a:cubicBezTo>
                    <a:pt x="580583" y="1690318"/>
                    <a:pt x="577341" y="1683853"/>
                    <a:pt x="574099" y="1680621"/>
                  </a:cubicBezTo>
                  <a:cubicBezTo>
                    <a:pt x="564373" y="1657995"/>
                    <a:pt x="554648" y="1632136"/>
                    <a:pt x="538438" y="1612743"/>
                  </a:cubicBezTo>
                  <a:cubicBezTo>
                    <a:pt x="518987" y="1583652"/>
                    <a:pt x="506019" y="1554561"/>
                    <a:pt x="489810" y="1528703"/>
                  </a:cubicBezTo>
                  <a:cubicBezTo>
                    <a:pt x="483326" y="1515774"/>
                    <a:pt x="480084" y="1502845"/>
                    <a:pt x="483326" y="1486683"/>
                  </a:cubicBezTo>
                  <a:cubicBezTo>
                    <a:pt x="486568" y="1470522"/>
                    <a:pt x="496294" y="1454360"/>
                    <a:pt x="502777" y="1441431"/>
                  </a:cubicBezTo>
                  <a:cubicBezTo>
                    <a:pt x="538438" y="1373553"/>
                    <a:pt x="564373" y="1370321"/>
                    <a:pt x="629211" y="1428502"/>
                  </a:cubicBezTo>
                  <a:cubicBezTo>
                    <a:pt x="596792" y="1380018"/>
                    <a:pt x="577341" y="1331533"/>
                    <a:pt x="564373" y="1283049"/>
                  </a:cubicBezTo>
                  <a:cubicBezTo>
                    <a:pt x="557890" y="1257190"/>
                    <a:pt x="551406" y="1231332"/>
                    <a:pt x="570857" y="1205474"/>
                  </a:cubicBezTo>
                  <a:cubicBezTo>
                    <a:pt x="577341" y="1202241"/>
                    <a:pt x="580583" y="1202241"/>
                    <a:pt x="587067" y="1205474"/>
                  </a:cubicBezTo>
                  <a:cubicBezTo>
                    <a:pt x="596792" y="1208706"/>
                    <a:pt x="603276" y="1215171"/>
                    <a:pt x="609760" y="1221635"/>
                  </a:cubicBezTo>
                  <a:cubicBezTo>
                    <a:pt x="619486" y="1221635"/>
                    <a:pt x="606518" y="1218403"/>
                    <a:pt x="609760" y="1218403"/>
                  </a:cubicBezTo>
                  <a:cubicBezTo>
                    <a:pt x="606518" y="1215171"/>
                    <a:pt x="606518" y="1211938"/>
                    <a:pt x="603276" y="1208706"/>
                  </a:cubicBezTo>
                  <a:cubicBezTo>
                    <a:pt x="583825" y="1173151"/>
                    <a:pt x="570857" y="1137596"/>
                    <a:pt x="564373" y="1098808"/>
                  </a:cubicBezTo>
                  <a:cubicBezTo>
                    <a:pt x="551406" y="1030930"/>
                    <a:pt x="577341" y="992142"/>
                    <a:pt x="642179" y="975981"/>
                  </a:cubicBezTo>
                  <a:cubicBezTo>
                    <a:pt x="664872" y="972749"/>
                    <a:pt x="690807" y="966284"/>
                    <a:pt x="710258" y="956587"/>
                  </a:cubicBezTo>
                  <a:cubicBezTo>
                    <a:pt x="726468" y="950122"/>
                    <a:pt x="742677" y="943658"/>
                    <a:pt x="762129" y="927496"/>
                  </a:cubicBezTo>
                  <a:cubicBezTo>
                    <a:pt x="677840" y="904870"/>
                    <a:pt x="600034" y="888709"/>
                    <a:pt x="525471" y="853154"/>
                  </a:cubicBezTo>
                  <a:cubicBezTo>
                    <a:pt x="470359" y="827295"/>
                    <a:pt x="437940" y="791740"/>
                    <a:pt x="431456" y="730327"/>
                  </a:cubicBezTo>
                  <a:cubicBezTo>
                    <a:pt x="426593" y="673761"/>
                    <a:pt x="424972" y="618004"/>
                    <a:pt x="423351" y="563459"/>
                  </a:cubicBezTo>
                  <a:lnTo>
                    <a:pt x="416930" y="437022"/>
                  </a:lnTo>
                  <a:lnTo>
                    <a:pt x="418488" y="429723"/>
                  </a:lnTo>
                  <a:cubicBezTo>
                    <a:pt x="421730" y="416794"/>
                    <a:pt x="412005" y="407097"/>
                    <a:pt x="415246" y="403865"/>
                  </a:cubicBezTo>
                  <a:lnTo>
                    <a:pt x="416930" y="437022"/>
                  </a:lnTo>
                  <a:lnTo>
                    <a:pt x="392958" y="549318"/>
                  </a:lnTo>
                  <a:cubicBezTo>
                    <a:pt x="383638" y="588914"/>
                    <a:pt x="374723" y="628509"/>
                    <a:pt x="369860" y="668913"/>
                  </a:cubicBezTo>
                  <a:cubicBezTo>
                    <a:pt x="360134" y="701236"/>
                    <a:pt x="363376" y="736791"/>
                    <a:pt x="363376" y="769114"/>
                  </a:cubicBezTo>
                  <a:cubicBezTo>
                    <a:pt x="373102" y="911335"/>
                    <a:pt x="360134" y="1050324"/>
                    <a:pt x="314748" y="1186080"/>
                  </a:cubicBezTo>
                  <a:cubicBezTo>
                    <a:pt x="298538" y="1237797"/>
                    <a:pt x="279087" y="1286281"/>
                    <a:pt x="207765" y="1276584"/>
                  </a:cubicBezTo>
                  <a:cubicBezTo>
                    <a:pt x="259635" y="1289513"/>
                    <a:pt x="298538" y="1312139"/>
                    <a:pt x="330957" y="1350927"/>
                  </a:cubicBezTo>
                  <a:cubicBezTo>
                    <a:pt x="473600" y="1538400"/>
                    <a:pt x="596792" y="1738802"/>
                    <a:pt x="713500" y="1939204"/>
                  </a:cubicBezTo>
                  <a:cubicBezTo>
                    <a:pt x="736194" y="1974759"/>
                    <a:pt x="732952" y="2003850"/>
                    <a:pt x="700533" y="2026476"/>
                  </a:cubicBezTo>
                  <a:cubicBezTo>
                    <a:pt x="629211" y="2081425"/>
                    <a:pt x="561131" y="2149303"/>
                    <a:pt x="457391" y="2107283"/>
                  </a:cubicBezTo>
                  <a:cubicBezTo>
                    <a:pt x="431456" y="2091122"/>
                    <a:pt x="418488" y="2065264"/>
                    <a:pt x="399037" y="2042638"/>
                  </a:cubicBezTo>
                  <a:cubicBezTo>
                    <a:pt x="395795" y="2036173"/>
                    <a:pt x="389311" y="2029708"/>
                    <a:pt x="386069" y="2023244"/>
                  </a:cubicBezTo>
                  <a:cubicBezTo>
                    <a:pt x="366618" y="1968295"/>
                    <a:pt x="327715" y="1919810"/>
                    <a:pt x="301780" y="1868094"/>
                  </a:cubicBezTo>
                  <a:cubicBezTo>
                    <a:pt x="230458" y="1748499"/>
                    <a:pt x="142927" y="1638601"/>
                    <a:pt x="94299" y="1502845"/>
                  </a:cubicBezTo>
                  <a:lnTo>
                    <a:pt x="94294" y="1502024"/>
                  </a:lnTo>
                  <a:lnTo>
                    <a:pt x="93260" y="1503364"/>
                  </a:lnTo>
                  <a:cubicBezTo>
                    <a:pt x="80341" y="1480712"/>
                    <a:pt x="64192" y="1454823"/>
                    <a:pt x="48043" y="1432170"/>
                  </a:cubicBezTo>
                  <a:lnTo>
                    <a:pt x="55136" y="1425064"/>
                  </a:lnTo>
                  <a:lnTo>
                    <a:pt x="55007" y="1424962"/>
                  </a:lnTo>
                  <a:lnTo>
                    <a:pt x="48043" y="1431926"/>
                  </a:lnTo>
                  <a:cubicBezTo>
                    <a:pt x="32168" y="1425576"/>
                    <a:pt x="16293" y="1416051"/>
                    <a:pt x="16293" y="1397001"/>
                  </a:cubicBezTo>
                  <a:cubicBezTo>
                    <a:pt x="19468" y="1397001"/>
                    <a:pt x="22643" y="1397001"/>
                    <a:pt x="25818" y="1397001"/>
                  </a:cubicBezTo>
                  <a:lnTo>
                    <a:pt x="27106" y="1397821"/>
                  </a:lnTo>
                  <a:lnTo>
                    <a:pt x="25501" y="1395351"/>
                  </a:lnTo>
                  <a:lnTo>
                    <a:pt x="25446" y="1396942"/>
                  </a:lnTo>
                  <a:cubicBezTo>
                    <a:pt x="22177" y="1400176"/>
                    <a:pt x="18909" y="1400176"/>
                    <a:pt x="15640" y="1396942"/>
                  </a:cubicBezTo>
                  <a:cubicBezTo>
                    <a:pt x="-17044" y="1338734"/>
                    <a:pt x="9103" y="1283759"/>
                    <a:pt x="25446" y="1232019"/>
                  </a:cubicBezTo>
                  <a:lnTo>
                    <a:pt x="31901" y="1232019"/>
                  </a:lnTo>
                  <a:lnTo>
                    <a:pt x="31933" y="1231901"/>
                  </a:lnTo>
                  <a:lnTo>
                    <a:pt x="25818" y="1231901"/>
                  </a:lnTo>
                  <a:cubicBezTo>
                    <a:pt x="22643" y="1202676"/>
                    <a:pt x="32168" y="1179946"/>
                    <a:pt x="48043" y="1160463"/>
                  </a:cubicBezTo>
                  <a:lnTo>
                    <a:pt x="48235" y="1163438"/>
                  </a:lnTo>
                  <a:lnTo>
                    <a:pt x="48912" y="1160222"/>
                  </a:lnTo>
                  <a:cubicBezTo>
                    <a:pt x="51344" y="1143253"/>
                    <a:pt x="48304" y="1126283"/>
                    <a:pt x="53471" y="1112040"/>
                  </a:cubicBezTo>
                  <a:lnTo>
                    <a:pt x="61013" y="1100173"/>
                  </a:lnTo>
                  <a:lnTo>
                    <a:pt x="60743" y="1099663"/>
                  </a:lnTo>
                  <a:cubicBezTo>
                    <a:pt x="60743" y="1083391"/>
                    <a:pt x="60743" y="1070373"/>
                    <a:pt x="64183" y="1054101"/>
                  </a:cubicBezTo>
                  <a:lnTo>
                    <a:pt x="65618" y="1056071"/>
                  </a:lnTo>
                  <a:lnTo>
                    <a:pt x="65122" y="1053556"/>
                  </a:lnTo>
                  <a:cubicBezTo>
                    <a:pt x="73227" y="988910"/>
                    <a:pt x="82142" y="925072"/>
                    <a:pt x="93083" y="861639"/>
                  </a:cubicBezTo>
                  <a:lnTo>
                    <a:pt x="132798" y="674048"/>
                  </a:lnTo>
                  <a:lnTo>
                    <a:pt x="132181" y="672506"/>
                  </a:lnTo>
                  <a:cubicBezTo>
                    <a:pt x="132181" y="659409"/>
                    <a:pt x="132181" y="649586"/>
                    <a:pt x="135674" y="639763"/>
                  </a:cubicBezTo>
                  <a:lnTo>
                    <a:pt x="136919" y="642097"/>
                  </a:lnTo>
                  <a:lnTo>
                    <a:pt x="136443" y="639822"/>
                  </a:lnTo>
                  <a:cubicBezTo>
                    <a:pt x="162378" y="484672"/>
                    <a:pt x="204523" y="332754"/>
                    <a:pt x="246668" y="184069"/>
                  </a:cubicBezTo>
                  <a:cubicBezTo>
                    <a:pt x="253151" y="164675"/>
                    <a:pt x="256393" y="142049"/>
                    <a:pt x="275845" y="129120"/>
                  </a:cubicBezTo>
                  <a:lnTo>
                    <a:pt x="277170" y="128442"/>
                  </a:lnTo>
                  <a:lnTo>
                    <a:pt x="275056" y="128587"/>
                  </a:lnTo>
                  <a:cubicBezTo>
                    <a:pt x="278408" y="115887"/>
                    <a:pt x="285111" y="109537"/>
                    <a:pt x="298516" y="106362"/>
                  </a:cubicBezTo>
                  <a:lnTo>
                    <a:pt x="298513" y="106544"/>
                  </a:lnTo>
                  <a:lnTo>
                    <a:pt x="298538" y="106494"/>
                  </a:lnTo>
                  <a:cubicBezTo>
                    <a:pt x="321232" y="87100"/>
                    <a:pt x="347167" y="90332"/>
                    <a:pt x="369860" y="106494"/>
                  </a:cubicBezTo>
                  <a:lnTo>
                    <a:pt x="370164" y="106735"/>
                  </a:lnTo>
                  <a:lnTo>
                    <a:pt x="417931" y="119062"/>
                  </a:lnTo>
                  <a:lnTo>
                    <a:pt x="415457" y="119927"/>
                  </a:lnTo>
                  <a:lnTo>
                    <a:pt x="418488" y="119423"/>
                  </a:lnTo>
                  <a:cubicBezTo>
                    <a:pt x="506019" y="67706"/>
                    <a:pt x="606518" y="48312"/>
                    <a:pt x="703775" y="22454"/>
                  </a:cubicBezTo>
                  <a:lnTo>
                    <a:pt x="704198" y="22371"/>
                  </a:lnTo>
                  <a:lnTo>
                    <a:pt x="703681" y="22225"/>
                  </a:lnTo>
                  <a:cubicBezTo>
                    <a:pt x="716381" y="6350"/>
                    <a:pt x="741781" y="6350"/>
                    <a:pt x="760831"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2" name="任意多边形: 形状 41">
              <a:extLst>
                <a:ext uri="{FF2B5EF4-FFF2-40B4-BE49-F238E27FC236}">
                  <a16:creationId xmlns:a16="http://schemas.microsoft.com/office/drawing/2014/main" id="{D0107D23-4A2D-4990-8354-42502B37991A}"/>
                </a:ext>
              </a:extLst>
            </p:cNvPr>
            <p:cNvSpPr>
              <a:spLocks/>
            </p:cNvSpPr>
            <p:nvPr/>
          </p:nvSpPr>
          <p:spPr bwMode="auto">
            <a:xfrm>
              <a:off x="9083742" y="6336708"/>
              <a:ext cx="326681" cy="521292"/>
            </a:xfrm>
            <a:custGeom>
              <a:avLst/>
              <a:gdLst>
                <a:gd name="connsiteX0" fmla="*/ 413718 w 459892"/>
                <a:gd name="connsiteY0" fmla="*/ 1406 h 733859"/>
                <a:gd name="connsiteX1" fmla="*/ 437211 w 459892"/>
                <a:gd name="connsiteY1" fmla="*/ 42591 h 733859"/>
                <a:gd name="connsiteX2" fmla="*/ 450172 w 459892"/>
                <a:gd name="connsiteY2" fmla="*/ 165339 h 733859"/>
                <a:gd name="connsiteX3" fmla="*/ 453412 w 459892"/>
                <a:gd name="connsiteY3" fmla="*/ 352692 h 733859"/>
                <a:gd name="connsiteX4" fmla="*/ 459892 w 459892"/>
                <a:gd name="connsiteY4" fmla="*/ 381764 h 733859"/>
                <a:gd name="connsiteX5" fmla="*/ 456652 w 459892"/>
                <a:gd name="connsiteY5" fmla="*/ 407606 h 733859"/>
                <a:gd name="connsiteX6" fmla="*/ 453412 w 459892"/>
                <a:gd name="connsiteY6" fmla="*/ 423757 h 733859"/>
                <a:gd name="connsiteX7" fmla="*/ 444017 w 459892"/>
                <a:gd name="connsiteY7" fmla="*/ 446547 h 733859"/>
                <a:gd name="connsiteX8" fmla="*/ 444017 w 459892"/>
                <a:gd name="connsiteY8" fmla="*/ 484621 h 733859"/>
                <a:gd name="connsiteX9" fmla="*/ 443652 w 459892"/>
                <a:gd name="connsiteY9" fmla="*/ 484621 h 733859"/>
                <a:gd name="connsiteX10" fmla="*/ 443691 w 459892"/>
                <a:gd name="connsiteY10" fmla="*/ 485131 h 733859"/>
                <a:gd name="connsiteX11" fmla="*/ 440451 w 459892"/>
                <a:gd name="connsiteY11" fmla="*/ 507743 h 733859"/>
                <a:gd name="connsiteX12" fmla="*/ 431111 w 459892"/>
                <a:gd name="connsiteY12" fmla="*/ 525784 h 733859"/>
                <a:gd name="connsiteX13" fmla="*/ 430920 w 459892"/>
                <a:gd name="connsiteY13" fmla="*/ 541771 h 733859"/>
                <a:gd name="connsiteX14" fmla="*/ 425117 w 459892"/>
                <a:gd name="connsiteY14" fmla="*/ 554656 h 733859"/>
                <a:gd name="connsiteX15" fmla="*/ 424250 w 459892"/>
                <a:gd name="connsiteY15" fmla="*/ 562657 h 733859"/>
                <a:gd name="connsiteX16" fmla="*/ 427490 w 459892"/>
                <a:gd name="connsiteY16" fmla="*/ 585268 h 733859"/>
                <a:gd name="connsiteX17" fmla="*/ 417769 w 459892"/>
                <a:gd name="connsiteY17" fmla="*/ 633721 h 733859"/>
                <a:gd name="connsiteX18" fmla="*/ 411866 w 459892"/>
                <a:gd name="connsiteY18" fmla="*/ 647323 h 733859"/>
                <a:gd name="connsiteX19" fmla="*/ 412267 w 459892"/>
                <a:gd name="connsiteY19" fmla="*/ 650058 h 733859"/>
                <a:gd name="connsiteX20" fmla="*/ 402946 w 459892"/>
                <a:gd name="connsiteY20" fmla="*/ 682823 h 733859"/>
                <a:gd name="connsiteX21" fmla="*/ 402377 w 459892"/>
                <a:gd name="connsiteY21" fmla="*/ 686212 h 733859"/>
                <a:gd name="connsiteX22" fmla="*/ 400654 w 459892"/>
                <a:gd name="connsiteY22" fmla="*/ 691723 h 733859"/>
                <a:gd name="connsiteX23" fmla="*/ 399037 w 459892"/>
                <a:gd name="connsiteY23" fmla="*/ 733859 h 733859"/>
                <a:gd name="connsiteX24" fmla="*/ 372579 w 459892"/>
                <a:gd name="connsiteY24" fmla="*/ 733859 h 733859"/>
                <a:gd name="connsiteX25" fmla="*/ 372685 w 459892"/>
                <a:gd name="connsiteY25" fmla="*/ 733586 h 733859"/>
                <a:gd name="connsiteX26" fmla="*/ 372405 w 459892"/>
                <a:gd name="connsiteY26" fmla="*/ 733858 h 733859"/>
                <a:gd name="connsiteX27" fmla="*/ 19219 w 459892"/>
                <a:gd name="connsiteY27" fmla="*/ 733858 h 733859"/>
                <a:gd name="connsiteX28" fmla="*/ 3018 w 459892"/>
                <a:gd name="connsiteY28" fmla="*/ 701556 h 733859"/>
                <a:gd name="connsiteX29" fmla="*/ 58102 w 459892"/>
                <a:gd name="connsiteY29" fmla="*/ 136268 h 733859"/>
                <a:gd name="connsiteX30" fmla="*/ 174751 w 459892"/>
                <a:gd name="connsiteY30" fmla="*/ 58742 h 733859"/>
                <a:gd name="connsiteX31" fmla="*/ 365925 w 459892"/>
                <a:gd name="connsiteY31" fmla="*/ 13519 h 733859"/>
                <a:gd name="connsiteX32" fmla="*/ 413718 w 459892"/>
                <a:gd name="connsiteY32" fmla="*/ 1406 h 73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9892" h="733859">
                  <a:moveTo>
                    <a:pt x="413718" y="1406"/>
                  </a:moveTo>
                  <a:cubicBezTo>
                    <a:pt x="424250" y="5444"/>
                    <a:pt x="430730" y="18365"/>
                    <a:pt x="437211" y="42591"/>
                  </a:cubicBezTo>
                  <a:cubicBezTo>
                    <a:pt x="450172" y="81354"/>
                    <a:pt x="450172" y="123347"/>
                    <a:pt x="450172" y="165339"/>
                  </a:cubicBezTo>
                  <a:cubicBezTo>
                    <a:pt x="450172" y="226714"/>
                    <a:pt x="446931" y="291318"/>
                    <a:pt x="453412" y="352692"/>
                  </a:cubicBezTo>
                  <a:cubicBezTo>
                    <a:pt x="456652" y="362383"/>
                    <a:pt x="456652" y="372073"/>
                    <a:pt x="459892" y="381764"/>
                  </a:cubicBezTo>
                  <a:cubicBezTo>
                    <a:pt x="459892" y="391455"/>
                    <a:pt x="459892" y="401145"/>
                    <a:pt x="456652" y="407606"/>
                  </a:cubicBezTo>
                  <a:cubicBezTo>
                    <a:pt x="456652" y="414066"/>
                    <a:pt x="456652" y="420527"/>
                    <a:pt x="453412" y="423757"/>
                  </a:cubicBezTo>
                  <a:lnTo>
                    <a:pt x="444017" y="446547"/>
                  </a:lnTo>
                  <a:lnTo>
                    <a:pt x="444017" y="484621"/>
                  </a:lnTo>
                  <a:lnTo>
                    <a:pt x="443652" y="484621"/>
                  </a:lnTo>
                  <a:lnTo>
                    <a:pt x="443691" y="485131"/>
                  </a:lnTo>
                  <a:cubicBezTo>
                    <a:pt x="443691" y="491592"/>
                    <a:pt x="443691" y="501283"/>
                    <a:pt x="440451" y="507743"/>
                  </a:cubicBezTo>
                  <a:lnTo>
                    <a:pt x="431111" y="525784"/>
                  </a:lnTo>
                  <a:lnTo>
                    <a:pt x="430920" y="541771"/>
                  </a:lnTo>
                  <a:lnTo>
                    <a:pt x="425117" y="554656"/>
                  </a:lnTo>
                  <a:lnTo>
                    <a:pt x="424250" y="562657"/>
                  </a:lnTo>
                  <a:cubicBezTo>
                    <a:pt x="427490" y="569117"/>
                    <a:pt x="427490" y="578808"/>
                    <a:pt x="427490" y="585268"/>
                  </a:cubicBezTo>
                  <a:cubicBezTo>
                    <a:pt x="427490" y="601419"/>
                    <a:pt x="421009" y="617570"/>
                    <a:pt x="417769" y="633721"/>
                  </a:cubicBezTo>
                  <a:lnTo>
                    <a:pt x="411866" y="647323"/>
                  </a:lnTo>
                  <a:lnTo>
                    <a:pt x="412267" y="650058"/>
                  </a:lnTo>
                  <a:lnTo>
                    <a:pt x="402946" y="682823"/>
                  </a:lnTo>
                  <a:lnTo>
                    <a:pt x="402377" y="686212"/>
                  </a:lnTo>
                  <a:lnTo>
                    <a:pt x="400654" y="691723"/>
                  </a:lnTo>
                  <a:lnTo>
                    <a:pt x="399037" y="733859"/>
                  </a:lnTo>
                  <a:cubicBezTo>
                    <a:pt x="389115" y="733859"/>
                    <a:pt x="382501" y="733859"/>
                    <a:pt x="372579" y="733859"/>
                  </a:cubicBezTo>
                  <a:lnTo>
                    <a:pt x="372685" y="733586"/>
                  </a:lnTo>
                  <a:lnTo>
                    <a:pt x="372405" y="733858"/>
                  </a:lnTo>
                  <a:cubicBezTo>
                    <a:pt x="255757" y="733858"/>
                    <a:pt x="135868" y="733858"/>
                    <a:pt x="19219" y="733858"/>
                  </a:cubicBezTo>
                  <a:cubicBezTo>
                    <a:pt x="9498" y="724168"/>
                    <a:pt x="3018" y="714477"/>
                    <a:pt x="3018" y="701556"/>
                  </a:cubicBezTo>
                  <a:cubicBezTo>
                    <a:pt x="-222" y="510973"/>
                    <a:pt x="-13183" y="320390"/>
                    <a:pt x="58102" y="136268"/>
                  </a:cubicBezTo>
                  <a:cubicBezTo>
                    <a:pt x="87264" y="61973"/>
                    <a:pt x="96985" y="55512"/>
                    <a:pt x="174751" y="58742"/>
                  </a:cubicBezTo>
                  <a:cubicBezTo>
                    <a:pt x="242796" y="65203"/>
                    <a:pt x="307600" y="42591"/>
                    <a:pt x="365925" y="13519"/>
                  </a:cubicBezTo>
                  <a:cubicBezTo>
                    <a:pt x="388607" y="2214"/>
                    <a:pt x="403188" y="-2632"/>
                    <a:pt x="413718" y="1406"/>
                  </a:cubicBezTo>
                  <a:close/>
                </a:path>
              </a:pathLst>
            </a:custGeom>
            <a:solidFill>
              <a:srgbClr val="FAE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3" name="Freeform 84">
              <a:extLst>
                <a:ext uri="{FF2B5EF4-FFF2-40B4-BE49-F238E27FC236}">
                  <a16:creationId xmlns:a16="http://schemas.microsoft.com/office/drawing/2014/main" id="{ECBB5765-52CC-4C4C-94E3-E4DB9F70710C}"/>
                </a:ext>
              </a:extLst>
            </p:cNvPr>
            <p:cNvSpPr>
              <a:spLocks/>
            </p:cNvSpPr>
            <p:nvPr/>
          </p:nvSpPr>
          <p:spPr bwMode="auto">
            <a:xfrm>
              <a:off x="9396892" y="6563678"/>
              <a:ext cx="15787" cy="50746"/>
            </a:xfrm>
            <a:custGeom>
              <a:avLst/>
              <a:gdLst>
                <a:gd name="T0" fmla="*/ 5 w 7"/>
                <a:gd name="T1" fmla="*/ 0 h 22"/>
                <a:gd name="T2" fmla="*/ 5 w 7"/>
                <a:gd name="T3" fmla="*/ 3 h 22"/>
                <a:gd name="T4" fmla="*/ 1 w 7"/>
                <a:gd name="T5" fmla="*/ 22 h 22"/>
                <a:gd name="T6" fmla="*/ 1 w 7"/>
                <a:gd name="T7" fmla="*/ 14 h 22"/>
                <a:gd name="T8" fmla="*/ 5 w 7"/>
                <a:gd name="T9" fmla="*/ 0 h 22"/>
              </a:gdLst>
              <a:ahLst/>
              <a:cxnLst>
                <a:cxn ang="0">
                  <a:pos x="T0" y="T1"/>
                </a:cxn>
                <a:cxn ang="0">
                  <a:pos x="T2" y="T3"/>
                </a:cxn>
                <a:cxn ang="0">
                  <a:pos x="T4" y="T5"/>
                </a:cxn>
                <a:cxn ang="0">
                  <a:pos x="T6" y="T7"/>
                </a:cxn>
                <a:cxn ang="0">
                  <a:pos x="T8" y="T9"/>
                </a:cxn>
              </a:cxnLst>
              <a:rect l="0" t="0" r="r" b="b"/>
              <a:pathLst>
                <a:path w="7" h="22">
                  <a:moveTo>
                    <a:pt x="5" y="0"/>
                  </a:moveTo>
                  <a:cubicBezTo>
                    <a:pt x="5" y="1"/>
                    <a:pt x="5" y="2"/>
                    <a:pt x="5" y="3"/>
                  </a:cubicBezTo>
                  <a:cubicBezTo>
                    <a:pt x="4" y="9"/>
                    <a:pt x="7" y="17"/>
                    <a:pt x="1" y="22"/>
                  </a:cubicBezTo>
                  <a:cubicBezTo>
                    <a:pt x="1" y="19"/>
                    <a:pt x="1" y="17"/>
                    <a:pt x="1" y="14"/>
                  </a:cubicBezTo>
                  <a:cubicBezTo>
                    <a:pt x="2" y="9"/>
                    <a:pt x="0" y="4"/>
                    <a:pt x="5" y="0"/>
                  </a:cubicBezTo>
                  <a:close/>
                </a:path>
              </a:pathLst>
            </a:custGeom>
            <a:solidFill>
              <a:srgbClr val="E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87">
              <a:extLst>
                <a:ext uri="{FF2B5EF4-FFF2-40B4-BE49-F238E27FC236}">
                  <a16:creationId xmlns:a16="http://schemas.microsoft.com/office/drawing/2014/main" id="{6C447DA4-AC4C-4AD2-AB5A-67316EEF54CE}"/>
                </a:ext>
              </a:extLst>
            </p:cNvPr>
            <p:cNvSpPr>
              <a:spLocks/>
            </p:cNvSpPr>
            <p:nvPr/>
          </p:nvSpPr>
          <p:spPr bwMode="auto">
            <a:xfrm>
              <a:off x="8747354" y="6175759"/>
              <a:ext cx="327024" cy="420621"/>
            </a:xfrm>
            <a:custGeom>
              <a:avLst/>
              <a:gdLst>
                <a:gd name="T0" fmla="*/ 1 w 142"/>
                <a:gd name="T1" fmla="*/ 15 h 183"/>
                <a:gd name="T2" fmla="*/ 0 w 142"/>
                <a:gd name="T3" fmla="*/ 0 h 183"/>
                <a:gd name="T4" fmla="*/ 60 w 142"/>
                <a:gd name="T5" fmla="*/ 7 h 183"/>
                <a:gd name="T6" fmla="*/ 78 w 142"/>
                <a:gd name="T7" fmla="*/ 8 h 183"/>
                <a:gd name="T8" fmla="*/ 78 w 142"/>
                <a:gd name="T9" fmla="*/ 8 h 183"/>
                <a:gd name="T10" fmla="*/ 115 w 142"/>
                <a:gd name="T11" fmla="*/ 9 h 183"/>
                <a:gd name="T12" fmla="*/ 138 w 142"/>
                <a:gd name="T13" fmla="*/ 11 h 183"/>
                <a:gd name="T14" fmla="*/ 141 w 142"/>
                <a:gd name="T15" fmla="*/ 34 h 183"/>
                <a:gd name="T16" fmla="*/ 141 w 142"/>
                <a:gd name="T17" fmla="*/ 117 h 183"/>
                <a:gd name="T18" fmla="*/ 140 w 142"/>
                <a:gd name="T19" fmla="*/ 166 h 183"/>
                <a:gd name="T20" fmla="*/ 137 w 142"/>
                <a:gd name="T21" fmla="*/ 183 h 183"/>
                <a:gd name="T22" fmla="*/ 119 w 142"/>
                <a:gd name="T23" fmla="*/ 131 h 183"/>
                <a:gd name="T24" fmla="*/ 86 w 142"/>
                <a:gd name="T25" fmla="*/ 106 h 183"/>
                <a:gd name="T26" fmla="*/ 35 w 142"/>
                <a:gd name="T27" fmla="*/ 107 h 183"/>
                <a:gd name="T28" fmla="*/ 29 w 142"/>
                <a:gd name="T29" fmla="*/ 99 h 183"/>
                <a:gd name="T30" fmla="*/ 22 w 142"/>
                <a:gd name="T31" fmla="*/ 82 h 183"/>
                <a:gd name="T32" fmla="*/ 6 w 142"/>
                <a:gd name="T33" fmla="*/ 26 h 183"/>
                <a:gd name="T34" fmla="*/ 1 w 142"/>
                <a:gd name="T35"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83">
                  <a:moveTo>
                    <a:pt x="1" y="15"/>
                  </a:moveTo>
                  <a:cubicBezTo>
                    <a:pt x="1" y="10"/>
                    <a:pt x="0" y="5"/>
                    <a:pt x="0" y="0"/>
                  </a:cubicBezTo>
                  <a:cubicBezTo>
                    <a:pt x="20" y="2"/>
                    <a:pt x="40" y="5"/>
                    <a:pt x="60" y="7"/>
                  </a:cubicBezTo>
                  <a:cubicBezTo>
                    <a:pt x="66" y="6"/>
                    <a:pt x="72" y="4"/>
                    <a:pt x="78" y="8"/>
                  </a:cubicBezTo>
                  <a:cubicBezTo>
                    <a:pt x="78" y="8"/>
                    <a:pt x="78" y="8"/>
                    <a:pt x="78" y="8"/>
                  </a:cubicBezTo>
                  <a:cubicBezTo>
                    <a:pt x="90" y="12"/>
                    <a:pt x="103" y="4"/>
                    <a:pt x="115" y="9"/>
                  </a:cubicBezTo>
                  <a:cubicBezTo>
                    <a:pt x="123" y="10"/>
                    <a:pt x="131" y="8"/>
                    <a:pt x="138" y="11"/>
                  </a:cubicBezTo>
                  <a:cubicBezTo>
                    <a:pt x="142" y="18"/>
                    <a:pt x="140" y="27"/>
                    <a:pt x="141" y="34"/>
                  </a:cubicBezTo>
                  <a:cubicBezTo>
                    <a:pt x="141" y="62"/>
                    <a:pt x="141" y="90"/>
                    <a:pt x="141" y="117"/>
                  </a:cubicBezTo>
                  <a:cubicBezTo>
                    <a:pt x="141" y="134"/>
                    <a:pt x="141" y="150"/>
                    <a:pt x="140" y="166"/>
                  </a:cubicBezTo>
                  <a:cubicBezTo>
                    <a:pt x="140" y="172"/>
                    <a:pt x="142" y="179"/>
                    <a:pt x="137" y="183"/>
                  </a:cubicBezTo>
                  <a:cubicBezTo>
                    <a:pt x="131" y="166"/>
                    <a:pt x="124" y="149"/>
                    <a:pt x="119" y="131"/>
                  </a:cubicBezTo>
                  <a:cubicBezTo>
                    <a:pt x="114" y="113"/>
                    <a:pt x="102" y="107"/>
                    <a:pt x="86" y="106"/>
                  </a:cubicBezTo>
                  <a:cubicBezTo>
                    <a:pt x="69" y="106"/>
                    <a:pt x="52" y="107"/>
                    <a:pt x="35" y="107"/>
                  </a:cubicBezTo>
                  <a:cubicBezTo>
                    <a:pt x="31" y="105"/>
                    <a:pt x="30" y="103"/>
                    <a:pt x="29" y="99"/>
                  </a:cubicBezTo>
                  <a:cubicBezTo>
                    <a:pt x="27" y="93"/>
                    <a:pt x="23" y="88"/>
                    <a:pt x="22" y="82"/>
                  </a:cubicBezTo>
                  <a:cubicBezTo>
                    <a:pt x="17" y="64"/>
                    <a:pt x="12" y="45"/>
                    <a:pt x="6" y="26"/>
                  </a:cubicBezTo>
                  <a:cubicBezTo>
                    <a:pt x="4" y="22"/>
                    <a:pt x="3" y="18"/>
                    <a:pt x="1" y="15"/>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0684AB3B-C187-4E83-AA89-A9650EE267C9}"/>
                </a:ext>
              </a:extLst>
            </p:cNvPr>
            <p:cNvSpPr>
              <a:spLocks/>
            </p:cNvSpPr>
            <p:nvPr/>
          </p:nvSpPr>
          <p:spPr bwMode="auto">
            <a:xfrm>
              <a:off x="8824036" y="6406418"/>
              <a:ext cx="258762" cy="451582"/>
            </a:xfrm>
            <a:custGeom>
              <a:avLst/>
              <a:gdLst>
                <a:gd name="connsiteX0" fmla="*/ 102631 w 364277"/>
                <a:gd name="connsiteY0" fmla="*/ 0 h 635724"/>
                <a:gd name="connsiteX1" fmla="*/ 194715 w 364277"/>
                <a:gd name="connsiteY1" fmla="*/ 5654 h 635724"/>
                <a:gd name="connsiteX2" fmla="*/ 292073 w 364277"/>
                <a:gd name="connsiteY2" fmla="*/ 83201 h 635724"/>
                <a:gd name="connsiteX3" fmla="*/ 350487 w 364277"/>
                <a:gd name="connsiteY3" fmla="*/ 270607 h 635724"/>
                <a:gd name="connsiteX4" fmla="*/ 353732 w 364277"/>
                <a:gd name="connsiteY4" fmla="*/ 386928 h 635724"/>
                <a:gd name="connsiteX5" fmla="*/ 360223 w 364277"/>
                <a:gd name="connsiteY5" fmla="*/ 564639 h 635724"/>
                <a:gd name="connsiteX6" fmla="*/ 350487 w 364277"/>
                <a:gd name="connsiteY6" fmla="*/ 635724 h 635724"/>
                <a:gd name="connsiteX7" fmla="*/ 110339 w 364277"/>
                <a:gd name="connsiteY7" fmla="*/ 635724 h 635724"/>
                <a:gd name="connsiteX8" fmla="*/ 87622 w 364277"/>
                <a:gd name="connsiteY8" fmla="*/ 577564 h 635724"/>
                <a:gd name="connsiteX9" fmla="*/ 93504 w 364277"/>
                <a:gd name="connsiteY9" fmla="*/ 561106 h 635724"/>
                <a:gd name="connsiteX10" fmla="*/ 93501 w 364277"/>
                <a:gd name="connsiteY10" fmla="*/ 560896 h 635724"/>
                <a:gd name="connsiteX11" fmla="*/ 87312 w 364277"/>
                <a:gd name="connsiteY11" fmla="*/ 576986 h 635724"/>
                <a:gd name="connsiteX12" fmla="*/ 87312 w 364277"/>
                <a:gd name="connsiteY12" fmla="*/ 538886 h 635724"/>
                <a:gd name="connsiteX13" fmla="*/ 74612 w 364277"/>
                <a:gd name="connsiteY13" fmla="*/ 480307 h 635724"/>
                <a:gd name="connsiteX14" fmla="*/ 77787 w 364277"/>
                <a:gd name="connsiteY14" fmla="*/ 480307 h 635724"/>
                <a:gd name="connsiteX15" fmla="*/ 79856 w 364277"/>
                <a:gd name="connsiteY15" fmla="*/ 480307 h 635724"/>
                <a:gd name="connsiteX16" fmla="*/ 79799 w 364277"/>
                <a:gd name="connsiteY16" fmla="*/ 480148 h 635724"/>
                <a:gd name="connsiteX17" fmla="*/ 77211 w 364277"/>
                <a:gd name="connsiteY17" fmla="*/ 480148 h 635724"/>
                <a:gd name="connsiteX18" fmla="*/ 66008 w 364277"/>
                <a:gd name="connsiteY18" fmla="*/ 445769 h 635724"/>
                <a:gd name="connsiteX19" fmla="*/ 67009 w 364277"/>
                <a:gd name="connsiteY19" fmla="*/ 444490 h 635724"/>
                <a:gd name="connsiteX20" fmla="*/ 64905 w 364277"/>
                <a:gd name="connsiteY20" fmla="*/ 438626 h 635724"/>
                <a:gd name="connsiteX21" fmla="*/ 58415 w 364277"/>
                <a:gd name="connsiteY21" fmla="*/ 393390 h 635724"/>
                <a:gd name="connsiteX22" fmla="*/ 58972 w 364277"/>
                <a:gd name="connsiteY22" fmla="*/ 378133 h 635724"/>
                <a:gd name="connsiteX23" fmla="*/ 53071 w 364277"/>
                <a:gd name="connsiteY23" fmla="*/ 369024 h 635724"/>
                <a:gd name="connsiteX24" fmla="*/ 55428 w 364277"/>
                <a:gd name="connsiteY24" fmla="*/ 360590 h 635724"/>
                <a:gd name="connsiteX25" fmla="*/ 56777 w 364277"/>
                <a:gd name="connsiteY25" fmla="*/ 359230 h 635724"/>
                <a:gd name="connsiteX26" fmla="*/ 55169 w 364277"/>
                <a:gd name="connsiteY26" fmla="*/ 351385 h 635724"/>
                <a:gd name="connsiteX27" fmla="*/ 45434 w 364277"/>
                <a:gd name="connsiteY27" fmla="*/ 309380 h 635724"/>
                <a:gd name="connsiteX28" fmla="*/ 44164 w 364277"/>
                <a:gd name="connsiteY28" fmla="*/ 292943 h 635724"/>
                <a:gd name="connsiteX29" fmla="*/ 40343 w 364277"/>
                <a:gd name="connsiteY29" fmla="*/ 286473 h 635724"/>
                <a:gd name="connsiteX30" fmla="*/ 42687 w 364277"/>
                <a:gd name="connsiteY30" fmla="*/ 276948 h 635724"/>
                <a:gd name="connsiteX31" fmla="*/ 42909 w 364277"/>
                <a:gd name="connsiteY31" fmla="*/ 276710 h 635724"/>
                <a:gd name="connsiteX32" fmla="*/ 42188 w 364277"/>
                <a:gd name="connsiteY32" fmla="*/ 267375 h 635724"/>
                <a:gd name="connsiteX33" fmla="*/ 38943 w 364277"/>
                <a:gd name="connsiteY33" fmla="*/ 251220 h 635724"/>
                <a:gd name="connsiteX34" fmla="*/ 37850 w 364277"/>
                <a:gd name="connsiteY34" fmla="*/ 244588 h 635724"/>
                <a:gd name="connsiteX35" fmla="*/ 28575 w 364277"/>
                <a:gd name="connsiteY35" fmla="*/ 235056 h 635724"/>
                <a:gd name="connsiteX36" fmla="*/ 28575 w 364277"/>
                <a:gd name="connsiteY36" fmla="*/ 211791 h 635724"/>
                <a:gd name="connsiteX37" fmla="*/ 22716 w 364277"/>
                <a:gd name="connsiteY37" fmla="*/ 199522 h 635724"/>
                <a:gd name="connsiteX38" fmla="*/ 19471 w 364277"/>
                <a:gd name="connsiteY38" fmla="*/ 160748 h 635724"/>
                <a:gd name="connsiteX39" fmla="*/ 18518 w 364277"/>
                <a:gd name="connsiteY39" fmla="*/ 150786 h 635724"/>
                <a:gd name="connsiteX40" fmla="*/ 15875 w 364277"/>
                <a:gd name="connsiteY40" fmla="*/ 148085 h 635724"/>
                <a:gd name="connsiteX41" fmla="*/ 15875 w 364277"/>
                <a:gd name="connsiteY41" fmla="*/ 123149 h 635724"/>
                <a:gd name="connsiteX42" fmla="*/ 12981 w 364277"/>
                <a:gd name="connsiteY42" fmla="*/ 92895 h 635724"/>
                <a:gd name="connsiteX43" fmla="*/ 10190 w 364277"/>
                <a:gd name="connsiteY43" fmla="*/ 82474 h 635724"/>
                <a:gd name="connsiteX44" fmla="*/ 4762 w 364277"/>
                <a:gd name="connsiteY44" fmla="*/ 75648 h 635724"/>
                <a:gd name="connsiteX45" fmla="*/ 3175 w 364277"/>
                <a:gd name="connsiteY45" fmla="*/ 56739 h 635724"/>
                <a:gd name="connsiteX46" fmla="*/ 3271 w 364277"/>
                <a:gd name="connsiteY46" fmla="*/ 56640 h 635724"/>
                <a:gd name="connsiteX47" fmla="*/ 0 w 364277"/>
                <a:gd name="connsiteY47" fmla="*/ 44428 h 635724"/>
                <a:gd name="connsiteX48" fmla="*/ 12981 w 364277"/>
                <a:gd name="connsiteY48" fmla="*/ 8885 h 635724"/>
                <a:gd name="connsiteX49" fmla="*/ 102631 w 364277"/>
                <a:gd name="connsiteY49" fmla="*/ 0 h 63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64277" h="635724">
                  <a:moveTo>
                    <a:pt x="102631" y="0"/>
                  </a:moveTo>
                  <a:cubicBezTo>
                    <a:pt x="133055" y="0"/>
                    <a:pt x="163885" y="2423"/>
                    <a:pt x="194715" y="5654"/>
                  </a:cubicBezTo>
                  <a:cubicBezTo>
                    <a:pt x="240149" y="12116"/>
                    <a:pt x="272601" y="37965"/>
                    <a:pt x="292073" y="83201"/>
                  </a:cubicBezTo>
                  <a:cubicBezTo>
                    <a:pt x="318035" y="141361"/>
                    <a:pt x="331016" y="209215"/>
                    <a:pt x="350487" y="270607"/>
                  </a:cubicBezTo>
                  <a:cubicBezTo>
                    <a:pt x="356977" y="309380"/>
                    <a:pt x="353732" y="348154"/>
                    <a:pt x="353732" y="386928"/>
                  </a:cubicBezTo>
                  <a:cubicBezTo>
                    <a:pt x="356977" y="445088"/>
                    <a:pt x="347242" y="503248"/>
                    <a:pt x="360223" y="564639"/>
                  </a:cubicBezTo>
                  <a:cubicBezTo>
                    <a:pt x="366713" y="587257"/>
                    <a:pt x="366713" y="613106"/>
                    <a:pt x="350487" y="635724"/>
                  </a:cubicBezTo>
                  <a:cubicBezTo>
                    <a:pt x="269356" y="635724"/>
                    <a:pt x="191470" y="635724"/>
                    <a:pt x="110339" y="635724"/>
                  </a:cubicBezTo>
                  <a:cubicBezTo>
                    <a:pt x="103848" y="616337"/>
                    <a:pt x="87622" y="600182"/>
                    <a:pt x="87622" y="577564"/>
                  </a:cubicBezTo>
                  <a:cubicBezTo>
                    <a:pt x="90867" y="571910"/>
                    <a:pt x="92692" y="566457"/>
                    <a:pt x="93504" y="561106"/>
                  </a:cubicBezTo>
                  <a:lnTo>
                    <a:pt x="93501" y="560896"/>
                  </a:lnTo>
                  <a:lnTo>
                    <a:pt x="87312" y="576986"/>
                  </a:lnTo>
                  <a:cubicBezTo>
                    <a:pt x="87312" y="564286"/>
                    <a:pt x="87312" y="551586"/>
                    <a:pt x="87312" y="538886"/>
                  </a:cubicBezTo>
                  <a:cubicBezTo>
                    <a:pt x="71437" y="522614"/>
                    <a:pt x="80962" y="499833"/>
                    <a:pt x="74612" y="480307"/>
                  </a:cubicBezTo>
                  <a:cubicBezTo>
                    <a:pt x="74612" y="480307"/>
                    <a:pt x="77787" y="480307"/>
                    <a:pt x="77787" y="480307"/>
                  </a:cubicBezTo>
                  <a:lnTo>
                    <a:pt x="79856" y="480307"/>
                  </a:lnTo>
                  <a:lnTo>
                    <a:pt x="79799" y="480148"/>
                  </a:lnTo>
                  <a:lnTo>
                    <a:pt x="77211" y="480148"/>
                  </a:lnTo>
                  <a:cubicBezTo>
                    <a:pt x="77211" y="468242"/>
                    <a:pt x="64141" y="456336"/>
                    <a:pt x="66008" y="445769"/>
                  </a:cubicBezTo>
                  <a:lnTo>
                    <a:pt x="67009" y="444490"/>
                  </a:lnTo>
                  <a:lnTo>
                    <a:pt x="64905" y="438626"/>
                  </a:lnTo>
                  <a:cubicBezTo>
                    <a:pt x="61660" y="422470"/>
                    <a:pt x="58415" y="406314"/>
                    <a:pt x="58415" y="393390"/>
                  </a:cubicBezTo>
                  <a:lnTo>
                    <a:pt x="58972" y="378133"/>
                  </a:lnTo>
                  <a:lnTo>
                    <a:pt x="53071" y="369024"/>
                  </a:lnTo>
                  <a:cubicBezTo>
                    <a:pt x="52862" y="366246"/>
                    <a:pt x="53595" y="363467"/>
                    <a:pt x="55428" y="360590"/>
                  </a:cubicBezTo>
                  <a:lnTo>
                    <a:pt x="56777" y="359230"/>
                  </a:lnTo>
                  <a:lnTo>
                    <a:pt x="55169" y="351385"/>
                  </a:lnTo>
                  <a:cubicBezTo>
                    <a:pt x="51924" y="335229"/>
                    <a:pt x="45434" y="322305"/>
                    <a:pt x="45434" y="309380"/>
                  </a:cubicBezTo>
                  <a:lnTo>
                    <a:pt x="44164" y="292943"/>
                  </a:lnTo>
                  <a:lnTo>
                    <a:pt x="40343" y="286473"/>
                  </a:lnTo>
                  <a:cubicBezTo>
                    <a:pt x="40134" y="283298"/>
                    <a:pt x="40864" y="280123"/>
                    <a:pt x="42687" y="276948"/>
                  </a:cubicBezTo>
                  <a:lnTo>
                    <a:pt x="42909" y="276710"/>
                  </a:lnTo>
                  <a:lnTo>
                    <a:pt x="42188" y="267375"/>
                  </a:lnTo>
                  <a:cubicBezTo>
                    <a:pt x="38943" y="260913"/>
                    <a:pt x="38943" y="257682"/>
                    <a:pt x="38943" y="251220"/>
                  </a:cubicBezTo>
                  <a:lnTo>
                    <a:pt x="37850" y="244588"/>
                  </a:lnTo>
                  <a:lnTo>
                    <a:pt x="28575" y="235056"/>
                  </a:lnTo>
                  <a:lnTo>
                    <a:pt x="28575" y="211791"/>
                  </a:lnTo>
                  <a:lnTo>
                    <a:pt x="22716" y="199522"/>
                  </a:lnTo>
                  <a:cubicBezTo>
                    <a:pt x="22716" y="186597"/>
                    <a:pt x="25962" y="173673"/>
                    <a:pt x="19471" y="160748"/>
                  </a:cubicBezTo>
                  <a:lnTo>
                    <a:pt x="18518" y="150786"/>
                  </a:lnTo>
                  <a:lnTo>
                    <a:pt x="15875" y="148085"/>
                  </a:lnTo>
                  <a:lnTo>
                    <a:pt x="15875" y="123149"/>
                  </a:lnTo>
                  <a:lnTo>
                    <a:pt x="12981" y="92895"/>
                  </a:lnTo>
                  <a:lnTo>
                    <a:pt x="10190" y="82474"/>
                  </a:lnTo>
                  <a:lnTo>
                    <a:pt x="4762" y="75648"/>
                  </a:lnTo>
                  <a:cubicBezTo>
                    <a:pt x="3175" y="69893"/>
                    <a:pt x="3175" y="63316"/>
                    <a:pt x="3175" y="56739"/>
                  </a:cubicBezTo>
                  <a:lnTo>
                    <a:pt x="3271" y="56640"/>
                  </a:lnTo>
                  <a:lnTo>
                    <a:pt x="0" y="44428"/>
                  </a:lnTo>
                  <a:cubicBezTo>
                    <a:pt x="0" y="28272"/>
                    <a:pt x="0" y="18579"/>
                    <a:pt x="12981" y="8885"/>
                  </a:cubicBezTo>
                  <a:cubicBezTo>
                    <a:pt x="42189" y="2423"/>
                    <a:pt x="72207" y="0"/>
                    <a:pt x="102631" y="0"/>
                  </a:cubicBezTo>
                  <a:close/>
                </a:path>
              </a:pathLst>
            </a:custGeom>
            <a:solidFill>
              <a:srgbClr val="FAE1D8"/>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6" name="Freeform 97">
              <a:extLst>
                <a:ext uri="{FF2B5EF4-FFF2-40B4-BE49-F238E27FC236}">
                  <a16:creationId xmlns:a16="http://schemas.microsoft.com/office/drawing/2014/main" id="{02DBC1E5-9583-4E16-BB8A-0F8C93E1AE76}"/>
                </a:ext>
              </a:extLst>
            </p:cNvPr>
            <p:cNvSpPr>
              <a:spLocks/>
            </p:cNvSpPr>
            <p:nvPr/>
          </p:nvSpPr>
          <p:spPr bwMode="auto">
            <a:xfrm>
              <a:off x="9063102" y="6199440"/>
              <a:ext cx="21426" cy="414983"/>
            </a:xfrm>
            <a:custGeom>
              <a:avLst/>
              <a:gdLst>
                <a:gd name="T0" fmla="*/ 4 w 9"/>
                <a:gd name="T1" fmla="*/ 181 h 181"/>
                <a:gd name="T2" fmla="*/ 0 w 9"/>
                <a:gd name="T3" fmla="*/ 107 h 181"/>
                <a:gd name="T4" fmla="*/ 0 w 9"/>
                <a:gd name="T5" fmla="*/ 23 h 181"/>
                <a:gd name="T6" fmla="*/ 3 w 9"/>
                <a:gd name="T7" fmla="*/ 1 h 181"/>
                <a:gd name="T8" fmla="*/ 7 w 9"/>
                <a:gd name="T9" fmla="*/ 2 h 181"/>
                <a:gd name="T10" fmla="*/ 7 w 9"/>
                <a:gd name="T11" fmla="*/ 162 h 181"/>
                <a:gd name="T12" fmla="*/ 4 w 9"/>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9" h="181">
                  <a:moveTo>
                    <a:pt x="4" y="181"/>
                  </a:moveTo>
                  <a:cubicBezTo>
                    <a:pt x="1" y="156"/>
                    <a:pt x="8" y="131"/>
                    <a:pt x="0" y="107"/>
                  </a:cubicBezTo>
                  <a:cubicBezTo>
                    <a:pt x="0" y="79"/>
                    <a:pt x="0" y="51"/>
                    <a:pt x="0" y="23"/>
                  </a:cubicBezTo>
                  <a:cubicBezTo>
                    <a:pt x="4" y="16"/>
                    <a:pt x="0" y="8"/>
                    <a:pt x="3" y="1"/>
                  </a:cubicBezTo>
                  <a:cubicBezTo>
                    <a:pt x="4" y="0"/>
                    <a:pt x="6" y="0"/>
                    <a:pt x="7" y="2"/>
                  </a:cubicBezTo>
                  <a:cubicBezTo>
                    <a:pt x="7" y="55"/>
                    <a:pt x="7" y="108"/>
                    <a:pt x="7" y="162"/>
                  </a:cubicBezTo>
                  <a:cubicBezTo>
                    <a:pt x="7" y="168"/>
                    <a:pt x="9" y="175"/>
                    <a:pt x="4" y="181"/>
                  </a:cubicBezTo>
                  <a:close/>
                </a:path>
              </a:pathLst>
            </a:custGeom>
            <a:solidFill>
              <a:srgbClr val="F5AF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98">
              <a:extLst>
                <a:ext uri="{FF2B5EF4-FFF2-40B4-BE49-F238E27FC236}">
                  <a16:creationId xmlns:a16="http://schemas.microsoft.com/office/drawing/2014/main" id="{515B2B8E-BA83-421A-B1E1-13EEBF1D7B81}"/>
                </a:ext>
              </a:extLst>
            </p:cNvPr>
            <p:cNvSpPr>
              <a:spLocks/>
            </p:cNvSpPr>
            <p:nvPr/>
          </p:nvSpPr>
          <p:spPr bwMode="auto">
            <a:xfrm>
              <a:off x="9408169" y="6237781"/>
              <a:ext cx="10149" cy="170279"/>
            </a:xfrm>
            <a:custGeom>
              <a:avLst/>
              <a:gdLst>
                <a:gd name="T0" fmla="*/ 4 w 4"/>
                <a:gd name="T1" fmla="*/ 47 h 74"/>
                <a:gd name="T2" fmla="*/ 4 w 4"/>
                <a:gd name="T3" fmla="*/ 72 h 74"/>
                <a:gd name="T4" fmla="*/ 3 w 4"/>
                <a:gd name="T5" fmla="*/ 72 h 74"/>
                <a:gd name="T6" fmla="*/ 0 w 4"/>
                <a:gd name="T7" fmla="*/ 72 h 74"/>
                <a:gd name="T8" fmla="*/ 0 w 4"/>
                <a:gd name="T9" fmla="*/ 0 h 74"/>
                <a:gd name="T10" fmla="*/ 4 w 4"/>
                <a:gd name="T11" fmla="*/ 0 h 74"/>
                <a:gd name="T12" fmla="*/ 4 w 4"/>
                <a:gd name="T13" fmla="*/ 47 h 74"/>
              </a:gdLst>
              <a:ahLst/>
              <a:cxnLst>
                <a:cxn ang="0">
                  <a:pos x="T0" y="T1"/>
                </a:cxn>
                <a:cxn ang="0">
                  <a:pos x="T2" y="T3"/>
                </a:cxn>
                <a:cxn ang="0">
                  <a:pos x="T4" y="T5"/>
                </a:cxn>
                <a:cxn ang="0">
                  <a:pos x="T6" y="T7"/>
                </a:cxn>
                <a:cxn ang="0">
                  <a:pos x="T8" y="T9"/>
                </a:cxn>
                <a:cxn ang="0">
                  <a:pos x="T10" y="T11"/>
                </a:cxn>
                <a:cxn ang="0">
                  <a:pos x="T12" y="T13"/>
                </a:cxn>
              </a:cxnLst>
              <a:rect l="0" t="0" r="r" b="b"/>
              <a:pathLst>
                <a:path w="4" h="74">
                  <a:moveTo>
                    <a:pt x="4" y="47"/>
                  </a:moveTo>
                  <a:cubicBezTo>
                    <a:pt x="4" y="55"/>
                    <a:pt x="4" y="64"/>
                    <a:pt x="4" y="72"/>
                  </a:cubicBezTo>
                  <a:cubicBezTo>
                    <a:pt x="4" y="72"/>
                    <a:pt x="3" y="72"/>
                    <a:pt x="3" y="72"/>
                  </a:cubicBezTo>
                  <a:cubicBezTo>
                    <a:pt x="2" y="74"/>
                    <a:pt x="1" y="74"/>
                    <a:pt x="0" y="72"/>
                  </a:cubicBezTo>
                  <a:cubicBezTo>
                    <a:pt x="0" y="48"/>
                    <a:pt x="0" y="24"/>
                    <a:pt x="0" y="0"/>
                  </a:cubicBezTo>
                  <a:cubicBezTo>
                    <a:pt x="1" y="0"/>
                    <a:pt x="3" y="0"/>
                    <a:pt x="4" y="0"/>
                  </a:cubicBezTo>
                  <a:cubicBezTo>
                    <a:pt x="4" y="15"/>
                    <a:pt x="4" y="31"/>
                    <a:pt x="4" y="47"/>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2">
              <a:extLst>
                <a:ext uri="{FF2B5EF4-FFF2-40B4-BE49-F238E27FC236}">
                  <a16:creationId xmlns:a16="http://schemas.microsoft.com/office/drawing/2014/main" id="{D350665B-75ED-4B2C-9029-17274FD487C2}"/>
                </a:ext>
              </a:extLst>
            </p:cNvPr>
            <p:cNvSpPr>
              <a:spLocks/>
            </p:cNvSpPr>
            <p:nvPr/>
          </p:nvSpPr>
          <p:spPr bwMode="auto">
            <a:xfrm>
              <a:off x="9261571" y="6327994"/>
              <a:ext cx="80065" cy="24809"/>
            </a:xfrm>
            <a:custGeom>
              <a:avLst/>
              <a:gdLst>
                <a:gd name="T0" fmla="*/ 2 w 35"/>
                <a:gd name="T1" fmla="*/ 0 h 11"/>
                <a:gd name="T2" fmla="*/ 20 w 35"/>
                <a:gd name="T3" fmla="*/ 0 h 11"/>
                <a:gd name="T4" fmla="*/ 35 w 35"/>
                <a:gd name="T5" fmla="*/ 4 h 11"/>
                <a:gd name="T6" fmla="*/ 2 w 35"/>
                <a:gd name="T7" fmla="*/ 7 h 11"/>
                <a:gd name="T8" fmla="*/ 2 w 35"/>
                <a:gd name="T9" fmla="*/ 0 h 11"/>
              </a:gdLst>
              <a:ahLst/>
              <a:cxnLst>
                <a:cxn ang="0">
                  <a:pos x="T0" y="T1"/>
                </a:cxn>
                <a:cxn ang="0">
                  <a:pos x="T2" y="T3"/>
                </a:cxn>
                <a:cxn ang="0">
                  <a:pos x="T4" y="T5"/>
                </a:cxn>
                <a:cxn ang="0">
                  <a:pos x="T6" y="T7"/>
                </a:cxn>
                <a:cxn ang="0">
                  <a:pos x="T8" y="T9"/>
                </a:cxn>
              </a:cxnLst>
              <a:rect l="0" t="0" r="r" b="b"/>
              <a:pathLst>
                <a:path w="35" h="11">
                  <a:moveTo>
                    <a:pt x="2" y="0"/>
                  </a:moveTo>
                  <a:cubicBezTo>
                    <a:pt x="8" y="0"/>
                    <a:pt x="14" y="0"/>
                    <a:pt x="20" y="0"/>
                  </a:cubicBezTo>
                  <a:cubicBezTo>
                    <a:pt x="24" y="4"/>
                    <a:pt x="31" y="0"/>
                    <a:pt x="35" y="4"/>
                  </a:cubicBezTo>
                  <a:cubicBezTo>
                    <a:pt x="24" y="11"/>
                    <a:pt x="13" y="6"/>
                    <a:pt x="2" y="7"/>
                  </a:cubicBezTo>
                  <a:cubicBezTo>
                    <a:pt x="0" y="5"/>
                    <a:pt x="0" y="3"/>
                    <a:pt x="2" y="0"/>
                  </a:cubicBezTo>
                  <a:close/>
                </a:path>
              </a:pathLst>
            </a:custGeom>
            <a:solidFill>
              <a:srgbClr val="FAD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03">
              <a:extLst>
                <a:ext uri="{FF2B5EF4-FFF2-40B4-BE49-F238E27FC236}">
                  <a16:creationId xmlns:a16="http://schemas.microsoft.com/office/drawing/2014/main" id="{E2909BC1-2B1D-453E-82F6-7FAA232A9DA0}"/>
                </a:ext>
              </a:extLst>
            </p:cNvPr>
            <p:cNvSpPr>
              <a:spLocks/>
            </p:cNvSpPr>
            <p:nvPr/>
          </p:nvSpPr>
          <p:spPr bwMode="auto">
            <a:xfrm>
              <a:off x="9385615" y="6441889"/>
              <a:ext cx="32703" cy="96980"/>
            </a:xfrm>
            <a:custGeom>
              <a:avLst/>
              <a:gdLst>
                <a:gd name="T0" fmla="*/ 14 w 14"/>
                <a:gd name="T1" fmla="*/ 9 h 42"/>
                <a:gd name="T2" fmla="*/ 11 w 14"/>
                <a:gd name="T3" fmla="*/ 27 h 42"/>
                <a:gd name="T4" fmla="*/ 10 w 14"/>
                <a:gd name="T5" fmla="*/ 42 h 42"/>
                <a:gd name="T6" fmla="*/ 10 w 14"/>
                <a:gd name="T7" fmla="*/ 1 h 42"/>
                <a:gd name="T8" fmla="*/ 13 w 14"/>
                <a:gd name="T9" fmla="*/ 1 h 42"/>
                <a:gd name="T10" fmla="*/ 14 w 14"/>
                <a:gd name="T11" fmla="*/ 9 h 42"/>
              </a:gdLst>
              <a:ahLst/>
              <a:cxnLst>
                <a:cxn ang="0">
                  <a:pos x="T0" y="T1"/>
                </a:cxn>
                <a:cxn ang="0">
                  <a:pos x="T2" y="T3"/>
                </a:cxn>
                <a:cxn ang="0">
                  <a:pos x="T4" y="T5"/>
                </a:cxn>
                <a:cxn ang="0">
                  <a:pos x="T6" y="T7"/>
                </a:cxn>
                <a:cxn ang="0">
                  <a:pos x="T8" y="T9"/>
                </a:cxn>
                <a:cxn ang="0">
                  <a:pos x="T10" y="T11"/>
                </a:cxn>
              </a:cxnLst>
              <a:rect l="0" t="0" r="r" b="b"/>
              <a:pathLst>
                <a:path w="14" h="42">
                  <a:moveTo>
                    <a:pt x="14" y="9"/>
                  </a:moveTo>
                  <a:cubicBezTo>
                    <a:pt x="13" y="15"/>
                    <a:pt x="12" y="21"/>
                    <a:pt x="11" y="27"/>
                  </a:cubicBezTo>
                  <a:cubicBezTo>
                    <a:pt x="11" y="32"/>
                    <a:pt x="10" y="37"/>
                    <a:pt x="10" y="42"/>
                  </a:cubicBezTo>
                  <a:cubicBezTo>
                    <a:pt x="0" y="28"/>
                    <a:pt x="12" y="15"/>
                    <a:pt x="10" y="1"/>
                  </a:cubicBezTo>
                  <a:cubicBezTo>
                    <a:pt x="11" y="0"/>
                    <a:pt x="12" y="0"/>
                    <a:pt x="13" y="1"/>
                  </a:cubicBezTo>
                  <a:cubicBezTo>
                    <a:pt x="13" y="4"/>
                    <a:pt x="14" y="6"/>
                    <a:pt x="14" y="9"/>
                  </a:cubicBezTo>
                  <a:close/>
                </a:path>
              </a:pathLst>
            </a:custGeom>
            <a:solidFill>
              <a:srgbClr val="F4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105">
              <a:extLst>
                <a:ext uri="{FF2B5EF4-FFF2-40B4-BE49-F238E27FC236}">
                  <a16:creationId xmlns:a16="http://schemas.microsoft.com/office/drawing/2014/main" id="{CF3611B6-2228-488E-A383-6E7BC67DFA33}"/>
                </a:ext>
              </a:extLst>
            </p:cNvPr>
            <p:cNvSpPr>
              <a:spLocks/>
            </p:cNvSpPr>
            <p:nvPr/>
          </p:nvSpPr>
          <p:spPr bwMode="auto">
            <a:xfrm>
              <a:off x="9307806" y="6325739"/>
              <a:ext cx="47362" cy="13532"/>
            </a:xfrm>
            <a:custGeom>
              <a:avLst/>
              <a:gdLst>
                <a:gd name="T0" fmla="*/ 15 w 21"/>
                <a:gd name="T1" fmla="*/ 5 h 6"/>
                <a:gd name="T2" fmla="*/ 0 w 21"/>
                <a:gd name="T3" fmla="*/ 1 h 6"/>
                <a:gd name="T4" fmla="*/ 17 w 21"/>
                <a:gd name="T5" fmla="*/ 2 h 6"/>
                <a:gd name="T6" fmla="*/ 15 w 21"/>
                <a:gd name="T7" fmla="*/ 5 h 6"/>
              </a:gdLst>
              <a:ahLst/>
              <a:cxnLst>
                <a:cxn ang="0">
                  <a:pos x="T0" y="T1"/>
                </a:cxn>
                <a:cxn ang="0">
                  <a:pos x="T2" y="T3"/>
                </a:cxn>
                <a:cxn ang="0">
                  <a:pos x="T4" y="T5"/>
                </a:cxn>
                <a:cxn ang="0">
                  <a:pos x="T6" y="T7"/>
                </a:cxn>
              </a:cxnLst>
              <a:rect l="0" t="0" r="r" b="b"/>
              <a:pathLst>
                <a:path w="21" h="6">
                  <a:moveTo>
                    <a:pt x="15" y="5"/>
                  </a:moveTo>
                  <a:cubicBezTo>
                    <a:pt x="10" y="4"/>
                    <a:pt x="4" y="6"/>
                    <a:pt x="0" y="1"/>
                  </a:cubicBezTo>
                  <a:cubicBezTo>
                    <a:pt x="6" y="1"/>
                    <a:pt x="12" y="0"/>
                    <a:pt x="17" y="2"/>
                  </a:cubicBezTo>
                  <a:cubicBezTo>
                    <a:pt x="21" y="3"/>
                    <a:pt x="16" y="4"/>
                    <a:pt x="15" y="5"/>
                  </a:cubicBezTo>
                  <a:close/>
                </a:path>
              </a:pathLst>
            </a:custGeom>
            <a:solidFill>
              <a:srgbClr val="FAE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07">
              <a:extLst>
                <a:ext uri="{FF2B5EF4-FFF2-40B4-BE49-F238E27FC236}">
                  <a16:creationId xmlns:a16="http://schemas.microsoft.com/office/drawing/2014/main" id="{2A0ECFAD-4677-475E-80AA-0E0DB7058745}"/>
                </a:ext>
              </a:extLst>
            </p:cNvPr>
            <p:cNvSpPr>
              <a:spLocks/>
            </p:cNvSpPr>
            <p:nvPr/>
          </p:nvSpPr>
          <p:spPr bwMode="auto">
            <a:xfrm>
              <a:off x="9246911" y="6323484"/>
              <a:ext cx="19171" cy="20298"/>
            </a:xfrm>
            <a:custGeom>
              <a:avLst/>
              <a:gdLst>
                <a:gd name="T0" fmla="*/ 8 w 8"/>
                <a:gd name="T1" fmla="*/ 2 h 9"/>
                <a:gd name="T2" fmla="*/ 8 w 8"/>
                <a:gd name="T3" fmla="*/ 9 h 9"/>
                <a:gd name="T4" fmla="*/ 0 w 8"/>
                <a:gd name="T5" fmla="*/ 5 h 9"/>
                <a:gd name="T6" fmla="*/ 8 w 8"/>
                <a:gd name="T7" fmla="*/ 2 h 9"/>
              </a:gdLst>
              <a:ahLst/>
              <a:cxnLst>
                <a:cxn ang="0">
                  <a:pos x="T0" y="T1"/>
                </a:cxn>
                <a:cxn ang="0">
                  <a:pos x="T2" y="T3"/>
                </a:cxn>
                <a:cxn ang="0">
                  <a:pos x="T4" y="T5"/>
                </a:cxn>
                <a:cxn ang="0">
                  <a:pos x="T6" y="T7"/>
                </a:cxn>
              </a:cxnLst>
              <a:rect l="0" t="0" r="r" b="b"/>
              <a:pathLst>
                <a:path w="8" h="9">
                  <a:moveTo>
                    <a:pt x="8" y="2"/>
                  </a:moveTo>
                  <a:cubicBezTo>
                    <a:pt x="8" y="5"/>
                    <a:pt x="8" y="7"/>
                    <a:pt x="8" y="9"/>
                  </a:cubicBezTo>
                  <a:cubicBezTo>
                    <a:pt x="4" y="9"/>
                    <a:pt x="0" y="9"/>
                    <a:pt x="0" y="5"/>
                  </a:cubicBezTo>
                  <a:cubicBezTo>
                    <a:pt x="0" y="0"/>
                    <a:pt x="5" y="3"/>
                    <a:pt x="8" y="2"/>
                  </a:cubicBezTo>
                  <a:close/>
                </a:path>
              </a:pathLst>
            </a:custGeom>
            <a:solidFill>
              <a:srgbClr val="FBD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08">
              <a:extLst>
                <a:ext uri="{FF2B5EF4-FFF2-40B4-BE49-F238E27FC236}">
                  <a16:creationId xmlns:a16="http://schemas.microsoft.com/office/drawing/2014/main" id="{7A2AAA3A-3D07-47AF-B232-4CA9676807FB}"/>
                </a:ext>
              </a:extLst>
            </p:cNvPr>
            <p:cNvSpPr>
              <a:spLocks/>
            </p:cNvSpPr>
            <p:nvPr/>
          </p:nvSpPr>
          <p:spPr bwMode="auto">
            <a:xfrm>
              <a:off x="9408169" y="6403549"/>
              <a:ext cx="7894" cy="40596"/>
            </a:xfrm>
            <a:custGeom>
              <a:avLst/>
              <a:gdLst>
                <a:gd name="T0" fmla="*/ 3 w 3"/>
                <a:gd name="T1" fmla="*/ 18 h 18"/>
                <a:gd name="T2" fmla="*/ 2 w 3"/>
                <a:gd name="T3" fmla="*/ 18 h 18"/>
                <a:gd name="T4" fmla="*/ 0 w 3"/>
                <a:gd name="T5" fmla="*/ 18 h 18"/>
                <a:gd name="T6" fmla="*/ 0 w 3"/>
                <a:gd name="T7" fmla="*/ 0 h 18"/>
                <a:gd name="T8" fmla="*/ 3 w 3"/>
                <a:gd name="T9" fmla="*/ 0 h 18"/>
                <a:gd name="T10" fmla="*/ 3 w 3"/>
                <a:gd name="T11" fmla="*/ 18 h 18"/>
              </a:gdLst>
              <a:ahLst/>
              <a:cxnLst>
                <a:cxn ang="0">
                  <a:pos x="T0" y="T1"/>
                </a:cxn>
                <a:cxn ang="0">
                  <a:pos x="T2" y="T3"/>
                </a:cxn>
                <a:cxn ang="0">
                  <a:pos x="T4" y="T5"/>
                </a:cxn>
                <a:cxn ang="0">
                  <a:pos x="T6" y="T7"/>
                </a:cxn>
                <a:cxn ang="0">
                  <a:pos x="T8" y="T9"/>
                </a:cxn>
                <a:cxn ang="0">
                  <a:pos x="T10" y="T11"/>
                </a:cxn>
              </a:cxnLst>
              <a:rect l="0" t="0" r="r" b="b"/>
              <a:pathLst>
                <a:path w="3" h="18">
                  <a:moveTo>
                    <a:pt x="3" y="18"/>
                  </a:moveTo>
                  <a:cubicBezTo>
                    <a:pt x="2" y="18"/>
                    <a:pt x="2" y="18"/>
                    <a:pt x="2" y="18"/>
                  </a:cubicBezTo>
                  <a:cubicBezTo>
                    <a:pt x="2" y="18"/>
                    <a:pt x="0" y="18"/>
                    <a:pt x="0" y="18"/>
                  </a:cubicBezTo>
                  <a:cubicBezTo>
                    <a:pt x="0" y="12"/>
                    <a:pt x="0" y="6"/>
                    <a:pt x="0" y="0"/>
                  </a:cubicBezTo>
                  <a:cubicBezTo>
                    <a:pt x="1" y="0"/>
                    <a:pt x="2" y="0"/>
                    <a:pt x="3" y="0"/>
                  </a:cubicBezTo>
                  <a:cubicBezTo>
                    <a:pt x="3" y="6"/>
                    <a:pt x="3" y="12"/>
                    <a:pt x="3" y="18"/>
                  </a:cubicBezTo>
                  <a:close/>
                </a:path>
              </a:pathLst>
            </a:custGeom>
            <a:solidFill>
              <a:srgbClr val="EF99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12">
              <a:extLst>
                <a:ext uri="{FF2B5EF4-FFF2-40B4-BE49-F238E27FC236}">
                  <a16:creationId xmlns:a16="http://schemas.microsoft.com/office/drawing/2014/main" id="{A33B1B9B-FE51-4654-B6C6-68CEB25AF2AE}"/>
                </a:ext>
              </a:extLst>
            </p:cNvPr>
            <p:cNvSpPr>
              <a:spLocks/>
            </p:cNvSpPr>
            <p:nvPr/>
          </p:nvSpPr>
          <p:spPr bwMode="auto">
            <a:xfrm>
              <a:off x="8780056" y="5240921"/>
              <a:ext cx="278535" cy="305599"/>
            </a:xfrm>
            <a:custGeom>
              <a:avLst/>
              <a:gdLst>
                <a:gd name="T0" fmla="*/ 36 w 121"/>
                <a:gd name="T1" fmla="*/ 92 h 133"/>
                <a:gd name="T2" fmla="*/ 21 w 121"/>
                <a:gd name="T3" fmla="*/ 74 h 133"/>
                <a:gd name="T4" fmla="*/ 14 w 121"/>
                <a:gd name="T5" fmla="*/ 70 h 133"/>
                <a:gd name="T6" fmla="*/ 0 w 121"/>
                <a:gd name="T7" fmla="*/ 48 h 133"/>
                <a:gd name="T8" fmla="*/ 8 w 121"/>
                <a:gd name="T9" fmla="*/ 36 h 133"/>
                <a:gd name="T10" fmla="*/ 31 w 121"/>
                <a:gd name="T11" fmla="*/ 18 h 133"/>
                <a:gd name="T12" fmla="*/ 36 w 121"/>
                <a:gd name="T13" fmla="*/ 10 h 133"/>
                <a:gd name="T14" fmla="*/ 49 w 121"/>
                <a:gd name="T15" fmla="*/ 0 h 133"/>
                <a:gd name="T16" fmla="*/ 112 w 121"/>
                <a:gd name="T17" fmla="*/ 25 h 133"/>
                <a:gd name="T18" fmla="*/ 101 w 121"/>
                <a:gd name="T19" fmla="*/ 37 h 133"/>
                <a:gd name="T20" fmla="*/ 78 w 121"/>
                <a:gd name="T21" fmla="*/ 45 h 133"/>
                <a:gd name="T22" fmla="*/ 83 w 121"/>
                <a:gd name="T23" fmla="*/ 51 h 133"/>
                <a:gd name="T24" fmla="*/ 112 w 121"/>
                <a:gd name="T25" fmla="*/ 60 h 133"/>
                <a:gd name="T26" fmla="*/ 119 w 121"/>
                <a:gd name="T27" fmla="*/ 71 h 133"/>
                <a:gd name="T28" fmla="*/ 119 w 121"/>
                <a:gd name="T29" fmla="*/ 87 h 133"/>
                <a:gd name="T30" fmla="*/ 111 w 121"/>
                <a:gd name="T31" fmla="*/ 102 h 133"/>
                <a:gd name="T32" fmla="*/ 107 w 121"/>
                <a:gd name="T33" fmla="*/ 105 h 133"/>
                <a:gd name="T34" fmla="*/ 100 w 121"/>
                <a:gd name="T35" fmla="*/ 108 h 133"/>
                <a:gd name="T36" fmla="*/ 90 w 121"/>
                <a:gd name="T37" fmla="*/ 105 h 133"/>
                <a:gd name="T38" fmla="*/ 86 w 121"/>
                <a:gd name="T39" fmla="*/ 102 h 133"/>
                <a:gd name="T40" fmla="*/ 88 w 121"/>
                <a:gd name="T41" fmla="*/ 104 h 133"/>
                <a:gd name="T42" fmla="*/ 102 w 121"/>
                <a:gd name="T43" fmla="*/ 112 h 133"/>
                <a:gd name="T44" fmla="*/ 99 w 121"/>
                <a:gd name="T45" fmla="*/ 120 h 133"/>
                <a:gd name="T46" fmla="*/ 61 w 121"/>
                <a:gd name="T47" fmla="*/ 118 h 133"/>
                <a:gd name="T48" fmla="*/ 36 w 121"/>
                <a:gd name="T4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3">
                  <a:moveTo>
                    <a:pt x="36" y="92"/>
                  </a:moveTo>
                  <a:cubicBezTo>
                    <a:pt x="32" y="85"/>
                    <a:pt x="27" y="78"/>
                    <a:pt x="21" y="74"/>
                  </a:cubicBezTo>
                  <a:cubicBezTo>
                    <a:pt x="18" y="74"/>
                    <a:pt x="16" y="72"/>
                    <a:pt x="14" y="70"/>
                  </a:cubicBezTo>
                  <a:cubicBezTo>
                    <a:pt x="10" y="63"/>
                    <a:pt x="1" y="58"/>
                    <a:pt x="0" y="48"/>
                  </a:cubicBezTo>
                  <a:cubicBezTo>
                    <a:pt x="1" y="43"/>
                    <a:pt x="5" y="39"/>
                    <a:pt x="8" y="36"/>
                  </a:cubicBezTo>
                  <a:cubicBezTo>
                    <a:pt x="16" y="30"/>
                    <a:pt x="25" y="26"/>
                    <a:pt x="31" y="18"/>
                  </a:cubicBezTo>
                  <a:cubicBezTo>
                    <a:pt x="32" y="15"/>
                    <a:pt x="34" y="13"/>
                    <a:pt x="36" y="10"/>
                  </a:cubicBezTo>
                  <a:cubicBezTo>
                    <a:pt x="40" y="7"/>
                    <a:pt x="42" y="1"/>
                    <a:pt x="49" y="0"/>
                  </a:cubicBezTo>
                  <a:cubicBezTo>
                    <a:pt x="73" y="1"/>
                    <a:pt x="93" y="12"/>
                    <a:pt x="112" y="25"/>
                  </a:cubicBezTo>
                  <a:cubicBezTo>
                    <a:pt x="115" y="35"/>
                    <a:pt x="106" y="34"/>
                    <a:pt x="101" y="37"/>
                  </a:cubicBezTo>
                  <a:cubicBezTo>
                    <a:pt x="94" y="41"/>
                    <a:pt x="85" y="41"/>
                    <a:pt x="78" y="45"/>
                  </a:cubicBezTo>
                  <a:cubicBezTo>
                    <a:pt x="75" y="52"/>
                    <a:pt x="80" y="50"/>
                    <a:pt x="83" y="51"/>
                  </a:cubicBezTo>
                  <a:cubicBezTo>
                    <a:pt x="93" y="51"/>
                    <a:pt x="105" y="50"/>
                    <a:pt x="112" y="60"/>
                  </a:cubicBezTo>
                  <a:cubicBezTo>
                    <a:pt x="115" y="63"/>
                    <a:pt x="117" y="67"/>
                    <a:pt x="119" y="71"/>
                  </a:cubicBezTo>
                  <a:cubicBezTo>
                    <a:pt x="121" y="76"/>
                    <a:pt x="121" y="82"/>
                    <a:pt x="119" y="87"/>
                  </a:cubicBezTo>
                  <a:cubicBezTo>
                    <a:pt x="117" y="92"/>
                    <a:pt x="115" y="97"/>
                    <a:pt x="111" y="102"/>
                  </a:cubicBezTo>
                  <a:cubicBezTo>
                    <a:pt x="110" y="103"/>
                    <a:pt x="109" y="104"/>
                    <a:pt x="107" y="105"/>
                  </a:cubicBezTo>
                  <a:cubicBezTo>
                    <a:pt x="104" y="104"/>
                    <a:pt x="102" y="106"/>
                    <a:pt x="100" y="108"/>
                  </a:cubicBezTo>
                  <a:cubicBezTo>
                    <a:pt x="96" y="109"/>
                    <a:pt x="93" y="108"/>
                    <a:pt x="90" y="105"/>
                  </a:cubicBezTo>
                  <a:cubicBezTo>
                    <a:pt x="88" y="104"/>
                    <a:pt x="88" y="102"/>
                    <a:pt x="86" y="102"/>
                  </a:cubicBezTo>
                  <a:cubicBezTo>
                    <a:pt x="87" y="102"/>
                    <a:pt x="88" y="103"/>
                    <a:pt x="88" y="104"/>
                  </a:cubicBezTo>
                  <a:cubicBezTo>
                    <a:pt x="92" y="109"/>
                    <a:pt x="98" y="107"/>
                    <a:pt x="102" y="112"/>
                  </a:cubicBezTo>
                  <a:cubicBezTo>
                    <a:pt x="103" y="115"/>
                    <a:pt x="102" y="118"/>
                    <a:pt x="99" y="120"/>
                  </a:cubicBezTo>
                  <a:cubicBezTo>
                    <a:pt x="86" y="122"/>
                    <a:pt x="72" y="133"/>
                    <a:pt x="61" y="118"/>
                  </a:cubicBezTo>
                  <a:cubicBezTo>
                    <a:pt x="50" y="112"/>
                    <a:pt x="46" y="99"/>
                    <a:pt x="36" y="92"/>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13">
              <a:extLst>
                <a:ext uri="{FF2B5EF4-FFF2-40B4-BE49-F238E27FC236}">
                  <a16:creationId xmlns:a16="http://schemas.microsoft.com/office/drawing/2014/main" id="{E78DD5B7-2F0F-44BD-B8D5-1FCA321C2655}"/>
                </a:ext>
              </a:extLst>
            </p:cNvPr>
            <p:cNvSpPr>
              <a:spLocks/>
            </p:cNvSpPr>
            <p:nvPr/>
          </p:nvSpPr>
          <p:spPr bwMode="auto">
            <a:xfrm>
              <a:off x="8934547" y="3938462"/>
              <a:ext cx="218768" cy="338301"/>
            </a:xfrm>
            <a:custGeom>
              <a:avLst/>
              <a:gdLst>
                <a:gd name="T0" fmla="*/ 23 w 95"/>
                <a:gd name="T1" fmla="*/ 52 h 147"/>
                <a:gd name="T2" fmla="*/ 23 w 95"/>
                <a:gd name="T3" fmla="*/ 37 h 147"/>
                <a:gd name="T4" fmla="*/ 30 w 95"/>
                <a:gd name="T5" fmla="*/ 22 h 147"/>
                <a:gd name="T6" fmla="*/ 35 w 95"/>
                <a:gd name="T7" fmla="*/ 17 h 147"/>
                <a:gd name="T8" fmla="*/ 50 w 95"/>
                <a:gd name="T9" fmla="*/ 5 h 147"/>
                <a:gd name="T10" fmla="*/ 55 w 95"/>
                <a:gd name="T11" fmla="*/ 24 h 147"/>
                <a:gd name="T12" fmla="*/ 56 w 95"/>
                <a:gd name="T13" fmla="*/ 20 h 147"/>
                <a:gd name="T14" fmla="*/ 69 w 95"/>
                <a:gd name="T15" fmla="*/ 1 h 147"/>
                <a:gd name="T16" fmla="*/ 80 w 95"/>
                <a:gd name="T17" fmla="*/ 21 h 147"/>
                <a:gd name="T18" fmla="*/ 82 w 95"/>
                <a:gd name="T19" fmla="*/ 27 h 147"/>
                <a:gd name="T20" fmla="*/ 95 w 95"/>
                <a:gd name="T21" fmla="*/ 111 h 147"/>
                <a:gd name="T22" fmla="*/ 59 w 95"/>
                <a:gd name="T23" fmla="*/ 140 h 147"/>
                <a:gd name="T24" fmla="*/ 32 w 95"/>
                <a:gd name="T25" fmla="*/ 138 h 147"/>
                <a:gd name="T26" fmla="*/ 0 w 95"/>
                <a:gd name="T27" fmla="*/ 99 h 147"/>
                <a:gd name="T28" fmla="*/ 23 w 95"/>
                <a:gd name="T29"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47">
                  <a:moveTo>
                    <a:pt x="23" y="52"/>
                  </a:moveTo>
                  <a:cubicBezTo>
                    <a:pt x="23" y="47"/>
                    <a:pt x="23" y="42"/>
                    <a:pt x="23" y="37"/>
                  </a:cubicBezTo>
                  <a:cubicBezTo>
                    <a:pt x="24" y="31"/>
                    <a:pt x="26" y="26"/>
                    <a:pt x="30" y="22"/>
                  </a:cubicBezTo>
                  <a:cubicBezTo>
                    <a:pt x="32" y="21"/>
                    <a:pt x="33" y="19"/>
                    <a:pt x="35" y="17"/>
                  </a:cubicBezTo>
                  <a:cubicBezTo>
                    <a:pt x="39" y="12"/>
                    <a:pt x="40" y="1"/>
                    <a:pt x="50" y="5"/>
                  </a:cubicBezTo>
                  <a:cubicBezTo>
                    <a:pt x="59" y="8"/>
                    <a:pt x="55" y="18"/>
                    <a:pt x="55" y="24"/>
                  </a:cubicBezTo>
                  <a:cubicBezTo>
                    <a:pt x="54" y="23"/>
                    <a:pt x="55" y="22"/>
                    <a:pt x="56" y="20"/>
                  </a:cubicBezTo>
                  <a:cubicBezTo>
                    <a:pt x="58" y="12"/>
                    <a:pt x="59" y="0"/>
                    <a:pt x="69" y="1"/>
                  </a:cubicBezTo>
                  <a:cubicBezTo>
                    <a:pt x="80" y="1"/>
                    <a:pt x="78" y="13"/>
                    <a:pt x="80" y="21"/>
                  </a:cubicBezTo>
                  <a:cubicBezTo>
                    <a:pt x="80" y="23"/>
                    <a:pt x="81" y="25"/>
                    <a:pt x="82" y="27"/>
                  </a:cubicBezTo>
                  <a:cubicBezTo>
                    <a:pt x="79" y="56"/>
                    <a:pt x="90" y="83"/>
                    <a:pt x="95" y="111"/>
                  </a:cubicBezTo>
                  <a:cubicBezTo>
                    <a:pt x="84" y="121"/>
                    <a:pt x="72" y="131"/>
                    <a:pt x="59" y="140"/>
                  </a:cubicBezTo>
                  <a:cubicBezTo>
                    <a:pt x="49" y="147"/>
                    <a:pt x="41" y="147"/>
                    <a:pt x="32" y="138"/>
                  </a:cubicBezTo>
                  <a:cubicBezTo>
                    <a:pt x="19" y="127"/>
                    <a:pt x="9" y="113"/>
                    <a:pt x="0" y="99"/>
                  </a:cubicBezTo>
                  <a:cubicBezTo>
                    <a:pt x="6" y="82"/>
                    <a:pt x="14" y="67"/>
                    <a:pt x="23" y="52"/>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114">
              <a:extLst>
                <a:ext uri="{FF2B5EF4-FFF2-40B4-BE49-F238E27FC236}">
                  <a16:creationId xmlns:a16="http://schemas.microsoft.com/office/drawing/2014/main" id="{123B4D6C-7ECE-4444-B197-4F812B424E5C}"/>
                </a:ext>
              </a:extLst>
            </p:cNvPr>
            <p:cNvSpPr>
              <a:spLocks/>
            </p:cNvSpPr>
            <p:nvPr/>
          </p:nvSpPr>
          <p:spPr bwMode="auto">
            <a:xfrm>
              <a:off x="8574820" y="4035442"/>
              <a:ext cx="308982" cy="622474"/>
            </a:xfrm>
            <a:custGeom>
              <a:avLst/>
              <a:gdLst>
                <a:gd name="T0" fmla="*/ 32 w 134"/>
                <a:gd name="T1" fmla="*/ 175 h 271"/>
                <a:gd name="T2" fmla="*/ 32 w 134"/>
                <a:gd name="T3" fmla="*/ 171 h 271"/>
                <a:gd name="T4" fmla="*/ 6 w 134"/>
                <a:gd name="T5" fmla="*/ 74 h 271"/>
                <a:gd name="T6" fmla="*/ 14 w 134"/>
                <a:gd name="T7" fmla="*/ 21 h 271"/>
                <a:gd name="T8" fmla="*/ 18 w 134"/>
                <a:gd name="T9" fmla="*/ 0 h 271"/>
                <a:gd name="T10" fmla="*/ 21 w 134"/>
                <a:gd name="T11" fmla="*/ 0 h 271"/>
                <a:gd name="T12" fmla="*/ 25 w 134"/>
                <a:gd name="T13" fmla="*/ 80 h 271"/>
                <a:gd name="T14" fmla="*/ 84 w 134"/>
                <a:gd name="T15" fmla="*/ 160 h 271"/>
                <a:gd name="T16" fmla="*/ 134 w 134"/>
                <a:gd name="T17" fmla="*/ 174 h 271"/>
                <a:gd name="T18" fmla="*/ 89 w 134"/>
                <a:gd name="T19" fmla="*/ 196 h 271"/>
                <a:gd name="T20" fmla="*/ 68 w 134"/>
                <a:gd name="T21" fmla="*/ 226 h 271"/>
                <a:gd name="T22" fmla="*/ 80 w 134"/>
                <a:gd name="T23" fmla="*/ 266 h 271"/>
                <a:gd name="T24" fmla="*/ 76 w 134"/>
                <a:gd name="T25" fmla="*/ 270 h 271"/>
                <a:gd name="T26" fmla="*/ 69 w 134"/>
                <a:gd name="T27" fmla="*/ 266 h 271"/>
                <a:gd name="T28" fmla="*/ 42 w 134"/>
                <a:gd name="T29" fmla="*/ 219 h 271"/>
                <a:gd name="T30" fmla="*/ 32 w 134"/>
                <a:gd name="T31" fmla="*/ 17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271">
                  <a:moveTo>
                    <a:pt x="32" y="175"/>
                  </a:moveTo>
                  <a:cubicBezTo>
                    <a:pt x="32" y="173"/>
                    <a:pt x="32" y="172"/>
                    <a:pt x="32" y="171"/>
                  </a:cubicBezTo>
                  <a:cubicBezTo>
                    <a:pt x="9" y="143"/>
                    <a:pt x="0" y="111"/>
                    <a:pt x="6" y="74"/>
                  </a:cubicBezTo>
                  <a:cubicBezTo>
                    <a:pt x="10" y="56"/>
                    <a:pt x="17" y="39"/>
                    <a:pt x="14" y="21"/>
                  </a:cubicBezTo>
                  <a:cubicBezTo>
                    <a:pt x="16" y="14"/>
                    <a:pt x="17" y="7"/>
                    <a:pt x="18" y="0"/>
                  </a:cubicBezTo>
                  <a:cubicBezTo>
                    <a:pt x="19" y="0"/>
                    <a:pt x="20" y="0"/>
                    <a:pt x="21" y="0"/>
                  </a:cubicBezTo>
                  <a:cubicBezTo>
                    <a:pt x="22" y="27"/>
                    <a:pt x="25" y="53"/>
                    <a:pt x="25" y="80"/>
                  </a:cubicBezTo>
                  <a:cubicBezTo>
                    <a:pt x="26" y="137"/>
                    <a:pt x="29" y="143"/>
                    <a:pt x="84" y="160"/>
                  </a:cubicBezTo>
                  <a:cubicBezTo>
                    <a:pt x="100" y="165"/>
                    <a:pt x="116" y="169"/>
                    <a:pt x="134" y="174"/>
                  </a:cubicBezTo>
                  <a:cubicBezTo>
                    <a:pt x="121" y="188"/>
                    <a:pt x="105" y="194"/>
                    <a:pt x="89" y="196"/>
                  </a:cubicBezTo>
                  <a:cubicBezTo>
                    <a:pt x="71" y="199"/>
                    <a:pt x="63" y="209"/>
                    <a:pt x="68" y="226"/>
                  </a:cubicBezTo>
                  <a:cubicBezTo>
                    <a:pt x="71" y="240"/>
                    <a:pt x="76" y="253"/>
                    <a:pt x="80" y="266"/>
                  </a:cubicBezTo>
                  <a:cubicBezTo>
                    <a:pt x="81" y="270"/>
                    <a:pt x="80" y="271"/>
                    <a:pt x="76" y="270"/>
                  </a:cubicBezTo>
                  <a:cubicBezTo>
                    <a:pt x="73" y="270"/>
                    <a:pt x="71" y="269"/>
                    <a:pt x="69" y="266"/>
                  </a:cubicBezTo>
                  <a:cubicBezTo>
                    <a:pt x="64" y="248"/>
                    <a:pt x="58" y="231"/>
                    <a:pt x="42" y="219"/>
                  </a:cubicBezTo>
                  <a:cubicBezTo>
                    <a:pt x="28" y="207"/>
                    <a:pt x="30" y="191"/>
                    <a:pt x="32" y="17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115">
              <a:extLst>
                <a:ext uri="{FF2B5EF4-FFF2-40B4-BE49-F238E27FC236}">
                  <a16:creationId xmlns:a16="http://schemas.microsoft.com/office/drawing/2014/main" id="{E4F0B24A-9B55-4B53-B970-6B0B2FFC262A}"/>
                </a:ext>
              </a:extLst>
            </p:cNvPr>
            <p:cNvSpPr>
              <a:spLocks/>
            </p:cNvSpPr>
            <p:nvPr/>
          </p:nvSpPr>
          <p:spPr bwMode="auto">
            <a:xfrm>
              <a:off x="8872525" y="3700523"/>
              <a:ext cx="199598" cy="277407"/>
            </a:xfrm>
            <a:custGeom>
              <a:avLst/>
              <a:gdLst>
                <a:gd name="T0" fmla="*/ 14 w 87"/>
                <a:gd name="T1" fmla="*/ 9 h 121"/>
                <a:gd name="T2" fmla="*/ 28 w 87"/>
                <a:gd name="T3" fmla="*/ 2 h 121"/>
                <a:gd name="T4" fmla="*/ 37 w 87"/>
                <a:gd name="T5" fmla="*/ 4 h 121"/>
                <a:gd name="T6" fmla="*/ 51 w 87"/>
                <a:gd name="T7" fmla="*/ 13 h 121"/>
                <a:gd name="T8" fmla="*/ 86 w 87"/>
                <a:gd name="T9" fmla="*/ 46 h 121"/>
                <a:gd name="T10" fmla="*/ 85 w 87"/>
                <a:gd name="T11" fmla="*/ 62 h 121"/>
                <a:gd name="T12" fmla="*/ 83 w 87"/>
                <a:gd name="T13" fmla="*/ 72 h 121"/>
                <a:gd name="T14" fmla="*/ 69 w 87"/>
                <a:gd name="T15" fmla="*/ 102 h 121"/>
                <a:gd name="T16" fmla="*/ 59 w 87"/>
                <a:gd name="T17" fmla="*/ 116 h 121"/>
                <a:gd name="T18" fmla="*/ 45 w 87"/>
                <a:gd name="T19" fmla="*/ 119 h 121"/>
                <a:gd name="T20" fmla="*/ 36 w 87"/>
                <a:gd name="T21" fmla="*/ 111 h 121"/>
                <a:gd name="T22" fmla="*/ 35 w 87"/>
                <a:gd name="T23" fmla="*/ 108 h 121"/>
                <a:gd name="T24" fmla="*/ 22 w 87"/>
                <a:gd name="T25" fmla="*/ 87 h 121"/>
                <a:gd name="T26" fmla="*/ 6 w 87"/>
                <a:gd name="T27" fmla="*/ 28 h 121"/>
                <a:gd name="T28" fmla="*/ 14 w 87"/>
                <a:gd name="T29" fmla="*/ 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21">
                  <a:moveTo>
                    <a:pt x="14" y="9"/>
                  </a:moveTo>
                  <a:cubicBezTo>
                    <a:pt x="19" y="8"/>
                    <a:pt x="21" y="1"/>
                    <a:pt x="28" y="2"/>
                  </a:cubicBezTo>
                  <a:cubicBezTo>
                    <a:pt x="32" y="0"/>
                    <a:pt x="34" y="2"/>
                    <a:pt x="37" y="4"/>
                  </a:cubicBezTo>
                  <a:cubicBezTo>
                    <a:pt x="41" y="7"/>
                    <a:pt x="45" y="11"/>
                    <a:pt x="51" y="13"/>
                  </a:cubicBezTo>
                  <a:cubicBezTo>
                    <a:pt x="64" y="22"/>
                    <a:pt x="80" y="29"/>
                    <a:pt x="86" y="46"/>
                  </a:cubicBezTo>
                  <a:cubicBezTo>
                    <a:pt x="87" y="51"/>
                    <a:pt x="86" y="56"/>
                    <a:pt x="85" y="62"/>
                  </a:cubicBezTo>
                  <a:cubicBezTo>
                    <a:pt x="84" y="65"/>
                    <a:pt x="84" y="69"/>
                    <a:pt x="83" y="72"/>
                  </a:cubicBezTo>
                  <a:cubicBezTo>
                    <a:pt x="79" y="82"/>
                    <a:pt x="75" y="93"/>
                    <a:pt x="69" y="102"/>
                  </a:cubicBezTo>
                  <a:cubicBezTo>
                    <a:pt x="65" y="106"/>
                    <a:pt x="62" y="112"/>
                    <a:pt x="59" y="116"/>
                  </a:cubicBezTo>
                  <a:cubicBezTo>
                    <a:pt x="55" y="121"/>
                    <a:pt x="50" y="121"/>
                    <a:pt x="45" y="119"/>
                  </a:cubicBezTo>
                  <a:cubicBezTo>
                    <a:pt x="41" y="118"/>
                    <a:pt x="38" y="115"/>
                    <a:pt x="36" y="111"/>
                  </a:cubicBezTo>
                  <a:cubicBezTo>
                    <a:pt x="35" y="110"/>
                    <a:pt x="35" y="109"/>
                    <a:pt x="35" y="108"/>
                  </a:cubicBezTo>
                  <a:cubicBezTo>
                    <a:pt x="35" y="98"/>
                    <a:pt x="26" y="94"/>
                    <a:pt x="22" y="87"/>
                  </a:cubicBezTo>
                  <a:cubicBezTo>
                    <a:pt x="10" y="68"/>
                    <a:pt x="0" y="50"/>
                    <a:pt x="6" y="28"/>
                  </a:cubicBezTo>
                  <a:cubicBezTo>
                    <a:pt x="8" y="21"/>
                    <a:pt x="11" y="15"/>
                    <a:pt x="14" y="9"/>
                  </a:cubicBezTo>
                  <a:close/>
                </a:path>
              </a:pathLst>
            </a:custGeom>
            <a:solidFill>
              <a:srgbClr val="F5FA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16">
              <a:extLst>
                <a:ext uri="{FF2B5EF4-FFF2-40B4-BE49-F238E27FC236}">
                  <a16:creationId xmlns:a16="http://schemas.microsoft.com/office/drawing/2014/main" id="{0FA66B35-27CB-4798-8F13-2E654ABA2A6B}"/>
                </a:ext>
              </a:extLst>
            </p:cNvPr>
            <p:cNvSpPr>
              <a:spLocks/>
            </p:cNvSpPr>
            <p:nvPr/>
          </p:nvSpPr>
          <p:spPr bwMode="auto">
            <a:xfrm>
              <a:off x="9076634" y="4248571"/>
              <a:ext cx="78937" cy="1016031"/>
            </a:xfrm>
            <a:custGeom>
              <a:avLst/>
              <a:gdLst>
                <a:gd name="T0" fmla="*/ 23 w 34"/>
                <a:gd name="T1" fmla="*/ 12 h 442"/>
                <a:gd name="T2" fmla="*/ 24 w 34"/>
                <a:gd name="T3" fmla="*/ 34 h 442"/>
                <a:gd name="T4" fmla="*/ 34 w 34"/>
                <a:gd name="T5" fmla="*/ 97 h 442"/>
                <a:gd name="T6" fmla="*/ 34 w 34"/>
                <a:gd name="T7" fmla="*/ 436 h 442"/>
                <a:gd name="T8" fmla="*/ 27 w 34"/>
                <a:gd name="T9" fmla="*/ 441 h 442"/>
                <a:gd name="T10" fmla="*/ 26 w 34"/>
                <a:gd name="T11" fmla="*/ 439 h 442"/>
                <a:gd name="T12" fmla="*/ 25 w 34"/>
                <a:gd name="T13" fmla="*/ 424 h 442"/>
                <a:gd name="T14" fmla="*/ 25 w 34"/>
                <a:gd name="T15" fmla="*/ 67 h 442"/>
                <a:gd name="T16" fmla="*/ 12 w 34"/>
                <a:gd name="T17" fmla="*/ 45 h 442"/>
                <a:gd name="T18" fmla="*/ 0 w 34"/>
                <a:gd name="T19" fmla="*/ 15 h 442"/>
                <a:gd name="T20" fmla="*/ 15 w 34"/>
                <a:gd name="T21" fmla="*/ 0 h 442"/>
                <a:gd name="T22" fmla="*/ 23 w 34"/>
                <a:gd name="T23" fmla="*/ 1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42">
                  <a:moveTo>
                    <a:pt x="23" y="12"/>
                  </a:moveTo>
                  <a:cubicBezTo>
                    <a:pt x="17" y="20"/>
                    <a:pt x="21" y="27"/>
                    <a:pt x="24" y="34"/>
                  </a:cubicBezTo>
                  <a:cubicBezTo>
                    <a:pt x="32" y="54"/>
                    <a:pt x="34" y="75"/>
                    <a:pt x="34" y="97"/>
                  </a:cubicBezTo>
                  <a:cubicBezTo>
                    <a:pt x="34" y="210"/>
                    <a:pt x="34" y="323"/>
                    <a:pt x="34" y="436"/>
                  </a:cubicBezTo>
                  <a:cubicBezTo>
                    <a:pt x="33" y="440"/>
                    <a:pt x="31" y="442"/>
                    <a:pt x="27" y="441"/>
                  </a:cubicBezTo>
                  <a:cubicBezTo>
                    <a:pt x="27" y="440"/>
                    <a:pt x="27" y="439"/>
                    <a:pt x="26" y="439"/>
                  </a:cubicBezTo>
                  <a:cubicBezTo>
                    <a:pt x="24" y="434"/>
                    <a:pt x="25" y="429"/>
                    <a:pt x="25" y="424"/>
                  </a:cubicBezTo>
                  <a:cubicBezTo>
                    <a:pt x="25" y="305"/>
                    <a:pt x="25" y="186"/>
                    <a:pt x="25" y="67"/>
                  </a:cubicBezTo>
                  <a:cubicBezTo>
                    <a:pt x="21" y="59"/>
                    <a:pt x="23" y="48"/>
                    <a:pt x="12" y="45"/>
                  </a:cubicBezTo>
                  <a:cubicBezTo>
                    <a:pt x="11" y="34"/>
                    <a:pt x="10" y="23"/>
                    <a:pt x="0" y="15"/>
                  </a:cubicBezTo>
                  <a:cubicBezTo>
                    <a:pt x="1" y="6"/>
                    <a:pt x="6" y="1"/>
                    <a:pt x="15" y="0"/>
                  </a:cubicBezTo>
                  <a:cubicBezTo>
                    <a:pt x="20" y="2"/>
                    <a:pt x="23" y="7"/>
                    <a:pt x="23" y="1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7">
              <a:extLst>
                <a:ext uri="{FF2B5EF4-FFF2-40B4-BE49-F238E27FC236}">
                  <a16:creationId xmlns:a16="http://schemas.microsoft.com/office/drawing/2014/main" id="{C8863DD9-28D1-4051-B8DD-41695028F662}"/>
                </a:ext>
              </a:extLst>
            </p:cNvPr>
            <p:cNvSpPr>
              <a:spLocks/>
            </p:cNvSpPr>
            <p:nvPr/>
          </p:nvSpPr>
          <p:spPr bwMode="auto">
            <a:xfrm>
              <a:off x="8632332" y="4577851"/>
              <a:ext cx="147725" cy="261619"/>
            </a:xfrm>
            <a:custGeom>
              <a:avLst/>
              <a:gdLst>
                <a:gd name="T0" fmla="*/ 0 w 64"/>
                <a:gd name="T1" fmla="*/ 100 h 114"/>
                <a:gd name="T2" fmla="*/ 1 w 64"/>
                <a:gd name="T3" fmla="*/ 95 h 114"/>
                <a:gd name="T4" fmla="*/ 25 w 64"/>
                <a:gd name="T5" fmla="*/ 51 h 114"/>
                <a:gd name="T6" fmla="*/ 34 w 64"/>
                <a:gd name="T7" fmla="*/ 60 h 114"/>
                <a:gd name="T8" fmla="*/ 27 w 64"/>
                <a:gd name="T9" fmla="*/ 39 h 114"/>
                <a:gd name="T10" fmla="*/ 23 w 64"/>
                <a:gd name="T11" fmla="*/ 15 h 114"/>
                <a:gd name="T12" fmla="*/ 32 w 64"/>
                <a:gd name="T13" fmla="*/ 0 h 114"/>
                <a:gd name="T14" fmla="*/ 44 w 64"/>
                <a:gd name="T15" fmla="*/ 26 h 114"/>
                <a:gd name="T16" fmla="*/ 47 w 64"/>
                <a:gd name="T17" fmla="*/ 62 h 114"/>
                <a:gd name="T18" fmla="*/ 64 w 64"/>
                <a:gd name="T19" fmla="*/ 97 h 114"/>
                <a:gd name="T20" fmla="*/ 61 w 64"/>
                <a:gd name="T21" fmla="*/ 98 h 114"/>
                <a:gd name="T22" fmla="*/ 15 w 64"/>
                <a:gd name="T23" fmla="*/ 114 h 114"/>
                <a:gd name="T24" fmla="*/ 0 w 64"/>
                <a:gd name="T2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114">
                  <a:moveTo>
                    <a:pt x="0" y="100"/>
                  </a:moveTo>
                  <a:cubicBezTo>
                    <a:pt x="0" y="98"/>
                    <a:pt x="0" y="97"/>
                    <a:pt x="1" y="95"/>
                  </a:cubicBezTo>
                  <a:cubicBezTo>
                    <a:pt x="8" y="80"/>
                    <a:pt x="8" y="60"/>
                    <a:pt x="25" y="51"/>
                  </a:cubicBezTo>
                  <a:cubicBezTo>
                    <a:pt x="31" y="52"/>
                    <a:pt x="33" y="57"/>
                    <a:pt x="34" y="60"/>
                  </a:cubicBezTo>
                  <a:cubicBezTo>
                    <a:pt x="32" y="55"/>
                    <a:pt x="33" y="46"/>
                    <a:pt x="27" y="39"/>
                  </a:cubicBezTo>
                  <a:cubicBezTo>
                    <a:pt x="24" y="32"/>
                    <a:pt x="21" y="24"/>
                    <a:pt x="23" y="15"/>
                  </a:cubicBezTo>
                  <a:cubicBezTo>
                    <a:pt x="25" y="10"/>
                    <a:pt x="24" y="3"/>
                    <a:pt x="32" y="0"/>
                  </a:cubicBezTo>
                  <a:cubicBezTo>
                    <a:pt x="38" y="8"/>
                    <a:pt x="42" y="17"/>
                    <a:pt x="44" y="26"/>
                  </a:cubicBezTo>
                  <a:cubicBezTo>
                    <a:pt x="35" y="39"/>
                    <a:pt x="44" y="51"/>
                    <a:pt x="47" y="62"/>
                  </a:cubicBezTo>
                  <a:cubicBezTo>
                    <a:pt x="50" y="75"/>
                    <a:pt x="57" y="86"/>
                    <a:pt x="64" y="97"/>
                  </a:cubicBezTo>
                  <a:cubicBezTo>
                    <a:pt x="63" y="97"/>
                    <a:pt x="61" y="98"/>
                    <a:pt x="61" y="98"/>
                  </a:cubicBezTo>
                  <a:cubicBezTo>
                    <a:pt x="34" y="86"/>
                    <a:pt x="34" y="86"/>
                    <a:pt x="15" y="114"/>
                  </a:cubicBezTo>
                  <a:cubicBezTo>
                    <a:pt x="6" y="114"/>
                    <a:pt x="8" y="102"/>
                    <a:pt x="0" y="10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Freeform 118">
              <a:extLst>
                <a:ext uri="{FF2B5EF4-FFF2-40B4-BE49-F238E27FC236}">
                  <a16:creationId xmlns:a16="http://schemas.microsoft.com/office/drawing/2014/main" id="{FC7BAB2B-2DBC-4B4E-87AA-3B3B456B5EDB}"/>
                </a:ext>
              </a:extLst>
            </p:cNvPr>
            <p:cNvSpPr>
              <a:spLocks/>
            </p:cNvSpPr>
            <p:nvPr/>
          </p:nvSpPr>
          <p:spPr bwMode="auto">
            <a:xfrm>
              <a:off x="8932292" y="4166251"/>
              <a:ext cx="221023" cy="153363"/>
            </a:xfrm>
            <a:custGeom>
              <a:avLst/>
              <a:gdLst>
                <a:gd name="T0" fmla="*/ 79 w 96"/>
                <a:gd name="T1" fmla="*/ 37 h 67"/>
                <a:gd name="T2" fmla="*/ 63 w 96"/>
                <a:gd name="T3" fmla="*/ 51 h 67"/>
                <a:gd name="T4" fmla="*/ 57 w 96"/>
                <a:gd name="T5" fmla="*/ 58 h 67"/>
                <a:gd name="T6" fmla="*/ 35 w 96"/>
                <a:gd name="T7" fmla="*/ 57 h 67"/>
                <a:gd name="T8" fmla="*/ 21 w 96"/>
                <a:gd name="T9" fmla="*/ 43 h 67"/>
                <a:gd name="T10" fmla="*/ 1 w 96"/>
                <a:gd name="T11" fmla="*/ 4 h 67"/>
                <a:gd name="T12" fmla="*/ 2 w 96"/>
                <a:gd name="T13" fmla="*/ 0 h 67"/>
                <a:gd name="T14" fmla="*/ 32 w 96"/>
                <a:gd name="T15" fmla="*/ 34 h 67"/>
                <a:gd name="T16" fmla="*/ 59 w 96"/>
                <a:gd name="T17" fmla="*/ 36 h 67"/>
                <a:gd name="T18" fmla="*/ 83 w 96"/>
                <a:gd name="T19" fmla="*/ 16 h 67"/>
                <a:gd name="T20" fmla="*/ 93 w 96"/>
                <a:gd name="T21" fmla="*/ 15 h 67"/>
                <a:gd name="T22" fmla="*/ 86 w 96"/>
                <a:gd name="T23" fmla="*/ 34 h 67"/>
                <a:gd name="T24" fmla="*/ 79 w 96"/>
                <a:gd name="T2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
                  <a:moveTo>
                    <a:pt x="79" y="37"/>
                  </a:moveTo>
                  <a:cubicBezTo>
                    <a:pt x="72" y="39"/>
                    <a:pt x="68" y="46"/>
                    <a:pt x="63" y="51"/>
                  </a:cubicBezTo>
                  <a:cubicBezTo>
                    <a:pt x="59" y="52"/>
                    <a:pt x="57" y="55"/>
                    <a:pt x="57" y="58"/>
                  </a:cubicBezTo>
                  <a:cubicBezTo>
                    <a:pt x="49" y="67"/>
                    <a:pt x="42" y="66"/>
                    <a:pt x="35" y="57"/>
                  </a:cubicBezTo>
                  <a:cubicBezTo>
                    <a:pt x="30" y="52"/>
                    <a:pt x="25" y="48"/>
                    <a:pt x="21" y="43"/>
                  </a:cubicBezTo>
                  <a:cubicBezTo>
                    <a:pt x="18" y="28"/>
                    <a:pt x="3" y="19"/>
                    <a:pt x="1" y="4"/>
                  </a:cubicBezTo>
                  <a:cubicBezTo>
                    <a:pt x="0" y="2"/>
                    <a:pt x="1" y="1"/>
                    <a:pt x="2" y="0"/>
                  </a:cubicBezTo>
                  <a:cubicBezTo>
                    <a:pt x="15" y="9"/>
                    <a:pt x="22" y="23"/>
                    <a:pt x="32" y="34"/>
                  </a:cubicBezTo>
                  <a:cubicBezTo>
                    <a:pt x="42" y="43"/>
                    <a:pt x="49" y="46"/>
                    <a:pt x="59" y="36"/>
                  </a:cubicBezTo>
                  <a:cubicBezTo>
                    <a:pt x="67" y="29"/>
                    <a:pt x="75" y="23"/>
                    <a:pt x="83" y="16"/>
                  </a:cubicBezTo>
                  <a:cubicBezTo>
                    <a:pt x="86" y="13"/>
                    <a:pt x="89" y="11"/>
                    <a:pt x="93" y="15"/>
                  </a:cubicBezTo>
                  <a:cubicBezTo>
                    <a:pt x="96" y="24"/>
                    <a:pt x="89" y="28"/>
                    <a:pt x="86" y="34"/>
                  </a:cubicBezTo>
                  <a:cubicBezTo>
                    <a:pt x="84" y="36"/>
                    <a:pt x="82" y="38"/>
                    <a:pt x="79" y="37"/>
                  </a:cubicBezTo>
                  <a:close/>
                </a:path>
              </a:pathLst>
            </a:custGeom>
            <a:solidFill>
              <a:srgbClr val="F4C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19">
              <a:extLst>
                <a:ext uri="{FF2B5EF4-FFF2-40B4-BE49-F238E27FC236}">
                  <a16:creationId xmlns:a16="http://schemas.microsoft.com/office/drawing/2014/main" id="{F68F3420-DB43-4693-A403-772D7ECB918E}"/>
                </a:ext>
              </a:extLst>
            </p:cNvPr>
            <p:cNvSpPr>
              <a:spLocks/>
            </p:cNvSpPr>
            <p:nvPr/>
          </p:nvSpPr>
          <p:spPr bwMode="auto">
            <a:xfrm>
              <a:off x="9122868" y="4387275"/>
              <a:ext cx="19171" cy="869434"/>
            </a:xfrm>
            <a:custGeom>
              <a:avLst/>
              <a:gdLst>
                <a:gd name="T0" fmla="*/ 3 w 8"/>
                <a:gd name="T1" fmla="*/ 0 h 379"/>
                <a:gd name="T2" fmla="*/ 7 w 8"/>
                <a:gd name="T3" fmla="*/ 13 h 379"/>
                <a:gd name="T4" fmla="*/ 6 w 8"/>
                <a:gd name="T5" fmla="*/ 379 h 379"/>
                <a:gd name="T6" fmla="*/ 3 w 8"/>
                <a:gd name="T7" fmla="*/ 360 h 379"/>
                <a:gd name="T8" fmla="*/ 3 w 8"/>
                <a:gd name="T9" fmla="*/ 3 h 379"/>
                <a:gd name="T10" fmla="*/ 2 w 8"/>
                <a:gd name="T11" fmla="*/ 1 h 379"/>
                <a:gd name="T12" fmla="*/ 3 w 8"/>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8" h="379">
                  <a:moveTo>
                    <a:pt x="3" y="0"/>
                  </a:moveTo>
                  <a:cubicBezTo>
                    <a:pt x="8" y="3"/>
                    <a:pt x="7" y="8"/>
                    <a:pt x="7" y="13"/>
                  </a:cubicBezTo>
                  <a:cubicBezTo>
                    <a:pt x="7" y="135"/>
                    <a:pt x="7" y="257"/>
                    <a:pt x="6" y="379"/>
                  </a:cubicBezTo>
                  <a:cubicBezTo>
                    <a:pt x="0" y="373"/>
                    <a:pt x="3" y="366"/>
                    <a:pt x="3" y="360"/>
                  </a:cubicBezTo>
                  <a:cubicBezTo>
                    <a:pt x="3" y="241"/>
                    <a:pt x="3" y="122"/>
                    <a:pt x="3" y="3"/>
                  </a:cubicBezTo>
                  <a:cubicBezTo>
                    <a:pt x="2" y="2"/>
                    <a:pt x="2" y="2"/>
                    <a:pt x="2" y="1"/>
                  </a:cubicBezTo>
                  <a:cubicBezTo>
                    <a:pt x="2" y="0"/>
                    <a:pt x="3" y="0"/>
                    <a:pt x="3"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120">
              <a:extLst>
                <a:ext uri="{FF2B5EF4-FFF2-40B4-BE49-F238E27FC236}">
                  <a16:creationId xmlns:a16="http://schemas.microsoft.com/office/drawing/2014/main" id="{EA750ECD-9D93-479C-8D80-C85357679E2F}"/>
                </a:ext>
              </a:extLst>
            </p:cNvPr>
            <p:cNvSpPr>
              <a:spLocks/>
            </p:cNvSpPr>
            <p:nvPr/>
          </p:nvSpPr>
          <p:spPr bwMode="auto">
            <a:xfrm>
              <a:off x="8572565" y="4083931"/>
              <a:ext cx="76682" cy="343940"/>
            </a:xfrm>
            <a:custGeom>
              <a:avLst/>
              <a:gdLst>
                <a:gd name="T0" fmla="*/ 15 w 33"/>
                <a:gd name="T1" fmla="*/ 0 h 150"/>
                <a:gd name="T2" fmla="*/ 13 w 33"/>
                <a:gd name="T3" fmla="*/ 47 h 150"/>
                <a:gd name="T4" fmla="*/ 29 w 33"/>
                <a:gd name="T5" fmla="*/ 142 h 150"/>
                <a:gd name="T6" fmla="*/ 33 w 33"/>
                <a:gd name="T7" fmla="*/ 150 h 150"/>
                <a:gd name="T8" fmla="*/ 11 w 33"/>
                <a:gd name="T9" fmla="*/ 117 h 150"/>
                <a:gd name="T10" fmla="*/ 1 w 33"/>
                <a:gd name="T11" fmla="*/ 76 h 150"/>
                <a:gd name="T12" fmla="*/ 15 w 33"/>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3" h="150">
                  <a:moveTo>
                    <a:pt x="15" y="0"/>
                  </a:moveTo>
                  <a:cubicBezTo>
                    <a:pt x="25" y="16"/>
                    <a:pt x="17" y="32"/>
                    <a:pt x="13" y="47"/>
                  </a:cubicBezTo>
                  <a:cubicBezTo>
                    <a:pt x="4" y="81"/>
                    <a:pt x="9" y="113"/>
                    <a:pt x="29" y="142"/>
                  </a:cubicBezTo>
                  <a:cubicBezTo>
                    <a:pt x="31" y="144"/>
                    <a:pt x="32" y="147"/>
                    <a:pt x="33" y="150"/>
                  </a:cubicBezTo>
                  <a:cubicBezTo>
                    <a:pt x="20" y="143"/>
                    <a:pt x="16" y="129"/>
                    <a:pt x="11" y="117"/>
                  </a:cubicBezTo>
                  <a:cubicBezTo>
                    <a:pt x="6" y="104"/>
                    <a:pt x="2" y="90"/>
                    <a:pt x="1" y="76"/>
                  </a:cubicBezTo>
                  <a:cubicBezTo>
                    <a:pt x="0" y="50"/>
                    <a:pt x="9" y="25"/>
                    <a:pt x="15"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1">
              <a:extLst>
                <a:ext uri="{FF2B5EF4-FFF2-40B4-BE49-F238E27FC236}">
                  <a16:creationId xmlns:a16="http://schemas.microsoft.com/office/drawing/2014/main" id="{00B35873-E11A-4EF0-A768-745D5CF0E11B}"/>
                </a:ext>
              </a:extLst>
            </p:cNvPr>
            <p:cNvSpPr>
              <a:spLocks/>
            </p:cNvSpPr>
            <p:nvPr/>
          </p:nvSpPr>
          <p:spPr bwMode="auto">
            <a:xfrm>
              <a:off x="8579331" y="5218367"/>
              <a:ext cx="72171" cy="91342"/>
            </a:xfrm>
            <a:custGeom>
              <a:avLst/>
              <a:gdLst>
                <a:gd name="T0" fmla="*/ 31 w 31"/>
                <a:gd name="T1" fmla="*/ 40 h 40"/>
                <a:gd name="T2" fmla="*/ 8 w 31"/>
                <a:gd name="T3" fmla="*/ 0 h 40"/>
                <a:gd name="T4" fmla="*/ 12 w 31"/>
                <a:gd name="T5" fmla="*/ 4 h 40"/>
                <a:gd name="T6" fmla="*/ 31 w 31"/>
                <a:gd name="T7" fmla="*/ 40 h 40"/>
              </a:gdLst>
              <a:ahLst/>
              <a:cxnLst>
                <a:cxn ang="0">
                  <a:pos x="T0" y="T1"/>
                </a:cxn>
                <a:cxn ang="0">
                  <a:pos x="T2" y="T3"/>
                </a:cxn>
                <a:cxn ang="0">
                  <a:pos x="T4" y="T5"/>
                </a:cxn>
                <a:cxn ang="0">
                  <a:pos x="T6" y="T7"/>
                </a:cxn>
              </a:cxnLst>
              <a:rect l="0" t="0" r="r" b="b"/>
              <a:pathLst>
                <a:path w="31" h="40">
                  <a:moveTo>
                    <a:pt x="31" y="40"/>
                  </a:moveTo>
                  <a:cubicBezTo>
                    <a:pt x="6" y="36"/>
                    <a:pt x="0" y="25"/>
                    <a:pt x="8" y="0"/>
                  </a:cubicBezTo>
                  <a:cubicBezTo>
                    <a:pt x="10" y="1"/>
                    <a:pt x="11" y="2"/>
                    <a:pt x="12" y="4"/>
                  </a:cubicBezTo>
                  <a:cubicBezTo>
                    <a:pt x="17" y="16"/>
                    <a:pt x="29" y="25"/>
                    <a:pt x="31" y="40"/>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Freeform 122">
              <a:extLst>
                <a:ext uri="{FF2B5EF4-FFF2-40B4-BE49-F238E27FC236}">
                  <a16:creationId xmlns:a16="http://schemas.microsoft.com/office/drawing/2014/main" id="{D1C18AE5-FD86-4483-9B43-D58A734A54CB}"/>
                </a:ext>
              </a:extLst>
            </p:cNvPr>
            <p:cNvSpPr>
              <a:spLocks/>
            </p:cNvSpPr>
            <p:nvPr/>
          </p:nvSpPr>
          <p:spPr bwMode="auto">
            <a:xfrm>
              <a:off x="8665034" y="4536127"/>
              <a:ext cx="82320" cy="110512"/>
            </a:xfrm>
            <a:custGeom>
              <a:avLst/>
              <a:gdLst>
                <a:gd name="T0" fmla="*/ 30 w 36"/>
                <a:gd name="T1" fmla="*/ 44 h 48"/>
                <a:gd name="T2" fmla="*/ 18 w 36"/>
                <a:gd name="T3" fmla="*/ 22 h 48"/>
                <a:gd name="T4" fmla="*/ 13 w 36"/>
                <a:gd name="T5" fmla="*/ 33 h 48"/>
                <a:gd name="T6" fmla="*/ 8 w 36"/>
                <a:gd name="T7" fmla="*/ 1 h 48"/>
                <a:gd name="T8" fmla="*/ 12 w 36"/>
                <a:gd name="T9" fmla="*/ 0 h 48"/>
                <a:gd name="T10" fmla="*/ 35 w 36"/>
                <a:gd name="T11" fmla="*/ 44 h 48"/>
                <a:gd name="T12" fmla="*/ 30 w 36"/>
                <a:gd name="T13" fmla="*/ 48 h 48"/>
                <a:gd name="T14" fmla="*/ 30 w 36"/>
                <a:gd name="T15" fmla="*/ 4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30" y="44"/>
                  </a:moveTo>
                  <a:cubicBezTo>
                    <a:pt x="26" y="37"/>
                    <a:pt x="22" y="30"/>
                    <a:pt x="18" y="22"/>
                  </a:cubicBezTo>
                  <a:cubicBezTo>
                    <a:pt x="16" y="26"/>
                    <a:pt x="14" y="30"/>
                    <a:pt x="13" y="33"/>
                  </a:cubicBezTo>
                  <a:cubicBezTo>
                    <a:pt x="2" y="24"/>
                    <a:pt x="0" y="13"/>
                    <a:pt x="8" y="1"/>
                  </a:cubicBezTo>
                  <a:cubicBezTo>
                    <a:pt x="9" y="1"/>
                    <a:pt x="12" y="0"/>
                    <a:pt x="12" y="0"/>
                  </a:cubicBezTo>
                  <a:cubicBezTo>
                    <a:pt x="20" y="14"/>
                    <a:pt x="28" y="29"/>
                    <a:pt x="35" y="44"/>
                  </a:cubicBezTo>
                  <a:cubicBezTo>
                    <a:pt x="36" y="47"/>
                    <a:pt x="33" y="48"/>
                    <a:pt x="30" y="48"/>
                  </a:cubicBezTo>
                  <a:cubicBezTo>
                    <a:pt x="30" y="47"/>
                    <a:pt x="30" y="46"/>
                    <a:pt x="30" y="4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23">
              <a:extLst>
                <a:ext uri="{FF2B5EF4-FFF2-40B4-BE49-F238E27FC236}">
                  <a16:creationId xmlns:a16="http://schemas.microsoft.com/office/drawing/2014/main" id="{242F8482-7C20-4CD1-8D55-2BE2D8ED2329}"/>
                </a:ext>
              </a:extLst>
            </p:cNvPr>
            <p:cNvSpPr>
              <a:spLocks/>
            </p:cNvSpPr>
            <p:nvPr/>
          </p:nvSpPr>
          <p:spPr bwMode="auto">
            <a:xfrm>
              <a:off x="9084527" y="5240921"/>
              <a:ext cx="151108" cy="62022"/>
            </a:xfrm>
            <a:custGeom>
              <a:avLst/>
              <a:gdLst>
                <a:gd name="T0" fmla="*/ 24 w 66"/>
                <a:gd name="T1" fmla="*/ 9 h 27"/>
                <a:gd name="T2" fmla="*/ 31 w 66"/>
                <a:gd name="T3" fmla="*/ 4 h 27"/>
                <a:gd name="T4" fmla="*/ 61 w 66"/>
                <a:gd name="T5" fmla="*/ 0 h 27"/>
                <a:gd name="T6" fmla="*/ 63 w 66"/>
                <a:gd name="T7" fmla="*/ 6 h 27"/>
                <a:gd name="T8" fmla="*/ 2 w 66"/>
                <a:gd name="T9" fmla="*/ 27 h 27"/>
                <a:gd name="T10" fmla="*/ 2 w 66"/>
                <a:gd name="T11" fmla="*/ 22 h 27"/>
                <a:gd name="T12" fmla="*/ 24 w 66"/>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66" h="27">
                  <a:moveTo>
                    <a:pt x="24" y="9"/>
                  </a:moveTo>
                  <a:cubicBezTo>
                    <a:pt x="26" y="7"/>
                    <a:pt x="29" y="6"/>
                    <a:pt x="31" y="4"/>
                  </a:cubicBezTo>
                  <a:cubicBezTo>
                    <a:pt x="41" y="3"/>
                    <a:pt x="51" y="1"/>
                    <a:pt x="61" y="0"/>
                  </a:cubicBezTo>
                  <a:cubicBezTo>
                    <a:pt x="64" y="1"/>
                    <a:pt x="66" y="3"/>
                    <a:pt x="63" y="6"/>
                  </a:cubicBezTo>
                  <a:cubicBezTo>
                    <a:pt x="42" y="11"/>
                    <a:pt x="24" y="25"/>
                    <a:pt x="2" y="27"/>
                  </a:cubicBezTo>
                  <a:cubicBezTo>
                    <a:pt x="0" y="26"/>
                    <a:pt x="0" y="24"/>
                    <a:pt x="2" y="22"/>
                  </a:cubicBezTo>
                  <a:cubicBezTo>
                    <a:pt x="9" y="18"/>
                    <a:pt x="17" y="13"/>
                    <a:pt x="24" y="9"/>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25">
              <a:extLst>
                <a:ext uri="{FF2B5EF4-FFF2-40B4-BE49-F238E27FC236}">
                  <a16:creationId xmlns:a16="http://schemas.microsoft.com/office/drawing/2014/main" id="{83B95D08-E36F-493F-94F0-9795949600BD}"/>
                </a:ext>
              </a:extLst>
            </p:cNvPr>
            <p:cNvSpPr>
              <a:spLocks/>
            </p:cNvSpPr>
            <p:nvPr/>
          </p:nvSpPr>
          <p:spPr bwMode="auto">
            <a:xfrm>
              <a:off x="8954845" y="3962143"/>
              <a:ext cx="66533" cy="62022"/>
            </a:xfrm>
            <a:custGeom>
              <a:avLst/>
              <a:gdLst>
                <a:gd name="T0" fmla="*/ 9 w 29"/>
                <a:gd name="T1" fmla="*/ 2 h 27"/>
                <a:gd name="T2" fmla="*/ 21 w 29"/>
                <a:gd name="T3" fmla="*/ 1 h 27"/>
                <a:gd name="T4" fmla="*/ 26 w 29"/>
                <a:gd name="T5" fmla="*/ 1 h 27"/>
                <a:gd name="T6" fmla="*/ 22 w 29"/>
                <a:gd name="T7" fmla="*/ 16 h 27"/>
                <a:gd name="T8" fmla="*/ 14 w 29"/>
                <a:gd name="T9" fmla="*/ 27 h 27"/>
                <a:gd name="T10" fmla="*/ 12 w 29"/>
                <a:gd name="T11" fmla="*/ 23 h 27"/>
                <a:gd name="T12" fmla="*/ 9 w 29"/>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9" y="2"/>
                  </a:moveTo>
                  <a:cubicBezTo>
                    <a:pt x="13" y="2"/>
                    <a:pt x="17" y="4"/>
                    <a:pt x="21" y="1"/>
                  </a:cubicBezTo>
                  <a:cubicBezTo>
                    <a:pt x="22" y="0"/>
                    <a:pt x="24" y="0"/>
                    <a:pt x="26" y="1"/>
                  </a:cubicBezTo>
                  <a:cubicBezTo>
                    <a:pt x="29" y="7"/>
                    <a:pt x="27" y="12"/>
                    <a:pt x="22" y="16"/>
                  </a:cubicBezTo>
                  <a:cubicBezTo>
                    <a:pt x="19" y="19"/>
                    <a:pt x="19" y="25"/>
                    <a:pt x="14" y="27"/>
                  </a:cubicBezTo>
                  <a:cubicBezTo>
                    <a:pt x="13" y="25"/>
                    <a:pt x="12" y="24"/>
                    <a:pt x="12" y="23"/>
                  </a:cubicBezTo>
                  <a:cubicBezTo>
                    <a:pt x="8" y="16"/>
                    <a:pt x="0" y="10"/>
                    <a:pt x="9" y="2"/>
                  </a:cubicBezTo>
                  <a:close/>
                </a:path>
              </a:pathLst>
            </a:custGeom>
            <a:solidFill>
              <a:srgbClr val="AEC0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6">
              <a:extLst>
                <a:ext uri="{FF2B5EF4-FFF2-40B4-BE49-F238E27FC236}">
                  <a16:creationId xmlns:a16="http://schemas.microsoft.com/office/drawing/2014/main" id="{1D19C2E0-0753-4C7A-BE66-65BC7A23D940}"/>
                </a:ext>
              </a:extLst>
            </p:cNvPr>
            <p:cNvSpPr>
              <a:spLocks/>
            </p:cNvSpPr>
            <p:nvPr/>
          </p:nvSpPr>
          <p:spPr bwMode="auto">
            <a:xfrm>
              <a:off x="8932292" y="4057995"/>
              <a:ext cx="55256" cy="117278"/>
            </a:xfrm>
            <a:custGeom>
              <a:avLst/>
              <a:gdLst>
                <a:gd name="T0" fmla="*/ 2 w 24"/>
                <a:gd name="T1" fmla="*/ 47 h 51"/>
                <a:gd name="T2" fmla="*/ 1 w 24"/>
                <a:gd name="T3" fmla="*/ 51 h 51"/>
                <a:gd name="T4" fmla="*/ 24 w 24"/>
                <a:gd name="T5" fmla="*/ 0 h 51"/>
                <a:gd name="T6" fmla="*/ 2 w 24"/>
                <a:gd name="T7" fmla="*/ 47 h 51"/>
              </a:gdLst>
              <a:ahLst/>
              <a:cxnLst>
                <a:cxn ang="0">
                  <a:pos x="T0" y="T1"/>
                </a:cxn>
                <a:cxn ang="0">
                  <a:pos x="T2" y="T3"/>
                </a:cxn>
                <a:cxn ang="0">
                  <a:pos x="T4" y="T5"/>
                </a:cxn>
                <a:cxn ang="0">
                  <a:pos x="T6" y="T7"/>
                </a:cxn>
              </a:cxnLst>
              <a:rect l="0" t="0" r="r" b="b"/>
              <a:pathLst>
                <a:path w="24" h="51">
                  <a:moveTo>
                    <a:pt x="2" y="47"/>
                  </a:moveTo>
                  <a:cubicBezTo>
                    <a:pt x="2" y="49"/>
                    <a:pt x="1" y="50"/>
                    <a:pt x="1" y="51"/>
                  </a:cubicBezTo>
                  <a:cubicBezTo>
                    <a:pt x="0" y="30"/>
                    <a:pt x="11" y="15"/>
                    <a:pt x="24" y="0"/>
                  </a:cubicBezTo>
                  <a:cubicBezTo>
                    <a:pt x="19" y="17"/>
                    <a:pt x="9" y="31"/>
                    <a:pt x="2" y="47"/>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127">
              <a:extLst>
                <a:ext uri="{FF2B5EF4-FFF2-40B4-BE49-F238E27FC236}">
                  <a16:creationId xmlns:a16="http://schemas.microsoft.com/office/drawing/2014/main" id="{14073CC5-26DB-41A0-9636-D8C378C384E7}"/>
                </a:ext>
              </a:extLst>
            </p:cNvPr>
            <p:cNvSpPr>
              <a:spLocks/>
            </p:cNvSpPr>
            <p:nvPr/>
          </p:nvSpPr>
          <p:spPr bwMode="auto">
            <a:xfrm>
              <a:off x="9058591" y="5125898"/>
              <a:ext cx="41724" cy="41724"/>
            </a:xfrm>
            <a:custGeom>
              <a:avLst/>
              <a:gdLst>
                <a:gd name="T0" fmla="*/ 18 w 18"/>
                <a:gd name="T1" fmla="*/ 9 h 18"/>
                <a:gd name="T2" fmla="*/ 9 w 18"/>
                <a:gd name="T3" fmla="*/ 18 h 18"/>
                <a:gd name="T4" fmla="*/ 1 w 18"/>
                <a:gd name="T5" fmla="*/ 11 h 18"/>
                <a:gd name="T6" fmla="*/ 8 w 18"/>
                <a:gd name="T7" fmla="*/ 1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14"/>
                    <a:pt x="15" y="18"/>
                    <a:pt x="9" y="18"/>
                  </a:cubicBezTo>
                  <a:cubicBezTo>
                    <a:pt x="5" y="18"/>
                    <a:pt x="1" y="15"/>
                    <a:pt x="1" y="11"/>
                  </a:cubicBezTo>
                  <a:cubicBezTo>
                    <a:pt x="0" y="5"/>
                    <a:pt x="3" y="1"/>
                    <a:pt x="8" y="1"/>
                  </a:cubicBezTo>
                  <a:cubicBezTo>
                    <a:pt x="14" y="0"/>
                    <a:pt x="17" y="3"/>
                    <a:pt x="18" y="9"/>
                  </a:cubicBezTo>
                  <a:close/>
                </a:path>
              </a:pathLst>
            </a:custGeom>
            <a:solidFill>
              <a:srgbClr val="D1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28">
              <a:extLst>
                <a:ext uri="{FF2B5EF4-FFF2-40B4-BE49-F238E27FC236}">
                  <a16:creationId xmlns:a16="http://schemas.microsoft.com/office/drawing/2014/main" id="{A8F5390C-905B-4AF3-AA6B-2C2071B04623}"/>
                </a:ext>
              </a:extLst>
            </p:cNvPr>
            <p:cNvSpPr>
              <a:spLocks/>
            </p:cNvSpPr>
            <p:nvPr/>
          </p:nvSpPr>
          <p:spPr bwMode="auto">
            <a:xfrm>
              <a:off x="9060846" y="4625213"/>
              <a:ext cx="39469" cy="39469"/>
            </a:xfrm>
            <a:custGeom>
              <a:avLst/>
              <a:gdLst>
                <a:gd name="T0" fmla="*/ 17 w 17"/>
                <a:gd name="T1" fmla="*/ 8 h 17"/>
                <a:gd name="T2" fmla="*/ 8 w 17"/>
                <a:gd name="T3" fmla="*/ 17 h 17"/>
                <a:gd name="T4" fmla="*/ 0 w 17"/>
                <a:gd name="T5" fmla="*/ 9 h 17"/>
                <a:gd name="T6" fmla="*/ 9 w 17"/>
                <a:gd name="T7" fmla="*/ 0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7" y="13"/>
                    <a:pt x="14" y="17"/>
                    <a:pt x="8" y="17"/>
                  </a:cubicBezTo>
                  <a:cubicBezTo>
                    <a:pt x="3" y="17"/>
                    <a:pt x="0" y="14"/>
                    <a:pt x="0" y="9"/>
                  </a:cubicBezTo>
                  <a:cubicBezTo>
                    <a:pt x="0" y="3"/>
                    <a:pt x="3" y="0"/>
                    <a:pt x="9" y="0"/>
                  </a:cubicBezTo>
                  <a:cubicBezTo>
                    <a:pt x="13" y="0"/>
                    <a:pt x="16" y="3"/>
                    <a:pt x="17" y="8"/>
                  </a:cubicBezTo>
                  <a:close/>
                </a:path>
              </a:pathLst>
            </a:custGeom>
            <a:solidFill>
              <a:srgbClr val="D6A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29">
              <a:extLst>
                <a:ext uri="{FF2B5EF4-FFF2-40B4-BE49-F238E27FC236}">
                  <a16:creationId xmlns:a16="http://schemas.microsoft.com/office/drawing/2014/main" id="{306BA002-5539-44D7-A1C4-ED7574925051}"/>
                </a:ext>
              </a:extLst>
            </p:cNvPr>
            <p:cNvSpPr>
              <a:spLocks/>
            </p:cNvSpPr>
            <p:nvPr/>
          </p:nvSpPr>
          <p:spPr bwMode="auto">
            <a:xfrm>
              <a:off x="9060846" y="4394041"/>
              <a:ext cx="39469" cy="33830"/>
            </a:xfrm>
            <a:custGeom>
              <a:avLst/>
              <a:gdLst>
                <a:gd name="T0" fmla="*/ 17 w 17"/>
                <a:gd name="T1" fmla="*/ 8 h 15"/>
                <a:gd name="T2" fmla="*/ 10 w 17"/>
                <a:gd name="T3" fmla="*/ 15 h 15"/>
                <a:gd name="T4" fmla="*/ 0 w 17"/>
                <a:gd name="T5" fmla="*/ 8 h 15"/>
                <a:gd name="T6" fmla="*/ 7 w 17"/>
                <a:gd name="T7" fmla="*/ 0 h 15"/>
                <a:gd name="T8" fmla="*/ 17 w 17"/>
                <a:gd name="T9" fmla="*/ 8 h 15"/>
              </a:gdLst>
              <a:ahLst/>
              <a:cxnLst>
                <a:cxn ang="0">
                  <a:pos x="T0" y="T1"/>
                </a:cxn>
                <a:cxn ang="0">
                  <a:pos x="T2" y="T3"/>
                </a:cxn>
                <a:cxn ang="0">
                  <a:pos x="T4" y="T5"/>
                </a:cxn>
                <a:cxn ang="0">
                  <a:pos x="T6" y="T7"/>
                </a:cxn>
                <a:cxn ang="0">
                  <a:pos x="T8" y="T9"/>
                </a:cxn>
              </a:cxnLst>
              <a:rect l="0" t="0" r="r" b="b"/>
              <a:pathLst>
                <a:path w="17" h="15">
                  <a:moveTo>
                    <a:pt x="17" y="8"/>
                  </a:moveTo>
                  <a:cubicBezTo>
                    <a:pt x="17" y="12"/>
                    <a:pt x="15" y="15"/>
                    <a:pt x="10" y="15"/>
                  </a:cubicBezTo>
                  <a:cubicBezTo>
                    <a:pt x="5" y="15"/>
                    <a:pt x="0" y="15"/>
                    <a:pt x="0" y="8"/>
                  </a:cubicBezTo>
                  <a:cubicBezTo>
                    <a:pt x="0" y="4"/>
                    <a:pt x="2" y="0"/>
                    <a:pt x="7" y="0"/>
                  </a:cubicBezTo>
                  <a:cubicBezTo>
                    <a:pt x="13" y="0"/>
                    <a:pt x="16" y="1"/>
                    <a:pt x="17" y="8"/>
                  </a:cubicBezTo>
                  <a:close/>
                </a:path>
              </a:pathLst>
            </a:custGeom>
            <a:solidFill>
              <a:srgbClr val="DAA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30">
              <a:extLst>
                <a:ext uri="{FF2B5EF4-FFF2-40B4-BE49-F238E27FC236}">
                  <a16:creationId xmlns:a16="http://schemas.microsoft.com/office/drawing/2014/main" id="{F30A3E56-21BE-491A-AC47-D6A6B05E9F06}"/>
                </a:ext>
              </a:extLst>
            </p:cNvPr>
            <p:cNvSpPr>
              <a:spLocks/>
            </p:cNvSpPr>
            <p:nvPr/>
          </p:nvSpPr>
          <p:spPr bwMode="auto">
            <a:xfrm>
              <a:off x="9058591" y="4880066"/>
              <a:ext cx="41724" cy="37213"/>
            </a:xfrm>
            <a:custGeom>
              <a:avLst/>
              <a:gdLst>
                <a:gd name="T0" fmla="*/ 9 w 18"/>
                <a:gd name="T1" fmla="*/ 16 h 16"/>
                <a:gd name="T2" fmla="*/ 1 w 18"/>
                <a:gd name="T3" fmla="*/ 6 h 16"/>
                <a:gd name="T4" fmla="*/ 10 w 18"/>
                <a:gd name="T5" fmla="*/ 0 h 16"/>
                <a:gd name="T6" fmla="*/ 18 w 18"/>
                <a:gd name="T7" fmla="*/ 7 h 16"/>
                <a:gd name="T8" fmla="*/ 9 w 18"/>
                <a:gd name="T9" fmla="*/ 16 h 16"/>
              </a:gdLst>
              <a:ahLst/>
              <a:cxnLst>
                <a:cxn ang="0">
                  <a:pos x="T0" y="T1"/>
                </a:cxn>
                <a:cxn ang="0">
                  <a:pos x="T2" y="T3"/>
                </a:cxn>
                <a:cxn ang="0">
                  <a:pos x="T4" y="T5"/>
                </a:cxn>
                <a:cxn ang="0">
                  <a:pos x="T6" y="T7"/>
                </a:cxn>
                <a:cxn ang="0">
                  <a:pos x="T8" y="T9"/>
                </a:cxn>
              </a:cxnLst>
              <a:rect l="0" t="0" r="r" b="b"/>
              <a:pathLst>
                <a:path w="18" h="16">
                  <a:moveTo>
                    <a:pt x="9" y="16"/>
                  </a:moveTo>
                  <a:cubicBezTo>
                    <a:pt x="3" y="15"/>
                    <a:pt x="0" y="11"/>
                    <a:pt x="1" y="6"/>
                  </a:cubicBezTo>
                  <a:cubicBezTo>
                    <a:pt x="1" y="1"/>
                    <a:pt x="5" y="0"/>
                    <a:pt x="10" y="0"/>
                  </a:cubicBezTo>
                  <a:cubicBezTo>
                    <a:pt x="15" y="0"/>
                    <a:pt x="18" y="2"/>
                    <a:pt x="18" y="7"/>
                  </a:cubicBezTo>
                  <a:cubicBezTo>
                    <a:pt x="18" y="13"/>
                    <a:pt x="14" y="16"/>
                    <a:pt x="9" y="16"/>
                  </a:cubicBezTo>
                  <a:close/>
                </a:path>
              </a:pathLst>
            </a:custGeom>
            <a:solidFill>
              <a:srgbClr val="E5B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32">
              <a:extLst>
                <a:ext uri="{FF2B5EF4-FFF2-40B4-BE49-F238E27FC236}">
                  <a16:creationId xmlns:a16="http://schemas.microsoft.com/office/drawing/2014/main" id="{6A4AFA6B-EE94-4FAC-992B-508C8FD8371B}"/>
                </a:ext>
              </a:extLst>
            </p:cNvPr>
            <p:cNvSpPr>
              <a:spLocks/>
            </p:cNvSpPr>
            <p:nvPr/>
          </p:nvSpPr>
          <p:spPr bwMode="auto">
            <a:xfrm>
              <a:off x="8607523" y="5227389"/>
              <a:ext cx="57512" cy="82320"/>
            </a:xfrm>
            <a:custGeom>
              <a:avLst/>
              <a:gdLst>
                <a:gd name="T0" fmla="*/ 19 w 25"/>
                <a:gd name="T1" fmla="*/ 36 h 36"/>
                <a:gd name="T2" fmla="*/ 0 w 25"/>
                <a:gd name="T3" fmla="*/ 0 h 36"/>
                <a:gd name="T4" fmla="*/ 15 w 25"/>
                <a:gd name="T5" fmla="*/ 18 h 36"/>
                <a:gd name="T6" fmla="*/ 19 w 25"/>
                <a:gd name="T7" fmla="*/ 36 h 36"/>
              </a:gdLst>
              <a:ahLst/>
              <a:cxnLst>
                <a:cxn ang="0">
                  <a:pos x="T0" y="T1"/>
                </a:cxn>
                <a:cxn ang="0">
                  <a:pos x="T2" y="T3"/>
                </a:cxn>
                <a:cxn ang="0">
                  <a:pos x="T4" y="T5"/>
                </a:cxn>
                <a:cxn ang="0">
                  <a:pos x="T6" y="T7"/>
                </a:cxn>
              </a:cxnLst>
              <a:rect l="0" t="0" r="r" b="b"/>
              <a:pathLst>
                <a:path w="25" h="36">
                  <a:moveTo>
                    <a:pt x="19" y="36"/>
                  </a:moveTo>
                  <a:cubicBezTo>
                    <a:pt x="13" y="24"/>
                    <a:pt x="2" y="14"/>
                    <a:pt x="0" y="0"/>
                  </a:cubicBezTo>
                  <a:cubicBezTo>
                    <a:pt x="8" y="3"/>
                    <a:pt x="10" y="12"/>
                    <a:pt x="15" y="18"/>
                  </a:cubicBezTo>
                  <a:cubicBezTo>
                    <a:pt x="16" y="24"/>
                    <a:pt x="25" y="28"/>
                    <a:pt x="19"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33">
              <a:extLst>
                <a:ext uri="{FF2B5EF4-FFF2-40B4-BE49-F238E27FC236}">
                  <a16:creationId xmlns:a16="http://schemas.microsoft.com/office/drawing/2014/main" id="{09F7D22F-2E92-4AD5-92AA-19F3702F0887}"/>
                </a:ext>
              </a:extLst>
            </p:cNvPr>
            <p:cNvSpPr>
              <a:spLocks/>
            </p:cNvSpPr>
            <p:nvPr/>
          </p:nvSpPr>
          <p:spPr bwMode="auto">
            <a:xfrm>
              <a:off x="9001079" y="5291666"/>
              <a:ext cx="87958" cy="46235"/>
            </a:xfrm>
            <a:custGeom>
              <a:avLst/>
              <a:gdLst>
                <a:gd name="T0" fmla="*/ 38 w 38"/>
                <a:gd name="T1" fmla="*/ 0 h 20"/>
                <a:gd name="T2" fmla="*/ 38 w 38"/>
                <a:gd name="T3" fmla="*/ 5 h 20"/>
                <a:gd name="T4" fmla="*/ 2 w 38"/>
                <a:gd name="T5" fmla="*/ 17 h 20"/>
                <a:gd name="T6" fmla="*/ 1 w 38"/>
                <a:gd name="T7" fmla="*/ 12 h 20"/>
                <a:gd name="T8" fmla="*/ 16 w 38"/>
                <a:gd name="T9" fmla="*/ 3 h 20"/>
                <a:gd name="T10" fmla="*/ 38 w 38"/>
                <a:gd name="T11" fmla="*/ 0 h 20"/>
              </a:gdLst>
              <a:ahLst/>
              <a:cxnLst>
                <a:cxn ang="0">
                  <a:pos x="T0" y="T1"/>
                </a:cxn>
                <a:cxn ang="0">
                  <a:pos x="T2" y="T3"/>
                </a:cxn>
                <a:cxn ang="0">
                  <a:pos x="T4" y="T5"/>
                </a:cxn>
                <a:cxn ang="0">
                  <a:pos x="T6" y="T7"/>
                </a:cxn>
                <a:cxn ang="0">
                  <a:pos x="T8" y="T9"/>
                </a:cxn>
                <a:cxn ang="0">
                  <a:pos x="T10" y="T11"/>
                </a:cxn>
              </a:cxnLst>
              <a:rect l="0" t="0" r="r" b="b"/>
              <a:pathLst>
                <a:path w="38" h="20">
                  <a:moveTo>
                    <a:pt x="38" y="0"/>
                  </a:moveTo>
                  <a:cubicBezTo>
                    <a:pt x="38" y="2"/>
                    <a:pt x="38" y="3"/>
                    <a:pt x="38" y="5"/>
                  </a:cubicBezTo>
                  <a:cubicBezTo>
                    <a:pt x="29" y="17"/>
                    <a:pt x="16" y="20"/>
                    <a:pt x="2" y="17"/>
                  </a:cubicBezTo>
                  <a:cubicBezTo>
                    <a:pt x="0" y="16"/>
                    <a:pt x="0" y="14"/>
                    <a:pt x="1" y="12"/>
                  </a:cubicBezTo>
                  <a:cubicBezTo>
                    <a:pt x="6" y="8"/>
                    <a:pt x="14" y="10"/>
                    <a:pt x="16" y="3"/>
                  </a:cubicBezTo>
                  <a:cubicBezTo>
                    <a:pt x="24" y="7"/>
                    <a:pt x="31" y="2"/>
                    <a:pt x="38" y="0"/>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34">
              <a:extLst>
                <a:ext uri="{FF2B5EF4-FFF2-40B4-BE49-F238E27FC236}">
                  <a16:creationId xmlns:a16="http://schemas.microsoft.com/office/drawing/2014/main" id="{9DCC5911-9EAF-4D91-AE7A-A77BC6C8917F}"/>
                </a:ext>
              </a:extLst>
            </p:cNvPr>
            <p:cNvSpPr>
              <a:spLocks/>
            </p:cNvSpPr>
            <p:nvPr/>
          </p:nvSpPr>
          <p:spPr bwMode="auto">
            <a:xfrm>
              <a:off x="8632332" y="4806768"/>
              <a:ext cx="46235" cy="66533"/>
            </a:xfrm>
            <a:custGeom>
              <a:avLst/>
              <a:gdLst>
                <a:gd name="T0" fmla="*/ 0 w 20"/>
                <a:gd name="T1" fmla="*/ 0 h 29"/>
                <a:gd name="T2" fmla="*/ 15 w 20"/>
                <a:gd name="T3" fmla="*/ 14 h 29"/>
                <a:gd name="T4" fmla="*/ 18 w 20"/>
                <a:gd name="T5" fmla="*/ 25 h 29"/>
                <a:gd name="T6" fmla="*/ 20 w 20"/>
                <a:gd name="T7" fmla="*/ 28 h 29"/>
                <a:gd name="T8" fmla="*/ 18 w 20"/>
                <a:gd name="T9" fmla="*/ 29 h 29"/>
                <a:gd name="T10" fmla="*/ 0 w 20"/>
                <a:gd name="T11" fmla="*/ 0 h 29"/>
              </a:gdLst>
              <a:ahLst/>
              <a:cxnLst>
                <a:cxn ang="0">
                  <a:pos x="T0" y="T1"/>
                </a:cxn>
                <a:cxn ang="0">
                  <a:pos x="T2" y="T3"/>
                </a:cxn>
                <a:cxn ang="0">
                  <a:pos x="T4" y="T5"/>
                </a:cxn>
                <a:cxn ang="0">
                  <a:pos x="T6" y="T7"/>
                </a:cxn>
                <a:cxn ang="0">
                  <a:pos x="T8" y="T9"/>
                </a:cxn>
                <a:cxn ang="0">
                  <a:pos x="T10" y="T11"/>
                </a:cxn>
              </a:cxnLst>
              <a:rect l="0" t="0" r="r" b="b"/>
              <a:pathLst>
                <a:path w="20" h="29">
                  <a:moveTo>
                    <a:pt x="0" y="0"/>
                  </a:moveTo>
                  <a:cubicBezTo>
                    <a:pt x="10" y="0"/>
                    <a:pt x="9" y="11"/>
                    <a:pt x="15" y="14"/>
                  </a:cubicBezTo>
                  <a:cubicBezTo>
                    <a:pt x="16" y="18"/>
                    <a:pt x="17" y="22"/>
                    <a:pt x="18" y="25"/>
                  </a:cubicBezTo>
                  <a:cubicBezTo>
                    <a:pt x="20" y="26"/>
                    <a:pt x="20" y="27"/>
                    <a:pt x="20" y="28"/>
                  </a:cubicBezTo>
                  <a:cubicBezTo>
                    <a:pt x="19" y="28"/>
                    <a:pt x="19" y="29"/>
                    <a:pt x="18" y="29"/>
                  </a:cubicBezTo>
                  <a:cubicBezTo>
                    <a:pt x="8" y="22"/>
                    <a:pt x="7" y="9"/>
                    <a:pt x="0"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138">
              <a:extLst>
                <a:ext uri="{FF2B5EF4-FFF2-40B4-BE49-F238E27FC236}">
                  <a16:creationId xmlns:a16="http://schemas.microsoft.com/office/drawing/2014/main" id="{32D09923-BCFB-47A4-8FEF-2AEDA30B92E7}"/>
                </a:ext>
              </a:extLst>
            </p:cNvPr>
            <p:cNvSpPr>
              <a:spLocks/>
            </p:cNvSpPr>
            <p:nvPr/>
          </p:nvSpPr>
          <p:spPr bwMode="auto">
            <a:xfrm>
              <a:off x="8855610" y="5218367"/>
              <a:ext cx="37213" cy="50746"/>
            </a:xfrm>
            <a:custGeom>
              <a:avLst/>
              <a:gdLst>
                <a:gd name="T0" fmla="*/ 6 w 16"/>
                <a:gd name="T1" fmla="*/ 0 h 22"/>
                <a:gd name="T2" fmla="*/ 13 w 16"/>
                <a:gd name="T3" fmla="*/ 0 h 22"/>
                <a:gd name="T4" fmla="*/ 16 w 16"/>
                <a:gd name="T5" fmla="*/ 10 h 22"/>
                <a:gd name="T6" fmla="*/ 6 w 16"/>
                <a:gd name="T7" fmla="*/ 22 h 22"/>
                <a:gd name="T8" fmla="*/ 5 w 16"/>
                <a:gd name="T9" fmla="*/ 3 h 22"/>
                <a:gd name="T10" fmla="*/ 6 w 16"/>
                <a:gd name="T11" fmla="*/ 0 h 22"/>
              </a:gdLst>
              <a:ahLst/>
              <a:cxnLst>
                <a:cxn ang="0">
                  <a:pos x="T0" y="T1"/>
                </a:cxn>
                <a:cxn ang="0">
                  <a:pos x="T2" y="T3"/>
                </a:cxn>
                <a:cxn ang="0">
                  <a:pos x="T4" y="T5"/>
                </a:cxn>
                <a:cxn ang="0">
                  <a:pos x="T6" y="T7"/>
                </a:cxn>
                <a:cxn ang="0">
                  <a:pos x="T8" y="T9"/>
                </a:cxn>
                <a:cxn ang="0">
                  <a:pos x="T10" y="T11"/>
                </a:cxn>
              </a:cxnLst>
              <a:rect l="0" t="0" r="r" b="b"/>
              <a:pathLst>
                <a:path w="16" h="22">
                  <a:moveTo>
                    <a:pt x="6" y="0"/>
                  </a:moveTo>
                  <a:cubicBezTo>
                    <a:pt x="8" y="0"/>
                    <a:pt x="11" y="0"/>
                    <a:pt x="13" y="0"/>
                  </a:cubicBezTo>
                  <a:cubicBezTo>
                    <a:pt x="14" y="3"/>
                    <a:pt x="15" y="7"/>
                    <a:pt x="16" y="10"/>
                  </a:cubicBezTo>
                  <a:cubicBezTo>
                    <a:pt x="12" y="14"/>
                    <a:pt x="12" y="20"/>
                    <a:pt x="6" y="22"/>
                  </a:cubicBezTo>
                  <a:cubicBezTo>
                    <a:pt x="0" y="16"/>
                    <a:pt x="6" y="9"/>
                    <a:pt x="5" y="3"/>
                  </a:cubicBezTo>
                  <a:cubicBezTo>
                    <a:pt x="6" y="2"/>
                    <a:pt x="6" y="1"/>
                    <a:pt x="6" y="0"/>
                  </a:cubicBezTo>
                  <a:close/>
                </a:path>
              </a:pathLst>
            </a:custGeom>
            <a:solidFill>
              <a:srgbClr val="82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139">
              <a:extLst>
                <a:ext uri="{FF2B5EF4-FFF2-40B4-BE49-F238E27FC236}">
                  <a16:creationId xmlns:a16="http://schemas.microsoft.com/office/drawing/2014/main" id="{A23A9B59-9BB5-428C-ABA1-CF25409176EC}"/>
                </a:ext>
              </a:extLst>
            </p:cNvPr>
            <p:cNvSpPr>
              <a:spLocks/>
            </p:cNvSpPr>
            <p:nvPr/>
          </p:nvSpPr>
          <p:spPr bwMode="auto">
            <a:xfrm>
              <a:off x="9104825" y="4329763"/>
              <a:ext cx="24809" cy="64278"/>
            </a:xfrm>
            <a:custGeom>
              <a:avLst/>
              <a:gdLst>
                <a:gd name="T0" fmla="*/ 11 w 11"/>
                <a:gd name="T1" fmla="*/ 25 h 28"/>
                <a:gd name="T2" fmla="*/ 11 w 11"/>
                <a:gd name="T3" fmla="*/ 28 h 28"/>
                <a:gd name="T4" fmla="*/ 0 w 11"/>
                <a:gd name="T5" fmla="*/ 10 h 28"/>
                <a:gd name="T6" fmla="*/ 8 w 11"/>
                <a:gd name="T7" fmla="*/ 10 h 28"/>
                <a:gd name="T8" fmla="*/ 11 w 11"/>
                <a:gd name="T9" fmla="*/ 25 h 28"/>
              </a:gdLst>
              <a:ahLst/>
              <a:cxnLst>
                <a:cxn ang="0">
                  <a:pos x="T0" y="T1"/>
                </a:cxn>
                <a:cxn ang="0">
                  <a:pos x="T2" y="T3"/>
                </a:cxn>
                <a:cxn ang="0">
                  <a:pos x="T4" y="T5"/>
                </a:cxn>
                <a:cxn ang="0">
                  <a:pos x="T6" y="T7"/>
                </a:cxn>
                <a:cxn ang="0">
                  <a:pos x="T8" y="T9"/>
                </a:cxn>
              </a:cxnLst>
              <a:rect l="0" t="0" r="r" b="b"/>
              <a:pathLst>
                <a:path w="11" h="28">
                  <a:moveTo>
                    <a:pt x="11" y="25"/>
                  </a:moveTo>
                  <a:cubicBezTo>
                    <a:pt x="11" y="26"/>
                    <a:pt x="11" y="27"/>
                    <a:pt x="11" y="28"/>
                  </a:cubicBezTo>
                  <a:cubicBezTo>
                    <a:pt x="8" y="22"/>
                    <a:pt x="4" y="16"/>
                    <a:pt x="0" y="10"/>
                  </a:cubicBezTo>
                  <a:cubicBezTo>
                    <a:pt x="3" y="9"/>
                    <a:pt x="6" y="0"/>
                    <a:pt x="8" y="10"/>
                  </a:cubicBezTo>
                  <a:cubicBezTo>
                    <a:pt x="9" y="15"/>
                    <a:pt x="10" y="20"/>
                    <a:pt x="11" y="25"/>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43">
              <a:extLst>
                <a:ext uri="{FF2B5EF4-FFF2-40B4-BE49-F238E27FC236}">
                  <a16:creationId xmlns:a16="http://schemas.microsoft.com/office/drawing/2014/main" id="{70815C8F-CEBD-486A-B4EF-0B042D1BE7C9}"/>
                </a:ext>
              </a:extLst>
            </p:cNvPr>
            <p:cNvSpPr>
              <a:spLocks/>
            </p:cNvSpPr>
            <p:nvPr/>
          </p:nvSpPr>
          <p:spPr bwMode="auto">
            <a:xfrm>
              <a:off x="8749609" y="4646639"/>
              <a:ext cx="23681" cy="27064"/>
            </a:xfrm>
            <a:custGeom>
              <a:avLst/>
              <a:gdLst>
                <a:gd name="T0" fmla="*/ 0 w 10"/>
                <a:gd name="T1" fmla="*/ 4 h 12"/>
                <a:gd name="T2" fmla="*/ 4 w 10"/>
                <a:gd name="T3" fmla="*/ 0 h 12"/>
                <a:gd name="T4" fmla="*/ 10 w 10"/>
                <a:gd name="T5" fmla="*/ 12 h 12"/>
                <a:gd name="T6" fmla="*/ 0 w 10"/>
                <a:gd name="T7" fmla="*/ 4 h 12"/>
              </a:gdLst>
              <a:ahLst/>
              <a:cxnLst>
                <a:cxn ang="0">
                  <a:pos x="T0" y="T1"/>
                </a:cxn>
                <a:cxn ang="0">
                  <a:pos x="T2" y="T3"/>
                </a:cxn>
                <a:cxn ang="0">
                  <a:pos x="T4" y="T5"/>
                </a:cxn>
                <a:cxn ang="0">
                  <a:pos x="T6" y="T7"/>
                </a:cxn>
              </a:cxnLst>
              <a:rect l="0" t="0" r="r" b="b"/>
              <a:pathLst>
                <a:path w="10" h="12">
                  <a:moveTo>
                    <a:pt x="0" y="4"/>
                  </a:moveTo>
                  <a:cubicBezTo>
                    <a:pt x="2" y="2"/>
                    <a:pt x="3" y="1"/>
                    <a:pt x="4" y="0"/>
                  </a:cubicBezTo>
                  <a:cubicBezTo>
                    <a:pt x="8" y="3"/>
                    <a:pt x="10" y="6"/>
                    <a:pt x="10" y="12"/>
                  </a:cubicBezTo>
                  <a:cubicBezTo>
                    <a:pt x="4" y="12"/>
                    <a:pt x="3" y="7"/>
                    <a:pt x="0" y="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7" name="Freeform 144">
              <a:extLst>
                <a:ext uri="{FF2B5EF4-FFF2-40B4-BE49-F238E27FC236}">
                  <a16:creationId xmlns:a16="http://schemas.microsoft.com/office/drawing/2014/main" id="{2B24A045-9129-4FD4-AA5D-CF9472FF20D9}"/>
                </a:ext>
              </a:extLst>
            </p:cNvPr>
            <p:cNvSpPr>
              <a:spLocks/>
            </p:cNvSpPr>
            <p:nvPr/>
          </p:nvSpPr>
          <p:spPr bwMode="auto">
            <a:xfrm>
              <a:off x="8941313" y="5249942"/>
              <a:ext cx="402578" cy="360854"/>
            </a:xfrm>
            <a:custGeom>
              <a:avLst/>
              <a:gdLst>
                <a:gd name="T0" fmla="*/ 27 w 175"/>
                <a:gd name="T1" fmla="*/ 33 h 157"/>
                <a:gd name="T2" fmla="*/ 64 w 175"/>
                <a:gd name="T3" fmla="*/ 23 h 157"/>
                <a:gd name="T4" fmla="*/ 125 w 175"/>
                <a:gd name="T5" fmla="*/ 1 h 157"/>
                <a:gd name="T6" fmla="*/ 132 w 175"/>
                <a:gd name="T7" fmla="*/ 2 h 157"/>
                <a:gd name="T8" fmla="*/ 138 w 175"/>
                <a:gd name="T9" fmla="*/ 10 h 157"/>
                <a:gd name="T10" fmla="*/ 147 w 175"/>
                <a:gd name="T11" fmla="*/ 22 h 157"/>
                <a:gd name="T12" fmla="*/ 168 w 175"/>
                <a:gd name="T13" fmla="*/ 35 h 157"/>
                <a:gd name="T14" fmla="*/ 175 w 175"/>
                <a:gd name="T15" fmla="*/ 45 h 157"/>
                <a:gd name="T16" fmla="*/ 148 w 175"/>
                <a:gd name="T17" fmla="*/ 73 h 157"/>
                <a:gd name="T18" fmla="*/ 148 w 175"/>
                <a:gd name="T19" fmla="*/ 73 h 157"/>
                <a:gd name="T20" fmla="*/ 129 w 175"/>
                <a:gd name="T21" fmla="*/ 95 h 157"/>
                <a:gd name="T22" fmla="*/ 123 w 175"/>
                <a:gd name="T23" fmla="*/ 99 h 157"/>
                <a:gd name="T24" fmla="*/ 105 w 175"/>
                <a:gd name="T25" fmla="*/ 119 h 157"/>
                <a:gd name="T26" fmla="*/ 87 w 175"/>
                <a:gd name="T27" fmla="*/ 123 h 157"/>
                <a:gd name="T28" fmla="*/ 87 w 175"/>
                <a:gd name="T29" fmla="*/ 113 h 157"/>
                <a:gd name="T30" fmla="*/ 94 w 175"/>
                <a:gd name="T31" fmla="*/ 107 h 157"/>
                <a:gd name="T32" fmla="*/ 87 w 175"/>
                <a:gd name="T33" fmla="*/ 112 h 157"/>
                <a:gd name="T34" fmla="*/ 82 w 175"/>
                <a:gd name="T35" fmla="*/ 112 h 157"/>
                <a:gd name="T36" fmla="*/ 78 w 175"/>
                <a:gd name="T37" fmla="*/ 109 h 157"/>
                <a:gd name="T38" fmla="*/ 77 w 175"/>
                <a:gd name="T39" fmla="*/ 107 h 157"/>
                <a:gd name="T40" fmla="*/ 76 w 175"/>
                <a:gd name="T41" fmla="*/ 102 h 157"/>
                <a:gd name="T42" fmla="*/ 69 w 175"/>
                <a:gd name="T43" fmla="*/ 103 h 157"/>
                <a:gd name="T44" fmla="*/ 61 w 175"/>
                <a:gd name="T45" fmla="*/ 111 h 157"/>
                <a:gd name="T46" fmla="*/ 22 w 175"/>
                <a:gd name="T47" fmla="*/ 149 h 157"/>
                <a:gd name="T48" fmla="*/ 9 w 175"/>
                <a:gd name="T49" fmla="*/ 154 h 157"/>
                <a:gd name="T50" fmla="*/ 7 w 175"/>
                <a:gd name="T51" fmla="*/ 140 h 157"/>
                <a:gd name="T52" fmla="*/ 27 w 175"/>
                <a:gd name="T53" fmla="*/ 114 h 157"/>
                <a:gd name="T54" fmla="*/ 31 w 175"/>
                <a:gd name="T55" fmla="*/ 107 h 157"/>
                <a:gd name="T56" fmla="*/ 34 w 175"/>
                <a:gd name="T57" fmla="*/ 104 h 157"/>
                <a:gd name="T58" fmla="*/ 38 w 175"/>
                <a:gd name="T59" fmla="*/ 99 h 157"/>
                <a:gd name="T60" fmla="*/ 38 w 175"/>
                <a:gd name="T61" fmla="*/ 99 h 157"/>
                <a:gd name="T62" fmla="*/ 48 w 175"/>
                <a:gd name="T63" fmla="*/ 81 h 157"/>
                <a:gd name="T64" fmla="*/ 56 w 175"/>
                <a:gd name="T65" fmla="*/ 58 h 157"/>
                <a:gd name="T66" fmla="*/ 57 w 175"/>
                <a:gd name="T67" fmla="*/ 54 h 157"/>
                <a:gd name="T68" fmla="*/ 28 w 175"/>
                <a:gd name="T69" fmla="*/ 49 h 157"/>
                <a:gd name="T70" fmla="*/ 9 w 175"/>
                <a:gd name="T71" fmla="*/ 50 h 157"/>
                <a:gd name="T72" fmla="*/ 1 w 175"/>
                <a:gd name="T73" fmla="*/ 41 h 157"/>
                <a:gd name="T74" fmla="*/ 27 w 175"/>
                <a:gd name="T75" fmla="*/ 3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57">
                  <a:moveTo>
                    <a:pt x="27" y="33"/>
                  </a:moveTo>
                  <a:cubicBezTo>
                    <a:pt x="40" y="32"/>
                    <a:pt x="52" y="27"/>
                    <a:pt x="64" y="23"/>
                  </a:cubicBezTo>
                  <a:cubicBezTo>
                    <a:pt x="84" y="14"/>
                    <a:pt x="102" y="0"/>
                    <a:pt x="125" y="1"/>
                  </a:cubicBezTo>
                  <a:cubicBezTo>
                    <a:pt x="128" y="0"/>
                    <a:pt x="130" y="1"/>
                    <a:pt x="132" y="2"/>
                  </a:cubicBezTo>
                  <a:cubicBezTo>
                    <a:pt x="135" y="4"/>
                    <a:pt x="136" y="7"/>
                    <a:pt x="138" y="10"/>
                  </a:cubicBezTo>
                  <a:cubicBezTo>
                    <a:pt x="139" y="16"/>
                    <a:pt x="142" y="20"/>
                    <a:pt x="147" y="22"/>
                  </a:cubicBezTo>
                  <a:cubicBezTo>
                    <a:pt x="155" y="26"/>
                    <a:pt x="163" y="28"/>
                    <a:pt x="168" y="35"/>
                  </a:cubicBezTo>
                  <a:cubicBezTo>
                    <a:pt x="171" y="38"/>
                    <a:pt x="174" y="41"/>
                    <a:pt x="175" y="45"/>
                  </a:cubicBezTo>
                  <a:cubicBezTo>
                    <a:pt x="171" y="60"/>
                    <a:pt x="159" y="66"/>
                    <a:pt x="148" y="73"/>
                  </a:cubicBezTo>
                  <a:cubicBezTo>
                    <a:pt x="148" y="73"/>
                    <a:pt x="148" y="73"/>
                    <a:pt x="148" y="73"/>
                  </a:cubicBezTo>
                  <a:cubicBezTo>
                    <a:pt x="139" y="79"/>
                    <a:pt x="135" y="87"/>
                    <a:pt x="129" y="95"/>
                  </a:cubicBezTo>
                  <a:cubicBezTo>
                    <a:pt x="127" y="96"/>
                    <a:pt x="125" y="98"/>
                    <a:pt x="123" y="99"/>
                  </a:cubicBezTo>
                  <a:cubicBezTo>
                    <a:pt x="117" y="106"/>
                    <a:pt x="112" y="113"/>
                    <a:pt x="105" y="119"/>
                  </a:cubicBezTo>
                  <a:cubicBezTo>
                    <a:pt x="99" y="123"/>
                    <a:pt x="94" y="127"/>
                    <a:pt x="87" y="123"/>
                  </a:cubicBezTo>
                  <a:cubicBezTo>
                    <a:pt x="83" y="119"/>
                    <a:pt x="85" y="116"/>
                    <a:pt x="87" y="113"/>
                  </a:cubicBezTo>
                  <a:cubicBezTo>
                    <a:pt x="89" y="111"/>
                    <a:pt x="92" y="110"/>
                    <a:pt x="94" y="107"/>
                  </a:cubicBezTo>
                  <a:cubicBezTo>
                    <a:pt x="92" y="109"/>
                    <a:pt x="89" y="111"/>
                    <a:pt x="87" y="112"/>
                  </a:cubicBezTo>
                  <a:cubicBezTo>
                    <a:pt x="85" y="113"/>
                    <a:pt x="83" y="113"/>
                    <a:pt x="82" y="112"/>
                  </a:cubicBezTo>
                  <a:cubicBezTo>
                    <a:pt x="80" y="112"/>
                    <a:pt x="79" y="111"/>
                    <a:pt x="78" y="109"/>
                  </a:cubicBezTo>
                  <a:cubicBezTo>
                    <a:pt x="78" y="109"/>
                    <a:pt x="78" y="108"/>
                    <a:pt x="77" y="107"/>
                  </a:cubicBezTo>
                  <a:cubicBezTo>
                    <a:pt x="78" y="105"/>
                    <a:pt x="79" y="103"/>
                    <a:pt x="76" y="102"/>
                  </a:cubicBezTo>
                  <a:cubicBezTo>
                    <a:pt x="74" y="102"/>
                    <a:pt x="71" y="102"/>
                    <a:pt x="69" y="103"/>
                  </a:cubicBezTo>
                  <a:cubicBezTo>
                    <a:pt x="66" y="105"/>
                    <a:pt x="63" y="108"/>
                    <a:pt x="61" y="111"/>
                  </a:cubicBezTo>
                  <a:cubicBezTo>
                    <a:pt x="48" y="124"/>
                    <a:pt x="35" y="137"/>
                    <a:pt x="22" y="149"/>
                  </a:cubicBezTo>
                  <a:cubicBezTo>
                    <a:pt x="18" y="152"/>
                    <a:pt x="14" y="157"/>
                    <a:pt x="9" y="154"/>
                  </a:cubicBezTo>
                  <a:cubicBezTo>
                    <a:pt x="4" y="151"/>
                    <a:pt x="6" y="145"/>
                    <a:pt x="7" y="140"/>
                  </a:cubicBezTo>
                  <a:cubicBezTo>
                    <a:pt x="11" y="129"/>
                    <a:pt x="16" y="120"/>
                    <a:pt x="27" y="114"/>
                  </a:cubicBezTo>
                  <a:cubicBezTo>
                    <a:pt x="30" y="112"/>
                    <a:pt x="31" y="110"/>
                    <a:pt x="31" y="107"/>
                  </a:cubicBezTo>
                  <a:cubicBezTo>
                    <a:pt x="32" y="106"/>
                    <a:pt x="33" y="105"/>
                    <a:pt x="34" y="104"/>
                  </a:cubicBezTo>
                  <a:cubicBezTo>
                    <a:pt x="35" y="102"/>
                    <a:pt x="37" y="101"/>
                    <a:pt x="38" y="99"/>
                  </a:cubicBezTo>
                  <a:cubicBezTo>
                    <a:pt x="38" y="99"/>
                    <a:pt x="38" y="99"/>
                    <a:pt x="38" y="99"/>
                  </a:cubicBezTo>
                  <a:cubicBezTo>
                    <a:pt x="43" y="94"/>
                    <a:pt x="45" y="87"/>
                    <a:pt x="48" y="81"/>
                  </a:cubicBezTo>
                  <a:cubicBezTo>
                    <a:pt x="52" y="74"/>
                    <a:pt x="53" y="66"/>
                    <a:pt x="56" y="58"/>
                  </a:cubicBezTo>
                  <a:cubicBezTo>
                    <a:pt x="57" y="57"/>
                    <a:pt x="57" y="55"/>
                    <a:pt x="57" y="54"/>
                  </a:cubicBezTo>
                  <a:cubicBezTo>
                    <a:pt x="49" y="45"/>
                    <a:pt x="38" y="50"/>
                    <a:pt x="28" y="49"/>
                  </a:cubicBezTo>
                  <a:cubicBezTo>
                    <a:pt x="22" y="49"/>
                    <a:pt x="15" y="50"/>
                    <a:pt x="9" y="50"/>
                  </a:cubicBezTo>
                  <a:cubicBezTo>
                    <a:pt x="4" y="49"/>
                    <a:pt x="0" y="46"/>
                    <a:pt x="1" y="41"/>
                  </a:cubicBezTo>
                  <a:cubicBezTo>
                    <a:pt x="10" y="37"/>
                    <a:pt x="19" y="36"/>
                    <a:pt x="27" y="33"/>
                  </a:cubicBezTo>
                  <a:close/>
                </a:path>
              </a:pathLst>
            </a:custGeom>
            <a:solidFill>
              <a:srgbClr val="F4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145">
              <a:extLst>
                <a:ext uri="{FF2B5EF4-FFF2-40B4-BE49-F238E27FC236}">
                  <a16:creationId xmlns:a16="http://schemas.microsoft.com/office/drawing/2014/main" id="{4BAE9316-F799-4088-9858-9B34E7A442B6}"/>
                </a:ext>
              </a:extLst>
            </p:cNvPr>
            <p:cNvSpPr>
              <a:spLocks/>
            </p:cNvSpPr>
            <p:nvPr/>
          </p:nvSpPr>
          <p:spPr bwMode="auto">
            <a:xfrm>
              <a:off x="8939058" y="5491263"/>
              <a:ext cx="234555" cy="133065"/>
            </a:xfrm>
            <a:custGeom>
              <a:avLst/>
              <a:gdLst>
                <a:gd name="T0" fmla="*/ 83 w 102"/>
                <a:gd name="T1" fmla="*/ 6 h 58"/>
                <a:gd name="T2" fmla="*/ 87 w 102"/>
                <a:gd name="T3" fmla="*/ 5 h 58"/>
                <a:gd name="T4" fmla="*/ 91 w 102"/>
                <a:gd name="T5" fmla="*/ 9 h 58"/>
                <a:gd name="T6" fmla="*/ 87 w 102"/>
                <a:gd name="T7" fmla="*/ 16 h 58"/>
                <a:gd name="T8" fmla="*/ 72 w 102"/>
                <a:gd name="T9" fmla="*/ 25 h 58"/>
                <a:gd name="T10" fmla="*/ 95 w 102"/>
                <a:gd name="T11" fmla="*/ 28 h 58"/>
                <a:gd name="T12" fmla="*/ 94 w 102"/>
                <a:gd name="T13" fmla="*/ 35 h 58"/>
                <a:gd name="T14" fmla="*/ 87 w 102"/>
                <a:gd name="T15" fmla="*/ 38 h 58"/>
                <a:gd name="T16" fmla="*/ 95 w 102"/>
                <a:gd name="T17" fmla="*/ 38 h 58"/>
                <a:gd name="T18" fmla="*/ 101 w 102"/>
                <a:gd name="T19" fmla="*/ 46 h 58"/>
                <a:gd name="T20" fmla="*/ 90 w 102"/>
                <a:gd name="T21" fmla="*/ 57 h 58"/>
                <a:gd name="T22" fmla="*/ 13 w 102"/>
                <a:gd name="T23" fmla="*/ 56 h 58"/>
                <a:gd name="T24" fmla="*/ 2 w 102"/>
                <a:gd name="T25" fmla="*/ 44 h 58"/>
                <a:gd name="T26" fmla="*/ 7 w 102"/>
                <a:gd name="T27" fmla="*/ 31 h 58"/>
                <a:gd name="T28" fmla="*/ 10 w 102"/>
                <a:gd name="T29" fmla="*/ 35 h 58"/>
                <a:gd name="T30" fmla="*/ 13 w 102"/>
                <a:gd name="T31" fmla="*/ 48 h 58"/>
                <a:gd name="T32" fmla="*/ 61 w 102"/>
                <a:gd name="T33" fmla="*/ 2 h 58"/>
                <a:gd name="T34" fmla="*/ 70 w 102"/>
                <a:gd name="T35" fmla="*/ 6 h 58"/>
                <a:gd name="T36" fmla="*/ 83 w 102"/>
                <a:gd name="T37"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8">
                  <a:moveTo>
                    <a:pt x="83" y="6"/>
                  </a:moveTo>
                  <a:cubicBezTo>
                    <a:pt x="85" y="5"/>
                    <a:pt x="86" y="5"/>
                    <a:pt x="87" y="5"/>
                  </a:cubicBezTo>
                  <a:cubicBezTo>
                    <a:pt x="91" y="4"/>
                    <a:pt x="92" y="6"/>
                    <a:pt x="91" y="9"/>
                  </a:cubicBezTo>
                  <a:cubicBezTo>
                    <a:pt x="90" y="11"/>
                    <a:pt x="88" y="14"/>
                    <a:pt x="87" y="16"/>
                  </a:cubicBezTo>
                  <a:cubicBezTo>
                    <a:pt x="85" y="24"/>
                    <a:pt x="78" y="24"/>
                    <a:pt x="72" y="25"/>
                  </a:cubicBezTo>
                  <a:cubicBezTo>
                    <a:pt x="80" y="25"/>
                    <a:pt x="88" y="19"/>
                    <a:pt x="95" y="28"/>
                  </a:cubicBezTo>
                  <a:cubicBezTo>
                    <a:pt x="95" y="30"/>
                    <a:pt x="94" y="32"/>
                    <a:pt x="94" y="35"/>
                  </a:cubicBezTo>
                  <a:cubicBezTo>
                    <a:pt x="92" y="37"/>
                    <a:pt x="86" y="36"/>
                    <a:pt x="87" y="38"/>
                  </a:cubicBezTo>
                  <a:cubicBezTo>
                    <a:pt x="88" y="41"/>
                    <a:pt x="92" y="38"/>
                    <a:pt x="95" y="38"/>
                  </a:cubicBezTo>
                  <a:cubicBezTo>
                    <a:pt x="99" y="38"/>
                    <a:pt x="99" y="43"/>
                    <a:pt x="101" y="46"/>
                  </a:cubicBezTo>
                  <a:cubicBezTo>
                    <a:pt x="102" y="54"/>
                    <a:pt x="98" y="58"/>
                    <a:pt x="90" y="57"/>
                  </a:cubicBezTo>
                  <a:cubicBezTo>
                    <a:pt x="61" y="34"/>
                    <a:pt x="41" y="34"/>
                    <a:pt x="13" y="56"/>
                  </a:cubicBezTo>
                  <a:cubicBezTo>
                    <a:pt x="5" y="56"/>
                    <a:pt x="0" y="53"/>
                    <a:pt x="2" y="44"/>
                  </a:cubicBezTo>
                  <a:cubicBezTo>
                    <a:pt x="4" y="40"/>
                    <a:pt x="5" y="35"/>
                    <a:pt x="7" y="31"/>
                  </a:cubicBezTo>
                  <a:cubicBezTo>
                    <a:pt x="10" y="31"/>
                    <a:pt x="12" y="31"/>
                    <a:pt x="10" y="35"/>
                  </a:cubicBezTo>
                  <a:cubicBezTo>
                    <a:pt x="10" y="39"/>
                    <a:pt x="8" y="43"/>
                    <a:pt x="13" y="48"/>
                  </a:cubicBezTo>
                  <a:cubicBezTo>
                    <a:pt x="29" y="32"/>
                    <a:pt x="45" y="17"/>
                    <a:pt x="61" y="2"/>
                  </a:cubicBezTo>
                  <a:cubicBezTo>
                    <a:pt x="66" y="0"/>
                    <a:pt x="68" y="3"/>
                    <a:pt x="70" y="6"/>
                  </a:cubicBezTo>
                  <a:cubicBezTo>
                    <a:pt x="75" y="11"/>
                    <a:pt x="79" y="5"/>
                    <a:pt x="83" y="6"/>
                  </a:cubicBezTo>
                  <a:close/>
                </a:path>
              </a:pathLst>
            </a:custGeom>
            <a:solidFill>
              <a:srgbClr val="F4A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146">
              <a:extLst>
                <a:ext uri="{FF2B5EF4-FFF2-40B4-BE49-F238E27FC236}">
                  <a16:creationId xmlns:a16="http://schemas.microsoft.com/office/drawing/2014/main" id="{769A39EC-1236-4B09-8752-BDFCEE863B62}"/>
                </a:ext>
              </a:extLst>
            </p:cNvPr>
            <p:cNvSpPr>
              <a:spLocks/>
            </p:cNvSpPr>
            <p:nvPr/>
          </p:nvSpPr>
          <p:spPr bwMode="auto">
            <a:xfrm>
              <a:off x="9102570" y="5477731"/>
              <a:ext cx="121788" cy="77810"/>
            </a:xfrm>
            <a:custGeom>
              <a:avLst/>
              <a:gdLst>
                <a:gd name="T0" fmla="*/ 24 w 53"/>
                <a:gd name="T1" fmla="*/ 34 h 34"/>
                <a:gd name="T2" fmla="*/ 2 w 53"/>
                <a:gd name="T3" fmla="*/ 34 h 34"/>
                <a:gd name="T4" fmla="*/ 0 w 53"/>
                <a:gd name="T5" fmla="*/ 31 h 34"/>
                <a:gd name="T6" fmla="*/ 16 w 53"/>
                <a:gd name="T7" fmla="*/ 22 h 34"/>
                <a:gd name="T8" fmla="*/ 53 w 53"/>
                <a:gd name="T9" fmla="*/ 0 h 34"/>
                <a:gd name="T10" fmla="*/ 24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24" y="34"/>
                  </a:moveTo>
                  <a:cubicBezTo>
                    <a:pt x="17" y="34"/>
                    <a:pt x="9" y="34"/>
                    <a:pt x="2" y="34"/>
                  </a:cubicBezTo>
                  <a:cubicBezTo>
                    <a:pt x="1" y="33"/>
                    <a:pt x="1" y="32"/>
                    <a:pt x="0" y="31"/>
                  </a:cubicBezTo>
                  <a:cubicBezTo>
                    <a:pt x="6" y="28"/>
                    <a:pt x="11" y="25"/>
                    <a:pt x="16" y="22"/>
                  </a:cubicBezTo>
                  <a:cubicBezTo>
                    <a:pt x="34" y="24"/>
                    <a:pt x="40" y="7"/>
                    <a:pt x="53" y="0"/>
                  </a:cubicBezTo>
                  <a:cubicBezTo>
                    <a:pt x="47" y="14"/>
                    <a:pt x="35" y="24"/>
                    <a:pt x="24" y="34"/>
                  </a:cubicBezTo>
                  <a:close/>
                </a:path>
              </a:pathLst>
            </a:custGeom>
            <a:solidFill>
              <a:srgbClr val="EC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147">
              <a:extLst>
                <a:ext uri="{FF2B5EF4-FFF2-40B4-BE49-F238E27FC236}">
                  <a16:creationId xmlns:a16="http://schemas.microsoft.com/office/drawing/2014/main" id="{FB1265BA-DA9D-4698-9144-B6943DCF24B8}"/>
                </a:ext>
              </a:extLst>
            </p:cNvPr>
            <p:cNvSpPr>
              <a:spLocks/>
            </p:cNvSpPr>
            <p:nvPr/>
          </p:nvSpPr>
          <p:spPr bwMode="auto">
            <a:xfrm>
              <a:off x="8921015" y="5504795"/>
              <a:ext cx="82320" cy="66533"/>
            </a:xfrm>
            <a:custGeom>
              <a:avLst/>
              <a:gdLst>
                <a:gd name="T0" fmla="*/ 18 w 36"/>
                <a:gd name="T1" fmla="*/ 29 h 29"/>
                <a:gd name="T2" fmla="*/ 15 w 36"/>
                <a:gd name="T3" fmla="*/ 25 h 29"/>
                <a:gd name="T4" fmla="*/ 0 w 36"/>
                <a:gd name="T5" fmla="*/ 3 h 29"/>
                <a:gd name="T6" fmla="*/ 23 w 36"/>
                <a:gd name="T7" fmla="*/ 0 h 29"/>
                <a:gd name="T8" fmla="*/ 36 w 36"/>
                <a:gd name="T9" fmla="*/ 3 h 29"/>
                <a:gd name="T10" fmla="*/ 18 w 36"/>
                <a:gd name="T11" fmla="*/ 29 h 29"/>
              </a:gdLst>
              <a:ahLst/>
              <a:cxnLst>
                <a:cxn ang="0">
                  <a:pos x="T0" y="T1"/>
                </a:cxn>
                <a:cxn ang="0">
                  <a:pos x="T2" y="T3"/>
                </a:cxn>
                <a:cxn ang="0">
                  <a:pos x="T4" y="T5"/>
                </a:cxn>
                <a:cxn ang="0">
                  <a:pos x="T6" y="T7"/>
                </a:cxn>
                <a:cxn ang="0">
                  <a:pos x="T8" y="T9"/>
                </a:cxn>
                <a:cxn ang="0">
                  <a:pos x="T10" y="T11"/>
                </a:cxn>
              </a:cxnLst>
              <a:rect l="0" t="0" r="r" b="b"/>
              <a:pathLst>
                <a:path w="36" h="29">
                  <a:moveTo>
                    <a:pt x="18" y="29"/>
                  </a:moveTo>
                  <a:cubicBezTo>
                    <a:pt x="17" y="27"/>
                    <a:pt x="16" y="26"/>
                    <a:pt x="15" y="25"/>
                  </a:cubicBezTo>
                  <a:cubicBezTo>
                    <a:pt x="13" y="15"/>
                    <a:pt x="3" y="11"/>
                    <a:pt x="0" y="3"/>
                  </a:cubicBezTo>
                  <a:cubicBezTo>
                    <a:pt x="7" y="2"/>
                    <a:pt x="17" y="18"/>
                    <a:pt x="23" y="0"/>
                  </a:cubicBezTo>
                  <a:cubicBezTo>
                    <a:pt x="23" y="0"/>
                    <a:pt x="32" y="2"/>
                    <a:pt x="36" y="3"/>
                  </a:cubicBezTo>
                  <a:cubicBezTo>
                    <a:pt x="30" y="12"/>
                    <a:pt x="24" y="20"/>
                    <a:pt x="18" y="29"/>
                  </a:cubicBezTo>
                  <a:close/>
                </a:path>
              </a:pathLst>
            </a:custGeom>
            <a:solidFill>
              <a:srgbClr val="F5AC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148">
              <a:extLst>
                <a:ext uri="{FF2B5EF4-FFF2-40B4-BE49-F238E27FC236}">
                  <a16:creationId xmlns:a16="http://schemas.microsoft.com/office/drawing/2014/main" id="{26470858-18FF-4F5F-905B-EC4B35DE913C}"/>
                </a:ext>
              </a:extLst>
            </p:cNvPr>
            <p:cNvSpPr>
              <a:spLocks/>
            </p:cNvSpPr>
            <p:nvPr/>
          </p:nvSpPr>
          <p:spPr bwMode="auto">
            <a:xfrm>
              <a:off x="9111591" y="5553286"/>
              <a:ext cx="48490" cy="53001"/>
            </a:xfrm>
            <a:custGeom>
              <a:avLst/>
              <a:gdLst>
                <a:gd name="T0" fmla="*/ 20 w 21"/>
                <a:gd name="T1" fmla="*/ 11 h 23"/>
                <a:gd name="T2" fmla="*/ 13 w 21"/>
                <a:gd name="T3" fmla="*/ 20 h 23"/>
                <a:gd name="T4" fmla="*/ 3 w 21"/>
                <a:gd name="T5" fmla="*/ 7 h 23"/>
                <a:gd name="T6" fmla="*/ 19 w 21"/>
                <a:gd name="T7" fmla="*/ 8 h 23"/>
                <a:gd name="T8" fmla="*/ 20 w 21"/>
                <a:gd name="T9" fmla="*/ 11 h 23"/>
              </a:gdLst>
              <a:ahLst/>
              <a:cxnLst>
                <a:cxn ang="0">
                  <a:pos x="T0" y="T1"/>
                </a:cxn>
                <a:cxn ang="0">
                  <a:pos x="T2" y="T3"/>
                </a:cxn>
                <a:cxn ang="0">
                  <a:pos x="T4" y="T5"/>
                </a:cxn>
                <a:cxn ang="0">
                  <a:pos x="T6" y="T7"/>
                </a:cxn>
                <a:cxn ang="0">
                  <a:pos x="T8" y="T9"/>
                </a:cxn>
              </a:cxnLst>
              <a:rect l="0" t="0" r="r" b="b"/>
              <a:pathLst>
                <a:path w="21" h="23">
                  <a:moveTo>
                    <a:pt x="20" y="11"/>
                  </a:moveTo>
                  <a:cubicBezTo>
                    <a:pt x="18" y="15"/>
                    <a:pt x="21" y="23"/>
                    <a:pt x="13" y="20"/>
                  </a:cubicBezTo>
                  <a:cubicBezTo>
                    <a:pt x="8" y="18"/>
                    <a:pt x="0" y="13"/>
                    <a:pt x="3" y="7"/>
                  </a:cubicBezTo>
                  <a:cubicBezTo>
                    <a:pt x="6" y="0"/>
                    <a:pt x="13" y="5"/>
                    <a:pt x="19" y="8"/>
                  </a:cubicBezTo>
                  <a:cubicBezTo>
                    <a:pt x="19" y="9"/>
                    <a:pt x="19" y="10"/>
                    <a:pt x="20" y="11"/>
                  </a:cubicBezTo>
                  <a:close/>
                </a:path>
              </a:pathLst>
            </a:custGeom>
            <a:solidFill>
              <a:srgbClr val="F5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50">
              <a:extLst>
                <a:ext uri="{FF2B5EF4-FFF2-40B4-BE49-F238E27FC236}">
                  <a16:creationId xmlns:a16="http://schemas.microsoft.com/office/drawing/2014/main" id="{3685B0B2-D805-4B12-BFE8-EF278B50AC84}"/>
                </a:ext>
              </a:extLst>
            </p:cNvPr>
            <p:cNvSpPr>
              <a:spLocks/>
            </p:cNvSpPr>
            <p:nvPr/>
          </p:nvSpPr>
          <p:spPr bwMode="auto">
            <a:xfrm>
              <a:off x="8927781" y="5592754"/>
              <a:ext cx="40596" cy="53001"/>
            </a:xfrm>
            <a:custGeom>
              <a:avLst/>
              <a:gdLst>
                <a:gd name="T0" fmla="*/ 7 w 18"/>
                <a:gd name="T1" fmla="*/ 0 h 23"/>
                <a:gd name="T2" fmla="*/ 18 w 18"/>
                <a:gd name="T3" fmla="*/ 12 h 23"/>
                <a:gd name="T4" fmla="*/ 6 w 18"/>
                <a:gd name="T5" fmla="*/ 18 h 23"/>
                <a:gd name="T6" fmla="*/ 7 w 18"/>
                <a:gd name="T7" fmla="*/ 0 h 23"/>
              </a:gdLst>
              <a:ahLst/>
              <a:cxnLst>
                <a:cxn ang="0">
                  <a:pos x="T0" y="T1"/>
                </a:cxn>
                <a:cxn ang="0">
                  <a:pos x="T2" y="T3"/>
                </a:cxn>
                <a:cxn ang="0">
                  <a:pos x="T4" y="T5"/>
                </a:cxn>
                <a:cxn ang="0">
                  <a:pos x="T6" y="T7"/>
                </a:cxn>
              </a:cxnLst>
              <a:rect l="0" t="0" r="r" b="b"/>
              <a:pathLst>
                <a:path w="18" h="23">
                  <a:moveTo>
                    <a:pt x="7" y="0"/>
                  </a:moveTo>
                  <a:cubicBezTo>
                    <a:pt x="9" y="6"/>
                    <a:pt x="13" y="9"/>
                    <a:pt x="18" y="12"/>
                  </a:cubicBezTo>
                  <a:cubicBezTo>
                    <a:pt x="15" y="17"/>
                    <a:pt x="11" y="23"/>
                    <a:pt x="6" y="18"/>
                  </a:cubicBezTo>
                  <a:cubicBezTo>
                    <a:pt x="1" y="13"/>
                    <a:pt x="0" y="6"/>
                    <a:pt x="7" y="0"/>
                  </a:cubicBezTo>
                  <a:close/>
                </a:path>
              </a:pathLst>
            </a:custGeom>
            <a:solidFill>
              <a:srgbClr val="EAA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51">
              <a:extLst>
                <a:ext uri="{FF2B5EF4-FFF2-40B4-BE49-F238E27FC236}">
                  <a16:creationId xmlns:a16="http://schemas.microsoft.com/office/drawing/2014/main" id="{2F100CBE-C93C-47B0-9C3E-8AB68C56DF0A}"/>
                </a:ext>
              </a:extLst>
            </p:cNvPr>
            <p:cNvSpPr>
              <a:spLocks/>
            </p:cNvSpPr>
            <p:nvPr/>
          </p:nvSpPr>
          <p:spPr bwMode="auto">
            <a:xfrm>
              <a:off x="9146549" y="5597264"/>
              <a:ext cx="42851" cy="48490"/>
            </a:xfrm>
            <a:custGeom>
              <a:avLst/>
              <a:gdLst>
                <a:gd name="T0" fmla="*/ 0 w 19"/>
                <a:gd name="T1" fmla="*/ 11 h 21"/>
                <a:gd name="T2" fmla="*/ 11 w 19"/>
                <a:gd name="T3" fmla="*/ 0 h 21"/>
                <a:gd name="T4" fmla="*/ 13 w 19"/>
                <a:gd name="T5" fmla="*/ 15 h 21"/>
                <a:gd name="T6" fmla="*/ 0 w 19"/>
                <a:gd name="T7" fmla="*/ 11 h 21"/>
              </a:gdLst>
              <a:ahLst/>
              <a:cxnLst>
                <a:cxn ang="0">
                  <a:pos x="T0" y="T1"/>
                </a:cxn>
                <a:cxn ang="0">
                  <a:pos x="T2" y="T3"/>
                </a:cxn>
                <a:cxn ang="0">
                  <a:pos x="T4" y="T5"/>
                </a:cxn>
                <a:cxn ang="0">
                  <a:pos x="T6" y="T7"/>
                </a:cxn>
              </a:cxnLst>
              <a:rect l="0" t="0" r="r" b="b"/>
              <a:pathLst>
                <a:path w="19" h="21">
                  <a:moveTo>
                    <a:pt x="0" y="11"/>
                  </a:moveTo>
                  <a:cubicBezTo>
                    <a:pt x="5" y="9"/>
                    <a:pt x="9" y="5"/>
                    <a:pt x="11" y="0"/>
                  </a:cubicBezTo>
                  <a:cubicBezTo>
                    <a:pt x="19" y="4"/>
                    <a:pt x="17" y="11"/>
                    <a:pt x="13" y="15"/>
                  </a:cubicBezTo>
                  <a:cubicBezTo>
                    <a:pt x="7" y="21"/>
                    <a:pt x="3" y="15"/>
                    <a:pt x="0" y="11"/>
                  </a:cubicBezTo>
                  <a:close/>
                </a:path>
              </a:pathLst>
            </a:custGeom>
            <a:solidFill>
              <a:srgbClr val="EAA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a:extLst>
                <a:ext uri="{FF2B5EF4-FFF2-40B4-BE49-F238E27FC236}">
                  <a16:creationId xmlns:a16="http://schemas.microsoft.com/office/drawing/2014/main" id="{07BD8DFF-C755-43D3-B502-D50BBDA290E0}"/>
                </a:ext>
              </a:extLst>
            </p:cNvPr>
            <p:cNvSpPr>
              <a:spLocks/>
            </p:cNvSpPr>
            <p:nvPr/>
          </p:nvSpPr>
          <p:spPr bwMode="auto">
            <a:xfrm>
              <a:off x="8561531" y="5350804"/>
              <a:ext cx="1033831" cy="854782"/>
            </a:xfrm>
            <a:custGeom>
              <a:avLst/>
              <a:gdLst>
                <a:gd name="connsiteX0" fmla="*/ 1136075 w 1455396"/>
                <a:gd name="connsiteY0" fmla="*/ 1157875 h 1203337"/>
                <a:gd name="connsiteX1" fmla="*/ 1131053 w 1455396"/>
                <a:gd name="connsiteY1" fmla="*/ 1158877 h 1203337"/>
                <a:gd name="connsiteX2" fmla="*/ 1136986 w 1455396"/>
                <a:gd name="connsiteY2" fmla="*/ 1158619 h 1203337"/>
                <a:gd name="connsiteX3" fmla="*/ 1449046 w 1455396"/>
                <a:gd name="connsiteY3" fmla="*/ 427922 h 1203337"/>
                <a:gd name="connsiteX4" fmla="*/ 1455396 w 1455396"/>
                <a:gd name="connsiteY4" fmla="*/ 453322 h 1203337"/>
                <a:gd name="connsiteX5" fmla="*/ 1452221 w 1455396"/>
                <a:gd name="connsiteY5" fmla="*/ 485072 h 1203337"/>
                <a:gd name="connsiteX6" fmla="*/ 1449046 w 1455396"/>
                <a:gd name="connsiteY6" fmla="*/ 427922 h 1203337"/>
                <a:gd name="connsiteX7" fmla="*/ 47450 w 1455396"/>
                <a:gd name="connsiteY7" fmla="*/ 369 h 1203337"/>
                <a:gd name="connsiteX8" fmla="*/ 67861 w 1455396"/>
                <a:gd name="connsiteY8" fmla="*/ 4412 h 1203337"/>
                <a:gd name="connsiteX9" fmla="*/ 161863 w 1455396"/>
                <a:gd name="connsiteY9" fmla="*/ 39983 h 1203337"/>
                <a:gd name="connsiteX10" fmla="*/ 414695 w 1455396"/>
                <a:gd name="connsiteY10" fmla="*/ 127296 h 1203337"/>
                <a:gd name="connsiteX11" fmla="*/ 511938 w 1455396"/>
                <a:gd name="connsiteY11" fmla="*/ 217842 h 1203337"/>
                <a:gd name="connsiteX12" fmla="*/ 563801 w 1455396"/>
                <a:gd name="connsiteY12" fmla="*/ 298687 h 1203337"/>
                <a:gd name="connsiteX13" fmla="*/ 550836 w 1455396"/>
                <a:gd name="connsiteY13" fmla="*/ 347194 h 1203337"/>
                <a:gd name="connsiteX14" fmla="*/ 544353 w 1455396"/>
                <a:gd name="connsiteY14" fmla="*/ 373064 h 1203337"/>
                <a:gd name="connsiteX15" fmla="*/ 567043 w 1455396"/>
                <a:gd name="connsiteY15" fmla="*/ 366597 h 1203337"/>
                <a:gd name="connsiteX16" fmla="*/ 674010 w 1455396"/>
                <a:gd name="connsiteY16" fmla="*/ 311622 h 1203337"/>
                <a:gd name="connsiteX17" fmla="*/ 771253 w 1455396"/>
                <a:gd name="connsiteY17" fmla="*/ 334259 h 1203337"/>
                <a:gd name="connsiteX18" fmla="*/ 826358 w 1455396"/>
                <a:gd name="connsiteY18" fmla="*/ 366597 h 1203337"/>
                <a:gd name="connsiteX19" fmla="*/ 849048 w 1455396"/>
                <a:gd name="connsiteY19" fmla="*/ 376298 h 1203337"/>
                <a:gd name="connsiteX20" fmla="*/ 849048 w 1455396"/>
                <a:gd name="connsiteY20" fmla="*/ 356895 h 1203337"/>
                <a:gd name="connsiteX21" fmla="*/ 829599 w 1455396"/>
                <a:gd name="connsiteY21" fmla="*/ 324557 h 1203337"/>
                <a:gd name="connsiteX22" fmla="*/ 826358 w 1455396"/>
                <a:gd name="connsiteY22" fmla="*/ 308388 h 1203337"/>
                <a:gd name="connsiteX23" fmla="*/ 829599 w 1455396"/>
                <a:gd name="connsiteY23" fmla="*/ 282518 h 1203337"/>
                <a:gd name="connsiteX24" fmla="*/ 930084 w 1455396"/>
                <a:gd name="connsiteY24" fmla="*/ 172569 h 1203337"/>
                <a:gd name="connsiteX25" fmla="*/ 962498 w 1455396"/>
                <a:gd name="connsiteY25" fmla="*/ 159634 h 1203337"/>
                <a:gd name="connsiteX26" fmla="*/ 1344988 w 1455396"/>
                <a:gd name="connsiteY26" fmla="*/ 20581 h 1203337"/>
                <a:gd name="connsiteX27" fmla="*/ 1435748 w 1455396"/>
                <a:gd name="connsiteY27" fmla="*/ 72321 h 1203337"/>
                <a:gd name="connsiteX28" fmla="*/ 1434381 w 1455396"/>
                <a:gd name="connsiteY28" fmla="*/ 460680 h 1203337"/>
                <a:gd name="connsiteX29" fmla="*/ 1431607 w 1455396"/>
                <a:gd name="connsiteY29" fmla="*/ 530658 h 1203337"/>
                <a:gd name="connsiteX30" fmla="*/ 1432218 w 1455396"/>
                <a:gd name="connsiteY30" fmla="*/ 527934 h 1203337"/>
                <a:gd name="connsiteX31" fmla="*/ 1442696 w 1455396"/>
                <a:gd name="connsiteY31" fmla="*/ 534284 h 1203337"/>
                <a:gd name="connsiteX32" fmla="*/ 1439204 w 1455396"/>
                <a:gd name="connsiteY32" fmla="*/ 569209 h 1203337"/>
                <a:gd name="connsiteX33" fmla="*/ 1430725 w 1455396"/>
                <a:gd name="connsiteY33" fmla="*/ 552905 h 1203337"/>
                <a:gd name="connsiteX34" fmla="*/ 1429265 w 1455396"/>
                <a:gd name="connsiteY34" fmla="*/ 589729 h 1203337"/>
                <a:gd name="connsiteX35" fmla="*/ 1427153 w 1455396"/>
                <a:gd name="connsiteY35" fmla="*/ 603516 h 1203337"/>
                <a:gd name="connsiteX36" fmla="*/ 1431583 w 1455396"/>
                <a:gd name="connsiteY36" fmla="*/ 609138 h 1203337"/>
                <a:gd name="connsiteX37" fmla="*/ 1415983 w 1455396"/>
                <a:gd name="connsiteY37" fmla="*/ 697825 h 1203337"/>
                <a:gd name="connsiteX38" fmla="*/ 1416300 w 1455396"/>
                <a:gd name="connsiteY38" fmla="*/ 699678 h 1203337"/>
                <a:gd name="connsiteX39" fmla="*/ 1406575 w 1455396"/>
                <a:gd name="connsiteY39" fmla="*/ 774055 h 1203337"/>
                <a:gd name="connsiteX40" fmla="*/ 1406130 w 1455396"/>
                <a:gd name="connsiteY40" fmla="*/ 774527 h 1203337"/>
                <a:gd name="connsiteX41" fmla="*/ 1403048 w 1455396"/>
                <a:gd name="connsiteY41" fmla="*/ 805353 h 1203337"/>
                <a:gd name="connsiteX42" fmla="*/ 1403334 w 1455396"/>
                <a:gd name="connsiteY42" fmla="*/ 806393 h 1203337"/>
                <a:gd name="connsiteX43" fmla="*/ 1357954 w 1455396"/>
                <a:gd name="connsiteY43" fmla="*/ 1094201 h 1203337"/>
                <a:gd name="connsiteX44" fmla="*/ 1325539 w 1455396"/>
                <a:gd name="connsiteY44" fmla="*/ 1129773 h 1203337"/>
                <a:gd name="connsiteX45" fmla="*/ 1228296 w 1455396"/>
                <a:gd name="connsiteY45" fmla="*/ 1155643 h 1203337"/>
                <a:gd name="connsiteX46" fmla="*/ 1179675 w 1455396"/>
                <a:gd name="connsiteY46" fmla="*/ 1158877 h 1203337"/>
                <a:gd name="connsiteX47" fmla="*/ 1176987 w 1455396"/>
                <a:gd name="connsiteY47" fmla="*/ 1158609 h 1203337"/>
                <a:gd name="connsiteX48" fmla="*/ 1147421 w 1455396"/>
                <a:gd name="connsiteY48" fmla="*/ 1164522 h 1203337"/>
                <a:gd name="connsiteX49" fmla="*/ 1145265 w 1455396"/>
                <a:gd name="connsiteY49" fmla="*/ 1163354 h 1203337"/>
                <a:gd name="connsiteX50" fmla="*/ 1147260 w 1455396"/>
                <a:gd name="connsiteY50" fmla="*/ 1165344 h 1203337"/>
                <a:gd name="connsiteX51" fmla="*/ 1062983 w 1455396"/>
                <a:gd name="connsiteY51" fmla="*/ 1175046 h 1203337"/>
                <a:gd name="connsiteX52" fmla="*/ 1060791 w 1455396"/>
                <a:gd name="connsiteY52" fmla="*/ 1175016 h 1203337"/>
                <a:gd name="connsiteX53" fmla="*/ 1038771 w 1455396"/>
                <a:gd name="connsiteY53" fmla="*/ 1183572 h 1203337"/>
                <a:gd name="connsiteX54" fmla="*/ 1014258 w 1455396"/>
                <a:gd name="connsiteY54" fmla="*/ 1183572 h 1203337"/>
                <a:gd name="connsiteX55" fmla="*/ 1014071 w 1455396"/>
                <a:gd name="connsiteY55" fmla="*/ 1183209 h 1203337"/>
                <a:gd name="connsiteX56" fmla="*/ 1014071 w 1455396"/>
                <a:gd name="connsiteY56" fmla="*/ 1183572 h 1203337"/>
                <a:gd name="connsiteX57" fmla="*/ 955492 w 1455396"/>
                <a:gd name="connsiteY57" fmla="*/ 1186747 h 1203337"/>
                <a:gd name="connsiteX58" fmla="*/ 951479 w 1455396"/>
                <a:gd name="connsiteY58" fmla="*/ 1184790 h 1203337"/>
                <a:gd name="connsiteX59" fmla="*/ 950388 w 1455396"/>
                <a:gd name="connsiteY59" fmla="*/ 1185390 h 1203337"/>
                <a:gd name="connsiteX60" fmla="*/ 955334 w 1455396"/>
                <a:gd name="connsiteY60" fmla="*/ 1187912 h 1203337"/>
                <a:gd name="connsiteX61" fmla="*/ 941598 w 1455396"/>
                <a:gd name="connsiteY61" fmla="*/ 1190230 h 1203337"/>
                <a:gd name="connsiteX62" fmla="*/ 939808 w 1455396"/>
                <a:gd name="connsiteY62" fmla="*/ 1191215 h 1203337"/>
                <a:gd name="connsiteX63" fmla="*/ 937120 w 1455396"/>
                <a:gd name="connsiteY63" fmla="*/ 1190985 h 1203337"/>
                <a:gd name="connsiteX64" fmla="*/ 897009 w 1455396"/>
                <a:gd name="connsiteY64" fmla="*/ 1197754 h 1203337"/>
                <a:gd name="connsiteX65" fmla="*/ 836271 w 1455396"/>
                <a:gd name="connsiteY65" fmla="*/ 1197754 h 1203337"/>
                <a:gd name="connsiteX66" fmla="*/ 836271 w 1455396"/>
                <a:gd name="connsiteY66" fmla="*/ 1197145 h 1203337"/>
                <a:gd name="connsiteX67" fmla="*/ 836197 w 1455396"/>
                <a:gd name="connsiteY67" fmla="*/ 1197225 h 1203337"/>
                <a:gd name="connsiteX68" fmla="*/ 728966 w 1455396"/>
                <a:gd name="connsiteY68" fmla="*/ 1200718 h 1203337"/>
                <a:gd name="connsiteX69" fmla="*/ 719218 w 1455396"/>
                <a:gd name="connsiteY69" fmla="*/ 1200718 h 1203337"/>
                <a:gd name="connsiteX70" fmla="*/ 706220 w 1455396"/>
                <a:gd name="connsiteY70" fmla="*/ 1200718 h 1203337"/>
                <a:gd name="connsiteX71" fmla="*/ 699553 w 1455396"/>
                <a:gd name="connsiteY71" fmla="*/ 1200392 h 1203337"/>
                <a:gd name="connsiteX72" fmla="*/ 692345 w 1455396"/>
                <a:gd name="connsiteY72" fmla="*/ 1201220 h 1203337"/>
                <a:gd name="connsiteX73" fmla="*/ 648079 w 1455396"/>
                <a:gd name="connsiteY73" fmla="*/ 1200917 h 1203337"/>
                <a:gd name="connsiteX74" fmla="*/ 635060 w 1455396"/>
                <a:gd name="connsiteY74" fmla="*/ 1197241 h 1203337"/>
                <a:gd name="connsiteX75" fmla="*/ 634733 w 1455396"/>
                <a:gd name="connsiteY75" fmla="*/ 1197225 h 1203337"/>
                <a:gd name="connsiteX76" fmla="*/ 634692 w 1455396"/>
                <a:gd name="connsiteY76" fmla="*/ 1197137 h 1203337"/>
                <a:gd name="connsiteX77" fmla="*/ 634659 w 1455396"/>
                <a:gd name="connsiteY77" fmla="*/ 1197128 h 1203337"/>
                <a:gd name="connsiteX78" fmla="*/ 634659 w 1455396"/>
                <a:gd name="connsiteY78" fmla="*/ 1197747 h 1203337"/>
                <a:gd name="connsiteX79" fmla="*/ 575128 w 1455396"/>
                <a:gd name="connsiteY79" fmla="*/ 1197747 h 1203337"/>
                <a:gd name="connsiteX80" fmla="*/ 556730 w 1455396"/>
                <a:gd name="connsiteY80" fmla="*/ 1194698 h 1203337"/>
                <a:gd name="connsiteX81" fmla="*/ 531387 w 1455396"/>
                <a:gd name="connsiteY81" fmla="*/ 1197683 h 1203337"/>
                <a:gd name="connsiteX82" fmla="*/ 515180 w 1455396"/>
                <a:gd name="connsiteY82" fmla="*/ 1194449 h 1203337"/>
                <a:gd name="connsiteX83" fmla="*/ 447109 w 1455396"/>
                <a:gd name="connsiteY83" fmla="*/ 1197683 h 1203337"/>
                <a:gd name="connsiteX84" fmla="*/ 272071 w 1455396"/>
                <a:gd name="connsiteY84" fmla="*/ 1178280 h 1203337"/>
                <a:gd name="connsiteX85" fmla="*/ 197518 w 1455396"/>
                <a:gd name="connsiteY85" fmla="*/ 1149175 h 1203337"/>
                <a:gd name="connsiteX86" fmla="*/ 180867 w 1455396"/>
                <a:gd name="connsiteY86" fmla="*/ 1135947 h 1203337"/>
                <a:gd name="connsiteX87" fmla="*/ 162036 w 1455396"/>
                <a:gd name="connsiteY87" fmla="*/ 1135947 h 1203337"/>
                <a:gd name="connsiteX88" fmla="*/ 149037 w 1455396"/>
                <a:gd name="connsiteY88" fmla="*/ 1126534 h 1203337"/>
                <a:gd name="connsiteX89" fmla="*/ 148897 w 1455396"/>
                <a:gd name="connsiteY89" fmla="*/ 1126539 h 1203337"/>
                <a:gd name="connsiteX90" fmla="*/ 126207 w 1455396"/>
                <a:gd name="connsiteY90" fmla="*/ 1107136 h 1203337"/>
                <a:gd name="connsiteX91" fmla="*/ 28964 w 1455396"/>
                <a:gd name="connsiteY91" fmla="*/ 547689 h 1203337"/>
                <a:gd name="connsiteX92" fmla="*/ 19239 w 1455396"/>
                <a:gd name="connsiteY92" fmla="*/ 434506 h 1203337"/>
                <a:gd name="connsiteX93" fmla="*/ 3032 w 1455396"/>
                <a:gd name="connsiteY93" fmla="*/ 237245 h 1203337"/>
                <a:gd name="connsiteX94" fmla="*/ 15998 w 1455396"/>
                <a:gd name="connsiteY94" fmla="*/ 36749 h 1203337"/>
                <a:gd name="connsiteX95" fmla="*/ 47450 w 1455396"/>
                <a:gd name="connsiteY95" fmla="*/ 369 h 12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455396" h="1203337">
                  <a:moveTo>
                    <a:pt x="1136075" y="1157875"/>
                  </a:moveTo>
                  <a:lnTo>
                    <a:pt x="1131053" y="1158877"/>
                  </a:lnTo>
                  <a:lnTo>
                    <a:pt x="1136986" y="1158619"/>
                  </a:lnTo>
                  <a:close/>
                  <a:moveTo>
                    <a:pt x="1449046" y="427922"/>
                  </a:moveTo>
                  <a:cubicBezTo>
                    <a:pt x="1452221" y="437447"/>
                    <a:pt x="1452221" y="443797"/>
                    <a:pt x="1455396" y="453322"/>
                  </a:cubicBezTo>
                  <a:cubicBezTo>
                    <a:pt x="1452221" y="466022"/>
                    <a:pt x="1452221" y="475547"/>
                    <a:pt x="1452221" y="485072"/>
                  </a:cubicBezTo>
                  <a:cubicBezTo>
                    <a:pt x="1436346" y="469197"/>
                    <a:pt x="1445871" y="446972"/>
                    <a:pt x="1449046" y="427922"/>
                  </a:cubicBezTo>
                  <a:close/>
                  <a:moveTo>
                    <a:pt x="47450" y="369"/>
                  </a:moveTo>
                  <a:cubicBezTo>
                    <a:pt x="53679" y="572"/>
                    <a:pt x="60568" y="1986"/>
                    <a:pt x="67861" y="4412"/>
                  </a:cubicBezTo>
                  <a:cubicBezTo>
                    <a:pt x="100275" y="14113"/>
                    <a:pt x="132690" y="27048"/>
                    <a:pt x="161863" y="39983"/>
                  </a:cubicBezTo>
                  <a:cubicBezTo>
                    <a:pt x="242899" y="75555"/>
                    <a:pt x="327176" y="104659"/>
                    <a:pt x="414695" y="127296"/>
                  </a:cubicBezTo>
                  <a:cubicBezTo>
                    <a:pt x="460075" y="143465"/>
                    <a:pt x="479524" y="188738"/>
                    <a:pt x="511938" y="217842"/>
                  </a:cubicBezTo>
                  <a:cubicBezTo>
                    <a:pt x="531387" y="243712"/>
                    <a:pt x="560560" y="259881"/>
                    <a:pt x="563801" y="298687"/>
                  </a:cubicBezTo>
                  <a:cubicBezTo>
                    <a:pt x="563801" y="314856"/>
                    <a:pt x="557318" y="331025"/>
                    <a:pt x="550836" y="347194"/>
                  </a:cubicBezTo>
                  <a:cubicBezTo>
                    <a:pt x="547594" y="353662"/>
                    <a:pt x="537870" y="363363"/>
                    <a:pt x="544353" y="373064"/>
                  </a:cubicBezTo>
                  <a:cubicBezTo>
                    <a:pt x="554077" y="382766"/>
                    <a:pt x="560560" y="369831"/>
                    <a:pt x="567043" y="366597"/>
                  </a:cubicBezTo>
                  <a:cubicBezTo>
                    <a:pt x="599457" y="337493"/>
                    <a:pt x="638354" y="327791"/>
                    <a:pt x="674010" y="311622"/>
                  </a:cubicBezTo>
                  <a:cubicBezTo>
                    <a:pt x="709666" y="292219"/>
                    <a:pt x="742080" y="318090"/>
                    <a:pt x="771253" y="334259"/>
                  </a:cubicBezTo>
                  <a:cubicBezTo>
                    <a:pt x="790702" y="340726"/>
                    <a:pt x="810151" y="353662"/>
                    <a:pt x="826358" y="366597"/>
                  </a:cubicBezTo>
                  <a:cubicBezTo>
                    <a:pt x="836082" y="369831"/>
                    <a:pt x="839324" y="382766"/>
                    <a:pt x="849048" y="376298"/>
                  </a:cubicBezTo>
                  <a:cubicBezTo>
                    <a:pt x="855531" y="369831"/>
                    <a:pt x="852289" y="363363"/>
                    <a:pt x="849048" y="356895"/>
                  </a:cubicBezTo>
                  <a:cubicBezTo>
                    <a:pt x="842565" y="343960"/>
                    <a:pt x="832841" y="334259"/>
                    <a:pt x="829599" y="324557"/>
                  </a:cubicBezTo>
                  <a:cubicBezTo>
                    <a:pt x="826358" y="318090"/>
                    <a:pt x="826358" y="311622"/>
                    <a:pt x="826358" y="308388"/>
                  </a:cubicBezTo>
                  <a:cubicBezTo>
                    <a:pt x="826358" y="298687"/>
                    <a:pt x="826358" y="292219"/>
                    <a:pt x="829599" y="282518"/>
                  </a:cubicBezTo>
                  <a:cubicBezTo>
                    <a:pt x="858772" y="243712"/>
                    <a:pt x="900911" y="214608"/>
                    <a:pt x="930084" y="172569"/>
                  </a:cubicBezTo>
                  <a:cubicBezTo>
                    <a:pt x="939808" y="162868"/>
                    <a:pt x="949533" y="159634"/>
                    <a:pt x="962498" y="159634"/>
                  </a:cubicBezTo>
                  <a:cubicBezTo>
                    <a:pt x="1098639" y="133763"/>
                    <a:pt x="1221813" y="78789"/>
                    <a:pt x="1344988" y="20581"/>
                  </a:cubicBezTo>
                  <a:cubicBezTo>
                    <a:pt x="1419541" y="-14991"/>
                    <a:pt x="1426024" y="-8524"/>
                    <a:pt x="1435748" y="72321"/>
                  </a:cubicBezTo>
                  <a:cubicBezTo>
                    <a:pt x="1457628" y="200865"/>
                    <a:pt x="1443041" y="331227"/>
                    <a:pt x="1434381" y="460680"/>
                  </a:cubicBezTo>
                  <a:lnTo>
                    <a:pt x="1431607" y="530658"/>
                  </a:lnTo>
                  <a:lnTo>
                    <a:pt x="1432218" y="527934"/>
                  </a:lnTo>
                  <a:cubicBezTo>
                    <a:pt x="1439204" y="515234"/>
                    <a:pt x="1439204" y="534284"/>
                    <a:pt x="1442696" y="534284"/>
                  </a:cubicBezTo>
                  <a:cubicBezTo>
                    <a:pt x="1442696" y="546984"/>
                    <a:pt x="1439204" y="559684"/>
                    <a:pt x="1439204" y="569209"/>
                  </a:cubicBezTo>
                  <a:lnTo>
                    <a:pt x="1430725" y="552905"/>
                  </a:lnTo>
                  <a:lnTo>
                    <a:pt x="1429265" y="589729"/>
                  </a:lnTo>
                  <a:lnTo>
                    <a:pt x="1427153" y="603516"/>
                  </a:lnTo>
                  <a:lnTo>
                    <a:pt x="1431583" y="609138"/>
                  </a:lnTo>
                  <a:lnTo>
                    <a:pt x="1415983" y="697825"/>
                  </a:lnTo>
                  <a:lnTo>
                    <a:pt x="1416300" y="699678"/>
                  </a:lnTo>
                  <a:cubicBezTo>
                    <a:pt x="1419541" y="725548"/>
                    <a:pt x="1419541" y="751419"/>
                    <a:pt x="1406575" y="774055"/>
                  </a:cubicBezTo>
                  <a:lnTo>
                    <a:pt x="1406130" y="774527"/>
                  </a:lnTo>
                  <a:lnTo>
                    <a:pt x="1403048" y="805353"/>
                  </a:lnTo>
                  <a:lnTo>
                    <a:pt x="1403334" y="806393"/>
                  </a:lnTo>
                  <a:cubicBezTo>
                    <a:pt x="1387127" y="903407"/>
                    <a:pt x="1374161" y="1000421"/>
                    <a:pt x="1357954" y="1094201"/>
                  </a:cubicBezTo>
                  <a:cubicBezTo>
                    <a:pt x="1354712" y="1116838"/>
                    <a:pt x="1344988" y="1123305"/>
                    <a:pt x="1325539" y="1129773"/>
                  </a:cubicBezTo>
                  <a:cubicBezTo>
                    <a:pt x="1293125" y="1136240"/>
                    <a:pt x="1260711" y="1145942"/>
                    <a:pt x="1228296" y="1155643"/>
                  </a:cubicBezTo>
                  <a:cubicBezTo>
                    <a:pt x="1212089" y="1155643"/>
                    <a:pt x="1195882" y="1158877"/>
                    <a:pt x="1179675" y="1158877"/>
                  </a:cubicBezTo>
                  <a:lnTo>
                    <a:pt x="1176987" y="1158609"/>
                  </a:lnTo>
                  <a:lnTo>
                    <a:pt x="1147421" y="1164522"/>
                  </a:lnTo>
                  <a:lnTo>
                    <a:pt x="1145265" y="1163354"/>
                  </a:lnTo>
                  <a:lnTo>
                    <a:pt x="1147260" y="1165344"/>
                  </a:lnTo>
                  <a:cubicBezTo>
                    <a:pt x="1121329" y="1178280"/>
                    <a:pt x="1092156" y="1175046"/>
                    <a:pt x="1062983" y="1175046"/>
                  </a:cubicBezTo>
                  <a:lnTo>
                    <a:pt x="1060791" y="1175016"/>
                  </a:lnTo>
                  <a:lnTo>
                    <a:pt x="1038771" y="1183572"/>
                  </a:lnTo>
                  <a:cubicBezTo>
                    <a:pt x="1030600" y="1184366"/>
                    <a:pt x="1022429" y="1183572"/>
                    <a:pt x="1014258" y="1183572"/>
                  </a:cubicBezTo>
                  <a:lnTo>
                    <a:pt x="1014071" y="1183209"/>
                  </a:lnTo>
                  <a:lnTo>
                    <a:pt x="1014071" y="1183572"/>
                  </a:lnTo>
                  <a:cubicBezTo>
                    <a:pt x="994545" y="1183572"/>
                    <a:pt x="975018" y="1183572"/>
                    <a:pt x="955492" y="1186747"/>
                  </a:cubicBezTo>
                  <a:lnTo>
                    <a:pt x="951479" y="1184790"/>
                  </a:lnTo>
                  <a:lnTo>
                    <a:pt x="950388" y="1185390"/>
                  </a:lnTo>
                  <a:lnTo>
                    <a:pt x="955334" y="1187912"/>
                  </a:lnTo>
                  <a:lnTo>
                    <a:pt x="941598" y="1190230"/>
                  </a:lnTo>
                  <a:lnTo>
                    <a:pt x="939808" y="1191215"/>
                  </a:lnTo>
                  <a:lnTo>
                    <a:pt x="937120" y="1190985"/>
                  </a:lnTo>
                  <a:lnTo>
                    <a:pt x="897009" y="1197754"/>
                  </a:lnTo>
                  <a:cubicBezTo>
                    <a:pt x="877300" y="1198575"/>
                    <a:pt x="857188" y="1197754"/>
                    <a:pt x="836271" y="1197754"/>
                  </a:cubicBezTo>
                  <a:lnTo>
                    <a:pt x="836271" y="1197145"/>
                  </a:lnTo>
                  <a:lnTo>
                    <a:pt x="836197" y="1197225"/>
                  </a:lnTo>
                  <a:cubicBezTo>
                    <a:pt x="800453" y="1197225"/>
                    <a:pt x="764710" y="1197225"/>
                    <a:pt x="728966" y="1200718"/>
                  </a:cubicBezTo>
                  <a:cubicBezTo>
                    <a:pt x="725716" y="1200718"/>
                    <a:pt x="722467" y="1200718"/>
                    <a:pt x="719218" y="1200718"/>
                  </a:cubicBezTo>
                  <a:cubicBezTo>
                    <a:pt x="712719" y="1204210"/>
                    <a:pt x="709469" y="1204210"/>
                    <a:pt x="706220" y="1200718"/>
                  </a:cubicBezTo>
                  <a:lnTo>
                    <a:pt x="699553" y="1200392"/>
                  </a:lnTo>
                  <a:lnTo>
                    <a:pt x="692345" y="1201220"/>
                  </a:lnTo>
                  <a:cubicBezTo>
                    <a:pt x="677454" y="1202332"/>
                    <a:pt x="662665" y="1202534"/>
                    <a:pt x="648079" y="1200917"/>
                  </a:cubicBezTo>
                  <a:lnTo>
                    <a:pt x="635060" y="1197241"/>
                  </a:lnTo>
                  <a:lnTo>
                    <a:pt x="634733" y="1197225"/>
                  </a:lnTo>
                  <a:lnTo>
                    <a:pt x="634692" y="1197137"/>
                  </a:lnTo>
                  <a:lnTo>
                    <a:pt x="634659" y="1197128"/>
                  </a:lnTo>
                  <a:lnTo>
                    <a:pt x="634659" y="1197747"/>
                  </a:lnTo>
                  <a:cubicBezTo>
                    <a:pt x="615352" y="1197747"/>
                    <a:pt x="595240" y="1198569"/>
                    <a:pt x="575128" y="1197747"/>
                  </a:cubicBezTo>
                  <a:lnTo>
                    <a:pt x="556730" y="1194698"/>
                  </a:lnTo>
                  <a:lnTo>
                    <a:pt x="531387" y="1197683"/>
                  </a:lnTo>
                  <a:cubicBezTo>
                    <a:pt x="524904" y="1197683"/>
                    <a:pt x="518421" y="1197683"/>
                    <a:pt x="515180" y="1194449"/>
                  </a:cubicBezTo>
                  <a:cubicBezTo>
                    <a:pt x="492490" y="1187981"/>
                    <a:pt x="469800" y="1194449"/>
                    <a:pt x="447109" y="1197683"/>
                  </a:cubicBezTo>
                  <a:cubicBezTo>
                    <a:pt x="388763" y="1200917"/>
                    <a:pt x="330417" y="1181514"/>
                    <a:pt x="272071" y="1178280"/>
                  </a:cubicBezTo>
                  <a:cubicBezTo>
                    <a:pt x="246140" y="1171812"/>
                    <a:pt x="220208" y="1162111"/>
                    <a:pt x="197518" y="1149175"/>
                  </a:cubicBezTo>
                  <a:lnTo>
                    <a:pt x="180867" y="1135947"/>
                  </a:lnTo>
                  <a:lnTo>
                    <a:pt x="162036" y="1135947"/>
                  </a:lnTo>
                  <a:lnTo>
                    <a:pt x="149037" y="1126534"/>
                  </a:lnTo>
                  <a:lnTo>
                    <a:pt x="148897" y="1126539"/>
                  </a:lnTo>
                  <a:cubicBezTo>
                    <a:pt x="135931" y="1126539"/>
                    <a:pt x="126207" y="1120071"/>
                    <a:pt x="126207" y="1107136"/>
                  </a:cubicBezTo>
                  <a:cubicBezTo>
                    <a:pt x="93792" y="919576"/>
                    <a:pt x="51654" y="735250"/>
                    <a:pt x="28964" y="547689"/>
                  </a:cubicBezTo>
                  <a:cubicBezTo>
                    <a:pt x="32205" y="508884"/>
                    <a:pt x="22481" y="473312"/>
                    <a:pt x="19239" y="434506"/>
                  </a:cubicBezTo>
                  <a:cubicBezTo>
                    <a:pt x="12756" y="369831"/>
                    <a:pt x="12756" y="301921"/>
                    <a:pt x="3032" y="237245"/>
                  </a:cubicBezTo>
                  <a:cubicBezTo>
                    <a:pt x="-6692" y="169335"/>
                    <a:pt x="9515" y="101425"/>
                    <a:pt x="15998" y="36749"/>
                  </a:cubicBezTo>
                  <a:cubicBezTo>
                    <a:pt x="15998" y="10071"/>
                    <a:pt x="28761" y="-237"/>
                    <a:pt x="47450" y="36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85" name="Freeform 153">
              <a:extLst>
                <a:ext uri="{FF2B5EF4-FFF2-40B4-BE49-F238E27FC236}">
                  <a16:creationId xmlns:a16="http://schemas.microsoft.com/office/drawing/2014/main" id="{AB4F4B53-9232-449E-A092-217934045FD2}"/>
                </a:ext>
              </a:extLst>
            </p:cNvPr>
            <p:cNvSpPr>
              <a:spLocks/>
            </p:cNvSpPr>
            <p:nvPr/>
          </p:nvSpPr>
          <p:spPr bwMode="auto">
            <a:xfrm>
              <a:off x="9231124" y="4315104"/>
              <a:ext cx="446557" cy="1020542"/>
            </a:xfrm>
            <a:custGeom>
              <a:avLst/>
              <a:gdLst>
                <a:gd name="T0" fmla="*/ 11 w 194"/>
                <a:gd name="T1" fmla="*/ 371 h 444"/>
                <a:gd name="T2" fmla="*/ 22 w 194"/>
                <a:gd name="T3" fmla="*/ 356 h 444"/>
                <a:gd name="T4" fmla="*/ 50 w 194"/>
                <a:gd name="T5" fmla="*/ 316 h 444"/>
                <a:gd name="T6" fmla="*/ 67 w 194"/>
                <a:gd name="T7" fmla="*/ 289 h 444"/>
                <a:gd name="T8" fmla="*/ 76 w 194"/>
                <a:gd name="T9" fmla="*/ 272 h 444"/>
                <a:gd name="T10" fmla="*/ 91 w 194"/>
                <a:gd name="T11" fmla="*/ 243 h 444"/>
                <a:gd name="T12" fmla="*/ 99 w 194"/>
                <a:gd name="T13" fmla="*/ 232 h 444"/>
                <a:gd name="T14" fmla="*/ 115 w 194"/>
                <a:gd name="T15" fmla="*/ 197 h 444"/>
                <a:gd name="T16" fmla="*/ 136 w 194"/>
                <a:gd name="T17" fmla="*/ 165 h 444"/>
                <a:gd name="T18" fmla="*/ 134 w 194"/>
                <a:gd name="T19" fmla="*/ 151 h 444"/>
                <a:gd name="T20" fmla="*/ 112 w 194"/>
                <a:gd name="T21" fmla="*/ 70 h 444"/>
                <a:gd name="T22" fmla="*/ 112 w 194"/>
                <a:gd name="T23" fmla="*/ 59 h 444"/>
                <a:gd name="T24" fmla="*/ 136 w 194"/>
                <a:gd name="T25" fmla="*/ 5 h 444"/>
                <a:gd name="T26" fmla="*/ 143 w 194"/>
                <a:gd name="T27" fmla="*/ 1 h 444"/>
                <a:gd name="T28" fmla="*/ 156 w 194"/>
                <a:gd name="T29" fmla="*/ 127 h 444"/>
                <a:gd name="T30" fmla="*/ 194 w 194"/>
                <a:gd name="T31" fmla="*/ 160 h 444"/>
                <a:gd name="T32" fmla="*/ 188 w 194"/>
                <a:gd name="T33" fmla="*/ 165 h 444"/>
                <a:gd name="T34" fmla="*/ 131 w 194"/>
                <a:gd name="T35" fmla="*/ 215 h 444"/>
                <a:gd name="T36" fmla="*/ 39 w 194"/>
                <a:gd name="T37" fmla="*/ 358 h 444"/>
                <a:gd name="T38" fmla="*/ 49 w 194"/>
                <a:gd name="T39" fmla="*/ 401 h 444"/>
                <a:gd name="T40" fmla="*/ 110 w 194"/>
                <a:gd name="T41" fmla="*/ 415 h 444"/>
                <a:gd name="T42" fmla="*/ 96 w 194"/>
                <a:gd name="T43" fmla="*/ 442 h 444"/>
                <a:gd name="T44" fmla="*/ 88 w 194"/>
                <a:gd name="T45" fmla="*/ 444 h 444"/>
                <a:gd name="T46" fmla="*/ 32 w 194"/>
                <a:gd name="T47" fmla="*/ 419 h 444"/>
                <a:gd name="T48" fmla="*/ 0 w 194"/>
                <a:gd name="T49" fmla="*/ 394 h 444"/>
                <a:gd name="T50" fmla="*/ 4 w 194"/>
                <a:gd name="T51" fmla="*/ 385 h 444"/>
                <a:gd name="T52" fmla="*/ 11 w 194"/>
                <a:gd name="T53" fmla="*/ 37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4" h="444">
                  <a:moveTo>
                    <a:pt x="11" y="371"/>
                  </a:moveTo>
                  <a:cubicBezTo>
                    <a:pt x="15" y="366"/>
                    <a:pt x="18" y="361"/>
                    <a:pt x="22" y="356"/>
                  </a:cubicBezTo>
                  <a:cubicBezTo>
                    <a:pt x="36" y="346"/>
                    <a:pt x="42" y="330"/>
                    <a:pt x="50" y="316"/>
                  </a:cubicBezTo>
                  <a:cubicBezTo>
                    <a:pt x="57" y="308"/>
                    <a:pt x="61" y="298"/>
                    <a:pt x="67" y="289"/>
                  </a:cubicBezTo>
                  <a:cubicBezTo>
                    <a:pt x="71" y="284"/>
                    <a:pt x="73" y="278"/>
                    <a:pt x="76" y="272"/>
                  </a:cubicBezTo>
                  <a:cubicBezTo>
                    <a:pt x="83" y="263"/>
                    <a:pt x="89" y="254"/>
                    <a:pt x="91" y="243"/>
                  </a:cubicBezTo>
                  <a:cubicBezTo>
                    <a:pt x="94" y="239"/>
                    <a:pt x="96" y="235"/>
                    <a:pt x="99" y="232"/>
                  </a:cubicBezTo>
                  <a:cubicBezTo>
                    <a:pt x="107" y="222"/>
                    <a:pt x="113" y="210"/>
                    <a:pt x="115" y="197"/>
                  </a:cubicBezTo>
                  <a:cubicBezTo>
                    <a:pt x="119" y="185"/>
                    <a:pt x="125" y="173"/>
                    <a:pt x="136" y="165"/>
                  </a:cubicBezTo>
                  <a:cubicBezTo>
                    <a:pt x="148" y="158"/>
                    <a:pt x="140" y="155"/>
                    <a:pt x="134" y="151"/>
                  </a:cubicBezTo>
                  <a:cubicBezTo>
                    <a:pt x="123" y="125"/>
                    <a:pt x="119" y="97"/>
                    <a:pt x="112" y="70"/>
                  </a:cubicBezTo>
                  <a:cubicBezTo>
                    <a:pt x="112" y="66"/>
                    <a:pt x="112" y="63"/>
                    <a:pt x="112" y="59"/>
                  </a:cubicBezTo>
                  <a:cubicBezTo>
                    <a:pt x="118" y="40"/>
                    <a:pt x="133" y="25"/>
                    <a:pt x="136" y="5"/>
                  </a:cubicBezTo>
                  <a:cubicBezTo>
                    <a:pt x="138" y="2"/>
                    <a:pt x="140" y="0"/>
                    <a:pt x="143" y="1"/>
                  </a:cubicBezTo>
                  <a:cubicBezTo>
                    <a:pt x="142" y="44"/>
                    <a:pt x="143" y="86"/>
                    <a:pt x="156" y="127"/>
                  </a:cubicBezTo>
                  <a:cubicBezTo>
                    <a:pt x="166" y="156"/>
                    <a:pt x="166" y="156"/>
                    <a:pt x="194" y="160"/>
                  </a:cubicBezTo>
                  <a:cubicBezTo>
                    <a:pt x="193" y="164"/>
                    <a:pt x="190" y="165"/>
                    <a:pt x="188" y="165"/>
                  </a:cubicBezTo>
                  <a:cubicBezTo>
                    <a:pt x="158" y="170"/>
                    <a:pt x="146" y="194"/>
                    <a:pt x="131" y="215"/>
                  </a:cubicBezTo>
                  <a:cubicBezTo>
                    <a:pt x="99" y="262"/>
                    <a:pt x="68" y="309"/>
                    <a:pt x="39" y="358"/>
                  </a:cubicBezTo>
                  <a:cubicBezTo>
                    <a:pt x="24" y="384"/>
                    <a:pt x="24" y="383"/>
                    <a:pt x="49" y="401"/>
                  </a:cubicBezTo>
                  <a:cubicBezTo>
                    <a:pt x="68" y="415"/>
                    <a:pt x="86" y="424"/>
                    <a:pt x="110" y="415"/>
                  </a:cubicBezTo>
                  <a:cubicBezTo>
                    <a:pt x="113" y="428"/>
                    <a:pt x="103" y="435"/>
                    <a:pt x="96" y="442"/>
                  </a:cubicBezTo>
                  <a:cubicBezTo>
                    <a:pt x="93" y="444"/>
                    <a:pt x="91" y="444"/>
                    <a:pt x="88" y="444"/>
                  </a:cubicBezTo>
                  <a:cubicBezTo>
                    <a:pt x="68" y="438"/>
                    <a:pt x="51" y="426"/>
                    <a:pt x="32" y="419"/>
                  </a:cubicBezTo>
                  <a:cubicBezTo>
                    <a:pt x="21" y="411"/>
                    <a:pt x="9" y="404"/>
                    <a:pt x="0" y="394"/>
                  </a:cubicBezTo>
                  <a:cubicBezTo>
                    <a:pt x="0" y="390"/>
                    <a:pt x="1" y="387"/>
                    <a:pt x="4" y="385"/>
                  </a:cubicBezTo>
                  <a:cubicBezTo>
                    <a:pt x="9" y="382"/>
                    <a:pt x="12" y="378"/>
                    <a:pt x="11" y="37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154">
              <a:extLst>
                <a:ext uri="{FF2B5EF4-FFF2-40B4-BE49-F238E27FC236}">
                  <a16:creationId xmlns:a16="http://schemas.microsoft.com/office/drawing/2014/main" id="{F520A2EE-810A-4615-ADE6-05B48130C71B}"/>
                </a:ext>
              </a:extLst>
            </p:cNvPr>
            <p:cNvSpPr>
              <a:spLocks/>
            </p:cNvSpPr>
            <p:nvPr/>
          </p:nvSpPr>
          <p:spPr bwMode="auto">
            <a:xfrm>
              <a:off x="9252550" y="4106485"/>
              <a:ext cx="314620" cy="558197"/>
            </a:xfrm>
            <a:custGeom>
              <a:avLst/>
              <a:gdLst>
                <a:gd name="T0" fmla="*/ 134 w 137"/>
                <a:gd name="T1" fmla="*/ 92 h 243"/>
                <a:gd name="T2" fmla="*/ 130 w 137"/>
                <a:gd name="T3" fmla="*/ 96 h 243"/>
                <a:gd name="T4" fmla="*/ 103 w 137"/>
                <a:gd name="T5" fmla="*/ 150 h 243"/>
                <a:gd name="T6" fmla="*/ 106 w 137"/>
                <a:gd name="T7" fmla="*/ 163 h 243"/>
                <a:gd name="T8" fmla="*/ 97 w 137"/>
                <a:gd name="T9" fmla="*/ 188 h 243"/>
                <a:gd name="T10" fmla="*/ 72 w 137"/>
                <a:gd name="T11" fmla="*/ 229 h 243"/>
                <a:gd name="T12" fmla="*/ 72 w 137"/>
                <a:gd name="T13" fmla="*/ 231 h 243"/>
                <a:gd name="T14" fmla="*/ 61 w 137"/>
                <a:gd name="T15" fmla="*/ 242 h 243"/>
                <a:gd name="T16" fmla="*/ 57 w 137"/>
                <a:gd name="T17" fmla="*/ 239 h 243"/>
                <a:gd name="T18" fmla="*/ 72 w 137"/>
                <a:gd name="T19" fmla="*/ 192 h 243"/>
                <a:gd name="T20" fmla="*/ 52 w 137"/>
                <a:gd name="T21" fmla="*/ 166 h 243"/>
                <a:gd name="T22" fmla="*/ 0 w 137"/>
                <a:gd name="T23" fmla="*/ 142 h 243"/>
                <a:gd name="T24" fmla="*/ 71 w 137"/>
                <a:gd name="T25" fmla="*/ 124 h 243"/>
                <a:gd name="T26" fmla="*/ 115 w 137"/>
                <a:gd name="T27" fmla="*/ 63 h 243"/>
                <a:gd name="T28" fmla="*/ 116 w 137"/>
                <a:gd name="T29" fmla="*/ 18 h 243"/>
                <a:gd name="T30" fmla="*/ 119 w 137"/>
                <a:gd name="T31" fmla="*/ 1 h 243"/>
                <a:gd name="T32" fmla="*/ 125 w 137"/>
                <a:gd name="T33" fmla="*/ 7 h 243"/>
                <a:gd name="T34" fmla="*/ 137 w 137"/>
                <a:gd name="T35" fmla="*/ 81 h 243"/>
                <a:gd name="T36" fmla="*/ 134 w 137"/>
                <a:gd name="T37" fmla="*/ 9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243">
                  <a:moveTo>
                    <a:pt x="134" y="92"/>
                  </a:moveTo>
                  <a:cubicBezTo>
                    <a:pt x="133" y="93"/>
                    <a:pt x="131" y="95"/>
                    <a:pt x="130" y="96"/>
                  </a:cubicBezTo>
                  <a:cubicBezTo>
                    <a:pt x="125" y="116"/>
                    <a:pt x="112" y="132"/>
                    <a:pt x="103" y="150"/>
                  </a:cubicBezTo>
                  <a:cubicBezTo>
                    <a:pt x="104" y="155"/>
                    <a:pt x="105" y="159"/>
                    <a:pt x="106" y="163"/>
                  </a:cubicBezTo>
                  <a:cubicBezTo>
                    <a:pt x="108" y="173"/>
                    <a:pt x="105" y="182"/>
                    <a:pt x="97" y="188"/>
                  </a:cubicBezTo>
                  <a:cubicBezTo>
                    <a:pt x="83" y="198"/>
                    <a:pt x="81" y="216"/>
                    <a:pt x="72" y="229"/>
                  </a:cubicBezTo>
                  <a:cubicBezTo>
                    <a:pt x="72" y="230"/>
                    <a:pt x="72" y="231"/>
                    <a:pt x="72" y="231"/>
                  </a:cubicBezTo>
                  <a:cubicBezTo>
                    <a:pt x="69" y="236"/>
                    <a:pt x="65" y="240"/>
                    <a:pt x="61" y="242"/>
                  </a:cubicBezTo>
                  <a:cubicBezTo>
                    <a:pt x="57" y="243"/>
                    <a:pt x="56" y="242"/>
                    <a:pt x="57" y="239"/>
                  </a:cubicBezTo>
                  <a:cubicBezTo>
                    <a:pt x="62" y="223"/>
                    <a:pt x="71" y="209"/>
                    <a:pt x="72" y="192"/>
                  </a:cubicBezTo>
                  <a:cubicBezTo>
                    <a:pt x="73" y="176"/>
                    <a:pt x="68" y="168"/>
                    <a:pt x="52" y="166"/>
                  </a:cubicBezTo>
                  <a:cubicBezTo>
                    <a:pt x="34" y="162"/>
                    <a:pt x="18" y="156"/>
                    <a:pt x="0" y="142"/>
                  </a:cubicBezTo>
                  <a:cubicBezTo>
                    <a:pt x="27" y="138"/>
                    <a:pt x="49" y="132"/>
                    <a:pt x="71" y="124"/>
                  </a:cubicBezTo>
                  <a:cubicBezTo>
                    <a:pt x="108" y="112"/>
                    <a:pt x="115" y="102"/>
                    <a:pt x="115" y="63"/>
                  </a:cubicBezTo>
                  <a:cubicBezTo>
                    <a:pt x="116" y="48"/>
                    <a:pt x="115" y="33"/>
                    <a:pt x="116" y="18"/>
                  </a:cubicBezTo>
                  <a:cubicBezTo>
                    <a:pt x="116" y="12"/>
                    <a:pt x="114" y="6"/>
                    <a:pt x="119" y="1"/>
                  </a:cubicBezTo>
                  <a:cubicBezTo>
                    <a:pt x="125" y="0"/>
                    <a:pt x="124" y="4"/>
                    <a:pt x="125" y="7"/>
                  </a:cubicBezTo>
                  <a:cubicBezTo>
                    <a:pt x="129" y="32"/>
                    <a:pt x="133" y="57"/>
                    <a:pt x="137" y="81"/>
                  </a:cubicBezTo>
                  <a:cubicBezTo>
                    <a:pt x="136" y="85"/>
                    <a:pt x="135" y="89"/>
                    <a:pt x="134" y="9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7" name="Freeform 155">
              <a:extLst>
                <a:ext uri="{FF2B5EF4-FFF2-40B4-BE49-F238E27FC236}">
                  <a16:creationId xmlns:a16="http://schemas.microsoft.com/office/drawing/2014/main" id="{92EF74A5-08E5-44F2-83E7-04C5C182FE8F}"/>
                </a:ext>
              </a:extLst>
            </p:cNvPr>
            <p:cNvSpPr>
              <a:spLocks/>
            </p:cNvSpPr>
            <p:nvPr/>
          </p:nvSpPr>
          <p:spPr bwMode="auto">
            <a:xfrm>
              <a:off x="9113846" y="3953122"/>
              <a:ext cx="124044" cy="319131"/>
            </a:xfrm>
            <a:custGeom>
              <a:avLst/>
              <a:gdLst>
                <a:gd name="T0" fmla="*/ 22 w 54"/>
                <a:gd name="T1" fmla="*/ 20 h 139"/>
                <a:gd name="T2" fmla="*/ 25 w 54"/>
                <a:gd name="T3" fmla="*/ 27 h 139"/>
                <a:gd name="T4" fmla="*/ 54 w 54"/>
                <a:gd name="T5" fmla="*/ 92 h 139"/>
                <a:gd name="T6" fmla="*/ 34 w 54"/>
                <a:gd name="T7" fmla="*/ 128 h 139"/>
                <a:gd name="T8" fmla="*/ 9 w 54"/>
                <a:gd name="T9" fmla="*/ 126 h 139"/>
                <a:gd name="T10" fmla="*/ 13 w 54"/>
                <a:gd name="T11" fmla="*/ 86 h 139"/>
                <a:gd name="T12" fmla="*/ 0 w 54"/>
                <a:gd name="T13" fmla="*/ 8 h 139"/>
                <a:gd name="T14" fmla="*/ 12 w 54"/>
                <a:gd name="T15" fmla="*/ 5 h 139"/>
                <a:gd name="T16" fmla="*/ 22 w 54"/>
                <a:gd name="T17"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22" y="20"/>
                  </a:moveTo>
                  <a:cubicBezTo>
                    <a:pt x="23" y="22"/>
                    <a:pt x="24" y="25"/>
                    <a:pt x="25" y="27"/>
                  </a:cubicBezTo>
                  <a:cubicBezTo>
                    <a:pt x="33" y="50"/>
                    <a:pt x="49" y="69"/>
                    <a:pt x="54" y="92"/>
                  </a:cubicBezTo>
                  <a:cubicBezTo>
                    <a:pt x="53" y="107"/>
                    <a:pt x="44" y="118"/>
                    <a:pt x="34" y="128"/>
                  </a:cubicBezTo>
                  <a:cubicBezTo>
                    <a:pt x="26" y="135"/>
                    <a:pt x="16" y="139"/>
                    <a:pt x="9" y="126"/>
                  </a:cubicBezTo>
                  <a:cubicBezTo>
                    <a:pt x="17" y="113"/>
                    <a:pt x="17" y="100"/>
                    <a:pt x="13" y="86"/>
                  </a:cubicBezTo>
                  <a:cubicBezTo>
                    <a:pt x="5" y="60"/>
                    <a:pt x="5" y="34"/>
                    <a:pt x="0" y="8"/>
                  </a:cubicBezTo>
                  <a:cubicBezTo>
                    <a:pt x="2" y="0"/>
                    <a:pt x="7" y="0"/>
                    <a:pt x="12" y="5"/>
                  </a:cubicBezTo>
                  <a:cubicBezTo>
                    <a:pt x="17" y="9"/>
                    <a:pt x="18" y="15"/>
                    <a:pt x="22" y="20"/>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8" name="Freeform 156">
              <a:extLst>
                <a:ext uri="{FF2B5EF4-FFF2-40B4-BE49-F238E27FC236}">
                  <a16:creationId xmlns:a16="http://schemas.microsoft.com/office/drawing/2014/main" id="{8AB28524-F3C6-4BE7-A809-739C0EE708B0}"/>
                </a:ext>
              </a:extLst>
            </p:cNvPr>
            <p:cNvSpPr>
              <a:spLocks/>
            </p:cNvSpPr>
            <p:nvPr/>
          </p:nvSpPr>
          <p:spPr bwMode="auto">
            <a:xfrm>
              <a:off x="9369828" y="4580106"/>
              <a:ext cx="128554" cy="243577"/>
            </a:xfrm>
            <a:custGeom>
              <a:avLst/>
              <a:gdLst>
                <a:gd name="T0" fmla="*/ 43 w 56"/>
                <a:gd name="T1" fmla="*/ 106 h 106"/>
                <a:gd name="T2" fmla="*/ 0 w 56"/>
                <a:gd name="T3" fmla="*/ 97 h 106"/>
                <a:gd name="T4" fmla="*/ 21 w 56"/>
                <a:gd name="T5" fmla="*/ 25 h 106"/>
                <a:gd name="T6" fmla="*/ 21 w 56"/>
                <a:gd name="T7" fmla="*/ 25 h 106"/>
                <a:gd name="T8" fmla="*/ 24 w 56"/>
                <a:gd name="T9" fmla="*/ 13 h 106"/>
                <a:gd name="T10" fmla="*/ 34 w 56"/>
                <a:gd name="T11" fmla="*/ 0 h 106"/>
                <a:gd name="T12" fmla="*/ 42 w 56"/>
                <a:gd name="T13" fmla="*/ 15 h 106"/>
                <a:gd name="T14" fmla="*/ 37 w 56"/>
                <a:gd name="T15" fmla="*/ 42 h 106"/>
                <a:gd name="T16" fmla="*/ 31 w 56"/>
                <a:gd name="T17" fmla="*/ 47 h 106"/>
                <a:gd name="T18" fmla="*/ 28 w 56"/>
                <a:gd name="T19" fmla="*/ 61 h 106"/>
                <a:gd name="T20" fmla="*/ 36 w 56"/>
                <a:gd name="T21" fmla="*/ 43 h 106"/>
                <a:gd name="T22" fmla="*/ 55 w 56"/>
                <a:gd name="T23" fmla="*/ 80 h 106"/>
                <a:gd name="T24" fmla="*/ 43 w 56"/>
                <a:gd name="T2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06">
                  <a:moveTo>
                    <a:pt x="43" y="106"/>
                  </a:moveTo>
                  <a:cubicBezTo>
                    <a:pt x="34" y="82"/>
                    <a:pt x="34" y="82"/>
                    <a:pt x="0" y="97"/>
                  </a:cubicBezTo>
                  <a:cubicBezTo>
                    <a:pt x="9" y="73"/>
                    <a:pt x="30" y="53"/>
                    <a:pt x="21" y="25"/>
                  </a:cubicBezTo>
                  <a:cubicBezTo>
                    <a:pt x="21" y="25"/>
                    <a:pt x="21" y="25"/>
                    <a:pt x="21" y="25"/>
                  </a:cubicBezTo>
                  <a:cubicBezTo>
                    <a:pt x="19" y="21"/>
                    <a:pt x="22" y="17"/>
                    <a:pt x="24" y="13"/>
                  </a:cubicBezTo>
                  <a:cubicBezTo>
                    <a:pt x="27" y="9"/>
                    <a:pt x="27" y="0"/>
                    <a:pt x="34" y="0"/>
                  </a:cubicBezTo>
                  <a:cubicBezTo>
                    <a:pt x="41" y="1"/>
                    <a:pt x="40" y="10"/>
                    <a:pt x="42" y="15"/>
                  </a:cubicBezTo>
                  <a:cubicBezTo>
                    <a:pt x="42" y="24"/>
                    <a:pt x="42" y="34"/>
                    <a:pt x="37" y="42"/>
                  </a:cubicBezTo>
                  <a:cubicBezTo>
                    <a:pt x="37" y="46"/>
                    <a:pt x="28" y="38"/>
                    <a:pt x="31" y="47"/>
                  </a:cubicBezTo>
                  <a:cubicBezTo>
                    <a:pt x="32" y="51"/>
                    <a:pt x="29" y="56"/>
                    <a:pt x="28" y="61"/>
                  </a:cubicBezTo>
                  <a:cubicBezTo>
                    <a:pt x="31" y="55"/>
                    <a:pt x="30" y="48"/>
                    <a:pt x="36" y="43"/>
                  </a:cubicBezTo>
                  <a:cubicBezTo>
                    <a:pt x="52" y="51"/>
                    <a:pt x="52" y="66"/>
                    <a:pt x="55" y="80"/>
                  </a:cubicBezTo>
                  <a:cubicBezTo>
                    <a:pt x="53" y="89"/>
                    <a:pt x="56" y="102"/>
                    <a:pt x="43"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157">
              <a:extLst>
                <a:ext uri="{FF2B5EF4-FFF2-40B4-BE49-F238E27FC236}">
                  <a16:creationId xmlns:a16="http://schemas.microsoft.com/office/drawing/2014/main" id="{54BEA96B-F067-46C4-9644-C2319ECD333A}"/>
                </a:ext>
              </a:extLst>
            </p:cNvPr>
            <p:cNvSpPr>
              <a:spLocks/>
            </p:cNvSpPr>
            <p:nvPr/>
          </p:nvSpPr>
          <p:spPr bwMode="auto">
            <a:xfrm>
              <a:off x="9005590" y="3862908"/>
              <a:ext cx="159002" cy="144342"/>
            </a:xfrm>
            <a:custGeom>
              <a:avLst/>
              <a:gdLst>
                <a:gd name="T0" fmla="*/ 69 w 69"/>
                <a:gd name="T1" fmla="*/ 59 h 63"/>
                <a:gd name="T2" fmla="*/ 50 w 69"/>
                <a:gd name="T3" fmla="*/ 45 h 63"/>
                <a:gd name="T4" fmla="*/ 47 w 69"/>
                <a:gd name="T5" fmla="*/ 59 h 63"/>
                <a:gd name="T6" fmla="*/ 38 w 69"/>
                <a:gd name="T7" fmla="*/ 37 h 63"/>
                <a:gd name="T8" fmla="*/ 23 w 69"/>
                <a:gd name="T9" fmla="*/ 63 h 63"/>
                <a:gd name="T10" fmla="*/ 17 w 69"/>
                <a:gd name="T11" fmla="*/ 40 h 63"/>
                <a:gd name="T12" fmla="*/ 0 w 69"/>
                <a:gd name="T13" fmla="*/ 59 h 63"/>
                <a:gd name="T14" fmla="*/ 3 w 69"/>
                <a:gd name="T15" fmla="*/ 45 h 63"/>
                <a:gd name="T16" fmla="*/ 7 w 69"/>
                <a:gd name="T17" fmla="*/ 30 h 63"/>
                <a:gd name="T18" fmla="*/ 21 w 69"/>
                <a:gd name="T19" fmla="*/ 1 h 63"/>
                <a:gd name="T20" fmla="*/ 32 w 69"/>
                <a:gd name="T21" fmla="*/ 15 h 63"/>
                <a:gd name="T22" fmla="*/ 51 w 69"/>
                <a:gd name="T23" fmla="*/ 11 h 63"/>
                <a:gd name="T24" fmla="*/ 62 w 69"/>
                <a:gd name="T25" fmla="*/ 33 h 63"/>
                <a:gd name="T26" fmla="*/ 69 w 69"/>
                <a:gd name="T27" fmla="*/ 56 h 63"/>
                <a:gd name="T28" fmla="*/ 69 w 69"/>
                <a:gd name="T29"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63">
                  <a:moveTo>
                    <a:pt x="69" y="59"/>
                  </a:moveTo>
                  <a:cubicBezTo>
                    <a:pt x="58" y="60"/>
                    <a:pt x="62" y="42"/>
                    <a:pt x="50" y="45"/>
                  </a:cubicBezTo>
                  <a:cubicBezTo>
                    <a:pt x="46" y="49"/>
                    <a:pt x="51" y="55"/>
                    <a:pt x="47" y="59"/>
                  </a:cubicBezTo>
                  <a:cubicBezTo>
                    <a:pt x="39" y="54"/>
                    <a:pt x="49" y="37"/>
                    <a:pt x="38" y="37"/>
                  </a:cubicBezTo>
                  <a:cubicBezTo>
                    <a:pt x="29" y="38"/>
                    <a:pt x="30" y="54"/>
                    <a:pt x="23" y="63"/>
                  </a:cubicBezTo>
                  <a:cubicBezTo>
                    <a:pt x="18" y="56"/>
                    <a:pt x="25" y="46"/>
                    <a:pt x="17" y="40"/>
                  </a:cubicBezTo>
                  <a:cubicBezTo>
                    <a:pt x="8" y="43"/>
                    <a:pt x="11" y="57"/>
                    <a:pt x="0" y="59"/>
                  </a:cubicBezTo>
                  <a:cubicBezTo>
                    <a:pt x="1" y="54"/>
                    <a:pt x="2" y="49"/>
                    <a:pt x="3" y="45"/>
                  </a:cubicBezTo>
                  <a:cubicBezTo>
                    <a:pt x="3" y="39"/>
                    <a:pt x="4" y="34"/>
                    <a:pt x="7" y="30"/>
                  </a:cubicBezTo>
                  <a:cubicBezTo>
                    <a:pt x="12" y="20"/>
                    <a:pt x="17" y="10"/>
                    <a:pt x="21" y="1"/>
                  </a:cubicBezTo>
                  <a:cubicBezTo>
                    <a:pt x="31" y="0"/>
                    <a:pt x="27" y="11"/>
                    <a:pt x="32" y="15"/>
                  </a:cubicBezTo>
                  <a:cubicBezTo>
                    <a:pt x="39" y="15"/>
                    <a:pt x="43" y="1"/>
                    <a:pt x="51" y="11"/>
                  </a:cubicBezTo>
                  <a:cubicBezTo>
                    <a:pt x="55" y="18"/>
                    <a:pt x="62" y="24"/>
                    <a:pt x="62" y="33"/>
                  </a:cubicBezTo>
                  <a:cubicBezTo>
                    <a:pt x="64" y="41"/>
                    <a:pt x="69" y="47"/>
                    <a:pt x="69" y="56"/>
                  </a:cubicBezTo>
                  <a:cubicBezTo>
                    <a:pt x="69" y="57"/>
                    <a:pt x="69" y="58"/>
                    <a:pt x="69" y="59"/>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0" name="Freeform 158">
              <a:extLst>
                <a:ext uri="{FF2B5EF4-FFF2-40B4-BE49-F238E27FC236}">
                  <a16:creationId xmlns:a16="http://schemas.microsoft.com/office/drawing/2014/main" id="{AC8C0071-782E-4130-9B76-6C67B5DC2E7A}"/>
                </a:ext>
              </a:extLst>
            </p:cNvPr>
            <p:cNvSpPr>
              <a:spLocks/>
            </p:cNvSpPr>
            <p:nvPr/>
          </p:nvSpPr>
          <p:spPr bwMode="auto">
            <a:xfrm>
              <a:off x="9107080" y="4154975"/>
              <a:ext cx="147725" cy="144342"/>
            </a:xfrm>
            <a:custGeom>
              <a:avLst/>
              <a:gdLst>
                <a:gd name="T0" fmla="*/ 14 w 64"/>
                <a:gd name="T1" fmla="*/ 39 h 63"/>
                <a:gd name="T2" fmla="*/ 36 w 64"/>
                <a:gd name="T3" fmla="*/ 34 h 63"/>
                <a:gd name="T4" fmla="*/ 54 w 64"/>
                <a:gd name="T5" fmla="*/ 3 h 63"/>
                <a:gd name="T6" fmla="*/ 60 w 64"/>
                <a:gd name="T7" fmla="*/ 5 h 63"/>
                <a:gd name="T8" fmla="*/ 63 w 64"/>
                <a:gd name="T9" fmla="*/ 16 h 63"/>
                <a:gd name="T10" fmla="*/ 51 w 64"/>
                <a:gd name="T11" fmla="*/ 35 h 63"/>
                <a:gd name="T12" fmla="*/ 50 w 64"/>
                <a:gd name="T13" fmla="*/ 38 h 63"/>
                <a:gd name="T14" fmla="*/ 41 w 64"/>
                <a:gd name="T15" fmla="*/ 58 h 63"/>
                <a:gd name="T16" fmla="*/ 32 w 64"/>
                <a:gd name="T17" fmla="*/ 61 h 63"/>
                <a:gd name="T18" fmla="*/ 28 w 64"/>
                <a:gd name="T19" fmla="*/ 60 h 63"/>
                <a:gd name="T20" fmla="*/ 14 w 64"/>
                <a:gd name="T21" fmla="*/ 54 h 63"/>
                <a:gd name="T22" fmla="*/ 10 w 64"/>
                <a:gd name="T23" fmla="*/ 53 h 63"/>
                <a:gd name="T24" fmla="*/ 3 w 64"/>
                <a:gd name="T25" fmla="*/ 42 h 63"/>
                <a:gd name="T26" fmla="*/ 6 w 64"/>
                <a:gd name="T27" fmla="*/ 39 h 63"/>
                <a:gd name="T28" fmla="*/ 14 w 64"/>
                <a:gd name="T2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3">
                  <a:moveTo>
                    <a:pt x="14" y="39"/>
                  </a:moveTo>
                  <a:cubicBezTo>
                    <a:pt x="23" y="45"/>
                    <a:pt x="30" y="43"/>
                    <a:pt x="36" y="34"/>
                  </a:cubicBezTo>
                  <a:cubicBezTo>
                    <a:pt x="43" y="24"/>
                    <a:pt x="51" y="14"/>
                    <a:pt x="54" y="3"/>
                  </a:cubicBezTo>
                  <a:cubicBezTo>
                    <a:pt x="57" y="0"/>
                    <a:pt x="58" y="2"/>
                    <a:pt x="60" y="5"/>
                  </a:cubicBezTo>
                  <a:cubicBezTo>
                    <a:pt x="62" y="8"/>
                    <a:pt x="64" y="12"/>
                    <a:pt x="63" y="16"/>
                  </a:cubicBezTo>
                  <a:cubicBezTo>
                    <a:pt x="58" y="22"/>
                    <a:pt x="57" y="30"/>
                    <a:pt x="51" y="35"/>
                  </a:cubicBezTo>
                  <a:cubicBezTo>
                    <a:pt x="50" y="36"/>
                    <a:pt x="50" y="37"/>
                    <a:pt x="50" y="38"/>
                  </a:cubicBezTo>
                  <a:cubicBezTo>
                    <a:pt x="48" y="45"/>
                    <a:pt x="44" y="52"/>
                    <a:pt x="41" y="58"/>
                  </a:cubicBezTo>
                  <a:cubicBezTo>
                    <a:pt x="39" y="62"/>
                    <a:pt x="36" y="63"/>
                    <a:pt x="32" y="61"/>
                  </a:cubicBezTo>
                  <a:cubicBezTo>
                    <a:pt x="31" y="61"/>
                    <a:pt x="30" y="61"/>
                    <a:pt x="28" y="60"/>
                  </a:cubicBezTo>
                  <a:cubicBezTo>
                    <a:pt x="22" y="62"/>
                    <a:pt x="18" y="57"/>
                    <a:pt x="14" y="54"/>
                  </a:cubicBezTo>
                  <a:cubicBezTo>
                    <a:pt x="13" y="54"/>
                    <a:pt x="11" y="53"/>
                    <a:pt x="10" y="53"/>
                  </a:cubicBezTo>
                  <a:cubicBezTo>
                    <a:pt x="7" y="50"/>
                    <a:pt x="0" y="49"/>
                    <a:pt x="3" y="42"/>
                  </a:cubicBezTo>
                  <a:cubicBezTo>
                    <a:pt x="4" y="41"/>
                    <a:pt x="5" y="40"/>
                    <a:pt x="6" y="39"/>
                  </a:cubicBezTo>
                  <a:cubicBezTo>
                    <a:pt x="9" y="36"/>
                    <a:pt x="11" y="36"/>
                    <a:pt x="14" y="39"/>
                  </a:cubicBezTo>
                  <a:close/>
                </a:path>
              </a:pathLst>
            </a:custGeom>
            <a:solidFill>
              <a:srgbClr val="ECB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159">
              <a:extLst>
                <a:ext uri="{FF2B5EF4-FFF2-40B4-BE49-F238E27FC236}">
                  <a16:creationId xmlns:a16="http://schemas.microsoft.com/office/drawing/2014/main" id="{A07E0813-2A55-43C1-AD69-94F705F4171B}"/>
                </a:ext>
              </a:extLst>
            </p:cNvPr>
            <p:cNvSpPr>
              <a:spLocks/>
            </p:cNvSpPr>
            <p:nvPr/>
          </p:nvSpPr>
          <p:spPr bwMode="auto">
            <a:xfrm>
              <a:off x="9272848" y="4074910"/>
              <a:ext cx="212002" cy="49617"/>
            </a:xfrm>
            <a:custGeom>
              <a:avLst/>
              <a:gdLst>
                <a:gd name="T0" fmla="*/ 46 w 92"/>
                <a:gd name="T1" fmla="*/ 22 h 22"/>
                <a:gd name="T2" fmla="*/ 12 w 92"/>
                <a:gd name="T3" fmla="*/ 22 h 22"/>
                <a:gd name="T4" fmla="*/ 0 w 92"/>
                <a:gd name="T5" fmla="*/ 12 h 22"/>
                <a:gd name="T6" fmla="*/ 12 w 92"/>
                <a:gd name="T7" fmla="*/ 0 h 22"/>
                <a:gd name="T8" fmla="*/ 81 w 92"/>
                <a:gd name="T9" fmla="*/ 0 h 22"/>
                <a:gd name="T10" fmla="*/ 92 w 92"/>
                <a:gd name="T11" fmla="*/ 10 h 22"/>
                <a:gd name="T12" fmla="*/ 81 w 92"/>
                <a:gd name="T13" fmla="*/ 22 h 22"/>
                <a:gd name="T14" fmla="*/ 46 w 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22">
                  <a:moveTo>
                    <a:pt x="46" y="22"/>
                  </a:moveTo>
                  <a:cubicBezTo>
                    <a:pt x="35" y="22"/>
                    <a:pt x="23" y="22"/>
                    <a:pt x="12" y="22"/>
                  </a:cubicBezTo>
                  <a:cubicBezTo>
                    <a:pt x="4" y="22"/>
                    <a:pt x="0" y="20"/>
                    <a:pt x="0" y="12"/>
                  </a:cubicBezTo>
                  <a:cubicBezTo>
                    <a:pt x="0" y="4"/>
                    <a:pt x="3" y="0"/>
                    <a:pt x="12" y="0"/>
                  </a:cubicBezTo>
                  <a:cubicBezTo>
                    <a:pt x="35" y="0"/>
                    <a:pt x="58" y="0"/>
                    <a:pt x="81" y="0"/>
                  </a:cubicBezTo>
                  <a:cubicBezTo>
                    <a:pt x="88" y="0"/>
                    <a:pt x="92" y="2"/>
                    <a:pt x="92" y="10"/>
                  </a:cubicBezTo>
                  <a:cubicBezTo>
                    <a:pt x="92" y="18"/>
                    <a:pt x="90" y="22"/>
                    <a:pt x="81" y="22"/>
                  </a:cubicBezTo>
                  <a:cubicBezTo>
                    <a:pt x="69" y="22"/>
                    <a:pt x="58" y="22"/>
                    <a:pt x="46" y="22"/>
                  </a:cubicBezTo>
                  <a:close/>
                </a:path>
              </a:pathLst>
            </a:custGeom>
            <a:solidFill>
              <a:srgbClr val="986F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160">
              <a:extLst>
                <a:ext uri="{FF2B5EF4-FFF2-40B4-BE49-F238E27FC236}">
                  <a16:creationId xmlns:a16="http://schemas.microsoft.com/office/drawing/2014/main" id="{64CE5E9B-43D0-43DB-B361-871F979D447A}"/>
                </a:ext>
              </a:extLst>
            </p:cNvPr>
            <p:cNvSpPr>
              <a:spLocks/>
            </p:cNvSpPr>
            <p:nvPr/>
          </p:nvSpPr>
          <p:spPr bwMode="auto">
            <a:xfrm>
              <a:off x="9526574" y="4048974"/>
              <a:ext cx="40596" cy="243577"/>
            </a:xfrm>
            <a:custGeom>
              <a:avLst/>
              <a:gdLst>
                <a:gd name="T0" fmla="*/ 18 w 18"/>
                <a:gd name="T1" fmla="*/ 106 h 106"/>
                <a:gd name="T2" fmla="*/ 4 w 18"/>
                <a:gd name="T3" fmla="*/ 36 h 106"/>
                <a:gd name="T4" fmla="*/ 0 w 18"/>
                <a:gd name="T5" fmla="*/ 26 h 106"/>
                <a:gd name="T6" fmla="*/ 0 w 18"/>
                <a:gd name="T7" fmla="*/ 0 h 106"/>
                <a:gd name="T8" fmla="*/ 18 w 18"/>
                <a:gd name="T9" fmla="*/ 106 h 106"/>
              </a:gdLst>
              <a:ahLst/>
              <a:cxnLst>
                <a:cxn ang="0">
                  <a:pos x="T0" y="T1"/>
                </a:cxn>
                <a:cxn ang="0">
                  <a:pos x="T2" y="T3"/>
                </a:cxn>
                <a:cxn ang="0">
                  <a:pos x="T4" y="T5"/>
                </a:cxn>
                <a:cxn ang="0">
                  <a:pos x="T6" y="T7"/>
                </a:cxn>
                <a:cxn ang="0">
                  <a:pos x="T8" y="T9"/>
                </a:cxn>
              </a:cxnLst>
              <a:rect l="0" t="0" r="r" b="b"/>
              <a:pathLst>
                <a:path w="18" h="106">
                  <a:moveTo>
                    <a:pt x="18" y="106"/>
                  </a:moveTo>
                  <a:cubicBezTo>
                    <a:pt x="10" y="83"/>
                    <a:pt x="8" y="59"/>
                    <a:pt x="4" y="36"/>
                  </a:cubicBezTo>
                  <a:cubicBezTo>
                    <a:pt x="3" y="32"/>
                    <a:pt x="4" y="28"/>
                    <a:pt x="0" y="26"/>
                  </a:cubicBezTo>
                  <a:cubicBezTo>
                    <a:pt x="0" y="17"/>
                    <a:pt x="0" y="9"/>
                    <a:pt x="0" y="0"/>
                  </a:cubicBezTo>
                  <a:cubicBezTo>
                    <a:pt x="8" y="35"/>
                    <a:pt x="18" y="70"/>
                    <a:pt x="18"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161">
              <a:extLst>
                <a:ext uri="{FF2B5EF4-FFF2-40B4-BE49-F238E27FC236}">
                  <a16:creationId xmlns:a16="http://schemas.microsoft.com/office/drawing/2014/main" id="{568ECEE6-1BBF-4DF3-9183-6AC41EB56CE8}"/>
                </a:ext>
              </a:extLst>
            </p:cNvPr>
            <p:cNvSpPr>
              <a:spLocks/>
            </p:cNvSpPr>
            <p:nvPr/>
          </p:nvSpPr>
          <p:spPr bwMode="auto">
            <a:xfrm>
              <a:off x="9228869" y="5220623"/>
              <a:ext cx="81192" cy="68788"/>
            </a:xfrm>
            <a:custGeom>
              <a:avLst/>
              <a:gdLst>
                <a:gd name="T0" fmla="*/ 1 w 35"/>
                <a:gd name="T1" fmla="*/ 0 h 30"/>
                <a:gd name="T2" fmla="*/ 35 w 35"/>
                <a:gd name="T3" fmla="*/ 20 h 30"/>
                <a:gd name="T4" fmla="*/ 17 w 35"/>
                <a:gd name="T5" fmla="*/ 30 h 30"/>
                <a:gd name="T6" fmla="*/ 8 w 35"/>
                <a:gd name="T7" fmla="*/ 24 h 30"/>
                <a:gd name="T8" fmla="*/ 6 w 35"/>
                <a:gd name="T9" fmla="*/ 17 h 30"/>
                <a:gd name="T10" fmla="*/ 1 w 35"/>
                <a:gd name="T11" fmla="*/ 2 h 30"/>
                <a:gd name="T12" fmla="*/ 1 w 3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1" y="0"/>
                  </a:moveTo>
                  <a:cubicBezTo>
                    <a:pt x="15" y="3"/>
                    <a:pt x="23" y="15"/>
                    <a:pt x="35" y="20"/>
                  </a:cubicBezTo>
                  <a:cubicBezTo>
                    <a:pt x="31" y="27"/>
                    <a:pt x="24" y="29"/>
                    <a:pt x="17" y="30"/>
                  </a:cubicBezTo>
                  <a:cubicBezTo>
                    <a:pt x="13" y="30"/>
                    <a:pt x="10" y="27"/>
                    <a:pt x="8" y="24"/>
                  </a:cubicBezTo>
                  <a:cubicBezTo>
                    <a:pt x="7" y="22"/>
                    <a:pt x="7" y="20"/>
                    <a:pt x="6" y="17"/>
                  </a:cubicBezTo>
                  <a:cubicBezTo>
                    <a:pt x="3" y="13"/>
                    <a:pt x="0" y="8"/>
                    <a:pt x="1" y="2"/>
                  </a:cubicBezTo>
                  <a:cubicBezTo>
                    <a:pt x="1" y="1"/>
                    <a:pt x="1" y="0"/>
                    <a:pt x="1" y="0"/>
                  </a:cubicBezTo>
                  <a:close/>
                </a:path>
              </a:pathLst>
            </a:custGeom>
            <a:solidFill>
              <a:srgbClr val="CC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62">
              <a:extLst>
                <a:ext uri="{FF2B5EF4-FFF2-40B4-BE49-F238E27FC236}">
                  <a16:creationId xmlns:a16="http://schemas.microsoft.com/office/drawing/2014/main" id="{07645851-2070-409F-997E-6448299D1F8F}"/>
                </a:ext>
              </a:extLst>
            </p:cNvPr>
            <p:cNvSpPr>
              <a:spLocks/>
            </p:cNvSpPr>
            <p:nvPr/>
          </p:nvSpPr>
          <p:spPr bwMode="auto">
            <a:xfrm>
              <a:off x="9162337" y="4015144"/>
              <a:ext cx="84576" cy="155618"/>
            </a:xfrm>
            <a:custGeom>
              <a:avLst/>
              <a:gdLst>
                <a:gd name="T0" fmla="*/ 35 w 37"/>
                <a:gd name="T1" fmla="*/ 66 h 68"/>
                <a:gd name="T2" fmla="*/ 30 w 37"/>
                <a:gd name="T3" fmla="*/ 64 h 68"/>
                <a:gd name="T4" fmla="*/ 9 w 37"/>
                <a:gd name="T5" fmla="*/ 16 h 68"/>
                <a:gd name="T6" fmla="*/ 4 w 37"/>
                <a:gd name="T7" fmla="*/ 0 h 68"/>
                <a:gd name="T8" fmla="*/ 37 w 37"/>
                <a:gd name="T9" fmla="*/ 66 h 68"/>
                <a:gd name="T10" fmla="*/ 35 w 37"/>
                <a:gd name="T11" fmla="*/ 66 h 68"/>
              </a:gdLst>
              <a:ahLst/>
              <a:cxnLst>
                <a:cxn ang="0">
                  <a:pos x="T0" y="T1"/>
                </a:cxn>
                <a:cxn ang="0">
                  <a:pos x="T2" y="T3"/>
                </a:cxn>
                <a:cxn ang="0">
                  <a:pos x="T4" y="T5"/>
                </a:cxn>
                <a:cxn ang="0">
                  <a:pos x="T6" y="T7"/>
                </a:cxn>
                <a:cxn ang="0">
                  <a:pos x="T8" y="T9"/>
                </a:cxn>
                <a:cxn ang="0">
                  <a:pos x="T10" y="T11"/>
                </a:cxn>
              </a:cxnLst>
              <a:rect l="0" t="0" r="r" b="b"/>
              <a:pathLst>
                <a:path w="37" h="68">
                  <a:moveTo>
                    <a:pt x="35" y="66"/>
                  </a:moveTo>
                  <a:cubicBezTo>
                    <a:pt x="33" y="65"/>
                    <a:pt x="32" y="64"/>
                    <a:pt x="30" y="64"/>
                  </a:cubicBezTo>
                  <a:cubicBezTo>
                    <a:pt x="26" y="46"/>
                    <a:pt x="15" y="32"/>
                    <a:pt x="9" y="16"/>
                  </a:cubicBezTo>
                  <a:cubicBezTo>
                    <a:pt x="7" y="11"/>
                    <a:pt x="0" y="7"/>
                    <a:pt x="4" y="0"/>
                  </a:cubicBezTo>
                  <a:cubicBezTo>
                    <a:pt x="17" y="21"/>
                    <a:pt x="29" y="43"/>
                    <a:pt x="37" y="66"/>
                  </a:cubicBezTo>
                  <a:cubicBezTo>
                    <a:pt x="36" y="68"/>
                    <a:pt x="35" y="68"/>
                    <a:pt x="35" y="66"/>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63">
              <a:extLst>
                <a:ext uri="{FF2B5EF4-FFF2-40B4-BE49-F238E27FC236}">
                  <a16:creationId xmlns:a16="http://schemas.microsoft.com/office/drawing/2014/main" id="{DB690B49-5250-4F9F-891E-395E23190B73}"/>
                </a:ext>
              </a:extLst>
            </p:cNvPr>
            <p:cNvSpPr>
              <a:spLocks/>
            </p:cNvSpPr>
            <p:nvPr/>
          </p:nvSpPr>
          <p:spPr bwMode="auto">
            <a:xfrm>
              <a:off x="9281870" y="5032302"/>
              <a:ext cx="71044" cy="100363"/>
            </a:xfrm>
            <a:custGeom>
              <a:avLst/>
              <a:gdLst>
                <a:gd name="T0" fmla="*/ 29 w 31"/>
                <a:gd name="T1" fmla="*/ 4 h 44"/>
                <a:gd name="T2" fmla="*/ 0 w 31"/>
                <a:gd name="T3" fmla="*/ 44 h 44"/>
                <a:gd name="T4" fmla="*/ 29 w 31"/>
                <a:gd name="T5" fmla="*/ 0 h 44"/>
                <a:gd name="T6" fmla="*/ 30 w 31"/>
                <a:gd name="T7" fmla="*/ 3 h 44"/>
                <a:gd name="T8" fmla="*/ 29 w 31"/>
                <a:gd name="T9" fmla="*/ 4 h 44"/>
              </a:gdLst>
              <a:ahLst/>
              <a:cxnLst>
                <a:cxn ang="0">
                  <a:pos x="T0" y="T1"/>
                </a:cxn>
                <a:cxn ang="0">
                  <a:pos x="T2" y="T3"/>
                </a:cxn>
                <a:cxn ang="0">
                  <a:pos x="T4" y="T5"/>
                </a:cxn>
                <a:cxn ang="0">
                  <a:pos x="T6" y="T7"/>
                </a:cxn>
                <a:cxn ang="0">
                  <a:pos x="T8" y="T9"/>
                </a:cxn>
              </a:cxnLst>
              <a:rect l="0" t="0" r="r" b="b"/>
              <a:pathLst>
                <a:path w="31" h="44">
                  <a:moveTo>
                    <a:pt x="29" y="4"/>
                  </a:moveTo>
                  <a:cubicBezTo>
                    <a:pt x="22" y="19"/>
                    <a:pt x="19" y="37"/>
                    <a:pt x="0" y="44"/>
                  </a:cubicBezTo>
                  <a:cubicBezTo>
                    <a:pt x="10" y="29"/>
                    <a:pt x="19" y="15"/>
                    <a:pt x="29" y="0"/>
                  </a:cubicBezTo>
                  <a:cubicBezTo>
                    <a:pt x="30" y="1"/>
                    <a:pt x="31" y="2"/>
                    <a:pt x="30" y="3"/>
                  </a:cubicBezTo>
                  <a:cubicBezTo>
                    <a:pt x="30" y="4"/>
                    <a:pt x="30" y="4"/>
                    <a:pt x="29" y="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164">
              <a:extLst>
                <a:ext uri="{FF2B5EF4-FFF2-40B4-BE49-F238E27FC236}">
                  <a16:creationId xmlns:a16="http://schemas.microsoft.com/office/drawing/2014/main" id="{A6896163-8328-4129-8350-3D6EF4974190}"/>
                </a:ext>
              </a:extLst>
            </p:cNvPr>
            <p:cNvSpPr>
              <a:spLocks/>
            </p:cNvSpPr>
            <p:nvPr/>
          </p:nvSpPr>
          <p:spPr bwMode="auto">
            <a:xfrm>
              <a:off x="9458913" y="4763917"/>
              <a:ext cx="46235" cy="84576"/>
            </a:xfrm>
            <a:custGeom>
              <a:avLst/>
              <a:gdLst>
                <a:gd name="T0" fmla="*/ 4 w 20"/>
                <a:gd name="T1" fmla="*/ 26 h 37"/>
                <a:gd name="T2" fmla="*/ 14 w 20"/>
                <a:gd name="T3" fmla="*/ 0 h 37"/>
                <a:gd name="T4" fmla="*/ 18 w 20"/>
                <a:gd name="T5" fmla="*/ 4 h 37"/>
                <a:gd name="T6" fmla="*/ 0 w 20"/>
                <a:gd name="T7" fmla="*/ 37 h 37"/>
                <a:gd name="T8" fmla="*/ 4 w 20"/>
                <a:gd name="T9" fmla="*/ 26 h 37"/>
              </a:gdLst>
              <a:ahLst/>
              <a:cxnLst>
                <a:cxn ang="0">
                  <a:pos x="T0" y="T1"/>
                </a:cxn>
                <a:cxn ang="0">
                  <a:pos x="T2" y="T3"/>
                </a:cxn>
                <a:cxn ang="0">
                  <a:pos x="T4" y="T5"/>
                </a:cxn>
                <a:cxn ang="0">
                  <a:pos x="T6" y="T7"/>
                </a:cxn>
                <a:cxn ang="0">
                  <a:pos x="T8" y="T9"/>
                </a:cxn>
              </a:cxnLst>
              <a:rect l="0" t="0" r="r" b="b"/>
              <a:pathLst>
                <a:path w="20" h="37">
                  <a:moveTo>
                    <a:pt x="4" y="26"/>
                  </a:moveTo>
                  <a:cubicBezTo>
                    <a:pt x="13" y="20"/>
                    <a:pt x="8" y="8"/>
                    <a:pt x="14" y="0"/>
                  </a:cubicBezTo>
                  <a:cubicBezTo>
                    <a:pt x="16" y="0"/>
                    <a:pt x="17" y="2"/>
                    <a:pt x="18" y="4"/>
                  </a:cubicBezTo>
                  <a:cubicBezTo>
                    <a:pt x="20" y="19"/>
                    <a:pt x="12" y="29"/>
                    <a:pt x="0" y="37"/>
                  </a:cubicBezTo>
                  <a:cubicBezTo>
                    <a:pt x="1" y="33"/>
                    <a:pt x="2" y="29"/>
                    <a:pt x="4" y="2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 name="Freeform 165">
              <a:extLst>
                <a:ext uri="{FF2B5EF4-FFF2-40B4-BE49-F238E27FC236}">
                  <a16:creationId xmlns:a16="http://schemas.microsoft.com/office/drawing/2014/main" id="{60D3E90B-A3BB-4B43-BE37-3665A844701C}"/>
                </a:ext>
              </a:extLst>
            </p:cNvPr>
            <p:cNvSpPr>
              <a:spLocks/>
            </p:cNvSpPr>
            <p:nvPr/>
          </p:nvSpPr>
          <p:spPr bwMode="auto">
            <a:xfrm>
              <a:off x="9131889" y="3929441"/>
              <a:ext cx="59767" cy="62022"/>
            </a:xfrm>
            <a:custGeom>
              <a:avLst/>
              <a:gdLst>
                <a:gd name="T0" fmla="*/ 14 w 26"/>
                <a:gd name="T1" fmla="*/ 27 h 27"/>
                <a:gd name="T2" fmla="*/ 7 w 26"/>
                <a:gd name="T3" fmla="*/ 4 h 27"/>
                <a:gd name="T4" fmla="*/ 26 w 26"/>
                <a:gd name="T5" fmla="*/ 16 h 27"/>
                <a:gd name="T6" fmla="*/ 14 w 26"/>
                <a:gd name="T7" fmla="*/ 27 h 27"/>
              </a:gdLst>
              <a:ahLst/>
              <a:cxnLst>
                <a:cxn ang="0">
                  <a:pos x="T0" y="T1"/>
                </a:cxn>
                <a:cxn ang="0">
                  <a:pos x="T2" y="T3"/>
                </a:cxn>
                <a:cxn ang="0">
                  <a:pos x="T4" y="T5"/>
                </a:cxn>
                <a:cxn ang="0">
                  <a:pos x="T6" y="T7"/>
                </a:cxn>
              </a:cxnLst>
              <a:rect l="0" t="0" r="r" b="b"/>
              <a:pathLst>
                <a:path w="26" h="27">
                  <a:moveTo>
                    <a:pt x="14" y="27"/>
                  </a:moveTo>
                  <a:cubicBezTo>
                    <a:pt x="11" y="19"/>
                    <a:pt x="0" y="15"/>
                    <a:pt x="7" y="4"/>
                  </a:cubicBezTo>
                  <a:cubicBezTo>
                    <a:pt x="19" y="0"/>
                    <a:pt x="17" y="16"/>
                    <a:pt x="26" y="16"/>
                  </a:cubicBezTo>
                  <a:cubicBezTo>
                    <a:pt x="22" y="20"/>
                    <a:pt x="18" y="23"/>
                    <a:pt x="14" y="27"/>
                  </a:cubicBezTo>
                  <a:close/>
                </a:path>
              </a:pathLst>
            </a:custGeom>
            <a:solidFill>
              <a:srgbClr val="C3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66">
              <a:extLst>
                <a:ext uri="{FF2B5EF4-FFF2-40B4-BE49-F238E27FC236}">
                  <a16:creationId xmlns:a16="http://schemas.microsoft.com/office/drawing/2014/main" id="{EB7831C4-3467-4F96-BB5C-B7D14E4519DE}"/>
                </a:ext>
              </a:extLst>
            </p:cNvPr>
            <p:cNvSpPr>
              <a:spLocks/>
            </p:cNvSpPr>
            <p:nvPr/>
          </p:nvSpPr>
          <p:spPr bwMode="auto">
            <a:xfrm>
              <a:off x="9449892" y="5249942"/>
              <a:ext cx="57512" cy="76682"/>
            </a:xfrm>
            <a:custGeom>
              <a:avLst/>
              <a:gdLst>
                <a:gd name="T0" fmla="*/ 0 w 25"/>
                <a:gd name="T1" fmla="*/ 33 h 33"/>
                <a:gd name="T2" fmla="*/ 15 w 25"/>
                <a:gd name="T3" fmla="*/ 8 h 33"/>
                <a:gd name="T4" fmla="*/ 22 w 25"/>
                <a:gd name="T5" fmla="*/ 0 h 33"/>
                <a:gd name="T6" fmla="*/ 22 w 25"/>
                <a:gd name="T7" fmla="*/ 1 h 33"/>
                <a:gd name="T8" fmla="*/ 0 w 25"/>
                <a:gd name="T9" fmla="*/ 33 h 33"/>
              </a:gdLst>
              <a:ahLst/>
              <a:cxnLst>
                <a:cxn ang="0">
                  <a:pos x="T0" y="T1"/>
                </a:cxn>
                <a:cxn ang="0">
                  <a:pos x="T2" y="T3"/>
                </a:cxn>
                <a:cxn ang="0">
                  <a:pos x="T4" y="T5"/>
                </a:cxn>
                <a:cxn ang="0">
                  <a:pos x="T6" y="T7"/>
                </a:cxn>
                <a:cxn ang="0">
                  <a:pos x="T8" y="T9"/>
                </a:cxn>
              </a:cxnLst>
              <a:rect l="0" t="0" r="r" b="b"/>
              <a:pathLst>
                <a:path w="25" h="33">
                  <a:moveTo>
                    <a:pt x="0" y="33"/>
                  </a:moveTo>
                  <a:cubicBezTo>
                    <a:pt x="5" y="25"/>
                    <a:pt x="10" y="16"/>
                    <a:pt x="15" y="8"/>
                  </a:cubicBezTo>
                  <a:cubicBezTo>
                    <a:pt x="17" y="5"/>
                    <a:pt x="20" y="3"/>
                    <a:pt x="22" y="0"/>
                  </a:cubicBezTo>
                  <a:cubicBezTo>
                    <a:pt x="22" y="0"/>
                    <a:pt x="22" y="1"/>
                    <a:pt x="22" y="1"/>
                  </a:cubicBezTo>
                  <a:cubicBezTo>
                    <a:pt x="25" y="19"/>
                    <a:pt x="16" y="32"/>
                    <a:pt x="0" y="33"/>
                  </a:cubicBezTo>
                  <a:close/>
                </a:path>
              </a:pathLst>
            </a:custGeom>
            <a:solidFill>
              <a:srgbClr val="05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67">
              <a:extLst>
                <a:ext uri="{FF2B5EF4-FFF2-40B4-BE49-F238E27FC236}">
                  <a16:creationId xmlns:a16="http://schemas.microsoft.com/office/drawing/2014/main" id="{75B80E41-8853-429B-A64C-79EC45886684}"/>
                </a:ext>
              </a:extLst>
            </p:cNvPr>
            <p:cNvSpPr>
              <a:spLocks/>
            </p:cNvSpPr>
            <p:nvPr/>
          </p:nvSpPr>
          <p:spPr bwMode="auto">
            <a:xfrm>
              <a:off x="9401403" y="4873300"/>
              <a:ext cx="46235" cy="71044"/>
            </a:xfrm>
            <a:custGeom>
              <a:avLst/>
              <a:gdLst>
                <a:gd name="T0" fmla="*/ 17 w 20"/>
                <a:gd name="T1" fmla="*/ 0 h 31"/>
                <a:gd name="T2" fmla="*/ 3 w 20"/>
                <a:gd name="T3" fmla="*/ 29 h 31"/>
                <a:gd name="T4" fmla="*/ 0 w 20"/>
                <a:gd name="T5" fmla="*/ 29 h 31"/>
                <a:gd name="T6" fmla="*/ 17 w 20"/>
                <a:gd name="T7" fmla="*/ 0 h 31"/>
              </a:gdLst>
              <a:ahLst/>
              <a:cxnLst>
                <a:cxn ang="0">
                  <a:pos x="T0" y="T1"/>
                </a:cxn>
                <a:cxn ang="0">
                  <a:pos x="T2" y="T3"/>
                </a:cxn>
                <a:cxn ang="0">
                  <a:pos x="T4" y="T5"/>
                </a:cxn>
                <a:cxn ang="0">
                  <a:pos x="T6" y="T7"/>
                </a:cxn>
              </a:cxnLst>
              <a:rect l="0" t="0" r="r" b="b"/>
              <a:pathLst>
                <a:path w="20" h="31">
                  <a:moveTo>
                    <a:pt x="17" y="0"/>
                  </a:moveTo>
                  <a:cubicBezTo>
                    <a:pt x="20" y="13"/>
                    <a:pt x="11" y="21"/>
                    <a:pt x="3" y="29"/>
                  </a:cubicBezTo>
                  <a:cubicBezTo>
                    <a:pt x="2" y="31"/>
                    <a:pt x="1" y="31"/>
                    <a:pt x="0" y="29"/>
                  </a:cubicBezTo>
                  <a:cubicBezTo>
                    <a:pt x="6" y="19"/>
                    <a:pt x="11" y="9"/>
                    <a:pt x="1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68">
              <a:extLst>
                <a:ext uri="{FF2B5EF4-FFF2-40B4-BE49-F238E27FC236}">
                  <a16:creationId xmlns:a16="http://schemas.microsoft.com/office/drawing/2014/main" id="{1159779E-C4D5-44EF-80BF-48DDC9E3B96C}"/>
                </a:ext>
              </a:extLst>
            </p:cNvPr>
            <p:cNvSpPr>
              <a:spLocks/>
            </p:cNvSpPr>
            <p:nvPr/>
          </p:nvSpPr>
          <p:spPr bwMode="auto">
            <a:xfrm>
              <a:off x="9348402" y="4974790"/>
              <a:ext cx="43979" cy="66533"/>
            </a:xfrm>
            <a:custGeom>
              <a:avLst/>
              <a:gdLst>
                <a:gd name="T0" fmla="*/ 0 w 19"/>
                <a:gd name="T1" fmla="*/ 29 h 29"/>
                <a:gd name="T2" fmla="*/ 0 w 19"/>
                <a:gd name="T3" fmla="*/ 25 h 29"/>
                <a:gd name="T4" fmla="*/ 15 w 19"/>
                <a:gd name="T5" fmla="*/ 0 h 29"/>
                <a:gd name="T6" fmla="*/ 19 w 19"/>
                <a:gd name="T7" fmla="*/ 3 h 29"/>
                <a:gd name="T8" fmla="*/ 0 w 19"/>
                <a:gd name="T9" fmla="*/ 29 h 29"/>
              </a:gdLst>
              <a:ahLst/>
              <a:cxnLst>
                <a:cxn ang="0">
                  <a:pos x="T0" y="T1"/>
                </a:cxn>
                <a:cxn ang="0">
                  <a:pos x="T2" y="T3"/>
                </a:cxn>
                <a:cxn ang="0">
                  <a:pos x="T4" y="T5"/>
                </a:cxn>
                <a:cxn ang="0">
                  <a:pos x="T6" y="T7"/>
                </a:cxn>
                <a:cxn ang="0">
                  <a:pos x="T8" y="T9"/>
                </a:cxn>
              </a:cxnLst>
              <a:rect l="0" t="0" r="r" b="b"/>
              <a:pathLst>
                <a:path w="19" h="29">
                  <a:moveTo>
                    <a:pt x="0" y="29"/>
                  </a:moveTo>
                  <a:cubicBezTo>
                    <a:pt x="0" y="28"/>
                    <a:pt x="0" y="26"/>
                    <a:pt x="0" y="25"/>
                  </a:cubicBezTo>
                  <a:cubicBezTo>
                    <a:pt x="3" y="15"/>
                    <a:pt x="9" y="8"/>
                    <a:pt x="15" y="0"/>
                  </a:cubicBezTo>
                  <a:cubicBezTo>
                    <a:pt x="17" y="0"/>
                    <a:pt x="18" y="2"/>
                    <a:pt x="19" y="3"/>
                  </a:cubicBezTo>
                  <a:cubicBezTo>
                    <a:pt x="11" y="11"/>
                    <a:pt x="10" y="23"/>
                    <a:pt x="0" y="29"/>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170">
              <a:extLst>
                <a:ext uri="{FF2B5EF4-FFF2-40B4-BE49-F238E27FC236}">
                  <a16:creationId xmlns:a16="http://schemas.microsoft.com/office/drawing/2014/main" id="{149BF699-4A27-42B4-B6DA-C661F3C229DA}"/>
                </a:ext>
              </a:extLst>
            </p:cNvPr>
            <p:cNvSpPr>
              <a:spLocks/>
            </p:cNvSpPr>
            <p:nvPr/>
          </p:nvSpPr>
          <p:spPr bwMode="auto">
            <a:xfrm>
              <a:off x="9383360" y="4939833"/>
              <a:ext cx="24809" cy="41724"/>
            </a:xfrm>
            <a:custGeom>
              <a:avLst/>
              <a:gdLst>
                <a:gd name="T0" fmla="*/ 4 w 11"/>
                <a:gd name="T1" fmla="*/ 18 h 18"/>
                <a:gd name="T2" fmla="*/ 0 w 11"/>
                <a:gd name="T3" fmla="*/ 15 h 18"/>
                <a:gd name="T4" fmla="*/ 8 w 11"/>
                <a:gd name="T5" fmla="*/ 0 h 18"/>
                <a:gd name="T6" fmla="*/ 11 w 11"/>
                <a:gd name="T7" fmla="*/ 0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cubicBezTo>
                    <a:pt x="2" y="17"/>
                    <a:pt x="1" y="16"/>
                    <a:pt x="0" y="15"/>
                  </a:cubicBezTo>
                  <a:cubicBezTo>
                    <a:pt x="3" y="10"/>
                    <a:pt x="5" y="5"/>
                    <a:pt x="8" y="0"/>
                  </a:cubicBezTo>
                  <a:cubicBezTo>
                    <a:pt x="9" y="0"/>
                    <a:pt x="10" y="0"/>
                    <a:pt x="11" y="0"/>
                  </a:cubicBezTo>
                  <a:cubicBezTo>
                    <a:pt x="9" y="6"/>
                    <a:pt x="6" y="12"/>
                    <a:pt x="4"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2" name="Freeform 171">
              <a:extLst>
                <a:ext uri="{FF2B5EF4-FFF2-40B4-BE49-F238E27FC236}">
                  <a16:creationId xmlns:a16="http://schemas.microsoft.com/office/drawing/2014/main" id="{AC5A45BD-2604-448B-9D07-2F63AEF95CC5}"/>
                </a:ext>
              </a:extLst>
            </p:cNvPr>
            <p:cNvSpPr>
              <a:spLocks/>
            </p:cNvSpPr>
            <p:nvPr/>
          </p:nvSpPr>
          <p:spPr bwMode="auto">
            <a:xfrm>
              <a:off x="9240145" y="5167622"/>
              <a:ext cx="28192" cy="32703"/>
            </a:xfrm>
            <a:custGeom>
              <a:avLst/>
              <a:gdLst>
                <a:gd name="T0" fmla="*/ 7 w 12"/>
                <a:gd name="T1" fmla="*/ 0 h 14"/>
                <a:gd name="T2" fmla="*/ 0 w 12"/>
                <a:gd name="T3" fmla="*/ 14 h 14"/>
                <a:gd name="T4" fmla="*/ 7 w 12"/>
                <a:gd name="T5" fmla="*/ 0 h 14"/>
              </a:gdLst>
              <a:ahLst/>
              <a:cxnLst>
                <a:cxn ang="0">
                  <a:pos x="T0" y="T1"/>
                </a:cxn>
                <a:cxn ang="0">
                  <a:pos x="T2" y="T3"/>
                </a:cxn>
                <a:cxn ang="0">
                  <a:pos x="T4" y="T5"/>
                </a:cxn>
              </a:cxnLst>
              <a:rect l="0" t="0" r="r" b="b"/>
              <a:pathLst>
                <a:path w="12" h="14">
                  <a:moveTo>
                    <a:pt x="7" y="0"/>
                  </a:moveTo>
                  <a:cubicBezTo>
                    <a:pt x="12" y="9"/>
                    <a:pt x="9" y="13"/>
                    <a:pt x="0" y="14"/>
                  </a:cubicBezTo>
                  <a:cubicBezTo>
                    <a:pt x="2" y="10"/>
                    <a:pt x="5" y="5"/>
                    <a:pt x="7" y="0"/>
                  </a:cubicBezTo>
                  <a:close/>
                </a:path>
              </a:pathLst>
            </a:custGeom>
            <a:solidFill>
              <a:srgbClr val="0404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73">
              <a:extLst>
                <a:ext uri="{FF2B5EF4-FFF2-40B4-BE49-F238E27FC236}">
                  <a16:creationId xmlns:a16="http://schemas.microsoft.com/office/drawing/2014/main" id="{80CCC4A9-1D4A-48AE-A2D3-7770D43D058A}"/>
                </a:ext>
              </a:extLst>
            </p:cNvPr>
            <p:cNvSpPr>
              <a:spLocks/>
            </p:cNvSpPr>
            <p:nvPr/>
          </p:nvSpPr>
          <p:spPr bwMode="auto">
            <a:xfrm>
              <a:off x="9367572" y="4655660"/>
              <a:ext cx="24809" cy="31575"/>
            </a:xfrm>
            <a:custGeom>
              <a:avLst/>
              <a:gdLst>
                <a:gd name="T0" fmla="*/ 7 w 11"/>
                <a:gd name="T1" fmla="*/ 0 h 14"/>
                <a:gd name="T2" fmla="*/ 11 w 11"/>
                <a:gd name="T3" fmla="*/ 3 h 14"/>
                <a:gd name="T4" fmla="*/ 2 w 11"/>
                <a:gd name="T5" fmla="*/ 14 h 14"/>
                <a:gd name="T6" fmla="*/ 7 w 11"/>
                <a:gd name="T7" fmla="*/ 0 h 14"/>
              </a:gdLst>
              <a:ahLst/>
              <a:cxnLst>
                <a:cxn ang="0">
                  <a:pos x="T0" y="T1"/>
                </a:cxn>
                <a:cxn ang="0">
                  <a:pos x="T2" y="T3"/>
                </a:cxn>
                <a:cxn ang="0">
                  <a:pos x="T4" y="T5"/>
                </a:cxn>
                <a:cxn ang="0">
                  <a:pos x="T6" y="T7"/>
                </a:cxn>
              </a:cxnLst>
              <a:rect l="0" t="0" r="r" b="b"/>
              <a:pathLst>
                <a:path w="11" h="14">
                  <a:moveTo>
                    <a:pt x="7" y="0"/>
                  </a:moveTo>
                  <a:cubicBezTo>
                    <a:pt x="8" y="1"/>
                    <a:pt x="9" y="2"/>
                    <a:pt x="11" y="3"/>
                  </a:cubicBezTo>
                  <a:cubicBezTo>
                    <a:pt x="8" y="6"/>
                    <a:pt x="6" y="9"/>
                    <a:pt x="2" y="14"/>
                  </a:cubicBezTo>
                  <a:cubicBezTo>
                    <a:pt x="0" y="6"/>
                    <a:pt x="4" y="3"/>
                    <a:pt x="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4" name="Freeform 176">
              <a:extLst>
                <a:ext uri="{FF2B5EF4-FFF2-40B4-BE49-F238E27FC236}">
                  <a16:creationId xmlns:a16="http://schemas.microsoft.com/office/drawing/2014/main" id="{CFB85B48-883F-44D1-89D0-4A07FF0F96F6}"/>
                </a:ext>
              </a:extLst>
            </p:cNvPr>
            <p:cNvSpPr>
              <a:spLocks/>
            </p:cNvSpPr>
            <p:nvPr/>
          </p:nvSpPr>
          <p:spPr bwMode="auto">
            <a:xfrm>
              <a:off x="9224358" y="5225133"/>
              <a:ext cx="18043" cy="33830"/>
            </a:xfrm>
            <a:custGeom>
              <a:avLst/>
              <a:gdLst>
                <a:gd name="T0" fmla="*/ 3 w 8"/>
                <a:gd name="T1" fmla="*/ 0 h 15"/>
                <a:gd name="T2" fmla="*/ 8 w 8"/>
                <a:gd name="T3" fmla="*/ 15 h 15"/>
                <a:gd name="T4" fmla="*/ 2 w 8"/>
                <a:gd name="T5" fmla="*/ 12 h 15"/>
                <a:gd name="T6" fmla="*/ 0 w 8"/>
                <a:gd name="T7" fmla="*/ 7 h 15"/>
                <a:gd name="T8" fmla="*/ 3 w 8"/>
                <a:gd name="T9" fmla="*/ 0 h 15"/>
              </a:gdLst>
              <a:ahLst/>
              <a:cxnLst>
                <a:cxn ang="0">
                  <a:pos x="T0" y="T1"/>
                </a:cxn>
                <a:cxn ang="0">
                  <a:pos x="T2" y="T3"/>
                </a:cxn>
                <a:cxn ang="0">
                  <a:pos x="T4" y="T5"/>
                </a:cxn>
                <a:cxn ang="0">
                  <a:pos x="T6" y="T7"/>
                </a:cxn>
                <a:cxn ang="0">
                  <a:pos x="T8" y="T9"/>
                </a:cxn>
              </a:cxnLst>
              <a:rect l="0" t="0" r="r" b="b"/>
              <a:pathLst>
                <a:path w="8" h="15">
                  <a:moveTo>
                    <a:pt x="3" y="0"/>
                  </a:moveTo>
                  <a:cubicBezTo>
                    <a:pt x="5" y="5"/>
                    <a:pt x="6" y="10"/>
                    <a:pt x="8" y="15"/>
                  </a:cubicBezTo>
                  <a:cubicBezTo>
                    <a:pt x="6" y="14"/>
                    <a:pt x="4" y="13"/>
                    <a:pt x="2" y="12"/>
                  </a:cubicBezTo>
                  <a:cubicBezTo>
                    <a:pt x="1" y="10"/>
                    <a:pt x="1" y="9"/>
                    <a:pt x="0" y="7"/>
                  </a:cubicBezTo>
                  <a:cubicBezTo>
                    <a:pt x="0" y="4"/>
                    <a:pt x="0" y="1"/>
                    <a:pt x="3" y="0"/>
                  </a:cubicBezTo>
                  <a:close/>
                </a:path>
              </a:pathLst>
            </a:custGeom>
            <a:solidFill>
              <a:srgbClr val="8CA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78">
              <a:extLst>
                <a:ext uri="{FF2B5EF4-FFF2-40B4-BE49-F238E27FC236}">
                  <a16:creationId xmlns:a16="http://schemas.microsoft.com/office/drawing/2014/main" id="{6DFA61A9-280C-4BF1-81E3-913A9C4D6FB9}"/>
                </a:ext>
              </a:extLst>
            </p:cNvPr>
            <p:cNvSpPr>
              <a:spLocks/>
            </p:cNvSpPr>
            <p:nvPr/>
          </p:nvSpPr>
          <p:spPr bwMode="auto">
            <a:xfrm>
              <a:off x="9231124" y="2434150"/>
              <a:ext cx="145470" cy="106001"/>
            </a:xfrm>
            <a:custGeom>
              <a:avLst/>
              <a:gdLst>
                <a:gd name="T0" fmla="*/ 11 w 63"/>
                <a:gd name="T1" fmla="*/ 26 h 46"/>
                <a:gd name="T2" fmla="*/ 32 w 63"/>
                <a:gd name="T3" fmla="*/ 26 h 46"/>
                <a:gd name="T4" fmla="*/ 0 w 63"/>
                <a:gd name="T5" fmla="*/ 5 h 46"/>
                <a:gd name="T6" fmla="*/ 33 w 63"/>
                <a:gd name="T7" fmla="*/ 11 h 46"/>
                <a:gd name="T8" fmla="*/ 25 w 63"/>
                <a:gd name="T9" fmla="*/ 0 h 46"/>
                <a:gd name="T10" fmla="*/ 62 w 63"/>
                <a:gd name="T11" fmla="*/ 15 h 46"/>
                <a:gd name="T12" fmla="*/ 62 w 63"/>
                <a:gd name="T13" fmla="*/ 15 h 46"/>
                <a:gd name="T14" fmla="*/ 63 w 63"/>
                <a:gd name="T15" fmla="*/ 28 h 46"/>
                <a:gd name="T16" fmla="*/ 39 w 63"/>
                <a:gd name="T17" fmla="*/ 19 h 46"/>
                <a:gd name="T18" fmla="*/ 47 w 63"/>
                <a:gd name="T19" fmla="*/ 30 h 46"/>
                <a:gd name="T20" fmla="*/ 46 w 63"/>
                <a:gd name="T21" fmla="*/ 40 h 46"/>
                <a:gd name="T22" fmla="*/ 38 w 63"/>
                <a:gd name="T23" fmla="*/ 41 h 46"/>
                <a:gd name="T24" fmla="*/ 4 w 63"/>
                <a:gd name="T25" fmla="*/ 29 h 46"/>
                <a:gd name="T26" fmla="*/ 11 w 63"/>
                <a:gd name="T27"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6">
                  <a:moveTo>
                    <a:pt x="11" y="26"/>
                  </a:moveTo>
                  <a:cubicBezTo>
                    <a:pt x="17" y="26"/>
                    <a:pt x="23" y="26"/>
                    <a:pt x="32" y="26"/>
                  </a:cubicBezTo>
                  <a:cubicBezTo>
                    <a:pt x="20" y="18"/>
                    <a:pt x="10" y="12"/>
                    <a:pt x="0" y="5"/>
                  </a:cubicBezTo>
                  <a:cubicBezTo>
                    <a:pt x="12" y="1"/>
                    <a:pt x="22" y="11"/>
                    <a:pt x="33" y="11"/>
                  </a:cubicBezTo>
                  <a:cubicBezTo>
                    <a:pt x="35" y="3"/>
                    <a:pt x="26" y="6"/>
                    <a:pt x="25" y="0"/>
                  </a:cubicBezTo>
                  <a:cubicBezTo>
                    <a:pt x="40" y="1"/>
                    <a:pt x="50" y="10"/>
                    <a:pt x="62" y="15"/>
                  </a:cubicBezTo>
                  <a:cubicBezTo>
                    <a:pt x="62" y="15"/>
                    <a:pt x="62" y="15"/>
                    <a:pt x="62" y="15"/>
                  </a:cubicBezTo>
                  <a:cubicBezTo>
                    <a:pt x="63" y="19"/>
                    <a:pt x="63" y="23"/>
                    <a:pt x="63" y="28"/>
                  </a:cubicBezTo>
                  <a:cubicBezTo>
                    <a:pt x="54" y="30"/>
                    <a:pt x="50" y="18"/>
                    <a:pt x="39" y="19"/>
                  </a:cubicBezTo>
                  <a:cubicBezTo>
                    <a:pt x="39" y="25"/>
                    <a:pt x="44" y="27"/>
                    <a:pt x="47" y="30"/>
                  </a:cubicBezTo>
                  <a:cubicBezTo>
                    <a:pt x="51" y="34"/>
                    <a:pt x="47" y="36"/>
                    <a:pt x="46" y="40"/>
                  </a:cubicBezTo>
                  <a:cubicBezTo>
                    <a:pt x="44" y="46"/>
                    <a:pt x="41" y="42"/>
                    <a:pt x="38" y="41"/>
                  </a:cubicBezTo>
                  <a:cubicBezTo>
                    <a:pt x="27" y="37"/>
                    <a:pt x="15" y="33"/>
                    <a:pt x="4" y="29"/>
                  </a:cubicBezTo>
                  <a:cubicBezTo>
                    <a:pt x="3" y="23"/>
                    <a:pt x="7" y="24"/>
                    <a:pt x="11" y="26"/>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9">
              <a:extLst>
                <a:ext uri="{FF2B5EF4-FFF2-40B4-BE49-F238E27FC236}">
                  <a16:creationId xmlns:a16="http://schemas.microsoft.com/office/drawing/2014/main" id="{C079F251-8FF8-48CF-9FC5-604A90786036}"/>
                </a:ext>
              </a:extLst>
            </p:cNvPr>
            <p:cNvSpPr>
              <a:spLocks/>
            </p:cNvSpPr>
            <p:nvPr/>
          </p:nvSpPr>
          <p:spPr bwMode="auto">
            <a:xfrm>
              <a:off x="8713524" y="2599918"/>
              <a:ext cx="267258" cy="137576"/>
            </a:xfrm>
            <a:custGeom>
              <a:avLst/>
              <a:gdLst>
                <a:gd name="T0" fmla="*/ 115 w 116"/>
                <a:gd name="T1" fmla="*/ 5 h 60"/>
                <a:gd name="T2" fmla="*/ 66 w 116"/>
                <a:gd name="T3" fmla="*/ 42 h 60"/>
                <a:gd name="T4" fmla="*/ 0 w 116"/>
                <a:gd name="T5" fmla="*/ 54 h 60"/>
                <a:gd name="T6" fmla="*/ 112 w 116"/>
                <a:gd name="T7" fmla="*/ 1 h 60"/>
                <a:gd name="T8" fmla="*/ 115 w 116"/>
                <a:gd name="T9" fmla="*/ 5 h 60"/>
              </a:gdLst>
              <a:ahLst/>
              <a:cxnLst>
                <a:cxn ang="0">
                  <a:pos x="T0" y="T1"/>
                </a:cxn>
                <a:cxn ang="0">
                  <a:pos x="T2" y="T3"/>
                </a:cxn>
                <a:cxn ang="0">
                  <a:pos x="T4" y="T5"/>
                </a:cxn>
                <a:cxn ang="0">
                  <a:pos x="T6" y="T7"/>
                </a:cxn>
                <a:cxn ang="0">
                  <a:pos x="T8" y="T9"/>
                </a:cxn>
              </a:cxnLst>
              <a:rect l="0" t="0" r="r" b="b"/>
              <a:pathLst>
                <a:path w="116" h="60">
                  <a:moveTo>
                    <a:pt x="115" y="5"/>
                  </a:moveTo>
                  <a:cubicBezTo>
                    <a:pt x="99" y="17"/>
                    <a:pt x="82" y="30"/>
                    <a:pt x="66" y="42"/>
                  </a:cubicBezTo>
                  <a:cubicBezTo>
                    <a:pt x="48" y="55"/>
                    <a:pt x="28" y="60"/>
                    <a:pt x="0" y="54"/>
                  </a:cubicBezTo>
                  <a:cubicBezTo>
                    <a:pt x="46" y="48"/>
                    <a:pt x="77" y="20"/>
                    <a:pt x="112" y="1"/>
                  </a:cubicBezTo>
                  <a:cubicBezTo>
                    <a:pt x="115" y="0"/>
                    <a:pt x="116" y="2"/>
                    <a:pt x="115" y="5"/>
                  </a:cubicBezTo>
                  <a:close/>
                </a:path>
              </a:pathLst>
            </a:custGeom>
            <a:solidFill>
              <a:srgbClr val="50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80">
              <a:extLst>
                <a:ext uri="{FF2B5EF4-FFF2-40B4-BE49-F238E27FC236}">
                  <a16:creationId xmlns:a16="http://schemas.microsoft.com/office/drawing/2014/main" id="{D6E289BA-9F38-467B-841D-3405AC59D750}"/>
                </a:ext>
              </a:extLst>
            </p:cNvPr>
            <p:cNvSpPr>
              <a:spLocks/>
            </p:cNvSpPr>
            <p:nvPr/>
          </p:nvSpPr>
          <p:spPr bwMode="auto">
            <a:xfrm>
              <a:off x="9125123" y="2528875"/>
              <a:ext cx="200725" cy="59767"/>
            </a:xfrm>
            <a:custGeom>
              <a:avLst/>
              <a:gdLst>
                <a:gd name="T0" fmla="*/ 72 w 87"/>
                <a:gd name="T1" fmla="*/ 11 h 26"/>
                <a:gd name="T2" fmla="*/ 83 w 87"/>
                <a:gd name="T3" fmla="*/ 18 h 26"/>
                <a:gd name="T4" fmla="*/ 87 w 87"/>
                <a:gd name="T5" fmla="*/ 24 h 26"/>
                <a:gd name="T6" fmla="*/ 83 w 87"/>
                <a:gd name="T7" fmla="*/ 25 h 26"/>
                <a:gd name="T8" fmla="*/ 2 w 87"/>
                <a:gd name="T9" fmla="*/ 10 h 26"/>
                <a:gd name="T10" fmla="*/ 1 w 87"/>
                <a:gd name="T11" fmla="*/ 8 h 26"/>
                <a:gd name="T12" fmla="*/ 2 w 87"/>
                <a:gd name="T13" fmla="*/ 7 h 26"/>
                <a:gd name="T14" fmla="*/ 61 w 87"/>
                <a:gd name="T15" fmla="*/ 7 h 26"/>
                <a:gd name="T16" fmla="*/ 72 w 87"/>
                <a:gd name="T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6">
                  <a:moveTo>
                    <a:pt x="72" y="11"/>
                  </a:moveTo>
                  <a:cubicBezTo>
                    <a:pt x="75" y="13"/>
                    <a:pt x="79" y="15"/>
                    <a:pt x="83" y="18"/>
                  </a:cubicBezTo>
                  <a:cubicBezTo>
                    <a:pt x="85" y="19"/>
                    <a:pt x="87" y="21"/>
                    <a:pt x="87" y="24"/>
                  </a:cubicBezTo>
                  <a:cubicBezTo>
                    <a:pt x="86" y="26"/>
                    <a:pt x="84" y="26"/>
                    <a:pt x="83" y="25"/>
                  </a:cubicBezTo>
                  <a:cubicBezTo>
                    <a:pt x="57" y="16"/>
                    <a:pt x="31" y="6"/>
                    <a:pt x="2" y="10"/>
                  </a:cubicBezTo>
                  <a:cubicBezTo>
                    <a:pt x="1" y="10"/>
                    <a:pt x="0" y="9"/>
                    <a:pt x="1" y="8"/>
                  </a:cubicBezTo>
                  <a:cubicBezTo>
                    <a:pt x="1" y="7"/>
                    <a:pt x="2" y="7"/>
                    <a:pt x="2" y="7"/>
                  </a:cubicBezTo>
                  <a:cubicBezTo>
                    <a:pt x="22" y="0"/>
                    <a:pt x="41" y="8"/>
                    <a:pt x="61" y="7"/>
                  </a:cubicBezTo>
                  <a:cubicBezTo>
                    <a:pt x="66" y="4"/>
                    <a:pt x="69" y="7"/>
                    <a:pt x="72" y="11"/>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81">
              <a:extLst>
                <a:ext uri="{FF2B5EF4-FFF2-40B4-BE49-F238E27FC236}">
                  <a16:creationId xmlns:a16="http://schemas.microsoft.com/office/drawing/2014/main" id="{053B770A-5A49-4603-81F4-8DC69DB553E1}"/>
                </a:ext>
              </a:extLst>
            </p:cNvPr>
            <p:cNvSpPr>
              <a:spLocks/>
            </p:cNvSpPr>
            <p:nvPr/>
          </p:nvSpPr>
          <p:spPr bwMode="auto">
            <a:xfrm>
              <a:off x="8970633" y="2544662"/>
              <a:ext cx="159002" cy="66533"/>
            </a:xfrm>
            <a:custGeom>
              <a:avLst/>
              <a:gdLst>
                <a:gd name="T0" fmla="*/ 69 w 69"/>
                <a:gd name="T1" fmla="*/ 0 h 29"/>
                <a:gd name="T2" fmla="*/ 69 w 69"/>
                <a:gd name="T3" fmla="*/ 3 h 29"/>
                <a:gd name="T4" fmla="*/ 3 w 69"/>
                <a:gd name="T5" fmla="*/ 29 h 29"/>
                <a:gd name="T6" fmla="*/ 0 w 69"/>
                <a:gd name="T7" fmla="*/ 25 h 29"/>
                <a:gd name="T8" fmla="*/ 69 w 69"/>
                <a:gd name="T9" fmla="*/ 0 h 29"/>
              </a:gdLst>
              <a:ahLst/>
              <a:cxnLst>
                <a:cxn ang="0">
                  <a:pos x="T0" y="T1"/>
                </a:cxn>
                <a:cxn ang="0">
                  <a:pos x="T2" y="T3"/>
                </a:cxn>
                <a:cxn ang="0">
                  <a:pos x="T4" y="T5"/>
                </a:cxn>
                <a:cxn ang="0">
                  <a:pos x="T6" y="T7"/>
                </a:cxn>
                <a:cxn ang="0">
                  <a:pos x="T8" y="T9"/>
                </a:cxn>
              </a:cxnLst>
              <a:rect l="0" t="0" r="r" b="b"/>
              <a:pathLst>
                <a:path w="69" h="29">
                  <a:moveTo>
                    <a:pt x="69" y="0"/>
                  </a:moveTo>
                  <a:cubicBezTo>
                    <a:pt x="69" y="1"/>
                    <a:pt x="69" y="2"/>
                    <a:pt x="69" y="3"/>
                  </a:cubicBezTo>
                  <a:cubicBezTo>
                    <a:pt x="45" y="8"/>
                    <a:pt x="24" y="18"/>
                    <a:pt x="3" y="29"/>
                  </a:cubicBezTo>
                  <a:cubicBezTo>
                    <a:pt x="2" y="28"/>
                    <a:pt x="1" y="27"/>
                    <a:pt x="0" y="25"/>
                  </a:cubicBezTo>
                  <a:cubicBezTo>
                    <a:pt x="20" y="10"/>
                    <a:pt x="44" y="4"/>
                    <a:pt x="69" y="0"/>
                  </a:cubicBezTo>
                  <a:close/>
                </a:path>
              </a:pathLst>
            </a:custGeom>
            <a:solidFill>
              <a:srgbClr val="4B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82">
              <a:extLst>
                <a:ext uri="{FF2B5EF4-FFF2-40B4-BE49-F238E27FC236}">
                  <a16:creationId xmlns:a16="http://schemas.microsoft.com/office/drawing/2014/main" id="{D335D157-EC6A-4243-8390-787A5A0C61FB}"/>
                </a:ext>
              </a:extLst>
            </p:cNvPr>
            <p:cNvSpPr>
              <a:spLocks/>
            </p:cNvSpPr>
            <p:nvPr/>
          </p:nvSpPr>
          <p:spPr bwMode="auto">
            <a:xfrm>
              <a:off x="9189401" y="2510832"/>
              <a:ext cx="118406" cy="42851"/>
            </a:xfrm>
            <a:custGeom>
              <a:avLst/>
              <a:gdLst>
                <a:gd name="T0" fmla="*/ 44 w 51"/>
                <a:gd name="T1" fmla="*/ 19 h 19"/>
                <a:gd name="T2" fmla="*/ 33 w 51"/>
                <a:gd name="T3" fmla="*/ 15 h 19"/>
                <a:gd name="T4" fmla="*/ 0 w 51"/>
                <a:gd name="T5" fmla="*/ 1 h 19"/>
                <a:gd name="T6" fmla="*/ 51 w 51"/>
                <a:gd name="T7" fmla="*/ 15 h 19"/>
                <a:gd name="T8" fmla="*/ 44 w 51"/>
                <a:gd name="T9" fmla="*/ 19 h 19"/>
              </a:gdLst>
              <a:ahLst/>
              <a:cxnLst>
                <a:cxn ang="0">
                  <a:pos x="T0" y="T1"/>
                </a:cxn>
                <a:cxn ang="0">
                  <a:pos x="T2" y="T3"/>
                </a:cxn>
                <a:cxn ang="0">
                  <a:pos x="T4" y="T5"/>
                </a:cxn>
                <a:cxn ang="0">
                  <a:pos x="T6" y="T7"/>
                </a:cxn>
                <a:cxn ang="0">
                  <a:pos x="T8" y="T9"/>
                </a:cxn>
              </a:cxnLst>
              <a:rect l="0" t="0" r="r" b="b"/>
              <a:pathLst>
                <a:path w="51" h="19">
                  <a:moveTo>
                    <a:pt x="44" y="19"/>
                  </a:moveTo>
                  <a:cubicBezTo>
                    <a:pt x="40" y="17"/>
                    <a:pt x="36" y="16"/>
                    <a:pt x="33" y="15"/>
                  </a:cubicBezTo>
                  <a:cubicBezTo>
                    <a:pt x="23" y="8"/>
                    <a:pt x="11" y="6"/>
                    <a:pt x="0" y="1"/>
                  </a:cubicBezTo>
                  <a:cubicBezTo>
                    <a:pt x="19" y="0"/>
                    <a:pt x="35" y="7"/>
                    <a:pt x="51" y="15"/>
                  </a:cubicBezTo>
                  <a:cubicBezTo>
                    <a:pt x="48" y="15"/>
                    <a:pt x="45" y="16"/>
                    <a:pt x="44" y="19"/>
                  </a:cubicBezTo>
                  <a:close/>
                </a:path>
              </a:pathLst>
            </a:custGeom>
            <a:solidFill>
              <a:srgbClr val="2E22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83">
              <a:extLst>
                <a:ext uri="{FF2B5EF4-FFF2-40B4-BE49-F238E27FC236}">
                  <a16:creationId xmlns:a16="http://schemas.microsoft.com/office/drawing/2014/main" id="{79637046-2D22-4653-92C3-2D9FC428E4E3}"/>
                </a:ext>
              </a:extLst>
            </p:cNvPr>
            <p:cNvSpPr>
              <a:spLocks/>
            </p:cNvSpPr>
            <p:nvPr/>
          </p:nvSpPr>
          <p:spPr bwMode="auto">
            <a:xfrm>
              <a:off x="9148805" y="2475874"/>
              <a:ext cx="108256" cy="24809"/>
            </a:xfrm>
            <a:custGeom>
              <a:avLst/>
              <a:gdLst>
                <a:gd name="T0" fmla="*/ 47 w 47"/>
                <a:gd name="T1" fmla="*/ 8 h 11"/>
                <a:gd name="T2" fmla="*/ 40 w 47"/>
                <a:gd name="T3" fmla="*/ 11 h 11"/>
                <a:gd name="T4" fmla="*/ 0 w 47"/>
                <a:gd name="T5" fmla="*/ 6 h 11"/>
                <a:gd name="T6" fmla="*/ 47 w 47"/>
                <a:gd name="T7" fmla="*/ 8 h 11"/>
              </a:gdLst>
              <a:ahLst/>
              <a:cxnLst>
                <a:cxn ang="0">
                  <a:pos x="T0" y="T1"/>
                </a:cxn>
                <a:cxn ang="0">
                  <a:pos x="T2" y="T3"/>
                </a:cxn>
                <a:cxn ang="0">
                  <a:pos x="T4" y="T5"/>
                </a:cxn>
                <a:cxn ang="0">
                  <a:pos x="T6" y="T7"/>
                </a:cxn>
              </a:cxnLst>
              <a:rect l="0" t="0" r="r" b="b"/>
              <a:pathLst>
                <a:path w="47" h="11">
                  <a:moveTo>
                    <a:pt x="47" y="8"/>
                  </a:moveTo>
                  <a:cubicBezTo>
                    <a:pt x="44" y="8"/>
                    <a:pt x="41" y="9"/>
                    <a:pt x="40" y="11"/>
                  </a:cubicBezTo>
                  <a:cubicBezTo>
                    <a:pt x="26" y="10"/>
                    <a:pt x="13" y="8"/>
                    <a:pt x="0" y="6"/>
                  </a:cubicBezTo>
                  <a:cubicBezTo>
                    <a:pt x="16" y="6"/>
                    <a:pt x="32" y="0"/>
                    <a:pt x="47" y="8"/>
                  </a:cubicBezTo>
                  <a:close/>
                </a:path>
              </a:pathLst>
            </a:custGeom>
            <a:solidFill>
              <a:srgbClr val="4A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184">
              <a:extLst>
                <a:ext uri="{FF2B5EF4-FFF2-40B4-BE49-F238E27FC236}">
                  <a16:creationId xmlns:a16="http://schemas.microsoft.com/office/drawing/2014/main" id="{68A7EA53-7969-43B3-9BC7-B92375BAEB72}"/>
                </a:ext>
              </a:extLst>
            </p:cNvPr>
            <p:cNvSpPr>
              <a:spLocks/>
            </p:cNvSpPr>
            <p:nvPr/>
          </p:nvSpPr>
          <p:spPr bwMode="auto">
            <a:xfrm>
              <a:off x="8616544" y="2921304"/>
              <a:ext cx="22553" cy="64278"/>
            </a:xfrm>
            <a:custGeom>
              <a:avLst/>
              <a:gdLst>
                <a:gd name="T0" fmla="*/ 7 w 10"/>
                <a:gd name="T1" fmla="*/ 4 h 28"/>
                <a:gd name="T2" fmla="*/ 10 w 10"/>
                <a:gd name="T3" fmla="*/ 28 h 28"/>
                <a:gd name="T4" fmla="*/ 0 w 10"/>
                <a:gd name="T5" fmla="*/ 4 h 28"/>
                <a:gd name="T6" fmla="*/ 7 w 10"/>
                <a:gd name="T7" fmla="*/ 4 h 28"/>
              </a:gdLst>
              <a:ahLst/>
              <a:cxnLst>
                <a:cxn ang="0">
                  <a:pos x="T0" y="T1"/>
                </a:cxn>
                <a:cxn ang="0">
                  <a:pos x="T2" y="T3"/>
                </a:cxn>
                <a:cxn ang="0">
                  <a:pos x="T4" y="T5"/>
                </a:cxn>
                <a:cxn ang="0">
                  <a:pos x="T6" y="T7"/>
                </a:cxn>
              </a:cxnLst>
              <a:rect l="0" t="0" r="r" b="b"/>
              <a:pathLst>
                <a:path w="10" h="28">
                  <a:moveTo>
                    <a:pt x="7" y="4"/>
                  </a:moveTo>
                  <a:cubicBezTo>
                    <a:pt x="8" y="12"/>
                    <a:pt x="9" y="19"/>
                    <a:pt x="10" y="28"/>
                  </a:cubicBezTo>
                  <a:cubicBezTo>
                    <a:pt x="3" y="20"/>
                    <a:pt x="2" y="12"/>
                    <a:pt x="0" y="4"/>
                  </a:cubicBezTo>
                  <a:cubicBezTo>
                    <a:pt x="2" y="4"/>
                    <a:pt x="5" y="0"/>
                    <a:pt x="7" y="4"/>
                  </a:cubicBezTo>
                  <a:close/>
                </a:path>
              </a:pathLst>
            </a:custGeom>
            <a:solidFill>
              <a:srgbClr val="32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85">
              <a:extLst>
                <a:ext uri="{FF2B5EF4-FFF2-40B4-BE49-F238E27FC236}">
                  <a16:creationId xmlns:a16="http://schemas.microsoft.com/office/drawing/2014/main" id="{D8E7AD3F-93F4-4F2E-9756-5D8CCCDA780D}"/>
                </a:ext>
              </a:extLst>
            </p:cNvPr>
            <p:cNvSpPr>
              <a:spLocks/>
            </p:cNvSpPr>
            <p:nvPr/>
          </p:nvSpPr>
          <p:spPr bwMode="auto">
            <a:xfrm>
              <a:off x="9316827" y="2569471"/>
              <a:ext cx="24809" cy="28192"/>
            </a:xfrm>
            <a:custGeom>
              <a:avLst/>
              <a:gdLst>
                <a:gd name="T0" fmla="*/ 0 w 11"/>
                <a:gd name="T1" fmla="*/ 7 h 12"/>
                <a:gd name="T2" fmla="*/ 0 w 11"/>
                <a:gd name="T3" fmla="*/ 0 h 12"/>
                <a:gd name="T4" fmla="*/ 11 w 11"/>
                <a:gd name="T5" fmla="*/ 7 h 12"/>
                <a:gd name="T6" fmla="*/ 0 w 11"/>
                <a:gd name="T7" fmla="*/ 7 h 12"/>
              </a:gdLst>
              <a:ahLst/>
              <a:cxnLst>
                <a:cxn ang="0">
                  <a:pos x="T0" y="T1"/>
                </a:cxn>
                <a:cxn ang="0">
                  <a:pos x="T2" y="T3"/>
                </a:cxn>
                <a:cxn ang="0">
                  <a:pos x="T4" y="T5"/>
                </a:cxn>
                <a:cxn ang="0">
                  <a:pos x="T6" y="T7"/>
                </a:cxn>
              </a:cxnLst>
              <a:rect l="0" t="0" r="r" b="b"/>
              <a:pathLst>
                <a:path w="11" h="12">
                  <a:moveTo>
                    <a:pt x="0" y="7"/>
                  </a:moveTo>
                  <a:cubicBezTo>
                    <a:pt x="4" y="5"/>
                    <a:pt x="0" y="2"/>
                    <a:pt x="0" y="0"/>
                  </a:cubicBezTo>
                  <a:cubicBezTo>
                    <a:pt x="5" y="0"/>
                    <a:pt x="9" y="2"/>
                    <a:pt x="11" y="7"/>
                  </a:cubicBezTo>
                  <a:cubicBezTo>
                    <a:pt x="7" y="12"/>
                    <a:pt x="3" y="12"/>
                    <a:pt x="0" y="7"/>
                  </a:cubicBezTo>
                  <a:close/>
                </a:path>
              </a:pathLst>
            </a:custGeom>
            <a:solidFill>
              <a:srgbClr val="4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86">
              <a:extLst>
                <a:ext uri="{FF2B5EF4-FFF2-40B4-BE49-F238E27FC236}">
                  <a16:creationId xmlns:a16="http://schemas.microsoft.com/office/drawing/2014/main" id="{29B50DDB-5352-4FCA-95DD-279D5A4BABEB}"/>
                </a:ext>
              </a:extLst>
            </p:cNvPr>
            <p:cNvSpPr>
              <a:spLocks/>
            </p:cNvSpPr>
            <p:nvPr/>
          </p:nvSpPr>
          <p:spPr bwMode="auto">
            <a:xfrm>
              <a:off x="9467935" y="2646152"/>
              <a:ext cx="25937" cy="20298"/>
            </a:xfrm>
            <a:custGeom>
              <a:avLst/>
              <a:gdLst>
                <a:gd name="T0" fmla="*/ 0 w 11"/>
                <a:gd name="T1" fmla="*/ 0 h 9"/>
                <a:gd name="T2" fmla="*/ 3 w 11"/>
                <a:gd name="T3" fmla="*/ 0 h 9"/>
                <a:gd name="T4" fmla="*/ 9 w 11"/>
                <a:gd name="T5" fmla="*/ 7 h 9"/>
                <a:gd name="T6" fmla="*/ 0 w 11"/>
                <a:gd name="T7" fmla="*/ 0 h 9"/>
              </a:gdLst>
              <a:ahLst/>
              <a:cxnLst>
                <a:cxn ang="0">
                  <a:pos x="T0" y="T1"/>
                </a:cxn>
                <a:cxn ang="0">
                  <a:pos x="T2" y="T3"/>
                </a:cxn>
                <a:cxn ang="0">
                  <a:pos x="T4" y="T5"/>
                </a:cxn>
                <a:cxn ang="0">
                  <a:pos x="T6" y="T7"/>
                </a:cxn>
              </a:cxnLst>
              <a:rect l="0" t="0" r="r" b="b"/>
              <a:pathLst>
                <a:path w="11" h="9">
                  <a:moveTo>
                    <a:pt x="0" y="0"/>
                  </a:moveTo>
                  <a:cubicBezTo>
                    <a:pt x="1" y="0"/>
                    <a:pt x="2" y="0"/>
                    <a:pt x="3" y="0"/>
                  </a:cubicBezTo>
                  <a:cubicBezTo>
                    <a:pt x="6" y="1"/>
                    <a:pt x="11" y="6"/>
                    <a:pt x="9" y="7"/>
                  </a:cubicBezTo>
                  <a:cubicBezTo>
                    <a:pt x="4" y="9"/>
                    <a:pt x="2" y="3"/>
                    <a:pt x="0" y="0"/>
                  </a:cubicBezTo>
                  <a:close/>
                </a:path>
              </a:pathLst>
            </a:custGeom>
            <a:solidFill>
              <a:srgbClr val="2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87">
              <a:extLst>
                <a:ext uri="{FF2B5EF4-FFF2-40B4-BE49-F238E27FC236}">
                  <a16:creationId xmlns:a16="http://schemas.microsoft.com/office/drawing/2014/main" id="{0C299C1D-3DEC-4668-A23A-D109A3C06FFF}"/>
                </a:ext>
              </a:extLst>
            </p:cNvPr>
            <p:cNvSpPr>
              <a:spLocks/>
            </p:cNvSpPr>
            <p:nvPr/>
          </p:nvSpPr>
          <p:spPr bwMode="auto">
            <a:xfrm>
              <a:off x="8676311" y="2438661"/>
              <a:ext cx="23681" cy="21426"/>
            </a:xfrm>
            <a:custGeom>
              <a:avLst/>
              <a:gdLst>
                <a:gd name="T0" fmla="*/ 3 w 10"/>
                <a:gd name="T1" fmla="*/ 9 h 9"/>
                <a:gd name="T2" fmla="*/ 0 w 10"/>
                <a:gd name="T3" fmla="*/ 9 h 9"/>
                <a:gd name="T4" fmla="*/ 9 w 10"/>
                <a:gd name="T5" fmla="*/ 0 h 9"/>
                <a:gd name="T6" fmla="*/ 3 w 10"/>
                <a:gd name="T7" fmla="*/ 9 h 9"/>
              </a:gdLst>
              <a:ahLst/>
              <a:cxnLst>
                <a:cxn ang="0">
                  <a:pos x="T0" y="T1"/>
                </a:cxn>
                <a:cxn ang="0">
                  <a:pos x="T2" y="T3"/>
                </a:cxn>
                <a:cxn ang="0">
                  <a:pos x="T4" y="T5"/>
                </a:cxn>
                <a:cxn ang="0">
                  <a:pos x="T6" y="T7"/>
                </a:cxn>
              </a:cxnLst>
              <a:rect l="0" t="0" r="r" b="b"/>
              <a:pathLst>
                <a:path w="10" h="9">
                  <a:moveTo>
                    <a:pt x="3" y="9"/>
                  </a:moveTo>
                  <a:cubicBezTo>
                    <a:pt x="2" y="9"/>
                    <a:pt x="1" y="9"/>
                    <a:pt x="0" y="9"/>
                  </a:cubicBezTo>
                  <a:cubicBezTo>
                    <a:pt x="1" y="5"/>
                    <a:pt x="4" y="2"/>
                    <a:pt x="9" y="0"/>
                  </a:cubicBezTo>
                  <a:cubicBezTo>
                    <a:pt x="10" y="6"/>
                    <a:pt x="7" y="7"/>
                    <a:pt x="3" y="9"/>
                  </a:cubicBezTo>
                  <a:close/>
                </a:path>
              </a:pathLst>
            </a:custGeom>
            <a:solidFill>
              <a:srgbClr val="2E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88">
              <a:extLst>
                <a:ext uri="{FF2B5EF4-FFF2-40B4-BE49-F238E27FC236}">
                  <a16:creationId xmlns:a16="http://schemas.microsoft.com/office/drawing/2014/main" id="{1A4B6242-5615-46A9-878F-A542A67502D8}"/>
                </a:ext>
              </a:extLst>
            </p:cNvPr>
            <p:cNvSpPr>
              <a:spLocks/>
            </p:cNvSpPr>
            <p:nvPr/>
          </p:nvSpPr>
          <p:spPr bwMode="auto">
            <a:xfrm>
              <a:off x="8658268" y="2595407"/>
              <a:ext cx="855902" cy="673219"/>
            </a:xfrm>
            <a:custGeom>
              <a:avLst/>
              <a:gdLst>
                <a:gd name="T0" fmla="*/ 355 w 372"/>
                <a:gd name="T1" fmla="*/ 282 h 293"/>
                <a:gd name="T2" fmla="*/ 348 w 372"/>
                <a:gd name="T3" fmla="*/ 293 h 293"/>
                <a:gd name="T4" fmla="*/ 352 w 372"/>
                <a:gd name="T5" fmla="*/ 263 h 293"/>
                <a:gd name="T6" fmla="*/ 355 w 372"/>
                <a:gd name="T7" fmla="*/ 238 h 293"/>
                <a:gd name="T8" fmla="*/ 351 w 372"/>
                <a:gd name="T9" fmla="*/ 230 h 293"/>
                <a:gd name="T10" fmla="*/ 348 w 372"/>
                <a:gd name="T11" fmla="*/ 207 h 293"/>
                <a:gd name="T12" fmla="*/ 340 w 372"/>
                <a:gd name="T13" fmla="*/ 161 h 293"/>
                <a:gd name="T14" fmla="*/ 341 w 372"/>
                <a:gd name="T15" fmla="*/ 143 h 293"/>
                <a:gd name="T16" fmla="*/ 284 w 372"/>
                <a:gd name="T17" fmla="*/ 41 h 293"/>
                <a:gd name="T18" fmla="*/ 267 w 372"/>
                <a:gd name="T19" fmla="*/ 35 h 293"/>
                <a:gd name="T20" fmla="*/ 133 w 372"/>
                <a:gd name="T21" fmla="*/ 55 h 293"/>
                <a:gd name="T22" fmla="*/ 65 w 372"/>
                <a:gd name="T23" fmla="*/ 93 h 293"/>
                <a:gd name="T24" fmla="*/ 30 w 372"/>
                <a:gd name="T25" fmla="*/ 146 h 293"/>
                <a:gd name="T26" fmla="*/ 18 w 372"/>
                <a:gd name="T27" fmla="*/ 227 h 293"/>
                <a:gd name="T28" fmla="*/ 15 w 372"/>
                <a:gd name="T29" fmla="*/ 256 h 293"/>
                <a:gd name="T30" fmla="*/ 9 w 372"/>
                <a:gd name="T31" fmla="*/ 253 h 293"/>
                <a:gd name="T32" fmla="*/ 11 w 372"/>
                <a:gd name="T33" fmla="*/ 248 h 293"/>
                <a:gd name="T34" fmla="*/ 28 w 372"/>
                <a:gd name="T35" fmla="*/ 101 h 293"/>
                <a:gd name="T36" fmla="*/ 40 w 372"/>
                <a:gd name="T37" fmla="*/ 89 h 293"/>
                <a:gd name="T38" fmla="*/ 141 w 372"/>
                <a:gd name="T39" fmla="*/ 33 h 293"/>
                <a:gd name="T40" fmla="*/ 291 w 372"/>
                <a:gd name="T41" fmla="*/ 24 h 293"/>
                <a:gd name="T42" fmla="*/ 297 w 372"/>
                <a:gd name="T43" fmla="*/ 28 h 293"/>
                <a:gd name="T44" fmla="*/ 346 w 372"/>
                <a:gd name="T45" fmla="*/ 116 h 293"/>
                <a:gd name="T46" fmla="*/ 359 w 372"/>
                <a:gd name="T47" fmla="*/ 175 h 293"/>
                <a:gd name="T48" fmla="*/ 363 w 372"/>
                <a:gd name="T49" fmla="*/ 249 h 293"/>
                <a:gd name="T50" fmla="*/ 355 w 372"/>
                <a:gd name="T51" fmla="*/ 28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2" h="293">
                  <a:moveTo>
                    <a:pt x="355" y="282"/>
                  </a:moveTo>
                  <a:cubicBezTo>
                    <a:pt x="353" y="285"/>
                    <a:pt x="350" y="289"/>
                    <a:pt x="348" y="293"/>
                  </a:cubicBezTo>
                  <a:cubicBezTo>
                    <a:pt x="340" y="282"/>
                    <a:pt x="343" y="272"/>
                    <a:pt x="352" y="263"/>
                  </a:cubicBezTo>
                  <a:cubicBezTo>
                    <a:pt x="353" y="255"/>
                    <a:pt x="354" y="246"/>
                    <a:pt x="355" y="238"/>
                  </a:cubicBezTo>
                  <a:cubicBezTo>
                    <a:pt x="353" y="236"/>
                    <a:pt x="352" y="233"/>
                    <a:pt x="351" y="230"/>
                  </a:cubicBezTo>
                  <a:cubicBezTo>
                    <a:pt x="350" y="222"/>
                    <a:pt x="350" y="215"/>
                    <a:pt x="348" y="207"/>
                  </a:cubicBezTo>
                  <a:cubicBezTo>
                    <a:pt x="346" y="192"/>
                    <a:pt x="343" y="176"/>
                    <a:pt x="340" y="161"/>
                  </a:cubicBezTo>
                  <a:cubicBezTo>
                    <a:pt x="338" y="155"/>
                    <a:pt x="336" y="149"/>
                    <a:pt x="341" y="143"/>
                  </a:cubicBezTo>
                  <a:cubicBezTo>
                    <a:pt x="336" y="100"/>
                    <a:pt x="303" y="75"/>
                    <a:pt x="284" y="41"/>
                  </a:cubicBezTo>
                  <a:cubicBezTo>
                    <a:pt x="280" y="35"/>
                    <a:pt x="273" y="36"/>
                    <a:pt x="267" y="35"/>
                  </a:cubicBezTo>
                  <a:cubicBezTo>
                    <a:pt x="219" y="18"/>
                    <a:pt x="174" y="25"/>
                    <a:pt x="133" y="55"/>
                  </a:cubicBezTo>
                  <a:cubicBezTo>
                    <a:pt x="112" y="70"/>
                    <a:pt x="90" y="85"/>
                    <a:pt x="65" y="93"/>
                  </a:cubicBezTo>
                  <a:cubicBezTo>
                    <a:pt x="39" y="103"/>
                    <a:pt x="33" y="123"/>
                    <a:pt x="30" y="146"/>
                  </a:cubicBezTo>
                  <a:cubicBezTo>
                    <a:pt x="27" y="173"/>
                    <a:pt x="26" y="200"/>
                    <a:pt x="18" y="227"/>
                  </a:cubicBezTo>
                  <a:cubicBezTo>
                    <a:pt x="11" y="236"/>
                    <a:pt x="17" y="246"/>
                    <a:pt x="15" y="256"/>
                  </a:cubicBezTo>
                  <a:cubicBezTo>
                    <a:pt x="12" y="257"/>
                    <a:pt x="10" y="255"/>
                    <a:pt x="9" y="253"/>
                  </a:cubicBezTo>
                  <a:cubicBezTo>
                    <a:pt x="9" y="251"/>
                    <a:pt x="10" y="250"/>
                    <a:pt x="11" y="248"/>
                  </a:cubicBezTo>
                  <a:cubicBezTo>
                    <a:pt x="0" y="197"/>
                    <a:pt x="17" y="150"/>
                    <a:pt x="28" y="101"/>
                  </a:cubicBezTo>
                  <a:cubicBezTo>
                    <a:pt x="30" y="95"/>
                    <a:pt x="33" y="92"/>
                    <a:pt x="40" y="89"/>
                  </a:cubicBezTo>
                  <a:cubicBezTo>
                    <a:pt x="76" y="75"/>
                    <a:pt x="109" y="55"/>
                    <a:pt x="141" y="33"/>
                  </a:cubicBezTo>
                  <a:cubicBezTo>
                    <a:pt x="189" y="0"/>
                    <a:pt x="240" y="4"/>
                    <a:pt x="291" y="24"/>
                  </a:cubicBezTo>
                  <a:cubicBezTo>
                    <a:pt x="293" y="25"/>
                    <a:pt x="296" y="26"/>
                    <a:pt x="297" y="28"/>
                  </a:cubicBezTo>
                  <a:cubicBezTo>
                    <a:pt x="313" y="58"/>
                    <a:pt x="340" y="81"/>
                    <a:pt x="346" y="116"/>
                  </a:cubicBezTo>
                  <a:cubicBezTo>
                    <a:pt x="349" y="136"/>
                    <a:pt x="353" y="156"/>
                    <a:pt x="359" y="175"/>
                  </a:cubicBezTo>
                  <a:cubicBezTo>
                    <a:pt x="367" y="200"/>
                    <a:pt x="359" y="224"/>
                    <a:pt x="363" y="249"/>
                  </a:cubicBezTo>
                  <a:cubicBezTo>
                    <a:pt x="372" y="262"/>
                    <a:pt x="362" y="272"/>
                    <a:pt x="355" y="282"/>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89">
              <a:extLst>
                <a:ext uri="{FF2B5EF4-FFF2-40B4-BE49-F238E27FC236}">
                  <a16:creationId xmlns:a16="http://schemas.microsoft.com/office/drawing/2014/main" id="{2D92FCC0-4D3C-43D9-A107-194B84AF1E4D}"/>
                </a:ext>
              </a:extLst>
            </p:cNvPr>
            <p:cNvSpPr>
              <a:spLocks/>
            </p:cNvSpPr>
            <p:nvPr/>
          </p:nvSpPr>
          <p:spPr bwMode="auto">
            <a:xfrm>
              <a:off x="8696609" y="2907772"/>
              <a:ext cx="198470" cy="243577"/>
            </a:xfrm>
            <a:custGeom>
              <a:avLst/>
              <a:gdLst>
                <a:gd name="T0" fmla="*/ 1 w 86"/>
                <a:gd name="T1" fmla="*/ 91 h 106"/>
                <a:gd name="T2" fmla="*/ 13 w 86"/>
                <a:gd name="T3" fmla="*/ 10 h 106"/>
                <a:gd name="T4" fmla="*/ 27 w 86"/>
                <a:gd name="T5" fmla="*/ 6 h 106"/>
                <a:gd name="T6" fmla="*/ 51 w 86"/>
                <a:gd name="T7" fmla="*/ 11 h 106"/>
                <a:gd name="T8" fmla="*/ 72 w 86"/>
                <a:gd name="T9" fmla="*/ 21 h 106"/>
                <a:gd name="T10" fmla="*/ 81 w 86"/>
                <a:gd name="T11" fmla="*/ 28 h 106"/>
                <a:gd name="T12" fmla="*/ 68 w 86"/>
                <a:gd name="T13" fmla="*/ 41 h 106"/>
                <a:gd name="T14" fmla="*/ 36 w 86"/>
                <a:gd name="T15" fmla="*/ 45 h 106"/>
                <a:gd name="T16" fmla="*/ 31 w 86"/>
                <a:gd name="T17" fmla="*/ 87 h 106"/>
                <a:gd name="T18" fmla="*/ 3 w 86"/>
                <a:gd name="T19" fmla="*/ 106 h 106"/>
                <a:gd name="T20" fmla="*/ 1 w 86"/>
                <a:gd name="T21"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06">
                  <a:moveTo>
                    <a:pt x="1" y="91"/>
                  </a:moveTo>
                  <a:cubicBezTo>
                    <a:pt x="1" y="63"/>
                    <a:pt x="1" y="36"/>
                    <a:pt x="13" y="10"/>
                  </a:cubicBezTo>
                  <a:cubicBezTo>
                    <a:pt x="17" y="8"/>
                    <a:pt x="21" y="2"/>
                    <a:pt x="27" y="6"/>
                  </a:cubicBezTo>
                  <a:cubicBezTo>
                    <a:pt x="36" y="0"/>
                    <a:pt x="44" y="7"/>
                    <a:pt x="51" y="11"/>
                  </a:cubicBezTo>
                  <a:cubicBezTo>
                    <a:pt x="58" y="14"/>
                    <a:pt x="65" y="18"/>
                    <a:pt x="72" y="21"/>
                  </a:cubicBezTo>
                  <a:cubicBezTo>
                    <a:pt x="75" y="23"/>
                    <a:pt x="78" y="25"/>
                    <a:pt x="81" y="28"/>
                  </a:cubicBezTo>
                  <a:cubicBezTo>
                    <a:pt x="86" y="42"/>
                    <a:pt x="74" y="39"/>
                    <a:pt x="68" y="41"/>
                  </a:cubicBezTo>
                  <a:cubicBezTo>
                    <a:pt x="57" y="42"/>
                    <a:pt x="46" y="38"/>
                    <a:pt x="36" y="45"/>
                  </a:cubicBezTo>
                  <a:cubicBezTo>
                    <a:pt x="19" y="60"/>
                    <a:pt x="19" y="60"/>
                    <a:pt x="31" y="87"/>
                  </a:cubicBezTo>
                  <a:cubicBezTo>
                    <a:pt x="24" y="97"/>
                    <a:pt x="18" y="101"/>
                    <a:pt x="3" y="106"/>
                  </a:cubicBezTo>
                  <a:cubicBezTo>
                    <a:pt x="0" y="101"/>
                    <a:pt x="2" y="96"/>
                    <a:pt x="1" y="91"/>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90">
              <a:extLst>
                <a:ext uri="{FF2B5EF4-FFF2-40B4-BE49-F238E27FC236}">
                  <a16:creationId xmlns:a16="http://schemas.microsoft.com/office/drawing/2014/main" id="{91884262-5AA8-4971-9D4A-2FE5C9440285}"/>
                </a:ext>
              </a:extLst>
            </p:cNvPr>
            <p:cNvSpPr>
              <a:spLocks/>
            </p:cNvSpPr>
            <p:nvPr/>
          </p:nvSpPr>
          <p:spPr bwMode="auto">
            <a:xfrm>
              <a:off x="9266082" y="2912283"/>
              <a:ext cx="212002" cy="239066"/>
            </a:xfrm>
            <a:custGeom>
              <a:avLst/>
              <a:gdLst>
                <a:gd name="T0" fmla="*/ 77 w 92"/>
                <a:gd name="T1" fmla="*/ 5 h 104"/>
                <a:gd name="T2" fmla="*/ 88 w 92"/>
                <a:gd name="T3" fmla="*/ 70 h 104"/>
                <a:gd name="T4" fmla="*/ 91 w 92"/>
                <a:gd name="T5" fmla="*/ 92 h 104"/>
                <a:gd name="T6" fmla="*/ 91 w 92"/>
                <a:gd name="T7" fmla="*/ 100 h 104"/>
                <a:gd name="T8" fmla="*/ 58 w 92"/>
                <a:gd name="T9" fmla="*/ 85 h 104"/>
                <a:gd name="T10" fmla="*/ 66 w 92"/>
                <a:gd name="T11" fmla="*/ 55 h 104"/>
                <a:gd name="T12" fmla="*/ 54 w 92"/>
                <a:gd name="T13" fmla="*/ 43 h 104"/>
                <a:gd name="T14" fmla="*/ 12 w 92"/>
                <a:gd name="T15" fmla="*/ 37 h 104"/>
                <a:gd name="T16" fmla="*/ 15 w 92"/>
                <a:gd name="T17" fmla="*/ 22 h 104"/>
                <a:gd name="T18" fmla="*/ 53 w 92"/>
                <a:gd name="T19" fmla="*/ 1 h 104"/>
                <a:gd name="T20" fmla="*/ 58 w 92"/>
                <a:gd name="T21" fmla="*/ 1 h 104"/>
                <a:gd name="T22" fmla="*/ 77 w 92"/>
                <a:gd name="T23"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4">
                  <a:moveTo>
                    <a:pt x="77" y="5"/>
                  </a:moveTo>
                  <a:cubicBezTo>
                    <a:pt x="82" y="26"/>
                    <a:pt x="89" y="48"/>
                    <a:pt x="88" y="70"/>
                  </a:cubicBezTo>
                  <a:cubicBezTo>
                    <a:pt x="92" y="77"/>
                    <a:pt x="87" y="86"/>
                    <a:pt x="91" y="92"/>
                  </a:cubicBezTo>
                  <a:cubicBezTo>
                    <a:pt x="91" y="95"/>
                    <a:pt x="91" y="97"/>
                    <a:pt x="91" y="100"/>
                  </a:cubicBezTo>
                  <a:cubicBezTo>
                    <a:pt x="76" y="104"/>
                    <a:pt x="66" y="96"/>
                    <a:pt x="58" y="85"/>
                  </a:cubicBezTo>
                  <a:cubicBezTo>
                    <a:pt x="58" y="74"/>
                    <a:pt x="75" y="68"/>
                    <a:pt x="66" y="55"/>
                  </a:cubicBezTo>
                  <a:cubicBezTo>
                    <a:pt x="63" y="50"/>
                    <a:pt x="58" y="46"/>
                    <a:pt x="54" y="43"/>
                  </a:cubicBezTo>
                  <a:cubicBezTo>
                    <a:pt x="40" y="35"/>
                    <a:pt x="25" y="41"/>
                    <a:pt x="12" y="37"/>
                  </a:cubicBezTo>
                  <a:cubicBezTo>
                    <a:pt x="0" y="29"/>
                    <a:pt x="10" y="26"/>
                    <a:pt x="15" y="22"/>
                  </a:cubicBezTo>
                  <a:cubicBezTo>
                    <a:pt x="28" y="15"/>
                    <a:pt x="42" y="11"/>
                    <a:pt x="53" y="1"/>
                  </a:cubicBezTo>
                  <a:cubicBezTo>
                    <a:pt x="54" y="0"/>
                    <a:pt x="56" y="0"/>
                    <a:pt x="58" y="1"/>
                  </a:cubicBezTo>
                  <a:cubicBezTo>
                    <a:pt x="64" y="2"/>
                    <a:pt x="70" y="3"/>
                    <a:pt x="77" y="5"/>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91">
              <a:extLst>
                <a:ext uri="{FF2B5EF4-FFF2-40B4-BE49-F238E27FC236}">
                  <a16:creationId xmlns:a16="http://schemas.microsoft.com/office/drawing/2014/main" id="{6FF29D29-9700-41D3-A786-683DD759DA1F}"/>
                </a:ext>
              </a:extLst>
            </p:cNvPr>
            <p:cNvSpPr>
              <a:spLocks/>
            </p:cNvSpPr>
            <p:nvPr/>
          </p:nvSpPr>
          <p:spPr bwMode="auto">
            <a:xfrm>
              <a:off x="9215337" y="3129922"/>
              <a:ext cx="212002" cy="250343"/>
            </a:xfrm>
            <a:custGeom>
              <a:avLst/>
              <a:gdLst>
                <a:gd name="T0" fmla="*/ 92 w 92"/>
                <a:gd name="T1" fmla="*/ 90 h 109"/>
                <a:gd name="T2" fmla="*/ 88 w 92"/>
                <a:gd name="T3" fmla="*/ 96 h 109"/>
                <a:gd name="T4" fmla="*/ 70 w 92"/>
                <a:gd name="T5" fmla="*/ 100 h 109"/>
                <a:gd name="T6" fmla="*/ 15 w 92"/>
                <a:gd name="T7" fmla="*/ 87 h 109"/>
                <a:gd name="T8" fmla="*/ 6 w 92"/>
                <a:gd name="T9" fmla="*/ 38 h 109"/>
                <a:gd name="T10" fmla="*/ 22 w 92"/>
                <a:gd name="T11" fmla="*/ 1 h 109"/>
                <a:gd name="T12" fmla="*/ 25 w 92"/>
                <a:gd name="T13" fmla="*/ 1 h 109"/>
                <a:gd name="T14" fmla="*/ 49 w 92"/>
                <a:gd name="T15" fmla="*/ 1 h 109"/>
                <a:gd name="T16" fmla="*/ 18 w 92"/>
                <a:gd name="T17" fmla="*/ 50 h 109"/>
                <a:gd name="T18" fmla="*/ 72 w 92"/>
                <a:gd name="T19" fmla="*/ 91 h 109"/>
                <a:gd name="T20" fmla="*/ 92 w 92"/>
                <a:gd name="T21"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9">
                  <a:moveTo>
                    <a:pt x="92" y="90"/>
                  </a:moveTo>
                  <a:cubicBezTo>
                    <a:pt x="90" y="92"/>
                    <a:pt x="89" y="94"/>
                    <a:pt x="88" y="96"/>
                  </a:cubicBezTo>
                  <a:cubicBezTo>
                    <a:pt x="82" y="98"/>
                    <a:pt x="76" y="98"/>
                    <a:pt x="70" y="100"/>
                  </a:cubicBezTo>
                  <a:cubicBezTo>
                    <a:pt x="48" y="109"/>
                    <a:pt x="30" y="101"/>
                    <a:pt x="15" y="87"/>
                  </a:cubicBezTo>
                  <a:cubicBezTo>
                    <a:pt x="1" y="73"/>
                    <a:pt x="0" y="55"/>
                    <a:pt x="6" y="38"/>
                  </a:cubicBezTo>
                  <a:cubicBezTo>
                    <a:pt x="10" y="25"/>
                    <a:pt x="16" y="13"/>
                    <a:pt x="22" y="1"/>
                  </a:cubicBezTo>
                  <a:cubicBezTo>
                    <a:pt x="23" y="0"/>
                    <a:pt x="24" y="0"/>
                    <a:pt x="25" y="1"/>
                  </a:cubicBezTo>
                  <a:cubicBezTo>
                    <a:pt x="32" y="1"/>
                    <a:pt x="38" y="1"/>
                    <a:pt x="49" y="1"/>
                  </a:cubicBezTo>
                  <a:cubicBezTo>
                    <a:pt x="32" y="17"/>
                    <a:pt x="17" y="28"/>
                    <a:pt x="18" y="50"/>
                  </a:cubicBezTo>
                  <a:cubicBezTo>
                    <a:pt x="19" y="78"/>
                    <a:pt x="44" y="98"/>
                    <a:pt x="72" y="91"/>
                  </a:cubicBezTo>
                  <a:cubicBezTo>
                    <a:pt x="78" y="90"/>
                    <a:pt x="84" y="82"/>
                    <a:pt x="92" y="90"/>
                  </a:cubicBezTo>
                  <a:close/>
                </a:path>
              </a:pathLst>
            </a:custGeom>
            <a:solidFill>
              <a:srgbClr val="FDE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9" name="Freeform 192">
              <a:extLst>
                <a:ext uri="{FF2B5EF4-FFF2-40B4-BE49-F238E27FC236}">
                  <a16:creationId xmlns:a16="http://schemas.microsoft.com/office/drawing/2014/main" id="{B3A6F947-4EB1-477B-ADC6-F5ADF6BD421F}"/>
                </a:ext>
              </a:extLst>
            </p:cNvPr>
            <p:cNvSpPr>
              <a:spLocks/>
            </p:cNvSpPr>
            <p:nvPr/>
          </p:nvSpPr>
          <p:spPr bwMode="auto">
            <a:xfrm>
              <a:off x="9010101" y="3167136"/>
              <a:ext cx="149980" cy="172534"/>
            </a:xfrm>
            <a:custGeom>
              <a:avLst/>
              <a:gdLst>
                <a:gd name="T0" fmla="*/ 45 w 65"/>
                <a:gd name="T1" fmla="*/ 0 h 75"/>
                <a:gd name="T2" fmla="*/ 61 w 65"/>
                <a:gd name="T3" fmla="*/ 50 h 75"/>
                <a:gd name="T4" fmla="*/ 35 w 65"/>
                <a:gd name="T5" fmla="*/ 72 h 75"/>
                <a:gd name="T6" fmla="*/ 0 w 65"/>
                <a:gd name="T7" fmla="*/ 58 h 75"/>
                <a:gd name="T8" fmla="*/ 20 w 65"/>
                <a:gd name="T9" fmla="*/ 56 h 75"/>
                <a:gd name="T10" fmla="*/ 45 w 65"/>
                <a:gd name="T11" fmla="*/ 33 h 75"/>
                <a:gd name="T12" fmla="*/ 45 w 6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65" h="75">
                  <a:moveTo>
                    <a:pt x="45" y="0"/>
                  </a:moveTo>
                  <a:cubicBezTo>
                    <a:pt x="53" y="17"/>
                    <a:pt x="57" y="33"/>
                    <a:pt x="61" y="50"/>
                  </a:cubicBezTo>
                  <a:cubicBezTo>
                    <a:pt x="65" y="65"/>
                    <a:pt x="46" y="69"/>
                    <a:pt x="35" y="72"/>
                  </a:cubicBezTo>
                  <a:cubicBezTo>
                    <a:pt x="23" y="75"/>
                    <a:pt x="11" y="69"/>
                    <a:pt x="0" y="58"/>
                  </a:cubicBezTo>
                  <a:cubicBezTo>
                    <a:pt x="8" y="57"/>
                    <a:pt x="14" y="55"/>
                    <a:pt x="20" y="56"/>
                  </a:cubicBezTo>
                  <a:cubicBezTo>
                    <a:pt x="41" y="57"/>
                    <a:pt x="44" y="54"/>
                    <a:pt x="45" y="33"/>
                  </a:cubicBezTo>
                  <a:cubicBezTo>
                    <a:pt x="45" y="22"/>
                    <a:pt x="45" y="11"/>
                    <a:pt x="45" y="0"/>
                  </a:cubicBezTo>
                  <a:close/>
                </a:path>
              </a:pathLst>
            </a:custGeom>
            <a:solidFill>
              <a:srgbClr val="F8C8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193">
              <a:extLst>
                <a:ext uri="{FF2B5EF4-FFF2-40B4-BE49-F238E27FC236}">
                  <a16:creationId xmlns:a16="http://schemas.microsoft.com/office/drawing/2014/main" id="{B57E1E95-5F3B-42DC-822A-7F7A92B63EF6}"/>
                </a:ext>
              </a:extLst>
            </p:cNvPr>
            <p:cNvSpPr>
              <a:spLocks/>
            </p:cNvSpPr>
            <p:nvPr/>
          </p:nvSpPr>
          <p:spPr bwMode="auto">
            <a:xfrm>
              <a:off x="9197294" y="2898750"/>
              <a:ext cx="183811" cy="128554"/>
            </a:xfrm>
            <a:custGeom>
              <a:avLst/>
              <a:gdLst>
                <a:gd name="T0" fmla="*/ 0 w 80"/>
                <a:gd name="T1" fmla="*/ 43 h 56"/>
                <a:gd name="T2" fmla="*/ 0 w 80"/>
                <a:gd name="T3" fmla="*/ 29 h 56"/>
                <a:gd name="T4" fmla="*/ 76 w 80"/>
                <a:gd name="T5" fmla="*/ 6 h 56"/>
                <a:gd name="T6" fmla="*/ 73 w 80"/>
                <a:gd name="T7" fmla="*/ 16 h 56"/>
                <a:gd name="T8" fmla="*/ 17 w 80"/>
                <a:gd name="T9" fmla="*/ 47 h 56"/>
                <a:gd name="T10" fmla="*/ 0 w 80"/>
                <a:gd name="T11" fmla="*/ 43 h 56"/>
              </a:gdLst>
              <a:ahLst/>
              <a:cxnLst>
                <a:cxn ang="0">
                  <a:pos x="T0" y="T1"/>
                </a:cxn>
                <a:cxn ang="0">
                  <a:pos x="T2" y="T3"/>
                </a:cxn>
                <a:cxn ang="0">
                  <a:pos x="T4" y="T5"/>
                </a:cxn>
                <a:cxn ang="0">
                  <a:pos x="T6" y="T7"/>
                </a:cxn>
                <a:cxn ang="0">
                  <a:pos x="T8" y="T9"/>
                </a:cxn>
                <a:cxn ang="0">
                  <a:pos x="T10" y="T11"/>
                </a:cxn>
              </a:cxnLst>
              <a:rect l="0" t="0" r="r" b="b"/>
              <a:pathLst>
                <a:path w="80" h="56">
                  <a:moveTo>
                    <a:pt x="0" y="43"/>
                  </a:moveTo>
                  <a:cubicBezTo>
                    <a:pt x="0" y="39"/>
                    <a:pt x="0" y="34"/>
                    <a:pt x="0" y="29"/>
                  </a:cubicBezTo>
                  <a:cubicBezTo>
                    <a:pt x="22" y="8"/>
                    <a:pt x="47" y="0"/>
                    <a:pt x="76" y="6"/>
                  </a:cubicBezTo>
                  <a:cubicBezTo>
                    <a:pt x="80" y="10"/>
                    <a:pt x="77" y="14"/>
                    <a:pt x="73" y="16"/>
                  </a:cubicBezTo>
                  <a:cubicBezTo>
                    <a:pt x="54" y="25"/>
                    <a:pt x="36" y="37"/>
                    <a:pt x="17" y="47"/>
                  </a:cubicBezTo>
                  <a:cubicBezTo>
                    <a:pt x="11" y="49"/>
                    <a:pt x="4" y="56"/>
                    <a:pt x="0" y="43"/>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94">
              <a:extLst>
                <a:ext uri="{FF2B5EF4-FFF2-40B4-BE49-F238E27FC236}">
                  <a16:creationId xmlns:a16="http://schemas.microsoft.com/office/drawing/2014/main" id="{16555B0E-D483-489B-BFBE-FA6B65B25CF6}"/>
                </a:ext>
              </a:extLst>
            </p:cNvPr>
            <p:cNvSpPr>
              <a:spLocks/>
            </p:cNvSpPr>
            <p:nvPr/>
          </p:nvSpPr>
          <p:spPr bwMode="auto">
            <a:xfrm>
              <a:off x="8768779" y="2960772"/>
              <a:ext cx="212002" cy="109384"/>
            </a:xfrm>
            <a:custGeom>
              <a:avLst/>
              <a:gdLst>
                <a:gd name="T0" fmla="*/ 0 w 92"/>
                <a:gd name="T1" fmla="*/ 21 h 48"/>
                <a:gd name="T2" fmla="*/ 36 w 92"/>
                <a:gd name="T3" fmla="*/ 13 h 48"/>
                <a:gd name="T4" fmla="*/ 47 w 92"/>
                <a:gd name="T5" fmla="*/ 6 h 48"/>
                <a:gd name="T6" fmla="*/ 67 w 92"/>
                <a:gd name="T7" fmla="*/ 9 h 48"/>
                <a:gd name="T8" fmla="*/ 84 w 92"/>
                <a:gd name="T9" fmla="*/ 16 h 48"/>
                <a:gd name="T10" fmla="*/ 87 w 92"/>
                <a:gd name="T11" fmla="*/ 46 h 48"/>
                <a:gd name="T12" fmla="*/ 66 w 92"/>
                <a:gd name="T13" fmla="*/ 37 h 48"/>
                <a:gd name="T14" fmla="*/ 16 w 92"/>
                <a:gd name="T15" fmla="*/ 26 h 48"/>
                <a:gd name="T16" fmla="*/ 0 w 92"/>
                <a:gd name="T17"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48">
                  <a:moveTo>
                    <a:pt x="0" y="21"/>
                  </a:moveTo>
                  <a:cubicBezTo>
                    <a:pt x="10" y="8"/>
                    <a:pt x="24" y="15"/>
                    <a:pt x="36" y="13"/>
                  </a:cubicBezTo>
                  <a:cubicBezTo>
                    <a:pt x="41" y="12"/>
                    <a:pt x="50" y="18"/>
                    <a:pt x="47" y="6"/>
                  </a:cubicBezTo>
                  <a:cubicBezTo>
                    <a:pt x="55" y="0"/>
                    <a:pt x="61" y="6"/>
                    <a:pt x="67" y="9"/>
                  </a:cubicBezTo>
                  <a:cubicBezTo>
                    <a:pt x="72" y="11"/>
                    <a:pt x="77" y="17"/>
                    <a:pt x="84" y="16"/>
                  </a:cubicBezTo>
                  <a:cubicBezTo>
                    <a:pt x="92" y="26"/>
                    <a:pt x="83" y="37"/>
                    <a:pt x="87" y="46"/>
                  </a:cubicBezTo>
                  <a:cubicBezTo>
                    <a:pt x="78" y="48"/>
                    <a:pt x="73" y="40"/>
                    <a:pt x="66" y="37"/>
                  </a:cubicBezTo>
                  <a:cubicBezTo>
                    <a:pt x="50" y="29"/>
                    <a:pt x="34" y="24"/>
                    <a:pt x="16" y="26"/>
                  </a:cubicBezTo>
                  <a:cubicBezTo>
                    <a:pt x="10" y="27"/>
                    <a:pt x="4" y="27"/>
                    <a:pt x="0" y="2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95">
              <a:extLst>
                <a:ext uri="{FF2B5EF4-FFF2-40B4-BE49-F238E27FC236}">
                  <a16:creationId xmlns:a16="http://schemas.microsoft.com/office/drawing/2014/main" id="{94A99235-AE87-4987-AC45-FC92EC5F644F}"/>
                </a:ext>
              </a:extLst>
            </p:cNvPr>
            <p:cNvSpPr>
              <a:spLocks/>
            </p:cNvSpPr>
            <p:nvPr/>
          </p:nvSpPr>
          <p:spPr bwMode="auto">
            <a:xfrm>
              <a:off x="9184890" y="2910027"/>
              <a:ext cx="207491" cy="130810"/>
            </a:xfrm>
            <a:custGeom>
              <a:avLst/>
              <a:gdLst>
                <a:gd name="T0" fmla="*/ 5 w 90"/>
                <a:gd name="T1" fmla="*/ 38 h 57"/>
                <a:gd name="T2" fmla="*/ 13 w 90"/>
                <a:gd name="T3" fmla="*/ 41 h 57"/>
                <a:gd name="T4" fmla="*/ 82 w 90"/>
                <a:gd name="T5" fmla="*/ 3 h 57"/>
                <a:gd name="T6" fmla="*/ 90 w 90"/>
                <a:gd name="T7" fmla="*/ 3 h 57"/>
                <a:gd name="T8" fmla="*/ 52 w 90"/>
                <a:gd name="T9" fmla="*/ 27 h 57"/>
                <a:gd name="T10" fmla="*/ 46 w 90"/>
                <a:gd name="T11" fmla="*/ 35 h 57"/>
                <a:gd name="T12" fmla="*/ 5 w 90"/>
                <a:gd name="T13" fmla="*/ 57 h 57"/>
                <a:gd name="T14" fmla="*/ 5 w 90"/>
                <a:gd name="T15" fmla="*/ 3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7">
                  <a:moveTo>
                    <a:pt x="5" y="38"/>
                  </a:moveTo>
                  <a:cubicBezTo>
                    <a:pt x="7" y="41"/>
                    <a:pt x="10" y="43"/>
                    <a:pt x="13" y="41"/>
                  </a:cubicBezTo>
                  <a:cubicBezTo>
                    <a:pt x="35" y="27"/>
                    <a:pt x="62" y="20"/>
                    <a:pt x="82" y="3"/>
                  </a:cubicBezTo>
                  <a:cubicBezTo>
                    <a:pt x="85" y="0"/>
                    <a:pt x="87" y="0"/>
                    <a:pt x="90" y="3"/>
                  </a:cubicBezTo>
                  <a:cubicBezTo>
                    <a:pt x="83" y="19"/>
                    <a:pt x="64" y="19"/>
                    <a:pt x="52" y="27"/>
                  </a:cubicBezTo>
                  <a:cubicBezTo>
                    <a:pt x="49" y="29"/>
                    <a:pt x="43" y="28"/>
                    <a:pt x="46" y="35"/>
                  </a:cubicBezTo>
                  <a:cubicBezTo>
                    <a:pt x="37" y="51"/>
                    <a:pt x="21" y="54"/>
                    <a:pt x="5" y="57"/>
                  </a:cubicBezTo>
                  <a:cubicBezTo>
                    <a:pt x="0" y="51"/>
                    <a:pt x="0" y="45"/>
                    <a:pt x="5" y="38"/>
                  </a:cubicBezTo>
                  <a:close/>
                </a:path>
              </a:pathLst>
            </a:custGeom>
            <a:solidFill>
              <a:srgbClr val="FA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97">
              <a:extLst>
                <a:ext uri="{FF2B5EF4-FFF2-40B4-BE49-F238E27FC236}">
                  <a16:creationId xmlns:a16="http://schemas.microsoft.com/office/drawing/2014/main" id="{E6FE9C19-37F3-44EB-B060-88936CC8AFA5}"/>
                </a:ext>
              </a:extLst>
            </p:cNvPr>
            <p:cNvSpPr>
              <a:spLocks/>
            </p:cNvSpPr>
            <p:nvPr/>
          </p:nvSpPr>
          <p:spPr bwMode="auto">
            <a:xfrm>
              <a:off x="9195039" y="2884090"/>
              <a:ext cx="204109" cy="81192"/>
            </a:xfrm>
            <a:custGeom>
              <a:avLst/>
              <a:gdLst>
                <a:gd name="T0" fmla="*/ 86 w 89"/>
                <a:gd name="T1" fmla="*/ 14 h 35"/>
                <a:gd name="T2" fmla="*/ 78 w 89"/>
                <a:gd name="T3" fmla="*/ 14 h 35"/>
                <a:gd name="T4" fmla="*/ 1 w 89"/>
                <a:gd name="T5" fmla="*/ 35 h 35"/>
                <a:gd name="T6" fmla="*/ 2 w 89"/>
                <a:gd name="T7" fmla="*/ 27 h 35"/>
                <a:gd name="T8" fmla="*/ 89 w 89"/>
                <a:gd name="T9" fmla="*/ 13 h 35"/>
                <a:gd name="T10" fmla="*/ 86 w 89"/>
                <a:gd name="T11" fmla="*/ 14 h 35"/>
              </a:gdLst>
              <a:ahLst/>
              <a:cxnLst>
                <a:cxn ang="0">
                  <a:pos x="T0" y="T1"/>
                </a:cxn>
                <a:cxn ang="0">
                  <a:pos x="T2" y="T3"/>
                </a:cxn>
                <a:cxn ang="0">
                  <a:pos x="T4" y="T5"/>
                </a:cxn>
                <a:cxn ang="0">
                  <a:pos x="T6" y="T7"/>
                </a:cxn>
                <a:cxn ang="0">
                  <a:pos x="T8" y="T9"/>
                </a:cxn>
                <a:cxn ang="0">
                  <a:pos x="T10" y="T11"/>
                </a:cxn>
              </a:cxnLst>
              <a:rect l="0" t="0" r="r" b="b"/>
              <a:pathLst>
                <a:path w="89" h="35">
                  <a:moveTo>
                    <a:pt x="86" y="14"/>
                  </a:moveTo>
                  <a:cubicBezTo>
                    <a:pt x="83" y="14"/>
                    <a:pt x="81" y="14"/>
                    <a:pt x="78" y="14"/>
                  </a:cubicBezTo>
                  <a:cubicBezTo>
                    <a:pt x="50" y="10"/>
                    <a:pt x="25" y="22"/>
                    <a:pt x="1" y="35"/>
                  </a:cubicBezTo>
                  <a:cubicBezTo>
                    <a:pt x="0" y="32"/>
                    <a:pt x="0" y="29"/>
                    <a:pt x="2" y="27"/>
                  </a:cubicBezTo>
                  <a:cubicBezTo>
                    <a:pt x="18" y="8"/>
                    <a:pt x="66" y="0"/>
                    <a:pt x="89" y="13"/>
                  </a:cubicBezTo>
                  <a:cubicBezTo>
                    <a:pt x="88" y="13"/>
                    <a:pt x="87" y="13"/>
                    <a:pt x="86" y="14"/>
                  </a:cubicBezTo>
                  <a:close/>
                </a:path>
              </a:pathLst>
            </a:custGeom>
            <a:solidFill>
              <a:srgbClr val="734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98">
              <a:extLst>
                <a:ext uri="{FF2B5EF4-FFF2-40B4-BE49-F238E27FC236}">
                  <a16:creationId xmlns:a16="http://schemas.microsoft.com/office/drawing/2014/main" id="{D063E455-65B8-446A-BEA8-499B66ABC6E4}"/>
                </a:ext>
              </a:extLst>
            </p:cNvPr>
            <p:cNvSpPr>
              <a:spLocks/>
            </p:cNvSpPr>
            <p:nvPr/>
          </p:nvSpPr>
          <p:spPr bwMode="auto">
            <a:xfrm>
              <a:off x="8759758" y="2884090"/>
              <a:ext cx="204109" cy="87958"/>
            </a:xfrm>
            <a:custGeom>
              <a:avLst/>
              <a:gdLst>
                <a:gd name="T0" fmla="*/ 0 w 89"/>
                <a:gd name="T1" fmla="*/ 13 h 38"/>
                <a:gd name="T2" fmla="*/ 87 w 89"/>
                <a:gd name="T3" fmla="*/ 27 h 38"/>
                <a:gd name="T4" fmla="*/ 88 w 89"/>
                <a:gd name="T5" fmla="*/ 35 h 38"/>
                <a:gd name="T6" fmla="*/ 68 w 89"/>
                <a:gd name="T7" fmla="*/ 30 h 38"/>
                <a:gd name="T8" fmla="*/ 31 w 89"/>
                <a:gd name="T9" fmla="*/ 18 h 38"/>
                <a:gd name="T10" fmla="*/ 17 w 89"/>
                <a:gd name="T11" fmla="*/ 17 h 38"/>
                <a:gd name="T12" fmla="*/ 0 w 89"/>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89" h="38">
                  <a:moveTo>
                    <a:pt x="0" y="13"/>
                  </a:moveTo>
                  <a:cubicBezTo>
                    <a:pt x="24" y="0"/>
                    <a:pt x="70" y="7"/>
                    <a:pt x="87" y="27"/>
                  </a:cubicBezTo>
                  <a:cubicBezTo>
                    <a:pt x="89" y="29"/>
                    <a:pt x="89" y="32"/>
                    <a:pt x="88" y="35"/>
                  </a:cubicBezTo>
                  <a:cubicBezTo>
                    <a:pt x="80" y="38"/>
                    <a:pt x="74" y="33"/>
                    <a:pt x="68" y="30"/>
                  </a:cubicBezTo>
                  <a:cubicBezTo>
                    <a:pt x="56" y="24"/>
                    <a:pt x="44" y="20"/>
                    <a:pt x="31" y="18"/>
                  </a:cubicBezTo>
                  <a:cubicBezTo>
                    <a:pt x="27" y="18"/>
                    <a:pt x="22" y="18"/>
                    <a:pt x="17" y="17"/>
                  </a:cubicBezTo>
                  <a:cubicBezTo>
                    <a:pt x="12" y="15"/>
                    <a:pt x="6" y="15"/>
                    <a:pt x="0" y="13"/>
                  </a:cubicBezTo>
                  <a:close/>
                </a:path>
              </a:pathLst>
            </a:custGeom>
            <a:solidFill>
              <a:srgbClr val="744A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99">
              <a:extLst>
                <a:ext uri="{FF2B5EF4-FFF2-40B4-BE49-F238E27FC236}">
                  <a16:creationId xmlns:a16="http://schemas.microsoft.com/office/drawing/2014/main" id="{9D68DE0D-9787-488E-AF3E-6FD08F82AA7C}"/>
                </a:ext>
              </a:extLst>
            </p:cNvPr>
            <p:cNvSpPr>
              <a:spLocks/>
            </p:cNvSpPr>
            <p:nvPr/>
          </p:nvSpPr>
          <p:spPr bwMode="auto">
            <a:xfrm>
              <a:off x="8802610" y="2916793"/>
              <a:ext cx="159002" cy="96980"/>
            </a:xfrm>
            <a:custGeom>
              <a:avLst/>
              <a:gdLst>
                <a:gd name="T0" fmla="*/ 0 w 69"/>
                <a:gd name="T1" fmla="*/ 0 h 42"/>
                <a:gd name="T2" fmla="*/ 14 w 69"/>
                <a:gd name="T3" fmla="*/ 0 h 42"/>
                <a:gd name="T4" fmla="*/ 69 w 69"/>
                <a:gd name="T5" fmla="*/ 32 h 42"/>
                <a:gd name="T6" fmla="*/ 69 w 69"/>
                <a:gd name="T7" fmla="*/ 35 h 42"/>
                <a:gd name="T8" fmla="*/ 58 w 69"/>
                <a:gd name="T9" fmla="*/ 38 h 42"/>
                <a:gd name="T10" fmla="*/ 32 w 69"/>
                <a:gd name="T11" fmla="*/ 25 h 42"/>
                <a:gd name="T12" fmla="*/ 25 w 69"/>
                <a:gd name="T13" fmla="*/ 21 h 42"/>
                <a:gd name="T14" fmla="*/ 0 w 69"/>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2">
                  <a:moveTo>
                    <a:pt x="0" y="0"/>
                  </a:moveTo>
                  <a:cubicBezTo>
                    <a:pt x="4" y="0"/>
                    <a:pt x="9" y="0"/>
                    <a:pt x="14" y="0"/>
                  </a:cubicBezTo>
                  <a:cubicBezTo>
                    <a:pt x="33" y="9"/>
                    <a:pt x="54" y="16"/>
                    <a:pt x="69" y="32"/>
                  </a:cubicBezTo>
                  <a:cubicBezTo>
                    <a:pt x="69" y="33"/>
                    <a:pt x="69" y="34"/>
                    <a:pt x="69" y="35"/>
                  </a:cubicBezTo>
                  <a:cubicBezTo>
                    <a:pt x="66" y="41"/>
                    <a:pt x="63" y="42"/>
                    <a:pt x="58" y="38"/>
                  </a:cubicBezTo>
                  <a:cubicBezTo>
                    <a:pt x="51" y="31"/>
                    <a:pt x="42" y="26"/>
                    <a:pt x="32" y="25"/>
                  </a:cubicBezTo>
                  <a:cubicBezTo>
                    <a:pt x="29" y="24"/>
                    <a:pt x="27" y="24"/>
                    <a:pt x="25" y="21"/>
                  </a:cubicBezTo>
                  <a:cubicBezTo>
                    <a:pt x="19" y="11"/>
                    <a:pt x="1" y="15"/>
                    <a:pt x="0" y="0"/>
                  </a:cubicBezTo>
                  <a:close/>
                </a:path>
              </a:pathLst>
            </a:custGeom>
            <a:solidFill>
              <a:srgbClr val="FBD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200">
              <a:extLst>
                <a:ext uri="{FF2B5EF4-FFF2-40B4-BE49-F238E27FC236}">
                  <a16:creationId xmlns:a16="http://schemas.microsoft.com/office/drawing/2014/main" id="{AC6139B2-2F11-4426-A162-05A146B7240F}"/>
                </a:ext>
              </a:extLst>
            </p:cNvPr>
            <p:cNvSpPr>
              <a:spLocks/>
            </p:cNvSpPr>
            <p:nvPr/>
          </p:nvSpPr>
          <p:spPr bwMode="auto">
            <a:xfrm>
              <a:off x="9189401" y="2976559"/>
              <a:ext cx="209747" cy="93597"/>
            </a:xfrm>
            <a:custGeom>
              <a:avLst/>
              <a:gdLst>
                <a:gd name="T0" fmla="*/ 3 w 91"/>
                <a:gd name="T1" fmla="*/ 28 h 41"/>
                <a:gd name="T2" fmla="*/ 44 w 91"/>
                <a:gd name="T3" fmla="*/ 6 h 41"/>
                <a:gd name="T4" fmla="*/ 91 w 91"/>
                <a:gd name="T5" fmla="*/ 13 h 41"/>
                <a:gd name="T6" fmla="*/ 65 w 91"/>
                <a:gd name="T7" fmla="*/ 18 h 41"/>
                <a:gd name="T8" fmla="*/ 21 w 91"/>
                <a:gd name="T9" fmla="*/ 30 h 41"/>
                <a:gd name="T10" fmla="*/ 0 w 91"/>
                <a:gd name="T11" fmla="*/ 39 h 41"/>
                <a:gd name="T12" fmla="*/ 3 w 91"/>
                <a:gd name="T13" fmla="*/ 28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3" y="28"/>
                  </a:moveTo>
                  <a:cubicBezTo>
                    <a:pt x="16" y="19"/>
                    <a:pt x="32" y="16"/>
                    <a:pt x="44" y="6"/>
                  </a:cubicBezTo>
                  <a:cubicBezTo>
                    <a:pt x="60" y="8"/>
                    <a:pt x="77" y="0"/>
                    <a:pt x="91" y="13"/>
                  </a:cubicBezTo>
                  <a:cubicBezTo>
                    <a:pt x="84" y="21"/>
                    <a:pt x="74" y="17"/>
                    <a:pt x="65" y="18"/>
                  </a:cubicBezTo>
                  <a:cubicBezTo>
                    <a:pt x="50" y="19"/>
                    <a:pt x="35" y="23"/>
                    <a:pt x="21" y="30"/>
                  </a:cubicBezTo>
                  <a:cubicBezTo>
                    <a:pt x="14" y="33"/>
                    <a:pt x="9" y="41"/>
                    <a:pt x="0" y="39"/>
                  </a:cubicBezTo>
                  <a:cubicBezTo>
                    <a:pt x="1" y="35"/>
                    <a:pt x="2" y="32"/>
                    <a:pt x="3" y="28"/>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203">
              <a:extLst>
                <a:ext uri="{FF2B5EF4-FFF2-40B4-BE49-F238E27FC236}">
                  <a16:creationId xmlns:a16="http://schemas.microsoft.com/office/drawing/2014/main" id="{7BC60598-B3CC-4566-8C24-544483629D20}"/>
                </a:ext>
              </a:extLst>
            </p:cNvPr>
            <p:cNvSpPr>
              <a:spLocks/>
            </p:cNvSpPr>
            <p:nvPr/>
          </p:nvSpPr>
          <p:spPr bwMode="auto">
            <a:xfrm>
              <a:off x="8835312" y="2916793"/>
              <a:ext cx="126299" cy="73299"/>
            </a:xfrm>
            <a:custGeom>
              <a:avLst/>
              <a:gdLst>
                <a:gd name="T0" fmla="*/ 55 w 55"/>
                <a:gd name="T1" fmla="*/ 32 h 32"/>
                <a:gd name="T2" fmla="*/ 0 w 55"/>
                <a:gd name="T3" fmla="*/ 0 h 32"/>
                <a:gd name="T4" fmla="*/ 55 w 55"/>
                <a:gd name="T5" fmla="*/ 21 h 32"/>
                <a:gd name="T6" fmla="*/ 55 w 55"/>
                <a:gd name="T7" fmla="*/ 32 h 32"/>
              </a:gdLst>
              <a:ahLst/>
              <a:cxnLst>
                <a:cxn ang="0">
                  <a:pos x="T0" y="T1"/>
                </a:cxn>
                <a:cxn ang="0">
                  <a:pos x="T2" y="T3"/>
                </a:cxn>
                <a:cxn ang="0">
                  <a:pos x="T4" y="T5"/>
                </a:cxn>
                <a:cxn ang="0">
                  <a:pos x="T6" y="T7"/>
                </a:cxn>
              </a:cxnLst>
              <a:rect l="0" t="0" r="r" b="b"/>
              <a:pathLst>
                <a:path w="55" h="32">
                  <a:moveTo>
                    <a:pt x="55" y="32"/>
                  </a:moveTo>
                  <a:cubicBezTo>
                    <a:pt x="35" y="24"/>
                    <a:pt x="17" y="12"/>
                    <a:pt x="0" y="0"/>
                  </a:cubicBezTo>
                  <a:cubicBezTo>
                    <a:pt x="21" y="0"/>
                    <a:pt x="37" y="13"/>
                    <a:pt x="55" y="21"/>
                  </a:cubicBezTo>
                  <a:cubicBezTo>
                    <a:pt x="55" y="25"/>
                    <a:pt x="55" y="28"/>
                    <a:pt x="55" y="32"/>
                  </a:cubicBezTo>
                  <a:close/>
                </a:path>
              </a:pathLst>
            </a:custGeom>
            <a:solidFill>
              <a:srgbClr val="F8D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205">
              <a:extLst>
                <a:ext uri="{FF2B5EF4-FFF2-40B4-BE49-F238E27FC236}">
                  <a16:creationId xmlns:a16="http://schemas.microsoft.com/office/drawing/2014/main" id="{F14CD648-0171-41D9-911C-291E7C4D7B02}"/>
                </a:ext>
              </a:extLst>
            </p:cNvPr>
            <p:cNvSpPr>
              <a:spLocks/>
            </p:cNvSpPr>
            <p:nvPr/>
          </p:nvSpPr>
          <p:spPr bwMode="auto">
            <a:xfrm>
              <a:off x="9201805" y="3054369"/>
              <a:ext cx="71044" cy="77810"/>
            </a:xfrm>
            <a:custGeom>
              <a:avLst/>
              <a:gdLst>
                <a:gd name="T0" fmla="*/ 31 w 31"/>
                <a:gd name="T1" fmla="*/ 34 h 34"/>
                <a:gd name="T2" fmla="*/ 28 w 31"/>
                <a:gd name="T3" fmla="*/ 34 h 34"/>
                <a:gd name="T4" fmla="*/ 2 w 31"/>
                <a:gd name="T5" fmla="*/ 13 h 34"/>
                <a:gd name="T6" fmla="*/ 16 w 31"/>
                <a:gd name="T7" fmla="*/ 0 h 34"/>
                <a:gd name="T8" fmla="*/ 20 w 31"/>
                <a:gd name="T9" fmla="*/ 6 h 34"/>
                <a:gd name="T10" fmla="*/ 22 w 31"/>
                <a:gd name="T11" fmla="*/ 14 h 34"/>
                <a:gd name="T12" fmla="*/ 31 w 31"/>
                <a:gd name="T13" fmla="*/ 31 h 34"/>
                <a:gd name="T14" fmla="*/ 31 w 31"/>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4">
                  <a:moveTo>
                    <a:pt x="31" y="34"/>
                  </a:moveTo>
                  <a:cubicBezTo>
                    <a:pt x="30" y="34"/>
                    <a:pt x="29" y="34"/>
                    <a:pt x="28" y="34"/>
                  </a:cubicBezTo>
                  <a:cubicBezTo>
                    <a:pt x="16" y="30"/>
                    <a:pt x="2" y="31"/>
                    <a:pt x="2" y="13"/>
                  </a:cubicBezTo>
                  <a:cubicBezTo>
                    <a:pt x="0" y="2"/>
                    <a:pt x="8" y="1"/>
                    <a:pt x="16" y="0"/>
                  </a:cubicBezTo>
                  <a:cubicBezTo>
                    <a:pt x="18" y="1"/>
                    <a:pt x="20" y="4"/>
                    <a:pt x="20" y="6"/>
                  </a:cubicBezTo>
                  <a:cubicBezTo>
                    <a:pt x="21" y="9"/>
                    <a:pt x="22" y="11"/>
                    <a:pt x="22" y="14"/>
                  </a:cubicBezTo>
                  <a:cubicBezTo>
                    <a:pt x="24" y="20"/>
                    <a:pt x="30" y="25"/>
                    <a:pt x="31" y="31"/>
                  </a:cubicBezTo>
                  <a:cubicBezTo>
                    <a:pt x="31" y="32"/>
                    <a:pt x="31" y="33"/>
                    <a:pt x="31" y="34"/>
                  </a:cubicBezTo>
                  <a:close/>
                </a:path>
              </a:pathLst>
            </a:custGeom>
            <a:solidFill>
              <a:srgbClr val="EF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207">
              <a:extLst>
                <a:ext uri="{FF2B5EF4-FFF2-40B4-BE49-F238E27FC236}">
                  <a16:creationId xmlns:a16="http://schemas.microsoft.com/office/drawing/2014/main" id="{D8068F4F-9DFB-4F5E-BB7E-42286CB9CE48}"/>
                </a:ext>
              </a:extLst>
            </p:cNvPr>
            <p:cNvSpPr>
              <a:spLocks/>
            </p:cNvSpPr>
            <p:nvPr/>
          </p:nvSpPr>
          <p:spPr bwMode="auto">
            <a:xfrm>
              <a:off x="8881546" y="3054369"/>
              <a:ext cx="75554" cy="77810"/>
            </a:xfrm>
            <a:custGeom>
              <a:avLst/>
              <a:gdLst>
                <a:gd name="T0" fmla="*/ 32 w 33"/>
                <a:gd name="T1" fmla="*/ 15 h 34"/>
                <a:gd name="T2" fmla="*/ 2 w 33"/>
                <a:gd name="T3" fmla="*/ 34 h 34"/>
                <a:gd name="T4" fmla="*/ 1 w 33"/>
                <a:gd name="T5" fmla="*/ 30 h 34"/>
                <a:gd name="T6" fmla="*/ 12 w 33"/>
                <a:gd name="T7" fmla="*/ 12 h 34"/>
                <a:gd name="T8" fmla="*/ 17 w 33"/>
                <a:gd name="T9" fmla="*/ 0 h 34"/>
                <a:gd name="T10" fmla="*/ 32 w 33"/>
                <a:gd name="T11" fmla="*/ 15 h 34"/>
              </a:gdLst>
              <a:ahLst/>
              <a:cxnLst>
                <a:cxn ang="0">
                  <a:pos x="T0" y="T1"/>
                </a:cxn>
                <a:cxn ang="0">
                  <a:pos x="T2" y="T3"/>
                </a:cxn>
                <a:cxn ang="0">
                  <a:pos x="T4" y="T5"/>
                </a:cxn>
                <a:cxn ang="0">
                  <a:pos x="T6" y="T7"/>
                </a:cxn>
                <a:cxn ang="0">
                  <a:pos x="T8" y="T9"/>
                </a:cxn>
                <a:cxn ang="0">
                  <a:pos x="T10" y="T11"/>
                </a:cxn>
              </a:cxnLst>
              <a:rect l="0" t="0" r="r" b="b"/>
              <a:pathLst>
                <a:path w="33" h="34">
                  <a:moveTo>
                    <a:pt x="32" y="15"/>
                  </a:moveTo>
                  <a:cubicBezTo>
                    <a:pt x="29" y="31"/>
                    <a:pt x="15" y="32"/>
                    <a:pt x="2" y="34"/>
                  </a:cubicBezTo>
                  <a:cubicBezTo>
                    <a:pt x="1" y="33"/>
                    <a:pt x="0" y="32"/>
                    <a:pt x="1" y="30"/>
                  </a:cubicBezTo>
                  <a:cubicBezTo>
                    <a:pt x="3" y="23"/>
                    <a:pt x="11" y="20"/>
                    <a:pt x="12" y="12"/>
                  </a:cubicBezTo>
                  <a:cubicBezTo>
                    <a:pt x="13" y="8"/>
                    <a:pt x="13" y="3"/>
                    <a:pt x="17" y="0"/>
                  </a:cubicBezTo>
                  <a:cubicBezTo>
                    <a:pt x="26" y="1"/>
                    <a:pt x="33" y="3"/>
                    <a:pt x="32" y="15"/>
                  </a:cubicBezTo>
                  <a:close/>
                </a:path>
              </a:pathLst>
            </a:custGeom>
            <a:solidFill>
              <a:srgbClr val="F0E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208">
              <a:extLst>
                <a:ext uri="{FF2B5EF4-FFF2-40B4-BE49-F238E27FC236}">
                  <a16:creationId xmlns:a16="http://schemas.microsoft.com/office/drawing/2014/main" id="{B7BB9BA8-D36C-451F-AD54-572F6AE87466}"/>
                </a:ext>
              </a:extLst>
            </p:cNvPr>
            <p:cNvSpPr>
              <a:spLocks/>
            </p:cNvSpPr>
            <p:nvPr/>
          </p:nvSpPr>
          <p:spPr bwMode="auto">
            <a:xfrm>
              <a:off x="8874780" y="3025050"/>
              <a:ext cx="101490" cy="68788"/>
            </a:xfrm>
            <a:custGeom>
              <a:avLst/>
              <a:gdLst>
                <a:gd name="T0" fmla="*/ 35 w 44"/>
                <a:gd name="T1" fmla="*/ 28 h 30"/>
                <a:gd name="T2" fmla="*/ 21 w 44"/>
                <a:gd name="T3" fmla="*/ 15 h 30"/>
                <a:gd name="T4" fmla="*/ 5 w 44"/>
                <a:gd name="T5" fmla="*/ 22 h 30"/>
                <a:gd name="T6" fmla="*/ 0 w 44"/>
                <a:gd name="T7" fmla="*/ 11 h 30"/>
                <a:gd name="T8" fmla="*/ 1 w 44"/>
                <a:gd name="T9" fmla="*/ 6 h 30"/>
                <a:gd name="T10" fmla="*/ 23 w 44"/>
                <a:gd name="T11" fmla="*/ 7 h 30"/>
                <a:gd name="T12" fmla="*/ 41 w 44"/>
                <a:gd name="T13" fmla="*/ 18 h 30"/>
                <a:gd name="T14" fmla="*/ 42 w 44"/>
                <a:gd name="T15" fmla="*/ 24 h 30"/>
                <a:gd name="T16" fmla="*/ 38 w 44"/>
                <a:gd name="T17" fmla="*/ 29 h 30"/>
                <a:gd name="T18" fmla="*/ 35 w 44"/>
                <a:gd name="T1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0">
                  <a:moveTo>
                    <a:pt x="35" y="28"/>
                  </a:moveTo>
                  <a:cubicBezTo>
                    <a:pt x="32" y="21"/>
                    <a:pt x="26" y="18"/>
                    <a:pt x="21" y="15"/>
                  </a:cubicBezTo>
                  <a:cubicBezTo>
                    <a:pt x="15" y="17"/>
                    <a:pt x="12" y="23"/>
                    <a:pt x="5" y="22"/>
                  </a:cubicBezTo>
                  <a:cubicBezTo>
                    <a:pt x="1" y="19"/>
                    <a:pt x="0" y="15"/>
                    <a:pt x="0" y="11"/>
                  </a:cubicBezTo>
                  <a:cubicBezTo>
                    <a:pt x="0" y="9"/>
                    <a:pt x="0" y="7"/>
                    <a:pt x="1" y="6"/>
                  </a:cubicBezTo>
                  <a:cubicBezTo>
                    <a:pt x="9" y="0"/>
                    <a:pt x="16" y="8"/>
                    <a:pt x="23" y="7"/>
                  </a:cubicBezTo>
                  <a:cubicBezTo>
                    <a:pt x="31" y="9"/>
                    <a:pt x="36" y="14"/>
                    <a:pt x="41" y="18"/>
                  </a:cubicBezTo>
                  <a:cubicBezTo>
                    <a:pt x="42" y="20"/>
                    <a:pt x="42" y="22"/>
                    <a:pt x="42" y="24"/>
                  </a:cubicBezTo>
                  <a:cubicBezTo>
                    <a:pt x="44" y="29"/>
                    <a:pt x="42" y="30"/>
                    <a:pt x="38" y="29"/>
                  </a:cubicBezTo>
                  <a:cubicBezTo>
                    <a:pt x="37" y="28"/>
                    <a:pt x="36" y="28"/>
                    <a:pt x="35" y="28"/>
                  </a:cubicBezTo>
                  <a:close/>
                </a:path>
              </a:pathLst>
            </a:custGeom>
            <a:solidFill>
              <a:srgbClr val="231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209">
              <a:extLst>
                <a:ext uri="{FF2B5EF4-FFF2-40B4-BE49-F238E27FC236}">
                  <a16:creationId xmlns:a16="http://schemas.microsoft.com/office/drawing/2014/main" id="{DCA82FB2-51D9-4E99-BD37-624FC233886D}"/>
                </a:ext>
              </a:extLst>
            </p:cNvPr>
            <p:cNvSpPr>
              <a:spLocks/>
            </p:cNvSpPr>
            <p:nvPr/>
          </p:nvSpPr>
          <p:spPr bwMode="auto">
            <a:xfrm>
              <a:off x="8759758" y="2914538"/>
              <a:ext cx="100363" cy="50746"/>
            </a:xfrm>
            <a:custGeom>
              <a:avLst/>
              <a:gdLst>
                <a:gd name="T0" fmla="*/ 19 w 44"/>
                <a:gd name="T1" fmla="*/ 1 h 22"/>
                <a:gd name="T2" fmla="*/ 44 w 44"/>
                <a:gd name="T3" fmla="*/ 22 h 22"/>
                <a:gd name="T4" fmla="*/ 0 w 44"/>
                <a:gd name="T5" fmla="*/ 3 h 22"/>
                <a:gd name="T6" fmla="*/ 0 w 44"/>
                <a:gd name="T7" fmla="*/ 0 h 22"/>
                <a:gd name="T8" fmla="*/ 19 w 44"/>
                <a:gd name="T9" fmla="*/ 1 h 22"/>
              </a:gdLst>
              <a:ahLst/>
              <a:cxnLst>
                <a:cxn ang="0">
                  <a:pos x="T0" y="T1"/>
                </a:cxn>
                <a:cxn ang="0">
                  <a:pos x="T2" y="T3"/>
                </a:cxn>
                <a:cxn ang="0">
                  <a:pos x="T4" y="T5"/>
                </a:cxn>
                <a:cxn ang="0">
                  <a:pos x="T6" y="T7"/>
                </a:cxn>
                <a:cxn ang="0">
                  <a:pos x="T8" y="T9"/>
                </a:cxn>
              </a:cxnLst>
              <a:rect l="0" t="0" r="r" b="b"/>
              <a:pathLst>
                <a:path w="44" h="22">
                  <a:moveTo>
                    <a:pt x="19" y="1"/>
                  </a:moveTo>
                  <a:cubicBezTo>
                    <a:pt x="23" y="12"/>
                    <a:pt x="40" y="10"/>
                    <a:pt x="44" y="22"/>
                  </a:cubicBezTo>
                  <a:cubicBezTo>
                    <a:pt x="28" y="18"/>
                    <a:pt x="17" y="4"/>
                    <a:pt x="0" y="3"/>
                  </a:cubicBezTo>
                  <a:cubicBezTo>
                    <a:pt x="0" y="2"/>
                    <a:pt x="0" y="1"/>
                    <a:pt x="0" y="0"/>
                  </a:cubicBezTo>
                  <a:cubicBezTo>
                    <a:pt x="6" y="0"/>
                    <a:pt x="12" y="1"/>
                    <a:pt x="19" y="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210">
              <a:extLst>
                <a:ext uri="{FF2B5EF4-FFF2-40B4-BE49-F238E27FC236}">
                  <a16:creationId xmlns:a16="http://schemas.microsoft.com/office/drawing/2014/main" id="{29E1F682-09FD-47DF-87AE-5CC190BDA0E2}"/>
                </a:ext>
              </a:extLst>
            </p:cNvPr>
            <p:cNvSpPr>
              <a:spLocks/>
            </p:cNvSpPr>
            <p:nvPr/>
          </p:nvSpPr>
          <p:spPr bwMode="auto">
            <a:xfrm>
              <a:off x="9175869" y="3040837"/>
              <a:ext cx="66533" cy="55256"/>
            </a:xfrm>
            <a:custGeom>
              <a:avLst/>
              <a:gdLst>
                <a:gd name="T0" fmla="*/ 27 w 29"/>
                <a:gd name="T1" fmla="*/ 8 h 24"/>
                <a:gd name="T2" fmla="*/ 13 w 29"/>
                <a:gd name="T3" fmla="*/ 19 h 24"/>
                <a:gd name="T4" fmla="*/ 4 w 29"/>
                <a:gd name="T5" fmla="*/ 21 h 24"/>
                <a:gd name="T6" fmla="*/ 6 w 29"/>
                <a:gd name="T7" fmla="*/ 11 h 24"/>
                <a:gd name="T8" fmla="*/ 24 w 29"/>
                <a:gd name="T9" fmla="*/ 0 h 24"/>
                <a:gd name="T10" fmla="*/ 29 w 29"/>
                <a:gd name="T11" fmla="*/ 4 h 24"/>
                <a:gd name="T12" fmla="*/ 27 w 29"/>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27" y="8"/>
                  </a:moveTo>
                  <a:cubicBezTo>
                    <a:pt x="21" y="10"/>
                    <a:pt x="16" y="13"/>
                    <a:pt x="13" y="19"/>
                  </a:cubicBezTo>
                  <a:cubicBezTo>
                    <a:pt x="10" y="20"/>
                    <a:pt x="7" y="24"/>
                    <a:pt x="4" y="21"/>
                  </a:cubicBezTo>
                  <a:cubicBezTo>
                    <a:pt x="0" y="18"/>
                    <a:pt x="7" y="15"/>
                    <a:pt x="6" y="11"/>
                  </a:cubicBezTo>
                  <a:cubicBezTo>
                    <a:pt x="12" y="7"/>
                    <a:pt x="16" y="1"/>
                    <a:pt x="24" y="0"/>
                  </a:cubicBezTo>
                  <a:cubicBezTo>
                    <a:pt x="27" y="0"/>
                    <a:pt x="28" y="2"/>
                    <a:pt x="29" y="4"/>
                  </a:cubicBezTo>
                  <a:cubicBezTo>
                    <a:pt x="29" y="6"/>
                    <a:pt x="29" y="7"/>
                    <a:pt x="27" y="8"/>
                  </a:cubicBezTo>
                  <a:close/>
                </a:path>
              </a:pathLst>
            </a:custGeom>
            <a:solidFill>
              <a:srgbClr val="1E1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18">
              <a:extLst>
                <a:ext uri="{FF2B5EF4-FFF2-40B4-BE49-F238E27FC236}">
                  <a16:creationId xmlns:a16="http://schemas.microsoft.com/office/drawing/2014/main" id="{BD56AAAF-2ECD-42B6-9776-EB2FB0209545}"/>
                </a:ext>
              </a:extLst>
            </p:cNvPr>
            <p:cNvSpPr>
              <a:spLocks/>
            </p:cNvSpPr>
            <p:nvPr/>
          </p:nvSpPr>
          <p:spPr bwMode="auto">
            <a:xfrm>
              <a:off x="8844334" y="3111880"/>
              <a:ext cx="41724" cy="23681"/>
            </a:xfrm>
            <a:custGeom>
              <a:avLst/>
              <a:gdLst>
                <a:gd name="T0" fmla="*/ 18 w 18"/>
                <a:gd name="T1" fmla="*/ 6 h 10"/>
                <a:gd name="T2" fmla="*/ 18 w 18"/>
                <a:gd name="T3" fmla="*/ 9 h 10"/>
                <a:gd name="T4" fmla="*/ 14 w 18"/>
                <a:gd name="T5" fmla="*/ 9 h 10"/>
                <a:gd name="T6" fmla="*/ 0 w 18"/>
                <a:gd name="T7" fmla="*/ 6 h 10"/>
                <a:gd name="T8" fmla="*/ 18 w 18"/>
                <a:gd name="T9" fmla="*/ 6 h 10"/>
              </a:gdLst>
              <a:ahLst/>
              <a:cxnLst>
                <a:cxn ang="0">
                  <a:pos x="T0" y="T1"/>
                </a:cxn>
                <a:cxn ang="0">
                  <a:pos x="T2" y="T3"/>
                </a:cxn>
                <a:cxn ang="0">
                  <a:pos x="T4" y="T5"/>
                </a:cxn>
                <a:cxn ang="0">
                  <a:pos x="T6" y="T7"/>
                </a:cxn>
                <a:cxn ang="0">
                  <a:pos x="T8" y="T9"/>
                </a:cxn>
              </a:cxnLst>
              <a:rect l="0" t="0" r="r" b="b"/>
              <a:pathLst>
                <a:path w="18" h="10">
                  <a:moveTo>
                    <a:pt x="18" y="6"/>
                  </a:moveTo>
                  <a:cubicBezTo>
                    <a:pt x="18" y="7"/>
                    <a:pt x="18" y="8"/>
                    <a:pt x="18" y="9"/>
                  </a:cubicBezTo>
                  <a:cubicBezTo>
                    <a:pt x="17" y="9"/>
                    <a:pt x="16" y="9"/>
                    <a:pt x="14" y="9"/>
                  </a:cubicBezTo>
                  <a:cubicBezTo>
                    <a:pt x="9" y="9"/>
                    <a:pt x="4" y="10"/>
                    <a:pt x="0" y="6"/>
                  </a:cubicBezTo>
                  <a:cubicBezTo>
                    <a:pt x="6" y="0"/>
                    <a:pt x="12" y="0"/>
                    <a:pt x="18" y="6"/>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9">
              <a:extLst>
                <a:ext uri="{FF2B5EF4-FFF2-40B4-BE49-F238E27FC236}">
                  <a16:creationId xmlns:a16="http://schemas.microsoft.com/office/drawing/2014/main" id="{C38CBA8E-FEA0-4F1D-84C5-06C825CE4C13}"/>
                </a:ext>
              </a:extLst>
            </p:cNvPr>
            <p:cNvSpPr>
              <a:spLocks/>
            </p:cNvSpPr>
            <p:nvPr/>
          </p:nvSpPr>
          <p:spPr bwMode="auto">
            <a:xfrm>
              <a:off x="8961611" y="3080305"/>
              <a:ext cx="23681" cy="29319"/>
            </a:xfrm>
            <a:custGeom>
              <a:avLst/>
              <a:gdLst>
                <a:gd name="T0" fmla="*/ 0 w 10"/>
                <a:gd name="T1" fmla="*/ 5 h 13"/>
                <a:gd name="T2" fmla="*/ 4 w 10"/>
                <a:gd name="T3" fmla="*/ 0 h 13"/>
                <a:gd name="T4" fmla="*/ 5 w 10"/>
                <a:gd name="T5" fmla="*/ 12 h 13"/>
                <a:gd name="T6" fmla="*/ 0 w 10"/>
                <a:gd name="T7" fmla="*/ 5 h 13"/>
              </a:gdLst>
              <a:ahLst/>
              <a:cxnLst>
                <a:cxn ang="0">
                  <a:pos x="T0" y="T1"/>
                </a:cxn>
                <a:cxn ang="0">
                  <a:pos x="T2" y="T3"/>
                </a:cxn>
                <a:cxn ang="0">
                  <a:pos x="T4" y="T5"/>
                </a:cxn>
                <a:cxn ang="0">
                  <a:pos x="T6" y="T7"/>
                </a:cxn>
              </a:cxnLst>
              <a:rect l="0" t="0" r="r" b="b"/>
              <a:pathLst>
                <a:path w="10" h="13">
                  <a:moveTo>
                    <a:pt x="0" y="5"/>
                  </a:moveTo>
                  <a:cubicBezTo>
                    <a:pt x="1" y="3"/>
                    <a:pt x="3" y="2"/>
                    <a:pt x="4" y="0"/>
                  </a:cubicBezTo>
                  <a:cubicBezTo>
                    <a:pt x="8" y="4"/>
                    <a:pt x="10" y="9"/>
                    <a:pt x="5" y="12"/>
                  </a:cubicBezTo>
                  <a:cubicBezTo>
                    <a:pt x="3" y="13"/>
                    <a:pt x="0" y="9"/>
                    <a:pt x="0" y="5"/>
                  </a:cubicBezTo>
                  <a:close/>
                </a:path>
              </a:pathLst>
            </a:custGeom>
            <a:solidFill>
              <a:srgbClr val="4F4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0">
              <a:extLst>
                <a:ext uri="{FF2B5EF4-FFF2-40B4-BE49-F238E27FC236}">
                  <a16:creationId xmlns:a16="http://schemas.microsoft.com/office/drawing/2014/main" id="{0FA367E3-84B7-4754-AC6C-FC64E9F8ED6B}"/>
                </a:ext>
              </a:extLst>
            </p:cNvPr>
            <p:cNvSpPr>
              <a:spLocks/>
            </p:cNvSpPr>
            <p:nvPr/>
          </p:nvSpPr>
          <p:spPr bwMode="auto">
            <a:xfrm>
              <a:off x="9475829" y="3047603"/>
              <a:ext cx="75554" cy="195087"/>
            </a:xfrm>
            <a:custGeom>
              <a:avLst/>
              <a:gdLst>
                <a:gd name="T0" fmla="*/ 0 w 33"/>
                <a:gd name="T1" fmla="*/ 85 h 85"/>
                <a:gd name="T2" fmla="*/ 8 w 33"/>
                <a:gd name="T3" fmla="*/ 52 h 85"/>
                <a:gd name="T4" fmla="*/ 33 w 33"/>
                <a:gd name="T5" fmla="*/ 0 h 85"/>
                <a:gd name="T6" fmla="*/ 29 w 33"/>
                <a:gd name="T7" fmla="*/ 64 h 85"/>
                <a:gd name="T8" fmla="*/ 4 w 33"/>
                <a:gd name="T9" fmla="*/ 84 h 85"/>
                <a:gd name="T10" fmla="*/ 0 w 33"/>
                <a:gd name="T11" fmla="*/ 85 h 85"/>
              </a:gdLst>
              <a:ahLst/>
              <a:cxnLst>
                <a:cxn ang="0">
                  <a:pos x="T0" y="T1"/>
                </a:cxn>
                <a:cxn ang="0">
                  <a:pos x="T2" y="T3"/>
                </a:cxn>
                <a:cxn ang="0">
                  <a:pos x="T4" y="T5"/>
                </a:cxn>
                <a:cxn ang="0">
                  <a:pos x="T6" y="T7"/>
                </a:cxn>
                <a:cxn ang="0">
                  <a:pos x="T8" y="T9"/>
                </a:cxn>
                <a:cxn ang="0">
                  <a:pos x="T10" y="T11"/>
                </a:cxn>
              </a:cxnLst>
              <a:rect l="0" t="0" r="r" b="b"/>
              <a:pathLst>
                <a:path w="33" h="85">
                  <a:moveTo>
                    <a:pt x="0" y="85"/>
                  </a:moveTo>
                  <a:cubicBezTo>
                    <a:pt x="2" y="74"/>
                    <a:pt x="9" y="64"/>
                    <a:pt x="8" y="52"/>
                  </a:cubicBezTo>
                  <a:cubicBezTo>
                    <a:pt x="21" y="37"/>
                    <a:pt x="21" y="16"/>
                    <a:pt x="33" y="0"/>
                  </a:cubicBezTo>
                  <a:cubicBezTo>
                    <a:pt x="32" y="21"/>
                    <a:pt x="30" y="42"/>
                    <a:pt x="29" y="64"/>
                  </a:cubicBezTo>
                  <a:cubicBezTo>
                    <a:pt x="28" y="80"/>
                    <a:pt x="14" y="80"/>
                    <a:pt x="4" y="84"/>
                  </a:cubicBezTo>
                  <a:cubicBezTo>
                    <a:pt x="2" y="85"/>
                    <a:pt x="1" y="85"/>
                    <a:pt x="0" y="85"/>
                  </a:cubicBezTo>
                  <a:close/>
                </a:path>
              </a:pathLst>
            </a:custGeom>
            <a:solidFill>
              <a:srgbClr val="F9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21">
              <a:extLst>
                <a:ext uri="{FF2B5EF4-FFF2-40B4-BE49-F238E27FC236}">
                  <a16:creationId xmlns:a16="http://schemas.microsoft.com/office/drawing/2014/main" id="{525BB6F4-061B-41C6-B999-B996AC5D0ACF}"/>
                </a:ext>
              </a:extLst>
            </p:cNvPr>
            <p:cNvSpPr>
              <a:spLocks/>
            </p:cNvSpPr>
            <p:nvPr/>
          </p:nvSpPr>
          <p:spPr bwMode="auto">
            <a:xfrm>
              <a:off x="8623310" y="3102858"/>
              <a:ext cx="59767" cy="96980"/>
            </a:xfrm>
            <a:custGeom>
              <a:avLst/>
              <a:gdLst>
                <a:gd name="T0" fmla="*/ 26 w 26"/>
                <a:gd name="T1" fmla="*/ 27 h 42"/>
                <a:gd name="T2" fmla="*/ 26 w 26"/>
                <a:gd name="T3" fmla="*/ 32 h 42"/>
                <a:gd name="T4" fmla="*/ 6 w 26"/>
                <a:gd name="T5" fmla="*/ 25 h 42"/>
                <a:gd name="T6" fmla="*/ 1 w 26"/>
                <a:gd name="T7" fmla="*/ 42 h 42"/>
                <a:gd name="T8" fmla="*/ 0 w 26"/>
                <a:gd name="T9" fmla="*/ 10 h 42"/>
                <a:gd name="T10" fmla="*/ 10 w 26"/>
                <a:gd name="T11" fmla="*/ 9 h 42"/>
                <a:gd name="T12" fmla="*/ 26 w 26"/>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26" h="42">
                  <a:moveTo>
                    <a:pt x="26" y="27"/>
                  </a:moveTo>
                  <a:cubicBezTo>
                    <a:pt x="26" y="29"/>
                    <a:pt x="26" y="30"/>
                    <a:pt x="26" y="32"/>
                  </a:cubicBezTo>
                  <a:cubicBezTo>
                    <a:pt x="16" y="39"/>
                    <a:pt x="12" y="28"/>
                    <a:pt x="6" y="25"/>
                  </a:cubicBezTo>
                  <a:cubicBezTo>
                    <a:pt x="9" y="32"/>
                    <a:pt x="12" y="39"/>
                    <a:pt x="1" y="42"/>
                  </a:cubicBezTo>
                  <a:cubicBezTo>
                    <a:pt x="1" y="31"/>
                    <a:pt x="0" y="20"/>
                    <a:pt x="0" y="10"/>
                  </a:cubicBezTo>
                  <a:cubicBezTo>
                    <a:pt x="3" y="0"/>
                    <a:pt x="7" y="8"/>
                    <a:pt x="10" y="9"/>
                  </a:cubicBezTo>
                  <a:cubicBezTo>
                    <a:pt x="16" y="15"/>
                    <a:pt x="14" y="26"/>
                    <a:pt x="26" y="27"/>
                  </a:cubicBezTo>
                  <a:close/>
                </a:path>
              </a:pathLst>
            </a:custGeom>
            <a:solidFill>
              <a:srgbClr val="F1A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22">
              <a:extLst>
                <a:ext uri="{FF2B5EF4-FFF2-40B4-BE49-F238E27FC236}">
                  <a16:creationId xmlns:a16="http://schemas.microsoft.com/office/drawing/2014/main" id="{2004EEA6-EF8F-4314-B4B9-CA7DC9616BC5}"/>
                </a:ext>
              </a:extLst>
            </p:cNvPr>
            <p:cNvSpPr>
              <a:spLocks/>
            </p:cNvSpPr>
            <p:nvPr/>
          </p:nvSpPr>
          <p:spPr bwMode="auto">
            <a:xfrm>
              <a:off x="8593991" y="3075794"/>
              <a:ext cx="53001" cy="49617"/>
            </a:xfrm>
            <a:custGeom>
              <a:avLst/>
              <a:gdLst>
                <a:gd name="T0" fmla="*/ 23 w 23"/>
                <a:gd name="T1" fmla="*/ 21 h 22"/>
                <a:gd name="T2" fmla="*/ 13 w 23"/>
                <a:gd name="T3" fmla="*/ 22 h 22"/>
                <a:gd name="T4" fmla="*/ 0 w 23"/>
                <a:gd name="T5" fmla="*/ 15 h 22"/>
                <a:gd name="T6" fmla="*/ 14 w 23"/>
                <a:gd name="T7" fmla="*/ 0 h 22"/>
                <a:gd name="T8" fmla="*/ 23 w 23"/>
                <a:gd name="T9" fmla="*/ 21 h 22"/>
              </a:gdLst>
              <a:ahLst/>
              <a:cxnLst>
                <a:cxn ang="0">
                  <a:pos x="T0" y="T1"/>
                </a:cxn>
                <a:cxn ang="0">
                  <a:pos x="T2" y="T3"/>
                </a:cxn>
                <a:cxn ang="0">
                  <a:pos x="T4" y="T5"/>
                </a:cxn>
                <a:cxn ang="0">
                  <a:pos x="T6" y="T7"/>
                </a:cxn>
                <a:cxn ang="0">
                  <a:pos x="T8" y="T9"/>
                </a:cxn>
              </a:cxnLst>
              <a:rect l="0" t="0" r="r" b="b"/>
              <a:pathLst>
                <a:path w="23" h="22">
                  <a:moveTo>
                    <a:pt x="23" y="21"/>
                  </a:moveTo>
                  <a:cubicBezTo>
                    <a:pt x="20" y="22"/>
                    <a:pt x="17" y="17"/>
                    <a:pt x="13" y="22"/>
                  </a:cubicBezTo>
                  <a:cubicBezTo>
                    <a:pt x="10" y="20"/>
                    <a:pt x="6" y="18"/>
                    <a:pt x="0" y="15"/>
                  </a:cubicBezTo>
                  <a:cubicBezTo>
                    <a:pt x="13" y="15"/>
                    <a:pt x="14" y="8"/>
                    <a:pt x="14" y="0"/>
                  </a:cubicBezTo>
                  <a:cubicBezTo>
                    <a:pt x="17" y="7"/>
                    <a:pt x="20" y="14"/>
                    <a:pt x="23" y="21"/>
                  </a:cubicBezTo>
                  <a:close/>
                </a:path>
              </a:pathLst>
            </a:custGeom>
            <a:solidFill>
              <a:srgbClr val="F9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23">
              <a:extLst>
                <a:ext uri="{FF2B5EF4-FFF2-40B4-BE49-F238E27FC236}">
                  <a16:creationId xmlns:a16="http://schemas.microsoft.com/office/drawing/2014/main" id="{DD766014-1142-4088-831A-862FF6DCF0E3}"/>
                </a:ext>
              </a:extLst>
            </p:cNvPr>
            <p:cNvSpPr>
              <a:spLocks/>
            </p:cNvSpPr>
            <p:nvPr/>
          </p:nvSpPr>
          <p:spPr bwMode="auto">
            <a:xfrm>
              <a:off x="8689843" y="5256708"/>
              <a:ext cx="170278" cy="124044"/>
            </a:xfrm>
            <a:custGeom>
              <a:avLst/>
              <a:gdLst>
                <a:gd name="T0" fmla="*/ 74 w 74"/>
                <a:gd name="T1" fmla="*/ 13 h 54"/>
                <a:gd name="T2" fmla="*/ 48 w 74"/>
                <a:gd name="T3" fmla="*/ 31 h 54"/>
                <a:gd name="T4" fmla="*/ 36 w 74"/>
                <a:gd name="T5" fmla="*/ 43 h 54"/>
                <a:gd name="T6" fmla="*/ 24 w 74"/>
                <a:gd name="T7" fmla="*/ 51 h 54"/>
                <a:gd name="T8" fmla="*/ 15 w 74"/>
                <a:gd name="T9" fmla="*/ 53 h 54"/>
                <a:gd name="T10" fmla="*/ 12 w 74"/>
                <a:gd name="T11" fmla="*/ 51 h 54"/>
                <a:gd name="T12" fmla="*/ 8 w 74"/>
                <a:gd name="T13" fmla="*/ 45 h 54"/>
                <a:gd name="T14" fmla="*/ 15 w 74"/>
                <a:gd name="T15" fmla="*/ 23 h 54"/>
                <a:gd name="T16" fmla="*/ 52 w 74"/>
                <a:gd name="T17" fmla="*/ 5 h 54"/>
                <a:gd name="T18" fmla="*/ 74 w 74"/>
                <a:gd name="T19"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4">
                  <a:moveTo>
                    <a:pt x="74" y="13"/>
                  </a:moveTo>
                  <a:cubicBezTo>
                    <a:pt x="68" y="22"/>
                    <a:pt x="60" y="29"/>
                    <a:pt x="48" y="31"/>
                  </a:cubicBezTo>
                  <a:cubicBezTo>
                    <a:pt x="45" y="36"/>
                    <a:pt x="38" y="37"/>
                    <a:pt x="36" y="43"/>
                  </a:cubicBezTo>
                  <a:cubicBezTo>
                    <a:pt x="32" y="46"/>
                    <a:pt x="28" y="49"/>
                    <a:pt x="24" y="51"/>
                  </a:cubicBezTo>
                  <a:cubicBezTo>
                    <a:pt x="22" y="53"/>
                    <a:pt x="19" y="54"/>
                    <a:pt x="15" y="53"/>
                  </a:cubicBezTo>
                  <a:cubicBezTo>
                    <a:pt x="15" y="52"/>
                    <a:pt x="14" y="51"/>
                    <a:pt x="12" y="51"/>
                  </a:cubicBezTo>
                  <a:cubicBezTo>
                    <a:pt x="9" y="50"/>
                    <a:pt x="8" y="48"/>
                    <a:pt x="8" y="45"/>
                  </a:cubicBezTo>
                  <a:cubicBezTo>
                    <a:pt x="0" y="34"/>
                    <a:pt x="0" y="27"/>
                    <a:pt x="15" y="23"/>
                  </a:cubicBezTo>
                  <a:cubicBezTo>
                    <a:pt x="28" y="18"/>
                    <a:pt x="40" y="11"/>
                    <a:pt x="52" y="5"/>
                  </a:cubicBezTo>
                  <a:cubicBezTo>
                    <a:pt x="62" y="0"/>
                    <a:pt x="69" y="4"/>
                    <a:pt x="74" y="13"/>
                  </a:cubicBezTo>
                  <a:close/>
                </a:path>
              </a:pathLst>
            </a:custGeom>
            <a:solidFill>
              <a:srgbClr val="EFF4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24">
              <a:extLst>
                <a:ext uri="{FF2B5EF4-FFF2-40B4-BE49-F238E27FC236}">
                  <a16:creationId xmlns:a16="http://schemas.microsoft.com/office/drawing/2014/main" id="{479DF487-6AE0-425F-A7EB-F5999686C8A8}"/>
                </a:ext>
              </a:extLst>
            </p:cNvPr>
            <p:cNvSpPr>
              <a:spLocks/>
            </p:cNvSpPr>
            <p:nvPr/>
          </p:nvSpPr>
          <p:spPr bwMode="auto">
            <a:xfrm>
              <a:off x="8534224" y="5278134"/>
              <a:ext cx="183811" cy="102618"/>
            </a:xfrm>
            <a:custGeom>
              <a:avLst/>
              <a:gdLst>
                <a:gd name="T0" fmla="*/ 76 w 80"/>
                <a:gd name="T1" fmla="*/ 36 h 45"/>
                <a:gd name="T2" fmla="*/ 80 w 80"/>
                <a:gd name="T3" fmla="*/ 42 h 45"/>
                <a:gd name="T4" fmla="*/ 74 w 80"/>
                <a:gd name="T5" fmla="*/ 44 h 45"/>
                <a:gd name="T6" fmla="*/ 0 w 80"/>
                <a:gd name="T7" fmla="*/ 3 h 45"/>
                <a:gd name="T8" fmla="*/ 26 w 80"/>
                <a:gd name="T9" fmla="*/ 14 h 45"/>
                <a:gd name="T10" fmla="*/ 76 w 80"/>
                <a:gd name="T11" fmla="*/ 36 h 45"/>
              </a:gdLst>
              <a:ahLst/>
              <a:cxnLst>
                <a:cxn ang="0">
                  <a:pos x="T0" y="T1"/>
                </a:cxn>
                <a:cxn ang="0">
                  <a:pos x="T2" y="T3"/>
                </a:cxn>
                <a:cxn ang="0">
                  <a:pos x="T4" y="T5"/>
                </a:cxn>
                <a:cxn ang="0">
                  <a:pos x="T6" y="T7"/>
                </a:cxn>
                <a:cxn ang="0">
                  <a:pos x="T8" y="T9"/>
                </a:cxn>
                <a:cxn ang="0">
                  <a:pos x="T10" y="T11"/>
                </a:cxn>
              </a:cxnLst>
              <a:rect l="0" t="0" r="r" b="b"/>
              <a:pathLst>
                <a:path w="80" h="45">
                  <a:moveTo>
                    <a:pt x="76" y="36"/>
                  </a:moveTo>
                  <a:cubicBezTo>
                    <a:pt x="79" y="37"/>
                    <a:pt x="80" y="39"/>
                    <a:pt x="80" y="42"/>
                  </a:cubicBezTo>
                  <a:cubicBezTo>
                    <a:pt x="79" y="45"/>
                    <a:pt x="77" y="45"/>
                    <a:pt x="74" y="44"/>
                  </a:cubicBezTo>
                  <a:cubicBezTo>
                    <a:pt x="49" y="31"/>
                    <a:pt x="22" y="22"/>
                    <a:pt x="0" y="3"/>
                  </a:cubicBezTo>
                  <a:cubicBezTo>
                    <a:pt x="12" y="0"/>
                    <a:pt x="18" y="10"/>
                    <a:pt x="26" y="14"/>
                  </a:cubicBezTo>
                  <a:cubicBezTo>
                    <a:pt x="43" y="23"/>
                    <a:pt x="58" y="32"/>
                    <a:pt x="76"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25">
              <a:extLst>
                <a:ext uri="{FF2B5EF4-FFF2-40B4-BE49-F238E27FC236}">
                  <a16:creationId xmlns:a16="http://schemas.microsoft.com/office/drawing/2014/main" id="{FA887E73-CB4C-494D-B8F1-1E284BCEE170}"/>
                </a:ext>
              </a:extLst>
            </p:cNvPr>
            <p:cNvSpPr>
              <a:spLocks/>
            </p:cNvSpPr>
            <p:nvPr/>
          </p:nvSpPr>
          <p:spPr bwMode="auto">
            <a:xfrm>
              <a:off x="8810504" y="5225133"/>
              <a:ext cx="80065" cy="62022"/>
            </a:xfrm>
            <a:custGeom>
              <a:avLst/>
              <a:gdLst>
                <a:gd name="T0" fmla="*/ 22 w 35"/>
                <a:gd name="T1" fmla="*/ 27 h 27"/>
                <a:gd name="T2" fmla="*/ 0 w 35"/>
                <a:gd name="T3" fmla="*/ 19 h 27"/>
                <a:gd name="T4" fmla="*/ 25 w 35"/>
                <a:gd name="T5" fmla="*/ 0 h 27"/>
                <a:gd name="T6" fmla="*/ 26 w 35"/>
                <a:gd name="T7" fmla="*/ 19 h 27"/>
                <a:gd name="T8" fmla="*/ 22 w 35"/>
                <a:gd name="T9" fmla="*/ 27 h 27"/>
              </a:gdLst>
              <a:ahLst/>
              <a:cxnLst>
                <a:cxn ang="0">
                  <a:pos x="T0" y="T1"/>
                </a:cxn>
                <a:cxn ang="0">
                  <a:pos x="T2" y="T3"/>
                </a:cxn>
                <a:cxn ang="0">
                  <a:pos x="T4" y="T5"/>
                </a:cxn>
                <a:cxn ang="0">
                  <a:pos x="T6" y="T7"/>
                </a:cxn>
                <a:cxn ang="0">
                  <a:pos x="T8" y="T9"/>
                </a:cxn>
              </a:cxnLst>
              <a:rect l="0" t="0" r="r" b="b"/>
              <a:pathLst>
                <a:path w="35" h="27">
                  <a:moveTo>
                    <a:pt x="22" y="27"/>
                  </a:moveTo>
                  <a:cubicBezTo>
                    <a:pt x="14" y="25"/>
                    <a:pt x="9" y="17"/>
                    <a:pt x="0" y="19"/>
                  </a:cubicBezTo>
                  <a:cubicBezTo>
                    <a:pt x="8" y="13"/>
                    <a:pt x="17" y="6"/>
                    <a:pt x="25" y="0"/>
                  </a:cubicBezTo>
                  <a:cubicBezTo>
                    <a:pt x="35" y="6"/>
                    <a:pt x="25" y="12"/>
                    <a:pt x="26" y="19"/>
                  </a:cubicBezTo>
                  <a:cubicBezTo>
                    <a:pt x="25" y="21"/>
                    <a:pt x="23" y="24"/>
                    <a:pt x="22" y="27"/>
                  </a:cubicBezTo>
                  <a:close/>
                </a:path>
              </a:pathLst>
            </a:custGeom>
            <a:solidFill>
              <a:srgbClr val="C9DA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26">
              <a:extLst>
                <a:ext uri="{FF2B5EF4-FFF2-40B4-BE49-F238E27FC236}">
                  <a16:creationId xmlns:a16="http://schemas.microsoft.com/office/drawing/2014/main" id="{CB4B250E-BD6F-47EF-B8A6-17984122F0D3}"/>
                </a:ext>
              </a:extLst>
            </p:cNvPr>
            <p:cNvSpPr>
              <a:spLocks/>
            </p:cNvSpPr>
            <p:nvPr/>
          </p:nvSpPr>
          <p:spPr bwMode="auto">
            <a:xfrm>
              <a:off x="8552267" y="4664682"/>
              <a:ext cx="22553" cy="31575"/>
            </a:xfrm>
            <a:custGeom>
              <a:avLst/>
              <a:gdLst>
                <a:gd name="T0" fmla="*/ 10 w 10"/>
                <a:gd name="T1" fmla="*/ 7 h 14"/>
                <a:gd name="T2" fmla="*/ 10 w 10"/>
                <a:gd name="T3" fmla="*/ 14 h 14"/>
                <a:gd name="T4" fmla="*/ 0 w 10"/>
                <a:gd name="T5" fmla="*/ 3 h 14"/>
                <a:gd name="T6" fmla="*/ 4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9"/>
                    <a:pt x="10" y="11"/>
                    <a:pt x="10" y="14"/>
                  </a:cubicBezTo>
                  <a:cubicBezTo>
                    <a:pt x="3" y="13"/>
                    <a:pt x="1" y="8"/>
                    <a:pt x="0" y="3"/>
                  </a:cubicBezTo>
                  <a:cubicBezTo>
                    <a:pt x="0" y="2"/>
                    <a:pt x="2" y="0"/>
                    <a:pt x="4" y="0"/>
                  </a:cubicBezTo>
                  <a:cubicBezTo>
                    <a:pt x="8" y="0"/>
                    <a:pt x="9" y="4"/>
                    <a:pt x="10"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2" name="Freeform 227">
              <a:extLst>
                <a:ext uri="{FF2B5EF4-FFF2-40B4-BE49-F238E27FC236}">
                  <a16:creationId xmlns:a16="http://schemas.microsoft.com/office/drawing/2014/main" id="{0F6FFB76-19A1-417F-AF10-3B182B226E08}"/>
                </a:ext>
              </a:extLst>
            </p:cNvPr>
            <p:cNvSpPr>
              <a:spLocks/>
            </p:cNvSpPr>
            <p:nvPr/>
          </p:nvSpPr>
          <p:spPr bwMode="auto">
            <a:xfrm>
              <a:off x="8936803" y="3663311"/>
              <a:ext cx="269513" cy="153363"/>
            </a:xfrm>
            <a:custGeom>
              <a:avLst/>
              <a:gdLst>
                <a:gd name="T0" fmla="*/ 6 w 117"/>
                <a:gd name="T1" fmla="*/ 22 h 67"/>
                <a:gd name="T2" fmla="*/ 0 w 117"/>
                <a:gd name="T3" fmla="*/ 18 h 67"/>
                <a:gd name="T4" fmla="*/ 0 w 117"/>
                <a:gd name="T5" fmla="*/ 14 h 67"/>
                <a:gd name="T6" fmla="*/ 3 w 117"/>
                <a:gd name="T7" fmla="*/ 11 h 67"/>
                <a:gd name="T8" fmla="*/ 26 w 117"/>
                <a:gd name="T9" fmla="*/ 4 h 67"/>
                <a:gd name="T10" fmla="*/ 96 w 117"/>
                <a:gd name="T11" fmla="*/ 7 h 67"/>
                <a:gd name="T12" fmla="*/ 117 w 117"/>
                <a:gd name="T13" fmla="*/ 18 h 67"/>
                <a:gd name="T14" fmla="*/ 71 w 117"/>
                <a:gd name="T15" fmla="*/ 58 h 67"/>
                <a:gd name="T16" fmla="*/ 55 w 117"/>
                <a:gd name="T17" fmla="*/ 62 h 67"/>
                <a:gd name="T18" fmla="*/ 19 w 117"/>
                <a:gd name="T19" fmla="*/ 32 h 67"/>
                <a:gd name="T20" fmla="*/ 6 w 117"/>
                <a:gd name="T21"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67">
                  <a:moveTo>
                    <a:pt x="6" y="22"/>
                  </a:moveTo>
                  <a:cubicBezTo>
                    <a:pt x="4" y="20"/>
                    <a:pt x="2" y="19"/>
                    <a:pt x="0" y="18"/>
                  </a:cubicBezTo>
                  <a:cubicBezTo>
                    <a:pt x="0" y="16"/>
                    <a:pt x="0" y="15"/>
                    <a:pt x="0" y="14"/>
                  </a:cubicBezTo>
                  <a:cubicBezTo>
                    <a:pt x="1" y="13"/>
                    <a:pt x="2" y="12"/>
                    <a:pt x="3" y="11"/>
                  </a:cubicBezTo>
                  <a:cubicBezTo>
                    <a:pt x="9" y="2"/>
                    <a:pt x="15" y="0"/>
                    <a:pt x="26" y="4"/>
                  </a:cubicBezTo>
                  <a:cubicBezTo>
                    <a:pt x="49" y="11"/>
                    <a:pt x="72" y="6"/>
                    <a:pt x="96" y="7"/>
                  </a:cubicBezTo>
                  <a:cubicBezTo>
                    <a:pt x="106" y="7"/>
                    <a:pt x="113" y="8"/>
                    <a:pt x="117" y="18"/>
                  </a:cubicBezTo>
                  <a:cubicBezTo>
                    <a:pt x="102" y="32"/>
                    <a:pt x="86" y="45"/>
                    <a:pt x="71" y="58"/>
                  </a:cubicBezTo>
                  <a:cubicBezTo>
                    <a:pt x="66" y="59"/>
                    <a:pt x="62" y="67"/>
                    <a:pt x="55" y="62"/>
                  </a:cubicBezTo>
                  <a:cubicBezTo>
                    <a:pt x="45" y="49"/>
                    <a:pt x="33" y="39"/>
                    <a:pt x="19" y="32"/>
                  </a:cubicBezTo>
                  <a:cubicBezTo>
                    <a:pt x="15" y="29"/>
                    <a:pt x="13" y="22"/>
                    <a:pt x="6" y="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228">
              <a:extLst>
                <a:ext uri="{FF2B5EF4-FFF2-40B4-BE49-F238E27FC236}">
                  <a16:creationId xmlns:a16="http://schemas.microsoft.com/office/drawing/2014/main" id="{BDBAB12B-14D4-4665-B55C-A4BEA23CF022}"/>
                </a:ext>
              </a:extLst>
            </p:cNvPr>
            <p:cNvSpPr>
              <a:spLocks/>
            </p:cNvSpPr>
            <p:nvPr/>
          </p:nvSpPr>
          <p:spPr bwMode="auto">
            <a:xfrm>
              <a:off x="9054080" y="3835844"/>
              <a:ext cx="68788" cy="82320"/>
            </a:xfrm>
            <a:custGeom>
              <a:avLst/>
              <a:gdLst>
                <a:gd name="T0" fmla="*/ 30 w 30"/>
                <a:gd name="T1" fmla="*/ 23 h 36"/>
                <a:gd name="T2" fmla="*/ 21 w 30"/>
                <a:gd name="T3" fmla="*/ 26 h 36"/>
                <a:gd name="T4" fmla="*/ 9 w 30"/>
                <a:gd name="T5" fmla="*/ 34 h 36"/>
                <a:gd name="T6" fmla="*/ 4 w 30"/>
                <a:gd name="T7" fmla="*/ 21 h 36"/>
                <a:gd name="T8" fmla="*/ 0 w 30"/>
                <a:gd name="T9" fmla="*/ 13 h 36"/>
                <a:gd name="T10" fmla="*/ 2 w 30"/>
                <a:gd name="T11" fmla="*/ 4 h 36"/>
                <a:gd name="T12" fmla="*/ 4 w 30"/>
                <a:gd name="T13" fmla="*/ 1 h 36"/>
                <a:gd name="T14" fmla="*/ 9 w 30"/>
                <a:gd name="T15" fmla="*/ 18 h 36"/>
                <a:gd name="T16" fmla="*/ 14 w 30"/>
                <a:gd name="T17" fmla="*/ 1 h 36"/>
                <a:gd name="T18" fmla="*/ 19 w 30"/>
                <a:gd name="T19" fmla="*/ 2 h 36"/>
                <a:gd name="T20" fmla="*/ 30 w 30"/>
                <a:gd name="T21"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6">
                  <a:moveTo>
                    <a:pt x="30" y="23"/>
                  </a:moveTo>
                  <a:cubicBezTo>
                    <a:pt x="27" y="23"/>
                    <a:pt x="23" y="21"/>
                    <a:pt x="21" y="26"/>
                  </a:cubicBezTo>
                  <a:cubicBezTo>
                    <a:pt x="19" y="31"/>
                    <a:pt x="16" y="36"/>
                    <a:pt x="9" y="34"/>
                  </a:cubicBezTo>
                  <a:cubicBezTo>
                    <a:pt x="2" y="32"/>
                    <a:pt x="5" y="25"/>
                    <a:pt x="4" y="21"/>
                  </a:cubicBezTo>
                  <a:cubicBezTo>
                    <a:pt x="3" y="18"/>
                    <a:pt x="2" y="15"/>
                    <a:pt x="0" y="13"/>
                  </a:cubicBezTo>
                  <a:cubicBezTo>
                    <a:pt x="1" y="10"/>
                    <a:pt x="1" y="7"/>
                    <a:pt x="2" y="4"/>
                  </a:cubicBezTo>
                  <a:cubicBezTo>
                    <a:pt x="1" y="2"/>
                    <a:pt x="2" y="1"/>
                    <a:pt x="4" y="1"/>
                  </a:cubicBezTo>
                  <a:cubicBezTo>
                    <a:pt x="11" y="6"/>
                    <a:pt x="9" y="12"/>
                    <a:pt x="9" y="18"/>
                  </a:cubicBezTo>
                  <a:cubicBezTo>
                    <a:pt x="10" y="13"/>
                    <a:pt x="8" y="6"/>
                    <a:pt x="14" y="1"/>
                  </a:cubicBezTo>
                  <a:cubicBezTo>
                    <a:pt x="16" y="0"/>
                    <a:pt x="17" y="0"/>
                    <a:pt x="19" y="2"/>
                  </a:cubicBezTo>
                  <a:cubicBezTo>
                    <a:pt x="22" y="9"/>
                    <a:pt x="29" y="15"/>
                    <a:pt x="30" y="23"/>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4" name="Freeform 229">
              <a:extLst>
                <a:ext uri="{FF2B5EF4-FFF2-40B4-BE49-F238E27FC236}">
                  <a16:creationId xmlns:a16="http://schemas.microsoft.com/office/drawing/2014/main" id="{2B9E37E1-2E03-4D5C-B694-8F4C6B341CF0}"/>
                </a:ext>
              </a:extLst>
            </p:cNvPr>
            <p:cNvSpPr>
              <a:spLocks/>
            </p:cNvSpPr>
            <p:nvPr/>
          </p:nvSpPr>
          <p:spPr bwMode="auto">
            <a:xfrm>
              <a:off x="9058591" y="3796376"/>
              <a:ext cx="41724" cy="50746"/>
            </a:xfrm>
            <a:custGeom>
              <a:avLst/>
              <a:gdLst>
                <a:gd name="T0" fmla="*/ 17 w 18"/>
                <a:gd name="T1" fmla="*/ 19 h 22"/>
                <a:gd name="T2" fmla="*/ 13 w 18"/>
                <a:gd name="T3" fmla="*/ 18 h 22"/>
                <a:gd name="T4" fmla="*/ 3 w 18"/>
                <a:gd name="T5" fmla="*/ 22 h 22"/>
                <a:gd name="T6" fmla="*/ 0 w 18"/>
                <a:gd name="T7" fmla="*/ 21 h 22"/>
                <a:gd name="T8" fmla="*/ 2 w 18"/>
                <a:gd name="T9" fmla="*/ 4 h 22"/>
                <a:gd name="T10" fmla="*/ 18 w 18"/>
                <a:gd name="T11" fmla="*/ 0 h 22"/>
                <a:gd name="T12" fmla="*/ 17 w 18"/>
                <a:gd name="T13" fmla="*/ 19 h 22"/>
              </a:gdLst>
              <a:ahLst/>
              <a:cxnLst>
                <a:cxn ang="0">
                  <a:pos x="T0" y="T1"/>
                </a:cxn>
                <a:cxn ang="0">
                  <a:pos x="T2" y="T3"/>
                </a:cxn>
                <a:cxn ang="0">
                  <a:pos x="T4" y="T5"/>
                </a:cxn>
                <a:cxn ang="0">
                  <a:pos x="T6" y="T7"/>
                </a:cxn>
                <a:cxn ang="0">
                  <a:pos x="T8" y="T9"/>
                </a:cxn>
                <a:cxn ang="0">
                  <a:pos x="T10" y="T11"/>
                </a:cxn>
                <a:cxn ang="0">
                  <a:pos x="T12" y="T13"/>
                </a:cxn>
              </a:cxnLst>
              <a:rect l="0" t="0" r="r" b="b"/>
              <a:pathLst>
                <a:path w="18" h="22">
                  <a:moveTo>
                    <a:pt x="17" y="19"/>
                  </a:moveTo>
                  <a:cubicBezTo>
                    <a:pt x="15" y="19"/>
                    <a:pt x="14" y="19"/>
                    <a:pt x="13" y="18"/>
                  </a:cubicBezTo>
                  <a:cubicBezTo>
                    <a:pt x="9" y="19"/>
                    <a:pt x="7" y="22"/>
                    <a:pt x="3" y="22"/>
                  </a:cubicBezTo>
                  <a:cubicBezTo>
                    <a:pt x="2" y="22"/>
                    <a:pt x="1" y="21"/>
                    <a:pt x="0" y="21"/>
                  </a:cubicBezTo>
                  <a:cubicBezTo>
                    <a:pt x="1" y="15"/>
                    <a:pt x="1" y="9"/>
                    <a:pt x="2" y="4"/>
                  </a:cubicBezTo>
                  <a:cubicBezTo>
                    <a:pt x="7" y="3"/>
                    <a:pt x="13" y="1"/>
                    <a:pt x="18" y="0"/>
                  </a:cubicBezTo>
                  <a:cubicBezTo>
                    <a:pt x="10" y="6"/>
                    <a:pt x="16" y="12"/>
                    <a:pt x="17" y="19"/>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230">
              <a:extLst>
                <a:ext uri="{FF2B5EF4-FFF2-40B4-BE49-F238E27FC236}">
                  <a16:creationId xmlns:a16="http://schemas.microsoft.com/office/drawing/2014/main" id="{39E58DF1-5BB6-4EDB-BD2D-03EA6FECE6F3}"/>
                </a:ext>
              </a:extLst>
            </p:cNvPr>
            <p:cNvSpPr>
              <a:spLocks/>
            </p:cNvSpPr>
            <p:nvPr/>
          </p:nvSpPr>
          <p:spPr bwMode="auto">
            <a:xfrm>
              <a:off x="8724801" y="5364964"/>
              <a:ext cx="103746" cy="55256"/>
            </a:xfrm>
            <a:custGeom>
              <a:avLst/>
              <a:gdLst>
                <a:gd name="T0" fmla="*/ 0 w 45"/>
                <a:gd name="T1" fmla="*/ 6 h 24"/>
                <a:gd name="T2" fmla="*/ 7 w 45"/>
                <a:gd name="T3" fmla="*/ 1 h 24"/>
                <a:gd name="T4" fmla="*/ 41 w 45"/>
                <a:gd name="T5" fmla="*/ 16 h 24"/>
                <a:gd name="T6" fmla="*/ 45 w 45"/>
                <a:gd name="T7" fmla="*/ 20 h 24"/>
                <a:gd name="T8" fmla="*/ 0 w 45"/>
                <a:gd name="T9" fmla="*/ 6 h 24"/>
              </a:gdLst>
              <a:ahLst/>
              <a:cxnLst>
                <a:cxn ang="0">
                  <a:pos x="T0" y="T1"/>
                </a:cxn>
                <a:cxn ang="0">
                  <a:pos x="T2" y="T3"/>
                </a:cxn>
                <a:cxn ang="0">
                  <a:pos x="T4" y="T5"/>
                </a:cxn>
                <a:cxn ang="0">
                  <a:pos x="T6" y="T7"/>
                </a:cxn>
                <a:cxn ang="0">
                  <a:pos x="T8" y="T9"/>
                </a:cxn>
              </a:cxnLst>
              <a:rect l="0" t="0" r="r" b="b"/>
              <a:pathLst>
                <a:path w="45" h="24">
                  <a:moveTo>
                    <a:pt x="0" y="6"/>
                  </a:moveTo>
                  <a:cubicBezTo>
                    <a:pt x="3" y="4"/>
                    <a:pt x="5" y="3"/>
                    <a:pt x="7" y="1"/>
                  </a:cubicBezTo>
                  <a:cubicBezTo>
                    <a:pt x="21" y="0"/>
                    <a:pt x="31" y="9"/>
                    <a:pt x="41" y="16"/>
                  </a:cubicBezTo>
                  <a:cubicBezTo>
                    <a:pt x="43" y="17"/>
                    <a:pt x="44" y="18"/>
                    <a:pt x="45" y="20"/>
                  </a:cubicBezTo>
                  <a:cubicBezTo>
                    <a:pt x="27" y="24"/>
                    <a:pt x="14" y="15"/>
                    <a:pt x="0" y="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231">
              <a:extLst>
                <a:ext uri="{FF2B5EF4-FFF2-40B4-BE49-F238E27FC236}">
                  <a16:creationId xmlns:a16="http://schemas.microsoft.com/office/drawing/2014/main" id="{E90B32E1-2400-47B1-8236-AC0EFDCFE0EC}"/>
                </a:ext>
              </a:extLst>
            </p:cNvPr>
            <p:cNvSpPr>
              <a:spLocks/>
            </p:cNvSpPr>
            <p:nvPr/>
          </p:nvSpPr>
          <p:spPr bwMode="auto">
            <a:xfrm>
              <a:off x="8625566" y="3146838"/>
              <a:ext cx="68788" cy="89086"/>
            </a:xfrm>
            <a:custGeom>
              <a:avLst/>
              <a:gdLst>
                <a:gd name="T0" fmla="*/ 0 w 30"/>
                <a:gd name="T1" fmla="*/ 23 h 39"/>
                <a:gd name="T2" fmla="*/ 5 w 30"/>
                <a:gd name="T3" fmla="*/ 0 h 39"/>
                <a:gd name="T4" fmla="*/ 25 w 30"/>
                <a:gd name="T5" fmla="*/ 13 h 39"/>
                <a:gd name="T6" fmla="*/ 29 w 30"/>
                <a:gd name="T7" fmla="*/ 16 h 39"/>
                <a:gd name="T8" fmla="*/ 29 w 30"/>
                <a:gd name="T9" fmla="*/ 16 h 39"/>
                <a:gd name="T10" fmla="*/ 27 w 30"/>
                <a:gd name="T11" fmla="*/ 22 h 39"/>
                <a:gd name="T12" fmla="*/ 21 w 30"/>
                <a:gd name="T13" fmla="*/ 34 h 39"/>
                <a:gd name="T14" fmla="*/ 18 w 30"/>
                <a:gd name="T15" fmla="*/ 37 h 39"/>
                <a:gd name="T16" fmla="*/ 0 w 30"/>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23"/>
                  </a:moveTo>
                  <a:cubicBezTo>
                    <a:pt x="7" y="17"/>
                    <a:pt x="0" y="8"/>
                    <a:pt x="5" y="0"/>
                  </a:cubicBezTo>
                  <a:cubicBezTo>
                    <a:pt x="11" y="5"/>
                    <a:pt x="15" y="15"/>
                    <a:pt x="25" y="13"/>
                  </a:cubicBezTo>
                  <a:cubicBezTo>
                    <a:pt x="26" y="14"/>
                    <a:pt x="27" y="15"/>
                    <a:pt x="29" y="16"/>
                  </a:cubicBezTo>
                  <a:cubicBezTo>
                    <a:pt x="29" y="16"/>
                    <a:pt x="29" y="16"/>
                    <a:pt x="29" y="16"/>
                  </a:cubicBezTo>
                  <a:cubicBezTo>
                    <a:pt x="30" y="19"/>
                    <a:pt x="29" y="21"/>
                    <a:pt x="27" y="22"/>
                  </a:cubicBezTo>
                  <a:cubicBezTo>
                    <a:pt x="23" y="25"/>
                    <a:pt x="22" y="30"/>
                    <a:pt x="21" y="34"/>
                  </a:cubicBezTo>
                  <a:cubicBezTo>
                    <a:pt x="20" y="35"/>
                    <a:pt x="19" y="36"/>
                    <a:pt x="18" y="37"/>
                  </a:cubicBezTo>
                  <a:cubicBezTo>
                    <a:pt x="7" y="39"/>
                    <a:pt x="1" y="34"/>
                    <a:pt x="0" y="23"/>
                  </a:cubicBezTo>
                  <a:close/>
                </a:path>
              </a:pathLst>
            </a:custGeom>
            <a:solidFill>
              <a:srgbClr val="FA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232">
              <a:extLst>
                <a:ext uri="{FF2B5EF4-FFF2-40B4-BE49-F238E27FC236}">
                  <a16:creationId xmlns:a16="http://schemas.microsoft.com/office/drawing/2014/main" id="{85620786-4CFB-45FE-8B5A-1877CB401765}"/>
                </a:ext>
              </a:extLst>
            </p:cNvPr>
            <p:cNvSpPr>
              <a:spLocks/>
            </p:cNvSpPr>
            <p:nvPr/>
          </p:nvSpPr>
          <p:spPr bwMode="auto">
            <a:xfrm>
              <a:off x="8667289" y="3211115"/>
              <a:ext cx="39469" cy="38341"/>
            </a:xfrm>
            <a:custGeom>
              <a:avLst/>
              <a:gdLst>
                <a:gd name="T0" fmla="*/ 0 w 17"/>
                <a:gd name="T1" fmla="*/ 9 h 17"/>
                <a:gd name="T2" fmla="*/ 0 w 17"/>
                <a:gd name="T3" fmla="*/ 6 h 17"/>
                <a:gd name="T4" fmla="*/ 11 w 17"/>
                <a:gd name="T5" fmla="*/ 3 h 17"/>
                <a:gd name="T6" fmla="*/ 14 w 17"/>
                <a:gd name="T7" fmla="*/ 7 h 17"/>
                <a:gd name="T8" fmla="*/ 15 w 17"/>
                <a:gd name="T9" fmla="*/ 10 h 17"/>
                <a:gd name="T10" fmla="*/ 14 w 17"/>
                <a:gd name="T11" fmla="*/ 17 h 17"/>
                <a:gd name="T12" fmla="*/ 11 w 17"/>
                <a:gd name="T13" fmla="*/ 17 h 17"/>
                <a:gd name="T14" fmla="*/ 0 w 17"/>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9"/>
                  </a:moveTo>
                  <a:cubicBezTo>
                    <a:pt x="0" y="8"/>
                    <a:pt x="0" y="7"/>
                    <a:pt x="0" y="6"/>
                  </a:cubicBezTo>
                  <a:cubicBezTo>
                    <a:pt x="3" y="2"/>
                    <a:pt x="6" y="0"/>
                    <a:pt x="11" y="3"/>
                  </a:cubicBezTo>
                  <a:cubicBezTo>
                    <a:pt x="12" y="4"/>
                    <a:pt x="13" y="5"/>
                    <a:pt x="14" y="7"/>
                  </a:cubicBezTo>
                  <a:cubicBezTo>
                    <a:pt x="14" y="8"/>
                    <a:pt x="14" y="9"/>
                    <a:pt x="15" y="10"/>
                  </a:cubicBezTo>
                  <a:cubicBezTo>
                    <a:pt x="17" y="12"/>
                    <a:pt x="17" y="15"/>
                    <a:pt x="14" y="17"/>
                  </a:cubicBezTo>
                  <a:cubicBezTo>
                    <a:pt x="13" y="17"/>
                    <a:pt x="12" y="17"/>
                    <a:pt x="11" y="17"/>
                  </a:cubicBezTo>
                  <a:cubicBezTo>
                    <a:pt x="7" y="15"/>
                    <a:pt x="5" y="9"/>
                    <a:pt x="0" y="9"/>
                  </a:cubicBezTo>
                  <a:close/>
                </a:path>
              </a:pathLst>
            </a:custGeom>
            <a:solidFill>
              <a:srgbClr val="F9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233">
              <a:extLst>
                <a:ext uri="{FF2B5EF4-FFF2-40B4-BE49-F238E27FC236}">
                  <a16:creationId xmlns:a16="http://schemas.microsoft.com/office/drawing/2014/main" id="{75E08D45-4B90-481F-9CDB-0126A0DAC83B}"/>
                </a:ext>
              </a:extLst>
            </p:cNvPr>
            <p:cNvSpPr>
              <a:spLocks/>
            </p:cNvSpPr>
            <p:nvPr/>
          </p:nvSpPr>
          <p:spPr bwMode="auto">
            <a:xfrm>
              <a:off x="9275104" y="3135561"/>
              <a:ext cx="192832" cy="190577"/>
            </a:xfrm>
            <a:custGeom>
              <a:avLst/>
              <a:gdLst>
                <a:gd name="T0" fmla="*/ 84 w 84"/>
                <a:gd name="T1" fmla="*/ 28 h 83"/>
                <a:gd name="T2" fmla="*/ 80 w 84"/>
                <a:gd name="T3" fmla="*/ 58 h 83"/>
                <a:gd name="T4" fmla="*/ 73 w 84"/>
                <a:gd name="T5" fmla="*/ 72 h 83"/>
                <a:gd name="T6" fmla="*/ 63 w 84"/>
                <a:gd name="T7" fmla="*/ 72 h 83"/>
                <a:gd name="T8" fmla="*/ 22 w 84"/>
                <a:gd name="T9" fmla="*/ 76 h 83"/>
                <a:gd name="T10" fmla="*/ 4 w 84"/>
                <a:gd name="T11" fmla="*/ 42 h 83"/>
                <a:gd name="T12" fmla="*/ 32 w 84"/>
                <a:gd name="T13" fmla="*/ 10 h 83"/>
                <a:gd name="T14" fmla="*/ 84 w 84"/>
                <a:gd name="T15" fmla="*/ 28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84" y="28"/>
                  </a:moveTo>
                  <a:cubicBezTo>
                    <a:pt x="83" y="38"/>
                    <a:pt x="78" y="48"/>
                    <a:pt x="80" y="58"/>
                  </a:cubicBezTo>
                  <a:cubicBezTo>
                    <a:pt x="79" y="63"/>
                    <a:pt x="77" y="69"/>
                    <a:pt x="73" y="72"/>
                  </a:cubicBezTo>
                  <a:cubicBezTo>
                    <a:pt x="70" y="62"/>
                    <a:pt x="66" y="70"/>
                    <a:pt x="63" y="72"/>
                  </a:cubicBezTo>
                  <a:cubicBezTo>
                    <a:pt x="50" y="82"/>
                    <a:pt x="36" y="83"/>
                    <a:pt x="22" y="76"/>
                  </a:cubicBezTo>
                  <a:cubicBezTo>
                    <a:pt x="9" y="69"/>
                    <a:pt x="0" y="58"/>
                    <a:pt x="4" y="42"/>
                  </a:cubicBezTo>
                  <a:cubicBezTo>
                    <a:pt x="7" y="28"/>
                    <a:pt x="18" y="16"/>
                    <a:pt x="32" y="10"/>
                  </a:cubicBezTo>
                  <a:cubicBezTo>
                    <a:pt x="55" y="0"/>
                    <a:pt x="67" y="19"/>
                    <a:pt x="84" y="28"/>
                  </a:cubicBezTo>
                  <a:close/>
                </a:path>
              </a:pathLst>
            </a:custGeom>
            <a:solidFill>
              <a:srgbClr val="FBD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234">
              <a:extLst>
                <a:ext uri="{FF2B5EF4-FFF2-40B4-BE49-F238E27FC236}">
                  <a16:creationId xmlns:a16="http://schemas.microsoft.com/office/drawing/2014/main" id="{761C95EC-6FC1-4D3C-A353-8918B439D236}"/>
                </a:ext>
              </a:extLst>
            </p:cNvPr>
            <p:cNvSpPr>
              <a:spLocks/>
            </p:cNvSpPr>
            <p:nvPr/>
          </p:nvSpPr>
          <p:spPr bwMode="auto">
            <a:xfrm>
              <a:off x="9231124" y="3008134"/>
              <a:ext cx="227789" cy="99235"/>
            </a:xfrm>
            <a:custGeom>
              <a:avLst/>
              <a:gdLst>
                <a:gd name="T0" fmla="*/ 4 w 99"/>
                <a:gd name="T1" fmla="*/ 18 h 43"/>
                <a:gd name="T2" fmla="*/ 0 w 99"/>
                <a:gd name="T3" fmla="*/ 14 h 43"/>
                <a:gd name="T4" fmla="*/ 44 w 99"/>
                <a:gd name="T5" fmla="*/ 0 h 43"/>
                <a:gd name="T6" fmla="*/ 84 w 99"/>
                <a:gd name="T7" fmla="*/ 10 h 43"/>
                <a:gd name="T8" fmla="*/ 73 w 99"/>
                <a:gd name="T9" fmla="*/ 43 h 43"/>
                <a:gd name="T10" fmla="*/ 63 w 99"/>
                <a:gd name="T11" fmla="*/ 43 h 43"/>
                <a:gd name="T12" fmla="*/ 67 w 99"/>
                <a:gd name="T13" fmla="*/ 24 h 43"/>
                <a:gd name="T14" fmla="*/ 47 w 99"/>
                <a:gd name="T15" fmla="*/ 15 h 43"/>
                <a:gd name="T16" fmla="*/ 37 w 99"/>
                <a:gd name="T17" fmla="*/ 15 h 43"/>
                <a:gd name="T18" fmla="*/ 24 w 99"/>
                <a:gd name="T19" fmla="*/ 16 h 43"/>
                <a:gd name="T20" fmla="*/ 4 w 99"/>
                <a:gd name="T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3">
                  <a:moveTo>
                    <a:pt x="4" y="18"/>
                  </a:moveTo>
                  <a:cubicBezTo>
                    <a:pt x="3" y="16"/>
                    <a:pt x="1" y="15"/>
                    <a:pt x="0" y="14"/>
                  </a:cubicBezTo>
                  <a:cubicBezTo>
                    <a:pt x="13" y="3"/>
                    <a:pt x="28" y="2"/>
                    <a:pt x="44" y="0"/>
                  </a:cubicBezTo>
                  <a:cubicBezTo>
                    <a:pt x="58" y="2"/>
                    <a:pt x="72" y="0"/>
                    <a:pt x="84" y="10"/>
                  </a:cubicBezTo>
                  <a:cubicBezTo>
                    <a:pt x="99" y="27"/>
                    <a:pt x="81" y="33"/>
                    <a:pt x="73" y="43"/>
                  </a:cubicBezTo>
                  <a:cubicBezTo>
                    <a:pt x="70" y="43"/>
                    <a:pt x="66" y="43"/>
                    <a:pt x="63" y="43"/>
                  </a:cubicBezTo>
                  <a:cubicBezTo>
                    <a:pt x="60" y="36"/>
                    <a:pt x="67" y="31"/>
                    <a:pt x="67" y="24"/>
                  </a:cubicBezTo>
                  <a:cubicBezTo>
                    <a:pt x="62" y="16"/>
                    <a:pt x="55" y="15"/>
                    <a:pt x="47" y="15"/>
                  </a:cubicBezTo>
                  <a:cubicBezTo>
                    <a:pt x="43" y="15"/>
                    <a:pt x="40" y="15"/>
                    <a:pt x="37" y="15"/>
                  </a:cubicBezTo>
                  <a:cubicBezTo>
                    <a:pt x="32" y="15"/>
                    <a:pt x="28" y="15"/>
                    <a:pt x="24" y="16"/>
                  </a:cubicBezTo>
                  <a:cubicBezTo>
                    <a:pt x="17" y="18"/>
                    <a:pt x="11" y="23"/>
                    <a:pt x="4" y="18"/>
                  </a:cubicBezTo>
                  <a:close/>
                </a:path>
              </a:pathLst>
            </a:custGeom>
            <a:solidFill>
              <a:srgbClr val="130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235">
              <a:extLst>
                <a:ext uri="{FF2B5EF4-FFF2-40B4-BE49-F238E27FC236}">
                  <a16:creationId xmlns:a16="http://schemas.microsoft.com/office/drawing/2014/main" id="{6292A467-45BB-4A42-9946-22C5DD4D27F0}"/>
                </a:ext>
              </a:extLst>
            </p:cNvPr>
            <p:cNvSpPr>
              <a:spLocks/>
            </p:cNvSpPr>
            <p:nvPr/>
          </p:nvSpPr>
          <p:spPr bwMode="auto">
            <a:xfrm>
              <a:off x="9242401" y="3075794"/>
              <a:ext cx="115022" cy="54128"/>
            </a:xfrm>
            <a:custGeom>
              <a:avLst/>
              <a:gdLst>
                <a:gd name="T0" fmla="*/ 13 w 50"/>
                <a:gd name="T1" fmla="*/ 22 h 24"/>
                <a:gd name="T2" fmla="*/ 0 w 50"/>
                <a:gd name="T3" fmla="*/ 7 h 24"/>
                <a:gd name="T4" fmla="*/ 45 w 50"/>
                <a:gd name="T5" fmla="*/ 8 h 24"/>
                <a:gd name="T6" fmla="*/ 43 w 50"/>
                <a:gd name="T7" fmla="*/ 18 h 24"/>
                <a:gd name="T8" fmla="*/ 13 w 50"/>
                <a:gd name="T9" fmla="*/ 22 h 24"/>
              </a:gdLst>
              <a:ahLst/>
              <a:cxnLst>
                <a:cxn ang="0">
                  <a:pos x="T0" y="T1"/>
                </a:cxn>
                <a:cxn ang="0">
                  <a:pos x="T2" y="T3"/>
                </a:cxn>
                <a:cxn ang="0">
                  <a:pos x="T4" y="T5"/>
                </a:cxn>
                <a:cxn ang="0">
                  <a:pos x="T6" y="T7"/>
                </a:cxn>
                <a:cxn ang="0">
                  <a:pos x="T8" y="T9"/>
                </a:cxn>
              </a:cxnLst>
              <a:rect l="0" t="0" r="r" b="b"/>
              <a:pathLst>
                <a:path w="50" h="24">
                  <a:moveTo>
                    <a:pt x="13" y="22"/>
                  </a:moveTo>
                  <a:cubicBezTo>
                    <a:pt x="5" y="21"/>
                    <a:pt x="3" y="13"/>
                    <a:pt x="0" y="7"/>
                  </a:cubicBezTo>
                  <a:cubicBezTo>
                    <a:pt x="15" y="0"/>
                    <a:pt x="30" y="6"/>
                    <a:pt x="45" y="8"/>
                  </a:cubicBezTo>
                  <a:cubicBezTo>
                    <a:pt x="50" y="13"/>
                    <a:pt x="46" y="15"/>
                    <a:pt x="43" y="18"/>
                  </a:cubicBezTo>
                  <a:cubicBezTo>
                    <a:pt x="34" y="24"/>
                    <a:pt x="23" y="22"/>
                    <a:pt x="13" y="22"/>
                  </a:cubicBezTo>
                  <a:close/>
                </a:path>
              </a:pathLst>
            </a:custGeom>
            <a:solidFill>
              <a:srgbClr val="9A73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236">
              <a:extLst>
                <a:ext uri="{FF2B5EF4-FFF2-40B4-BE49-F238E27FC236}">
                  <a16:creationId xmlns:a16="http://schemas.microsoft.com/office/drawing/2014/main" id="{29555FDB-865F-4A31-8A31-10BD1580B7D6}"/>
                </a:ext>
              </a:extLst>
            </p:cNvPr>
            <p:cNvSpPr>
              <a:spLocks/>
            </p:cNvSpPr>
            <p:nvPr/>
          </p:nvSpPr>
          <p:spPr bwMode="auto">
            <a:xfrm>
              <a:off x="9341636" y="3045348"/>
              <a:ext cx="57512" cy="80065"/>
            </a:xfrm>
            <a:custGeom>
              <a:avLst/>
              <a:gdLst>
                <a:gd name="T0" fmla="*/ 0 w 25"/>
                <a:gd name="T1" fmla="*/ 31 h 35"/>
                <a:gd name="T2" fmla="*/ 3 w 25"/>
                <a:gd name="T3" fmla="*/ 23 h 35"/>
                <a:gd name="T4" fmla="*/ 7 w 25"/>
                <a:gd name="T5" fmla="*/ 4 h 35"/>
                <a:gd name="T6" fmla="*/ 25 w 25"/>
                <a:gd name="T7" fmla="*/ 9 h 35"/>
                <a:gd name="T8" fmla="*/ 15 w 25"/>
                <a:gd name="T9" fmla="*/ 27 h 35"/>
                <a:gd name="T10" fmla="*/ 0 w 25"/>
                <a:gd name="T11" fmla="*/ 31 h 35"/>
              </a:gdLst>
              <a:ahLst/>
              <a:cxnLst>
                <a:cxn ang="0">
                  <a:pos x="T0" y="T1"/>
                </a:cxn>
                <a:cxn ang="0">
                  <a:pos x="T2" y="T3"/>
                </a:cxn>
                <a:cxn ang="0">
                  <a:pos x="T4" y="T5"/>
                </a:cxn>
                <a:cxn ang="0">
                  <a:pos x="T6" y="T7"/>
                </a:cxn>
                <a:cxn ang="0">
                  <a:pos x="T8" y="T9"/>
                </a:cxn>
                <a:cxn ang="0">
                  <a:pos x="T10" y="T11"/>
                </a:cxn>
              </a:cxnLst>
              <a:rect l="0" t="0" r="r" b="b"/>
              <a:pathLst>
                <a:path w="25" h="35">
                  <a:moveTo>
                    <a:pt x="0" y="31"/>
                  </a:moveTo>
                  <a:cubicBezTo>
                    <a:pt x="1" y="28"/>
                    <a:pt x="2" y="26"/>
                    <a:pt x="3" y="23"/>
                  </a:cubicBezTo>
                  <a:cubicBezTo>
                    <a:pt x="2" y="16"/>
                    <a:pt x="2" y="10"/>
                    <a:pt x="7" y="4"/>
                  </a:cubicBezTo>
                  <a:cubicBezTo>
                    <a:pt x="14" y="0"/>
                    <a:pt x="20" y="4"/>
                    <a:pt x="25" y="9"/>
                  </a:cubicBezTo>
                  <a:cubicBezTo>
                    <a:pt x="24" y="16"/>
                    <a:pt x="18" y="20"/>
                    <a:pt x="15" y="27"/>
                  </a:cubicBezTo>
                  <a:cubicBezTo>
                    <a:pt x="11" y="35"/>
                    <a:pt x="6" y="33"/>
                    <a:pt x="0" y="31"/>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237">
              <a:extLst>
                <a:ext uri="{FF2B5EF4-FFF2-40B4-BE49-F238E27FC236}">
                  <a16:creationId xmlns:a16="http://schemas.microsoft.com/office/drawing/2014/main" id="{2DE58B0E-B638-4882-8CEB-9E7F014ABDA3}"/>
                </a:ext>
              </a:extLst>
            </p:cNvPr>
            <p:cNvSpPr>
              <a:spLocks/>
            </p:cNvSpPr>
            <p:nvPr/>
          </p:nvSpPr>
          <p:spPr bwMode="auto">
            <a:xfrm>
              <a:off x="8699992" y="3140072"/>
              <a:ext cx="188321" cy="186066"/>
            </a:xfrm>
            <a:custGeom>
              <a:avLst/>
              <a:gdLst>
                <a:gd name="T0" fmla="*/ 0 w 82"/>
                <a:gd name="T1" fmla="*/ 48 h 81"/>
                <a:gd name="T2" fmla="*/ 1 w 82"/>
                <a:gd name="T3" fmla="*/ 41 h 81"/>
                <a:gd name="T4" fmla="*/ 8 w 82"/>
                <a:gd name="T5" fmla="*/ 36 h 81"/>
                <a:gd name="T6" fmla="*/ 22 w 82"/>
                <a:gd name="T7" fmla="*/ 19 h 81"/>
                <a:gd name="T8" fmla="*/ 21 w 82"/>
                <a:gd name="T9" fmla="*/ 35 h 81"/>
                <a:gd name="T10" fmla="*/ 30 w 82"/>
                <a:gd name="T11" fmla="*/ 57 h 81"/>
                <a:gd name="T12" fmla="*/ 57 w 82"/>
                <a:gd name="T13" fmla="*/ 57 h 81"/>
                <a:gd name="T14" fmla="*/ 63 w 82"/>
                <a:gd name="T15" fmla="*/ 40 h 81"/>
                <a:gd name="T16" fmla="*/ 40 w 82"/>
                <a:gd name="T17" fmla="*/ 21 h 81"/>
                <a:gd name="T18" fmla="*/ 22 w 82"/>
                <a:gd name="T19" fmla="*/ 19 h 81"/>
                <a:gd name="T20" fmla="*/ 67 w 82"/>
                <a:gd name="T21" fmla="*/ 16 h 81"/>
                <a:gd name="T22" fmla="*/ 65 w 82"/>
                <a:gd name="T23" fmla="*/ 70 h 81"/>
                <a:gd name="T24" fmla="*/ 12 w 82"/>
                <a:gd name="T25" fmla="*/ 58 h 81"/>
                <a:gd name="T26" fmla="*/ 4 w 82"/>
                <a:gd name="T27" fmla="*/ 48 h 81"/>
                <a:gd name="T28" fmla="*/ 0 w 82"/>
                <a:gd name="T2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1">
                  <a:moveTo>
                    <a:pt x="0" y="48"/>
                  </a:moveTo>
                  <a:cubicBezTo>
                    <a:pt x="1" y="46"/>
                    <a:pt x="1" y="43"/>
                    <a:pt x="1" y="41"/>
                  </a:cubicBezTo>
                  <a:cubicBezTo>
                    <a:pt x="6" y="43"/>
                    <a:pt x="9" y="42"/>
                    <a:pt x="8" y="36"/>
                  </a:cubicBezTo>
                  <a:cubicBezTo>
                    <a:pt x="4" y="23"/>
                    <a:pt x="11" y="19"/>
                    <a:pt x="22" y="19"/>
                  </a:cubicBezTo>
                  <a:cubicBezTo>
                    <a:pt x="25" y="25"/>
                    <a:pt x="22" y="29"/>
                    <a:pt x="21" y="35"/>
                  </a:cubicBezTo>
                  <a:cubicBezTo>
                    <a:pt x="19" y="44"/>
                    <a:pt x="22" y="52"/>
                    <a:pt x="30" y="57"/>
                  </a:cubicBezTo>
                  <a:cubicBezTo>
                    <a:pt x="39" y="61"/>
                    <a:pt x="48" y="65"/>
                    <a:pt x="57" y="57"/>
                  </a:cubicBezTo>
                  <a:cubicBezTo>
                    <a:pt x="63" y="52"/>
                    <a:pt x="67" y="47"/>
                    <a:pt x="63" y="40"/>
                  </a:cubicBezTo>
                  <a:cubicBezTo>
                    <a:pt x="59" y="30"/>
                    <a:pt x="53" y="21"/>
                    <a:pt x="40" y="21"/>
                  </a:cubicBezTo>
                  <a:cubicBezTo>
                    <a:pt x="34" y="21"/>
                    <a:pt x="28" y="24"/>
                    <a:pt x="22" y="19"/>
                  </a:cubicBezTo>
                  <a:cubicBezTo>
                    <a:pt x="28" y="2"/>
                    <a:pt x="52" y="0"/>
                    <a:pt x="67" y="16"/>
                  </a:cubicBezTo>
                  <a:cubicBezTo>
                    <a:pt x="82" y="33"/>
                    <a:pt x="81" y="56"/>
                    <a:pt x="65" y="70"/>
                  </a:cubicBezTo>
                  <a:cubicBezTo>
                    <a:pt x="51" y="81"/>
                    <a:pt x="23" y="75"/>
                    <a:pt x="12" y="58"/>
                  </a:cubicBezTo>
                  <a:cubicBezTo>
                    <a:pt x="10" y="54"/>
                    <a:pt x="8" y="50"/>
                    <a:pt x="4" y="48"/>
                  </a:cubicBezTo>
                  <a:cubicBezTo>
                    <a:pt x="3" y="48"/>
                    <a:pt x="2" y="48"/>
                    <a:pt x="0" y="48"/>
                  </a:cubicBezTo>
                  <a:close/>
                </a:path>
              </a:pathLst>
            </a:custGeom>
            <a:solidFill>
              <a:srgbClr val="FBD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238">
              <a:extLst>
                <a:ext uri="{FF2B5EF4-FFF2-40B4-BE49-F238E27FC236}">
                  <a16:creationId xmlns:a16="http://schemas.microsoft.com/office/drawing/2014/main" id="{32DA1E9E-D4AF-4139-ADAB-9B06C7EFC2E9}"/>
                </a:ext>
              </a:extLst>
            </p:cNvPr>
            <p:cNvSpPr>
              <a:spLocks/>
            </p:cNvSpPr>
            <p:nvPr/>
          </p:nvSpPr>
          <p:spPr bwMode="auto">
            <a:xfrm>
              <a:off x="8715779" y="3001368"/>
              <a:ext cx="212002" cy="106001"/>
            </a:xfrm>
            <a:custGeom>
              <a:avLst/>
              <a:gdLst>
                <a:gd name="T0" fmla="*/ 92 w 92"/>
                <a:gd name="T1" fmla="*/ 17 h 46"/>
                <a:gd name="T2" fmla="*/ 71 w 92"/>
                <a:gd name="T3" fmla="*/ 17 h 46"/>
                <a:gd name="T4" fmla="*/ 59 w 92"/>
                <a:gd name="T5" fmla="*/ 18 h 46"/>
                <a:gd name="T6" fmla="*/ 49 w 92"/>
                <a:gd name="T7" fmla="*/ 18 h 46"/>
                <a:gd name="T8" fmla="*/ 27 w 92"/>
                <a:gd name="T9" fmla="*/ 32 h 46"/>
                <a:gd name="T10" fmla="*/ 26 w 92"/>
                <a:gd name="T11" fmla="*/ 46 h 46"/>
                <a:gd name="T12" fmla="*/ 23 w 92"/>
                <a:gd name="T13" fmla="*/ 46 h 46"/>
                <a:gd name="T14" fmla="*/ 10 w 92"/>
                <a:gd name="T15" fmla="*/ 34 h 46"/>
                <a:gd name="T16" fmla="*/ 14 w 92"/>
                <a:gd name="T17" fmla="*/ 11 h 46"/>
                <a:gd name="T18" fmla="*/ 23 w 92"/>
                <a:gd name="T19" fmla="*/ 3 h 46"/>
                <a:gd name="T20" fmla="*/ 92 w 92"/>
                <a:gd name="T2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46">
                  <a:moveTo>
                    <a:pt x="92" y="17"/>
                  </a:moveTo>
                  <a:cubicBezTo>
                    <a:pt x="85" y="25"/>
                    <a:pt x="78" y="14"/>
                    <a:pt x="71" y="17"/>
                  </a:cubicBezTo>
                  <a:cubicBezTo>
                    <a:pt x="67" y="18"/>
                    <a:pt x="63" y="18"/>
                    <a:pt x="59" y="18"/>
                  </a:cubicBezTo>
                  <a:cubicBezTo>
                    <a:pt x="55" y="18"/>
                    <a:pt x="52" y="18"/>
                    <a:pt x="49" y="18"/>
                  </a:cubicBezTo>
                  <a:cubicBezTo>
                    <a:pt x="39" y="19"/>
                    <a:pt x="29" y="19"/>
                    <a:pt x="27" y="32"/>
                  </a:cubicBezTo>
                  <a:cubicBezTo>
                    <a:pt x="28" y="37"/>
                    <a:pt x="31" y="42"/>
                    <a:pt x="26" y="46"/>
                  </a:cubicBezTo>
                  <a:cubicBezTo>
                    <a:pt x="25" y="46"/>
                    <a:pt x="24" y="46"/>
                    <a:pt x="23" y="46"/>
                  </a:cubicBezTo>
                  <a:cubicBezTo>
                    <a:pt x="18" y="42"/>
                    <a:pt x="14" y="38"/>
                    <a:pt x="10" y="34"/>
                  </a:cubicBezTo>
                  <a:cubicBezTo>
                    <a:pt x="3" y="25"/>
                    <a:pt x="0" y="17"/>
                    <a:pt x="14" y="11"/>
                  </a:cubicBezTo>
                  <a:cubicBezTo>
                    <a:pt x="18" y="10"/>
                    <a:pt x="20" y="6"/>
                    <a:pt x="23" y="3"/>
                  </a:cubicBezTo>
                  <a:cubicBezTo>
                    <a:pt x="47" y="4"/>
                    <a:pt x="72" y="0"/>
                    <a:pt x="92" y="17"/>
                  </a:cubicBezTo>
                  <a:close/>
                </a:path>
              </a:pathLst>
            </a:custGeom>
            <a:solidFill>
              <a:srgbClr val="171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239">
              <a:extLst>
                <a:ext uri="{FF2B5EF4-FFF2-40B4-BE49-F238E27FC236}">
                  <a16:creationId xmlns:a16="http://schemas.microsoft.com/office/drawing/2014/main" id="{C86F1D8D-94A3-4784-9E01-0A63D7DB23F5}"/>
                </a:ext>
              </a:extLst>
            </p:cNvPr>
            <p:cNvSpPr>
              <a:spLocks/>
            </p:cNvSpPr>
            <p:nvPr/>
          </p:nvSpPr>
          <p:spPr bwMode="auto">
            <a:xfrm>
              <a:off x="8764269" y="3047603"/>
              <a:ext cx="68788" cy="82320"/>
            </a:xfrm>
            <a:custGeom>
              <a:avLst/>
              <a:gdLst>
                <a:gd name="T0" fmla="*/ 5 w 30"/>
                <a:gd name="T1" fmla="*/ 26 h 36"/>
                <a:gd name="T2" fmla="*/ 2 w 30"/>
                <a:gd name="T3" fmla="*/ 11 h 36"/>
                <a:gd name="T4" fmla="*/ 20 w 30"/>
                <a:gd name="T5" fmla="*/ 0 h 36"/>
                <a:gd name="T6" fmla="*/ 25 w 30"/>
                <a:gd name="T7" fmla="*/ 12 h 36"/>
                <a:gd name="T8" fmla="*/ 27 w 30"/>
                <a:gd name="T9" fmla="*/ 30 h 36"/>
                <a:gd name="T10" fmla="*/ 27 w 30"/>
                <a:gd name="T11" fmla="*/ 33 h 36"/>
                <a:gd name="T12" fmla="*/ 5 w 30"/>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5" y="26"/>
                  </a:moveTo>
                  <a:cubicBezTo>
                    <a:pt x="8" y="20"/>
                    <a:pt x="0" y="17"/>
                    <a:pt x="2" y="11"/>
                  </a:cubicBezTo>
                  <a:cubicBezTo>
                    <a:pt x="3" y="0"/>
                    <a:pt x="12" y="1"/>
                    <a:pt x="20" y="0"/>
                  </a:cubicBezTo>
                  <a:cubicBezTo>
                    <a:pt x="24" y="3"/>
                    <a:pt x="24" y="8"/>
                    <a:pt x="25" y="12"/>
                  </a:cubicBezTo>
                  <a:cubicBezTo>
                    <a:pt x="24" y="18"/>
                    <a:pt x="30" y="23"/>
                    <a:pt x="27" y="30"/>
                  </a:cubicBezTo>
                  <a:cubicBezTo>
                    <a:pt x="27" y="31"/>
                    <a:pt x="27" y="32"/>
                    <a:pt x="27" y="33"/>
                  </a:cubicBezTo>
                  <a:cubicBezTo>
                    <a:pt x="18" y="36"/>
                    <a:pt x="14" y="26"/>
                    <a:pt x="5" y="26"/>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240">
              <a:extLst>
                <a:ext uri="{FF2B5EF4-FFF2-40B4-BE49-F238E27FC236}">
                  <a16:creationId xmlns:a16="http://schemas.microsoft.com/office/drawing/2014/main" id="{C2CDC687-EAC8-496F-ABC2-17E463FAE3A7}"/>
                </a:ext>
              </a:extLst>
            </p:cNvPr>
            <p:cNvSpPr>
              <a:spLocks/>
            </p:cNvSpPr>
            <p:nvPr/>
          </p:nvSpPr>
          <p:spPr bwMode="auto">
            <a:xfrm>
              <a:off x="8676311" y="3182923"/>
              <a:ext cx="30447" cy="43979"/>
            </a:xfrm>
            <a:custGeom>
              <a:avLst/>
              <a:gdLst>
                <a:gd name="T0" fmla="*/ 10 w 13"/>
                <a:gd name="T1" fmla="*/ 19 h 19"/>
                <a:gd name="T2" fmla="*/ 7 w 13"/>
                <a:gd name="T3" fmla="*/ 18 h 19"/>
                <a:gd name="T4" fmla="*/ 4 w 13"/>
                <a:gd name="T5" fmla="*/ 4 h 19"/>
                <a:gd name="T6" fmla="*/ 7 w 13"/>
                <a:gd name="T7" fmla="*/ 0 h 19"/>
                <a:gd name="T8" fmla="*/ 10 w 13"/>
                <a:gd name="T9" fmla="*/ 19 h 19"/>
              </a:gdLst>
              <a:ahLst/>
              <a:cxnLst>
                <a:cxn ang="0">
                  <a:pos x="T0" y="T1"/>
                </a:cxn>
                <a:cxn ang="0">
                  <a:pos x="T2" y="T3"/>
                </a:cxn>
                <a:cxn ang="0">
                  <a:pos x="T4" y="T5"/>
                </a:cxn>
                <a:cxn ang="0">
                  <a:pos x="T6" y="T7"/>
                </a:cxn>
                <a:cxn ang="0">
                  <a:pos x="T8" y="T9"/>
                </a:cxn>
              </a:cxnLst>
              <a:rect l="0" t="0" r="r" b="b"/>
              <a:pathLst>
                <a:path w="13" h="19">
                  <a:moveTo>
                    <a:pt x="10" y="19"/>
                  </a:moveTo>
                  <a:cubicBezTo>
                    <a:pt x="9" y="18"/>
                    <a:pt x="8" y="18"/>
                    <a:pt x="7" y="18"/>
                  </a:cubicBezTo>
                  <a:cubicBezTo>
                    <a:pt x="4" y="14"/>
                    <a:pt x="0" y="10"/>
                    <a:pt x="4" y="4"/>
                  </a:cubicBezTo>
                  <a:cubicBezTo>
                    <a:pt x="5" y="3"/>
                    <a:pt x="6" y="1"/>
                    <a:pt x="7" y="0"/>
                  </a:cubicBezTo>
                  <a:cubicBezTo>
                    <a:pt x="13" y="5"/>
                    <a:pt x="10" y="12"/>
                    <a:pt x="10" y="19"/>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41">
              <a:extLst>
                <a:ext uri="{FF2B5EF4-FFF2-40B4-BE49-F238E27FC236}">
                  <a16:creationId xmlns:a16="http://schemas.microsoft.com/office/drawing/2014/main" id="{C5E0EA66-FFFB-4C90-B6FB-191E60C2921F}"/>
                </a:ext>
              </a:extLst>
            </p:cNvPr>
            <p:cNvSpPr>
              <a:spLocks/>
            </p:cNvSpPr>
            <p:nvPr/>
          </p:nvSpPr>
          <p:spPr bwMode="auto">
            <a:xfrm>
              <a:off x="9410424" y="5167622"/>
              <a:ext cx="156746" cy="199598"/>
            </a:xfrm>
            <a:custGeom>
              <a:avLst/>
              <a:gdLst>
                <a:gd name="T0" fmla="*/ 17 w 68"/>
                <a:gd name="T1" fmla="*/ 69 h 87"/>
                <a:gd name="T2" fmla="*/ 39 w 68"/>
                <a:gd name="T3" fmla="*/ 37 h 87"/>
                <a:gd name="T4" fmla="*/ 65 w 68"/>
                <a:gd name="T5" fmla="*/ 0 h 87"/>
                <a:gd name="T6" fmla="*/ 65 w 68"/>
                <a:gd name="T7" fmla="*/ 11 h 87"/>
                <a:gd name="T8" fmla="*/ 65 w 68"/>
                <a:gd name="T9" fmla="*/ 51 h 87"/>
                <a:gd name="T10" fmla="*/ 36 w 68"/>
                <a:gd name="T11" fmla="*/ 69 h 87"/>
                <a:gd name="T12" fmla="*/ 3 w 68"/>
                <a:gd name="T13" fmla="*/ 82 h 87"/>
                <a:gd name="T14" fmla="*/ 9 w 68"/>
                <a:gd name="T15" fmla="*/ 70 h 87"/>
                <a:gd name="T16" fmla="*/ 17 w 68"/>
                <a:gd name="T17"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17" y="69"/>
                  </a:moveTo>
                  <a:cubicBezTo>
                    <a:pt x="31" y="63"/>
                    <a:pt x="35" y="50"/>
                    <a:pt x="39" y="37"/>
                  </a:cubicBezTo>
                  <a:cubicBezTo>
                    <a:pt x="51" y="27"/>
                    <a:pt x="54" y="11"/>
                    <a:pt x="65" y="0"/>
                  </a:cubicBezTo>
                  <a:cubicBezTo>
                    <a:pt x="65" y="4"/>
                    <a:pt x="65" y="7"/>
                    <a:pt x="65" y="11"/>
                  </a:cubicBezTo>
                  <a:cubicBezTo>
                    <a:pt x="68" y="24"/>
                    <a:pt x="68" y="38"/>
                    <a:pt x="65" y="51"/>
                  </a:cubicBezTo>
                  <a:cubicBezTo>
                    <a:pt x="55" y="57"/>
                    <a:pt x="45" y="63"/>
                    <a:pt x="36" y="69"/>
                  </a:cubicBezTo>
                  <a:cubicBezTo>
                    <a:pt x="26" y="77"/>
                    <a:pt x="17" y="87"/>
                    <a:pt x="3" y="82"/>
                  </a:cubicBezTo>
                  <a:cubicBezTo>
                    <a:pt x="0" y="76"/>
                    <a:pt x="4" y="73"/>
                    <a:pt x="9" y="70"/>
                  </a:cubicBezTo>
                  <a:cubicBezTo>
                    <a:pt x="12" y="70"/>
                    <a:pt x="14" y="70"/>
                    <a:pt x="17" y="6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7" name="Freeform 242">
              <a:extLst>
                <a:ext uri="{FF2B5EF4-FFF2-40B4-BE49-F238E27FC236}">
                  <a16:creationId xmlns:a16="http://schemas.microsoft.com/office/drawing/2014/main" id="{C8A3BDD3-252B-4FAD-9367-9DF140DFBAEA}"/>
                </a:ext>
              </a:extLst>
            </p:cNvPr>
            <p:cNvSpPr>
              <a:spLocks/>
            </p:cNvSpPr>
            <p:nvPr/>
          </p:nvSpPr>
          <p:spPr bwMode="auto">
            <a:xfrm>
              <a:off x="9403658" y="5326624"/>
              <a:ext cx="90214" cy="51873"/>
            </a:xfrm>
            <a:custGeom>
              <a:avLst/>
              <a:gdLst>
                <a:gd name="T0" fmla="*/ 6 w 39"/>
                <a:gd name="T1" fmla="*/ 11 h 23"/>
                <a:gd name="T2" fmla="*/ 39 w 39"/>
                <a:gd name="T3" fmla="*/ 0 h 23"/>
                <a:gd name="T4" fmla="*/ 39 w 39"/>
                <a:gd name="T5" fmla="*/ 4 h 23"/>
                <a:gd name="T6" fmla="*/ 2 w 39"/>
                <a:gd name="T7" fmla="*/ 23 h 23"/>
                <a:gd name="T8" fmla="*/ 0 w 39"/>
                <a:gd name="T9" fmla="*/ 18 h 23"/>
                <a:gd name="T10" fmla="*/ 6 w 39"/>
                <a:gd name="T11" fmla="*/ 11 h 23"/>
              </a:gdLst>
              <a:ahLst/>
              <a:cxnLst>
                <a:cxn ang="0">
                  <a:pos x="T0" y="T1"/>
                </a:cxn>
                <a:cxn ang="0">
                  <a:pos x="T2" y="T3"/>
                </a:cxn>
                <a:cxn ang="0">
                  <a:pos x="T4" y="T5"/>
                </a:cxn>
                <a:cxn ang="0">
                  <a:pos x="T6" y="T7"/>
                </a:cxn>
                <a:cxn ang="0">
                  <a:pos x="T8" y="T9"/>
                </a:cxn>
                <a:cxn ang="0">
                  <a:pos x="T10" y="T11"/>
                </a:cxn>
              </a:cxnLst>
              <a:rect l="0" t="0" r="r" b="b"/>
              <a:pathLst>
                <a:path w="39" h="23">
                  <a:moveTo>
                    <a:pt x="6" y="11"/>
                  </a:moveTo>
                  <a:cubicBezTo>
                    <a:pt x="19" y="16"/>
                    <a:pt x="27" y="4"/>
                    <a:pt x="39" y="0"/>
                  </a:cubicBezTo>
                  <a:cubicBezTo>
                    <a:pt x="39" y="2"/>
                    <a:pt x="39" y="3"/>
                    <a:pt x="39" y="4"/>
                  </a:cubicBezTo>
                  <a:cubicBezTo>
                    <a:pt x="28" y="14"/>
                    <a:pt x="14" y="17"/>
                    <a:pt x="2" y="23"/>
                  </a:cubicBezTo>
                  <a:cubicBezTo>
                    <a:pt x="1" y="21"/>
                    <a:pt x="0" y="20"/>
                    <a:pt x="0" y="18"/>
                  </a:cubicBezTo>
                  <a:cubicBezTo>
                    <a:pt x="0" y="15"/>
                    <a:pt x="2" y="12"/>
                    <a:pt x="6" y="1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43">
              <a:extLst>
                <a:ext uri="{FF2B5EF4-FFF2-40B4-BE49-F238E27FC236}">
                  <a16:creationId xmlns:a16="http://schemas.microsoft.com/office/drawing/2014/main" id="{30DF2C15-068B-488A-8EC8-121CD081723A}"/>
                </a:ext>
              </a:extLst>
            </p:cNvPr>
            <p:cNvSpPr>
              <a:spLocks/>
            </p:cNvSpPr>
            <p:nvPr/>
          </p:nvSpPr>
          <p:spPr bwMode="auto">
            <a:xfrm>
              <a:off x="9560404" y="5192431"/>
              <a:ext cx="13532" cy="92469"/>
            </a:xfrm>
            <a:custGeom>
              <a:avLst/>
              <a:gdLst>
                <a:gd name="T0" fmla="*/ 0 w 6"/>
                <a:gd name="T1" fmla="*/ 40 h 40"/>
                <a:gd name="T2" fmla="*/ 0 w 6"/>
                <a:gd name="T3" fmla="*/ 0 h 40"/>
                <a:gd name="T4" fmla="*/ 0 w 6"/>
                <a:gd name="T5" fmla="*/ 40 h 40"/>
              </a:gdLst>
              <a:ahLst/>
              <a:cxnLst>
                <a:cxn ang="0">
                  <a:pos x="T0" y="T1"/>
                </a:cxn>
                <a:cxn ang="0">
                  <a:pos x="T2" y="T3"/>
                </a:cxn>
                <a:cxn ang="0">
                  <a:pos x="T4" y="T5"/>
                </a:cxn>
              </a:cxnLst>
              <a:rect l="0" t="0" r="r" b="b"/>
              <a:pathLst>
                <a:path w="6" h="40">
                  <a:moveTo>
                    <a:pt x="0" y="40"/>
                  </a:moveTo>
                  <a:cubicBezTo>
                    <a:pt x="0" y="27"/>
                    <a:pt x="0" y="13"/>
                    <a:pt x="0" y="0"/>
                  </a:cubicBezTo>
                  <a:cubicBezTo>
                    <a:pt x="6" y="13"/>
                    <a:pt x="6" y="27"/>
                    <a:pt x="0" y="4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44">
              <a:extLst>
                <a:ext uri="{FF2B5EF4-FFF2-40B4-BE49-F238E27FC236}">
                  <a16:creationId xmlns:a16="http://schemas.microsoft.com/office/drawing/2014/main" id="{B58139F0-6441-4479-AB6F-2B6391F31117}"/>
                </a:ext>
              </a:extLst>
            </p:cNvPr>
            <p:cNvSpPr>
              <a:spLocks/>
            </p:cNvSpPr>
            <p:nvPr/>
          </p:nvSpPr>
          <p:spPr bwMode="auto">
            <a:xfrm>
              <a:off x="8810504" y="3075794"/>
              <a:ext cx="107129" cy="49617"/>
            </a:xfrm>
            <a:custGeom>
              <a:avLst/>
              <a:gdLst>
                <a:gd name="T0" fmla="*/ 7 w 47"/>
                <a:gd name="T1" fmla="*/ 18 h 22"/>
                <a:gd name="T2" fmla="*/ 1 w 47"/>
                <a:gd name="T3" fmla="*/ 3 h 22"/>
                <a:gd name="T4" fmla="*/ 19 w 47"/>
                <a:gd name="T5" fmla="*/ 2 h 22"/>
                <a:gd name="T6" fmla="*/ 30 w 47"/>
                <a:gd name="T7" fmla="*/ 2 h 22"/>
                <a:gd name="T8" fmla="*/ 47 w 47"/>
                <a:gd name="T9" fmla="*/ 7 h 22"/>
                <a:gd name="T10" fmla="*/ 33 w 47"/>
                <a:gd name="T11" fmla="*/ 22 h 22"/>
                <a:gd name="T12" fmla="*/ 15 w 47"/>
                <a:gd name="T13" fmla="*/ 22 h 22"/>
                <a:gd name="T14" fmla="*/ 7 w 47"/>
                <a:gd name="T15" fmla="*/ 18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7" y="18"/>
                  </a:moveTo>
                  <a:cubicBezTo>
                    <a:pt x="5" y="13"/>
                    <a:pt x="0" y="10"/>
                    <a:pt x="1" y="3"/>
                  </a:cubicBezTo>
                  <a:cubicBezTo>
                    <a:pt x="7" y="0"/>
                    <a:pt x="13" y="2"/>
                    <a:pt x="19" y="2"/>
                  </a:cubicBezTo>
                  <a:cubicBezTo>
                    <a:pt x="23" y="2"/>
                    <a:pt x="27" y="2"/>
                    <a:pt x="30" y="2"/>
                  </a:cubicBezTo>
                  <a:cubicBezTo>
                    <a:pt x="36" y="4"/>
                    <a:pt x="42" y="1"/>
                    <a:pt x="47" y="7"/>
                  </a:cubicBezTo>
                  <a:cubicBezTo>
                    <a:pt x="45" y="14"/>
                    <a:pt x="38" y="18"/>
                    <a:pt x="33" y="22"/>
                  </a:cubicBezTo>
                  <a:cubicBezTo>
                    <a:pt x="27" y="22"/>
                    <a:pt x="21" y="22"/>
                    <a:pt x="15" y="22"/>
                  </a:cubicBezTo>
                  <a:cubicBezTo>
                    <a:pt x="12" y="21"/>
                    <a:pt x="10" y="19"/>
                    <a:pt x="7" y="18"/>
                  </a:cubicBezTo>
                  <a:close/>
                </a:path>
              </a:pathLst>
            </a:custGeom>
            <a:solidFill>
              <a:srgbClr val="9A73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45">
              <a:extLst>
                <a:ext uri="{FF2B5EF4-FFF2-40B4-BE49-F238E27FC236}">
                  <a16:creationId xmlns:a16="http://schemas.microsoft.com/office/drawing/2014/main" id="{ED9DD5C6-9718-4C08-8154-BAE4114768EC}"/>
                </a:ext>
              </a:extLst>
            </p:cNvPr>
            <p:cNvSpPr>
              <a:spLocks/>
            </p:cNvSpPr>
            <p:nvPr/>
          </p:nvSpPr>
          <p:spPr bwMode="auto">
            <a:xfrm>
              <a:off x="9281870" y="5346922"/>
              <a:ext cx="126299" cy="75554"/>
            </a:xfrm>
            <a:custGeom>
              <a:avLst/>
              <a:gdLst>
                <a:gd name="T0" fmla="*/ 55 w 55"/>
                <a:gd name="T1" fmla="*/ 9 h 33"/>
                <a:gd name="T2" fmla="*/ 55 w 55"/>
                <a:gd name="T3" fmla="*/ 14 h 33"/>
                <a:gd name="T4" fmla="*/ 19 w 55"/>
                <a:gd name="T5" fmla="*/ 27 h 33"/>
                <a:gd name="T6" fmla="*/ 0 w 55"/>
                <a:gd name="T7" fmla="*/ 31 h 33"/>
                <a:gd name="T8" fmla="*/ 26 w 55"/>
                <a:gd name="T9" fmla="*/ 2 h 33"/>
                <a:gd name="T10" fmla="*/ 34 w 55"/>
                <a:gd name="T11" fmla="*/ 0 h 33"/>
                <a:gd name="T12" fmla="*/ 55 w 55"/>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55" y="9"/>
                  </a:moveTo>
                  <a:cubicBezTo>
                    <a:pt x="55" y="11"/>
                    <a:pt x="55" y="12"/>
                    <a:pt x="55" y="14"/>
                  </a:cubicBezTo>
                  <a:cubicBezTo>
                    <a:pt x="41" y="14"/>
                    <a:pt x="31" y="23"/>
                    <a:pt x="19" y="27"/>
                  </a:cubicBezTo>
                  <a:cubicBezTo>
                    <a:pt x="13" y="29"/>
                    <a:pt x="7" y="33"/>
                    <a:pt x="0" y="31"/>
                  </a:cubicBezTo>
                  <a:cubicBezTo>
                    <a:pt x="9" y="21"/>
                    <a:pt x="17" y="12"/>
                    <a:pt x="26" y="2"/>
                  </a:cubicBezTo>
                  <a:cubicBezTo>
                    <a:pt x="28" y="0"/>
                    <a:pt x="31" y="0"/>
                    <a:pt x="34" y="0"/>
                  </a:cubicBezTo>
                  <a:cubicBezTo>
                    <a:pt x="41" y="3"/>
                    <a:pt x="49" y="4"/>
                    <a:pt x="55" y="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46">
              <a:extLst>
                <a:ext uri="{FF2B5EF4-FFF2-40B4-BE49-F238E27FC236}">
                  <a16:creationId xmlns:a16="http://schemas.microsoft.com/office/drawing/2014/main" id="{E3F019EB-B332-4683-A202-B1E0664BF7AD}"/>
                </a:ext>
              </a:extLst>
            </p:cNvPr>
            <p:cNvSpPr>
              <a:spLocks/>
            </p:cNvSpPr>
            <p:nvPr/>
          </p:nvSpPr>
          <p:spPr bwMode="auto">
            <a:xfrm>
              <a:off x="9063102" y="6203951"/>
              <a:ext cx="13532" cy="47362"/>
            </a:xfrm>
            <a:custGeom>
              <a:avLst/>
              <a:gdLst>
                <a:gd name="T0" fmla="*/ 0 w 6"/>
                <a:gd name="T1" fmla="*/ 0 h 21"/>
                <a:gd name="T2" fmla="*/ 4 w 6"/>
                <a:gd name="T3" fmla="*/ 0 h 21"/>
                <a:gd name="T4" fmla="*/ 0 w 6"/>
                <a:gd name="T5" fmla="*/ 21 h 21"/>
                <a:gd name="T6" fmla="*/ 0 w 6"/>
                <a:gd name="T7" fmla="*/ 0 h 21"/>
              </a:gdLst>
              <a:ahLst/>
              <a:cxnLst>
                <a:cxn ang="0">
                  <a:pos x="T0" y="T1"/>
                </a:cxn>
                <a:cxn ang="0">
                  <a:pos x="T2" y="T3"/>
                </a:cxn>
                <a:cxn ang="0">
                  <a:pos x="T4" y="T5"/>
                </a:cxn>
                <a:cxn ang="0">
                  <a:pos x="T6" y="T7"/>
                </a:cxn>
              </a:cxnLst>
              <a:rect l="0" t="0" r="r" b="b"/>
              <a:pathLst>
                <a:path w="6" h="21">
                  <a:moveTo>
                    <a:pt x="0" y="0"/>
                  </a:moveTo>
                  <a:cubicBezTo>
                    <a:pt x="1" y="0"/>
                    <a:pt x="2" y="0"/>
                    <a:pt x="4" y="0"/>
                  </a:cubicBezTo>
                  <a:cubicBezTo>
                    <a:pt x="2" y="7"/>
                    <a:pt x="6" y="15"/>
                    <a:pt x="0" y="21"/>
                  </a:cubicBezTo>
                  <a:cubicBezTo>
                    <a:pt x="0" y="14"/>
                    <a:pt x="0" y="7"/>
                    <a:pt x="0" y="0"/>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47">
              <a:extLst>
                <a:ext uri="{FF2B5EF4-FFF2-40B4-BE49-F238E27FC236}">
                  <a16:creationId xmlns:a16="http://schemas.microsoft.com/office/drawing/2014/main" id="{D45CF13E-E57A-45C8-88AD-6E603C046C50}"/>
                </a:ext>
              </a:extLst>
            </p:cNvPr>
            <p:cNvSpPr>
              <a:spLocks/>
            </p:cNvSpPr>
            <p:nvPr/>
          </p:nvSpPr>
          <p:spPr bwMode="auto">
            <a:xfrm>
              <a:off x="8957101" y="5349177"/>
              <a:ext cx="149980" cy="37213"/>
            </a:xfrm>
            <a:custGeom>
              <a:avLst/>
              <a:gdLst>
                <a:gd name="T0" fmla="*/ 2 w 65"/>
                <a:gd name="T1" fmla="*/ 5 h 16"/>
                <a:gd name="T2" fmla="*/ 51 w 65"/>
                <a:gd name="T3" fmla="*/ 2 h 16"/>
                <a:gd name="T4" fmla="*/ 53 w 65"/>
                <a:gd name="T5" fmla="*/ 13 h 16"/>
                <a:gd name="T6" fmla="*/ 35 w 65"/>
                <a:gd name="T7" fmla="*/ 16 h 16"/>
                <a:gd name="T8" fmla="*/ 2 w 65"/>
                <a:gd name="T9" fmla="*/ 8 h 16"/>
                <a:gd name="T10" fmla="*/ 1 w 65"/>
                <a:gd name="T11" fmla="*/ 6 h 16"/>
                <a:gd name="T12" fmla="*/ 2 w 65"/>
                <a:gd name="T13" fmla="*/ 5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2" y="5"/>
                  </a:moveTo>
                  <a:cubicBezTo>
                    <a:pt x="19" y="5"/>
                    <a:pt x="35" y="0"/>
                    <a:pt x="51" y="2"/>
                  </a:cubicBezTo>
                  <a:cubicBezTo>
                    <a:pt x="65" y="3"/>
                    <a:pt x="60" y="8"/>
                    <a:pt x="53" y="13"/>
                  </a:cubicBezTo>
                  <a:cubicBezTo>
                    <a:pt x="47" y="13"/>
                    <a:pt x="41" y="15"/>
                    <a:pt x="35" y="16"/>
                  </a:cubicBezTo>
                  <a:cubicBezTo>
                    <a:pt x="26" y="6"/>
                    <a:pt x="13" y="9"/>
                    <a:pt x="2" y="8"/>
                  </a:cubicBezTo>
                  <a:cubicBezTo>
                    <a:pt x="1" y="8"/>
                    <a:pt x="0" y="7"/>
                    <a:pt x="1" y="6"/>
                  </a:cubicBezTo>
                  <a:cubicBezTo>
                    <a:pt x="1" y="6"/>
                    <a:pt x="2" y="5"/>
                    <a:pt x="2" y="5"/>
                  </a:cubicBezTo>
                  <a:close/>
                </a:path>
              </a:pathLst>
            </a:custGeom>
            <a:solidFill>
              <a:srgbClr val="F9A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48">
              <a:extLst>
                <a:ext uri="{FF2B5EF4-FFF2-40B4-BE49-F238E27FC236}">
                  <a16:creationId xmlns:a16="http://schemas.microsoft.com/office/drawing/2014/main" id="{1B120FB1-CFE4-4398-B0C0-58CB17C7C8F7}"/>
                </a:ext>
              </a:extLst>
            </p:cNvPr>
            <p:cNvSpPr>
              <a:spLocks/>
            </p:cNvSpPr>
            <p:nvPr/>
          </p:nvSpPr>
          <p:spPr bwMode="auto">
            <a:xfrm>
              <a:off x="8740588" y="5346922"/>
              <a:ext cx="78937" cy="55256"/>
            </a:xfrm>
            <a:custGeom>
              <a:avLst/>
              <a:gdLst>
                <a:gd name="T0" fmla="*/ 34 w 34"/>
                <a:gd name="T1" fmla="*/ 24 h 24"/>
                <a:gd name="T2" fmla="*/ 0 w 34"/>
                <a:gd name="T3" fmla="*/ 9 h 24"/>
                <a:gd name="T4" fmla="*/ 12 w 34"/>
                <a:gd name="T5" fmla="*/ 2 h 24"/>
                <a:gd name="T6" fmla="*/ 18 w 34"/>
                <a:gd name="T7" fmla="*/ 2 h 24"/>
                <a:gd name="T8" fmla="*/ 34 w 34"/>
                <a:gd name="T9" fmla="*/ 24 h 24"/>
              </a:gdLst>
              <a:ahLst/>
              <a:cxnLst>
                <a:cxn ang="0">
                  <a:pos x="T0" y="T1"/>
                </a:cxn>
                <a:cxn ang="0">
                  <a:pos x="T2" y="T3"/>
                </a:cxn>
                <a:cxn ang="0">
                  <a:pos x="T4" y="T5"/>
                </a:cxn>
                <a:cxn ang="0">
                  <a:pos x="T6" y="T7"/>
                </a:cxn>
                <a:cxn ang="0">
                  <a:pos x="T8" y="T9"/>
                </a:cxn>
              </a:cxnLst>
              <a:rect l="0" t="0" r="r" b="b"/>
              <a:pathLst>
                <a:path w="34" h="24">
                  <a:moveTo>
                    <a:pt x="34" y="24"/>
                  </a:moveTo>
                  <a:cubicBezTo>
                    <a:pt x="22" y="22"/>
                    <a:pt x="12" y="14"/>
                    <a:pt x="0" y="9"/>
                  </a:cubicBezTo>
                  <a:cubicBezTo>
                    <a:pt x="4" y="7"/>
                    <a:pt x="8" y="5"/>
                    <a:pt x="12" y="2"/>
                  </a:cubicBezTo>
                  <a:cubicBezTo>
                    <a:pt x="14" y="0"/>
                    <a:pt x="16" y="0"/>
                    <a:pt x="18" y="2"/>
                  </a:cubicBezTo>
                  <a:cubicBezTo>
                    <a:pt x="23" y="10"/>
                    <a:pt x="31" y="15"/>
                    <a:pt x="34" y="24"/>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249">
              <a:extLst>
                <a:ext uri="{FF2B5EF4-FFF2-40B4-BE49-F238E27FC236}">
                  <a16:creationId xmlns:a16="http://schemas.microsoft.com/office/drawing/2014/main" id="{D7ED5327-26F4-4262-9FA6-C8717E7B335D}"/>
                </a:ext>
              </a:extLst>
            </p:cNvPr>
            <p:cNvSpPr>
              <a:spLocks/>
            </p:cNvSpPr>
            <p:nvPr/>
          </p:nvSpPr>
          <p:spPr bwMode="auto">
            <a:xfrm>
              <a:off x="9038293" y="5355943"/>
              <a:ext cx="40596" cy="64278"/>
            </a:xfrm>
            <a:custGeom>
              <a:avLst/>
              <a:gdLst>
                <a:gd name="T0" fmla="*/ 0 w 18"/>
                <a:gd name="T1" fmla="*/ 13 h 28"/>
                <a:gd name="T2" fmla="*/ 18 w 18"/>
                <a:gd name="T3" fmla="*/ 10 h 28"/>
                <a:gd name="T4" fmla="*/ 18 w 18"/>
                <a:gd name="T5" fmla="*/ 12 h 28"/>
                <a:gd name="T6" fmla="*/ 12 w 18"/>
                <a:gd name="T7" fmla="*/ 23 h 28"/>
                <a:gd name="T8" fmla="*/ 5 w 18"/>
                <a:gd name="T9" fmla="*/ 22 h 28"/>
                <a:gd name="T10" fmla="*/ 0 w 18"/>
                <a:gd name="T11" fmla="*/ 13 h 28"/>
              </a:gdLst>
              <a:ahLst/>
              <a:cxnLst>
                <a:cxn ang="0">
                  <a:pos x="T0" y="T1"/>
                </a:cxn>
                <a:cxn ang="0">
                  <a:pos x="T2" y="T3"/>
                </a:cxn>
                <a:cxn ang="0">
                  <a:pos x="T4" y="T5"/>
                </a:cxn>
                <a:cxn ang="0">
                  <a:pos x="T6" y="T7"/>
                </a:cxn>
                <a:cxn ang="0">
                  <a:pos x="T8" y="T9"/>
                </a:cxn>
                <a:cxn ang="0">
                  <a:pos x="T10" y="T11"/>
                </a:cxn>
              </a:cxnLst>
              <a:rect l="0" t="0" r="r" b="b"/>
              <a:pathLst>
                <a:path w="18" h="28">
                  <a:moveTo>
                    <a:pt x="0" y="13"/>
                  </a:moveTo>
                  <a:cubicBezTo>
                    <a:pt x="4" y="0"/>
                    <a:pt x="11" y="4"/>
                    <a:pt x="18" y="10"/>
                  </a:cubicBezTo>
                  <a:cubicBezTo>
                    <a:pt x="18" y="10"/>
                    <a:pt x="18" y="11"/>
                    <a:pt x="18" y="12"/>
                  </a:cubicBezTo>
                  <a:cubicBezTo>
                    <a:pt x="16" y="16"/>
                    <a:pt x="14" y="20"/>
                    <a:pt x="12" y="23"/>
                  </a:cubicBezTo>
                  <a:cubicBezTo>
                    <a:pt x="9" y="26"/>
                    <a:pt x="6" y="28"/>
                    <a:pt x="5" y="22"/>
                  </a:cubicBezTo>
                  <a:cubicBezTo>
                    <a:pt x="1" y="20"/>
                    <a:pt x="1" y="17"/>
                    <a:pt x="0" y="13"/>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50">
              <a:extLst>
                <a:ext uri="{FF2B5EF4-FFF2-40B4-BE49-F238E27FC236}">
                  <a16:creationId xmlns:a16="http://schemas.microsoft.com/office/drawing/2014/main" id="{AD8D346C-E415-4624-8120-5126FEF3C146}"/>
                </a:ext>
              </a:extLst>
            </p:cNvPr>
            <p:cNvSpPr>
              <a:spLocks/>
            </p:cNvSpPr>
            <p:nvPr/>
          </p:nvSpPr>
          <p:spPr bwMode="auto">
            <a:xfrm>
              <a:off x="8941313" y="5318730"/>
              <a:ext cx="62022" cy="25937"/>
            </a:xfrm>
            <a:custGeom>
              <a:avLst/>
              <a:gdLst>
                <a:gd name="T0" fmla="*/ 27 w 27"/>
                <a:gd name="T1" fmla="*/ 3 h 11"/>
                <a:gd name="T2" fmla="*/ 2 w 27"/>
                <a:gd name="T3" fmla="*/ 11 h 11"/>
                <a:gd name="T4" fmla="*/ 1 w 27"/>
                <a:gd name="T5" fmla="*/ 9 h 11"/>
                <a:gd name="T6" fmla="*/ 2 w 27"/>
                <a:gd name="T7" fmla="*/ 7 h 11"/>
                <a:gd name="T8" fmla="*/ 27 w 27"/>
                <a:gd name="T9" fmla="*/ 0 h 11"/>
                <a:gd name="T10" fmla="*/ 27 w 27"/>
                <a:gd name="T11" fmla="*/ 3 h 11"/>
              </a:gdLst>
              <a:ahLst/>
              <a:cxnLst>
                <a:cxn ang="0">
                  <a:pos x="T0" y="T1"/>
                </a:cxn>
                <a:cxn ang="0">
                  <a:pos x="T2" y="T3"/>
                </a:cxn>
                <a:cxn ang="0">
                  <a:pos x="T4" y="T5"/>
                </a:cxn>
                <a:cxn ang="0">
                  <a:pos x="T6" y="T7"/>
                </a:cxn>
                <a:cxn ang="0">
                  <a:pos x="T8" y="T9"/>
                </a:cxn>
                <a:cxn ang="0">
                  <a:pos x="T10" y="T11"/>
                </a:cxn>
              </a:cxnLst>
              <a:rect l="0" t="0" r="r" b="b"/>
              <a:pathLst>
                <a:path w="27" h="11">
                  <a:moveTo>
                    <a:pt x="27" y="3"/>
                  </a:moveTo>
                  <a:cubicBezTo>
                    <a:pt x="20" y="10"/>
                    <a:pt x="11" y="10"/>
                    <a:pt x="2" y="11"/>
                  </a:cubicBezTo>
                  <a:cubicBezTo>
                    <a:pt x="1" y="10"/>
                    <a:pt x="0" y="9"/>
                    <a:pt x="1" y="9"/>
                  </a:cubicBezTo>
                  <a:cubicBezTo>
                    <a:pt x="1" y="8"/>
                    <a:pt x="1" y="7"/>
                    <a:pt x="2" y="7"/>
                  </a:cubicBezTo>
                  <a:cubicBezTo>
                    <a:pt x="10" y="5"/>
                    <a:pt x="19" y="3"/>
                    <a:pt x="27" y="0"/>
                  </a:cubicBezTo>
                  <a:cubicBezTo>
                    <a:pt x="27" y="1"/>
                    <a:pt x="27" y="2"/>
                    <a:pt x="27" y="3"/>
                  </a:cubicBezTo>
                  <a:close/>
                </a:path>
              </a:pathLst>
            </a:custGeom>
            <a:solidFill>
              <a:srgbClr val="F8AF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51">
              <a:extLst>
                <a:ext uri="{FF2B5EF4-FFF2-40B4-BE49-F238E27FC236}">
                  <a16:creationId xmlns:a16="http://schemas.microsoft.com/office/drawing/2014/main" id="{5D874829-4B91-4B10-B8EC-7265AB9171C1}"/>
                </a:ext>
              </a:extLst>
            </p:cNvPr>
            <p:cNvSpPr>
              <a:spLocks/>
            </p:cNvSpPr>
            <p:nvPr/>
          </p:nvSpPr>
          <p:spPr bwMode="auto">
            <a:xfrm>
              <a:off x="9047314" y="5383007"/>
              <a:ext cx="31575" cy="57512"/>
            </a:xfrm>
            <a:custGeom>
              <a:avLst/>
              <a:gdLst>
                <a:gd name="T0" fmla="*/ 1 w 14"/>
                <a:gd name="T1" fmla="*/ 10 h 25"/>
                <a:gd name="T2" fmla="*/ 14 w 14"/>
                <a:gd name="T3" fmla="*/ 0 h 25"/>
                <a:gd name="T4" fmla="*/ 3 w 14"/>
                <a:gd name="T5" fmla="*/ 23 h 25"/>
                <a:gd name="T6" fmla="*/ 0 w 14"/>
                <a:gd name="T7" fmla="*/ 23 h 25"/>
                <a:gd name="T8" fmla="*/ 1 w 14"/>
                <a:gd name="T9" fmla="*/ 10 h 25"/>
              </a:gdLst>
              <a:ahLst/>
              <a:cxnLst>
                <a:cxn ang="0">
                  <a:pos x="T0" y="T1"/>
                </a:cxn>
                <a:cxn ang="0">
                  <a:pos x="T2" y="T3"/>
                </a:cxn>
                <a:cxn ang="0">
                  <a:pos x="T4" y="T5"/>
                </a:cxn>
                <a:cxn ang="0">
                  <a:pos x="T6" y="T7"/>
                </a:cxn>
                <a:cxn ang="0">
                  <a:pos x="T8" y="T9"/>
                </a:cxn>
              </a:cxnLst>
              <a:rect l="0" t="0" r="r" b="b"/>
              <a:pathLst>
                <a:path w="14" h="25">
                  <a:moveTo>
                    <a:pt x="1" y="10"/>
                  </a:moveTo>
                  <a:cubicBezTo>
                    <a:pt x="11" y="14"/>
                    <a:pt x="8" y="1"/>
                    <a:pt x="14" y="0"/>
                  </a:cubicBezTo>
                  <a:cubicBezTo>
                    <a:pt x="14" y="9"/>
                    <a:pt x="9" y="16"/>
                    <a:pt x="3" y="23"/>
                  </a:cubicBezTo>
                  <a:cubicBezTo>
                    <a:pt x="2" y="25"/>
                    <a:pt x="1" y="25"/>
                    <a:pt x="0" y="23"/>
                  </a:cubicBezTo>
                  <a:cubicBezTo>
                    <a:pt x="0" y="18"/>
                    <a:pt x="1" y="14"/>
                    <a:pt x="1" y="10"/>
                  </a:cubicBezTo>
                  <a:close/>
                </a:path>
              </a:pathLst>
            </a:custGeom>
            <a:solidFill>
              <a:srgbClr val="F3A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52">
              <a:extLst>
                <a:ext uri="{FF2B5EF4-FFF2-40B4-BE49-F238E27FC236}">
                  <a16:creationId xmlns:a16="http://schemas.microsoft.com/office/drawing/2014/main" id="{3340FBFD-5894-4397-9701-623466EAE52F}"/>
                </a:ext>
              </a:extLst>
            </p:cNvPr>
            <p:cNvSpPr>
              <a:spLocks/>
            </p:cNvSpPr>
            <p:nvPr/>
          </p:nvSpPr>
          <p:spPr bwMode="auto">
            <a:xfrm>
              <a:off x="9028144" y="5436008"/>
              <a:ext cx="25937" cy="41724"/>
            </a:xfrm>
            <a:custGeom>
              <a:avLst/>
              <a:gdLst>
                <a:gd name="T0" fmla="*/ 8 w 11"/>
                <a:gd name="T1" fmla="*/ 0 h 18"/>
                <a:gd name="T2" fmla="*/ 11 w 11"/>
                <a:gd name="T3" fmla="*/ 0 h 18"/>
                <a:gd name="T4" fmla="*/ 0 w 11"/>
                <a:gd name="T5" fmla="*/ 18 h 18"/>
                <a:gd name="T6" fmla="*/ 8 w 11"/>
                <a:gd name="T7" fmla="*/ 0 h 18"/>
              </a:gdLst>
              <a:ahLst/>
              <a:cxnLst>
                <a:cxn ang="0">
                  <a:pos x="T0" y="T1"/>
                </a:cxn>
                <a:cxn ang="0">
                  <a:pos x="T2" y="T3"/>
                </a:cxn>
                <a:cxn ang="0">
                  <a:pos x="T4" y="T5"/>
                </a:cxn>
                <a:cxn ang="0">
                  <a:pos x="T6" y="T7"/>
                </a:cxn>
              </a:cxnLst>
              <a:rect l="0" t="0" r="r" b="b"/>
              <a:pathLst>
                <a:path w="11" h="18">
                  <a:moveTo>
                    <a:pt x="8" y="0"/>
                  </a:moveTo>
                  <a:cubicBezTo>
                    <a:pt x="9" y="0"/>
                    <a:pt x="10" y="0"/>
                    <a:pt x="11" y="0"/>
                  </a:cubicBezTo>
                  <a:cubicBezTo>
                    <a:pt x="10" y="8"/>
                    <a:pt x="8" y="15"/>
                    <a:pt x="0" y="18"/>
                  </a:cubicBezTo>
                  <a:cubicBezTo>
                    <a:pt x="1" y="11"/>
                    <a:pt x="5" y="6"/>
                    <a:pt x="8" y="0"/>
                  </a:cubicBezTo>
                  <a:close/>
                </a:path>
              </a:pathLst>
            </a:custGeom>
            <a:solidFill>
              <a:srgbClr val="F7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53">
              <a:extLst>
                <a:ext uri="{FF2B5EF4-FFF2-40B4-BE49-F238E27FC236}">
                  <a16:creationId xmlns:a16="http://schemas.microsoft.com/office/drawing/2014/main" id="{C17C8E9C-9000-40DB-A738-2DF2A27C3427}"/>
                </a:ext>
              </a:extLst>
            </p:cNvPr>
            <p:cNvSpPr>
              <a:spLocks/>
            </p:cNvSpPr>
            <p:nvPr/>
          </p:nvSpPr>
          <p:spPr bwMode="auto">
            <a:xfrm>
              <a:off x="9001079" y="5461944"/>
              <a:ext cx="27064" cy="31575"/>
            </a:xfrm>
            <a:custGeom>
              <a:avLst/>
              <a:gdLst>
                <a:gd name="T0" fmla="*/ 12 w 12"/>
                <a:gd name="T1" fmla="*/ 7 h 14"/>
                <a:gd name="T2" fmla="*/ 8 w 12"/>
                <a:gd name="T3" fmla="*/ 14 h 14"/>
                <a:gd name="T4" fmla="*/ 5 w 12"/>
                <a:gd name="T5" fmla="*/ 11 h 14"/>
                <a:gd name="T6" fmla="*/ 0 w 12"/>
                <a:gd name="T7" fmla="*/ 2 h 14"/>
                <a:gd name="T8" fmla="*/ 12 w 12"/>
                <a:gd name="T9" fmla="*/ 7 h 14"/>
              </a:gdLst>
              <a:ahLst/>
              <a:cxnLst>
                <a:cxn ang="0">
                  <a:pos x="T0" y="T1"/>
                </a:cxn>
                <a:cxn ang="0">
                  <a:pos x="T2" y="T3"/>
                </a:cxn>
                <a:cxn ang="0">
                  <a:pos x="T4" y="T5"/>
                </a:cxn>
                <a:cxn ang="0">
                  <a:pos x="T6" y="T7"/>
                </a:cxn>
                <a:cxn ang="0">
                  <a:pos x="T8" y="T9"/>
                </a:cxn>
              </a:cxnLst>
              <a:rect l="0" t="0" r="r" b="b"/>
              <a:pathLst>
                <a:path w="12" h="14">
                  <a:moveTo>
                    <a:pt x="12" y="7"/>
                  </a:moveTo>
                  <a:cubicBezTo>
                    <a:pt x="12" y="10"/>
                    <a:pt x="12" y="13"/>
                    <a:pt x="8" y="14"/>
                  </a:cubicBezTo>
                  <a:cubicBezTo>
                    <a:pt x="7" y="14"/>
                    <a:pt x="6" y="13"/>
                    <a:pt x="5" y="11"/>
                  </a:cubicBezTo>
                  <a:cubicBezTo>
                    <a:pt x="4" y="8"/>
                    <a:pt x="2" y="5"/>
                    <a:pt x="0" y="2"/>
                  </a:cubicBezTo>
                  <a:cubicBezTo>
                    <a:pt x="6" y="0"/>
                    <a:pt x="8" y="7"/>
                    <a:pt x="12" y="7"/>
                  </a:cubicBezTo>
                  <a:close/>
                </a:path>
              </a:pathLst>
            </a:custGeom>
            <a:solidFill>
              <a:srgbClr val="F8B0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54">
              <a:extLst>
                <a:ext uri="{FF2B5EF4-FFF2-40B4-BE49-F238E27FC236}">
                  <a16:creationId xmlns:a16="http://schemas.microsoft.com/office/drawing/2014/main" id="{97B0732B-DEE4-4930-A2E4-A2DE6AE15E9F}"/>
                </a:ext>
              </a:extLst>
            </p:cNvPr>
            <p:cNvSpPr>
              <a:spLocks/>
            </p:cNvSpPr>
            <p:nvPr/>
          </p:nvSpPr>
          <p:spPr bwMode="auto">
            <a:xfrm>
              <a:off x="8954845" y="5459689"/>
              <a:ext cx="32703" cy="22553"/>
            </a:xfrm>
            <a:custGeom>
              <a:avLst/>
              <a:gdLst>
                <a:gd name="T0" fmla="*/ 10 w 14"/>
                <a:gd name="T1" fmla="*/ 8 h 10"/>
                <a:gd name="T2" fmla="*/ 0 w 14"/>
                <a:gd name="T3" fmla="*/ 0 h 10"/>
                <a:gd name="T4" fmla="*/ 14 w 14"/>
                <a:gd name="T5" fmla="*/ 8 h 10"/>
                <a:gd name="T6" fmla="*/ 10 w 14"/>
                <a:gd name="T7" fmla="*/ 8 h 10"/>
              </a:gdLst>
              <a:ahLst/>
              <a:cxnLst>
                <a:cxn ang="0">
                  <a:pos x="T0" y="T1"/>
                </a:cxn>
                <a:cxn ang="0">
                  <a:pos x="T2" y="T3"/>
                </a:cxn>
                <a:cxn ang="0">
                  <a:pos x="T4" y="T5"/>
                </a:cxn>
                <a:cxn ang="0">
                  <a:pos x="T6" y="T7"/>
                </a:cxn>
              </a:cxnLst>
              <a:rect l="0" t="0" r="r" b="b"/>
              <a:pathLst>
                <a:path w="14" h="10">
                  <a:moveTo>
                    <a:pt x="10" y="8"/>
                  </a:moveTo>
                  <a:cubicBezTo>
                    <a:pt x="5" y="8"/>
                    <a:pt x="1" y="6"/>
                    <a:pt x="0" y="0"/>
                  </a:cubicBezTo>
                  <a:cubicBezTo>
                    <a:pt x="6" y="1"/>
                    <a:pt x="10" y="5"/>
                    <a:pt x="14" y="8"/>
                  </a:cubicBezTo>
                  <a:cubicBezTo>
                    <a:pt x="13" y="10"/>
                    <a:pt x="11" y="10"/>
                    <a:pt x="10" y="8"/>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55">
              <a:extLst>
                <a:ext uri="{FF2B5EF4-FFF2-40B4-BE49-F238E27FC236}">
                  <a16:creationId xmlns:a16="http://schemas.microsoft.com/office/drawing/2014/main" id="{86BB3B22-01F7-4775-9AB7-78A4B9D81005}"/>
                </a:ext>
              </a:extLst>
            </p:cNvPr>
            <p:cNvSpPr>
              <a:spLocks/>
            </p:cNvSpPr>
            <p:nvPr/>
          </p:nvSpPr>
          <p:spPr bwMode="auto">
            <a:xfrm>
              <a:off x="8978526" y="5477731"/>
              <a:ext cx="40596" cy="18043"/>
            </a:xfrm>
            <a:custGeom>
              <a:avLst/>
              <a:gdLst>
                <a:gd name="T0" fmla="*/ 0 w 18"/>
                <a:gd name="T1" fmla="*/ 0 h 8"/>
                <a:gd name="T2" fmla="*/ 4 w 18"/>
                <a:gd name="T3" fmla="*/ 0 h 8"/>
                <a:gd name="T4" fmla="*/ 15 w 18"/>
                <a:gd name="T5" fmla="*/ 4 h 8"/>
                <a:gd name="T6" fmla="*/ 18 w 18"/>
                <a:gd name="T7" fmla="*/ 7 h 8"/>
                <a:gd name="T8" fmla="*/ 15 w 18"/>
                <a:gd name="T9" fmla="*/ 8 h 8"/>
                <a:gd name="T10" fmla="*/ 0 w 18"/>
                <a:gd name="T11" fmla="*/ 0 h 8"/>
              </a:gdLst>
              <a:ahLst/>
              <a:cxnLst>
                <a:cxn ang="0">
                  <a:pos x="T0" y="T1"/>
                </a:cxn>
                <a:cxn ang="0">
                  <a:pos x="T2" y="T3"/>
                </a:cxn>
                <a:cxn ang="0">
                  <a:pos x="T4" y="T5"/>
                </a:cxn>
                <a:cxn ang="0">
                  <a:pos x="T6" y="T7"/>
                </a:cxn>
                <a:cxn ang="0">
                  <a:pos x="T8" y="T9"/>
                </a:cxn>
                <a:cxn ang="0">
                  <a:pos x="T10" y="T11"/>
                </a:cxn>
              </a:cxnLst>
              <a:rect l="0" t="0" r="r" b="b"/>
              <a:pathLst>
                <a:path w="18" h="8">
                  <a:moveTo>
                    <a:pt x="0" y="0"/>
                  </a:moveTo>
                  <a:cubicBezTo>
                    <a:pt x="1" y="0"/>
                    <a:pt x="3" y="0"/>
                    <a:pt x="4" y="0"/>
                  </a:cubicBezTo>
                  <a:cubicBezTo>
                    <a:pt x="8" y="2"/>
                    <a:pt x="12" y="3"/>
                    <a:pt x="15" y="4"/>
                  </a:cubicBezTo>
                  <a:cubicBezTo>
                    <a:pt x="16" y="5"/>
                    <a:pt x="17" y="6"/>
                    <a:pt x="18" y="7"/>
                  </a:cubicBezTo>
                  <a:cubicBezTo>
                    <a:pt x="17" y="7"/>
                    <a:pt x="16" y="8"/>
                    <a:pt x="15" y="8"/>
                  </a:cubicBezTo>
                  <a:cubicBezTo>
                    <a:pt x="9" y="8"/>
                    <a:pt x="3" y="7"/>
                    <a:pt x="0" y="0"/>
                  </a:cubicBezTo>
                  <a:close/>
                </a:path>
              </a:pathLst>
            </a:custGeom>
            <a:solidFill>
              <a:srgbClr val="F7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56">
              <a:extLst>
                <a:ext uri="{FF2B5EF4-FFF2-40B4-BE49-F238E27FC236}">
                  <a16:creationId xmlns:a16="http://schemas.microsoft.com/office/drawing/2014/main" id="{53FE630F-53AF-4A35-89CF-0CF876CDA701}"/>
                </a:ext>
              </a:extLst>
            </p:cNvPr>
            <p:cNvSpPr>
              <a:spLocks/>
            </p:cNvSpPr>
            <p:nvPr/>
          </p:nvSpPr>
          <p:spPr bwMode="auto">
            <a:xfrm>
              <a:off x="8768779" y="5328879"/>
              <a:ext cx="33830" cy="22553"/>
            </a:xfrm>
            <a:custGeom>
              <a:avLst/>
              <a:gdLst>
                <a:gd name="T0" fmla="*/ 6 w 15"/>
                <a:gd name="T1" fmla="*/ 10 h 10"/>
                <a:gd name="T2" fmla="*/ 0 w 15"/>
                <a:gd name="T3" fmla="*/ 10 h 10"/>
                <a:gd name="T4" fmla="*/ 14 w 15"/>
                <a:gd name="T5" fmla="*/ 0 h 10"/>
                <a:gd name="T6" fmla="*/ 6 w 15"/>
                <a:gd name="T7" fmla="*/ 10 h 10"/>
              </a:gdLst>
              <a:ahLst/>
              <a:cxnLst>
                <a:cxn ang="0">
                  <a:pos x="T0" y="T1"/>
                </a:cxn>
                <a:cxn ang="0">
                  <a:pos x="T2" y="T3"/>
                </a:cxn>
                <a:cxn ang="0">
                  <a:pos x="T4" y="T5"/>
                </a:cxn>
                <a:cxn ang="0">
                  <a:pos x="T6" y="T7"/>
                </a:cxn>
              </a:cxnLst>
              <a:rect l="0" t="0" r="r" b="b"/>
              <a:pathLst>
                <a:path w="15" h="10">
                  <a:moveTo>
                    <a:pt x="6" y="10"/>
                  </a:moveTo>
                  <a:cubicBezTo>
                    <a:pt x="4" y="10"/>
                    <a:pt x="2" y="10"/>
                    <a:pt x="0" y="10"/>
                  </a:cubicBezTo>
                  <a:cubicBezTo>
                    <a:pt x="2" y="4"/>
                    <a:pt x="9" y="3"/>
                    <a:pt x="14" y="0"/>
                  </a:cubicBezTo>
                  <a:cubicBezTo>
                    <a:pt x="15" y="6"/>
                    <a:pt x="9" y="7"/>
                    <a:pt x="6" y="10"/>
                  </a:cubicBezTo>
                  <a:close/>
                </a:path>
              </a:pathLst>
            </a:custGeom>
            <a:solidFill>
              <a:srgbClr val="A7B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57">
              <a:extLst>
                <a:ext uri="{FF2B5EF4-FFF2-40B4-BE49-F238E27FC236}">
                  <a16:creationId xmlns:a16="http://schemas.microsoft.com/office/drawing/2014/main" id="{79E57691-306B-4516-A0BB-01B240FDA430}"/>
                </a:ext>
              </a:extLst>
            </p:cNvPr>
            <p:cNvSpPr>
              <a:spLocks/>
            </p:cNvSpPr>
            <p:nvPr/>
          </p:nvSpPr>
          <p:spPr bwMode="auto">
            <a:xfrm>
              <a:off x="8927781" y="5335645"/>
              <a:ext cx="33830" cy="31575"/>
            </a:xfrm>
            <a:custGeom>
              <a:avLst/>
              <a:gdLst>
                <a:gd name="T0" fmla="*/ 8 w 15"/>
                <a:gd name="T1" fmla="*/ 0 h 14"/>
                <a:gd name="T2" fmla="*/ 8 w 15"/>
                <a:gd name="T3" fmla="*/ 4 h 14"/>
                <a:gd name="T4" fmla="*/ 15 w 15"/>
                <a:gd name="T5" fmla="*/ 11 h 14"/>
                <a:gd name="T6" fmla="*/ 15 w 15"/>
                <a:gd name="T7" fmla="*/ 14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8" y="2"/>
                    <a:pt x="8" y="3"/>
                    <a:pt x="8" y="4"/>
                  </a:cubicBezTo>
                  <a:cubicBezTo>
                    <a:pt x="10" y="6"/>
                    <a:pt x="13" y="9"/>
                    <a:pt x="15" y="11"/>
                  </a:cubicBezTo>
                  <a:cubicBezTo>
                    <a:pt x="15" y="12"/>
                    <a:pt x="15" y="13"/>
                    <a:pt x="15" y="14"/>
                  </a:cubicBezTo>
                  <a:cubicBezTo>
                    <a:pt x="6" y="13"/>
                    <a:pt x="0" y="10"/>
                    <a:pt x="8" y="0"/>
                  </a:cubicBezTo>
                  <a:close/>
                </a:path>
              </a:pathLst>
            </a:custGeom>
            <a:solidFill>
              <a:srgbClr val="F8A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58">
              <a:extLst>
                <a:ext uri="{FF2B5EF4-FFF2-40B4-BE49-F238E27FC236}">
                  <a16:creationId xmlns:a16="http://schemas.microsoft.com/office/drawing/2014/main" id="{EB3952E0-694C-4F0E-8639-5B22D96FA2B4}"/>
                </a:ext>
              </a:extLst>
            </p:cNvPr>
            <p:cNvSpPr>
              <a:spLocks/>
            </p:cNvSpPr>
            <p:nvPr/>
          </p:nvSpPr>
          <p:spPr bwMode="auto">
            <a:xfrm>
              <a:off x="9100314" y="3966654"/>
              <a:ext cx="59767" cy="277407"/>
            </a:xfrm>
            <a:custGeom>
              <a:avLst/>
              <a:gdLst>
                <a:gd name="T0" fmla="*/ 17 w 26"/>
                <a:gd name="T1" fmla="*/ 121 h 121"/>
                <a:gd name="T2" fmla="*/ 9 w 26"/>
                <a:gd name="T3" fmla="*/ 121 h 121"/>
                <a:gd name="T4" fmla="*/ 20 w 26"/>
                <a:gd name="T5" fmla="*/ 102 h 121"/>
                <a:gd name="T6" fmla="*/ 6 w 26"/>
                <a:gd name="T7" fmla="*/ 14 h 121"/>
                <a:gd name="T8" fmla="*/ 9 w 26"/>
                <a:gd name="T9" fmla="*/ 0 h 121"/>
                <a:gd name="T10" fmla="*/ 24 w 26"/>
                <a:gd name="T11" fmla="*/ 85 h 121"/>
                <a:gd name="T12" fmla="*/ 17 w 26"/>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26" h="121">
                  <a:moveTo>
                    <a:pt x="17" y="121"/>
                  </a:moveTo>
                  <a:cubicBezTo>
                    <a:pt x="14" y="121"/>
                    <a:pt x="12" y="121"/>
                    <a:pt x="9" y="121"/>
                  </a:cubicBezTo>
                  <a:cubicBezTo>
                    <a:pt x="10" y="113"/>
                    <a:pt x="17" y="109"/>
                    <a:pt x="20" y="102"/>
                  </a:cubicBezTo>
                  <a:cubicBezTo>
                    <a:pt x="14" y="73"/>
                    <a:pt x="0" y="45"/>
                    <a:pt x="6" y="14"/>
                  </a:cubicBezTo>
                  <a:cubicBezTo>
                    <a:pt x="6" y="9"/>
                    <a:pt x="4" y="3"/>
                    <a:pt x="9" y="0"/>
                  </a:cubicBezTo>
                  <a:cubicBezTo>
                    <a:pt x="14" y="28"/>
                    <a:pt x="19" y="56"/>
                    <a:pt x="24" y="85"/>
                  </a:cubicBezTo>
                  <a:cubicBezTo>
                    <a:pt x="25" y="98"/>
                    <a:pt x="26" y="110"/>
                    <a:pt x="17" y="121"/>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259">
              <a:extLst>
                <a:ext uri="{FF2B5EF4-FFF2-40B4-BE49-F238E27FC236}">
                  <a16:creationId xmlns:a16="http://schemas.microsoft.com/office/drawing/2014/main" id="{C5E67F4E-1158-4D19-AB71-05C000EB6501}"/>
                </a:ext>
              </a:extLst>
            </p:cNvPr>
            <p:cNvSpPr>
              <a:spLocks/>
            </p:cNvSpPr>
            <p:nvPr/>
          </p:nvSpPr>
          <p:spPr bwMode="auto">
            <a:xfrm>
              <a:off x="8669545" y="4460573"/>
              <a:ext cx="11277" cy="15787"/>
            </a:xfrm>
            <a:custGeom>
              <a:avLst/>
              <a:gdLst>
                <a:gd name="T0" fmla="*/ 0 w 5"/>
                <a:gd name="T1" fmla="*/ 2 h 7"/>
                <a:gd name="T2" fmla="*/ 2 w 5"/>
                <a:gd name="T3" fmla="*/ 0 h 7"/>
                <a:gd name="T4" fmla="*/ 5 w 5"/>
                <a:gd name="T5" fmla="*/ 3 h 7"/>
                <a:gd name="T6" fmla="*/ 3 w 5"/>
                <a:gd name="T7" fmla="*/ 6 h 7"/>
                <a:gd name="T8" fmla="*/ 0 w 5"/>
                <a:gd name="T9" fmla="*/ 2 h 7"/>
              </a:gdLst>
              <a:ahLst/>
              <a:cxnLst>
                <a:cxn ang="0">
                  <a:pos x="T0" y="T1"/>
                </a:cxn>
                <a:cxn ang="0">
                  <a:pos x="T2" y="T3"/>
                </a:cxn>
                <a:cxn ang="0">
                  <a:pos x="T4" y="T5"/>
                </a:cxn>
                <a:cxn ang="0">
                  <a:pos x="T6" y="T7"/>
                </a:cxn>
                <a:cxn ang="0">
                  <a:pos x="T8" y="T9"/>
                </a:cxn>
              </a:cxnLst>
              <a:rect l="0" t="0" r="r" b="b"/>
              <a:pathLst>
                <a:path w="5" h="7">
                  <a:moveTo>
                    <a:pt x="0" y="2"/>
                  </a:moveTo>
                  <a:cubicBezTo>
                    <a:pt x="0" y="2"/>
                    <a:pt x="1" y="1"/>
                    <a:pt x="2" y="0"/>
                  </a:cubicBezTo>
                  <a:cubicBezTo>
                    <a:pt x="3" y="1"/>
                    <a:pt x="4" y="2"/>
                    <a:pt x="5" y="3"/>
                  </a:cubicBezTo>
                  <a:cubicBezTo>
                    <a:pt x="5" y="4"/>
                    <a:pt x="4" y="6"/>
                    <a:pt x="3" y="6"/>
                  </a:cubicBezTo>
                  <a:cubicBezTo>
                    <a:pt x="1" y="7"/>
                    <a:pt x="0" y="5"/>
                    <a:pt x="0" y="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61">
              <a:extLst>
                <a:ext uri="{FF2B5EF4-FFF2-40B4-BE49-F238E27FC236}">
                  <a16:creationId xmlns:a16="http://schemas.microsoft.com/office/drawing/2014/main" id="{8D9F5602-AA18-4FC3-BB53-04E2C7FF9D5D}"/>
                </a:ext>
              </a:extLst>
            </p:cNvPr>
            <p:cNvSpPr>
              <a:spLocks/>
            </p:cNvSpPr>
            <p:nvPr/>
          </p:nvSpPr>
          <p:spPr bwMode="auto">
            <a:xfrm>
              <a:off x="9003335" y="3931696"/>
              <a:ext cx="20298" cy="34958"/>
            </a:xfrm>
            <a:custGeom>
              <a:avLst/>
              <a:gdLst>
                <a:gd name="T0" fmla="*/ 8 w 9"/>
                <a:gd name="T1" fmla="*/ 0 h 15"/>
                <a:gd name="T2" fmla="*/ 4 w 9"/>
                <a:gd name="T3" fmla="*/ 15 h 15"/>
                <a:gd name="T4" fmla="*/ 0 w 9"/>
                <a:gd name="T5" fmla="*/ 14 h 15"/>
                <a:gd name="T6" fmla="*/ 8 w 9"/>
                <a:gd name="T7" fmla="*/ 0 h 15"/>
              </a:gdLst>
              <a:ahLst/>
              <a:cxnLst>
                <a:cxn ang="0">
                  <a:pos x="T0" y="T1"/>
                </a:cxn>
                <a:cxn ang="0">
                  <a:pos x="T2" y="T3"/>
                </a:cxn>
                <a:cxn ang="0">
                  <a:pos x="T4" y="T5"/>
                </a:cxn>
                <a:cxn ang="0">
                  <a:pos x="T6" y="T7"/>
                </a:cxn>
              </a:cxnLst>
              <a:rect l="0" t="0" r="r" b="b"/>
              <a:pathLst>
                <a:path w="9" h="15">
                  <a:moveTo>
                    <a:pt x="8" y="0"/>
                  </a:moveTo>
                  <a:cubicBezTo>
                    <a:pt x="7" y="5"/>
                    <a:pt x="9" y="11"/>
                    <a:pt x="4" y="15"/>
                  </a:cubicBezTo>
                  <a:cubicBezTo>
                    <a:pt x="3" y="15"/>
                    <a:pt x="1" y="14"/>
                    <a:pt x="0" y="14"/>
                  </a:cubicBezTo>
                  <a:cubicBezTo>
                    <a:pt x="1" y="9"/>
                    <a:pt x="2" y="3"/>
                    <a:pt x="8" y="0"/>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62">
              <a:extLst>
                <a:ext uri="{FF2B5EF4-FFF2-40B4-BE49-F238E27FC236}">
                  <a16:creationId xmlns:a16="http://schemas.microsoft.com/office/drawing/2014/main" id="{9EF30D1C-A146-4397-BE7C-837C33BE802A}"/>
                </a:ext>
              </a:extLst>
            </p:cNvPr>
            <p:cNvSpPr>
              <a:spLocks/>
            </p:cNvSpPr>
            <p:nvPr/>
          </p:nvSpPr>
          <p:spPr bwMode="auto">
            <a:xfrm>
              <a:off x="8689843" y="4666937"/>
              <a:ext cx="30447" cy="84576"/>
            </a:xfrm>
            <a:custGeom>
              <a:avLst/>
              <a:gdLst>
                <a:gd name="T0" fmla="*/ 0 w 13"/>
                <a:gd name="T1" fmla="*/ 12 h 37"/>
                <a:gd name="T2" fmla="*/ 5 w 13"/>
                <a:gd name="T3" fmla="*/ 2 h 37"/>
                <a:gd name="T4" fmla="*/ 11 w 13"/>
                <a:gd name="T5" fmla="*/ 2 h 37"/>
                <a:gd name="T6" fmla="*/ 12 w 13"/>
                <a:gd name="T7" fmla="*/ 37 h 37"/>
                <a:gd name="T8" fmla="*/ 0 w 13"/>
                <a:gd name="T9" fmla="*/ 12 h 37"/>
              </a:gdLst>
              <a:ahLst/>
              <a:cxnLst>
                <a:cxn ang="0">
                  <a:pos x="T0" y="T1"/>
                </a:cxn>
                <a:cxn ang="0">
                  <a:pos x="T2" y="T3"/>
                </a:cxn>
                <a:cxn ang="0">
                  <a:pos x="T4" y="T5"/>
                </a:cxn>
                <a:cxn ang="0">
                  <a:pos x="T6" y="T7"/>
                </a:cxn>
                <a:cxn ang="0">
                  <a:pos x="T8" y="T9"/>
                </a:cxn>
              </a:cxnLst>
              <a:rect l="0" t="0" r="r" b="b"/>
              <a:pathLst>
                <a:path w="13" h="37">
                  <a:moveTo>
                    <a:pt x="0" y="12"/>
                  </a:moveTo>
                  <a:cubicBezTo>
                    <a:pt x="2" y="9"/>
                    <a:pt x="3" y="5"/>
                    <a:pt x="5" y="2"/>
                  </a:cubicBezTo>
                  <a:cubicBezTo>
                    <a:pt x="7" y="1"/>
                    <a:pt x="11" y="0"/>
                    <a:pt x="11" y="2"/>
                  </a:cubicBezTo>
                  <a:cubicBezTo>
                    <a:pt x="13" y="14"/>
                    <a:pt x="13" y="25"/>
                    <a:pt x="12" y="37"/>
                  </a:cubicBezTo>
                  <a:cubicBezTo>
                    <a:pt x="7" y="29"/>
                    <a:pt x="7" y="19"/>
                    <a:pt x="0" y="1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63">
              <a:extLst>
                <a:ext uri="{FF2B5EF4-FFF2-40B4-BE49-F238E27FC236}">
                  <a16:creationId xmlns:a16="http://schemas.microsoft.com/office/drawing/2014/main" id="{0F23F451-CE88-45DA-A12D-FBFF7180359F}"/>
                </a:ext>
              </a:extLst>
            </p:cNvPr>
            <p:cNvSpPr>
              <a:spLocks/>
            </p:cNvSpPr>
            <p:nvPr/>
          </p:nvSpPr>
          <p:spPr bwMode="auto">
            <a:xfrm>
              <a:off x="9261571" y="5266857"/>
              <a:ext cx="170278" cy="104874"/>
            </a:xfrm>
            <a:custGeom>
              <a:avLst/>
              <a:gdLst>
                <a:gd name="T0" fmla="*/ 64 w 74"/>
                <a:gd name="T1" fmla="*/ 44 h 46"/>
                <a:gd name="T2" fmla="*/ 42 w 74"/>
                <a:gd name="T3" fmla="*/ 38 h 46"/>
                <a:gd name="T4" fmla="*/ 27 w 74"/>
                <a:gd name="T5" fmla="*/ 30 h 46"/>
                <a:gd name="T6" fmla="*/ 5 w 74"/>
                <a:gd name="T7" fmla="*/ 19 h 46"/>
                <a:gd name="T8" fmla="*/ 1 w 74"/>
                <a:gd name="T9" fmla="*/ 8 h 46"/>
                <a:gd name="T10" fmla="*/ 21 w 74"/>
                <a:gd name="T11" fmla="*/ 0 h 46"/>
                <a:gd name="T12" fmla="*/ 74 w 74"/>
                <a:gd name="T13" fmla="*/ 27 h 46"/>
                <a:gd name="T14" fmla="*/ 68 w 74"/>
                <a:gd name="T15" fmla="*/ 37 h 46"/>
                <a:gd name="T16" fmla="*/ 64 w 74"/>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64" y="44"/>
                  </a:moveTo>
                  <a:cubicBezTo>
                    <a:pt x="55" y="46"/>
                    <a:pt x="49" y="42"/>
                    <a:pt x="42" y="38"/>
                  </a:cubicBezTo>
                  <a:cubicBezTo>
                    <a:pt x="37" y="35"/>
                    <a:pt x="32" y="33"/>
                    <a:pt x="27" y="30"/>
                  </a:cubicBezTo>
                  <a:cubicBezTo>
                    <a:pt x="21" y="24"/>
                    <a:pt x="13" y="22"/>
                    <a:pt x="5" y="19"/>
                  </a:cubicBezTo>
                  <a:cubicBezTo>
                    <a:pt x="4" y="16"/>
                    <a:pt x="0" y="13"/>
                    <a:pt x="1" y="8"/>
                  </a:cubicBezTo>
                  <a:cubicBezTo>
                    <a:pt x="8" y="4"/>
                    <a:pt x="13" y="0"/>
                    <a:pt x="21" y="0"/>
                  </a:cubicBezTo>
                  <a:cubicBezTo>
                    <a:pt x="39" y="9"/>
                    <a:pt x="56" y="18"/>
                    <a:pt x="74" y="27"/>
                  </a:cubicBezTo>
                  <a:cubicBezTo>
                    <a:pt x="73" y="31"/>
                    <a:pt x="67" y="32"/>
                    <a:pt x="68" y="37"/>
                  </a:cubicBezTo>
                  <a:cubicBezTo>
                    <a:pt x="66" y="40"/>
                    <a:pt x="65" y="42"/>
                    <a:pt x="64" y="44"/>
                  </a:cubicBezTo>
                  <a:close/>
                </a:path>
              </a:pathLst>
            </a:custGeom>
            <a:solidFill>
              <a:srgbClr val="F0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64">
              <a:extLst>
                <a:ext uri="{FF2B5EF4-FFF2-40B4-BE49-F238E27FC236}">
                  <a16:creationId xmlns:a16="http://schemas.microsoft.com/office/drawing/2014/main" id="{0397B516-66ED-48D1-B2EE-E13CA077FF6F}"/>
                </a:ext>
              </a:extLst>
            </p:cNvPr>
            <p:cNvSpPr>
              <a:spLocks/>
            </p:cNvSpPr>
            <p:nvPr/>
          </p:nvSpPr>
          <p:spPr bwMode="auto">
            <a:xfrm>
              <a:off x="9086782" y="5489008"/>
              <a:ext cx="42851" cy="41724"/>
            </a:xfrm>
            <a:custGeom>
              <a:avLst/>
              <a:gdLst>
                <a:gd name="T0" fmla="*/ 19 w 19"/>
                <a:gd name="T1" fmla="*/ 7 h 18"/>
                <a:gd name="T2" fmla="*/ 5 w 19"/>
                <a:gd name="T3" fmla="*/ 16 h 18"/>
                <a:gd name="T4" fmla="*/ 0 w 19"/>
                <a:gd name="T5" fmla="*/ 15 h 18"/>
                <a:gd name="T6" fmla="*/ 4 w 19"/>
                <a:gd name="T7" fmla="*/ 10 h 18"/>
                <a:gd name="T8" fmla="*/ 16 w 19"/>
                <a:gd name="T9" fmla="*/ 3 h 18"/>
                <a:gd name="T10" fmla="*/ 19 w 19"/>
                <a:gd name="T11" fmla="*/ 7 h 18"/>
              </a:gdLst>
              <a:ahLst/>
              <a:cxnLst>
                <a:cxn ang="0">
                  <a:pos x="T0" y="T1"/>
                </a:cxn>
                <a:cxn ang="0">
                  <a:pos x="T2" y="T3"/>
                </a:cxn>
                <a:cxn ang="0">
                  <a:pos x="T4" y="T5"/>
                </a:cxn>
                <a:cxn ang="0">
                  <a:pos x="T6" y="T7"/>
                </a:cxn>
                <a:cxn ang="0">
                  <a:pos x="T8" y="T9"/>
                </a:cxn>
                <a:cxn ang="0">
                  <a:pos x="T10" y="T11"/>
                </a:cxn>
              </a:cxnLst>
              <a:rect l="0" t="0" r="r" b="b"/>
              <a:pathLst>
                <a:path w="19" h="18">
                  <a:moveTo>
                    <a:pt x="19" y="7"/>
                  </a:moveTo>
                  <a:cubicBezTo>
                    <a:pt x="15" y="10"/>
                    <a:pt x="10" y="13"/>
                    <a:pt x="5" y="16"/>
                  </a:cubicBezTo>
                  <a:cubicBezTo>
                    <a:pt x="3" y="17"/>
                    <a:pt x="0" y="18"/>
                    <a:pt x="0" y="15"/>
                  </a:cubicBezTo>
                  <a:cubicBezTo>
                    <a:pt x="0" y="13"/>
                    <a:pt x="3" y="11"/>
                    <a:pt x="4" y="10"/>
                  </a:cubicBezTo>
                  <a:cubicBezTo>
                    <a:pt x="7" y="5"/>
                    <a:pt x="9" y="0"/>
                    <a:pt x="16" y="3"/>
                  </a:cubicBezTo>
                  <a:cubicBezTo>
                    <a:pt x="17" y="4"/>
                    <a:pt x="18" y="5"/>
                    <a:pt x="19" y="7"/>
                  </a:cubicBezTo>
                  <a:close/>
                </a:path>
              </a:pathLst>
            </a:custGeom>
            <a:solidFill>
              <a:srgbClr val="F3C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65">
              <a:extLst>
                <a:ext uri="{FF2B5EF4-FFF2-40B4-BE49-F238E27FC236}">
                  <a16:creationId xmlns:a16="http://schemas.microsoft.com/office/drawing/2014/main" id="{F424AFA7-BCCE-4C7B-80FA-EC6202D6AB65}"/>
                </a:ext>
              </a:extLst>
            </p:cNvPr>
            <p:cNvSpPr>
              <a:spLocks/>
            </p:cNvSpPr>
            <p:nvPr/>
          </p:nvSpPr>
          <p:spPr bwMode="auto">
            <a:xfrm>
              <a:off x="9078889" y="5477731"/>
              <a:ext cx="46235" cy="34958"/>
            </a:xfrm>
            <a:custGeom>
              <a:avLst/>
              <a:gdLst>
                <a:gd name="T0" fmla="*/ 19 w 20"/>
                <a:gd name="T1" fmla="*/ 8 h 15"/>
                <a:gd name="T2" fmla="*/ 7 w 20"/>
                <a:gd name="T3" fmla="*/ 15 h 15"/>
                <a:gd name="T4" fmla="*/ 0 w 20"/>
                <a:gd name="T5" fmla="*/ 8 h 15"/>
                <a:gd name="T6" fmla="*/ 8 w 20"/>
                <a:gd name="T7" fmla="*/ 0 h 15"/>
                <a:gd name="T8" fmla="*/ 19 w 20"/>
                <a:gd name="T9" fmla="*/ 3 h 15"/>
                <a:gd name="T10" fmla="*/ 18 w 20"/>
                <a:gd name="T11" fmla="*/ 7 h 15"/>
                <a:gd name="T12" fmla="*/ 19 w 2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19" y="8"/>
                  </a:moveTo>
                  <a:cubicBezTo>
                    <a:pt x="15" y="10"/>
                    <a:pt x="11" y="12"/>
                    <a:pt x="7" y="15"/>
                  </a:cubicBezTo>
                  <a:cubicBezTo>
                    <a:pt x="5" y="12"/>
                    <a:pt x="3" y="10"/>
                    <a:pt x="0" y="8"/>
                  </a:cubicBezTo>
                  <a:cubicBezTo>
                    <a:pt x="2" y="4"/>
                    <a:pt x="4" y="2"/>
                    <a:pt x="8" y="0"/>
                  </a:cubicBezTo>
                  <a:cubicBezTo>
                    <a:pt x="11" y="2"/>
                    <a:pt x="15" y="2"/>
                    <a:pt x="19" y="3"/>
                  </a:cubicBezTo>
                  <a:cubicBezTo>
                    <a:pt x="20" y="5"/>
                    <a:pt x="20" y="6"/>
                    <a:pt x="18" y="7"/>
                  </a:cubicBezTo>
                  <a:lnTo>
                    <a:pt x="19" y="8"/>
                  </a:lnTo>
                  <a:close/>
                </a:path>
              </a:pathLst>
            </a:custGeom>
            <a:solidFill>
              <a:srgbClr val="F6A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66">
              <a:extLst>
                <a:ext uri="{FF2B5EF4-FFF2-40B4-BE49-F238E27FC236}">
                  <a16:creationId xmlns:a16="http://schemas.microsoft.com/office/drawing/2014/main" id="{F22325D3-951A-4099-BBC3-FA62FA87758C}"/>
                </a:ext>
              </a:extLst>
            </p:cNvPr>
            <p:cNvSpPr>
              <a:spLocks/>
            </p:cNvSpPr>
            <p:nvPr/>
          </p:nvSpPr>
          <p:spPr bwMode="auto">
            <a:xfrm>
              <a:off x="9139783" y="5486753"/>
              <a:ext cx="38341" cy="25937"/>
            </a:xfrm>
            <a:custGeom>
              <a:avLst/>
              <a:gdLst>
                <a:gd name="T0" fmla="*/ 4 w 17"/>
                <a:gd name="T1" fmla="*/ 11 h 11"/>
                <a:gd name="T2" fmla="*/ 0 w 17"/>
                <a:gd name="T3" fmla="*/ 7 h 11"/>
                <a:gd name="T4" fmla="*/ 17 w 17"/>
                <a:gd name="T5" fmla="*/ 1 h 11"/>
                <a:gd name="T6" fmla="*/ 4 w 17"/>
                <a:gd name="T7" fmla="*/ 11 h 11"/>
              </a:gdLst>
              <a:ahLst/>
              <a:cxnLst>
                <a:cxn ang="0">
                  <a:pos x="T0" y="T1"/>
                </a:cxn>
                <a:cxn ang="0">
                  <a:pos x="T2" y="T3"/>
                </a:cxn>
                <a:cxn ang="0">
                  <a:pos x="T4" y="T5"/>
                </a:cxn>
                <a:cxn ang="0">
                  <a:pos x="T6" y="T7"/>
                </a:cxn>
              </a:cxnLst>
              <a:rect l="0" t="0" r="r" b="b"/>
              <a:pathLst>
                <a:path w="17" h="11">
                  <a:moveTo>
                    <a:pt x="4" y="11"/>
                  </a:moveTo>
                  <a:cubicBezTo>
                    <a:pt x="2" y="10"/>
                    <a:pt x="1" y="9"/>
                    <a:pt x="0" y="7"/>
                  </a:cubicBezTo>
                  <a:cubicBezTo>
                    <a:pt x="4" y="2"/>
                    <a:pt x="10" y="0"/>
                    <a:pt x="17" y="1"/>
                  </a:cubicBezTo>
                  <a:cubicBezTo>
                    <a:pt x="13" y="4"/>
                    <a:pt x="8" y="8"/>
                    <a:pt x="4" y="11"/>
                  </a:cubicBezTo>
                  <a:close/>
                </a:path>
              </a:pathLst>
            </a:custGeom>
            <a:solidFill>
              <a:srgbClr val="F6B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67">
              <a:extLst>
                <a:ext uri="{FF2B5EF4-FFF2-40B4-BE49-F238E27FC236}">
                  <a16:creationId xmlns:a16="http://schemas.microsoft.com/office/drawing/2014/main" id="{B0CDA8E3-262A-4CC7-83C9-3430797029D1}"/>
                </a:ext>
              </a:extLst>
            </p:cNvPr>
            <p:cNvSpPr>
              <a:spLocks/>
            </p:cNvSpPr>
            <p:nvPr/>
          </p:nvSpPr>
          <p:spPr bwMode="auto">
            <a:xfrm>
              <a:off x="9246911" y="5275879"/>
              <a:ext cx="25937" cy="33830"/>
            </a:xfrm>
            <a:custGeom>
              <a:avLst/>
              <a:gdLst>
                <a:gd name="T0" fmla="*/ 7 w 11"/>
                <a:gd name="T1" fmla="*/ 4 h 15"/>
                <a:gd name="T2" fmla="*/ 11 w 11"/>
                <a:gd name="T3" fmla="*/ 15 h 15"/>
                <a:gd name="T4" fmla="*/ 0 w 11"/>
                <a:gd name="T5" fmla="*/ 0 h 15"/>
                <a:gd name="T6" fmla="*/ 7 w 11"/>
                <a:gd name="T7" fmla="*/ 4 h 15"/>
              </a:gdLst>
              <a:ahLst/>
              <a:cxnLst>
                <a:cxn ang="0">
                  <a:pos x="T0" y="T1"/>
                </a:cxn>
                <a:cxn ang="0">
                  <a:pos x="T2" y="T3"/>
                </a:cxn>
                <a:cxn ang="0">
                  <a:pos x="T4" y="T5"/>
                </a:cxn>
                <a:cxn ang="0">
                  <a:pos x="T6" y="T7"/>
                </a:cxn>
              </a:cxnLst>
              <a:rect l="0" t="0" r="r" b="b"/>
              <a:pathLst>
                <a:path w="11" h="15">
                  <a:moveTo>
                    <a:pt x="7" y="4"/>
                  </a:moveTo>
                  <a:cubicBezTo>
                    <a:pt x="9" y="8"/>
                    <a:pt x="10" y="11"/>
                    <a:pt x="11" y="15"/>
                  </a:cubicBezTo>
                  <a:cubicBezTo>
                    <a:pt x="5" y="12"/>
                    <a:pt x="1" y="8"/>
                    <a:pt x="0" y="0"/>
                  </a:cubicBezTo>
                  <a:cubicBezTo>
                    <a:pt x="3" y="2"/>
                    <a:pt x="5" y="3"/>
                    <a:pt x="7" y="4"/>
                  </a:cubicBezTo>
                  <a:close/>
                </a:path>
              </a:pathLst>
            </a:custGeom>
            <a:solidFill>
              <a:srgbClr val="A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68">
              <a:extLst>
                <a:ext uri="{FF2B5EF4-FFF2-40B4-BE49-F238E27FC236}">
                  <a16:creationId xmlns:a16="http://schemas.microsoft.com/office/drawing/2014/main" id="{D63D1116-2A0B-486A-9F3C-FF2F8757138A}"/>
                </a:ext>
              </a:extLst>
            </p:cNvPr>
            <p:cNvSpPr>
              <a:spLocks/>
            </p:cNvSpPr>
            <p:nvPr/>
          </p:nvSpPr>
          <p:spPr bwMode="auto">
            <a:xfrm>
              <a:off x="9098059" y="5466455"/>
              <a:ext cx="27064" cy="33830"/>
            </a:xfrm>
            <a:custGeom>
              <a:avLst/>
              <a:gdLst>
                <a:gd name="T0" fmla="*/ 10 w 12"/>
                <a:gd name="T1" fmla="*/ 9 h 15"/>
                <a:gd name="T2" fmla="*/ 0 w 12"/>
                <a:gd name="T3" fmla="*/ 5 h 15"/>
                <a:gd name="T4" fmla="*/ 11 w 12"/>
                <a:gd name="T5" fmla="*/ 5 h 15"/>
                <a:gd name="T6" fmla="*/ 11 w 12"/>
                <a:gd name="T7" fmla="*/ 8 h 15"/>
                <a:gd name="T8" fmla="*/ 10 w 12"/>
                <a:gd name="T9" fmla="*/ 9 h 15"/>
              </a:gdLst>
              <a:ahLst/>
              <a:cxnLst>
                <a:cxn ang="0">
                  <a:pos x="T0" y="T1"/>
                </a:cxn>
                <a:cxn ang="0">
                  <a:pos x="T2" y="T3"/>
                </a:cxn>
                <a:cxn ang="0">
                  <a:pos x="T4" y="T5"/>
                </a:cxn>
                <a:cxn ang="0">
                  <a:pos x="T6" y="T7"/>
                </a:cxn>
                <a:cxn ang="0">
                  <a:pos x="T8" y="T9"/>
                </a:cxn>
              </a:cxnLst>
              <a:rect l="0" t="0" r="r" b="b"/>
              <a:pathLst>
                <a:path w="12" h="15">
                  <a:moveTo>
                    <a:pt x="10" y="9"/>
                  </a:moveTo>
                  <a:cubicBezTo>
                    <a:pt x="7" y="8"/>
                    <a:pt x="0" y="15"/>
                    <a:pt x="0" y="5"/>
                  </a:cubicBezTo>
                  <a:cubicBezTo>
                    <a:pt x="3" y="0"/>
                    <a:pt x="7" y="4"/>
                    <a:pt x="11" y="5"/>
                  </a:cubicBezTo>
                  <a:cubicBezTo>
                    <a:pt x="11" y="6"/>
                    <a:pt x="12" y="7"/>
                    <a:pt x="11" y="8"/>
                  </a:cubicBezTo>
                  <a:cubicBezTo>
                    <a:pt x="11" y="9"/>
                    <a:pt x="11" y="9"/>
                    <a:pt x="10" y="9"/>
                  </a:cubicBezTo>
                  <a:close/>
                </a:path>
              </a:pathLst>
            </a:custGeom>
            <a:solidFill>
              <a:srgbClr val="F4C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69">
              <a:extLst>
                <a:ext uri="{FF2B5EF4-FFF2-40B4-BE49-F238E27FC236}">
                  <a16:creationId xmlns:a16="http://schemas.microsoft.com/office/drawing/2014/main" id="{5D6891A0-8248-4C68-9412-0C3E391E5502}"/>
                </a:ext>
              </a:extLst>
            </p:cNvPr>
            <p:cNvSpPr>
              <a:spLocks/>
            </p:cNvSpPr>
            <p:nvPr/>
          </p:nvSpPr>
          <p:spPr bwMode="auto">
            <a:xfrm>
              <a:off x="9323593" y="5331134"/>
              <a:ext cx="33830" cy="22553"/>
            </a:xfrm>
            <a:custGeom>
              <a:avLst/>
              <a:gdLst>
                <a:gd name="T0" fmla="*/ 0 w 15"/>
                <a:gd name="T1" fmla="*/ 2 h 10"/>
                <a:gd name="T2" fmla="*/ 15 w 15"/>
                <a:gd name="T3" fmla="*/ 10 h 10"/>
                <a:gd name="T4" fmla="*/ 8 w 15"/>
                <a:gd name="T5" fmla="*/ 9 h 10"/>
                <a:gd name="T6" fmla="*/ 0 w 15"/>
                <a:gd name="T7" fmla="*/ 2 h 10"/>
              </a:gdLst>
              <a:ahLst/>
              <a:cxnLst>
                <a:cxn ang="0">
                  <a:pos x="T0" y="T1"/>
                </a:cxn>
                <a:cxn ang="0">
                  <a:pos x="T2" y="T3"/>
                </a:cxn>
                <a:cxn ang="0">
                  <a:pos x="T4" y="T5"/>
                </a:cxn>
                <a:cxn ang="0">
                  <a:pos x="T6" y="T7"/>
                </a:cxn>
              </a:cxnLst>
              <a:rect l="0" t="0" r="r" b="b"/>
              <a:pathLst>
                <a:path w="15" h="10">
                  <a:moveTo>
                    <a:pt x="0" y="2"/>
                  </a:moveTo>
                  <a:cubicBezTo>
                    <a:pt x="7" y="0"/>
                    <a:pt x="11" y="5"/>
                    <a:pt x="15" y="10"/>
                  </a:cubicBezTo>
                  <a:cubicBezTo>
                    <a:pt x="13" y="10"/>
                    <a:pt x="10" y="10"/>
                    <a:pt x="8" y="9"/>
                  </a:cubicBezTo>
                  <a:cubicBezTo>
                    <a:pt x="4" y="8"/>
                    <a:pt x="2" y="6"/>
                    <a:pt x="0" y="2"/>
                  </a:cubicBezTo>
                  <a:close/>
                </a:path>
              </a:pathLst>
            </a:custGeom>
            <a:solidFill>
              <a:srgbClr val="A2A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70">
              <a:extLst>
                <a:ext uri="{FF2B5EF4-FFF2-40B4-BE49-F238E27FC236}">
                  <a16:creationId xmlns:a16="http://schemas.microsoft.com/office/drawing/2014/main" id="{93478765-F40E-4264-899F-ADD8FD154F84}"/>
                </a:ext>
              </a:extLst>
            </p:cNvPr>
            <p:cNvSpPr>
              <a:spLocks/>
            </p:cNvSpPr>
            <p:nvPr/>
          </p:nvSpPr>
          <p:spPr bwMode="auto">
            <a:xfrm>
              <a:off x="9120612" y="5473221"/>
              <a:ext cx="21426" cy="20298"/>
            </a:xfrm>
            <a:custGeom>
              <a:avLst/>
              <a:gdLst>
                <a:gd name="T0" fmla="*/ 0 w 9"/>
                <a:gd name="T1" fmla="*/ 6 h 9"/>
                <a:gd name="T2" fmla="*/ 1 w 9"/>
                <a:gd name="T3" fmla="*/ 2 h 9"/>
                <a:gd name="T4" fmla="*/ 9 w 9"/>
                <a:gd name="T5" fmla="*/ 0 h 9"/>
                <a:gd name="T6" fmla="*/ 0 w 9"/>
                <a:gd name="T7" fmla="*/ 9 h 9"/>
                <a:gd name="T8" fmla="*/ 0 w 9"/>
                <a:gd name="T9" fmla="*/ 6 h 9"/>
              </a:gdLst>
              <a:ahLst/>
              <a:cxnLst>
                <a:cxn ang="0">
                  <a:pos x="T0" y="T1"/>
                </a:cxn>
                <a:cxn ang="0">
                  <a:pos x="T2" y="T3"/>
                </a:cxn>
                <a:cxn ang="0">
                  <a:pos x="T4" y="T5"/>
                </a:cxn>
                <a:cxn ang="0">
                  <a:pos x="T6" y="T7"/>
                </a:cxn>
                <a:cxn ang="0">
                  <a:pos x="T8" y="T9"/>
                </a:cxn>
              </a:cxnLst>
              <a:rect l="0" t="0" r="r" b="b"/>
              <a:pathLst>
                <a:path w="9" h="9">
                  <a:moveTo>
                    <a:pt x="0" y="6"/>
                  </a:moveTo>
                  <a:cubicBezTo>
                    <a:pt x="0" y="5"/>
                    <a:pt x="0" y="4"/>
                    <a:pt x="1" y="2"/>
                  </a:cubicBezTo>
                  <a:cubicBezTo>
                    <a:pt x="3" y="2"/>
                    <a:pt x="6" y="1"/>
                    <a:pt x="9" y="0"/>
                  </a:cubicBezTo>
                  <a:cubicBezTo>
                    <a:pt x="9" y="6"/>
                    <a:pt x="4" y="7"/>
                    <a:pt x="0" y="9"/>
                  </a:cubicBezTo>
                  <a:cubicBezTo>
                    <a:pt x="0" y="8"/>
                    <a:pt x="0" y="7"/>
                    <a:pt x="0" y="6"/>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71">
              <a:extLst>
                <a:ext uri="{FF2B5EF4-FFF2-40B4-BE49-F238E27FC236}">
                  <a16:creationId xmlns:a16="http://schemas.microsoft.com/office/drawing/2014/main" id="{A12C7A60-259E-4042-B5EC-E8ADD7331216}"/>
                </a:ext>
              </a:extLst>
            </p:cNvPr>
            <p:cNvSpPr>
              <a:spLocks/>
            </p:cNvSpPr>
            <p:nvPr/>
          </p:nvSpPr>
          <p:spPr bwMode="auto">
            <a:xfrm>
              <a:off x="9484850" y="4327508"/>
              <a:ext cx="66533" cy="128554"/>
            </a:xfrm>
            <a:custGeom>
              <a:avLst/>
              <a:gdLst>
                <a:gd name="T0" fmla="*/ 0 w 29"/>
                <a:gd name="T1" fmla="*/ 56 h 56"/>
                <a:gd name="T2" fmla="*/ 29 w 29"/>
                <a:gd name="T3" fmla="*/ 0 h 56"/>
                <a:gd name="T4" fmla="*/ 4 w 29"/>
                <a:gd name="T5" fmla="*/ 55 h 56"/>
                <a:gd name="T6" fmla="*/ 0 w 29"/>
                <a:gd name="T7" fmla="*/ 56 h 56"/>
              </a:gdLst>
              <a:ahLst/>
              <a:cxnLst>
                <a:cxn ang="0">
                  <a:pos x="T0" y="T1"/>
                </a:cxn>
                <a:cxn ang="0">
                  <a:pos x="T2" y="T3"/>
                </a:cxn>
                <a:cxn ang="0">
                  <a:pos x="T4" y="T5"/>
                </a:cxn>
                <a:cxn ang="0">
                  <a:pos x="T6" y="T7"/>
                </a:cxn>
              </a:cxnLst>
              <a:rect l="0" t="0" r="r" b="b"/>
              <a:pathLst>
                <a:path w="29" h="56">
                  <a:moveTo>
                    <a:pt x="0" y="56"/>
                  </a:moveTo>
                  <a:cubicBezTo>
                    <a:pt x="10" y="37"/>
                    <a:pt x="20" y="18"/>
                    <a:pt x="29" y="0"/>
                  </a:cubicBezTo>
                  <a:cubicBezTo>
                    <a:pt x="29" y="22"/>
                    <a:pt x="14" y="37"/>
                    <a:pt x="4" y="55"/>
                  </a:cubicBezTo>
                  <a:cubicBezTo>
                    <a:pt x="3" y="56"/>
                    <a:pt x="2" y="56"/>
                    <a:pt x="0" y="5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6" name="Freeform 272">
              <a:extLst>
                <a:ext uri="{FF2B5EF4-FFF2-40B4-BE49-F238E27FC236}">
                  <a16:creationId xmlns:a16="http://schemas.microsoft.com/office/drawing/2014/main" id="{18820120-6BE4-413D-AB62-79C0DE9238A5}"/>
                </a:ext>
              </a:extLst>
            </p:cNvPr>
            <p:cNvSpPr>
              <a:spLocks/>
            </p:cNvSpPr>
            <p:nvPr/>
          </p:nvSpPr>
          <p:spPr bwMode="auto">
            <a:xfrm>
              <a:off x="9551382" y="4653405"/>
              <a:ext cx="18043" cy="42851"/>
            </a:xfrm>
            <a:custGeom>
              <a:avLst/>
              <a:gdLst>
                <a:gd name="T0" fmla="*/ 0 w 8"/>
                <a:gd name="T1" fmla="*/ 18 h 19"/>
                <a:gd name="T2" fmla="*/ 0 w 8"/>
                <a:gd name="T3" fmla="*/ 5 h 19"/>
                <a:gd name="T4" fmla="*/ 8 w 8"/>
                <a:gd name="T5" fmla="*/ 7 h 19"/>
                <a:gd name="T6" fmla="*/ 0 w 8"/>
                <a:gd name="T7" fmla="*/ 18 h 19"/>
              </a:gdLst>
              <a:ahLst/>
              <a:cxnLst>
                <a:cxn ang="0">
                  <a:pos x="T0" y="T1"/>
                </a:cxn>
                <a:cxn ang="0">
                  <a:pos x="T2" y="T3"/>
                </a:cxn>
                <a:cxn ang="0">
                  <a:pos x="T4" y="T5"/>
                </a:cxn>
                <a:cxn ang="0">
                  <a:pos x="T6" y="T7"/>
                </a:cxn>
              </a:cxnLst>
              <a:rect l="0" t="0" r="r" b="b"/>
              <a:pathLst>
                <a:path w="8" h="19">
                  <a:moveTo>
                    <a:pt x="0" y="18"/>
                  </a:moveTo>
                  <a:cubicBezTo>
                    <a:pt x="0" y="14"/>
                    <a:pt x="0" y="10"/>
                    <a:pt x="0" y="5"/>
                  </a:cubicBezTo>
                  <a:cubicBezTo>
                    <a:pt x="4" y="0"/>
                    <a:pt x="8" y="3"/>
                    <a:pt x="8" y="7"/>
                  </a:cubicBezTo>
                  <a:cubicBezTo>
                    <a:pt x="8" y="11"/>
                    <a:pt x="8" y="19"/>
                    <a:pt x="0"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7" name="Freeform 273">
              <a:extLst>
                <a:ext uri="{FF2B5EF4-FFF2-40B4-BE49-F238E27FC236}">
                  <a16:creationId xmlns:a16="http://schemas.microsoft.com/office/drawing/2014/main" id="{A618491D-701C-4110-BB50-600EBCDAB93C}"/>
                </a:ext>
              </a:extLst>
            </p:cNvPr>
            <p:cNvSpPr>
              <a:spLocks/>
            </p:cNvSpPr>
            <p:nvPr/>
          </p:nvSpPr>
          <p:spPr bwMode="auto">
            <a:xfrm>
              <a:off x="9418317" y="4536127"/>
              <a:ext cx="49617" cy="101490"/>
            </a:xfrm>
            <a:custGeom>
              <a:avLst/>
              <a:gdLst>
                <a:gd name="T0" fmla="*/ 22 w 22"/>
                <a:gd name="T1" fmla="*/ 0 h 44"/>
                <a:gd name="T2" fmla="*/ 17 w 22"/>
                <a:gd name="T3" fmla="*/ 33 h 44"/>
                <a:gd name="T4" fmla="*/ 12 w 22"/>
                <a:gd name="T5" fmla="*/ 20 h 44"/>
                <a:gd name="T6" fmla="*/ 0 w 22"/>
                <a:gd name="T7" fmla="*/ 44 h 44"/>
                <a:gd name="T8" fmla="*/ 22 w 22"/>
                <a:gd name="T9" fmla="*/ 0 h 44"/>
              </a:gdLst>
              <a:ahLst/>
              <a:cxnLst>
                <a:cxn ang="0">
                  <a:pos x="T0" y="T1"/>
                </a:cxn>
                <a:cxn ang="0">
                  <a:pos x="T2" y="T3"/>
                </a:cxn>
                <a:cxn ang="0">
                  <a:pos x="T4" y="T5"/>
                </a:cxn>
                <a:cxn ang="0">
                  <a:pos x="T6" y="T7"/>
                </a:cxn>
                <a:cxn ang="0">
                  <a:pos x="T8" y="T9"/>
                </a:cxn>
              </a:cxnLst>
              <a:rect l="0" t="0" r="r" b="b"/>
              <a:pathLst>
                <a:path w="22" h="44">
                  <a:moveTo>
                    <a:pt x="22" y="0"/>
                  </a:moveTo>
                  <a:cubicBezTo>
                    <a:pt x="20" y="11"/>
                    <a:pt x="19" y="22"/>
                    <a:pt x="17" y="33"/>
                  </a:cubicBezTo>
                  <a:cubicBezTo>
                    <a:pt x="16" y="29"/>
                    <a:pt x="14" y="26"/>
                    <a:pt x="12" y="20"/>
                  </a:cubicBezTo>
                  <a:cubicBezTo>
                    <a:pt x="7" y="29"/>
                    <a:pt x="4" y="37"/>
                    <a:pt x="0" y="44"/>
                  </a:cubicBezTo>
                  <a:cubicBezTo>
                    <a:pt x="0" y="26"/>
                    <a:pt x="7" y="11"/>
                    <a:pt x="22"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8" name="Freeform 274">
              <a:extLst>
                <a:ext uri="{FF2B5EF4-FFF2-40B4-BE49-F238E27FC236}">
                  <a16:creationId xmlns:a16="http://schemas.microsoft.com/office/drawing/2014/main" id="{BF459EB9-95B6-4223-BF83-E17105DF3A9E}"/>
                </a:ext>
              </a:extLst>
            </p:cNvPr>
            <p:cNvSpPr>
              <a:spLocks/>
            </p:cNvSpPr>
            <p:nvPr/>
          </p:nvSpPr>
          <p:spPr bwMode="auto">
            <a:xfrm>
              <a:off x="9418317" y="4664682"/>
              <a:ext cx="31575" cy="84576"/>
            </a:xfrm>
            <a:custGeom>
              <a:avLst/>
              <a:gdLst>
                <a:gd name="T0" fmla="*/ 14 w 14"/>
                <a:gd name="T1" fmla="*/ 7 h 37"/>
                <a:gd name="T2" fmla="*/ 8 w 14"/>
                <a:gd name="T3" fmla="*/ 37 h 37"/>
                <a:gd name="T4" fmla="*/ 6 w 14"/>
                <a:gd name="T5" fmla="*/ 0 h 37"/>
                <a:gd name="T6" fmla="*/ 14 w 14"/>
                <a:gd name="T7" fmla="*/ 7 h 37"/>
              </a:gdLst>
              <a:ahLst/>
              <a:cxnLst>
                <a:cxn ang="0">
                  <a:pos x="T0" y="T1"/>
                </a:cxn>
                <a:cxn ang="0">
                  <a:pos x="T2" y="T3"/>
                </a:cxn>
                <a:cxn ang="0">
                  <a:pos x="T4" y="T5"/>
                </a:cxn>
                <a:cxn ang="0">
                  <a:pos x="T6" y="T7"/>
                </a:cxn>
              </a:cxnLst>
              <a:rect l="0" t="0" r="r" b="b"/>
              <a:pathLst>
                <a:path w="14" h="37">
                  <a:moveTo>
                    <a:pt x="14" y="7"/>
                  </a:moveTo>
                  <a:cubicBezTo>
                    <a:pt x="12" y="17"/>
                    <a:pt x="10" y="27"/>
                    <a:pt x="8" y="37"/>
                  </a:cubicBezTo>
                  <a:cubicBezTo>
                    <a:pt x="0" y="24"/>
                    <a:pt x="12" y="12"/>
                    <a:pt x="6" y="0"/>
                  </a:cubicBezTo>
                  <a:cubicBezTo>
                    <a:pt x="12" y="0"/>
                    <a:pt x="10" y="6"/>
                    <a:pt x="14"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9" name="Freeform 275">
              <a:extLst>
                <a:ext uri="{FF2B5EF4-FFF2-40B4-BE49-F238E27FC236}">
                  <a16:creationId xmlns:a16="http://schemas.microsoft.com/office/drawing/2014/main" id="{B727FC6D-A7DD-493C-A4CC-4ACE0806BCCD}"/>
                </a:ext>
              </a:extLst>
            </p:cNvPr>
            <p:cNvSpPr>
              <a:spLocks/>
            </p:cNvSpPr>
            <p:nvPr/>
          </p:nvSpPr>
          <p:spPr bwMode="auto">
            <a:xfrm>
              <a:off x="9281870" y="4083931"/>
              <a:ext cx="193959" cy="31575"/>
            </a:xfrm>
            <a:custGeom>
              <a:avLst/>
              <a:gdLst>
                <a:gd name="T0" fmla="*/ 44 w 84"/>
                <a:gd name="T1" fmla="*/ 14 h 14"/>
                <a:gd name="T2" fmla="*/ 9 w 84"/>
                <a:gd name="T3" fmla="*/ 14 h 14"/>
                <a:gd name="T4" fmla="*/ 0 w 84"/>
                <a:gd name="T5" fmla="*/ 8 h 14"/>
                <a:gd name="T6" fmla="*/ 10 w 84"/>
                <a:gd name="T7" fmla="*/ 0 h 14"/>
                <a:gd name="T8" fmla="*/ 75 w 84"/>
                <a:gd name="T9" fmla="*/ 0 h 14"/>
                <a:gd name="T10" fmla="*/ 84 w 84"/>
                <a:gd name="T11" fmla="*/ 6 h 14"/>
                <a:gd name="T12" fmla="*/ 75 w 84"/>
                <a:gd name="T13" fmla="*/ 14 h 14"/>
                <a:gd name="T14" fmla="*/ 44 w 8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4">
                  <a:moveTo>
                    <a:pt x="44" y="14"/>
                  </a:moveTo>
                  <a:cubicBezTo>
                    <a:pt x="32" y="14"/>
                    <a:pt x="21" y="14"/>
                    <a:pt x="9" y="14"/>
                  </a:cubicBezTo>
                  <a:cubicBezTo>
                    <a:pt x="5" y="14"/>
                    <a:pt x="1" y="14"/>
                    <a:pt x="0" y="8"/>
                  </a:cubicBezTo>
                  <a:cubicBezTo>
                    <a:pt x="0" y="1"/>
                    <a:pt x="4" y="0"/>
                    <a:pt x="10" y="0"/>
                  </a:cubicBezTo>
                  <a:cubicBezTo>
                    <a:pt x="31" y="0"/>
                    <a:pt x="53" y="0"/>
                    <a:pt x="75" y="0"/>
                  </a:cubicBezTo>
                  <a:cubicBezTo>
                    <a:pt x="80" y="0"/>
                    <a:pt x="84" y="1"/>
                    <a:pt x="84" y="6"/>
                  </a:cubicBezTo>
                  <a:cubicBezTo>
                    <a:pt x="84" y="13"/>
                    <a:pt x="80" y="14"/>
                    <a:pt x="75" y="14"/>
                  </a:cubicBezTo>
                  <a:cubicBezTo>
                    <a:pt x="64" y="14"/>
                    <a:pt x="54" y="14"/>
                    <a:pt x="44" y="14"/>
                  </a:cubicBezTo>
                  <a:close/>
                </a:path>
              </a:pathLst>
            </a:custGeom>
            <a:solidFill>
              <a:srgbClr val="EBB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76">
              <a:extLst>
                <a:ext uri="{FF2B5EF4-FFF2-40B4-BE49-F238E27FC236}">
                  <a16:creationId xmlns:a16="http://schemas.microsoft.com/office/drawing/2014/main" id="{3488CF92-29E6-44C1-919E-029255E7B824}"/>
                </a:ext>
              </a:extLst>
            </p:cNvPr>
            <p:cNvSpPr>
              <a:spLocks/>
            </p:cNvSpPr>
            <p:nvPr/>
          </p:nvSpPr>
          <p:spPr bwMode="auto">
            <a:xfrm>
              <a:off x="9461169" y="3073539"/>
              <a:ext cx="21426" cy="49617"/>
            </a:xfrm>
            <a:custGeom>
              <a:avLst/>
              <a:gdLst>
                <a:gd name="T0" fmla="*/ 6 w 9"/>
                <a:gd name="T1" fmla="*/ 22 h 22"/>
                <a:gd name="T2" fmla="*/ 3 w 9"/>
                <a:gd name="T3" fmla="*/ 0 h 22"/>
                <a:gd name="T4" fmla="*/ 6 w 9"/>
                <a:gd name="T5" fmla="*/ 22 h 22"/>
              </a:gdLst>
              <a:ahLst/>
              <a:cxnLst>
                <a:cxn ang="0">
                  <a:pos x="T0" y="T1"/>
                </a:cxn>
                <a:cxn ang="0">
                  <a:pos x="T2" y="T3"/>
                </a:cxn>
                <a:cxn ang="0">
                  <a:pos x="T4" y="T5"/>
                </a:cxn>
              </a:cxnLst>
              <a:rect l="0" t="0" r="r" b="b"/>
              <a:pathLst>
                <a:path w="9" h="22">
                  <a:moveTo>
                    <a:pt x="6" y="22"/>
                  </a:moveTo>
                  <a:cubicBezTo>
                    <a:pt x="0" y="16"/>
                    <a:pt x="4" y="8"/>
                    <a:pt x="3" y="0"/>
                  </a:cubicBezTo>
                  <a:cubicBezTo>
                    <a:pt x="9" y="7"/>
                    <a:pt x="5" y="15"/>
                    <a:pt x="6" y="22"/>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77">
              <a:extLst>
                <a:ext uri="{FF2B5EF4-FFF2-40B4-BE49-F238E27FC236}">
                  <a16:creationId xmlns:a16="http://schemas.microsoft.com/office/drawing/2014/main" id="{6BEE0C36-5302-4CB4-913D-7DBC43BFA373}"/>
                </a:ext>
              </a:extLst>
            </p:cNvPr>
            <p:cNvSpPr>
              <a:spLocks/>
            </p:cNvSpPr>
            <p:nvPr/>
          </p:nvSpPr>
          <p:spPr bwMode="auto">
            <a:xfrm>
              <a:off x="9332614" y="3005879"/>
              <a:ext cx="92469" cy="25937"/>
            </a:xfrm>
            <a:custGeom>
              <a:avLst/>
              <a:gdLst>
                <a:gd name="T0" fmla="*/ 40 w 40"/>
                <a:gd name="T1" fmla="*/ 11 h 11"/>
                <a:gd name="T2" fmla="*/ 0 w 40"/>
                <a:gd name="T3" fmla="*/ 1 h 11"/>
                <a:gd name="T4" fmla="*/ 29 w 40"/>
                <a:gd name="T5" fmla="*/ 0 h 11"/>
                <a:gd name="T6" fmla="*/ 40 w 40"/>
                <a:gd name="T7" fmla="*/ 11 h 11"/>
              </a:gdLst>
              <a:ahLst/>
              <a:cxnLst>
                <a:cxn ang="0">
                  <a:pos x="T0" y="T1"/>
                </a:cxn>
                <a:cxn ang="0">
                  <a:pos x="T2" y="T3"/>
                </a:cxn>
                <a:cxn ang="0">
                  <a:pos x="T4" y="T5"/>
                </a:cxn>
                <a:cxn ang="0">
                  <a:pos x="T6" y="T7"/>
                </a:cxn>
              </a:cxnLst>
              <a:rect l="0" t="0" r="r" b="b"/>
              <a:pathLst>
                <a:path w="40" h="11">
                  <a:moveTo>
                    <a:pt x="40" y="11"/>
                  </a:moveTo>
                  <a:cubicBezTo>
                    <a:pt x="27" y="8"/>
                    <a:pt x="13" y="4"/>
                    <a:pt x="0" y="1"/>
                  </a:cubicBezTo>
                  <a:cubicBezTo>
                    <a:pt x="10" y="1"/>
                    <a:pt x="19" y="0"/>
                    <a:pt x="29" y="0"/>
                  </a:cubicBezTo>
                  <a:cubicBezTo>
                    <a:pt x="33" y="4"/>
                    <a:pt x="37" y="7"/>
                    <a:pt x="40" y="11"/>
                  </a:cubicBezTo>
                  <a:close/>
                </a:path>
              </a:pathLst>
            </a:custGeom>
            <a:solidFill>
              <a:srgbClr val="7D6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82">
              <a:extLst>
                <a:ext uri="{FF2B5EF4-FFF2-40B4-BE49-F238E27FC236}">
                  <a16:creationId xmlns:a16="http://schemas.microsoft.com/office/drawing/2014/main" id="{61D9F05D-81D1-4871-A6E4-61CA08230F0C}"/>
                </a:ext>
              </a:extLst>
            </p:cNvPr>
            <p:cNvSpPr>
              <a:spLocks/>
            </p:cNvSpPr>
            <p:nvPr/>
          </p:nvSpPr>
          <p:spPr bwMode="auto">
            <a:xfrm>
              <a:off x="9240145" y="3045348"/>
              <a:ext cx="122916" cy="57512"/>
            </a:xfrm>
            <a:custGeom>
              <a:avLst/>
              <a:gdLst>
                <a:gd name="T0" fmla="*/ 51 w 53"/>
                <a:gd name="T1" fmla="*/ 5 h 25"/>
                <a:gd name="T2" fmla="*/ 47 w 53"/>
                <a:gd name="T3" fmla="*/ 23 h 25"/>
                <a:gd name="T4" fmla="*/ 1 w 53"/>
                <a:gd name="T5" fmla="*/ 20 h 25"/>
                <a:gd name="T6" fmla="*/ 0 w 53"/>
                <a:gd name="T7" fmla="*/ 12 h 25"/>
                <a:gd name="T8" fmla="*/ 12 w 53"/>
                <a:gd name="T9" fmla="*/ 9 h 25"/>
                <a:gd name="T10" fmla="*/ 33 w 53"/>
                <a:gd name="T11" fmla="*/ 12 h 25"/>
                <a:gd name="T12" fmla="*/ 48 w 53"/>
                <a:gd name="T13" fmla="*/ 0 h 25"/>
                <a:gd name="T14" fmla="*/ 51 w 5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5">
                  <a:moveTo>
                    <a:pt x="51" y="5"/>
                  </a:moveTo>
                  <a:cubicBezTo>
                    <a:pt x="50" y="11"/>
                    <a:pt x="53" y="18"/>
                    <a:pt x="47" y="23"/>
                  </a:cubicBezTo>
                  <a:cubicBezTo>
                    <a:pt x="31" y="25"/>
                    <a:pt x="16" y="22"/>
                    <a:pt x="1" y="20"/>
                  </a:cubicBezTo>
                  <a:cubicBezTo>
                    <a:pt x="0" y="17"/>
                    <a:pt x="0" y="15"/>
                    <a:pt x="0" y="12"/>
                  </a:cubicBezTo>
                  <a:cubicBezTo>
                    <a:pt x="4" y="9"/>
                    <a:pt x="8" y="8"/>
                    <a:pt x="12" y="9"/>
                  </a:cubicBezTo>
                  <a:cubicBezTo>
                    <a:pt x="19" y="12"/>
                    <a:pt x="25" y="16"/>
                    <a:pt x="33" y="12"/>
                  </a:cubicBezTo>
                  <a:cubicBezTo>
                    <a:pt x="39" y="9"/>
                    <a:pt x="42" y="3"/>
                    <a:pt x="48" y="0"/>
                  </a:cubicBezTo>
                  <a:cubicBezTo>
                    <a:pt x="51" y="1"/>
                    <a:pt x="52" y="2"/>
                    <a:pt x="51" y="5"/>
                  </a:cubicBezTo>
                  <a:close/>
                </a:path>
              </a:pathLst>
            </a:custGeom>
            <a:solidFill>
              <a:srgbClr val="7B5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83">
              <a:extLst>
                <a:ext uri="{FF2B5EF4-FFF2-40B4-BE49-F238E27FC236}">
                  <a16:creationId xmlns:a16="http://schemas.microsoft.com/office/drawing/2014/main" id="{773257DC-B463-480C-8FAF-0AFB06A1EAC0}"/>
                </a:ext>
              </a:extLst>
            </p:cNvPr>
            <p:cNvSpPr>
              <a:spLocks/>
            </p:cNvSpPr>
            <p:nvPr/>
          </p:nvSpPr>
          <p:spPr bwMode="auto">
            <a:xfrm>
              <a:off x="9237890" y="3034071"/>
              <a:ext cx="72171" cy="39469"/>
            </a:xfrm>
            <a:custGeom>
              <a:avLst/>
              <a:gdLst>
                <a:gd name="T0" fmla="*/ 15 w 31"/>
                <a:gd name="T1" fmla="*/ 17 h 17"/>
                <a:gd name="T2" fmla="*/ 1 w 31"/>
                <a:gd name="T3" fmla="*/ 17 h 17"/>
                <a:gd name="T4" fmla="*/ 0 w 31"/>
                <a:gd name="T5" fmla="*/ 11 h 17"/>
                <a:gd name="T6" fmla="*/ 1 w 31"/>
                <a:gd name="T7" fmla="*/ 7 h 17"/>
                <a:gd name="T8" fmla="*/ 20 w 31"/>
                <a:gd name="T9" fmla="*/ 0 h 17"/>
                <a:gd name="T10" fmla="*/ 31 w 31"/>
                <a:gd name="T11" fmla="*/ 7 h 17"/>
                <a:gd name="T12" fmla="*/ 15 w 3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5" y="17"/>
                  </a:moveTo>
                  <a:cubicBezTo>
                    <a:pt x="11" y="17"/>
                    <a:pt x="6" y="17"/>
                    <a:pt x="1" y="17"/>
                  </a:cubicBezTo>
                  <a:cubicBezTo>
                    <a:pt x="1" y="15"/>
                    <a:pt x="1" y="13"/>
                    <a:pt x="0" y="11"/>
                  </a:cubicBezTo>
                  <a:cubicBezTo>
                    <a:pt x="1" y="10"/>
                    <a:pt x="1" y="8"/>
                    <a:pt x="1" y="7"/>
                  </a:cubicBezTo>
                  <a:cubicBezTo>
                    <a:pt x="9" y="8"/>
                    <a:pt x="13" y="2"/>
                    <a:pt x="20" y="0"/>
                  </a:cubicBezTo>
                  <a:cubicBezTo>
                    <a:pt x="22" y="3"/>
                    <a:pt x="29" y="2"/>
                    <a:pt x="31" y="7"/>
                  </a:cubicBezTo>
                  <a:cubicBezTo>
                    <a:pt x="29" y="15"/>
                    <a:pt x="22" y="15"/>
                    <a:pt x="15" y="17"/>
                  </a:cubicBezTo>
                  <a:close/>
                </a:path>
              </a:pathLst>
            </a:custGeom>
            <a:solidFill>
              <a:srgbClr val="4F3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84">
              <a:extLst>
                <a:ext uri="{FF2B5EF4-FFF2-40B4-BE49-F238E27FC236}">
                  <a16:creationId xmlns:a16="http://schemas.microsoft.com/office/drawing/2014/main" id="{15A288C8-6197-4040-A9D0-87869E970812}"/>
                </a:ext>
              </a:extLst>
            </p:cNvPr>
            <p:cNvSpPr>
              <a:spLocks/>
            </p:cNvSpPr>
            <p:nvPr/>
          </p:nvSpPr>
          <p:spPr bwMode="auto">
            <a:xfrm>
              <a:off x="8874780" y="3052114"/>
              <a:ext cx="48490" cy="39469"/>
            </a:xfrm>
            <a:custGeom>
              <a:avLst/>
              <a:gdLst>
                <a:gd name="T0" fmla="*/ 19 w 21"/>
                <a:gd name="T1" fmla="*/ 17 h 17"/>
                <a:gd name="T2" fmla="*/ 1 w 21"/>
                <a:gd name="T3" fmla="*/ 17 h 17"/>
                <a:gd name="T4" fmla="*/ 5 w 21"/>
                <a:gd name="T5" fmla="*/ 10 h 17"/>
                <a:gd name="T6" fmla="*/ 21 w 21"/>
                <a:gd name="T7" fmla="*/ 3 h 17"/>
                <a:gd name="T8" fmla="*/ 19 w 21"/>
                <a:gd name="T9" fmla="*/ 17 h 17"/>
              </a:gdLst>
              <a:ahLst/>
              <a:cxnLst>
                <a:cxn ang="0">
                  <a:pos x="T0" y="T1"/>
                </a:cxn>
                <a:cxn ang="0">
                  <a:pos x="T2" y="T3"/>
                </a:cxn>
                <a:cxn ang="0">
                  <a:pos x="T4" y="T5"/>
                </a:cxn>
                <a:cxn ang="0">
                  <a:pos x="T6" y="T7"/>
                </a:cxn>
                <a:cxn ang="0">
                  <a:pos x="T8" y="T9"/>
                </a:cxn>
              </a:cxnLst>
              <a:rect l="0" t="0" r="r" b="b"/>
              <a:pathLst>
                <a:path w="21" h="17">
                  <a:moveTo>
                    <a:pt x="19" y="17"/>
                  </a:moveTo>
                  <a:cubicBezTo>
                    <a:pt x="13" y="17"/>
                    <a:pt x="7" y="17"/>
                    <a:pt x="1" y="17"/>
                  </a:cubicBezTo>
                  <a:cubicBezTo>
                    <a:pt x="0" y="13"/>
                    <a:pt x="2" y="11"/>
                    <a:pt x="5" y="10"/>
                  </a:cubicBezTo>
                  <a:cubicBezTo>
                    <a:pt x="9" y="5"/>
                    <a:pt x="13" y="0"/>
                    <a:pt x="21" y="3"/>
                  </a:cubicBezTo>
                  <a:cubicBezTo>
                    <a:pt x="20" y="8"/>
                    <a:pt x="19" y="12"/>
                    <a:pt x="19" y="17"/>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85">
              <a:extLst>
                <a:ext uri="{FF2B5EF4-FFF2-40B4-BE49-F238E27FC236}">
                  <a16:creationId xmlns:a16="http://schemas.microsoft.com/office/drawing/2014/main" id="{B32762F8-A50D-492A-9415-2E1837A2241D}"/>
                </a:ext>
              </a:extLst>
            </p:cNvPr>
            <p:cNvSpPr>
              <a:spLocks/>
            </p:cNvSpPr>
            <p:nvPr/>
          </p:nvSpPr>
          <p:spPr bwMode="auto">
            <a:xfrm>
              <a:off x="8835312" y="3047603"/>
              <a:ext cx="50745" cy="43979"/>
            </a:xfrm>
            <a:custGeom>
              <a:avLst/>
              <a:gdLst>
                <a:gd name="T0" fmla="*/ 22 w 22"/>
                <a:gd name="T1" fmla="*/ 12 h 19"/>
                <a:gd name="T2" fmla="*/ 18 w 22"/>
                <a:gd name="T3" fmla="*/ 19 h 19"/>
                <a:gd name="T4" fmla="*/ 8 w 22"/>
                <a:gd name="T5" fmla="*/ 18 h 19"/>
                <a:gd name="T6" fmla="*/ 1 w 22"/>
                <a:gd name="T7" fmla="*/ 8 h 19"/>
                <a:gd name="T8" fmla="*/ 16 w 22"/>
                <a:gd name="T9" fmla="*/ 0 h 19"/>
                <a:gd name="T10" fmla="*/ 18 w 22"/>
                <a:gd name="T11" fmla="*/ 0 h 19"/>
                <a:gd name="T12" fmla="*/ 22 w 22"/>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2" y="12"/>
                  </a:moveTo>
                  <a:cubicBezTo>
                    <a:pt x="21" y="14"/>
                    <a:pt x="20" y="16"/>
                    <a:pt x="18" y="19"/>
                  </a:cubicBezTo>
                  <a:cubicBezTo>
                    <a:pt x="15" y="19"/>
                    <a:pt x="11" y="19"/>
                    <a:pt x="8" y="18"/>
                  </a:cubicBezTo>
                  <a:cubicBezTo>
                    <a:pt x="3" y="16"/>
                    <a:pt x="0" y="14"/>
                    <a:pt x="1" y="8"/>
                  </a:cubicBezTo>
                  <a:cubicBezTo>
                    <a:pt x="3" y="1"/>
                    <a:pt x="9" y="0"/>
                    <a:pt x="16" y="0"/>
                  </a:cubicBezTo>
                  <a:cubicBezTo>
                    <a:pt x="16" y="0"/>
                    <a:pt x="17" y="0"/>
                    <a:pt x="18" y="0"/>
                  </a:cubicBezTo>
                  <a:cubicBezTo>
                    <a:pt x="22" y="3"/>
                    <a:pt x="22" y="8"/>
                    <a:pt x="22" y="12"/>
                  </a:cubicBezTo>
                  <a:close/>
                </a:path>
              </a:pathLst>
            </a:custGeom>
            <a:solidFill>
              <a:srgbClr val="05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86">
              <a:extLst>
                <a:ext uri="{FF2B5EF4-FFF2-40B4-BE49-F238E27FC236}">
                  <a16:creationId xmlns:a16="http://schemas.microsoft.com/office/drawing/2014/main" id="{69F76E0B-3A04-4E54-A2A7-7BFECC0009E2}"/>
                </a:ext>
              </a:extLst>
            </p:cNvPr>
            <p:cNvSpPr>
              <a:spLocks/>
            </p:cNvSpPr>
            <p:nvPr/>
          </p:nvSpPr>
          <p:spPr bwMode="auto">
            <a:xfrm>
              <a:off x="8846589" y="3029560"/>
              <a:ext cx="32703" cy="31575"/>
            </a:xfrm>
            <a:custGeom>
              <a:avLst/>
              <a:gdLst>
                <a:gd name="T0" fmla="*/ 3 w 14"/>
                <a:gd name="T1" fmla="*/ 1 h 14"/>
                <a:gd name="T2" fmla="*/ 14 w 14"/>
                <a:gd name="T3" fmla="*/ 5 h 14"/>
                <a:gd name="T4" fmla="*/ 13 w 14"/>
                <a:gd name="T5" fmla="*/ 8 h 14"/>
                <a:gd name="T6" fmla="*/ 13 w 14"/>
                <a:gd name="T7" fmla="*/ 8 h 14"/>
                <a:gd name="T8" fmla="*/ 3 w 14"/>
                <a:gd name="T9" fmla="*/ 1 h 14"/>
              </a:gdLst>
              <a:ahLst/>
              <a:cxnLst>
                <a:cxn ang="0">
                  <a:pos x="T0" y="T1"/>
                </a:cxn>
                <a:cxn ang="0">
                  <a:pos x="T2" y="T3"/>
                </a:cxn>
                <a:cxn ang="0">
                  <a:pos x="T4" y="T5"/>
                </a:cxn>
                <a:cxn ang="0">
                  <a:pos x="T6" y="T7"/>
                </a:cxn>
                <a:cxn ang="0">
                  <a:pos x="T8" y="T9"/>
                </a:cxn>
              </a:cxnLst>
              <a:rect l="0" t="0" r="r" b="b"/>
              <a:pathLst>
                <a:path w="14" h="14">
                  <a:moveTo>
                    <a:pt x="3" y="1"/>
                  </a:moveTo>
                  <a:cubicBezTo>
                    <a:pt x="7" y="1"/>
                    <a:pt x="11" y="0"/>
                    <a:pt x="14" y="5"/>
                  </a:cubicBezTo>
                  <a:cubicBezTo>
                    <a:pt x="14" y="6"/>
                    <a:pt x="13" y="7"/>
                    <a:pt x="13" y="8"/>
                  </a:cubicBezTo>
                  <a:cubicBezTo>
                    <a:pt x="13" y="8"/>
                    <a:pt x="13" y="8"/>
                    <a:pt x="13" y="8"/>
                  </a:cubicBezTo>
                  <a:cubicBezTo>
                    <a:pt x="7" y="10"/>
                    <a:pt x="0" y="14"/>
                    <a:pt x="3" y="1"/>
                  </a:cubicBezTo>
                  <a:close/>
                </a:path>
              </a:pathLst>
            </a:custGeom>
            <a:solidFill>
              <a:srgbClr val="D6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87">
              <a:extLst>
                <a:ext uri="{FF2B5EF4-FFF2-40B4-BE49-F238E27FC236}">
                  <a16:creationId xmlns:a16="http://schemas.microsoft.com/office/drawing/2014/main" id="{273C6916-3104-426C-964A-222543847846}"/>
                </a:ext>
              </a:extLst>
            </p:cNvPr>
            <p:cNvSpPr>
              <a:spLocks/>
            </p:cNvSpPr>
            <p:nvPr/>
          </p:nvSpPr>
          <p:spPr bwMode="auto">
            <a:xfrm>
              <a:off x="9065357" y="3821184"/>
              <a:ext cx="23681" cy="65405"/>
            </a:xfrm>
            <a:custGeom>
              <a:avLst/>
              <a:gdLst>
                <a:gd name="T0" fmla="*/ 0 w 10"/>
                <a:gd name="T1" fmla="*/ 11 h 28"/>
                <a:gd name="T2" fmla="*/ 10 w 10"/>
                <a:gd name="T3" fmla="*/ 7 h 28"/>
                <a:gd name="T4" fmla="*/ 5 w 10"/>
                <a:gd name="T5" fmla="*/ 28 h 28"/>
                <a:gd name="T6" fmla="*/ 0 w 10"/>
                <a:gd name="T7" fmla="*/ 11 h 28"/>
              </a:gdLst>
              <a:ahLst/>
              <a:cxnLst>
                <a:cxn ang="0">
                  <a:pos x="T0" y="T1"/>
                </a:cxn>
                <a:cxn ang="0">
                  <a:pos x="T2" y="T3"/>
                </a:cxn>
                <a:cxn ang="0">
                  <a:pos x="T4" y="T5"/>
                </a:cxn>
                <a:cxn ang="0">
                  <a:pos x="T6" y="T7"/>
                </a:cxn>
              </a:cxnLst>
              <a:rect l="0" t="0" r="r" b="b"/>
              <a:pathLst>
                <a:path w="10" h="28">
                  <a:moveTo>
                    <a:pt x="0" y="11"/>
                  </a:moveTo>
                  <a:cubicBezTo>
                    <a:pt x="2" y="7"/>
                    <a:pt x="3" y="0"/>
                    <a:pt x="10" y="7"/>
                  </a:cubicBezTo>
                  <a:cubicBezTo>
                    <a:pt x="9" y="13"/>
                    <a:pt x="7" y="19"/>
                    <a:pt x="5" y="28"/>
                  </a:cubicBezTo>
                  <a:cubicBezTo>
                    <a:pt x="3" y="21"/>
                    <a:pt x="1" y="16"/>
                    <a:pt x="0" y="11"/>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8" name="Freeform 288">
              <a:extLst>
                <a:ext uri="{FF2B5EF4-FFF2-40B4-BE49-F238E27FC236}">
                  <a16:creationId xmlns:a16="http://schemas.microsoft.com/office/drawing/2014/main" id="{89FD2105-4EF4-49F1-A1DC-831677DE015A}"/>
                </a:ext>
              </a:extLst>
            </p:cNvPr>
            <p:cNvSpPr>
              <a:spLocks/>
            </p:cNvSpPr>
            <p:nvPr/>
          </p:nvSpPr>
          <p:spPr bwMode="auto">
            <a:xfrm>
              <a:off x="8660523" y="3191945"/>
              <a:ext cx="31575" cy="32703"/>
            </a:xfrm>
            <a:custGeom>
              <a:avLst/>
              <a:gdLst>
                <a:gd name="T0" fmla="*/ 11 w 14"/>
                <a:gd name="T1" fmla="*/ 0 h 14"/>
                <a:gd name="T2" fmla="*/ 14 w 14"/>
                <a:gd name="T3" fmla="*/ 14 h 14"/>
                <a:gd name="T4" fmla="*/ 3 w 14"/>
                <a:gd name="T5" fmla="*/ 14 h 14"/>
                <a:gd name="T6" fmla="*/ 11 w 14"/>
                <a:gd name="T7" fmla="*/ 0 h 14"/>
              </a:gdLst>
              <a:ahLst/>
              <a:cxnLst>
                <a:cxn ang="0">
                  <a:pos x="T0" y="T1"/>
                </a:cxn>
                <a:cxn ang="0">
                  <a:pos x="T2" y="T3"/>
                </a:cxn>
                <a:cxn ang="0">
                  <a:pos x="T4" y="T5"/>
                </a:cxn>
                <a:cxn ang="0">
                  <a:pos x="T6" y="T7"/>
                </a:cxn>
              </a:cxnLst>
              <a:rect l="0" t="0" r="r" b="b"/>
              <a:pathLst>
                <a:path w="14" h="14">
                  <a:moveTo>
                    <a:pt x="11" y="0"/>
                  </a:moveTo>
                  <a:cubicBezTo>
                    <a:pt x="12" y="5"/>
                    <a:pt x="13" y="10"/>
                    <a:pt x="14" y="14"/>
                  </a:cubicBezTo>
                  <a:cubicBezTo>
                    <a:pt x="10" y="12"/>
                    <a:pt x="6" y="12"/>
                    <a:pt x="3" y="14"/>
                  </a:cubicBezTo>
                  <a:cubicBezTo>
                    <a:pt x="4" y="9"/>
                    <a:pt x="0" y="1"/>
                    <a:pt x="11" y="0"/>
                  </a:cubicBezTo>
                  <a:close/>
                </a:path>
              </a:pathLst>
            </a:custGeom>
            <a:solidFill>
              <a:srgbClr val="F9B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89">
              <a:extLst>
                <a:ext uri="{FF2B5EF4-FFF2-40B4-BE49-F238E27FC236}">
                  <a16:creationId xmlns:a16="http://schemas.microsoft.com/office/drawing/2014/main" id="{ACC2C039-ECCD-4DC2-88F0-867A6E8EF4FD}"/>
                </a:ext>
              </a:extLst>
            </p:cNvPr>
            <p:cNvSpPr>
              <a:spLocks/>
            </p:cNvSpPr>
            <p:nvPr/>
          </p:nvSpPr>
          <p:spPr bwMode="auto">
            <a:xfrm>
              <a:off x="9314572" y="3173902"/>
              <a:ext cx="119533" cy="119533"/>
            </a:xfrm>
            <a:custGeom>
              <a:avLst/>
              <a:gdLst>
                <a:gd name="T0" fmla="*/ 52 w 52"/>
                <a:gd name="T1" fmla="*/ 16 h 52"/>
                <a:gd name="T2" fmla="*/ 25 w 52"/>
                <a:gd name="T3" fmla="*/ 52 h 52"/>
                <a:gd name="T4" fmla="*/ 1 w 52"/>
                <a:gd name="T5" fmla="*/ 29 h 52"/>
                <a:gd name="T6" fmla="*/ 30 w 52"/>
                <a:gd name="T7" fmla="*/ 0 h 52"/>
                <a:gd name="T8" fmla="*/ 52 w 52"/>
                <a:gd name="T9" fmla="*/ 16 h 52"/>
              </a:gdLst>
              <a:ahLst/>
              <a:cxnLst>
                <a:cxn ang="0">
                  <a:pos x="T0" y="T1"/>
                </a:cxn>
                <a:cxn ang="0">
                  <a:pos x="T2" y="T3"/>
                </a:cxn>
                <a:cxn ang="0">
                  <a:pos x="T4" y="T5"/>
                </a:cxn>
                <a:cxn ang="0">
                  <a:pos x="T6" y="T7"/>
                </a:cxn>
                <a:cxn ang="0">
                  <a:pos x="T8" y="T9"/>
                </a:cxn>
              </a:cxnLst>
              <a:rect l="0" t="0" r="r" b="b"/>
              <a:pathLst>
                <a:path w="52" h="52">
                  <a:moveTo>
                    <a:pt x="52" y="16"/>
                  </a:moveTo>
                  <a:cubicBezTo>
                    <a:pt x="52" y="39"/>
                    <a:pt x="41" y="51"/>
                    <a:pt x="25" y="52"/>
                  </a:cubicBezTo>
                  <a:cubicBezTo>
                    <a:pt x="10" y="52"/>
                    <a:pt x="1" y="44"/>
                    <a:pt x="1" y="29"/>
                  </a:cubicBezTo>
                  <a:cubicBezTo>
                    <a:pt x="0" y="13"/>
                    <a:pt x="13" y="0"/>
                    <a:pt x="30" y="0"/>
                  </a:cubicBezTo>
                  <a:cubicBezTo>
                    <a:pt x="45" y="1"/>
                    <a:pt x="51" y="9"/>
                    <a:pt x="52" y="16"/>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90">
              <a:extLst>
                <a:ext uri="{FF2B5EF4-FFF2-40B4-BE49-F238E27FC236}">
                  <a16:creationId xmlns:a16="http://schemas.microsoft.com/office/drawing/2014/main" id="{46D4ADCD-57F7-45E8-8A3E-4995B6AFD9FA}"/>
                </a:ext>
              </a:extLst>
            </p:cNvPr>
            <p:cNvSpPr>
              <a:spLocks/>
            </p:cNvSpPr>
            <p:nvPr/>
          </p:nvSpPr>
          <p:spPr bwMode="auto">
            <a:xfrm>
              <a:off x="9310061" y="3034071"/>
              <a:ext cx="45107" cy="48490"/>
            </a:xfrm>
            <a:custGeom>
              <a:avLst/>
              <a:gdLst>
                <a:gd name="T0" fmla="*/ 17 w 20"/>
                <a:gd name="T1" fmla="*/ 7 h 21"/>
                <a:gd name="T2" fmla="*/ 6 w 20"/>
                <a:gd name="T3" fmla="*/ 21 h 21"/>
                <a:gd name="T4" fmla="*/ 1 w 20"/>
                <a:gd name="T5" fmla="*/ 7 h 21"/>
                <a:gd name="T6" fmla="*/ 2 w 20"/>
                <a:gd name="T7" fmla="*/ 0 h 21"/>
                <a:gd name="T8" fmla="*/ 14 w 20"/>
                <a:gd name="T9" fmla="*/ 0 h 21"/>
                <a:gd name="T10" fmla="*/ 17 w 20"/>
                <a:gd name="T11" fmla="*/ 7 h 21"/>
              </a:gdLst>
              <a:ahLst/>
              <a:cxnLst>
                <a:cxn ang="0">
                  <a:pos x="T0" y="T1"/>
                </a:cxn>
                <a:cxn ang="0">
                  <a:pos x="T2" y="T3"/>
                </a:cxn>
                <a:cxn ang="0">
                  <a:pos x="T4" y="T5"/>
                </a:cxn>
                <a:cxn ang="0">
                  <a:pos x="T6" y="T7"/>
                </a:cxn>
                <a:cxn ang="0">
                  <a:pos x="T8" y="T9"/>
                </a:cxn>
                <a:cxn ang="0">
                  <a:pos x="T10" y="T11"/>
                </a:cxn>
              </a:cxnLst>
              <a:rect l="0" t="0" r="r" b="b"/>
              <a:pathLst>
                <a:path w="20" h="21">
                  <a:moveTo>
                    <a:pt x="17" y="7"/>
                  </a:moveTo>
                  <a:cubicBezTo>
                    <a:pt x="16" y="13"/>
                    <a:pt x="11" y="17"/>
                    <a:pt x="6" y="21"/>
                  </a:cubicBezTo>
                  <a:cubicBezTo>
                    <a:pt x="2" y="17"/>
                    <a:pt x="2" y="12"/>
                    <a:pt x="1" y="7"/>
                  </a:cubicBezTo>
                  <a:cubicBezTo>
                    <a:pt x="0" y="4"/>
                    <a:pt x="0" y="2"/>
                    <a:pt x="2" y="0"/>
                  </a:cubicBezTo>
                  <a:cubicBezTo>
                    <a:pt x="6" y="0"/>
                    <a:pt x="10" y="0"/>
                    <a:pt x="14" y="0"/>
                  </a:cubicBezTo>
                  <a:cubicBezTo>
                    <a:pt x="17" y="1"/>
                    <a:pt x="20" y="3"/>
                    <a:pt x="17" y="7"/>
                  </a:cubicBezTo>
                  <a:close/>
                </a:path>
              </a:pathLst>
            </a:custGeom>
            <a:solidFill>
              <a:srgbClr val="453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91">
              <a:extLst>
                <a:ext uri="{FF2B5EF4-FFF2-40B4-BE49-F238E27FC236}">
                  <a16:creationId xmlns:a16="http://schemas.microsoft.com/office/drawing/2014/main" id="{486D599A-A9B5-4D45-9F79-F2F11FA81AEA}"/>
                </a:ext>
              </a:extLst>
            </p:cNvPr>
            <p:cNvSpPr>
              <a:spLocks/>
            </p:cNvSpPr>
            <p:nvPr/>
          </p:nvSpPr>
          <p:spPr bwMode="auto">
            <a:xfrm>
              <a:off x="9341636" y="3034071"/>
              <a:ext cx="57512" cy="31575"/>
            </a:xfrm>
            <a:custGeom>
              <a:avLst/>
              <a:gdLst>
                <a:gd name="T0" fmla="*/ 3 w 25"/>
                <a:gd name="T1" fmla="*/ 7 h 14"/>
                <a:gd name="T2" fmla="*/ 0 w 25"/>
                <a:gd name="T3" fmla="*/ 0 h 14"/>
                <a:gd name="T4" fmla="*/ 25 w 25"/>
                <a:gd name="T5" fmla="*/ 14 h 14"/>
                <a:gd name="T6" fmla="*/ 7 w 25"/>
                <a:gd name="T7" fmla="*/ 10 h 14"/>
                <a:gd name="T8" fmla="*/ 3 w 25"/>
                <a:gd name="T9" fmla="*/ 7 h 14"/>
              </a:gdLst>
              <a:ahLst/>
              <a:cxnLst>
                <a:cxn ang="0">
                  <a:pos x="T0" y="T1"/>
                </a:cxn>
                <a:cxn ang="0">
                  <a:pos x="T2" y="T3"/>
                </a:cxn>
                <a:cxn ang="0">
                  <a:pos x="T4" y="T5"/>
                </a:cxn>
                <a:cxn ang="0">
                  <a:pos x="T6" y="T7"/>
                </a:cxn>
                <a:cxn ang="0">
                  <a:pos x="T8" y="T9"/>
                </a:cxn>
              </a:cxnLst>
              <a:rect l="0" t="0" r="r" b="b"/>
              <a:pathLst>
                <a:path w="25" h="14">
                  <a:moveTo>
                    <a:pt x="3" y="7"/>
                  </a:moveTo>
                  <a:cubicBezTo>
                    <a:pt x="2" y="4"/>
                    <a:pt x="1" y="2"/>
                    <a:pt x="0" y="0"/>
                  </a:cubicBezTo>
                  <a:cubicBezTo>
                    <a:pt x="11" y="1"/>
                    <a:pt x="21" y="2"/>
                    <a:pt x="25" y="14"/>
                  </a:cubicBezTo>
                  <a:cubicBezTo>
                    <a:pt x="19" y="13"/>
                    <a:pt x="14" y="8"/>
                    <a:pt x="7" y="10"/>
                  </a:cubicBezTo>
                  <a:cubicBezTo>
                    <a:pt x="6" y="9"/>
                    <a:pt x="5" y="8"/>
                    <a:pt x="3" y="7"/>
                  </a:cubicBezTo>
                  <a:close/>
                </a:path>
              </a:pathLst>
            </a:custGeom>
            <a:solidFill>
              <a:srgbClr val="BCB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92">
              <a:extLst>
                <a:ext uri="{FF2B5EF4-FFF2-40B4-BE49-F238E27FC236}">
                  <a16:creationId xmlns:a16="http://schemas.microsoft.com/office/drawing/2014/main" id="{C95720BD-B0CA-4B65-A335-88DC469E9D06}"/>
                </a:ext>
              </a:extLst>
            </p:cNvPr>
            <p:cNvSpPr>
              <a:spLocks/>
            </p:cNvSpPr>
            <p:nvPr/>
          </p:nvSpPr>
          <p:spPr bwMode="auto">
            <a:xfrm>
              <a:off x="9277359" y="3034071"/>
              <a:ext cx="37213" cy="20298"/>
            </a:xfrm>
            <a:custGeom>
              <a:avLst/>
              <a:gdLst>
                <a:gd name="T0" fmla="*/ 16 w 16"/>
                <a:gd name="T1" fmla="*/ 0 h 9"/>
                <a:gd name="T2" fmla="*/ 16 w 16"/>
                <a:gd name="T3" fmla="*/ 6 h 9"/>
                <a:gd name="T4" fmla="*/ 13 w 16"/>
                <a:gd name="T5" fmla="*/ 8 h 9"/>
                <a:gd name="T6" fmla="*/ 3 w 16"/>
                <a:gd name="T7" fmla="*/ 0 h 9"/>
                <a:gd name="T8" fmla="*/ 16 w 16"/>
                <a:gd name="T9" fmla="*/ 0 h 9"/>
              </a:gdLst>
              <a:ahLst/>
              <a:cxnLst>
                <a:cxn ang="0">
                  <a:pos x="T0" y="T1"/>
                </a:cxn>
                <a:cxn ang="0">
                  <a:pos x="T2" y="T3"/>
                </a:cxn>
                <a:cxn ang="0">
                  <a:pos x="T4" y="T5"/>
                </a:cxn>
                <a:cxn ang="0">
                  <a:pos x="T6" y="T7"/>
                </a:cxn>
                <a:cxn ang="0">
                  <a:pos x="T8" y="T9"/>
                </a:cxn>
              </a:cxnLst>
              <a:rect l="0" t="0" r="r" b="b"/>
              <a:pathLst>
                <a:path w="16" h="9">
                  <a:moveTo>
                    <a:pt x="16" y="0"/>
                  </a:moveTo>
                  <a:cubicBezTo>
                    <a:pt x="16" y="2"/>
                    <a:pt x="16" y="4"/>
                    <a:pt x="16" y="6"/>
                  </a:cubicBezTo>
                  <a:cubicBezTo>
                    <a:pt x="16" y="7"/>
                    <a:pt x="14" y="8"/>
                    <a:pt x="13" y="8"/>
                  </a:cubicBezTo>
                  <a:cubicBezTo>
                    <a:pt x="8" y="8"/>
                    <a:pt x="0" y="9"/>
                    <a:pt x="3" y="0"/>
                  </a:cubicBezTo>
                  <a:cubicBezTo>
                    <a:pt x="7" y="0"/>
                    <a:pt x="11" y="0"/>
                    <a:pt x="16" y="0"/>
                  </a:cubicBezTo>
                  <a:close/>
                </a:path>
              </a:pathLst>
            </a:custGeom>
            <a:solidFill>
              <a:srgbClr val="D2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93">
              <a:extLst>
                <a:ext uri="{FF2B5EF4-FFF2-40B4-BE49-F238E27FC236}">
                  <a16:creationId xmlns:a16="http://schemas.microsoft.com/office/drawing/2014/main" id="{54BE4848-8B79-4ECE-B2A2-583A4323FA26}"/>
                </a:ext>
              </a:extLst>
            </p:cNvPr>
            <p:cNvSpPr>
              <a:spLocks/>
            </p:cNvSpPr>
            <p:nvPr/>
          </p:nvSpPr>
          <p:spPr bwMode="auto">
            <a:xfrm>
              <a:off x="8731567" y="3162625"/>
              <a:ext cx="140959" cy="135320"/>
            </a:xfrm>
            <a:custGeom>
              <a:avLst/>
              <a:gdLst>
                <a:gd name="T0" fmla="*/ 8 w 61"/>
                <a:gd name="T1" fmla="*/ 9 h 59"/>
                <a:gd name="T2" fmla="*/ 46 w 61"/>
                <a:gd name="T3" fmla="*/ 15 h 59"/>
                <a:gd name="T4" fmla="*/ 52 w 61"/>
                <a:gd name="T5" fmla="*/ 46 h 59"/>
                <a:gd name="T6" fmla="*/ 16 w 61"/>
                <a:gd name="T7" fmla="*/ 52 h 59"/>
                <a:gd name="T8" fmla="*/ 2 w 61"/>
                <a:gd name="T9" fmla="*/ 24 h 59"/>
                <a:gd name="T10" fmla="*/ 8 w 61"/>
                <a:gd name="T11" fmla="*/ 9 h 59"/>
              </a:gdLst>
              <a:ahLst/>
              <a:cxnLst>
                <a:cxn ang="0">
                  <a:pos x="T0" y="T1"/>
                </a:cxn>
                <a:cxn ang="0">
                  <a:pos x="T2" y="T3"/>
                </a:cxn>
                <a:cxn ang="0">
                  <a:pos x="T4" y="T5"/>
                </a:cxn>
                <a:cxn ang="0">
                  <a:pos x="T6" y="T7"/>
                </a:cxn>
                <a:cxn ang="0">
                  <a:pos x="T8" y="T9"/>
                </a:cxn>
                <a:cxn ang="0">
                  <a:pos x="T10" y="T11"/>
                </a:cxn>
              </a:cxnLst>
              <a:rect l="0" t="0" r="r" b="b"/>
              <a:pathLst>
                <a:path w="61" h="59">
                  <a:moveTo>
                    <a:pt x="8" y="9"/>
                  </a:moveTo>
                  <a:cubicBezTo>
                    <a:pt x="22" y="8"/>
                    <a:pt x="35" y="0"/>
                    <a:pt x="46" y="15"/>
                  </a:cubicBezTo>
                  <a:cubicBezTo>
                    <a:pt x="53" y="25"/>
                    <a:pt x="61" y="34"/>
                    <a:pt x="52" y="46"/>
                  </a:cubicBezTo>
                  <a:cubicBezTo>
                    <a:pt x="42" y="58"/>
                    <a:pt x="29" y="59"/>
                    <a:pt x="16" y="52"/>
                  </a:cubicBezTo>
                  <a:cubicBezTo>
                    <a:pt x="4" y="47"/>
                    <a:pt x="0" y="36"/>
                    <a:pt x="2" y="24"/>
                  </a:cubicBezTo>
                  <a:cubicBezTo>
                    <a:pt x="3" y="19"/>
                    <a:pt x="6" y="14"/>
                    <a:pt x="8" y="9"/>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94">
              <a:extLst>
                <a:ext uri="{FF2B5EF4-FFF2-40B4-BE49-F238E27FC236}">
                  <a16:creationId xmlns:a16="http://schemas.microsoft.com/office/drawing/2014/main" id="{866345AF-C0CE-465D-A2F4-35DF009A0039}"/>
                </a:ext>
              </a:extLst>
            </p:cNvPr>
            <p:cNvSpPr>
              <a:spLocks/>
            </p:cNvSpPr>
            <p:nvPr/>
          </p:nvSpPr>
          <p:spPr bwMode="auto">
            <a:xfrm>
              <a:off x="8812759" y="3031816"/>
              <a:ext cx="64278" cy="43979"/>
            </a:xfrm>
            <a:custGeom>
              <a:avLst/>
              <a:gdLst>
                <a:gd name="T0" fmla="*/ 18 w 28"/>
                <a:gd name="T1" fmla="*/ 0 h 19"/>
                <a:gd name="T2" fmla="*/ 28 w 28"/>
                <a:gd name="T3" fmla="*/ 7 h 19"/>
                <a:gd name="T4" fmla="*/ 13 w 28"/>
                <a:gd name="T5" fmla="*/ 15 h 19"/>
                <a:gd name="T6" fmla="*/ 1 w 28"/>
                <a:gd name="T7" fmla="*/ 10 h 19"/>
                <a:gd name="T8" fmla="*/ 6 w 28"/>
                <a:gd name="T9" fmla="*/ 1 h 19"/>
                <a:gd name="T10" fmla="*/ 18 w 28"/>
                <a:gd name="T11" fmla="*/ 0 h 19"/>
              </a:gdLst>
              <a:ahLst/>
              <a:cxnLst>
                <a:cxn ang="0">
                  <a:pos x="T0" y="T1"/>
                </a:cxn>
                <a:cxn ang="0">
                  <a:pos x="T2" y="T3"/>
                </a:cxn>
                <a:cxn ang="0">
                  <a:pos x="T4" y="T5"/>
                </a:cxn>
                <a:cxn ang="0">
                  <a:pos x="T6" y="T7"/>
                </a:cxn>
                <a:cxn ang="0">
                  <a:pos x="T8" y="T9"/>
                </a:cxn>
                <a:cxn ang="0">
                  <a:pos x="T10" y="T11"/>
                </a:cxn>
              </a:cxnLst>
              <a:rect l="0" t="0" r="r" b="b"/>
              <a:pathLst>
                <a:path w="28" h="19">
                  <a:moveTo>
                    <a:pt x="18" y="0"/>
                  </a:moveTo>
                  <a:cubicBezTo>
                    <a:pt x="17" y="10"/>
                    <a:pt x="22" y="9"/>
                    <a:pt x="28" y="7"/>
                  </a:cubicBezTo>
                  <a:cubicBezTo>
                    <a:pt x="25" y="14"/>
                    <a:pt x="16" y="9"/>
                    <a:pt x="13" y="15"/>
                  </a:cubicBezTo>
                  <a:cubicBezTo>
                    <a:pt x="7" y="19"/>
                    <a:pt x="2" y="19"/>
                    <a:pt x="1" y="10"/>
                  </a:cubicBezTo>
                  <a:cubicBezTo>
                    <a:pt x="0" y="6"/>
                    <a:pt x="2" y="3"/>
                    <a:pt x="6" y="1"/>
                  </a:cubicBezTo>
                  <a:cubicBezTo>
                    <a:pt x="10" y="1"/>
                    <a:pt x="14" y="0"/>
                    <a:pt x="18" y="0"/>
                  </a:cubicBezTo>
                  <a:close/>
                </a:path>
              </a:pathLst>
            </a:custGeom>
            <a:solidFill>
              <a:srgbClr val="3C2D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95">
              <a:extLst>
                <a:ext uri="{FF2B5EF4-FFF2-40B4-BE49-F238E27FC236}">
                  <a16:creationId xmlns:a16="http://schemas.microsoft.com/office/drawing/2014/main" id="{F34E6FA5-F099-4C65-849C-3A1E1E8D5856}"/>
                </a:ext>
              </a:extLst>
            </p:cNvPr>
            <p:cNvSpPr>
              <a:spLocks/>
            </p:cNvSpPr>
            <p:nvPr/>
          </p:nvSpPr>
          <p:spPr bwMode="auto">
            <a:xfrm>
              <a:off x="8768779" y="3034071"/>
              <a:ext cx="57512" cy="39469"/>
            </a:xfrm>
            <a:custGeom>
              <a:avLst/>
              <a:gdLst>
                <a:gd name="T0" fmla="*/ 25 w 25"/>
                <a:gd name="T1" fmla="*/ 0 h 17"/>
                <a:gd name="T2" fmla="*/ 22 w 25"/>
                <a:gd name="T3" fmla="*/ 7 h 17"/>
                <a:gd name="T4" fmla="*/ 19 w 25"/>
                <a:gd name="T5" fmla="*/ 7 h 17"/>
                <a:gd name="T6" fmla="*/ 0 w 25"/>
                <a:gd name="T7" fmla="*/ 17 h 17"/>
                <a:gd name="T8" fmla="*/ 25 w 25"/>
                <a:gd name="T9" fmla="*/ 0 h 17"/>
              </a:gdLst>
              <a:ahLst/>
              <a:cxnLst>
                <a:cxn ang="0">
                  <a:pos x="T0" y="T1"/>
                </a:cxn>
                <a:cxn ang="0">
                  <a:pos x="T2" y="T3"/>
                </a:cxn>
                <a:cxn ang="0">
                  <a:pos x="T4" y="T5"/>
                </a:cxn>
                <a:cxn ang="0">
                  <a:pos x="T6" y="T7"/>
                </a:cxn>
                <a:cxn ang="0">
                  <a:pos x="T8" y="T9"/>
                </a:cxn>
              </a:cxnLst>
              <a:rect l="0" t="0" r="r" b="b"/>
              <a:pathLst>
                <a:path w="25" h="17">
                  <a:moveTo>
                    <a:pt x="25" y="0"/>
                  </a:moveTo>
                  <a:cubicBezTo>
                    <a:pt x="24" y="2"/>
                    <a:pt x="23" y="4"/>
                    <a:pt x="22" y="7"/>
                  </a:cubicBezTo>
                  <a:cubicBezTo>
                    <a:pt x="21" y="8"/>
                    <a:pt x="20" y="8"/>
                    <a:pt x="19" y="7"/>
                  </a:cubicBezTo>
                  <a:cubicBezTo>
                    <a:pt x="12" y="10"/>
                    <a:pt x="4" y="9"/>
                    <a:pt x="0" y="17"/>
                  </a:cubicBezTo>
                  <a:cubicBezTo>
                    <a:pt x="0" y="6"/>
                    <a:pt x="5" y="3"/>
                    <a:pt x="25" y="0"/>
                  </a:cubicBezTo>
                  <a:close/>
                </a:path>
              </a:pathLst>
            </a:custGeom>
            <a:solidFill>
              <a:srgbClr val="B6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96">
              <a:extLst>
                <a:ext uri="{FF2B5EF4-FFF2-40B4-BE49-F238E27FC236}">
                  <a16:creationId xmlns:a16="http://schemas.microsoft.com/office/drawing/2014/main" id="{0AB84B03-CE20-47CB-AC27-874587D1ECFB}"/>
                </a:ext>
              </a:extLst>
            </p:cNvPr>
            <p:cNvSpPr>
              <a:spLocks/>
            </p:cNvSpPr>
            <p:nvPr/>
          </p:nvSpPr>
          <p:spPr bwMode="auto">
            <a:xfrm>
              <a:off x="8812759" y="3049858"/>
              <a:ext cx="40596" cy="41724"/>
            </a:xfrm>
            <a:custGeom>
              <a:avLst/>
              <a:gdLst>
                <a:gd name="T0" fmla="*/ 0 w 18"/>
                <a:gd name="T1" fmla="*/ 0 h 18"/>
                <a:gd name="T2" fmla="*/ 3 w 18"/>
                <a:gd name="T3" fmla="*/ 0 h 18"/>
                <a:gd name="T4" fmla="*/ 13 w 18"/>
                <a:gd name="T5" fmla="*/ 7 h 18"/>
                <a:gd name="T6" fmla="*/ 18 w 18"/>
                <a:gd name="T7" fmla="*/ 17 h 18"/>
                <a:gd name="T8" fmla="*/ 0 w 18"/>
                <a:gd name="T9" fmla="*/ 14 h 18"/>
                <a:gd name="T10" fmla="*/ 0 w 18"/>
                <a:gd name="T11" fmla="*/ 0 h 18"/>
              </a:gdLst>
              <a:ahLst/>
              <a:cxnLst>
                <a:cxn ang="0">
                  <a:pos x="T0" y="T1"/>
                </a:cxn>
                <a:cxn ang="0">
                  <a:pos x="T2" y="T3"/>
                </a:cxn>
                <a:cxn ang="0">
                  <a:pos x="T4" y="T5"/>
                </a:cxn>
                <a:cxn ang="0">
                  <a:pos x="T6" y="T7"/>
                </a:cxn>
                <a:cxn ang="0">
                  <a:pos x="T8" y="T9"/>
                </a:cxn>
                <a:cxn ang="0">
                  <a:pos x="T10" y="T11"/>
                </a:cxn>
              </a:cxnLst>
              <a:rect l="0" t="0" r="r" b="b"/>
              <a:pathLst>
                <a:path w="18" h="18">
                  <a:moveTo>
                    <a:pt x="0" y="0"/>
                  </a:moveTo>
                  <a:cubicBezTo>
                    <a:pt x="1" y="0"/>
                    <a:pt x="2" y="0"/>
                    <a:pt x="3" y="0"/>
                  </a:cubicBezTo>
                  <a:cubicBezTo>
                    <a:pt x="3" y="6"/>
                    <a:pt x="8" y="7"/>
                    <a:pt x="13" y="7"/>
                  </a:cubicBezTo>
                  <a:cubicBezTo>
                    <a:pt x="15" y="11"/>
                    <a:pt x="16" y="14"/>
                    <a:pt x="18" y="17"/>
                  </a:cubicBezTo>
                  <a:cubicBezTo>
                    <a:pt x="11" y="18"/>
                    <a:pt x="5" y="18"/>
                    <a:pt x="0" y="14"/>
                  </a:cubicBezTo>
                  <a:cubicBezTo>
                    <a:pt x="0" y="9"/>
                    <a:pt x="0" y="5"/>
                    <a:pt x="0" y="0"/>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97">
              <a:extLst>
                <a:ext uri="{FF2B5EF4-FFF2-40B4-BE49-F238E27FC236}">
                  <a16:creationId xmlns:a16="http://schemas.microsoft.com/office/drawing/2014/main" id="{99FDAEDC-0AA2-4ED5-A759-066B418D1A41}"/>
                </a:ext>
              </a:extLst>
            </p:cNvPr>
            <p:cNvSpPr>
              <a:spLocks/>
            </p:cNvSpPr>
            <p:nvPr/>
          </p:nvSpPr>
          <p:spPr bwMode="auto">
            <a:xfrm>
              <a:off x="9272848" y="3047603"/>
              <a:ext cx="55256" cy="48490"/>
            </a:xfrm>
            <a:custGeom>
              <a:avLst/>
              <a:gdLst>
                <a:gd name="T0" fmla="*/ 15 w 24"/>
                <a:gd name="T1" fmla="*/ 2 h 21"/>
                <a:gd name="T2" fmla="*/ 18 w 24"/>
                <a:gd name="T3" fmla="*/ 0 h 21"/>
                <a:gd name="T4" fmla="*/ 22 w 24"/>
                <a:gd name="T5" fmla="*/ 15 h 21"/>
                <a:gd name="T6" fmla="*/ 0 w 24"/>
                <a:gd name="T7" fmla="*/ 11 h 21"/>
                <a:gd name="T8" fmla="*/ 15 w 24"/>
                <a:gd name="T9" fmla="*/ 2 h 21"/>
              </a:gdLst>
              <a:ahLst/>
              <a:cxnLst>
                <a:cxn ang="0">
                  <a:pos x="T0" y="T1"/>
                </a:cxn>
                <a:cxn ang="0">
                  <a:pos x="T2" y="T3"/>
                </a:cxn>
                <a:cxn ang="0">
                  <a:pos x="T4" y="T5"/>
                </a:cxn>
                <a:cxn ang="0">
                  <a:pos x="T6" y="T7"/>
                </a:cxn>
                <a:cxn ang="0">
                  <a:pos x="T8" y="T9"/>
                </a:cxn>
              </a:cxnLst>
              <a:rect l="0" t="0" r="r" b="b"/>
              <a:pathLst>
                <a:path w="24" h="21">
                  <a:moveTo>
                    <a:pt x="15" y="2"/>
                  </a:moveTo>
                  <a:cubicBezTo>
                    <a:pt x="16" y="1"/>
                    <a:pt x="17" y="1"/>
                    <a:pt x="18" y="0"/>
                  </a:cubicBezTo>
                  <a:cubicBezTo>
                    <a:pt x="24" y="4"/>
                    <a:pt x="22" y="10"/>
                    <a:pt x="22" y="15"/>
                  </a:cubicBezTo>
                  <a:cubicBezTo>
                    <a:pt x="14" y="21"/>
                    <a:pt x="6" y="21"/>
                    <a:pt x="0" y="11"/>
                  </a:cubicBezTo>
                  <a:cubicBezTo>
                    <a:pt x="0" y="1"/>
                    <a:pt x="11" y="7"/>
                    <a:pt x="15" y="2"/>
                  </a:cubicBezTo>
                  <a:close/>
                </a:path>
              </a:pathLst>
            </a:custGeom>
            <a:solidFill>
              <a:srgbClr val="06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98">
              <a:extLst>
                <a:ext uri="{FF2B5EF4-FFF2-40B4-BE49-F238E27FC236}">
                  <a16:creationId xmlns:a16="http://schemas.microsoft.com/office/drawing/2014/main" id="{95E95A83-2983-4D17-86AE-03AC6A56ED1B}"/>
                </a:ext>
              </a:extLst>
            </p:cNvPr>
            <p:cNvSpPr>
              <a:spLocks/>
            </p:cNvSpPr>
            <p:nvPr/>
          </p:nvSpPr>
          <p:spPr bwMode="auto">
            <a:xfrm>
              <a:off x="9339380" y="3199838"/>
              <a:ext cx="68788" cy="68788"/>
            </a:xfrm>
            <a:custGeom>
              <a:avLst/>
              <a:gdLst>
                <a:gd name="T0" fmla="*/ 30 w 30"/>
                <a:gd name="T1" fmla="*/ 13 h 30"/>
                <a:gd name="T2" fmla="*/ 14 w 30"/>
                <a:gd name="T3" fmla="*/ 29 h 30"/>
                <a:gd name="T4" fmla="*/ 1 w 30"/>
                <a:gd name="T5" fmla="*/ 18 h 30"/>
                <a:gd name="T6" fmla="*/ 15 w 30"/>
                <a:gd name="T7" fmla="*/ 1 h 30"/>
                <a:gd name="T8" fmla="*/ 30 w 30"/>
                <a:gd name="T9" fmla="*/ 13 h 30"/>
              </a:gdLst>
              <a:ahLst/>
              <a:cxnLst>
                <a:cxn ang="0">
                  <a:pos x="T0" y="T1"/>
                </a:cxn>
                <a:cxn ang="0">
                  <a:pos x="T2" y="T3"/>
                </a:cxn>
                <a:cxn ang="0">
                  <a:pos x="T4" y="T5"/>
                </a:cxn>
                <a:cxn ang="0">
                  <a:pos x="T6" y="T7"/>
                </a:cxn>
                <a:cxn ang="0">
                  <a:pos x="T8" y="T9"/>
                </a:cxn>
              </a:cxnLst>
              <a:rect l="0" t="0" r="r" b="b"/>
              <a:pathLst>
                <a:path w="30" h="30">
                  <a:moveTo>
                    <a:pt x="30" y="13"/>
                  </a:moveTo>
                  <a:cubicBezTo>
                    <a:pt x="29" y="23"/>
                    <a:pt x="25" y="29"/>
                    <a:pt x="14" y="29"/>
                  </a:cubicBezTo>
                  <a:cubicBezTo>
                    <a:pt x="7" y="30"/>
                    <a:pt x="1" y="27"/>
                    <a:pt x="1" y="18"/>
                  </a:cubicBezTo>
                  <a:cubicBezTo>
                    <a:pt x="0" y="9"/>
                    <a:pt x="5" y="1"/>
                    <a:pt x="15" y="1"/>
                  </a:cubicBezTo>
                  <a:cubicBezTo>
                    <a:pt x="23" y="0"/>
                    <a:pt x="29" y="3"/>
                    <a:pt x="30" y="13"/>
                  </a:cubicBezTo>
                  <a:close/>
                </a:path>
              </a:pathLst>
            </a:custGeom>
            <a:solidFill>
              <a:srgbClr val="FA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99">
              <a:extLst>
                <a:ext uri="{FF2B5EF4-FFF2-40B4-BE49-F238E27FC236}">
                  <a16:creationId xmlns:a16="http://schemas.microsoft.com/office/drawing/2014/main" id="{C55ADEC4-83C9-42AA-836D-025F2146E289}"/>
                </a:ext>
              </a:extLst>
            </p:cNvPr>
            <p:cNvSpPr>
              <a:spLocks/>
            </p:cNvSpPr>
            <p:nvPr/>
          </p:nvSpPr>
          <p:spPr bwMode="auto">
            <a:xfrm>
              <a:off x="8759758" y="3196455"/>
              <a:ext cx="75554" cy="76682"/>
            </a:xfrm>
            <a:custGeom>
              <a:avLst/>
              <a:gdLst>
                <a:gd name="T0" fmla="*/ 18 w 33"/>
                <a:gd name="T1" fmla="*/ 33 h 33"/>
                <a:gd name="T2" fmla="*/ 0 w 33"/>
                <a:gd name="T3" fmla="*/ 13 h 33"/>
                <a:gd name="T4" fmla="*/ 15 w 33"/>
                <a:gd name="T5" fmla="*/ 2 h 33"/>
                <a:gd name="T6" fmla="*/ 33 w 33"/>
                <a:gd name="T7" fmla="*/ 18 h 33"/>
                <a:gd name="T8" fmla="*/ 18 w 33"/>
                <a:gd name="T9" fmla="*/ 33 h 33"/>
              </a:gdLst>
              <a:ahLst/>
              <a:cxnLst>
                <a:cxn ang="0">
                  <a:pos x="T0" y="T1"/>
                </a:cxn>
                <a:cxn ang="0">
                  <a:pos x="T2" y="T3"/>
                </a:cxn>
                <a:cxn ang="0">
                  <a:pos x="T4" y="T5"/>
                </a:cxn>
                <a:cxn ang="0">
                  <a:pos x="T6" y="T7"/>
                </a:cxn>
                <a:cxn ang="0">
                  <a:pos x="T8" y="T9"/>
                </a:cxn>
              </a:cxnLst>
              <a:rect l="0" t="0" r="r" b="b"/>
              <a:pathLst>
                <a:path w="33" h="33">
                  <a:moveTo>
                    <a:pt x="18" y="33"/>
                  </a:moveTo>
                  <a:cubicBezTo>
                    <a:pt x="8" y="30"/>
                    <a:pt x="0" y="26"/>
                    <a:pt x="0" y="13"/>
                  </a:cubicBezTo>
                  <a:cubicBezTo>
                    <a:pt x="0" y="4"/>
                    <a:pt x="6" y="0"/>
                    <a:pt x="15" y="2"/>
                  </a:cubicBezTo>
                  <a:cubicBezTo>
                    <a:pt x="24" y="3"/>
                    <a:pt x="33" y="6"/>
                    <a:pt x="33" y="18"/>
                  </a:cubicBezTo>
                  <a:cubicBezTo>
                    <a:pt x="33" y="28"/>
                    <a:pt x="26" y="31"/>
                    <a:pt x="18" y="33"/>
                  </a:cubicBezTo>
                  <a:close/>
                </a:path>
              </a:pathLst>
            </a:custGeom>
            <a:solidFill>
              <a:srgbClr val="FAD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0" name="组合 209">
            <a:extLst>
              <a:ext uri="{FF2B5EF4-FFF2-40B4-BE49-F238E27FC236}">
                <a16:creationId xmlns:a16="http://schemas.microsoft.com/office/drawing/2014/main" id="{AA1CE22E-FFEA-4BC3-8051-F2AE5EE9DB69}"/>
              </a:ext>
            </a:extLst>
          </p:cNvPr>
          <p:cNvGrpSpPr/>
          <p:nvPr/>
        </p:nvGrpSpPr>
        <p:grpSpPr>
          <a:xfrm>
            <a:off x="9187846" y="3385904"/>
            <a:ext cx="296577" cy="146597"/>
            <a:chOff x="8927781" y="3385904"/>
            <a:chExt cx="296577" cy="146597"/>
          </a:xfrm>
        </p:grpSpPr>
        <p:sp>
          <p:nvSpPr>
            <p:cNvPr id="211" name="Freeform 196">
              <a:extLst>
                <a:ext uri="{FF2B5EF4-FFF2-40B4-BE49-F238E27FC236}">
                  <a16:creationId xmlns:a16="http://schemas.microsoft.com/office/drawing/2014/main" id="{B7F57128-A09D-4B04-B68E-D768BAD8336F}"/>
                </a:ext>
              </a:extLst>
            </p:cNvPr>
            <p:cNvSpPr>
              <a:spLocks/>
            </p:cNvSpPr>
            <p:nvPr/>
          </p:nvSpPr>
          <p:spPr bwMode="auto">
            <a:xfrm>
              <a:off x="8978526" y="3385904"/>
              <a:ext cx="210875" cy="56383"/>
            </a:xfrm>
            <a:custGeom>
              <a:avLst/>
              <a:gdLst>
                <a:gd name="T0" fmla="*/ 0 w 92"/>
                <a:gd name="T1" fmla="*/ 15 h 25"/>
                <a:gd name="T2" fmla="*/ 92 w 92"/>
                <a:gd name="T3" fmla="*/ 12 h 25"/>
                <a:gd name="T4" fmla="*/ 72 w 92"/>
                <a:gd name="T5" fmla="*/ 20 h 25"/>
                <a:gd name="T6" fmla="*/ 16 w 92"/>
                <a:gd name="T7" fmla="*/ 23 h 25"/>
                <a:gd name="T8" fmla="*/ 0 w 92"/>
                <a:gd name="T9" fmla="*/ 15 h 25"/>
              </a:gdLst>
              <a:ahLst/>
              <a:cxnLst>
                <a:cxn ang="0">
                  <a:pos x="T0" y="T1"/>
                </a:cxn>
                <a:cxn ang="0">
                  <a:pos x="T2" y="T3"/>
                </a:cxn>
                <a:cxn ang="0">
                  <a:pos x="T4" y="T5"/>
                </a:cxn>
                <a:cxn ang="0">
                  <a:pos x="T6" y="T7"/>
                </a:cxn>
                <a:cxn ang="0">
                  <a:pos x="T8" y="T9"/>
                </a:cxn>
              </a:cxnLst>
              <a:rect l="0" t="0" r="r" b="b"/>
              <a:pathLst>
                <a:path w="92" h="25">
                  <a:moveTo>
                    <a:pt x="0" y="15"/>
                  </a:moveTo>
                  <a:cubicBezTo>
                    <a:pt x="30" y="0"/>
                    <a:pt x="61" y="2"/>
                    <a:pt x="92" y="12"/>
                  </a:cubicBezTo>
                  <a:cubicBezTo>
                    <a:pt x="88" y="22"/>
                    <a:pt x="79" y="19"/>
                    <a:pt x="72" y="20"/>
                  </a:cubicBezTo>
                  <a:cubicBezTo>
                    <a:pt x="53" y="20"/>
                    <a:pt x="35" y="18"/>
                    <a:pt x="16" y="23"/>
                  </a:cubicBezTo>
                  <a:cubicBezTo>
                    <a:pt x="10" y="22"/>
                    <a:pt x="2" y="25"/>
                    <a:pt x="0" y="15"/>
                  </a:cubicBezTo>
                  <a:close/>
                </a:path>
              </a:pathLst>
            </a:custGeom>
            <a:solidFill>
              <a:srgbClr val="F3A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01">
              <a:extLst>
                <a:ext uri="{FF2B5EF4-FFF2-40B4-BE49-F238E27FC236}">
                  <a16:creationId xmlns:a16="http://schemas.microsoft.com/office/drawing/2014/main" id="{47AA8E3C-F781-481D-8FDD-7902F37BBABD}"/>
                </a:ext>
              </a:extLst>
            </p:cNvPr>
            <p:cNvSpPr>
              <a:spLocks/>
            </p:cNvSpPr>
            <p:nvPr/>
          </p:nvSpPr>
          <p:spPr bwMode="auto">
            <a:xfrm>
              <a:off x="9012356" y="3465968"/>
              <a:ext cx="154491" cy="66533"/>
            </a:xfrm>
            <a:custGeom>
              <a:avLst/>
              <a:gdLst>
                <a:gd name="T0" fmla="*/ 66 w 67"/>
                <a:gd name="T1" fmla="*/ 2 h 29"/>
                <a:gd name="T2" fmla="*/ 40 w 67"/>
                <a:gd name="T3" fmla="*/ 27 h 29"/>
                <a:gd name="T4" fmla="*/ 0 w 67"/>
                <a:gd name="T5" fmla="*/ 5 h 29"/>
                <a:gd name="T6" fmla="*/ 12 w 67"/>
                <a:gd name="T7" fmla="*/ 6 h 29"/>
                <a:gd name="T8" fmla="*/ 52 w 67"/>
                <a:gd name="T9" fmla="*/ 6 h 29"/>
                <a:gd name="T10" fmla="*/ 64 w 67"/>
                <a:gd name="T11" fmla="*/ 0 h 29"/>
                <a:gd name="T12" fmla="*/ 66 w 67"/>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67" h="29">
                  <a:moveTo>
                    <a:pt x="66" y="2"/>
                  </a:moveTo>
                  <a:cubicBezTo>
                    <a:pt x="67" y="20"/>
                    <a:pt x="56" y="26"/>
                    <a:pt x="40" y="27"/>
                  </a:cubicBezTo>
                  <a:cubicBezTo>
                    <a:pt x="12" y="29"/>
                    <a:pt x="4" y="24"/>
                    <a:pt x="0" y="5"/>
                  </a:cubicBezTo>
                  <a:cubicBezTo>
                    <a:pt x="4" y="2"/>
                    <a:pt x="8" y="4"/>
                    <a:pt x="12" y="6"/>
                  </a:cubicBezTo>
                  <a:cubicBezTo>
                    <a:pt x="32" y="22"/>
                    <a:pt x="39" y="22"/>
                    <a:pt x="52" y="6"/>
                  </a:cubicBezTo>
                  <a:cubicBezTo>
                    <a:pt x="55" y="2"/>
                    <a:pt x="59" y="0"/>
                    <a:pt x="64" y="0"/>
                  </a:cubicBezTo>
                  <a:cubicBezTo>
                    <a:pt x="64" y="1"/>
                    <a:pt x="65" y="1"/>
                    <a:pt x="66" y="2"/>
                  </a:cubicBezTo>
                  <a:close/>
                </a:path>
              </a:pathLst>
            </a:custGeom>
            <a:solidFill>
              <a:srgbClr val="FA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202">
              <a:extLst>
                <a:ext uri="{FF2B5EF4-FFF2-40B4-BE49-F238E27FC236}">
                  <a16:creationId xmlns:a16="http://schemas.microsoft.com/office/drawing/2014/main" id="{9925729D-2F38-4D9F-A59B-B35404A72303}"/>
                </a:ext>
              </a:extLst>
            </p:cNvPr>
            <p:cNvSpPr>
              <a:spLocks/>
            </p:cNvSpPr>
            <p:nvPr/>
          </p:nvSpPr>
          <p:spPr bwMode="auto">
            <a:xfrm>
              <a:off x="9010101" y="3408457"/>
              <a:ext cx="214257" cy="41724"/>
            </a:xfrm>
            <a:custGeom>
              <a:avLst/>
              <a:gdLst>
                <a:gd name="T0" fmla="*/ 1 w 93"/>
                <a:gd name="T1" fmla="*/ 8 h 18"/>
                <a:gd name="T2" fmla="*/ 57 w 93"/>
                <a:gd name="T3" fmla="*/ 4 h 18"/>
                <a:gd name="T4" fmla="*/ 78 w 93"/>
                <a:gd name="T5" fmla="*/ 2 h 18"/>
                <a:gd name="T6" fmla="*/ 82 w 93"/>
                <a:gd name="T7" fmla="*/ 1 h 18"/>
                <a:gd name="T8" fmla="*/ 93 w 93"/>
                <a:gd name="T9" fmla="*/ 5 h 18"/>
                <a:gd name="T10" fmla="*/ 85 w 93"/>
                <a:gd name="T11" fmla="*/ 8 h 18"/>
                <a:gd name="T12" fmla="*/ 71 w 93"/>
                <a:gd name="T13" fmla="*/ 14 h 18"/>
                <a:gd name="T14" fmla="*/ 51 w 93"/>
                <a:gd name="T15" fmla="*/ 17 h 18"/>
                <a:gd name="T16" fmla="*/ 11 w 93"/>
                <a:gd name="T17" fmla="*/ 17 h 18"/>
                <a:gd name="T18" fmla="*/ 2 w 93"/>
                <a:gd name="T19" fmla="*/ 14 h 18"/>
                <a:gd name="T20" fmla="*/ 1 w 93"/>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8">
                  <a:moveTo>
                    <a:pt x="1" y="8"/>
                  </a:moveTo>
                  <a:cubicBezTo>
                    <a:pt x="19" y="2"/>
                    <a:pt x="38" y="5"/>
                    <a:pt x="57" y="4"/>
                  </a:cubicBezTo>
                  <a:cubicBezTo>
                    <a:pt x="64" y="4"/>
                    <a:pt x="71" y="6"/>
                    <a:pt x="78" y="2"/>
                  </a:cubicBezTo>
                  <a:cubicBezTo>
                    <a:pt x="79" y="2"/>
                    <a:pt x="81" y="2"/>
                    <a:pt x="82" y="1"/>
                  </a:cubicBezTo>
                  <a:cubicBezTo>
                    <a:pt x="85" y="3"/>
                    <a:pt x="90" y="0"/>
                    <a:pt x="93" y="5"/>
                  </a:cubicBezTo>
                  <a:cubicBezTo>
                    <a:pt x="90" y="6"/>
                    <a:pt x="88" y="7"/>
                    <a:pt x="85" y="8"/>
                  </a:cubicBezTo>
                  <a:cubicBezTo>
                    <a:pt x="81" y="11"/>
                    <a:pt x="76" y="13"/>
                    <a:pt x="71" y="14"/>
                  </a:cubicBezTo>
                  <a:cubicBezTo>
                    <a:pt x="64" y="14"/>
                    <a:pt x="58" y="17"/>
                    <a:pt x="51" y="17"/>
                  </a:cubicBezTo>
                  <a:cubicBezTo>
                    <a:pt x="37" y="18"/>
                    <a:pt x="24" y="17"/>
                    <a:pt x="11" y="17"/>
                  </a:cubicBezTo>
                  <a:cubicBezTo>
                    <a:pt x="7" y="16"/>
                    <a:pt x="4" y="16"/>
                    <a:pt x="2" y="14"/>
                  </a:cubicBezTo>
                  <a:cubicBezTo>
                    <a:pt x="0" y="12"/>
                    <a:pt x="0" y="10"/>
                    <a:pt x="1" y="8"/>
                  </a:cubicBezTo>
                  <a:close/>
                </a:path>
              </a:pathLst>
            </a:custGeom>
            <a:solidFill>
              <a:srgbClr val="EC82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204">
              <a:extLst>
                <a:ext uri="{FF2B5EF4-FFF2-40B4-BE49-F238E27FC236}">
                  <a16:creationId xmlns:a16="http://schemas.microsoft.com/office/drawing/2014/main" id="{E32AE87B-F33C-4DE9-9913-4708879E8501}"/>
                </a:ext>
              </a:extLst>
            </p:cNvPr>
            <p:cNvSpPr>
              <a:spLocks/>
            </p:cNvSpPr>
            <p:nvPr/>
          </p:nvSpPr>
          <p:spPr bwMode="auto">
            <a:xfrm>
              <a:off x="8987547" y="3431011"/>
              <a:ext cx="137576" cy="85703"/>
            </a:xfrm>
            <a:custGeom>
              <a:avLst/>
              <a:gdLst>
                <a:gd name="T0" fmla="*/ 11 w 60"/>
                <a:gd name="T1" fmla="*/ 2 h 37"/>
                <a:gd name="T2" fmla="*/ 18 w 60"/>
                <a:gd name="T3" fmla="*/ 2 h 37"/>
                <a:gd name="T4" fmla="*/ 20 w 60"/>
                <a:gd name="T5" fmla="*/ 8 h 37"/>
                <a:gd name="T6" fmla="*/ 27 w 60"/>
                <a:gd name="T7" fmla="*/ 14 h 37"/>
                <a:gd name="T8" fmla="*/ 60 w 60"/>
                <a:gd name="T9" fmla="*/ 22 h 37"/>
                <a:gd name="T10" fmla="*/ 34 w 60"/>
                <a:gd name="T11" fmla="*/ 31 h 37"/>
                <a:gd name="T12" fmla="*/ 22 w 60"/>
                <a:gd name="T13" fmla="*/ 24 h 37"/>
                <a:gd name="T14" fmla="*/ 11 w 60"/>
                <a:gd name="T15" fmla="*/ 20 h 37"/>
                <a:gd name="T16" fmla="*/ 3 w 60"/>
                <a:gd name="T17" fmla="*/ 13 h 37"/>
                <a:gd name="T18" fmla="*/ 3 w 60"/>
                <a:gd name="T19" fmla="*/ 2 h 37"/>
                <a:gd name="T20" fmla="*/ 11 w 60"/>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7">
                  <a:moveTo>
                    <a:pt x="11" y="2"/>
                  </a:moveTo>
                  <a:cubicBezTo>
                    <a:pt x="13" y="2"/>
                    <a:pt x="16" y="2"/>
                    <a:pt x="18" y="2"/>
                  </a:cubicBezTo>
                  <a:cubicBezTo>
                    <a:pt x="20" y="4"/>
                    <a:pt x="20" y="6"/>
                    <a:pt x="20" y="8"/>
                  </a:cubicBezTo>
                  <a:cubicBezTo>
                    <a:pt x="18" y="15"/>
                    <a:pt x="26" y="10"/>
                    <a:pt x="27" y="14"/>
                  </a:cubicBezTo>
                  <a:cubicBezTo>
                    <a:pt x="37" y="21"/>
                    <a:pt x="50" y="13"/>
                    <a:pt x="60" y="22"/>
                  </a:cubicBezTo>
                  <a:cubicBezTo>
                    <a:pt x="55" y="35"/>
                    <a:pt x="46" y="37"/>
                    <a:pt x="34" y="31"/>
                  </a:cubicBezTo>
                  <a:cubicBezTo>
                    <a:pt x="30" y="29"/>
                    <a:pt x="26" y="26"/>
                    <a:pt x="22" y="24"/>
                  </a:cubicBezTo>
                  <a:cubicBezTo>
                    <a:pt x="18" y="23"/>
                    <a:pt x="15" y="21"/>
                    <a:pt x="11" y="20"/>
                  </a:cubicBezTo>
                  <a:cubicBezTo>
                    <a:pt x="8" y="18"/>
                    <a:pt x="6" y="15"/>
                    <a:pt x="3" y="13"/>
                  </a:cubicBezTo>
                  <a:cubicBezTo>
                    <a:pt x="1" y="9"/>
                    <a:pt x="0" y="6"/>
                    <a:pt x="3" y="2"/>
                  </a:cubicBezTo>
                  <a:cubicBezTo>
                    <a:pt x="5" y="0"/>
                    <a:pt x="8" y="0"/>
                    <a:pt x="11" y="2"/>
                  </a:cubicBezTo>
                  <a:close/>
                </a:path>
              </a:pathLst>
            </a:custGeom>
            <a:solidFill>
              <a:srgbClr val="F4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211">
              <a:extLst>
                <a:ext uri="{FF2B5EF4-FFF2-40B4-BE49-F238E27FC236}">
                  <a16:creationId xmlns:a16="http://schemas.microsoft.com/office/drawing/2014/main" id="{4B23D8D7-61C6-4342-956A-2B5E8B428EA9}"/>
                </a:ext>
              </a:extLst>
            </p:cNvPr>
            <p:cNvSpPr>
              <a:spLocks/>
            </p:cNvSpPr>
            <p:nvPr/>
          </p:nvSpPr>
          <p:spPr bwMode="auto">
            <a:xfrm>
              <a:off x="9151060" y="3426500"/>
              <a:ext cx="55256" cy="43979"/>
            </a:xfrm>
            <a:custGeom>
              <a:avLst/>
              <a:gdLst>
                <a:gd name="T0" fmla="*/ 9 w 24"/>
                <a:gd name="T1" fmla="*/ 1 h 19"/>
                <a:gd name="T2" fmla="*/ 24 w 24"/>
                <a:gd name="T3" fmla="*/ 0 h 19"/>
                <a:gd name="T4" fmla="*/ 6 w 24"/>
                <a:gd name="T5" fmla="*/ 19 h 19"/>
                <a:gd name="T6" fmla="*/ 6 w 24"/>
                <a:gd name="T7" fmla="*/ 18 h 19"/>
                <a:gd name="T8" fmla="*/ 9 w 24"/>
                <a:gd name="T9" fmla="*/ 1 h 19"/>
              </a:gdLst>
              <a:ahLst/>
              <a:cxnLst>
                <a:cxn ang="0">
                  <a:pos x="T0" y="T1"/>
                </a:cxn>
                <a:cxn ang="0">
                  <a:pos x="T2" y="T3"/>
                </a:cxn>
                <a:cxn ang="0">
                  <a:pos x="T4" y="T5"/>
                </a:cxn>
                <a:cxn ang="0">
                  <a:pos x="T6" y="T7"/>
                </a:cxn>
                <a:cxn ang="0">
                  <a:pos x="T8" y="T9"/>
                </a:cxn>
              </a:cxnLst>
              <a:rect l="0" t="0" r="r" b="b"/>
              <a:pathLst>
                <a:path w="24" h="19">
                  <a:moveTo>
                    <a:pt x="9" y="1"/>
                  </a:moveTo>
                  <a:cubicBezTo>
                    <a:pt x="14" y="1"/>
                    <a:pt x="19" y="0"/>
                    <a:pt x="24" y="0"/>
                  </a:cubicBezTo>
                  <a:cubicBezTo>
                    <a:pt x="19" y="8"/>
                    <a:pt x="13" y="14"/>
                    <a:pt x="6" y="19"/>
                  </a:cubicBezTo>
                  <a:cubicBezTo>
                    <a:pt x="6" y="19"/>
                    <a:pt x="6" y="18"/>
                    <a:pt x="6" y="18"/>
                  </a:cubicBezTo>
                  <a:cubicBezTo>
                    <a:pt x="0" y="11"/>
                    <a:pt x="1" y="5"/>
                    <a:pt x="9" y="1"/>
                  </a:cubicBezTo>
                  <a:close/>
                </a:path>
              </a:pathLst>
            </a:custGeom>
            <a:solidFill>
              <a:srgbClr val="F5C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213">
              <a:extLst>
                <a:ext uri="{FF2B5EF4-FFF2-40B4-BE49-F238E27FC236}">
                  <a16:creationId xmlns:a16="http://schemas.microsoft.com/office/drawing/2014/main" id="{D45FF777-93B9-494E-87E3-378ABA5403D2}"/>
                </a:ext>
              </a:extLst>
            </p:cNvPr>
            <p:cNvSpPr>
              <a:spLocks/>
            </p:cNvSpPr>
            <p:nvPr/>
          </p:nvSpPr>
          <p:spPr bwMode="auto">
            <a:xfrm>
              <a:off x="8936803" y="3415223"/>
              <a:ext cx="75554" cy="27064"/>
            </a:xfrm>
            <a:custGeom>
              <a:avLst/>
              <a:gdLst>
                <a:gd name="T0" fmla="*/ 33 w 33"/>
                <a:gd name="T1" fmla="*/ 9 h 12"/>
                <a:gd name="T2" fmla="*/ 26 w 33"/>
                <a:gd name="T3" fmla="*/ 9 h 12"/>
                <a:gd name="T4" fmla="*/ 14 w 33"/>
                <a:gd name="T5" fmla="*/ 9 h 12"/>
                <a:gd name="T6" fmla="*/ 0 w 33"/>
                <a:gd name="T7" fmla="*/ 5 h 12"/>
                <a:gd name="T8" fmla="*/ 14 w 33"/>
                <a:gd name="T9" fmla="*/ 2 h 12"/>
                <a:gd name="T10" fmla="*/ 18 w 33"/>
                <a:gd name="T11" fmla="*/ 2 h 12"/>
                <a:gd name="T12" fmla="*/ 33 w 33"/>
                <a:gd name="T13" fmla="*/ 5 h 12"/>
                <a:gd name="T14" fmla="*/ 33 w 33"/>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33" y="9"/>
                  </a:moveTo>
                  <a:cubicBezTo>
                    <a:pt x="30" y="9"/>
                    <a:pt x="28" y="9"/>
                    <a:pt x="26" y="9"/>
                  </a:cubicBezTo>
                  <a:cubicBezTo>
                    <a:pt x="22" y="12"/>
                    <a:pt x="18" y="11"/>
                    <a:pt x="14" y="9"/>
                  </a:cubicBezTo>
                  <a:cubicBezTo>
                    <a:pt x="10" y="8"/>
                    <a:pt x="4" y="10"/>
                    <a:pt x="0" y="5"/>
                  </a:cubicBezTo>
                  <a:cubicBezTo>
                    <a:pt x="4" y="0"/>
                    <a:pt x="10" y="6"/>
                    <a:pt x="14" y="2"/>
                  </a:cubicBezTo>
                  <a:cubicBezTo>
                    <a:pt x="16" y="2"/>
                    <a:pt x="17" y="2"/>
                    <a:pt x="18" y="2"/>
                  </a:cubicBezTo>
                  <a:cubicBezTo>
                    <a:pt x="22" y="7"/>
                    <a:pt x="28" y="5"/>
                    <a:pt x="33" y="5"/>
                  </a:cubicBezTo>
                  <a:cubicBezTo>
                    <a:pt x="33" y="6"/>
                    <a:pt x="33" y="8"/>
                    <a:pt x="33" y="9"/>
                  </a:cubicBezTo>
                  <a:close/>
                </a:path>
              </a:pathLst>
            </a:custGeom>
            <a:solidFill>
              <a:srgbClr val="EE8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215">
              <a:extLst>
                <a:ext uri="{FF2B5EF4-FFF2-40B4-BE49-F238E27FC236}">
                  <a16:creationId xmlns:a16="http://schemas.microsoft.com/office/drawing/2014/main" id="{B3D03F94-B744-4B33-85EF-FA83E63BC977}"/>
                </a:ext>
              </a:extLst>
            </p:cNvPr>
            <p:cNvSpPr>
              <a:spLocks/>
            </p:cNvSpPr>
            <p:nvPr/>
          </p:nvSpPr>
          <p:spPr bwMode="auto">
            <a:xfrm>
              <a:off x="8927781" y="3397181"/>
              <a:ext cx="40596" cy="33830"/>
            </a:xfrm>
            <a:custGeom>
              <a:avLst/>
              <a:gdLst>
                <a:gd name="T0" fmla="*/ 18 w 18"/>
                <a:gd name="T1" fmla="*/ 10 h 15"/>
                <a:gd name="T2" fmla="*/ 4 w 18"/>
                <a:gd name="T3" fmla="*/ 13 h 15"/>
                <a:gd name="T4" fmla="*/ 3 w 18"/>
                <a:gd name="T5" fmla="*/ 6 h 15"/>
                <a:gd name="T6" fmla="*/ 18 w 18"/>
                <a:gd name="T7" fmla="*/ 10 h 15"/>
              </a:gdLst>
              <a:ahLst/>
              <a:cxnLst>
                <a:cxn ang="0">
                  <a:pos x="T0" y="T1"/>
                </a:cxn>
                <a:cxn ang="0">
                  <a:pos x="T2" y="T3"/>
                </a:cxn>
                <a:cxn ang="0">
                  <a:pos x="T4" y="T5"/>
                </a:cxn>
                <a:cxn ang="0">
                  <a:pos x="T6" y="T7"/>
                </a:cxn>
              </a:cxnLst>
              <a:rect l="0" t="0" r="r" b="b"/>
              <a:pathLst>
                <a:path w="18" h="15">
                  <a:moveTo>
                    <a:pt x="18" y="10"/>
                  </a:moveTo>
                  <a:cubicBezTo>
                    <a:pt x="14" y="15"/>
                    <a:pt x="9" y="12"/>
                    <a:pt x="4" y="13"/>
                  </a:cubicBezTo>
                  <a:cubicBezTo>
                    <a:pt x="1" y="11"/>
                    <a:pt x="0" y="8"/>
                    <a:pt x="3" y="6"/>
                  </a:cubicBezTo>
                  <a:cubicBezTo>
                    <a:pt x="9" y="0"/>
                    <a:pt x="13" y="10"/>
                    <a:pt x="18" y="10"/>
                  </a:cubicBezTo>
                  <a:close/>
                </a:path>
              </a:pathLst>
            </a:custGeom>
            <a:solidFill>
              <a:srgbClr val="E96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217">
              <a:extLst>
                <a:ext uri="{FF2B5EF4-FFF2-40B4-BE49-F238E27FC236}">
                  <a16:creationId xmlns:a16="http://schemas.microsoft.com/office/drawing/2014/main" id="{4FD17F7D-1A3F-4AE7-857A-1D90F29C1973}"/>
                </a:ext>
              </a:extLst>
            </p:cNvPr>
            <p:cNvSpPr>
              <a:spLocks/>
            </p:cNvSpPr>
            <p:nvPr/>
          </p:nvSpPr>
          <p:spPr bwMode="auto">
            <a:xfrm>
              <a:off x="8968377" y="3435521"/>
              <a:ext cx="28192" cy="25937"/>
            </a:xfrm>
            <a:custGeom>
              <a:avLst/>
              <a:gdLst>
                <a:gd name="T0" fmla="*/ 0 w 12"/>
                <a:gd name="T1" fmla="*/ 0 h 11"/>
                <a:gd name="T2" fmla="*/ 12 w 12"/>
                <a:gd name="T3" fmla="*/ 0 h 11"/>
                <a:gd name="T4" fmla="*/ 11 w 12"/>
                <a:gd name="T5" fmla="*/ 11 h 11"/>
                <a:gd name="T6" fmla="*/ 0 w 12"/>
                <a:gd name="T7" fmla="*/ 0 h 11"/>
              </a:gdLst>
              <a:ahLst/>
              <a:cxnLst>
                <a:cxn ang="0">
                  <a:pos x="T0" y="T1"/>
                </a:cxn>
                <a:cxn ang="0">
                  <a:pos x="T2" y="T3"/>
                </a:cxn>
                <a:cxn ang="0">
                  <a:pos x="T4" y="T5"/>
                </a:cxn>
                <a:cxn ang="0">
                  <a:pos x="T6" y="T7"/>
                </a:cxn>
              </a:cxnLst>
              <a:rect l="0" t="0" r="r" b="b"/>
              <a:pathLst>
                <a:path w="12" h="11">
                  <a:moveTo>
                    <a:pt x="0" y="0"/>
                  </a:moveTo>
                  <a:cubicBezTo>
                    <a:pt x="4" y="0"/>
                    <a:pt x="8" y="0"/>
                    <a:pt x="12" y="0"/>
                  </a:cubicBezTo>
                  <a:cubicBezTo>
                    <a:pt x="12" y="4"/>
                    <a:pt x="11" y="7"/>
                    <a:pt x="11" y="11"/>
                  </a:cubicBezTo>
                  <a:cubicBezTo>
                    <a:pt x="5" y="11"/>
                    <a:pt x="3" y="5"/>
                    <a:pt x="0" y="0"/>
                  </a:cubicBezTo>
                  <a:close/>
                </a:path>
              </a:pathLst>
            </a:custGeom>
            <a:solidFill>
              <a:srgbClr val="F6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278">
              <a:extLst>
                <a:ext uri="{FF2B5EF4-FFF2-40B4-BE49-F238E27FC236}">
                  <a16:creationId xmlns:a16="http://schemas.microsoft.com/office/drawing/2014/main" id="{91FC8C3A-8E9E-4CC8-9777-09B74029CC10}"/>
                </a:ext>
              </a:extLst>
            </p:cNvPr>
            <p:cNvSpPr>
              <a:spLocks/>
            </p:cNvSpPr>
            <p:nvPr/>
          </p:nvSpPr>
          <p:spPr bwMode="auto">
            <a:xfrm>
              <a:off x="9038293" y="3472734"/>
              <a:ext cx="103746" cy="50746"/>
            </a:xfrm>
            <a:custGeom>
              <a:avLst/>
              <a:gdLst>
                <a:gd name="T0" fmla="*/ 0 w 45"/>
                <a:gd name="T1" fmla="*/ 6 h 22"/>
                <a:gd name="T2" fmla="*/ 12 w 45"/>
                <a:gd name="T3" fmla="*/ 9 h 22"/>
                <a:gd name="T4" fmla="*/ 37 w 45"/>
                <a:gd name="T5" fmla="*/ 2 h 22"/>
                <a:gd name="T6" fmla="*/ 40 w 45"/>
                <a:gd name="T7" fmla="*/ 0 h 22"/>
                <a:gd name="T8" fmla="*/ 44 w 45"/>
                <a:gd name="T9" fmla="*/ 2 h 22"/>
                <a:gd name="T10" fmla="*/ 27 w 45"/>
                <a:gd name="T11" fmla="*/ 19 h 22"/>
                <a:gd name="T12" fmla="*/ 0 w 45"/>
                <a:gd name="T13" fmla="*/ 6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0" y="6"/>
                  </a:moveTo>
                  <a:cubicBezTo>
                    <a:pt x="4" y="6"/>
                    <a:pt x="8" y="6"/>
                    <a:pt x="12" y="9"/>
                  </a:cubicBezTo>
                  <a:cubicBezTo>
                    <a:pt x="23" y="17"/>
                    <a:pt x="30" y="12"/>
                    <a:pt x="37" y="2"/>
                  </a:cubicBezTo>
                  <a:cubicBezTo>
                    <a:pt x="38" y="1"/>
                    <a:pt x="39" y="0"/>
                    <a:pt x="40" y="0"/>
                  </a:cubicBezTo>
                  <a:cubicBezTo>
                    <a:pt x="42" y="0"/>
                    <a:pt x="43" y="1"/>
                    <a:pt x="44" y="2"/>
                  </a:cubicBezTo>
                  <a:cubicBezTo>
                    <a:pt x="45" y="15"/>
                    <a:pt x="36" y="17"/>
                    <a:pt x="27" y="19"/>
                  </a:cubicBezTo>
                  <a:cubicBezTo>
                    <a:pt x="15" y="22"/>
                    <a:pt x="6" y="16"/>
                    <a:pt x="0" y="6"/>
                  </a:cubicBezTo>
                  <a:close/>
                </a:path>
              </a:pathLst>
            </a:custGeom>
            <a:solidFill>
              <a:srgbClr val="F5C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279">
              <a:extLst>
                <a:ext uri="{FF2B5EF4-FFF2-40B4-BE49-F238E27FC236}">
                  <a16:creationId xmlns:a16="http://schemas.microsoft.com/office/drawing/2014/main" id="{103FB6A1-74BA-4722-BBB7-F8A68226914A}"/>
                </a:ext>
              </a:extLst>
            </p:cNvPr>
            <p:cNvSpPr>
              <a:spLocks/>
            </p:cNvSpPr>
            <p:nvPr/>
          </p:nvSpPr>
          <p:spPr bwMode="auto">
            <a:xfrm>
              <a:off x="9118357" y="3428755"/>
              <a:ext cx="53001" cy="48490"/>
            </a:xfrm>
            <a:custGeom>
              <a:avLst/>
              <a:gdLst>
                <a:gd name="T0" fmla="*/ 9 w 23"/>
                <a:gd name="T1" fmla="*/ 21 h 21"/>
                <a:gd name="T2" fmla="*/ 5 w 23"/>
                <a:gd name="T3" fmla="*/ 21 h 21"/>
                <a:gd name="T4" fmla="*/ 5 w 23"/>
                <a:gd name="T5" fmla="*/ 3 h 21"/>
                <a:gd name="T6" fmla="*/ 23 w 23"/>
                <a:gd name="T7" fmla="*/ 0 h 21"/>
                <a:gd name="T8" fmla="*/ 20 w 23"/>
                <a:gd name="T9" fmla="*/ 17 h 21"/>
                <a:gd name="T10" fmla="*/ 9 w 23"/>
                <a:gd name="T11" fmla="*/ 21 h 21"/>
              </a:gdLst>
              <a:ahLst/>
              <a:cxnLst>
                <a:cxn ang="0">
                  <a:pos x="T0" y="T1"/>
                </a:cxn>
                <a:cxn ang="0">
                  <a:pos x="T2" y="T3"/>
                </a:cxn>
                <a:cxn ang="0">
                  <a:pos x="T4" y="T5"/>
                </a:cxn>
                <a:cxn ang="0">
                  <a:pos x="T6" y="T7"/>
                </a:cxn>
                <a:cxn ang="0">
                  <a:pos x="T8" y="T9"/>
                </a:cxn>
                <a:cxn ang="0">
                  <a:pos x="T10" y="T11"/>
                </a:cxn>
              </a:cxnLst>
              <a:rect l="0" t="0" r="r" b="b"/>
              <a:pathLst>
                <a:path w="23" h="21">
                  <a:moveTo>
                    <a:pt x="9" y="21"/>
                  </a:moveTo>
                  <a:cubicBezTo>
                    <a:pt x="8" y="21"/>
                    <a:pt x="6" y="21"/>
                    <a:pt x="5" y="21"/>
                  </a:cubicBezTo>
                  <a:cubicBezTo>
                    <a:pt x="0" y="15"/>
                    <a:pt x="0" y="9"/>
                    <a:pt x="5" y="3"/>
                  </a:cubicBezTo>
                  <a:cubicBezTo>
                    <a:pt x="11" y="2"/>
                    <a:pt x="17" y="1"/>
                    <a:pt x="23" y="0"/>
                  </a:cubicBezTo>
                  <a:cubicBezTo>
                    <a:pt x="20" y="5"/>
                    <a:pt x="20" y="11"/>
                    <a:pt x="20" y="17"/>
                  </a:cubicBezTo>
                  <a:cubicBezTo>
                    <a:pt x="16" y="19"/>
                    <a:pt x="13" y="20"/>
                    <a:pt x="9" y="21"/>
                  </a:cubicBezTo>
                  <a:close/>
                </a:path>
              </a:pathLst>
            </a:custGeom>
            <a:solidFill>
              <a:srgbClr val="F3B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280">
              <a:extLst>
                <a:ext uri="{FF2B5EF4-FFF2-40B4-BE49-F238E27FC236}">
                  <a16:creationId xmlns:a16="http://schemas.microsoft.com/office/drawing/2014/main" id="{4FCB8233-5E36-4342-9D6E-1688B4273D86}"/>
                </a:ext>
              </a:extLst>
            </p:cNvPr>
            <p:cNvSpPr>
              <a:spLocks/>
            </p:cNvSpPr>
            <p:nvPr/>
          </p:nvSpPr>
          <p:spPr bwMode="auto">
            <a:xfrm>
              <a:off x="9028144" y="3435521"/>
              <a:ext cx="101490" cy="53001"/>
            </a:xfrm>
            <a:custGeom>
              <a:avLst/>
              <a:gdLst>
                <a:gd name="T0" fmla="*/ 44 w 44"/>
                <a:gd name="T1" fmla="*/ 0 h 23"/>
                <a:gd name="T2" fmla="*/ 44 w 44"/>
                <a:gd name="T3" fmla="*/ 18 h 23"/>
                <a:gd name="T4" fmla="*/ 41 w 44"/>
                <a:gd name="T5" fmla="*/ 18 h 23"/>
                <a:gd name="T6" fmla="*/ 4 w 44"/>
                <a:gd name="T7" fmla="*/ 15 h 23"/>
                <a:gd name="T8" fmla="*/ 0 w 44"/>
                <a:gd name="T9" fmla="*/ 7 h 23"/>
                <a:gd name="T10" fmla="*/ 0 w 44"/>
                <a:gd name="T11" fmla="*/ 0 h 23"/>
                <a:gd name="T12" fmla="*/ 44 w 4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 h="23">
                  <a:moveTo>
                    <a:pt x="44" y="0"/>
                  </a:moveTo>
                  <a:cubicBezTo>
                    <a:pt x="44" y="6"/>
                    <a:pt x="44" y="12"/>
                    <a:pt x="44" y="18"/>
                  </a:cubicBezTo>
                  <a:cubicBezTo>
                    <a:pt x="43" y="18"/>
                    <a:pt x="42" y="18"/>
                    <a:pt x="41" y="18"/>
                  </a:cubicBezTo>
                  <a:cubicBezTo>
                    <a:pt x="28" y="23"/>
                    <a:pt x="16" y="22"/>
                    <a:pt x="4" y="15"/>
                  </a:cubicBezTo>
                  <a:cubicBezTo>
                    <a:pt x="9" y="9"/>
                    <a:pt x="1" y="10"/>
                    <a:pt x="0" y="7"/>
                  </a:cubicBezTo>
                  <a:cubicBezTo>
                    <a:pt x="0" y="5"/>
                    <a:pt x="0" y="3"/>
                    <a:pt x="0" y="0"/>
                  </a:cubicBezTo>
                  <a:cubicBezTo>
                    <a:pt x="15" y="0"/>
                    <a:pt x="29" y="0"/>
                    <a:pt x="44" y="0"/>
                  </a:cubicBezTo>
                  <a:close/>
                </a:path>
              </a:pathLst>
            </a:custGeom>
            <a:solidFill>
              <a:srgbClr val="F1A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281">
              <a:extLst>
                <a:ext uri="{FF2B5EF4-FFF2-40B4-BE49-F238E27FC236}">
                  <a16:creationId xmlns:a16="http://schemas.microsoft.com/office/drawing/2014/main" id="{9BD5E3C2-52ED-44C7-814D-4885144E5742}"/>
                </a:ext>
              </a:extLst>
            </p:cNvPr>
            <p:cNvSpPr>
              <a:spLocks/>
            </p:cNvSpPr>
            <p:nvPr/>
          </p:nvSpPr>
          <p:spPr bwMode="auto">
            <a:xfrm>
              <a:off x="9019122" y="3450181"/>
              <a:ext cx="48490" cy="24809"/>
            </a:xfrm>
            <a:custGeom>
              <a:avLst/>
              <a:gdLst>
                <a:gd name="T0" fmla="*/ 4 w 21"/>
                <a:gd name="T1" fmla="*/ 1 h 11"/>
                <a:gd name="T2" fmla="*/ 21 w 21"/>
                <a:gd name="T3" fmla="*/ 3 h 11"/>
                <a:gd name="T4" fmla="*/ 8 w 21"/>
                <a:gd name="T5" fmla="*/ 9 h 11"/>
                <a:gd name="T6" fmla="*/ 4 w 21"/>
                <a:gd name="T7" fmla="*/ 1 h 11"/>
              </a:gdLst>
              <a:ahLst/>
              <a:cxnLst>
                <a:cxn ang="0">
                  <a:pos x="T0" y="T1"/>
                </a:cxn>
                <a:cxn ang="0">
                  <a:pos x="T2" y="T3"/>
                </a:cxn>
                <a:cxn ang="0">
                  <a:pos x="T4" y="T5"/>
                </a:cxn>
                <a:cxn ang="0">
                  <a:pos x="T6" y="T7"/>
                </a:cxn>
              </a:cxnLst>
              <a:rect l="0" t="0" r="r" b="b"/>
              <a:pathLst>
                <a:path w="21" h="11">
                  <a:moveTo>
                    <a:pt x="4" y="1"/>
                  </a:moveTo>
                  <a:cubicBezTo>
                    <a:pt x="10" y="1"/>
                    <a:pt x="15" y="0"/>
                    <a:pt x="21" y="3"/>
                  </a:cubicBezTo>
                  <a:cubicBezTo>
                    <a:pt x="19" y="11"/>
                    <a:pt x="12" y="7"/>
                    <a:pt x="8" y="9"/>
                  </a:cubicBezTo>
                  <a:cubicBezTo>
                    <a:pt x="8" y="5"/>
                    <a:pt x="0" y="6"/>
                    <a:pt x="4" y="1"/>
                  </a:cubicBezTo>
                  <a:close/>
                </a:path>
              </a:pathLst>
            </a:custGeom>
            <a:solidFill>
              <a:srgbClr val="F9D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23" name="组合 222">
            <a:extLst>
              <a:ext uri="{FF2B5EF4-FFF2-40B4-BE49-F238E27FC236}">
                <a16:creationId xmlns:a16="http://schemas.microsoft.com/office/drawing/2014/main" id="{E7FE4AD5-789A-4DF1-AA04-7ECF8FE9FF46}"/>
              </a:ext>
            </a:extLst>
          </p:cNvPr>
          <p:cNvGrpSpPr/>
          <p:nvPr/>
        </p:nvGrpSpPr>
        <p:grpSpPr>
          <a:xfrm>
            <a:off x="9211635" y="3390590"/>
            <a:ext cx="263767" cy="165067"/>
            <a:chOff x="5602288" y="3141663"/>
            <a:chExt cx="984250" cy="615950"/>
          </a:xfrm>
        </p:grpSpPr>
        <p:sp>
          <p:nvSpPr>
            <p:cNvPr id="224" name="Freeform 6">
              <a:extLst>
                <a:ext uri="{FF2B5EF4-FFF2-40B4-BE49-F238E27FC236}">
                  <a16:creationId xmlns:a16="http://schemas.microsoft.com/office/drawing/2014/main" id="{64666F79-4E5A-4C00-B52E-D9D87068A7F2}"/>
                </a:ext>
              </a:extLst>
            </p:cNvPr>
            <p:cNvSpPr>
              <a:spLocks/>
            </p:cNvSpPr>
            <p:nvPr/>
          </p:nvSpPr>
          <p:spPr bwMode="auto">
            <a:xfrm>
              <a:off x="5859463" y="3498850"/>
              <a:ext cx="506413" cy="258763"/>
            </a:xfrm>
            <a:custGeom>
              <a:avLst/>
              <a:gdLst>
                <a:gd name="T0" fmla="*/ 131 w 134"/>
                <a:gd name="T1" fmla="*/ 5 h 68"/>
                <a:gd name="T2" fmla="*/ 107 w 134"/>
                <a:gd name="T3" fmla="*/ 45 h 68"/>
                <a:gd name="T4" fmla="*/ 0 w 134"/>
                <a:gd name="T5" fmla="*/ 11 h 68"/>
                <a:gd name="T6" fmla="*/ 24 w 134"/>
                <a:gd name="T7" fmla="*/ 10 h 68"/>
                <a:gd name="T8" fmla="*/ 72 w 134"/>
                <a:gd name="T9" fmla="*/ 16 h 68"/>
                <a:gd name="T10" fmla="*/ 104 w 134"/>
                <a:gd name="T11" fmla="*/ 10 h 68"/>
                <a:gd name="T12" fmla="*/ 131 w 134"/>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34" h="68">
                  <a:moveTo>
                    <a:pt x="131" y="5"/>
                  </a:moveTo>
                  <a:cubicBezTo>
                    <a:pt x="134" y="25"/>
                    <a:pt x="124" y="36"/>
                    <a:pt x="107" y="45"/>
                  </a:cubicBezTo>
                  <a:cubicBezTo>
                    <a:pt x="62" y="68"/>
                    <a:pt x="14" y="53"/>
                    <a:pt x="0" y="11"/>
                  </a:cubicBezTo>
                  <a:cubicBezTo>
                    <a:pt x="8" y="4"/>
                    <a:pt x="16" y="9"/>
                    <a:pt x="24" y="10"/>
                  </a:cubicBezTo>
                  <a:cubicBezTo>
                    <a:pt x="40" y="16"/>
                    <a:pt x="55" y="19"/>
                    <a:pt x="72" y="16"/>
                  </a:cubicBezTo>
                  <a:cubicBezTo>
                    <a:pt x="83" y="15"/>
                    <a:pt x="94" y="15"/>
                    <a:pt x="104" y="10"/>
                  </a:cubicBezTo>
                  <a:cubicBezTo>
                    <a:pt x="113" y="9"/>
                    <a:pt x="121" y="0"/>
                    <a:pt x="131" y="5"/>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7">
              <a:extLst>
                <a:ext uri="{FF2B5EF4-FFF2-40B4-BE49-F238E27FC236}">
                  <a16:creationId xmlns:a16="http://schemas.microsoft.com/office/drawing/2014/main" id="{E7051925-441F-488C-AD75-C70A97099E2F}"/>
                </a:ext>
              </a:extLst>
            </p:cNvPr>
            <p:cNvSpPr>
              <a:spLocks/>
            </p:cNvSpPr>
            <p:nvPr/>
          </p:nvSpPr>
          <p:spPr bwMode="auto">
            <a:xfrm>
              <a:off x="5738813" y="3290888"/>
              <a:ext cx="246063" cy="276225"/>
            </a:xfrm>
            <a:custGeom>
              <a:avLst/>
              <a:gdLst>
                <a:gd name="T0" fmla="*/ 56 w 65"/>
                <a:gd name="T1" fmla="*/ 73 h 73"/>
                <a:gd name="T2" fmla="*/ 32 w 65"/>
                <a:gd name="T3" fmla="*/ 66 h 73"/>
                <a:gd name="T4" fmla="*/ 2 w 65"/>
                <a:gd name="T5" fmla="*/ 12 h 73"/>
                <a:gd name="T6" fmla="*/ 2 w 65"/>
                <a:gd name="T7" fmla="*/ 4 h 73"/>
                <a:gd name="T8" fmla="*/ 19 w 65"/>
                <a:gd name="T9" fmla="*/ 1 h 73"/>
                <a:gd name="T10" fmla="*/ 51 w 65"/>
                <a:gd name="T11" fmla="*/ 21 h 73"/>
                <a:gd name="T12" fmla="*/ 65 w 65"/>
                <a:gd name="T13" fmla="*/ 35 h 73"/>
                <a:gd name="T14" fmla="*/ 64 w 65"/>
                <a:gd name="T15" fmla="*/ 43 h 73"/>
                <a:gd name="T16" fmla="*/ 60 w 65"/>
                <a:gd name="T17" fmla="*/ 63 h 73"/>
                <a:gd name="T18" fmla="*/ 56 w 65"/>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3">
                  <a:moveTo>
                    <a:pt x="56" y="73"/>
                  </a:moveTo>
                  <a:cubicBezTo>
                    <a:pt x="48" y="71"/>
                    <a:pt x="40" y="68"/>
                    <a:pt x="32" y="66"/>
                  </a:cubicBezTo>
                  <a:cubicBezTo>
                    <a:pt x="22" y="48"/>
                    <a:pt x="12" y="30"/>
                    <a:pt x="2" y="12"/>
                  </a:cubicBezTo>
                  <a:cubicBezTo>
                    <a:pt x="0" y="10"/>
                    <a:pt x="0" y="7"/>
                    <a:pt x="2" y="4"/>
                  </a:cubicBezTo>
                  <a:cubicBezTo>
                    <a:pt x="7" y="0"/>
                    <a:pt x="13" y="1"/>
                    <a:pt x="19" y="1"/>
                  </a:cubicBezTo>
                  <a:cubicBezTo>
                    <a:pt x="31" y="5"/>
                    <a:pt x="43" y="11"/>
                    <a:pt x="51" y="21"/>
                  </a:cubicBezTo>
                  <a:cubicBezTo>
                    <a:pt x="47" y="34"/>
                    <a:pt x="64" y="27"/>
                    <a:pt x="65" y="35"/>
                  </a:cubicBezTo>
                  <a:cubicBezTo>
                    <a:pt x="65" y="38"/>
                    <a:pt x="65" y="40"/>
                    <a:pt x="64" y="43"/>
                  </a:cubicBezTo>
                  <a:cubicBezTo>
                    <a:pt x="60" y="49"/>
                    <a:pt x="58" y="55"/>
                    <a:pt x="60" y="63"/>
                  </a:cubicBezTo>
                  <a:cubicBezTo>
                    <a:pt x="60" y="67"/>
                    <a:pt x="59" y="70"/>
                    <a:pt x="56" y="73"/>
                  </a:cubicBezTo>
                  <a:close/>
                </a:path>
              </a:pathLst>
            </a:custGeom>
            <a:solidFill>
              <a:srgbClr val="F2B0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8">
              <a:extLst>
                <a:ext uri="{FF2B5EF4-FFF2-40B4-BE49-F238E27FC236}">
                  <a16:creationId xmlns:a16="http://schemas.microsoft.com/office/drawing/2014/main" id="{0134930E-4082-4C3D-9336-C3EB6380CB57}"/>
                </a:ext>
              </a:extLst>
            </p:cNvPr>
            <p:cNvSpPr>
              <a:spLocks/>
            </p:cNvSpPr>
            <p:nvPr/>
          </p:nvSpPr>
          <p:spPr bwMode="auto">
            <a:xfrm>
              <a:off x="6237288" y="3297238"/>
              <a:ext cx="185738" cy="269875"/>
            </a:xfrm>
            <a:custGeom>
              <a:avLst/>
              <a:gdLst>
                <a:gd name="T0" fmla="*/ 31 w 49"/>
                <a:gd name="T1" fmla="*/ 58 h 71"/>
                <a:gd name="T2" fmla="*/ 8 w 49"/>
                <a:gd name="T3" fmla="*/ 70 h 71"/>
                <a:gd name="T4" fmla="*/ 7 w 49"/>
                <a:gd name="T5" fmla="*/ 24 h 71"/>
                <a:gd name="T6" fmla="*/ 40 w 49"/>
                <a:gd name="T7" fmla="*/ 0 h 71"/>
                <a:gd name="T8" fmla="*/ 49 w 49"/>
                <a:gd name="T9" fmla="*/ 3 h 71"/>
                <a:gd name="T10" fmla="*/ 31 w 49"/>
                <a:gd name="T11" fmla="*/ 58 h 71"/>
              </a:gdLst>
              <a:ahLst/>
              <a:cxnLst>
                <a:cxn ang="0">
                  <a:pos x="T0" y="T1"/>
                </a:cxn>
                <a:cxn ang="0">
                  <a:pos x="T2" y="T3"/>
                </a:cxn>
                <a:cxn ang="0">
                  <a:pos x="T4" y="T5"/>
                </a:cxn>
                <a:cxn ang="0">
                  <a:pos x="T6" y="T7"/>
                </a:cxn>
                <a:cxn ang="0">
                  <a:pos x="T8" y="T9"/>
                </a:cxn>
                <a:cxn ang="0">
                  <a:pos x="T10" y="T11"/>
                </a:cxn>
              </a:cxnLst>
              <a:rect l="0" t="0" r="r" b="b"/>
              <a:pathLst>
                <a:path w="49" h="71">
                  <a:moveTo>
                    <a:pt x="31" y="58"/>
                  </a:moveTo>
                  <a:cubicBezTo>
                    <a:pt x="23" y="62"/>
                    <a:pt x="18" y="71"/>
                    <a:pt x="8" y="70"/>
                  </a:cubicBezTo>
                  <a:cubicBezTo>
                    <a:pt x="0" y="55"/>
                    <a:pt x="5" y="39"/>
                    <a:pt x="7" y="24"/>
                  </a:cubicBezTo>
                  <a:cubicBezTo>
                    <a:pt x="13" y="9"/>
                    <a:pt x="25" y="2"/>
                    <a:pt x="40" y="0"/>
                  </a:cubicBezTo>
                  <a:cubicBezTo>
                    <a:pt x="44" y="0"/>
                    <a:pt x="47" y="1"/>
                    <a:pt x="49" y="3"/>
                  </a:cubicBezTo>
                  <a:cubicBezTo>
                    <a:pt x="43" y="22"/>
                    <a:pt x="37" y="40"/>
                    <a:pt x="31" y="58"/>
                  </a:cubicBezTo>
                  <a:close/>
                </a:path>
              </a:pathLst>
            </a:custGeom>
            <a:solidFill>
              <a:srgbClr val="F3B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9">
              <a:extLst>
                <a:ext uri="{FF2B5EF4-FFF2-40B4-BE49-F238E27FC236}">
                  <a16:creationId xmlns:a16="http://schemas.microsoft.com/office/drawing/2014/main" id="{72161F6F-80EF-4474-8FB1-BAB5A61B69FF}"/>
                </a:ext>
              </a:extLst>
            </p:cNvPr>
            <p:cNvSpPr>
              <a:spLocks/>
            </p:cNvSpPr>
            <p:nvPr/>
          </p:nvSpPr>
          <p:spPr bwMode="auto">
            <a:xfrm>
              <a:off x="5942013" y="3149600"/>
              <a:ext cx="295275" cy="141288"/>
            </a:xfrm>
            <a:custGeom>
              <a:avLst/>
              <a:gdLst>
                <a:gd name="T0" fmla="*/ 8 w 78"/>
                <a:gd name="T1" fmla="*/ 2 h 37"/>
                <a:gd name="T2" fmla="*/ 49 w 78"/>
                <a:gd name="T3" fmla="*/ 7 h 37"/>
                <a:gd name="T4" fmla="*/ 72 w 78"/>
                <a:gd name="T5" fmla="*/ 28 h 37"/>
                <a:gd name="T6" fmla="*/ 7 w 78"/>
                <a:gd name="T7" fmla="*/ 28 h 37"/>
                <a:gd name="T8" fmla="*/ 8 w 78"/>
                <a:gd name="T9" fmla="*/ 2 h 37"/>
              </a:gdLst>
              <a:ahLst/>
              <a:cxnLst>
                <a:cxn ang="0">
                  <a:pos x="T0" y="T1"/>
                </a:cxn>
                <a:cxn ang="0">
                  <a:pos x="T2" y="T3"/>
                </a:cxn>
                <a:cxn ang="0">
                  <a:pos x="T4" y="T5"/>
                </a:cxn>
                <a:cxn ang="0">
                  <a:pos x="T6" y="T7"/>
                </a:cxn>
                <a:cxn ang="0">
                  <a:pos x="T8" y="T9"/>
                </a:cxn>
              </a:cxnLst>
              <a:rect l="0" t="0" r="r" b="b"/>
              <a:pathLst>
                <a:path w="78" h="37">
                  <a:moveTo>
                    <a:pt x="8" y="2"/>
                  </a:moveTo>
                  <a:cubicBezTo>
                    <a:pt x="22" y="0"/>
                    <a:pt x="35" y="11"/>
                    <a:pt x="49" y="7"/>
                  </a:cubicBezTo>
                  <a:cubicBezTo>
                    <a:pt x="68" y="2"/>
                    <a:pt x="78" y="6"/>
                    <a:pt x="72" y="28"/>
                  </a:cubicBezTo>
                  <a:cubicBezTo>
                    <a:pt x="51" y="37"/>
                    <a:pt x="29" y="37"/>
                    <a:pt x="7" y="28"/>
                  </a:cubicBezTo>
                  <a:cubicBezTo>
                    <a:pt x="0" y="19"/>
                    <a:pt x="1" y="10"/>
                    <a:pt x="8" y="2"/>
                  </a:cubicBezTo>
                  <a:close/>
                </a:path>
              </a:pathLst>
            </a:custGeom>
            <a:solidFill>
              <a:srgbClr val="F1A1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0">
              <a:extLst>
                <a:ext uri="{FF2B5EF4-FFF2-40B4-BE49-F238E27FC236}">
                  <a16:creationId xmlns:a16="http://schemas.microsoft.com/office/drawing/2014/main" id="{2D200081-319D-42DA-86E6-CB1D3B2D29DF}"/>
                </a:ext>
              </a:extLst>
            </p:cNvPr>
            <p:cNvSpPr>
              <a:spLocks/>
            </p:cNvSpPr>
            <p:nvPr/>
          </p:nvSpPr>
          <p:spPr bwMode="auto">
            <a:xfrm>
              <a:off x="5602288" y="3152775"/>
              <a:ext cx="192088" cy="206375"/>
            </a:xfrm>
            <a:custGeom>
              <a:avLst/>
              <a:gdLst>
                <a:gd name="T0" fmla="*/ 37 w 51"/>
                <a:gd name="T1" fmla="*/ 43 h 54"/>
                <a:gd name="T2" fmla="*/ 38 w 51"/>
                <a:gd name="T3" fmla="*/ 48 h 54"/>
                <a:gd name="T4" fmla="*/ 3 w 51"/>
                <a:gd name="T5" fmla="*/ 35 h 54"/>
                <a:gd name="T6" fmla="*/ 15 w 51"/>
                <a:gd name="T7" fmla="*/ 10 h 54"/>
                <a:gd name="T8" fmla="*/ 50 w 51"/>
                <a:gd name="T9" fmla="*/ 30 h 54"/>
                <a:gd name="T10" fmla="*/ 51 w 51"/>
                <a:gd name="T11" fmla="*/ 35 h 54"/>
                <a:gd name="T12" fmla="*/ 50 w 51"/>
                <a:gd name="T13" fmla="*/ 37 h 54"/>
                <a:gd name="T14" fmla="*/ 39 w 51"/>
                <a:gd name="T15" fmla="*/ 38 h 54"/>
                <a:gd name="T16" fmla="*/ 37 w 51"/>
                <a:gd name="T17"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4">
                  <a:moveTo>
                    <a:pt x="37" y="43"/>
                  </a:moveTo>
                  <a:cubicBezTo>
                    <a:pt x="37" y="45"/>
                    <a:pt x="38" y="47"/>
                    <a:pt x="38" y="48"/>
                  </a:cubicBezTo>
                  <a:cubicBezTo>
                    <a:pt x="25" y="47"/>
                    <a:pt x="8" y="54"/>
                    <a:pt x="3" y="35"/>
                  </a:cubicBezTo>
                  <a:cubicBezTo>
                    <a:pt x="0" y="23"/>
                    <a:pt x="5" y="14"/>
                    <a:pt x="15" y="10"/>
                  </a:cubicBezTo>
                  <a:cubicBezTo>
                    <a:pt x="35" y="0"/>
                    <a:pt x="39" y="22"/>
                    <a:pt x="50" y="30"/>
                  </a:cubicBezTo>
                  <a:cubicBezTo>
                    <a:pt x="51" y="32"/>
                    <a:pt x="51" y="33"/>
                    <a:pt x="51" y="35"/>
                  </a:cubicBezTo>
                  <a:cubicBezTo>
                    <a:pt x="51" y="37"/>
                    <a:pt x="51" y="37"/>
                    <a:pt x="50" y="37"/>
                  </a:cubicBezTo>
                  <a:cubicBezTo>
                    <a:pt x="47" y="39"/>
                    <a:pt x="43" y="39"/>
                    <a:pt x="39" y="38"/>
                  </a:cubicBezTo>
                  <a:cubicBezTo>
                    <a:pt x="29" y="36"/>
                    <a:pt x="38" y="42"/>
                    <a:pt x="37" y="43"/>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
              <a:extLst>
                <a:ext uri="{FF2B5EF4-FFF2-40B4-BE49-F238E27FC236}">
                  <a16:creationId xmlns:a16="http://schemas.microsoft.com/office/drawing/2014/main" id="{CC393B54-6BC0-4CB2-8D83-C733500A45B0}"/>
                </a:ext>
              </a:extLst>
            </p:cNvPr>
            <p:cNvSpPr>
              <a:spLocks/>
            </p:cNvSpPr>
            <p:nvPr/>
          </p:nvSpPr>
          <p:spPr bwMode="auto">
            <a:xfrm>
              <a:off x="5788025" y="3157538"/>
              <a:ext cx="184150" cy="177800"/>
            </a:xfrm>
            <a:custGeom>
              <a:avLst/>
              <a:gdLst>
                <a:gd name="T0" fmla="*/ 0 w 49"/>
                <a:gd name="T1" fmla="*/ 34 h 47"/>
                <a:gd name="T2" fmla="*/ 1 w 49"/>
                <a:gd name="T3" fmla="*/ 29 h 47"/>
                <a:gd name="T4" fmla="*/ 49 w 49"/>
                <a:gd name="T5" fmla="*/ 0 h 47"/>
                <a:gd name="T6" fmla="*/ 48 w 49"/>
                <a:gd name="T7" fmla="*/ 22 h 47"/>
                <a:gd name="T8" fmla="*/ 0 w 49"/>
                <a:gd name="T9" fmla="*/ 34 h 47"/>
              </a:gdLst>
              <a:ahLst/>
              <a:cxnLst>
                <a:cxn ang="0">
                  <a:pos x="T0" y="T1"/>
                </a:cxn>
                <a:cxn ang="0">
                  <a:pos x="T2" y="T3"/>
                </a:cxn>
                <a:cxn ang="0">
                  <a:pos x="T4" y="T5"/>
                </a:cxn>
                <a:cxn ang="0">
                  <a:pos x="T6" y="T7"/>
                </a:cxn>
                <a:cxn ang="0">
                  <a:pos x="T8" y="T9"/>
                </a:cxn>
              </a:cxnLst>
              <a:rect l="0" t="0" r="r" b="b"/>
              <a:pathLst>
                <a:path w="49" h="47">
                  <a:moveTo>
                    <a:pt x="0" y="34"/>
                  </a:moveTo>
                  <a:cubicBezTo>
                    <a:pt x="0" y="33"/>
                    <a:pt x="1" y="31"/>
                    <a:pt x="1" y="29"/>
                  </a:cubicBezTo>
                  <a:cubicBezTo>
                    <a:pt x="17" y="20"/>
                    <a:pt x="28" y="3"/>
                    <a:pt x="49" y="0"/>
                  </a:cubicBezTo>
                  <a:cubicBezTo>
                    <a:pt x="49" y="7"/>
                    <a:pt x="49" y="15"/>
                    <a:pt x="48" y="22"/>
                  </a:cubicBezTo>
                  <a:cubicBezTo>
                    <a:pt x="37" y="47"/>
                    <a:pt x="20" y="46"/>
                    <a:pt x="0" y="34"/>
                  </a:cubicBezTo>
                  <a:close/>
                </a:path>
              </a:pathLst>
            </a:custGeom>
            <a:solidFill>
              <a:srgbClr val="F3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2">
              <a:extLst>
                <a:ext uri="{FF2B5EF4-FFF2-40B4-BE49-F238E27FC236}">
                  <a16:creationId xmlns:a16="http://schemas.microsoft.com/office/drawing/2014/main" id="{EB6C733F-1147-48D2-805A-9032AFC5177D}"/>
                </a:ext>
              </a:extLst>
            </p:cNvPr>
            <p:cNvSpPr>
              <a:spLocks/>
            </p:cNvSpPr>
            <p:nvPr/>
          </p:nvSpPr>
          <p:spPr bwMode="auto">
            <a:xfrm>
              <a:off x="6188075" y="3171825"/>
              <a:ext cx="357188" cy="171450"/>
            </a:xfrm>
            <a:custGeom>
              <a:avLst/>
              <a:gdLst>
                <a:gd name="T0" fmla="*/ 62 w 94"/>
                <a:gd name="T1" fmla="*/ 36 h 45"/>
                <a:gd name="T2" fmla="*/ 56 w 94"/>
                <a:gd name="T3" fmla="*/ 36 h 45"/>
                <a:gd name="T4" fmla="*/ 5 w 94"/>
                <a:gd name="T5" fmla="*/ 41 h 45"/>
                <a:gd name="T6" fmla="*/ 0 w 94"/>
                <a:gd name="T7" fmla="*/ 34 h 45"/>
                <a:gd name="T8" fmla="*/ 13 w 94"/>
                <a:gd name="T9" fmla="*/ 17 h 45"/>
                <a:gd name="T10" fmla="*/ 22 w 94"/>
                <a:gd name="T11" fmla="*/ 15 h 45"/>
                <a:gd name="T12" fmla="*/ 68 w 94"/>
                <a:gd name="T13" fmla="*/ 13 h 45"/>
                <a:gd name="T14" fmla="*/ 68 w 94"/>
                <a:gd name="T15" fmla="*/ 13 h 45"/>
                <a:gd name="T16" fmla="*/ 89 w 94"/>
                <a:gd name="T17" fmla="*/ 10 h 45"/>
                <a:gd name="T18" fmla="*/ 80 w 94"/>
                <a:gd name="T19" fmla="*/ 30 h 45"/>
                <a:gd name="T20" fmla="*/ 62 w 94"/>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45">
                  <a:moveTo>
                    <a:pt x="62" y="36"/>
                  </a:moveTo>
                  <a:cubicBezTo>
                    <a:pt x="60" y="36"/>
                    <a:pt x="58" y="36"/>
                    <a:pt x="56" y="36"/>
                  </a:cubicBezTo>
                  <a:cubicBezTo>
                    <a:pt x="39" y="35"/>
                    <a:pt x="23" y="45"/>
                    <a:pt x="5" y="41"/>
                  </a:cubicBezTo>
                  <a:cubicBezTo>
                    <a:pt x="2" y="39"/>
                    <a:pt x="1" y="37"/>
                    <a:pt x="0" y="34"/>
                  </a:cubicBezTo>
                  <a:cubicBezTo>
                    <a:pt x="1" y="25"/>
                    <a:pt x="10" y="23"/>
                    <a:pt x="13" y="17"/>
                  </a:cubicBezTo>
                  <a:cubicBezTo>
                    <a:pt x="16" y="16"/>
                    <a:pt x="19" y="15"/>
                    <a:pt x="22" y="15"/>
                  </a:cubicBezTo>
                  <a:cubicBezTo>
                    <a:pt x="37" y="15"/>
                    <a:pt x="53" y="24"/>
                    <a:pt x="68" y="13"/>
                  </a:cubicBezTo>
                  <a:cubicBezTo>
                    <a:pt x="68" y="13"/>
                    <a:pt x="68" y="13"/>
                    <a:pt x="68" y="13"/>
                  </a:cubicBezTo>
                  <a:cubicBezTo>
                    <a:pt x="74" y="5"/>
                    <a:pt x="82" y="0"/>
                    <a:pt x="89" y="10"/>
                  </a:cubicBezTo>
                  <a:cubicBezTo>
                    <a:pt x="94" y="18"/>
                    <a:pt x="91" y="27"/>
                    <a:pt x="80" y="30"/>
                  </a:cubicBezTo>
                  <a:cubicBezTo>
                    <a:pt x="74" y="32"/>
                    <a:pt x="68" y="34"/>
                    <a:pt x="62" y="36"/>
                  </a:cubicBezTo>
                  <a:close/>
                </a:path>
              </a:pathLst>
            </a:custGeom>
            <a:solidFill>
              <a:srgbClr val="E662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3">
              <a:extLst>
                <a:ext uri="{FF2B5EF4-FFF2-40B4-BE49-F238E27FC236}">
                  <a16:creationId xmlns:a16="http://schemas.microsoft.com/office/drawing/2014/main" id="{626980D1-1EBA-4D8B-8762-D5AE664729A9}"/>
                </a:ext>
              </a:extLst>
            </p:cNvPr>
            <p:cNvSpPr>
              <a:spLocks/>
            </p:cNvSpPr>
            <p:nvPr/>
          </p:nvSpPr>
          <p:spPr bwMode="auto">
            <a:xfrm>
              <a:off x="6446838" y="3146425"/>
              <a:ext cx="139700" cy="166688"/>
            </a:xfrm>
            <a:custGeom>
              <a:avLst/>
              <a:gdLst>
                <a:gd name="T0" fmla="*/ 12 w 37"/>
                <a:gd name="T1" fmla="*/ 37 h 44"/>
                <a:gd name="T2" fmla="*/ 16 w 37"/>
                <a:gd name="T3" fmla="*/ 19 h 44"/>
                <a:gd name="T4" fmla="*/ 0 w 37"/>
                <a:gd name="T5" fmla="*/ 20 h 44"/>
                <a:gd name="T6" fmla="*/ 21 w 37"/>
                <a:gd name="T7" fmla="*/ 4 h 44"/>
                <a:gd name="T8" fmla="*/ 35 w 37"/>
                <a:gd name="T9" fmla="*/ 25 h 44"/>
                <a:gd name="T10" fmla="*/ 12 w 37"/>
                <a:gd name="T11" fmla="*/ 37 h 44"/>
              </a:gdLst>
              <a:ahLst/>
              <a:cxnLst>
                <a:cxn ang="0">
                  <a:pos x="T0" y="T1"/>
                </a:cxn>
                <a:cxn ang="0">
                  <a:pos x="T2" y="T3"/>
                </a:cxn>
                <a:cxn ang="0">
                  <a:pos x="T4" y="T5"/>
                </a:cxn>
                <a:cxn ang="0">
                  <a:pos x="T6" y="T7"/>
                </a:cxn>
                <a:cxn ang="0">
                  <a:pos x="T8" y="T9"/>
                </a:cxn>
                <a:cxn ang="0">
                  <a:pos x="T10" y="T11"/>
                </a:cxn>
              </a:cxnLst>
              <a:rect l="0" t="0" r="r" b="b"/>
              <a:pathLst>
                <a:path w="37" h="44">
                  <a:moveTo>
                    <a:pt x="12" y="37"/>
                  </a:moveTo>
                  <a:cubicBezTo>
                    <a:pt x="15" y="31"/>
                    <a:pt x="22" y="26"/>
                    <a:pt x="16" y="19"/>
                  </a:cubicBezTo>
                  <a:cubicBezTo>
                    <a:pt x="11" y="13"/>
                    <a:pt x="5" y="18"/>
                    <a:pt x="0" y="20"/>
                  </a:cubicBezTo>
                  <a:cubicBezTo>
                    <a:pt x="3" y="8"/>
                    <a:pt x="8" y="0"/>
                    <a:pt x="21" y="4"/>
                  </a:cubicBezTo>
                  <a:cubicBezTo>
                    <a:pt x="29" y="7"/>
                    <a:pt x="37" y="14"/>
                    <a:pt x="35" y="25"/>
                  </a:cubicBezTo>
                  <a:cubicBezTo>
                    <a:pt x="33" y="36"/>
                    <a:pt x="26" y="44"/>
                    <a:pt x="12" y="37"/>
                  </a:cubicBezTo>
                  <a:close/>
                </a:path>
              </a:pathLst>
            </a:custGeom>
            <a:solidFill>
              <a:srgbClr val="F7D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4">
              <a:extLst>
                <a:ext uri="{FF2B5EF4-FFF2-40B4-BE49-F238E27FC236}">
                  <a16:creationId xmlns:a16="http://schemas.microsoft.com/office/drawing/2014/main" id="{48EAFCF8-04EA-4633-8618-C93E941787C5}"/>
                </a:ext>
              </a:extLst>
            </p:cNvPr>
            <p:cNvSpPr>
              <a:spLocks/>
            </p:cNvSpPr>
            <p:nvPr/>
          </p:nvSpPr>
          <p:spPr bwMode="auto">
            <a:xfrm>
              <a:off x="6245225" y="3171825"/>
              <a:ext cx="201613" cy="111125"/>
            </a:xfrm>
            <a:custGeom>
              <a:avLst/>
              <a:gdLst>
                <a:gd name="T0" fmla="*/ 53 w 53"/>
                <a:gd name="T1" fmla="*/ 13 h 29"/>
                <a:gd name="T2" fmla="*/ 5 w 53"/>
                <a:gd name="T3" fmla="*/ 21 h 29"/>
                <a:gd name="T4" fmla="*/ 6 w 53"/>
                <a:gd name="T5" fmla="*/ 1 h 29"/>
                <a:gd name="T6" fmla="*/ 53 w 53"/>
                <a:gd name="T7" fmla="*/ 13 h 29"/>
              </a:gdLst>
              <a:ahLst/>
              <a:cxnLst>
                <a:cxn ang="0">
                  <a:pos x="T0" y="T1"/>
                </a:cxn>
                <a:cxn ang="0">
                  <a:pos x="T2" y="T3"/>
                </a:cxn>
                <a:cxn ang="0">
                  <a:pos x="T4" y="T5"/>
                </a:cxn>
                <a:cxn ang="0">
                  <a:pos x="T6" y="T7"/>
                </a:cxn>
              </a:cxnLst>
              <a:rect l="0" t="0" r="r" b="b"/>
              <a:pathLst>
                <a:path w="53" h="29">
                  <a:moveTo>
                    <a:pt x="53" y="13"/>
                  </a:moveTo>
                  <a:cubicBezTo>
                    <a:pt x="39" y="29"/>
                    <a:pt x="23" y="29"/>
                    <a:pt x="5" y="21"/>
                  </a:cubicBezTo>
                  <a:cubicBezTo>
                    <a:pt x="1" y="14"/>
                    <a:pt x="0" y="7"/>
                    <a:pt x="6" y="1"/>
                  </a:cubicBezTo>
                  <a:cubicBezTo>
                    <a:pt x="23" y="0"/>
                    <a:pt x="35" y="19"/>
                    <a:pt x="53" y="13"/>
                  </a:cubicBezTo>
                  <a:close/>
                </a:path>
              </a:pathLst>
            </a:custGeom>
            <a:solidFill>
              <a:srgbClr val="F4B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5">
              <a:extLst>
                <a:ext uri="{FF2B5EF4-FFF2-40B4-BE49-F238E27FC236}">
                  <a16:creationId xmlns:a16="http://schemas.microsoft.com/office/drawing/2014/main" id="{46EB0661-F4FC-4D73-A796-12881FEB5B4E}"/>
                </a:ext>
              </a:extLst>
            </p:cNvPr>
            <p:cNvSpPr>
              <a:spLocks/>
            </p:cNvSpPr>
            <p:nvPr/>
          </p:nvSpPr>
          <p:spPr bwMode="auto">
            <a:xfrm>
              <a:off x="6127750" y="3141663"/>
              <a:ext cx="139700" cy="114300"/>
            </a:xfrm>
            <a:custGeom>
              <a:avLst/>
              <a:gdLst>
                <a:gd name="T0" fmla="*/ 37 w 37"/>
                <a:gd name="T1" fmla="*/ 9 h 30"/>
                <a:gd name="T2" fmla="*/ 36 w 37"/>
                <a:gd name="T3" fmla="*/ 29 h 30"/>
                <a:gd name="T4" fmla="*/ 33 w 37"/>
                <a:gd name="T5" fmla="*/ 29 h 30"/>
                <a:gd name="T6" fmla="*/ 30 w 37"/>
                <a:gd name="T7" fmla="*/ 29 h 30"/>
                <a:gd name="T8" fmla="*/ 25 w 37"/>
                <a:gd name="T9" fmla="*/ 26 h 30"/>
                <a:gd name="T10" fmla="*/ 0 w 37"/>
                <a:gd name="T11" fmla="*/ 9 h 30"/>
                <a:gd name="T12" fmla="*/ 37 w 37"/>
                <a:gd name="T13" fmla="*/ 9 h 30"/>
              </a:gdLst>
              <a:ahLst/>
              <a:cxnLst>
                <a:cxn ang="0">
                  <a:pos x="T0" y="T1"/>
                </a:cxn>
                <a:cxn ang="0">
                  <a:pos x="T2" y="T3"/>
                </a:cxn>
                <a:cxn ang="0">
                  <a:pos x="T4" y="T5"/>
                </a:cxn>
                <a:cxn ang="0">
                  <a:pos x="T6" y="T7"/>
                </a:cxn>
                <a:cxn ang="0">
                  <a:pos x="T8" y="T9"/>
                </a:cxn>
                <a:cxn ang="0">
                  <a:pos x="T10" y="T11"/>
                </a:cxn>
                <a:cxn ang="0">
                  <a:pos x="T12" y="T13"/>
                </a:cxn>
              </a:cxnLst>
              <a:rect l="0" t="0" r="r" b="b"/>
              <a:pathLst>
                <a:path w="37" h="30">
                  <a:moveTo>
                    <a:pt x="37" y="9"/>
                  </a:moveTo>
                  <a:cubicBezTo>
                    <a:pt x="37" y="15"/>
                    <a:pt x="36" y="22"/>
                    <a:pt x="36" y="29"/>
                  </a:cubicBezTo>
                  <a:cubicBezTo>
                    <a:pt x="36" y="29"/>
                    <a:pt x="33" y="29"/>
                    <a:pt x="33" y="29"/>
                  </a:cubicBezTo>
                  <a:cubicBezTo>
                    <a:pt x="30" y="29"/>
                    <a:pt x="30" y="29"/>
                    <a:pt x="30" y="29"/>
                  </a:cubicBezTo>
                  <a:cubicBezTo>
                    <a:pt x="27" y="30"/>
                    <a:pt x="26" y="29"/>
                    <a:pt x="25" y="26"/>
                  </a:cubicBezTo>
                  <a:cubicBezTo>
                    <a:pt x="20" y="16"/>
                    <a:pt x="14" y="7"/>
                    <a:pt x="0" y="9"/>
                  </a:cubicBezTo>
                  <a:cubicBezTo>
                    <a:pt x="12" y="1"/>
                    <a:pt x="25" y="0"/>
                    <a:pt x="37" y="9"/>
                  </a:cubicBezTo>
                  <a:close/>
                </a:path>
              </a:pathLst>
            </a:custGeom>
            <a:solidFill>
              <a:srgbClr val="F2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6">
              <a:extLst>
                <a:ext uri="{FF2B5EF4-FFF2-40B4-BE49-F238E27FC236}">
                  <a16:creationId xmlns:a16="http://schemas.microsoft.com/office/drawing/2014/main" id="{9C50EE26-DFC1-4165-B5DF-D23F80911084}"/>
                </a:ext>
              </a:extLst>
            </p:cNvPr>
            <p:cNvSpPr>
              <a:spLocks/>
            </p:cNvSpPr>
            <p:nvPr/>
          </p:nvSpPr>
          <p:spPr bwMode="auto">
            <a:xfrm>
              <a:off x="6119813" y="3373438"/>
              <a:ext cx="182563" cy="217488"/>
            </a:xfrm>
            <a:custGeom>
              <a:avLst/>
              <a:gdLst>
                <a:gd name="T0" fmla="*/ 45 w 48"/>
                <a:gd name="T1" fmla="*/ 2 h 57"/>
                <a:gd name="T2" fmla="*/ 39 w 48"/>
                <a:gd name="T3" fmla="*/ 50 h 57"/>
                <a:gd name="T4" fmla="*/ 3 w 48"/>
                <a:gd name="T5" fmla="*/ 57 h 57"/>
                <a:gd name="T6" fmla="*/ 0 w 48"/>
                <a:gd name="T7" fmla="*/ 53 h 57"/>
                <a:gd name="T8" fmla="*/ 3 w 48"/>
                <a:gd name="T9" fmla="*/ 46 h 57"/>
                <a:gd name="T10" fmla="*/ 15 w 48"/>
                <a:gd name="T11" fmla="*/ 19 h 57"/>
                <a:gd name="T12" fmla="*/ 37 w 48"/>
                <a:gd name="T13" fmla="*/ 0 h 57"/>
                <a:gd name="T14" fmla="*/ 45 w 48"/>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7">
                  <a:moveTo>
                    <a:pt x="45" y="2"/>
                  </a:moveTo>
                  <a:cubicBezTo>
                    <a:pt x="44" y="18"/>
                    <a:pt x="48" y="35"/>
                    <a:pt x="39" y="50"/>
                  </a:cubicBezTo>
                  <a:cubicBezTo>
                    <a:pt x="27" y="57"/>
                    <a:pt x="15" y="57"/>
                    <a:pt x="3" y="57"/>
                  </a:cubicBezTo>
                  <a:cubicBezTo>
                    <a:pt x="2" y="55"/>
                    <a:pt x="1" y="54"/>
                    <a:pt x="0" y="53"/>
                  </a:cubicBezTo>
                  <a:cubicBezTo>
                    <a:pt x="1" y="51"/>
                    <a:pt x="2" y="48"/>
                    <a:pt x="3" y="46"/>
                  </a:cubicBezTo>
                  <a:cubicBezTo>
                    <a:pt x="14" y="40"/>
                    <a:pt x="11" y="28"/>
                    <a:pt x="15" y="19"/>
                  </a:cubicBezTo>
                  <a:cubicBezTo>
                    <a:pt x="20" y="10"/>
                    <a:pt x="27" y="4"/>
                    <a:pt x="37" y="0"/>
                  </a:cubicBezTo>
                  <a:cubicBezTo>
                    <a:pt x="40" y="0"/>
                    <a:pt x="42" y="0"/>
                    <a:pt x="45" y="2"/>
                  </a:cubicBezTo>
                  <a:close/>
                </a:path>
              </a:pathLst>
            </a:custGeom>
            <a:solidFill>
              <a:srgbClr val="F1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7">
              <a:extLst>
                <a:ext uri="{FF2B5EF4-FFF2-40B4-BE49-F238E27FC236}">
                  <a16:creationId xmlns:a16="http://schemas.microsoft.com/office/drawing/2014/main" id="{C21C6860-F2EB-43BD-8AB6-D5A940A0AFD2}"/>
                </a:ext>
              </a:extLst>
            </p:cNvPr>
            <p:cNvSpPr>
              <a:spLocks/>
            </p:cNvSpPr>
            <p:nvPr/>
          </p:nvSpPr>
          <p:spPr bwMode="auto">
            <a:xfrm>
              <a:off x="5949950" y="3503613"/>
              <a:ext cx="182563" cy="117475"/>
            </a:xfrm>
            <a:custGeom>
              <a:avLst/>
              <a:gdLst>
                <a:gd name="T0" fmla="*/ 48 w 48"/>
                <a:gd name="T1" fmla="*/ 16 h 31"/>
                <a:gd name="T2" fmla="*/ 48 w 48"/>
                <a:gd name="T3" fmla="*/ 23 h 31"/>
                <a:gd name="T4" fmla="*/ 0 w 48"/>
                <a:gd name="T5" fmla="*/ 17 h 31"/>
                <a:gd name="T6" fmla="*/ 0 w 48"/>
                <a:gd name="T7" fmla="*/ 5 h 31"/>
                <a:gd name="T8" fmla="*/ 12 w 48"/>
                <a:gd name="T9" fmla="*/ 1 h 31"/>
                <a:gd name="T10" fmla="*/ 48 w 48"/>
                <a:gd name="T11" fmla="*/ 16 h 31"/>
              </a:gdLst>
              <a:ahLst/>
              <a:cxnLst>
                <a:cxn ang="0">
                  <a:pos x="T0" y="T1"/>
                </a:cxn>
                <a:cxn ang="0">
                  <a:pos x="T2" y="T3"/>
                </a:cxn>
                <a:cxn ang="0">
                  <a:pos x="T4" y="T5"/>
                </a:cxn>
                <a:cxn ang="0">
                  <a:pos x="T6" y="T7"/>
                </a:cxn>
                <a:cxn ang="0">
                  <a:pos x="T8" y="T9"/>
                </a:cxn>
                <a:cxn ang="0">
                  <a:pos x="T10" y="T11"/>
                </a:cxn>
              </a:cxnLst>
              <a:rect l="0" t="0" r="r" b="b"/>
              <a:pathLst>
                <a:path w="48" h="31">
                  <a:moveTo>
                    <a:pt x="48" y="16"/>
                  </a:moveTo>
                  <a:cubicBezTo>
                    <a:pt x="48" y="18"/>
                    <a:pt x="48" y="20"/>
                    <a:pt x="48" y="23"/>
                  </a:cubicBezTo>
                  <a:cubicBezTo>
                    <a:pt x="30" y="31"/>
                    <a:pt x="15" y="23"/>
                    <a:pt x="0" y="17"/>
                  </a:cubicBezTo>
                  <a:cubicBezTo>
                    <a:pt x="0" y="13"/>
                    <a:pt x="0" y="9"/>
                    <a:pt x="0" y="5"/>
                  </a:cubicBezTo>
                  <a:cubicBezTo>
                    <a:pt x="3" y="1"/>
                    <a:pt x="7" y="0"/>
                    <a:pt x="12" y="1"/>
                  </a:cubicBezTo>
                  <a:cubicBezTo>
                    <a:pt x="22" y="10"/>
                    <a:pt x="39" y="5"/>
                    <a:pt x="48" y="16"/>
                  </a:cubicBezTo>
                  <a:close/>
                </a:path>
              </a:pathLst>
            </a:custGeom>
            <a:solidFill>
              <a:srgbClr val="F2A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8">
              <a:extLst>
                <a:ext uri="{FF2B5EF4-FFF2-40B4-BE49-F238E27FC236}">
                  <a16:creationId xmlns:a16="http://schemas.microsoft.com/office/drawing/2014/main" id="{FC0D2F01-F0CF-498C-8358-D1FE0763E1E3}"/>
                </a:ext>
              </a:extLst>
            </p:cNvPr>
            <p:cNvSpPr>
              <a:spLocks/>
            </p:cNvSpPr>
            <p:nvPr/>
          </p:nvSpPr>
          <p:spPr bwMode="auto">
            <a:xfrm>
              <a:off x="5810250" y="3267075"/>
              <a:ext cx="590550" cy="141288"/>
            </a:xfrm>
            <a:custGeom>
              <a:avLst/>
              <a:gdLst>
                <a:gd name="T0" fmla="*/ 127 w 156"/>
                <a:gd name="T1" fmla="*/ 30 h 37"/>
                <a:gd name="T2" fmla="*/ 121 w 156"/>
                <a:gd name="T3" fmla="*/ 32 h 37"/>
                <a:gd name="T4" fmla="*/ 30 w 156"/>
                <a:gd name="T5" fmla="*/ 31 h 37"/>
                <a:gd name="T6" fmla="*/ 0 w 156"/>
                <a:gd name="T7" fmla="*/ 13 h 37"/>
                <a:gd name="T8" fmla="*/ 53 w 156"/>
                <a:gd name="T9" fmla="*/ 3 h 37"/>
                <a:gd name="T10" fmla="*/ 104 w 156"/>
                <a:gd name="T11" fmla="*/ 10 h 37"/>
                <a:gd name="T12" fmla="*/ 156 w 156"/>
                <a:gd name="T13" fmla="*/ 11 h 37"/>
                <a:gd name="T14" fmla="*/ 127 w 156"/>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27" y="30"/>
                  </a:moveTo>
                  <a:cubicBezTo>
                    <a:pt x="125" y="31"/>
                    <a:pt x="123" y="31"/>
                    <a:pt x="121" y="32"/>
                  </a:cubicBezTo>
                  <a:cubicBezTo>
                    <a:pt x="91" y="35"/>
                    <a:pt x="61" y="37"/>
                    <a:pt x="30" y="31"/>
                  </a:cubicBezTo>
                  <a:cubicBezTo>
                    <a:pt x="20" y="25"/>
                    <a:pt x="10" y="19"/>
                    <a:pt x="0" y="13"/>
                  </a:cubicBezTo>
                  <a:cubicBezTo>
                    <a:pt x="17" y="9"/>
                    <a:pt x="34" y="1"/>
                    <a:pt x="53" y="3"/>
                  </a:cubicBezTo>
                  <a:cubicBezTo>
                    <a:pt x="70" y="5"/>
                    <a:pt x="88" y="0"/>
                    <a:pt x="104" y="10"/>
                  </a:cubicBezTo>
                  <a:cubicBezTo>
                    <a:pt x="121" y="8"/>
                    <a:pt x="139" y="0"/>
                    <a:pt x="156" y="11"/>
                  </a:cubicBezTo>
                  <a:cubicBezTo>
                    <a:pt x="146" y="17"/>
                    <a:pt x="136" y="24"/>
                    <a:pt x="127" y="30"/>
                  </a:cubicBezTo>
                  <a:close/>
                </a:path>
              </a:pathLst>
            </a:custGeom>
            <a:solidFill>
              <a:srgbClr val="8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9">
              <a:extLst>
                <a:ext uri="{FF2B5EF4-FFF2-40B4-BE49-F238E27FC236}">
                  <a16:creationId xmlns:a16="http://schemas.microsoft.com/office/drawing/2014/main" id="{CDE12103-577B-4B5D-8EFC-8E961E0F43AD}"/>
                </a:ext>
              </a:extLst>
            </p:cNvPr>
            <p:cNvSpPr>
              <a:spLocks/>
            </p:cNvSpPr>
            <p:nvPr/>
          </p:nvSpPr>
          <p:spPr bwMode="auto">
            <a:xfrm>
              <a:off x="5922963" y="3335338"/>
              <a:ext cx="344488" cy="152400"/>
            </a:xfrm>
            <a:custGeom>
              <a:avLst/>
              <a:gdLst>
                <a:gd name="T0" fmla="*/ 0 w 91"/>
                <a:gd name="T1" fmla="*/ 13 h 40"/>
                <a:gd name="T2" fmla="*/ 91 w 91"/>
                <a:gd name="T3" fmla="*/ 14 h 40"/>
                <a:gd name="T4" fmla="*/ 72 w 91"/>
                <a:gd name="T5" fmla="*/ 29 h 40"/>
                <a:gd name="T6" fmla="*/ 55 w 91"/>
                <a:gd name="T7" fmla="*/ 39 h 40"/>
                <a:gd name="T8" fmla="*/ 13 w 91"/>
                <a:gd name="T9" fmla="*/ 24 h 40"/>
                <a:gd name="T10" fmla="*/ 0 w 91"/>
                <a:gd name="T11" fmla="*/ 13 h 40"/>
              </a:gdLst>
              <a:ahLst/>
              <a:cxnLst>
                <a:cxn ang="0">
                  <a:pos x="T0" y="T1"/>
                </a:cxn>
                <a:cxn ang="0">
                  <a:pos x="T2" y="T3"/>
                </a:cxn>
                <a:cxn ang="0">
                  <a:pos x="T4" y="T5"/>
                </a:cxn>
                <a:cxn ang="0">
                  <a:pos x="T6" y="T7"/>
                </a:cxn>
                <a:cxn ang="0">
                  <a:pos x="T8" y="T9"/>
                </a:cxn>
                <a:cxn ang="0">
                  <a:pos x="T10" y="T11"/>
                </a:cxn>
              </a:cxnLst>
              <a:rect l="0" t="0" r="r" b="b"/>
              <a:pathLst>
                <a:path w="91" h="40">
                  <a:moveTo>
                    <a:pt x="0" y="13"/>
                  </a:moveTo>
                  <a:cubicBezTo>
                    <a:pt x="31" y="7"/>
                    <a:pt x="61" y="0"/>
                    <a:pt x="91" y="14"/>
                  </a:cubicBezTo>
                  <a:cubicBezTo>
                    <a:pt x="85" y="19"/>
                    <a:pt x="78" y="24"/>
                    <a:pt x="72" y="29"/>
                  </a:cubicBezTo>
                  <a:cubicBezTo>
                    <a:pt x="68" y="35"/>
                    <a:pt x="62" y="38"/>
                    <a:pt x="55" y="39"/>
                  </a:cubicBezTo>
                  <a:cubicBezTo>
                    <a:pt x="38" y="40"/>
                    <a:pt x="24" y="36"/>
                    <a:pt x="13" y="24"/>
                  </a:cubicBezTo>
                  <a:cubicBezTo>
                    <a:pt x="9" y="20"/>
                    <a:pt x="5" y="16"/>
                    <a:pt x="0" y="13"/>
                  </a:cubicBezTo>
                  <a:close/>
                </a:path>
              </a:pathLst>
            </a:custGeom>
            <a:solidFill>
              <a:srgbClr val="B0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20">
              <a:extLst>
                <a:ext uri="{FF2B5EF4-FFF2-40B4-BE49-F238E27FC236}">
                  <a16:creationId xmlns:a16="http://schemas.microsoft.com/office/drawing/2014/main" id="{074DE79A-ED75-4604-8975-11CF1FC627CB}"/>
                </a:ext>
              </a:extLst>
            </p:cNvPr>
            <p:cNvSpPr>
              <a:spLocks/>
            </p:cNvSpPr>
            <p:nvPr/>
          </p:nvSpPr>
          <p:spPr bwMode="auto">
            <a:xfrm>
              <a:off x="5646738" y="3222625"/>
              <a:ext cx="595313" cy="98425"/>
            </a:xfrm>
            <a:custGeom>
              <a:avLst/>
              <a:gdLst>
                <a:gd name="T0" fmla="*/ 92 w 157"/>
                <a:gd name="T1" fmla="*/ 22 h 26"/>
                <a:gd name="T2" fmla="*/ 43 w 157"/>
                <a:gd name="T3" fmla="*/ 25 h 26"/>
                <a:gd name="T4" fmla="*/ 25 w 157"/>
                <a:gd name="T5" fmla="*/ 25 h 26"/>
                <a:gd name="T6" fmla="*/ 13 w 157"/>
                <a:gd name="T7" fmla="*/ 23 h 26"/>
                <a:gd name="T8" fmla="*/ 4 w 157"/>
                <a:gd name="T9" fmla="*/ 8 h 26"/>
                <a:gd name="T10" fmla="*/ 21 w 157"/>
                <a:gd name="T11" fmla="*/ 10 h 26"/>
                <a:gd name="T12" fmla="*/ 37 w 157"/>
                <a:gd name="T13" fmla="*/ 17 h 26"/>
                <a:gd name="T14" fmla="*/ 85 w 157"/>
                <a:gd name="T15" fmla="*/ 5 h 26"/>
                <a:gd name="T16" fmla="*/ 152 w 157"/>
                <a:gd name="T17" fmla="*/ 5 h 26"/>
                <a:gd name="T18" fmla="*/ 157 w 157"/>
                <a:gd name="T19" fmla="*/ 8 h 26"/>
                <a:gd name="T20" fmla="*/ 147 w 157"/>
                <a:gd name="T21" fmla="*/ 18 h 26"/>
                <a:gd name="T22" fmla="*/ 92 w 157"/>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6">
                  <a:moveTo>
                    <a:pt x="92" y="22"/>
                  </a:moveTo>
                  <a:cubicBezTo>
                    <a:pt x="75" y="17"/>
                    <a:pt x="59" y="26"/>
                    <a:pt x="43" y="25"/>
                  </a:cubicBezTo>
                  <a:cubicBezTo>
                    <a:pt x="37" y="25"/>
                    <a:pt x="31" y="25"/>
                    <a:pt x="25" y="25"/>
                  </a:cubicBezTo>
                  <a:cubicBezTo>
                    <a:pt x="21" y="25"/>
                    <a:pt x="17" y="25"/>
                    <a:pt x="13" y="23"/>
                  </a:cubicBezTo>
                  <a:cubicBezTo>
                    <a:pt x="7" y="21"/>
                    <a:pt x="0" y="16"/>
                    <a:pt x="4" y="8"/>
                  </a:cubicBezTo>
                  <a:cubicBezTo>
                    <a:pt x="9" y="0"/>
                    <a:pt x="16" y="6"/>
                    <a:pt x="21" y="10"/>
                  </a:cubicBezTo>
                  <a:cubicBezTo>
                    <a:pt x="26" y="14"/>
                    <a:pt x="31" y="18"/>
                    <a:pt x="37" y="17"/>
                  </a:cubicBezTo>
                  <a:cubicBezTo>
                    <a:pt x="55" y="21"/>
                    <a:pt x="71" y="16"/>
                    <a:pt x="85" y="5"/>
                  </a:cubicBezTo>
                  <a:cubicBezTo>
                    <a:pt x="108" y="5"/>
                    <a:pt x="130" y="5"/>
                    <a:pt x="152" y="5"/>
                  </a:cubicBezTo>
                  <a:cubicBezTo>
                    <a:pt x="154" y="6"/>
                    <a:pt x="155" y="7"/>
                    <a:pt x="157" y="8"/>
                  </a:cubicBezTo>
                  <a:cubicBezTo>
                    <a:pt x="154" y="11"/>
                    <a:pt x="150" y="15"/>
                    <a:pt x="147" y="18"/>
                  </a:cubicBezTo>
                  <a:cubicBezTo>
                    <a:pt x="129" y="19"/>
                    <a:pt x="110" y="16"/>
                    <a:pt x="92" y="22"/>
                  </a:cubicBezTo>
                  <a:close/>
                </a:path>
              </a:pathLst>
            </a:custGeom>
            <a:solidFill>
              <a:srgbClr val="E75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21">
              <a:extLst>
                <a:ext uri="{FF2B5EF4-FFF2-40B4-BE49-F238E27FC236}">
                  <a16:creationId xmlns:a16="http://schemas.microsoft.com/office/drawing/2014/main" id="{207E7B98-F941-4324-B261-0805B050394B}"/>
                </a:ext>
              </a:extLst>
            </p:cNvPr>
            <p:cNvSpPr>
              <a:spLocks/>
            </p:cNvSpPr>
            <p:nvPr/>
          </p:nvSpPr>
          <p:spPr bwMode="auto">
            <a:xfrm>
              <a:off x="5972175" y="3427413"/>
              <a:ext cx="190500" cy="171450"/>
            </a:xfrm>
            <a:custGeom>
              <a:avLst/>
              <a:gdLst>
                <a:gd name="T0" fmla="*/ 0 w 50"/>
                <a:gd name="T1" fmla="*/ 0 h 45"/>
                <a:gd name="T2" fmla="*/ 42 w 50"/>
                <a:gd name="T3" fmla="*/ 6 h 45"/>
                <a:gd name="T4" fmla="*/ 42 w 50"/>
                <a:gd name="T5" fmla="*/ 36 h 45"/>
                <a:gd name="T6" fmla="*/ 42 w 50"/>
                <a:gd name="T7" fmla="*/ 36 h 45"/>
                <a:gd name="T8" fmla="*/ 6 w 50"/>
                <a:gd name="T9" fmla="*/ 25 h 45"/>
                <a:gd name="T10" fmla="*/ 0 w 50"/>
                <a:gd name="T11" fmla="*/ 6 h 45"/>
                <a:gd name="T12" fmla="*/ 0 w 50"/>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0" h="45">
                  <a:moveTo>
                    <a:pt x="0" y="0"/>
                  </a:moveTo>
                  <a:cubicBezTo>
                    <a:pt x="14" y="2"/>
                    <a:pt x="28" y="4"/>
                    <a:pt x="42" y="6"/>
                  </a:cubicBezTo>
                  <a:cubicBezTo>
                    <a:pt x="50" y="16"/>
                    <a:pt x="50" y="26"/>
                    <a:pt x="42" y="36"/>
                  </a:cubicBezTo>
                  <a:cubicBezTo>
                    <a:pt x="42" y="36"/>
                    <a:pt x="42" y="36"/>
                    <a:pt x="42" y="36"/>
                  </a:cubicBezTo>
                  <a:cubicBezTo>
                    <a:pt x="30" y="33"/>
                    <a:pt x="13" y="45"/>
                    <a:pt x="6" y="25"/>
                  </a:cubicBezTo>
                  <a:cubicBezTo>
                    <a:pt x="8" y="18"/>
                    <a:pt x="0" y="13"/>
                    <a:pt x="0" y="6"/>
                  </a:cubicBezTo>
                  <a:cubicBezTo>
                    <a:pt x="0" y="4"/>
                    <a:pt x="0" y="2"/>
                    <a:pt x="0" y="0"/>
                  </a:cubicBezTo>
                  <a:close/>
                </a:path>
              </a:pathLst>
            </a:custGeom>
            <a:solidFill>
              <a:srgbClr val="F09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22">
              <a:extLst>
                <a:ext uri="{FF2B5EF4-FFF2-40B4-BE49-F238E27FC236}">
                  <a16:creationId xmlns:a16="http://schemas.microsoft.com/office/drawing/2014/main" id="{8DDA109C-311E-40EB-AE2D-DCFFB6E4EA20}"/>
                </a:ext>
              </a:extLst>
            </p:cNvPr>
            <p:cNvSpPr>
              <a:spLocks/>
            </p:cNvSpPr>
            <p:nvPr/>
          </p:nvSpPr>
          <p:spPr bwMode="auto">
            <a:xfrm>
              <a:off x="5881688" y="3449638"/>
              <a:ext cx="171450" cy="76200"/>
            </a:xfrm>
            <a:custGeom>
              <a:avLst/>
              <a:gdLst>
                <a:gd name="T0" fmla="*/ 24 w 45"/>
                <a:gd name="T1" fmla="*/ 0 h 20"/>
                <a:gd name="T2" fmla="*/ 44 w 45"/>
                <a:gd name="T3" fmla="*/ 13 h 20"/>
                <a:gd name="T4" fmla="*/ 30 w 45"/>
                <a:gd name="T5" fmla="*/ 19 h 20"/>
                <a:gd name="T6" fmla="*/ 18 w 45"/>
                <a:gd name="T7" fmla="*/ 19 h 20"/>
                <a:gd name="T8" fmla="*/ 24 w 45"/>
                <a:gd name="T9" fmla="*/ 0 h 20"/>
              </a:gdLst>
              <a:ahLst/>
              <a:cxnLst>
                <a:cxn ang="0">
                  <a:pos x="T0" y="T1"/>
                </a:cxn>
                <a:cxn ang="0">
                  <a:pos x="T2" y="T3"/>
                </a:cxn>
                <a:cxn ang="0">
                  <a:pos x="T4" y="T5"/>
                </a:cxn>
                <a:cxn ang="0">
                  <a:pos x="T6" y="T7"/>
                </a:cxn>
                <a:cxn ang="0">
                  <a:pos x="T8" y="T9"/>
                </a:cxn>
              </a:cxnLst>
              <a:rect l="0" t="0" r="r" b="b"/>
              <a:pathLst>
                <a:path w="45" h="20">
                  <a:moveTo>
                    <a:pt x="24" y="0"/>
                  </a:moveTo>
                  <a:cubicBezTo>
                    <a:pt x="29" y="7"/>
                    <a:pt x="43" y="3"/>
                    <a:pt x="44" y="13"/>
                  </a:cubicBezTo>
                  <a:cubicBezTo>
                    <a:pt x="45" y="20"/>
                    <a:pt x="35" y="18"/>
                    <a:pt x="30" y="19"/>
                  </a:cubicBezTo>
                  <a:cubicBezTo>
                    <a:pt x="26" y="19"/>
                    <a:pt x="22" y="19"/>
                    <a:pt x="18" y="19"/>
                  </a:cubicBezTo>
                  <a:cubicBezTo>
                    <a:pt x="0" y="6"/>
                    <a:pt x="12" y="3"/>
                    <a:pt x="24" y="0"/>
                  </a:cubicBezTo>
                  <a:close/>
                </a:path>
              </a:pathLst>
            </a:custGeom>
            <a:solidFill>
              <a:srgbClr val="F5C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23">
              <a:extLst>
                <a:ext uri="{FF2B5EF4-FFF2-40B4-BE49-F238E27FC236}">
                  <a16:creationId xmlns:a16="http://schemas.microsoft.com/office/drawing/2014/main" id="{94DE3147-6915-47D9-B885-36134C2CBB32}"/>
                </a:ext>
              </a:extLst>
            </p:cNvPr>
            <p:cNvSpPr>
              <a:spLocks/>
            </p:cNvSpPr>
            <p:nvPr/>
          </p:nvSpPr>
          <p:spPr bwMode="auto">
            <a:xfrm>
              <a:off x="5995988" y="3252788"/>
              <a:ext cx="207963" cy="52388"/>
            </a:xfrm>
            <a:custGeom>
              <a:avLst/>
              <a:gdLst>
                <a:gd name="T0" fmla="*/ 0 w 55"/>
                <a:gd name="T1" fmla="*/ 14 h 14"/>
                <a:gd name="T2" fmla="*/ 55 w 55"/>
                <a:gd name="T3" fmla="*/ 10 h 14"/>
                <a:gd name="T4" fmla="*/ 55 w 55"/>
                <a:gd name="T5" fmla="*/ 14 h 14"/>
                <a:gd name="T6" fmla="*/ 0 w 55"/>
                <a:gd name="T7" fmla="*/ 14 h 14"/>
              </a:gdLst>
              <a:ahLst/>
              <a:cxnLst>
                <a:cxn ang="0">
                  <a:pos x="T0" y="T1"/>
                </a:cxn>
                <a:cxn ang="0">
                  <a:pos x="T2" y="T3"/>
                </a:cxn>
                <a:cxn ang="0">
                  <a:pos x="T4" y="T5"/>
                </a:cxn>
                <a:cxn ang="0">
                  <a:pos x="T6" y="T7"/>
                </a:cxn>
              </a:cxnLst>
              <a:rect l="0" t="0" r="r" b="b"/>
              <a:pathLst>
                <a:path w="55" h="14">
                  <a:moveTo>
                    <a:pt x="0" y="14"/>
                  </a:moveTo>
                  <a:cubicBezTo>
                    <a:pt x="17" y="0"/>
                    <a:pt x="36" y="1"/>
                    <a:pt x="55" y="10"/>
                  </a:cubicBezTo>
                  <a:cubicBezTo>
                    <a:pt x="54" y="12"/>
                    <a:pt x="54" y="13"/>
                    <a:pt x="55" y="14"/>
                  </a:cubicBezTo>
                  <a:cubicBezTo>
                    <a:pt x="36" y="14"/>
                    <a:pt x="18" y="14"/>
                    <a:pt x="0" y="14"/>
                  </a:cubicBezTo>
                  <a:close/>
                </a:path>
              </a:pathLst>
            </a:custGeom>
            <a:solidFill>
              <a:srgbClr val="F7C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24">
              <a:extLst>
                <a:ext uri="{FF2B5EF4-FFF2-40B4-BE49-F238E27FC236}">
                  <a16:creationId xmlns:a16="http://schemas.microsoft.com/office/drawing/2014/main" id="{D14DDA97-8F4C-4215-B175-FB0C9C8CD31B}"/>
                </a:ext>
              </a:extLst>
            </p:cNvPr>
            <p:cNvSpPr>
              <a:spLocks/>
            </p:cNvSpPr>
            <p:nvPr/>
          </p:nvSpPr>
          <p:spPr bwMode="auto">
            <a:xfrm>
              <a:off x="6132513" y="3446463"/>
              <a:ext cx="93663" cy="120650"/>
            </a:xfrm>
            <a:custGeom>
              <a:avLst/>
              <a:gdLst>
                <a:gd name="T0" fmla="*/ 0 w 25"/>
                <a:gd name="T1" fmla="*/ 31 h 32"/>
                <a:gd name="T2" fmla="*/ 0 w 25"/>
                <a:gd name="T3" fmla="*/ 1 h 32"/>
                <a:gd name="T4" fmla="*/ 17 w 25"/>
                <a:gd name="T5" fmla="*/ 0 h 32"/>
                <a:gd name="T6" fmla="*/ 0 w 25"/>
                <a:gd name="T7" fmla="*/ 31 h 32"/>
              </a:gdLst>
              <a:ahLst/>
              <a:cxnLst>
                <a:cxn ang="0">
                  <a:pos x="T0" y="T1"/>
                </a:cxn>
                <a:cxn ang="0">
                  <a:pos x="T2" y="T3"/>
                </a:cxn>
                <a:cxn ang="0">
                  <a:pos x="T4" y="T5"/>
                </a:cxn>
                <a:cxn ang="0">
                  <a:pos x="T6" y="T7"/>
                </a:cxn>
              </a:cxnLst>
              <a:rect l="0" t="0" r="r" b="b"/>
              <a:pathLst>
                <a:path w="25" h="32">
                  <a:moveTo>
                    <a:pt x="0" y="31"/>
                  </a:moveTo>
                  <a:cubicBezTo>
                    <a:pt x="0" y="21"/>
                    <a:pt x="0" y="11"/>
                    <a:pt x="0" y="1"/>
                  </a:cubicBezTo>
                  <a:cubicBezTo>
                    <a:pt x="5" y="1"/>
                    <a:pt x="11" y="0"/>
                    <a:pt x="17" y="0"/>
                  </a:cubicBezTo>
                  <a:cubicBezTo>
                    <a:pt x="16" y="13"/>
                    <a:pt x="25" y="32"/>
                    <a:pt x="0" y="31"/>
                  </a:cubicBezTo>
                  <a:close/>
                </a:path>
              </a:pathLst>
            </a:custGeom>
            <a:solidFill>
              <a:srgbClr val="F1A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3" name="组合 242">
            <a:extLst>
              <a:ext uri="{FF2B5EF4-FFF2-40B4-BE49-F238E27FC236}">
                <a16:creationId xmlns:a16="http://schemas.microsoft.com/office/drawing/2014/main" id="{91386E97-825C-4339-B585-81F09A1E3AF3}"/>
              </a:ext>
            </a:extLst>
          </p:cNvPr>
          <p:cNvGrpSpPr/>
          <p:nvPr/>
        </p:nvGrpSpPr>
        <p:grpSpPr>
          <a:xfrm>
            <a:off x="631794" y="187110"/>
            <a:ext cx="1769243" cy="858863"/>
            <a:chOff x="2655276" y="1872762"/>
            <a:chExt cx="1459524" cy="708513"/>
          </a:xfrm>
        </p:grpSpPr>
        <p:grpSp>
          <p:nvGrpSpPr>
            <p:cNvPr id="244" name="组合 243">
              <a:extLst>
                <a:ext uri="{FF2B5EF4-FFF2-40B4-BE49-F238E27FC236}">
                  <a16:creationId xmlns:a16="http://schemas.microsoft.com/office/drawing/2014/main" id="{C00E6000-183A-45ED-81F6-956E73077039}"/>
                </a:ext>
              </a:extLst>
            </p:cNvPr>
            <p:cNvGrpSpPr/>
            <p:nvPr/>
          </p:nvGrpSpPr>
          <p:grpSpPr>
            <a:xfrm>
              <a:off x="2655276" y="1872762"/>
              <a:ext cx="1459524" cy="708513"/>
              <a:chOff x="2655276" y="1872762"/>
              <a:chExt cx="1459524" cy="708513"/>
            </a:xfrm>
          </p:grpSpPr>
          <p:sp>
            <p:nvSpPr>
              <p:cNvPr id="246" name="矩形 245">
                <a:extLst>
                  <a:ext uri="{FF2B5EF4-FFF2-40B4-BE49-F238E27FC236}">
                    <a16:creationId xmlns:a16="http://schemas.microsoft.com/office/drawing/2014/main" id="{0D592F26-D211-4DC8-B1B6-11E888B8ECF2}"/>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7" name="图片 246">
                <a:extLst>
                  <a:ext uri="{FF2B5EF4-FFF2-40B4-BE49-F238E27FC236}">
                    <a16:creationId xmlns:a16="http://schemas.microsoft.com/office/drawing/2014/main" id="{0194DF27-E854-40FE-9AF2-38EB36870C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5" name="矩形 244">
              <a:extLst>
                <a:ext uri="{FF2B5EF4-FFF2-40B4-BE49-F238E27FC236}">
                  <a16:creationId xmlns:a16="http://schemas.microsoft.com/office/drawing/2014/main" id="{416797EE-4C3E-417D-A448-D4FF12053CA1}"/>
                </a:ext>
              </a:extLst>
            </p:cNvPr>
            <p:cNvSpPr/>
            <p:nvPr/>
          </p:nvSpPr>
          <p:spPr>
            <a:xfrm>
              <a:off x="3097284" y="1971497"/>
              <a:ext cx="57550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9" name="矩形 248">
            <a:extLst>
              <a:ext uri="{FF2B5EF4-FFF2-40B4-BE49-F238E27FC236}">
                <a16:creationId xmlns:a16="http://schemas.microsoft.com/office/drawing/2014/main" id="{C456B860-98D0-476A-A2C4-2C24A89414C9}"/>
              </a:ext>
            </a:extLst>
          </p:cNvPr>
          <p:cNvSpPr/>
          <p:nvPr/>
        </p:nvSpPr>
        <p:spPr>
          <a:xfrm>
            <a:off x="1565294" y="3018539"/>
            <a:ext cx="6096000" cy="1964512"/>
          </a:xfrm>
          <a:prstGeom prst="rect">
            <a:avLst/>
          </a:prstGeom>
        </p:spPr>
        <p:txBody>
          <a:bodyPr wrap="square" anchor="ctr">
            <a:spAutoFit/>
          </a:bodyPr>
          <a:lstStyle/>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A.</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施工过程中安全隔离网购置产生的费用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B.</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项目前期进行社会稳定风险评估所产生的费用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C.</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已征用土地上建筑物的拆除费用</a:t>
            </a:r>
          </a:p>
          <a:p>
            <a:pPr algn="just">
              <a:lnSpc>
                <a:spcPct val="130000"/>
              </a:lnSpc>
            </a:pP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D.</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施工现场为达到环保部门要求所需要的各项费用</a:t>
            </a:r>
          </a:p>
        </p:txBody>
      </p:sp>
    </p:spTree>
    <p:extLst>
      <p:ext uri="{BB962C8B-B14F-4D97-AF65-F5344CB8AC3E}">
        <p14:creationId xmlns:p14="http://schemas.microsoft.com/office/powerpoint/2010/main" val="81652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childTnLst>
                                    <p:set>
                                      <p:cBhvr>
                                        <p:cTn id="6" dur="1" fill="hold">
                                          <p:stCondLst>
                                            <p:cond delay="0"/>
                                          </p:stCondLst>
                                        </p:cTn>
                                        <p:tgtEl>
                                          <p:spTgt spid="223"/>
                                        </p:tgtEl>
                                        <p:attrNameLst>
                                          <p:attrName>style.visibility</p:attrName>
                                        </p:attrNameLst>
                                      </p:cBhvr>
                                      <p:to>
                                        <p:strVal val="visible"/>
                                      </p:to>
                                    </p:set>
                                    <p:animEffect transition="in" filter="fade">
                                      <p:cBhvr>
                                        <p:cTn id="7" dur="500"/>
                                        <p:tgtEl>
                                          <p:spTgt spid="223"/>
                                        </p:tgtEl>
                                      </p:cBhvr>
                                    </p:animEffect>
                                  </p:childTnLst>
                                </p:cTn>
                              </p:par>
                              <p:par>
                                <p:cTn id="8" presetID="10" presetClass="exit" presetSubtype="0" repeatCount="indefinite" fill="hold" nodeType="withEffect">
                                  <p:stCondLst>
                                    <p:cond delay="500"/>
                                  </p:stCondLst>
                                  <p:childTnLst>
                                    <p:animEffect transition="out" filter="fade">
                                      <p:cBhvr>
                                        <p:cTn id="9" dur="500"/>
                                        <p:tgtEl>
                                          <p:spTgt spid="210"/>
                                        </p:tgtEl>
                                      </p:cBhvr>
                                    </p:animEffect>
                                    <p:set>
                                      <p:cBhvr>
                                        <p:cTn id="10" dur="1" fill="hold">
                                          <p:stCondLst>
                                            <p:cond delay="499"/>
                                          </p:stCondLst>
                                        </p:cTn>
                                        <p:tgtEl>
                                          <p:spTgt spid="210"/>
                                        </p:tgtEl>
                                        <p:attrNameLst>
                                          <p:attrName>style.visibility</p:attrName>
                                        </p:attrNameLst>
                                      </p:cBhvr>
                                      <p:to>
                                        <p:strVal val="hidden"/>
                                      </p:to>
                                    </p:set>
                                  </p:childTnLst>
                                </p:cTn>
                              </p:par>
                              <p:par>
                                <p:cTn id="11" presetID="27" presetClass="entr" presetSubtype="0" fill="hold" grpId="0" nodeType="withEffect">
                                  <p:stCondLst>
                                    <p:cond delay="500"/>
                                  </p:stCondLst>
                                  <p:iterate type="lt">
                                    <p:tmPct val="210000"/>
                                  </p:iterate>
                                  <p:childTnLst>
                                    <p:set>
                                      <p:cBhvr>
                                        <p:cTn id="12" dur="1" fill="hold">
                                          <p:stCondLst>
                                            <p:cond delay="0"/>
                                          </p:stCondLst>
                                        </p:cTn>
                                        <p:tgtEl>
                                          <p:spTgt spid="4"/>
                                        </p:tgtEl>
                                        <p:attrNameLst>
                                          <p:attrName>style.visibility</p:attrName>
                                        </p:attrNameLst>
                                      </p:cBhvr>
                                      <p:to>
                                        <p:strVal val="visible"/>
                                      </p:to>
                                    </p:set>
                                    <p:anim calcmode="discrete" valueType="clr">
                                      <p:cBhvr override="childStyle">
                                        <p:cTn id="13" dur="80"/>
                                        <p:tgtEl>
                                          <p:spTgt spid="4"/>
                                        </p:tgtEl>
                                        <p:attrNameLst>
                                          <p:attrName>style.color</p:attrName>
                                        </p:attrNameLst>
                                      </p:cBhvr>
                                      <p:tavLst>
                                        <p:tav tm="0">
                                          <p:val>
                                            <p:clrVal>
                                              <a:schemeClr val="bg1"/>
                                            </p:clrVal>
                                          </p:val>
                                        </p:tav>
                                        <p:tav tm="50000">
                                          <p:val>
                                            <p:clrVal>
                                              <a:schemeClr val="bg1"/>
                                            </p:clrVal>
                                          </p:val>
                                        </p:tav>
                                      </p:tavLst>
                                    </p:anim>
                                    <p:anim calcmode="discrete" valueType="clr">
                                      <p:cBhvr>
                                        <p:cTn id="14" dur="80"/>
                                        <p:tgtEl>
                                          <p:spTgt spid="4"/>
                                        </p:tgtEl>
                                        <p:attrNameLst>
                                          <p:attrName>fillcolor</p:attrName>
                                        </p:attrNameLst>
                                      </p:cBhvr>
                                      <p:tavLst>
                                        <p:tav tm="0">
                                          <p:val>
                                            <p:clrVal>
                                              <a:schemeClr val="accent2"/>
                                            </p:clrVal>
                                          </p:val>
                                        </p:tav>
                                        <p:tav tm="50000">
                                          <p:val>
                                            <p:clrVal>
                                              <a:schemeClr val="hlink"/>
                                            </p:clrVal>
                                          </p:val>
                                        </p:tav>
                                      </p:tavLst>
                                    </p:anim>
                                    <p:set>
                                      <p:cBhvr>
                                        <p:cTn id="15" dur="80"/>
                                        <p:tgtEl>
                                          <p:spTgt spid="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4595428" y="4366783"/>
            <a:ext cx="3001143"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工程造价的构成</a:t>
            </a: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713517"/>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第二章</a:t>
            </a:r>
            <a:endParaRPr lang="zh-CN" altLang="en-US" sz="8000" dirty="0"/>
          </a:p>
        </p:txBody>
      </p:sp>
      <p:sp>
        <p:nvSpPr>
          <p:cNvPr id="7" name="矩形 6">
            <a:extLst>
              <a:ext uri="{FF2B5EF4-FFF2-40B4-BE49-F238E27FC236}">
                <a16:creationId xmlns:a16="http://schemas.microsoft.com/office/drawing/2014/main" id="{EBAB689E-EFD4-4CB5-A27E-E4A17BBAF2D9}"/>
              </a:ext>
            </a:extLst>
          </p:cNvPr>
          <p:cNvSpPr/>
          <p:nvPr/>
        </p:nvSpPr>
        <p:spPr>
          <a:xfrm>
            <a:off x="4052388" y="4951558"/>
            <a:ext cx="4060215" cy="338554"/>
          </a:xfrm>
          <a:prstGeom prst="rect">
            <a:avLst/>
          </a:prstGeom>
        </p:spPr>
        <p:txBody>
          <a:bodyPr wrap="none" anchor="ctr">
            <a:spAutoFit/>
          </a:bodyPr>
          <a:lstStyle/>
          <a:p>
            <a:pPr algn="ctr"/>
            <a:r>
              <a:rPr lang="en-US" altLang="zh-CN"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CONSTITUTION OF PROJECT COST</a:t>
            </a:r>
            <a:endPar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spTree>
    <p:extLst>
      <p:ext uri="{BB962C8B-B14F-4D97-AF65-F5344CB8AC3E}">
        <p14:creationId xmlns:p14="http://schemas.microsoft.com/office/powerpoint/2010/main" val="144104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58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51723-477C-4791-A0AE-EF5B2E736BA7}"/>
              </a:ext>
            </a:extLst>
          </p:cNvPr>
          <p:cNvSpPr>
            <a:spLocks noGrp="1"/>
          </p:cNvSpPr>
          <p:nvPr>
            <p:ph type="title"/>
          </p:nvPr>
        </p:nvSpPr>
        <p:spPr/>
        <p:txBody>
          <a:bodyPr/>
          <a:lstStyle/>
          <a:p>
            <a:endParaRPr lang="zh-CN" altLang="en-US"/>
          </a:p>
        </p:txBody>
      </p:sp>
      <p:grpSp>
        <p:nvGrpSpPr>
          <p:cNvPr id="3" name="1e2d5f26-4662-40e5-bd2f-582d76967dc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0C524E8-61CB-4CF2-8868-A12973A06924}"/>
              </a:ext>
            </a:extLst>
          </p:cNvPr>
          <p:cNvGrpSpPr>
            <a:grpSpLocks noChangeAspect="1"/>
          </p:cNvGrpSpPr>
          <p:nvPr>
            <p:custDataLst>
              <p:tags r:id="rId1"/>
            </p:custDataLst>
          </p:nvPr>
        </p:nvGrpSpPr>
        <p:grpSpPr>
          <a:xfrm>
            <a:off x="673100" y="1342306"/>
            <a:ext cx="10847388" cy="4592487"/>
            <a:chOff x="673100" y="1342306"/>
            <a:chExt cx="10847388" cy="4592487"/>
          </a:xfrm>
        </p:grpSpPr>
        <p:grpSp>
          <p:nvGrpSpPr>
            <p:cNvPr id="4" name="ïṡḷîḋè">
              <a:extLst>
                <a:ext uri="{FF2B5EF4-FFF2-40B4-BE49-F238E27FC236}">
                  <a16:creationId xmlns:a16="http://schemas.microsoft.com/office/drawing/2014/main" id="{FEB768F8-7AFC-43E7-A31D-0690C359D080}"/>
                </a:ext>
              </a:extLst>
            </p:cNvPr>
            <p:cNvGrpSpPr/>
            <p:nvPr/>
          </p:nvGrpSpPr>
          <p:grpSpPr>
            <a:xfrm>
              <a:off x="673100" y="4160314"/>
              <a:ext cx="3208686" cy="1139061"/>
              <a:chOff x="8777728" y="4868201"/>
              <a:chExt cx="2741172" cy="1139061"/>
            </a:xfrm>
          </p:grpSpPr>
          <p:sp>
            <p:nvSpPr>
              <p:cNvPr id="29" name="i$líḓè">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30" name="íš1îḑe">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grpSp>
          <p:nvGrpSpPr>
            <p:cNvPr id="5" name="i$ľîḍe">
              <a:extLst>
                <a:ext uri="{FF2B5EF4-FFF2-40B4-BE49-F238E27FC236}">
                  <a16:creationId xmlns:a16="http://schemas.microsoft.com/office/drawing/2014/main" id="{A2456C1F-B717-4E3D-B93A-566F6748B961}"/>
                </a:ext>
              </a:extLst>
            </p:cNvPr>
            <p:cNvGrpSpPr/>
            <p:nvPr/>
          </p:nvGrpSpPr>
          <p:grpSpPr>
            <a:xfrm>
              <a:off x="673100" y="1342306"/>
              <a:ext cx="3208686" cy="1139061"/>
              <a:chOff x="8777728" y="4868201"/>
              <a:chExt cx="2741172" cy="1139061"/>
            </a:xfrm>
          </p:grpSpPr>
          <p:sp>
            <p:nvSpPr>
              <p:cNvPr id="27" name="íṩliḋ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p>
              <a:p>
                <a:pPr>
                  <a:lnSpc>
                    <a:spcPct val="120000"/>
                  </a:lnSpc>
                </a:pPr>
                <a:r>
                  <a:rPr lang="en-US" altLang="zh-CN" sz="1100" dirty="0"/>
                  <a:t>……</a:t>
                </a:r>
              </a:p>
            </p:txBody>
          </p:sp>
          <p:sp>
            <p:nvSpPr>
              <p:cNvPr id="28" name="íSļîḑê">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lang="en-US" altLang="zh-CN" b="1" dirty="0"/>
                  <a:t>Text here</a:t>
                </a:r>
              </a:p>
            </p:txBody>
          </p:sp>
        </p:grpSp>
        <p:grpSp>
          <p:nvGrpSpPr>
            <p:cNvPr id="6" name="iŝlîḑê">
              <a:extLst>
                <a:ext uri="{FF2B5EF4-FFF2-40B4-BE49-F238E27FC236}">
                  <a16:creationId xmlns:a16="http://schemas.microsoft.com/office/drawing/2014/main" id="{695A46F8-7371-4BFC-A412-93BE2EE5197F}"/>
                </a:ext>
              </a:extLst>
            </p:cNvPr>
            <p:cNvGrpSpPr/>
            <p:nvPr/>
          </p:nvGrpSpPr>
          <p:grpSpPr>
            <a:xfrm>
              <a:off x="8310214" y="1521347"/>
              <a:ext cx="3208686" cy="1139061"/>
              <a:chOff x="8777728" y="4868201"/>
              <a:chExt cx="2741172" cy="1139061"/>
            </a:xfrm>
          </p:grpSpPr>
          <p:sp>
            <p:nvSpPr>
              <p:cNvPr id="25" name="íṣḻîďè">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26" name="i$ḻîd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b="1" dirty="0"/>
                  <a:t>Text here</a:t>
                </a:r>
              </a:p>
            </p:txBody>
          </p:sp>
        </p:grpSp>
        <p:grpSp>
          <p:nvGrpSpPr>
            <p:cNvPr id="7" name="îSḷïdê">
              <a:extLst>
                <a:ext uri="{FF2B5EF4-FFF2-40B4-BE49-F238E27FC236}">
                  <a16:creationId xmlns:a16="http://schemas.microsoft.com/office/drawing/2014/main" id="{C1BEFB5E-7A3D-4D54-81E9-FB4D2B560D00}"/>
                </a:ext>
              </a:extLst>
            </p:cNvPr>
            <p:cNvGrpSpPr/>
            <p:nvPr/>
          </p:nvGrpSpPr>
          <p:grpSpPr>
            <a:xfrm>
              <a:off x="8310214" y="4034555"/>
              <a:ext cx="3208686" cy="1139061"/>
              <a:chOff x="8777728" y="4868201"/>
              <a:chExt cx="2741172" cy="1139061"/>
            </a:xfrm>
          </p:grpSpPr>
          <p:sp>
            <p:nvSpPr>
              <p:cNvPr id="23" name="íṡļiḑe">
                <a:extLst>
                  <a:ext uri="{FF2B5EF4-FFF2-40B4-BE49-F238E27FC236}">
                    <a16:creationId xmlns:a16="http://schemas.microsoft.com/office/drawing/2014/main" id="{AC321F9B-F99D-44D6-95EE-4CF3F8A760F8}"/>
                  </a:ext>
                </a:extLst>
              </p:cNvPr>
              <p:cNvSpPr/>
              <p:nvPr/>
            </p:nvSpPr>
            <p:spPr bwMode="auto">
              <a:xfrm>
                <a:off x="8777728" y="5289916"/>
                <a:ext cx="2741172" cy="717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en-US" altLang="zh-CN" sz="1100" dirty="0"/>
                  <a:t>Copy paste fonts. Choose the only option to retain text.</a:t>
                </a:r>
              </a:p>
              <a:p>
                <a:pPr algn="r">
                  <a:lnSpc>
                    <a:spcPct val="120000"/>
                  </a:lnSpc>
                </a:pPr>
                <a:r>
                  <a:rPr lang="en-US" altLang="zh-CN" sz="1100" dirty="0"/>
                  <a:t>……</a:t>
                </a:r>
              </a:p>
            </p:txBody>
          </p:sp>
          <p:sp>
            <p:nvSpPr>
              <p:cNvPr id="24" name="îṩḻîḑè">
                <a:extLst>
                  <a:ext uri="{FF2B5EF4-FFF2-40B4-BE49-F238E27FC236}">
                    <a16:creationId xmlns:a16="http://schemas.microsoft.com/office/drawing/2014/main" id="{3495B739-E5A7-4F4A-95FD-24BDFE4B18B1}"/>
                  </a:ext>
                </a:extLst>
              </p:cNvPr>
              <p:cNvSpPr txBox="1"/>
              <p:nvPr/>
            </p:nvSpPr>
            <p:spPr bwMode="auto">
              <a:xfrm>
                <a:off x="8777728" y="4868201"/>
                <a:ext cx="2741172" cy="42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spcBef>
                    <a:spcPct val="0"/>
                  </a:spcBef>
                </a:pPr>
                <a:r>
                  <a:rPr lang="en-US" altLang="zh-CN" b="1" dirty="0"/>
                  <a:t>Text here</a:t>
                </a:r>
              </a:p>
            </p:txBody>
          </p:sp>
        </p:grpSp>
        <p:cxnSp>
          <p:nvCxnSpPr>
            <p:cNvPr id="8" name="直接连接符 7">
              <a:extLst>
                <a:ext uri="{FF2B5EF4-FFF2-40B4-BE49-F238E27FC236}">
                  <a16:creationId xmlns:a16="http://schemas.microsoft.com/office/drawing/2014/main" id="{C6728528-CDA9-4CD8-948C-1C67F8F8742F}"/>
                </a:ext>
              </a:extLst>
            </p:cNvPr>
            <p:cNvCxnSpPr/>
            <p:nvPr/>
          </p:nvCxnSpPr>
          <p:spPr>
            <a:xfrm flipH="1">
              <a:off x="673101" y="5299375"/>
              <a:ext cx="3898899"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98BCE46-5B7D-4960-B4AE-3D9D336FED7E}"/>
                </a:ext>
              </a:extLst>
            </p:cNvPr>
            <p:cNvCxnSpPr/>
            <p:nvPr/>
          </p:nvCxnSpPr>
          <p:spPr>
            <a:xfrm flipH="1">
              <a:off x="673101" y="2481368"/>
              <a:ext cx="381173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7BB7241-CDC0-4F8E-96D2-59A734C3537A}"/>
                </a:ext>
              </a:extLst>
            </p:cNvPr>
            <p:cNvCxnSpPr/>
            <p:nvPr/>
          </p:nvCxnSpPr>
          <p:spPr>
            <a:xfrm flipH="1">
              <a:off x="7865815" y="2660409"/>
              <a:ext cx="3654673"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0DB3D36-9AF5-4470-832B-4E9793520509}"/>
                </a:ext>
              </a:extLst>
            </p:cNvPr>
            <p:cNvCxnSpPr/>
            <p:nvPr/>
          </p:nvCxnSpPr>
          <p:spPr>
            <a:xfrm flipH="1">
              <a:off x="7344911" y="5173616"/>
              <a:ext cx="417557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12" name="í$ľîḍe">
              <a:extLst>
                <a:ext uri="{FF2B5EF4-FFF2-40B4-BE49-F238E27FC236}">
                  <a16:creationId xmlns:a16="http://schemas.microsoft.com/office/drawing/2014/main" id="{5813DACD-B037-4846-A518-01F4352D3C80}"/>
                </a:ext>
              </a:extLst>
            </p:cNvPr>
            <p:cNvGrpSpPr/>
            <p:nvPr/>
          </p:nvGrpSpPr>
          <p:grpSpPr>
            <a:xfrm>
              <a:off x="3985600" y="1713993"/>
              <a:ext cx="4220800" cy="4220800"/>
              <a:chOff x="3985600" y="1528151"/>
              <a:chExt cx="4220800" cy="4220800"/>
            </a:xfrm>
          </p:grpSpPr>
          <p:grpSp>
            <p:nvGrpSpPr>
              <p:cNvPr id="13" name="ïśḷiḓe">
                <a:extLst>
                  <a:ext uri="{FF2B5EF4-FFF2-40B4-BE49-F238E27FC236}">
                    <a16:creationId xmlns:a16="http://schemas.microsoft.com/office/drawing/2014/main" id="{DB194BA9-5D28-40AC-92E0-E8EF7409D3A2}"/>
                  </a:ext>
                </a:extLst>
              </p:cNvPr>
              <p:cNvGrpSpPr/>
              <p:nvPr/>
            </p:nvGrpSpPr>
            <p:grpSpPr>
              <a:xfrm>
                <a:off x="3985600" y="1528151"/>
                <a:ext cx="4220800" cy="4220800"/>
                <a:chOff x="3985600" y="1528151"/>
                <a:chExt cx="4220800" cy="4220800"/>
              </a:xfrm>
            </p:grpSpPr>
            <p:sp>
              <p:nvSpPr>
                <p:cNvPr id="18" name="iṥľïḍé">
                  <a:extLst>
                    <a:ext uri="{FF2B5EF4-FFF2-40B4-BE49-F238E27FC236}">
                      <a16:creationId xmlns:a16="http://schemas.microsoft.com/office/drawing/2014/main" id="{9ABE1BDD-0407-42F4-A3B3-30C9B003CE68}"/>
                    </a:ext>
                  </a:extLst>
                </p:cNvPr>
                <p:cNvSpPr/>
                <p:nvPr/>
              </p:nvSpPr>
              <p:spPr>
                <a:xfrm>
                  <a:off x="4484835" y="2027386"/>
                  <a:ext cx="3222332" cy="3222332"/>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p>
              </p:txBody>
            </p:sp>
            <p:sp>
              <p:nvSpPr>
                <p:cNvPr id="19" name="îṩļíďe">
                  <a:extLst>
                    <a:ext uri="{FF2B5EF4-FFF2-40B4-BE49-F238E27FC236}">
                      <a16:creationId xmlns:a16="http://schemas.microsoft.com/office/drawing/2014/main" id="{AAC2E0DD-CF15-47A1-A250-9A8D19B4717E}"/>
                    </a:ext>
                  </a:extLst>
                </p:cNvPr>
                <p:cNvSpPr/>
                <p:nvPr/>
              </p:nvSpPr>
              <p:spPr>
                <a:xfrm>
                  <a:off x="3985600" y="1528151"/>
                  <a:ext cx="4220800" cy="4220800"/>
                </a:xfrm>
                <a:prstGeom prst="pie">
                  <a:avLst>
                    <a:gd name="adj1" fmla="val 12147609"/>
                    <a:gd name="adj2" fmla="val 14284542"/>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0" name="íŝḻîḋè">
                  <a:extLst>
                    <a:ext uri="{FF2B5EF4-FFF2-40B4-BE49-F238E27FC236}">
                      <a16:creationId xmlns:a16="http://schemas.microsoft.com/office/drawing/2014/main" id="{5DFD2261-EC52-4331-997C-F13219EA5DAF}"/>
                    </a:ext>
                  </a:extLst>
                </p:cNvPr>
                <p:cNvSpPr/>
                <p:nvPr/>
              </p:nvSpPr>
              <p:spPr>
                <a:xfrm>
                  <a:off x="3985600" y="1528151"/>
                  <a:ext cx="4220800" cy="4220800"/>
                </a:xfrm>
                <a:prstGeom prst="pie">
                  <a:avLst>
                    <a:gd name="adj1" fmla="val 6199411"/>
                    <a:gd name="adj2" fmla="val 10253042"/>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1" name="íŝľïḓê">
                  <a:extLst>
                    <a:ext uri="{FF2B5EF4-FFF2-40B4-BE49-F238E27FC236}">
                      <a16:creationId xmlns:a16="http://schemas.microsoft.com/office/drawing/2014/main" id="{50AEE287-A514-46BB-9390-DB6DE028A59E}"/>
                    </a:ext>
                  </a:extLst>
                </p:cNvPr>
                <p:cNvSpPr/>
                <p:nvPr/>
              </p:nvSpPr>
              <p:spPr>
                <a:xfrm>
                  <a:off x="3985600" y="1528151"/>
                  <a:ext cx="4220800" cy="4220800"/>
                </a:xfrm>
                <a:prstGeom prst="pie">
                  <a:avLst>
                    <a:gd name="adj1" fmla="val 18316965"/>
                    <a:gd name="adj2" fmla="val 21079154"/>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a:solidFill>
                      <a:schemeClr val="tx1"/>
                    </a:solidFill>
                  </a:endParaRPr>
                </a:p>
              </p:txBody>
            </p:sp>
            <p:sp>
              <p:nvSpPr>
                <p:cNvPr id="22" name="îsļîde">
                  <a:extLst>
                    <a:ext uri="{FF2B5EF4-FFF2-40B4-BE49-F238E27FC236}">
                      <a16:creationId xmlns:a16="http://schemas.microsoft.com/office/drawing/2014/main" id="{54DB3EC1-60CD-4A2E-82C8-371755DD9C0C}"/>
                    </a:ext>
                  </a:extLst>
                </p:cNvPr>
                <p:cNvSpPr/>
                <p:nvPr/>
              </p:nvSpPr>
              <p:spPr>
                <a:xfrm>
                  <a:off x="4237098" y="1779649"/>
                  <a:ext cx="3717805" cy="3717805"/>
                </a:xfrm>
                <a:prstGeom prst="pie">
                  <a:avLst>
                    <a:gd name="adj1" fmla="val 1652294"/>
                    <a:gd name="adj2" fmla="val 4142044"/>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3200" dirty="0">
                    <a:solidFill>
                      <a:schemeClr val="tx1"/>
                    </a:solidFill>
                  </a:endParaRPr>
                </a:p>
              </p:txBody>
            </p:sp>
          </p:grpSp>
          <p:sp>
            <p:nvSpPr>
              <p:cNvPr id="14" name="ïš1îḍè">
                <a:extLst>
                  <a:ext uri="{FF2B5EF4-FFF2-40B4-BE49-F238E27FC236}">
                    <a16:creationId xmlns:a16="http://schemas.microsoft.com/office/drawing/2014/main" id="{2E59BA40-36C1-4F7D-A8D4-E44C163E47B5}"/>
                  </a:ext>
                </a:extLst>
              </p:cNvPr>
              <p:cNvSpPr/>
              <p:nvPr/>
            </p:nvSpPr>
            <p:spPr bwMode="auto">
              <a:xfrm>
                <a:off x="4860097" y="2590306"/>
                <a:ext cx="350078" cy="305600"/>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txBody>
              <a:bodyPr wrap="square" lIns="91440" tIns="45720" rIns="91440" bIns="45720">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5" name="iśḷídé">
                <a:extLst>
                  <a:ext uri="{FF2B5EF4-FFF2-40B4-BE49-F238E27FC236}">
                    <a16:creationId xmlns:a16="http://schemas.microsoft.com/office/drawing/2014/main" id="{78D8064D-8F82-47B4-A496-C9247740D052}"/>
                  </a:ext>
                </a:extLst>
              </p:cNvPr>
              <p:cNvSpPr/>
              <p:nvPr/>
            </p:nvSpPr>
            <p:spPr bwMode="auto">
              <a:xfrm>
                <a:off x="4877245" y="4266606"/>
                <a:ext cx="535532" cy="432548"/>
              </a:xfrm>
              <a:custGeom>
                <a:avLst/>
                <a:gdLst>
                  <a:gd name="connsiteX0" fmla="*/ 199013 w 609377"/>
                  <a:gd name="connsiteY0" fmla="*/ 435742 h 492194"/>
                  <a:gd name="connsiteX1" fmla="*/ 414600 w 609377"/>
                  <a:gd name="connsiteY1" fmla="*/ 435742 h 492194"/>
                  <a:gd name="connsiteX2" fmla="*/ 518491 w 609377"/>
                  <a:gd name="connsiteY2" fmla="*/ 435742 h 492194"/>
                  <a:gd name="connsiteX3" fmla="*/ 572285 w 609377"/>
                  <a:gd name="connsiteY3" fmla="*/ 435742 h 492194"/>
                  <a:gd name="connsiteX4" fmla="*/ 572285 w 609377"/>
                  <a:gd name="connsiteY4" fmla="*/ 478222 h 492194"/>
                  <a:gd name="connsiteX5" fmla="*/ 518491 w 609377"/>
                  <a:gd name="connsiteY5" fmla="*/ 478222 h 492194"/>
                  <a:gd name="connsiteX6" fmla="*/ 414600 w 609377"/>
                  <a:gd name="connsiteY6" fmla="*/ 478222 h 492194"/>
                  <a:gd name="connsiteX7" fmla="*/ 199013 w 609377"/>
                  <a:gd name="connsiteY7" fmla="*/ 478222 h 492194"/>
                  <a:gd name="connsiteX8" fmla="*/ 182764 w 609377"/>
                  <a:gd name="connsiteY8" fmla="*/ 461956 h 492194"/>
                  <a:gd name="connsiteX9" fmla="*/ 182764 w 609377"/>
                  <a:gd name="connsiteY9" fmla="*/ 452008 h 492194"/>
                  <a:gd name="connsiteX10" fmla="*/ 199013 w 609377"/>
                  <a:gd name="connsiteY10" fmla="*/ 435742 h 492194"/>
                  <a:gd name="connsiteX11" fmla="*/ 598532 w 609377"/>
                  <a:gd name="connsiteY11" fmla="*/ 183306 h 492194"/>
                  <a:gd name="connsiteX12" fmla="*/ 608505 w 609377"/>
                  <a:gd name="connsiteY12" fmla="*/ 203745 h 492194"/>
                  <a:gd name="connsiteX13" fmla="*/ 536759 w 609377"/>
                  <a:gd name="connsiteY13" fmla="*/ 412878 h 492194"/>
                  <a:gd name="connsiteX14" fmla="*/ 534354 w 609377"/>
                  <a:gd name="connsiteY14" fmla="*/ 417329 h 492194"/>
                  <a:gd name="connsiteX15" fmla="*/ 521155 w 609377"/>
                  <a:gd name="connsiteY15" fmla="*/ 424240 h 492194"/>
                  <a:gd name="connsiteX16" fmla="*/ 265794 w 609377"/>
                  <a:gd name="connsiteY16" fmla="*/ 424240 h 492194"/>
                  <a:gd name="connsiteX17" fmla="*/ 249661 w 609377"/>
                  <a:gd name="connsiteY17" fmla="*/ 408193 h 492194"/>
                  <a:gd name="connsiteX18" fmla="*/ 265794 w 609377"/>
                  <a:gd name="connsiteY18" fmla="*/ 392147 h 492194"/>
                  <a:gd name="connsiteX19" fmla="*/ 509892 w 609377"/>
                  <a:gd name="connsiteY19" fmla="*/ 392147 h 492194"/>
                  <a:gd name="connsiteX20" fmla="*/ 578058 w 609377"/>
                  <a:gd name="connsiteY20" fmla="*/ 193320 h 492194"/>
                  <a:gd name="connsiteX21" fmla="*/ 598532 w 609377"/>
                  <a:gd name="connsiteY21" fmla="*/ 183306 h 492194"/>
                  <a:gd name="connsiteX22" fmla="*/ 81768 w 609377"/>
                  <a:gd name="connsiteY22" fmla="*/ 179942 h 492194"/>
                  <a:gd name="connsiteX23" fmla="*/ 81885 w 609377"/>
                  <a:gd name="connsiteY23" fmla="*/ 180118 h 492194"/>
                  <a:gd name="connsiteX24" fmla="*/ 86754 w 609377"/>
                  <a:gd name="connsiteY24" fmla="*/ 179942 h 492194"/>
                  <a:gd name="connsiteX25" fmla="*/ 173449 w 609377"/>
                  <a:gd name="connsiteY25" fmla="*/ 266555 h 492194"/>
                  <a:gd name="connsiteX26" fmla="*/ 173625 w 609377"/>
                  <a:gd name="connsiteY26" fmla="*/ 286583 h 492194"/>
                  <a:gd name="connsiteX27" fmla="*/ 173625 w 609377"/>
                  <a:gd name="connsiteY27" fmla="*/ 310476 h 492194"/>
                  <a:gd name="connsiteX28" fmla="*/ 178552 w 609377"/>
                  <a:gd name="connsiteY28" fmla="*/ 310476 h 492194"/>
                  <a:gd name="connsiteX29" fmla="*/ 384966 w 609377"/>
                  <a:gd name="connsiteY29" fmla="*/ 310594 h 492194"/>
                  <a:gd name="connsiteX30" fmla="*/ 420923 w 609377"/>
                  <a:gd name="connsiteY30" fmla="*/ 346492 h 492194"/>
                  <a:gd name="connsiteX31" fmla="*/ 384966 w 609377"/>
                  <a:gd name="connsiteY31" fmla="*/ 382390 h 492194"/>
                  <a:gd name="connsiteX32" fmla="*/ 179549 w 609377"/>
                  <a:gd name="connsiteY32" fmla="*/ 382390 h 492194"/>
                  <a:gd name="connsiteX33" fmla="*/ 171278 w 609377"/>
                  <a:gd name="connsiteY33" fmla="*/ 382273 h 492194"/>
                  <a:gd name="connsiteX34" fmla="*/ 148989 w 609377"/>
                  <a:gd name="connsiteY34" fmla="*/ 372084 h 492194"/>
                  <a:gd name="connsiteX35" fmla="*/ 78483 w 609377"/>
                  <a:gd name="connsiteY35" fmla="*/ 295250 h 492194"/>
                  <a:gd name="connsiteX36" fmla="*/ 69978 w 609377"/>
                  <a:gd name="connsiteY36" fmla="*/ 294899 h 492194"/>
                  <a:gd name="connsiteX37" fmla="*/ 69626 w 609377"/>
                  <a:gd name="connsiteY37" fmla="*/ 303390 h 492194"/>
                  <a:gd name="connsiteX38" fmla="*/ 140073 w 609377"/>
                  <a:gd name="connsiteY38" fmla="*/ 380165 h 492194"/>
                  <a:gd name="connsiteX39" fmla="*/ 171044 w 609377"/>
                  <a:gd name="connsiteY39" fmla="*/ 393751 h 492194"/>
                  <a:gd name="connsiteX40" fmla="*/ 171337 w 609377"/>
                  <a:gd name="connsiteY40" fmla="*/ 393751 h 492194"/>
                  <a:gd name="connsiteX41" fmla="*/ 173625 w 609377"/>
                  <a:gd name="connsiteY41" fmla="*/ 393927 h 492194"/>
                  <a:gd name="connsiteX42" fmla="*/ 173625 w 609377"/>
                  <a:gd name="connsiteY42" fmla="*/ 492194 h 492194"/>
                  <a:gd name="connsiteX43" fmla="*/ 0 w 609377"/>
                  <a:gd name="connsiteY43" fmla="*/ 492194 h 492194"/>
                  <a:gd name="connsiteX44" fmla="*/ 0 w 609377"/>
                  <a:gd name="connsiteY44" fmla="*/ 261577 h 492194"/>
                  <a:gd name="connsiteX45" fmla="*/ 81768 w 609377"/>
                  <a:gd name="connsiteY45" fmla="*/ 179942 h 492194"/>
                  <a:gd name="connsiteX46" fmla="*/ 165194 w 609377"/>
                  <a:gd name="connsiteY46" fmla="*/ 0 h 492194"/>
                  <a:gd name="connsiteX47" fmla="*/ 255306 w 609377"/>
                  <a:gd name="connsiteY47" fmla="*/ 89971 h 492194"/>
                  <a:gd name="connsiteX48" fmla="*/ 165194 w 609377"/>
                  <a:gd name="connsiteY48" fmla="*/ 179942 h 492194"/>
                  <a:gd name="connsiteX49" fmla="*/ 75082 w 609377"/>
                  <a:gd name="connsiteY49" fmla="*/ 89971 h 492194"/>
                  <a:gd name="connsiteX50" fmla="*/ 165194 w 609377"/>
                  <a:gd name="connsiteY50" fmla="*/ 0 h 49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9377" h="492194">
                    <a:moveTo>
                      <a:pt x="199013" y="435742"/>
                    </a:moveTo>
                    <a:lnTo>
                      <a:pt x="414600" y="435742"/>
                    </a:lnTo>
                    <a:lnTo>
                      <a:pt x="518491" y="435742"/>
                    </a:lnTo>
                    <a:lnTo>
                      <a:pt x="572285" y="435742"/>
                    </a:lnTo>
                    <a:lnTo>
                      <a:pt x="572285" y="478222"/>
                    </a:lnTo>
                    <a:lnTo>
                      <a:pt x="518491" y="478222"/>
                    </a:lnTo>
                    <a:lnTo>
                      <a:pt x="414600" y="478222"/>
                    </a:lnTo>
                    <a:lnTo>
                      <a:pt x="199013" y="478222"/>
                    </a:lnTo>
                    <a:cubicBezTo>
                      <a:pt x="190038" y="478222"/>
                      <a:pt x="182764" y="470966"/>
                      <a:pt x="182764" y="461956"/>
                    </a:cubicBezTo>
                    <a:lnTo>
                      <a:pt x="182764" y="452008"/>
                    </a:lnTo>
                    <a:cubicBezTo>
                      <a:pt x="182764" y="443056"/>
                      <a:pt x="190038" y="435742"/>
                      <a:pt x="199013" y="435742"/>
                    </a:cubicBezTo>
                    <a:close/>
                    <a:moveTo>
                      <a:pt x="598532" y="183306"/>
                    </a:moveTo>
                    <a:cubicBezTo>
                      <a:pt x="606921" y="186234"/>
                      <a:pt x="611379" y="195311"/>
                      <a:pt x="608505" y="203745"/>
                    </a:cubicBezTo>
                    <a:lnTo>
                      <a:pt x="536759" y="412878"/>
                    </a:lnTo>
                    <a:cubicBezTo>
                      <a:pt x="536173" y="414518"/>
                      <a:pt x="535352" y="416041"/>
                      <a:pt x="534354" y="417329"/>
                    </a:cubicBezTo>
                    <a:cubicBezTo>
                      <a:pt x="531480" y="421487"/>
                      <a:pt x="526611" y="424240"/>
                      <a:pt x="521155" y="424240"/>
                    </a:cubicBezTo>
                    <a:lnTo>
                      <a:pt x="265794" y="424240"/>
                    </a:lnTo>
                    <a:cubicBezTo>
                      <a:pt x="256877" y="424240"/>
                      <a:pt x="249661" y="417037"/>
                      <a:pt x="249661" y="408193"/>
                    </a:cubicBezTo>
                    <a:cubicBezTo>
                      <a:pt x="249661" y="399292"/>
                      <a:pt x="256877" y="392147"/>
                      <a:pt x="265794" y="392147"/>
                    </a:cubicBezTo>
                    <a:lnTo>
                      <a:pt x="509892" y="392147"/>
                    </a:lnTo>
                    <a:lnTo>
                      <a:pt x="578058" y="193320"/>
                    </a:lnTo>
                    <a:cubicBezTo>
                      <a:pt x="580933" y="184945"/>
                      <a:pt x="590084" y="180436"/>
                      <a:pt x="598532" y="183306"/>
                    </a:cubicBezTo>
                    <a:close/>
                    <a:moveTo>
                      <a:pt x="81768" y="179942"/>
                    </a:moveTo>
                    <a:lnTo>
                      <a:pt x="81885" y="180118"/>
                    </a:lnTo>
                    <a:cubicBezTo>
                      <a:pt x="83527" y="180001"/>
                      <a:pt x="85111" y="179942"/>
                      <a:pt x="86754" y="179942"/>
                    </a:cubicBezTo>
                    <a:cubicBezTo>
                      <a:pt x="134618" y="179942"/>
                      <a:pt x="173449" y="218710"/>
                      <a:pt x="173449" y="266555"/>
                    </a:cubicBezTo>
                    <a:lnTo>
                      <a:pt x="173625" y="286583"/>
                    </a:lnTo>
                    <a:lnTo>
                      <a:pt x="173625" y="310476"/>
                    </a:lnTo>
                    <a:lnTo>
                      <a:pt x="178552" y="310476"/>
                    </a:lnTo>
                    <a:lnTo>
                      <a:pt x="384966" y="310594"/>
                    </a:lnTo>
                    <a:cubicBezTo>
                      <a:pt x="404793" y="310594"/>
                      <a:pt x="420923" y="326698"/>
                      <a:pt x="420923" y="346492"/>
                    </a:cubicBezTo>
                    <a:cubicBezTo>
                      <a:pt x="420923" y="366286"/>
                      <a:pt x="404793" y="382390"/>
                      <a:pt x="384966" y="382390"/>
                    </a:cubicBezTo>
                    <a:lnTo>
                      <a:pt x="179549" y="382390"/>
                    </a:lnTo>
                    <a:cubicBezTo>
                      <a:pt x="179549" y="382390"/>
                      <a:pt x="171865" y="382273"/>
                      <a:pt x="171278" y="382273"/>
                    </a:cubicBezTo>
                    <a:cubicBezTo>
                      <a:pt x="162773" y="382098"/>
                      <a:pt x="154678" y="378291"/>
                      <a:pt x="148989" y="372084"/>
                    </a:cubicBezTo>
                    <a:lnTo>
                      <a:pt x="78483" y="295250"/>
                    </a:lnTo>
                    <a:cubicBezTo>
                      <a:pt x="76254" y="292791"/>
                      <a:pt x="72441" y="292674"/>
                      <a:pt x="69978" y="294899"/>
                    </a:cubicBezTo>
                    <a:cubicBezTo>
                      <a:pt x="67514" y="297124"/>
                      <a:pt x="67397" y="300931"/>
                      <a:pt x="69626" y="303390"/>
                    </a:cubicBezTo>
                    <a:lnTo>
                      <a:pt x="140073" y="380165"/>
                    </a:lnTo>
                    <a:cubicBezTo>
                      <a:pt x="148050" y="388832"/>
                      <a:pt x="159312" y="393751"/>
                      <a:pt x="171044" y="393751"/>
                    </a:cubicBezTo>
                    <a:cubicBezTo>
                      <a:pt x="171161" y="393751"/>
                      <a:pt x="171161" y="393751"/>
                      <a:pt x="171337" y="393751"/>
                    </a:cubicBezTo>
                    <a:lnTo>
                      <a:pt x="173625" y="393927"/>
                    </a:lnTo>
                    <a:lnTo>
                      <a:pt x="173625" y="492194"/>
                    </a:lnTo>
                    <a:lnTo>
                      <a:pt x="0" y="492194"/>
                    </a:lnTo>
                    <a:lnTo>
                      <a:pt x="0" y="261577"/>
                    </a:lnTo>
                    <a:cubicBezTo>
                      <a:pt x="0" y="216485"/>
                      <a:pt x="36602" y="179942"/>
                      <a:pt x="81768" y="179942"/>
                    </a:cubicBezTo>
                    <a:close/>
                    <a:moveTo>
                      <a:pt x="165194" y="0"/>
                    </a:moveTo>
                    <a:cubicBezTo>
                      <a:pt x="214961" y="0"/>
                      <a:pt x="255306" y="40281"/>
                      <a:pt x="255306" y="89971"/>
                    </a:cubicBezTo>
                    <a:cubicBezTo>
                      <a:pt x="255306" y="139661"/>
                      <a:pt x="214961" y="179942"/>
                      <a:pt x="165194" y="179942"/>
                    </a:cubicBezTo>
                    <a:cubicBezTo>
                      <a:pt x="115427" y="179942"/>
                      <a:pt x="75082" y="139661"/>
                      <a:pt x="75082" y="89971"/>
                    </a:cubicBezTo>
                    <a:cubicBezTo>
                      <a:pt x="75082" y="40281"/>
                      <a:pt x="115427" y="0"/>
                      <a:pt x="165194" y="0"/>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6" name="ïSľíḓê">
                <a:extLst>
                  <a:ext uri="{FF2B5EF4-FFF2-40B4-BE49-F238E27FC236}">
                    <a16:creationId xmlns:a16="http://schemas.microsoft.com/office/drawing/2014/main" id="{48506253-32A3-4FA6-A4D7-6AD850013658}"/>
                  </a:ext>
                </a:extLst>
              </p:cNvPr>
              <p:cNvSpPr/>
              <p:nvPr/>
            </p:nvSpPr>
            <p:spPr bwMode="auto">
              <a:xfrm>
                <a:off x="6758373" y="4425626"/>
                <a:ext cx="338740" cy="273528"/>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chemeClr val="bg1"/>
              </a:solidFill>
              <a:ln>
                <a:noFill/>
              </a:ln>
            </p:spPr>
            <p:txBody>
              <a:bodyPr wrap="square" lIns="91440" tIns="45720" rIns="91440" bIns="45720">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 name="iş1îḋê">
                <a:extLst>
                  <a:ext uri="{FF2B5EF4-FFF2-40B4-BE49-F238E27FC236}">
                    <a16:creationId xmlns:a16="http://schemas.microsoft.com/office/drawing/2014/main" id="{17060E9A-5082-4A64-9870-739A587A08CF}"/>
                  </a:ext>
                </a:extLst>
              </p:cNvPr>
              <p:cNvSpPr/>
              <p:nvPr/>
            </p:nvSpPr>
            <p:spPr bwMode="auto">
              <a:xfrm>
                <a:off x="7097113" y="2690442"/>
                <a:ext cx="401442" cy="357376"/>
              </a:xfrm>
              <a:custGeom>
                <a:avLst/>
                <a:gdLst>
                  <a:gd name="T0" fmla="*/ 742 w 942"/>
                  <a:gd name="T1" fmla="*/ 570 h 840"/>
                  <a:gd name="T2" fmla="*/ 755 w 942"/>
                  <a:gd name="T3" fmla="*/ 520 h 840"/>
                  <a:gd name="T4" fmla="*/ 645 w 942"/>
                  <a:gd name="T5" fmla="*/ 450 h 840"/>
                  <a:gd name="T6" fmla="*/ 600 w 942"/>
                  <a:gd name="T7" fmla="*/ 452 h 840"/>
                  <a:gd name="T8" fmla="*/ 600 w 942"/>
                  <a:gd name="T9" fmla="*/ 411 h 840"/>
                  <a:gd name="T10" fmla="*/ 722 w 942"/>
                  <a:gd name="T11" fmla="*/ 411 h 840"/>
                  <a:gd name="T12" fmla="*/ 722 w 942"/>
                  <a:gd name="T13" fmla="*/ 367 h 840"/>
                  <a:gd name="T14" fmla="*/ 608 w 942"/>
                  <a:gd name="T15" fmla="*/ 367 h 840"/>
                  <a:gd name="T16" fmla="*/ 650 w 942"/>
                  <a:gd name="T17" fmla="*/ 295 h 840"/>
                  <a:gd name="T18" fmla="*/ 733 w 942"/>
                  <a:gd name="T19" fmla="*/ 295 h 840"/>
                  <a:gd name="T20" fmla="*/ 733 w 942"/>
                  <a:gd name="T21" fmla="*/ 251 h 840"/>
                  <a:gd name="T22" fmla="*/ 676 w 942"/>
                  <a:gd name="T23" fmla="*/ 251 h 840"/>
                  <a:gd name="T24" fmla="*/ 762 w 942"/>
                  <a:gd name="T25" fmla="*/ 106 h 840"/>
                  <a:gd name="T26" fmla="*/ 689 w 942"/>
                  <a:gd name="T27" fmla="*/ 106 h 840"/>
                  <a:gd name="T28" fmla="*/ 569 w 942"/>
                  <a:gd name="T29" fmla="*/ 326 h 840"/>
                  <a:gd name="T30" fmla="*/ 450 w 942"/>
                  <a:gd name="T31" fmla="*/ 106 h 840"/>
                  <a:gd name="T32" fmla="*/ 377 w 942"/>
                  <a:gd name="T33" fmla="*/ 106 h 840"/>
                  <a:gd name="T34" fmla="*/ 463 w 942"/>
                  <a:gd name="T35" fmla="*/ 251 h 840"/>
                  <a:gd name="T36" fmla="*/ 404 w 942"/>
                  <a:gd name="T37" fmla="*/ 251 h 840"/>
                  <a:gd name="T38" fmla="*/ 404 w 942"/>
                  <a:gd name="T39" fmla="*/ 295 h 840"/>
                  <a:gd name="T40" fmla="*/ 489 w 942"/>
                  <a:gd name="T41" fmla="*/ 295 h 840"/>
                  <a:gd name="T42" fmla="*/ 531 w 942"/>
                  <a:gd name="T43" fmla="*/ 367 h 840"/>
                  <a:gd name="T44" fmla="*/ 420 w 942"/>
                  <a:gd name="T45" fmla="*/ 367 h 840"/>
                  <a:gd name="T46" fmla="*/ 420 w 942"/>
                  <a:gd name="T47" fmla="*/ 411 h 840"/>
                  <a:gd name="T48" fmla="*/ 538 w 942"/>
                  <a:gd name="T49" fmla="*/ 411 h 840"/>
                  <a:gd name="T50" fmla="*/ 538 w 942"/>
                  <a:gd name="T51" fmla="*/ 454 h 840"/>
                  <a:gd name="T52" fmla="*/ 535 w 942"/>
                  <a:gd name="T53" fmla="*/ 454 h 840"/>
                  <a:gd name="T54" fmla="*/ 440 w 942"/>
                  <a:gd name="T55" fmla="*/ 436 h 840"/>
                  <a:gd name="T56" fmla="*/ 307 w 942"/>
                  <a:gd name="T57" fmla="*/ 419 h 840"/>
                  <a:gd name="T58" fmla="*/ 249 w 942"/>
                  <a:gd name="T59" fmla="*/ 434 h 840"/>
                  <a:gd name="T60" fmla="*/ 234 w 942"/>
                  <a:gd name="T61" fmla="*/ 335 h 840"/>
                  <a:gd name="T62" fmla="*/ 570 w 942"/>
                  <a:gd name="T63" fmla="*/ 0 h 840"/>
                  <a:gd name="T64" fmla="*/ 905 w 942"/>
                  <a:gd name="T65" fmla="*/ 335 h 840"/>
                  <a:gd name="T66" fmla="*/ 872 w 942"/>
                  <a:gd name="T67" fmla="*/ 479 h 840"/>
                  <a:gd name="T68" fmla="*/ 858 w 942"/>
                  <a:gd name="T69" fmla="*/ 487 h 840"/>
                  <a:gd name="T70" fmla="*/ 798 w 942"/>
                  <a:gd name="T71" fmla="*/ 552 h 840"/>
                  <a:gd name="T72" fmla="*/ 718 w 942"/>
                  <a:gd name="T73" fmla="*/ 628 h 840"/>
                  <a:gd name="T74" fmla="*/ 644 w 942"/>
                  <a:gd name="T75" fmla="*/ 609 h 840"/>
                  <a:gd name="T76" fmla="*/ 742 w 942"/>
                  <a:gd name="T77" fmla="*/ 570 h 840"/>
                  <a:gd name="T78" fmla="*/ 154 w 942"/>
                  <a:gd name="T79" fmla="*/ 780 h 840"/>
                  <a:gd name="T80" fmla="*/ 779 w 942"/>
                  <a:gd name="T81" fmla="*/ 758 h 840"/>
                  <a:gd name="T82" fmla="*/ 932 w 942"/>
                  <a:gd name="T83" fmla="*/ 535 h 840"/>
                  <a:gd name="T84" fmla="*/ 870 w 942"/>
                  <a:gd name="T85" fmla="*/ 507 h 840"/>
                  <a:gd name="T86" fmla="*/ 724 w 942"/>
                  <a:gd name="T87" fmla="*/ 650 h 840"/>
                  <a:gd name="T88" fmla="*/ 545 w 942"/>
                  <a:gd name="T89" fmla="*/ 594 h 840"/>
                  <a:gd name="T90" fmla="*/ 732 w 942"/>
                  <a:gd name="T91" fmla="*/ 524 h 840"/>
                  <a:gd name="T92" fmla="*/ 533 w 942"/>
                  <a:gd name="T93" fmla="*/ 477 h 840"/>
                  <a:gd name="T94" fmla="*/ 310 w 942"/>
                  <a:gd name="T95" fmla="*/ 441 h 840"/>
                  <a:gd name="T96" fmla="*/ 0 w 942"/>
                  <a:gd name="T97" fmla="*/ 626 h 840"/>
                  <a:gd name="T98" fmla="*/ 154 w 942"/>
                  <a:gd name="T99" fmla="*/ 78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42" h="840">
                    <a:moveTo>
                      <a:pt x="742" y="570"/>
                    </a:moveTo>
                    <a:cubicBezTo>
                      <a:pt x="753" y="556"/>
                      <a:pt x="758" y="539"/>
                      <a:pt x="755" y="520"/>
                    </a:cubicBezTo>
                    <a:cubicBezTo>
                      <a:pt x="745" y="450"/>
                      <a:pt x="670" y="450"/>
                      <a:pt x="645" y="450"/>
                    </a:cubicBezTo>
                    <a:cubicBezTo>
                      <a:pt x="631" y="450"/>
                      <a:pt x="615" y="451"/>
                      <a:pt x="600" y="452"/>
                    </a:cubicBezTo>
                    <a:lnTo>
                      <a:pt x="600" y="411"/>
                    </a:lnTo>
                    <a:lnTo>
                      <a:pt x="722" y="411"/>
                    </a:lnTo>
                    <a:lnTo>
                      <a:pt x="722" y="367"/>
                    </a:lnTo>
                    <a:lnTo>
                      <a:pt x="608" y="367"/>
                    </a:lnTo>
                    <a:lnTo>
                      <a:pt x="650" y="295"/>
                    </a:lnTo>
                    <a:lnTo>
                      <a:pt x="733" y="295"/>
                    </a:lnTo>
                    <a:lnTo>
                      <a:pt x="733" y="251"/>
                    </a:lnTo>
                    <a:lnTo>
                      <a:pt x="676" y="251"/>
                    </a:lnTo>
                    <a:lnTo>
                      <a:pt x="762" y="106"/>
                    </a:lnTo>
                    <a:lnTo>
                      <a:pt x="689" y="106"/>
                    </a:lnTo>
                    <a:lnTo>
                      <a:pt x="569" y="326"/>
                    </a:lnTo>
                    <a:lnTo>
                      <a:pt x="450" y="106"/>
                    </a:lnTo>
                    <a:lnTo>
                      <a:pt x="377" y="106"/>
                    </a:lnTo>
                    <a:lnTo>
                      <a:pt x="463" y="251"/>
                    </a:lnTo>
                    <a:lnTo>
                      <a:pt x="404" y="251"/>
                    </a:lnTo>
                    <a:lnTo>
                      <a:pt x="404" y="295"/>
                    </a:lnTo>
                    <a:lnTo>
                      <a:pt x="489" y="295"/>
                    </a:lnTo>
                    <a:lnTo>
                      <a:pt x="531" y="367"/>
                    </a:lnTo>
                    <a:lnTo>
                      <a:pt x="420" y="367"/>
                    </a:lnTo>
                    <a:lnTo>
                      <a:pt x="420" y="411"/>
                    </a:lnTo>
                    <a:lnTo>
                      <a:pt x="538" y="411"/>
                    </a:lnTo>
                    <a:lnTo>
                      <a:pt x="538" y="454"/>
                    </a:lnTo>
                    <a:cubicBezTo>
                      <a:pt x="537" y="454"/>
                      <a:pt x="536" y="454"/>
                      <a:pt x="535" y="454"/>
                    </a:cubicBezTo>
                    <a:cubicBezTo>
                      <a:pt x="504" y="451"/>
                      <a:pt x="472" y="443"/>
                      <a:pt x="440" y="436"/>
                    </a:cubicBezTo>
                    <a:cubicBezTo>
                      <a:pt x="393" y="424"/>
                      <a:pt x="348" y="413"/>
                      <a:pt x="307" y="419"/>
                    </a:cubicBezTo>
                    <a:cubicBezTo>
                      <a:pt x="287" y="421"/>
                      <a:pt x="268" y="427"/>
                      <a:pt x="249" y="434"/>
                    </a:cubicBezTo>
                    <a:cubicBezTo>
                      <a:pt x="239" y="403"/>
                      <a:pt x="234" y="370"/>
                      <a:pt x="234" y="335"/>
                    </a:cubicBezTo>
                    <a:cubicBezTo>
                      <a:pt x="234" y="150"/>
                      <a:pt x="384" y="0"/>
                      <a:pt x="570" y="0"/>
                    </a:cubicBezTo>
                    <a:cubicBezTo>
                      <a:pt x="755" y="0"/>
                      <a:pt x="905" y="150"/>
                      <a:pt x="905" y="335"/>
                    </a:cubicBezTo>
                    <a:cubicBezTo>
                      <a:pt x="905" y="387"/>
                      <a:pt x="893" y="436"/>
                      <a:pt x="872" y="479"/>
                    </a:cubicBezTo>
                    <a:cubicBezTo>
                      <a:pt x="867" y="482"/>
                      <a:pt x="863" y="484"/>
                      <a:pt x="858" y="487"/>
                    </a:cubicBezTo>
                    <a:cubicBezTo>
                      <a:pt x="835" y="501"/>
                      <a:pt x="817" y="526"/>
                      <a:pt x="798" y="552"/>
                    </a:cubicBezTo>
                    <a:cubicBezTo>
                      <a:pt x="774" y="585"/>
                      <a:pt x="749" y="619"/>
                      <a:pt x="718" y="628"/>
                    </a:cubicBezTo>
                    <a:cubicBezTo>
                      <a:pt x="700" y="633"/>
                      <a:pt x="673" y="623"/>
                      <a:pt x="644" y="609"/>
                    </a:cubicBezTo>
                    <a:cubicBezTo>
                      <a:pt x="686" y="604"/>
                      <a:pt x="723" y="594"/>
                      <a:pt x="742" y="570"/>
                    </a:cubicBezTo>
                    <a:close/>
                    <a:moveTo>
                      <a:pt x="154" y="780"/>
                    </a:moveTo>
                    <a:cubicBezTo>
                      <a:pt x="321" y="683"/>
                      <a:pt x="559" y="840"/>
                      <a:pt x="779" y="758"/>
                    </a:cubicBezTo>
                    <a:cubicBezTo>
                      <a:pt x="864" y="727"/>
                      <a:pt x="907" y="635"/>
                      <a:pt x="932" y="535"/>
                    </a:cubicBezTo>
                    <a:cubicBezTo>
                      <a:pt x="942" y="495"/>
                      <a:pt x="922" y="475"/>
                      <a:pt x="870" y="507"/>
                    </a:cubicBezTo>
                    <a:cubicBezTo>
                      <a:pt x="824" y="535"/>
                      <a:pt x="790" y="632"/>
                      <a:pt x="724" y="650"/>
                    </a:cubicBezTo>
                    <a:cubicBezTo>
                      <a:pt x="673" y="664"/>
                      <a:pt x="607" y="606"/>
                      <a:pt x="545" y="594"/>
                    </a:cubicBezTo>
                    <a:cubicBezTo>
                      <a:pt x="624" y="587"/>
                      <a:pt x="742" y="591"/>
                      <a:pt x="732" y="524"/>
                    </a:cubicBezTo>
                    <a:cubicBezTo>
                      <a:pt x="721" y="446"/>
                      <a:pt x="603" y="483"/>
                      <a:pt x="533" y="477"/>
                    </a:cubicBezTo>
                    <a:cubicBezTo>
                      <a:pt x="453" y="469"/>
                      <a:pt x="373" y="433"/>
                      <a:pt x="310" y="441"/>
                    </a:cubicBezTo>
                    <a:cubicBezTo>
                      <a:pt x="188" y="457"/>
                      <a:pt x="83" y="591"/>
                      <a:pt x="0" y="626"/>
                    </a:cubicBezTo>
                    <a:lnTo>
                      <a:pt x="154" y="780"/>
                    </a:lnTo>
                    <a:close/>
                  </a:path>
                </a:pathLst>
              </a:custGeom>
              <a:solidFill>
                <a:schemeClr val="bg1"/>
              </a:solidFill>
              <a:ln>
                <a:noFill/>
              </a:ln>
            </p:spPr>
            <p:txBody>
              <a:bodyPr wrap="square" lIns="91440" tIns="45720" rIns="91440" bIns="4572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grpSp>
    </p:spTree>
    <p:extLst>
      <p:ext uri="{BB962C8B-B14F-4D97-AF65-F5344CB8AC3E}">
        <p14:creationId xmlns:p14="http://schemas.microsoft.com/office/powerpoint/2010/main" val="187627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8A2505-FD13-4E92-9832-9EDB8CD6424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val="0"/>
              </a:ext>
            </a:extLst>
          </a:blip>
          <a:srcRect l="3476" t="14167" b="14589"/>
          <a:stretch/>
        </p:blipFill>
        <p:spPr>
          <a:xfrm>
            <a:off x="673825" y="1562582"/>
            <a:ext cx="5883033" cy="4342215"/>
          </a:xfrm>
          <a:prstGeom prst="rect">
            <a:avLst/>
          </a:prstGeom>
        </p:spPr>
      </p:pic>
      <p:grpSp>
        <p:nvGrpSpPr>
          <p:cNvPr id="4" name="组合 3">
            <a:extLst>
              <a:ext uri="{FF2B5EF4-FFF2-40B4-BE49-F238E27FC236}">
                <a16:creationId xmlns:a16="http://schemas.microsoft.com/office/drawing/2014/main" id="{9E8F6FDE-BF38-4D61-B559-53AAC12433A5}"/>
              </a:ext>
            </a:extLst>
          </p:cNvPr>
          <p:cNvGrpSpPr/>
          <p:nvPr/>
        </p:nvGrpSpPr>
        <p:grpSpPr>
          <a:xfrm>
            <a:off x="6670809" y="2825702"/>
            <a:ext cx="3204723" cy="1369652"/>
            <a:chOff x="6670809" y="2825702"/>
            <a:chExt cx="3204723" cy="1369652"/>
          </a:xfrm>
        </p:grpSpPr>
        <p:sp>
          <p:nvSpPr>
            <p:cNvPr id="2" name="矩形 1">
              <a:extLst>
                <a:ext uri="{FF2B5EF4-FFF2-40B4-BE49-F238E27FC236}">
                  <a16:creationId xmlns:a16="http://schemas.microsoft.com/office/drawing/2014/main" id="{F87D4B83-9DD2-4F93-84B0-2A5B9EF0D3D3}"/>
                </a:ext>
              </a:extLst>
            </p:cNvPr>
            <p:cNvSpPr/>
            <p:nvPr/>
          </p:nvSpPr>
          <p:spPr>
            <a:xfrm>
              <a:off x="6670809" y="2825702"/>
              <a:ext cx="3204723" cy="1015663"/>
            </a:xfrm>
            <a:prstGeom prst="rect">
              <a:avLst/>
            </a:prstGeom>
          </p:spPr>
          <p:txBody>
            <a:bodyPr wrap="none" anchor="ctr">
              <a:spAutoFit/>
            </a:bodyPr>
            <a:lstStyle/>
            <a:p>
              <a:pPr algn="ctr"/>
              <a:r>
                <a:rPr lang="zh-CN" altLang="en-US" sz="6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课程结束</a:t>
              </a:r>
            </a:p>
          </p:txBody>
        </p:sp>
        <p:sp>
          <p:nvSpPr>
            <p:cNvPr id="3" name="矩形 2">
              <a:extLst>
                <a:ext uri="{FF2B5EF4-FFF2-40B4-BE49-F238E27FC236}">
                  <a16:creationId xmlns:a16="http://schemas.microsoft.com/office/drawing/2014/main" id="{AC5F14F2-EC25-44D2-ACF1-638AEB0758C3}"/>
                </a:ext>
              </a:extLst>
            </p:cNvPr>
            <p:cNvSpPr/>
            <p:nvPr/>
          </p:nvSpPr>
          <p:spPr>
            <a:xfrm>
              <a:off x="6792637" y="3733689"/>
              <a:ext cx="3082895" cy="461665"/>
            </a:xfrm>
            <a:prstGeom prst="rect">
              <a:avLst/>
            </a:prstGeom>
          </p:spPr>
          <p:txBody>
            <a:bodyPr wrap="none" anchor="ctr">
              <a:spAutoFit/>
            </a:bodyPr>
            <a:lstStyle/>
            <a:p>
              <a:pPr algn="ctr"/>
              <a:r>
                <a:rPr lang="en-US" altLang="zh-CN" sz="2400" spc="15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END OF COURSE</a:t>
              </a:r>
              <a:endParaRPr lang="zh-CN" altLang="en-US" sz="2400" spc="15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endParaRPr>
            </a:p>
          </p:txBody>
        </p:sp>
      </p:grpSp>
    </p:spTree>
    <p:extLst>
      <p:ext uri="{BB962C8B-B14F-4D97-AF65-F5344CB8AC3E}">
        <p14:creationId xmlns:p14="http://schemas.microsoft.com/office/powerpoint/2010/main" val="663179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CE94994B-2ACE-41B0-A0CB-137F3D93DBD0}"/>
              </a:ext>
            </a:extLst>
          </p:cNvPr>
          <p:cNvGrpSpPr/>
          <p:nvPr/>
        </p:nvGrpSpPr>
        <p:grpSpPr>
          <a:xfrm>
            <a:off x="1487488" y="2851110"/>
            <a:ext cx="1563248" cy="1384995"/>
            <a:chOff x="1487488" y="2851110"/>
            <a:chExt cx="1563248" cy="1384995"/>
          </a:xfrm>
        </p:grpSpPr>
        <p:sp>
          <p:nvSpPr>
            <p:cNvPr id="2" name="矩形 1">
              <a:extLst>
                <a:ext uri="{FF2B5EF4-FFF2-40B4-BE49-F238E27FC236}">
                  <a16:creationId xmlns:a16="http://schemas.microsoft.com/office/drawing/2014/main" id="{EEA1F52B-08CA-4ECA-A76E-B0CFAEB9F722}"/>
                </a:ext>
              </a:extLst>
            </p:cNvPr>
            <p:cNvSpPr/>
            <p:nvPr/>
          </p:nvSpPr>
          <p:spPr>
            <a:xfrm>
              <a:off x="1497106" y="2851110"/>
              <a:ext cx="1544012" cy="923330"/>
            </a:xfrm>
            <a:prstGeom prst="rect">
              <a:avLst/>
            </a:prstGeom>
          </p:spPr>
          <p:txBody>
            <a:bodyPr wrap="none" anchor="ctr">
              <a:spAutoFit/>
            </a:bodyPr>
            <a:lstStyle/>
            <a:p>
              <a:pPr algn="ctr"/>
              <a:r>
                <a:rPr lang="zh-CN" altLang="en-US" sz="5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目录</a:t>
              </a:r>
            </a:p>
          </p:txBody>
        </p:sp>
        <p:sp>
          <p:nvSpPr>
            <p:cNvPr id="3" name="矩形 2">
              <a:extLst>
                <a:ext uri="{FF2B5EF4-FFF2-40B4-BE49-F238E27FC236}">
                  <a16:creationId xmlns:a16="http://schemas.microsoft.com/office/drawing/2014/main" id="{D866A967-E045-461F-82A1-695722213489}"/>
                </a:ext>
              </a:extLst>
            </p:cNvPr>
            <p:cNvSpPr/>
            <p:nvPr/>
          </p:nvSpPr>
          <p:spPr>
            <a:xfrm>
              <a:off x="1487488" y="3774440"/>
              <a:ext cx="1563248" cy="461665"/>
            </a:xfrm>
            <a:prstGeom prst="rect">
              <a:avLst/>
            </a:prstGeom>
          </p:spPr>
          <p:txBody>
            <a:bodyPr vert="horz" wrap="none" anchor="ctr">
              <a:spAutoFit/>
            </a:bodyPr>
            <a:lstStyle/>
            <a:p>
              <a:pPr algn="ctr"/>
              <a:r>
                <a:rPr lang="en-US" altLang="zh-CN"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CONTENT</a:t>
              </a:r>
              <a:endPar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grpSp>
      <p:cxnSp>
        <p:nvCxnSpPr>
          <p:cNvPr id="5" name="直接连接符 4">
            <a:extLst>
              <a:ext uri="{FF2B5EF4-FFF2-40B4-BE49-F238E27FC236}">
                <a16:creationId xmlns:a16="http://schemas.microsoft.com/office/drawing/2014/main" id="{B6386324-41FA-4B50-B24A-317C264778A3}"/>
              </a:ext>
            </a:extLst>
          </p:cNvPr>
          <p:cNvCxnSpPr>
            <a:cxnSpLocks/>
          </p:cNvCxnSpPr>
          <p:nvPr/>
        </p:nvCxnSpPr>
        <p:spPr>
          <a:xfrm>
            <a:off x="3921760" y="1788160"/>
            <a:ext cx="0" cy="3972560"/>
          </a:xfrm>
          <a:prstGeom prst="line">
            <a:avLst/>
          </a:prstGeom>
          <a:ln>
            <a:solidFill>
              <a:schemeClr val="bg1">
                <a:lumMod val="50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CEDA000B-0282-4E89-AA6E-99373A0AF541}"/>
              </a:ext>
            </a:extLst>
          </p:cNvPr>
          <p:cNvGrpSpPr/>
          <p:nvPr/>
        </p:nvGrpSpPr>
        <p:grpSpPr>
          <a:xfrm>
            <a:off x="4974631" y="2533129"/>
            <a:ext cx="4871784" cy="847163"/>
            <a:chOff x="5038426" y="2256682"/>
            <a:chExt cx="4871784" cy="847163"/>
          </a:xfrm>
        </p:grpSpPr>
        <p:sp>
          <p:nvSpPr>
            <p:cNvPr id="8" name="矩形 7">
              <a:extLst>
                <a:ext uri="{FF2B5EF4-FFF2-40B4-BE49-F238E27FC236}">
                  <a16:creationId xmlns:a16="http://schemas.microsoft.com/office/drawing/2014/main" id="{C45586D3-EE2A-4129-9B09-D98F47978EA4}"/>
                </a:ext>
              </a:extLst>
            </p:cNvPr>
            <p:cNvSpPr/>
            <p:nvPr/>
          </p:nvSpPr>
          <p:spPr>
            <a:xfrm>
              <a:off x="6198938" y="2418653"/>
              <a:ext cx="3711272" cy="523220"/>
            </a:xfrm>
            <a:prstGeom prst="rect">
              <a:avLst/>
            </a:prstGeom>
          </p:spPr>
          <p:txBody>
            <a:bodyPr wrap="none" anchor="ctr">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工程造价管理理论方法</a:t>
              </a:r>
              <a:endParaRPr lang="en-US" altLang="zh-CN"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grpSp>
          <p:nvGrpSpPr>
            <p:cNvPr id="6" name="组合 5">
              <a:extLst>
                <a:ext uri="{FF2B5EF4-FFF2-40B4-BE49-F238E27FC236}">
                  <a16:creationId xmlns:a16="http://schemas.microsoft.com/office/drawing/2014/main" id="{9F0A9DD1-D4D8-4188-9FCC-09E8EBB632BA}"/>
                </a:ext>
              </a:extLst>
            </p:cNvPr>
            <p:cNvGrpSpPr/>
            <p:nvPr/>
          </p:nvGrpSpPr>
          <p:grpSpPr>
            <a:xfrm>
              <a:off x="5038426" y="2256682"/>
              <a:ext cx="847163" cy="847163"/>
              <a:chOff x="5248828" y="2684140"/>
              <a:chExt cx="1310516" cy="1310516"/>
            </a:xfrm>
          </p:grpSpPr>
          <p:sp>
            <p:nvSpPr>
              <p:cNvPr id="9" name="medical-control_32019">
                <a:extLst>
                  <a:ext uri="{FF2B5EF4-FFF2-40B4-BE49-F238E27FC236}">
                    <a16:creationId xmlns:a16="http://schemas.microsoft.com/office/drawing/2014/main" id="{EA6E960E-2930-45AC-BC66-EA80E75E883B}"/>
                  </a:ext>
                </a:extLst>
              </p:cNvPr>
              <p:cNvSpPr>
                <a:spLocks noChangeAspect="1"/>
              </p:cNvSpPr>
              <p:nvPr/>
            </p:nvSpPr>
            <p:spPr bwMode="auto">
              <a:xfrm>
                <a:off x="5569086" y="3004398"/>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sp>
          <p:sp>
            <p:nvSpPr>
              <p:cNvPr id="13" name="椭圆 12">
                <a:extLst>
                  <a:ext uri="{FF2B5EF4-FFF2-40B4-BE49-F238E27FC236}">
                    <a16:creationId xmlns:a16="http://schemas.microsoft.com/office/drawing/2014/main" id="{0D5D997F-AB6E-4DC0-A452-72F34E756665}"/>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0" name="组合 9">
            <a:extLst>
              <a:ext uri="{FF2B5EF4-FFF2-40B4-BE49-F238E27FC236}">
                <a16:creationId xmlns:a16="http://schemas.microsoft.com/office/drawing/2014/main" id="{A37EAE96-7A5E-44C5-802D-D9041BE54A48}"/>
              </a:ext>
            </a:extLst>
          </p:cNvPr>
          <p:cNvGrpSpPr/>
          <p:nvPr/>
        </p:nvGrpSpPr>
        <p:grpSpPr>
          <a:xfrm>
            <a:off x="4974631" y="4088970"/>
            <a:ext cx="3813803" cy="847163"/>
            <a:chOff x="5038426" y="3812523"/>
            <a:chExt cx="3813803" cy="847163"/>
          </a:xfrm>
        </p:grpSpPr>
        <p:sp>
          <p:nvSpPr>
            <p:cNvPr id="7" name="矩形 6">
              <a:extLst>
                <a:ext uri="{FF2B5EF4-FFF2-40B4-BE49-F238E27FC236}">
                  <a16:creationId xmlns:a16="http://schemas.microsoft.com/office/drawing/2014/main" id="{03E8EF2D-45D2-424C-820D-F9CA7EFF7535}"/>
                </a:ext>
              </a:extLst>
            </p:cNvPr>
            <p:cNvSpPr/>
            <p:nvPr/>
          </p:nvSpPr>
          <p:spPr>
            <a:xfrm>
              <a:off x="6198938" y="3932687"/>
              <a:ext cx="2653291" cy="523220"/>
            </a:xfrm>
            <a:prstGeom prst="rect">
              <a:avLst/>
            </a:prstGeom>
          </p:spPr>
          <p:txBody>
            <a:bodyPr wrap="none" anchor="ctr">
              <a:spAutoFit/>
            </a:bodyPr>
            <a:lstStyle/>
            <a:p>
              <a:r>
                <a:rPr lang="zh-CN" altLang="en-US" sz="28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工程造价的构成</a:t>
              </a:r>
            </a:p>
          </p:txBody>
        </p:sp>
        <p:grpSp>
          <p:nvGrpSpPr>
            <p:cNvPr id="16" name="组合 15">
              <a:extLst>
                <a:ext uri="{FF2B5EF4-FFF2-40B4-BE49-F238E27FC236}">
                  <a16:creationId xmlns:a16="http://schemas.microsoft.com/office/drawing/2014/main" id="{5E0B719A-8E08-4C15-9325-C3E897A902DB}"/>
                </a:ext>
              </a:extLst>
            </p:cNvPr>
            <p:cNvGrpSpPr/>
            <p:nvPr/>
          </p:nvGrpSpPr>
          <p:grpSpPr>
            <a:xfrm>
              <a:off x="5038426" y="3812523"/>
              <a:ext cx="847163" cy="847163"/>
              <a:chOff x="8351979" y="2556140"/>
              <a:chExt cx="1602906" cy="1602906"/>
            </a:xfrm>
          </p:grpSpPr>
          <p:sp>
            <p:nvSpPr>
              <p:cNvPr id="12" name="medical-control_32019">
                <a:extLst>
                  <a:ext uri="{FF2B5EF4-FFF2-40B4-BE49-F238E27FC236}">
                    <a16:creationId xmlns:a16="http://schemas.microsoft.com/office/drawing/2014/main" id="{1FBB9DA5-DB4B-4E88-B87F-E65F58BFECC4}"/>
                  </a:ext>
                </a:extLst>
              </p:cNvPr>
              <p:cNvSpPr>
                <a:spLocks noChangeAspect="1"/>
              </p:cNvSpPr>
              <p:nvPr/>
            </p:nvSpPr>
            <p:spPr bwMode="auto">
              <a:xfrm>
                <a:off x="8743691" y="2941708"/>
                <a:ext cx="819483" cy="831771"/>
              </a:xfrm>
              <a:custGeom>
                <a:avLst/>
                <a:gdLst>
                  <a:gd name="connsiteX0" fmla="*/ 349546 w 597759"/>
                  <a:gd name="connsiteY0" fmla="*/ 363906 h 606722"/>
                  <a:gd name="connsiteX1" fmla="*/ 362212 w 597759"/>
                  <a:gd name="connsiteY1" fmla="*/ 376527 h 606722"/>
                  <a:gd name="connsiteX2" fmla="*/ 362212 w 597759"/>
                  <a:gd name="connsiteY2" fmla="*/ 477668 h 606722"/>
                  <a:gd name="connsiteX3" fmla="*/ 349546 w 597759"/>
                  <a:gd name="connsiteY3" fmla="*/ 490289 h 606722"/>
                  <a:gd name="connsiteX4" fmla="*/ 336879 w 597759"/>
                  <a:gd name="connsiteY4" fmla="*/ 477668 h 606722"/>
                  <a:gd name="connsiteX5" fmla="*/ 336879 w 597759"/>
                  <a:gd name="connsiteY5" fmla="*/ 376527 h 606722"/>
                  <a:gd name="connsiteX6" fmla="*/ 349546 w 597759"/>
                  <a:gd name="connsiteY6" fmla="*/ 363906 h 606722"/>
                  <a:gd name="connsiteX7" fmla="*/ 154884 w 597759"/>
                  <a:gd name="connsiteY7" fmla="*/ 309649 h 606722"/>
                  <a:gd name="connsiteX8" fmla="*/ 164489 w 597759"/>
                  <a:gd name="connsiteY8" fmla="*/ 310938 h 606722"/>
                  <a:gd name="connsiteX9" fmla="*/ 252284 w 597759"/>
                  <a:gd name="connsiteY9" fmla="*/ 361421 h 606722"/>
                  <a:gd name="connsiteX10" fmla="*/ 256915 w 597759"/>
                  <a:gd name="connsiteY10" fmla="*/ 378752 h 606722"/>
                  <a:gd name="connsiteX11" fmla="*/ 239551 w 597759"/>
                  <a:gd name="connsiteY11" fmla="*/ 383374 h 606722"/>
                  <a:gd name="connsiteX12" fmla="*/ 151845 w 597759"/>
                  <a:gd name="connsiteY12" fmla="*/ 332802 h 606722"/>
                  <a:gd name="connsiteX13" fmla="*/ 147215 w 597759"/>
                  <a:gd name="connsiteY13" fmla="*/ 315560 h 606722"/>
                  <a:gd name="connsiteX14" fmla="*/ 154884 w 597759"/>
                  <a:gd name="connsiteY14" fmla="*/ 309649 h 606722"/>
                  <a:gd name="connsiteX15" fmla="*/ 442000 w 597759"/>
                  <a:gd name="connsiteY15" fmla="*/ 276744 h 606722"/>
                  <a:gd name="connsiteX16" fmla="*/ 311518 w 597759"/>
                  <a:gd name="connsiteY16" fmla="*/ 351929 h 606722"/>
                  <a:gd name="connsiteX17" fmla="*/ 311518 w 597759"/>
                  <a:gd name="connsiteY17" fmla="*/ 502299 h 606722"/>
                  <a:gd name="connsiteX18" fmla="*/ 442000 w 597759"/>
                  <a:gd name="connsiteY18" fmla="*/ 577483 h 606722"/>
                  <a:gd name="connsiteX19" fmla="*/ 572482 w 597759"/>
                  <a:gd name="connsiteY19" fmla="*/ 502299 h 606722"/>
                  <a:gd name="connsiteX20" fmla="*/ 572482 w 597759"/>
                  <a:gd name="connsiteY20" fmla="*/ 351929 h 606722"/>
                  <a:gd name="connsiteX21" fmla="*/ 155759 w 597759"/>
                  <a:gd name="connsiteY21" fmla="*/ 276744 h 606722"/>
                  <a:gd name="connsiteX22" fmla="*/ 25366 w 597759"/>
                  <a:gd name="connsiteY22" fmla="*/ 351929 h 606722"/>
                  <a:gd name="connsiteX23" fmla="*/ 25366 w 597759"/>
                  <a:gd name="connsiteY23" fmla="*/ 502299 h 606722"/>
                  <a:gd name="connsiteX24" fmla="*/ 155759 w 597759"/>
                  <a:gd name="connsiteY24" fmla="*/ 577483 h 606722"/>
                  <a:gd name="connsiteX25" fmla="*/ 286241 w 597759"/>
                  <a:gd name="connsiteY25" fmla="*/ 502299 h 606722"/>
                  <a:gd name="connsiteX26" fmla="*/ 286241 w 597759"/>
                  <a:gd name="connsiteY26" fmla="*/ 351929 h 606722"/>
                  <a:gd name="connsiteX27" fmla="*/ 299770 w 597759"/>
                  <a:gd name="connsiteY27" fmla="*/ 62121 h 606722"/>
                  <a:gd name="connsiteX28" fmla="*/ 307512 w 597759"/>
                  <a:gd name="connsiteY28" fmla="*/ 67998 h 606722"/>
                  <a:gd name="connsiteX29" fmla="*/ 302795 w 597759"/>
                  <a:gd name="connsiteY29" fmla="*/ 85329 h 606722"/>
                  <a:gd name="connsiteX30" fmla="*/ 215142 w 597759"/>
                  <a:gd name="connsiteY30" fmla="*/ 135901 h 606722"/>
                  <a:gd name="connsiteX31" fmla="*/ 197879 w 597759"/>
                  <a:gd name="connsiteY31" fmla="*/ 131190 h 606722"/>
                  <a:gd name="connsiteX32" fmla="*/ 202506 w 597759"/>
                  <a:gd name="connsiteY32" fmla="*/ 113948 h 606722"/>
                  <a:gd name="connsiteX33" fmla="*/ 290159 w 597759"/>
                  <a:gd name="connsiteY33" fmla="*/ 63376 h 606722"/>
                  <a:gd name="connsiteX34" fmla="*/ 299770 w 597759"/>
                  <a:gd name="connsiteY34" fmla="*/ 62121 h 606722"/>
                  <a:gd name="connsiteX35" fmla="*/ 298880 w 597759"/>
                  <a:gd name="connsiteY35" fmla="*/ 29150 h 606722"/>
                  <a:gd name="connsiteX36" fmla="*/ 168398 w 597759"/>
                  <a:gd name="connsiteY36" fmla="*/ 104423 h 606722"/>
                  <a:gd name="connsiteX37" fmla="*/ 168398 w 597759"/>
                  <a:gd name="connsiteY37" fmla="*/ 254793 h 606722"/>
                  <a:gd name="connsiteX38" fmla="*/ 298880 w 597759"/>
                  <a:gd name="connsiteY38" fmla="*/ 329978 h 606722"/>
                  <a:gd name="connsiteX39" fmla="*/ 429361 w 597759"/>
                  <a:gd name="connsiteY39" fmla="*/ 254793 h 606722"/>
                  <a:gd name="connsiteX40" fmla="*/ 429361 w 597759"/>
                  <a:gd name="connsiteY40" fmla="*/ 104423 h 606722"/>
                  <a:gd name="connsiteX41" fmla="*/ 298880 w 597759"/>
                  <a:gd name="connsiteY41" fmla="*/ 0 h 606722"/>
                  <a:gd name="connsiteX42" fmla="*/ 454639 w 597759"/>
                  <a:gd name="connsiteY42" fmla="*/ 89760 h 606722"/>
                  <a:gd name="connsiteX43" fmla="*/ 454639 w 597759"/>
                  <a:gd name="connsiteY43" fmla="*/ 254793 h 606722"/>
                  <a:gd name="connsiteX44" fmla="*/ 597759 w 597759"/>
                  <a:gd name="connsiteY44" fmla="*/ 337265 h 606722"/>
                  <a:gd name="connsiteX45" fmla="*/ 597759 w 597759"/>
                  <a:gd name="connsiteY45" fmla="*/ 516873 h 606722"/>
                  <a:gd name="connsiteX46" fmla="*/ 442000 w 597759"/>
                  <a:gd name="connsiteY46" fmla="*/ 606722 h 606722"/>
                  <a:gd name="connsiteX47" fmla="*/ 298880 w 597759"/>
                  <a:gd name="connsiteY47" fmla="*/ 524161 h 606722"/>
                  <a:gd name="connsiteX48" fmla="*/ 155759 w 597759"/>
                  <a:gd name="connsiteY48" fmla="*/ 606722 h 606722"/>
                  <a:gd name="connsiteX49" fmla="*/ 0 w 597759"/>
                  <a:gd name="connsiteY49" fmla="*/ 516873 h 606722"/>
                  <a:gd name="connsiteX50" fmla="*/ 0 w 597759"/>
                  <a:gd name="connsiteY50" fmla="*/ 337265 h 606722"/>
                  <a:gd name="connsiteX51" fmla="*/ 143120 w 597759"/>
                  <a:gd name="connsiteY51" fmla="*/ 254793 h 606722"/>
                  <a:gd name="connsiteX52" fmla="*/ 143120 w 597759"/>
                  <a:gd name="connsiteY52" fmla="*/ 8976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97759" h="606722">
                    <a:moveTo>
                      <a:pt x="349546" y="363906"/>
                    </a:moveTo>
                    <a:cubicBezTo>
                      <a:pt x="356593" y="363906"/>
                      <a:pt x="362212" y="369505"/>
                      <a:pt x="362212" y="376527"/>
                    </a:cubicBezTo>
                    <a:lnTo>
                      <a:pt x="362212" y="477668"/>
                    </a:lnTo>
                    <a:cubicBezTo>
                      <a:pt x="362212" y="484601"/>
                      <a:pt x="356593" y="490289"/>
                      <a:pt x="349546" y="490289"/>
                    </a:cubicBezTo>
                    <a:cubicBezTo>
                      <a:pt x="342588" y="490289"/>
                      <a:pt x="336879" y="484601"/>
                      <a:pt x="336879" y="477668"/>
                    </a:cubicBezTo>
                    <a:lnTo>
                      <a:pt x="336879" y="376527"/>
                    </a:lnTo>
                    <a:cubicBezTo>
                      <a:pt x="336879" y="369505"/>
                      <a:pt x="342588" y="363906"/>
                      <a:pt x="349546" y="363906"/>
                    </a:cubicBezTo>
                    <a:close/>
                    <a:moveTo>
                      <a:pt x="154884" y="309649"/>
                    </a:moveTo>
                    <a:cubicBezTo>
                      <a:pt x="158011" y="308805"/>
                      <a:pt x="161462" y="309161"/>
                      <a:pt x="164489" y="310938"/>
                    </a:cubicBezTo>
                    <a:lnTo>
                      <a:pt x="252284" y="361421"/>
                    </a:lnTo>
                    <a:cubicBezTo>
                      <a:pt x="258339" y="364976"/>
                      <a:pt x="260387" y="372708"/>
                      <a:pt x="256915" y="378752"/>
                    </a:cubicBezTo>
                    <a:cubicBezTo>
                      <a:pt x="253353" y="384796"/>
                      <a:pt x="245695" y="386840"/>
                      <a:pt x="239551" y="383374"/>
                    </a:cubicBezTo>
                    <a:lnTo>
                      <a:pt x="151845" y="332802"/>
                    </a:lnTo>
                    <a:cubicBezTo>
                      <a:pt x="145790" y="329336"/>
                      <a:pt x="143742" y="321603"/>
                      <a:pt x="147215" y="315560"/>
                    </a:cubicBezTo>
                    <a:cubicBezTo>
                      <a:pt x="148951" y="312538"/>
                      <a:pt x="151756" y="310494"/>
                      <a:pt x="154884" y="309649"/>
                    </a:cubicBezTo>
                    <a:close/>
                    <a:moveTo>
                      <a:pt x="442000" y="276744"/>
                    </a:moveTo>
                    <a:lnTo>
                      <a:pt x="311518" y="351929"/>
                    </a:lnTo>
                    <a:lnTo>
                      <a:pt x="311518" y="502299"/>
                    </a:lnTo>
                    <a:lnTo>
                      <a:pt x="442000" y="577483"/>
                    </a:lnTo>
                    <a:lnTo>
                      <a:pt x="572482" y="502299"/>
                    </a:lnTo>
                    <a:lnTo>
                      <a:pt x="572482" y="351929"/>
                    </a:lnTo>
                    <a:close/>
                    <a:moveTo>
                      <a:pt x="155759" y="276744"/>
                    </a:moveTo>
                    <a:lnTo>
                      <a:pt x="25366" y="351929"/>
                    </a:lnTo>
                    <a:lnTo>
                      <a:pt x="25366" y="502299"/>
                    </a:lnTo>
                    <a:lnTo>
                      <a:pt x="155759" y="577483"/>
                    </a:lnTo>
                    <a:lnTo>
                      <a:pt x="286241" y="502299"/>
                    </a:lnTo>
                    <a:lnTo>
                      <a:pt x="286241" y="351929"/>
                    </a:lnTo>
                    <a:close/>
                    <a:moveTo>
                      <a:pt x="299770" y="62121"/>
                    </a:moveTo>
                    <a:cubicBezTo>
                      <a:pt x="302907" y="62954"/>
                      <a:pt x="305732" y="64976"/>
                      <a:pt x="307512" y="67998"/>
                    </a:cubicBezTo>
                    <a:cubicBezTo>
                      <a:pt x="310982" y="74130"/>
                      <a:pt x="308847" y="81774"/>
                      <a:pt x="302795" y="85329"/>
                    </a:cubicBezTo>
                    <a:lnTo>
                      <a:pt x="215142" y="135901"/>
                    </a:lnTo>
                    <a:cubicBezTo>
                      <a:pt x="209091" y="139367"/>
                      <a:pt x="201349" y="137323"/>
                      <a:pt x="197879" y="131190"/>
                    </a:cubicBezTo>
                    <a:cubicBezTo>
                      <a:pt x="194408" y="125235"/>
                      <a:pt x="196455" y="117414"/>
                      <a:pt x="202506" y="113948"/>
                    </a:cubicBezTo>
                    <a:lnTo>
                      <a:pt x="290159" y="63376"/>
                    </a:lnTo>
                    <a:cubicBezTo>
                      <a:pt x="293185" y="61643"/>
                      <a:pt x="296633" y="61288"/>
                      <a:pt x="299770" y="62121"/>
                    </a:cubicBezTo>
                    <a:close/>
                    <a:moveTo>
                      <a:pt x="298880" y="29150"/>
                    </a:moveTo>
                    <a:lnTo>
                      <a:pt x="168398" y="104423"/>
                    </a:lnTo>
                    <a:lnTo>
                      <a:pt x="168398" y="254793"/>
                    </a:lnTo>
                    <a:lnTo>
                      <a:pt x="298880" y="329978"/>
                    </a:lnTo>
                    <a:lnTo>
                      <a:pt x="429361" y="254793"/>
                    </a:lnTo>
                    <a:lnTo>
                      <a:pt x="429361" y="104423"/>
                    </a:lnTo>
                    <a:close/>
                    <a:moveTo>
                      <a:pt x="298880" y="0"/>
                    </a:moveTo>
                    <a:lnTo>
                      <a:pt x="454639" y="89760"/>
                    </a:lnTo>
                    <a:lnTo>
                      <a:pt x="454639" y="254793"/>
                    </a:lnTo>
                    <a:lnTo>
                      <a:pt x="597759" y="337265"/>
                    </a:lnTo>
                    <a:lnTo>
                      <a:pt x="597759" y="516873"/>
                    </a:lnTo>
                    <a:lnTo>
                      <a:pt x="442000" y="606722"/>
                    </a:lnTo>
                    <a:lnTo>
                      <a:pt x="298880" y="524161"/>
                    </a:lnTo>
                    <a:lnTo>
                      <a:pt x="155759" y="606722"/>
                    </a:lnTo>
                    <a:lnTo>
                      <a:pt x="0" y="516873"/>
                    </a:lnTo>
                    <a:lnTo>
                      <a:pt x="0" y="337265"/>
                    </a:lnTo>
                    <a:lnTo>
                      <a:pt x="143120" y="254793"/>
                    </a:lnTo>
                    <a:lnTo>
                      <a:pt x="143120" y="89760"/>
                    </a:ln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4" name="椭圆 13">
                <a:extLst>
                  <a:ext uri="{FF2B5EF4-FFF2-40B4-BE49-F238E27FC236}">
                    <a16:creationId xmlns:a16="http://schemas.microsoft.com/office/drawing/2014/main" id="{012576C1-1254-4B86-BBEC-36BAC462FC97}"/>
                  </a:ext>
                </a:extLst>
              </p:cNvPr>
              <p:cNvSpPr/>
              <p:nvPr/>
            </p:nvSpPr>
            <p:spPr>
              <a:xfrm>
                <a:off x="8351979" y="2556140"/>
                <a:ext cx="1602906" cy="160290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37928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6E18993E-2C5B-4A91-80F7-0635B15F8DBD}"/>
              </a:ext>
            </a:extLst>
          </p:cNvPr>
          <p:cNvGrpSpPr/>
          <p:nvPr/>
        </p:nvGrpSpPr>
        <p:grpSpPr>
          <a:xfrm>
            <a:off x="2255416" y="2298211"/>
            <a:ext cx="4674962" cy="452878"/>
            <a:chOff x="4489601" y="2313897"/>
            <a:chExt cx="4674962" cy="452878"/>
          </a:xfrm>
        </p:grpSpPr>
        <p:sp>
          <p:nvSpPr>
            <p:cNvPr id="2" name="文本框 1">
              <a:extLst>
                <a:ext uri="{FF2B5EF4-FFF2-40B4-BE49-F238E27FC236}">
                  <a16:creationId xmlns:a16="http://schemas.microsoft.com/office/drawing/2014/main" id="{5D2F5CD0-0EA7-45C4-807A-9F7B5836F95F}"/>
                </a:ext>
              </a:extLst>
            </p:cNvPr>
            <p:cNvSpPr txBox="1"/>
            <p:nvPr/>
          </p:nvSpPr>
          <p:spPr>
            <a:xfrm>
              <a:off x="5163238" y="2336776"/>
              <a:ext cx="4001325" cy="400110"/>
            </a:xfrm>
            <a:prstGeom prst="rect">
              <a:avLst/>
            </a:prstGeom>
          </p:spPr>
          <p:txBody>
            <a:bodyPr wrap="square" anchor="ctr">
              <a:spAutoFit/>
            </a:bodyPr>
            <a:lstStyle>
              <a:defPPr>
                <a:defRPr lang="zh-CN"/>
              </a:defPPr>
              <a:lvl1pPr lvl="0">
                <a:spcAft>
                  <a:spcPts val="0"/>
                </a:spcAft>
                <a:defRPr sz="2000"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b="1" dirty="0">
                  <a:solidFill>
                    <a:srgbClr val="404040"/>
                  </a:solidFill>
                  <a:latin typeface="+mn-ea"/>
                  <a:ea typeface="+mn-ea"/>
                </a:rPr>
                <a:t>了解“三全四统一”的基本内涵</a:t>
              </a:r>
            </a:p>
          </p:txBody>
        </p:sp>
        <p:sp>
          <p:nvSpPr>
            <p:cNvPr id="252" name="location-compass_71784">
              <a:extLst>
                <a:ext uri="{FF2B5EF4-FFF2-40B4-BE49-F238E27FC236}">
                  <a16:creationId xmlns:a16="http://schemas.microsoft.com/office/drawing/2014/main" id="{EF47D71F-2A8A-40F9-BF65-06874600FE5E}"/>
                </a:ext>
              </a:extLst>
            </p:cNvPr>
            <p:cNvSpPr>
              <a:spLocks noChangeAspect="1"/>
            </p:cNvSpPr>
            <p:nvPr/>
          </p:nvSpPr>
          <p:spPr bwMode="auto">
            <a:xfrm>
              <a:off x="4489601" y="2313897"/>
              <a:ext cx="442351" cy="452878"/>
            </a:xfrm>
            <a:custGeom>
              <a:avLst/>
              <a:gdLst>
                <a:gd name="connsiteX0" fmla="*/ 372629 w 594584"/>
                <a:gd name="connsiteY0" fmla="*/ 126266 h 608733"/>
                <a:gd name="connsiteX1" fmla="*/ 382040 w 594584"/>
                <a:gd name="connsiteY1" fmla="*/ 144656 h 608733"/>
                <a:gd name="connsiteX2" fmla="*/ 328532 w 594584"/>
                <a:gd name="connsiteY2" fmla="*/ 306273 h 608733"/>
                <a:gd name="connsiteX3" fmla="*/ 417667 w 594584"/>
                <a:gd name="connsiteY3" fmla="*/ 314327 h 608733"/>
                <a:gd name="connsiteX4" fmla="*/ 430843 w 594584"/>
                <a:gd name="connsiteY4" fmla="*/ 330167 h 608733"/>
                <a:gd name="connsiteX5" fmla="*/ 416323 w 594584"/>
                <a:gd name="connsiteY5" fmla="*/ 343456 h 608733"/>
                <a:gd name="connsiteX6" fmla="*/ 414978 w 594584"/>
                <a:gd name="connsiteY6" fmla="*/ 343456 h 608733"/>
                <a:gd name="connsiteX7" fmla="*/ 307559 w 594584"/>
                <a:gd name="connsiteY7" fmla="*/ 333657 h 608733"/>
                <a:gd name="connsiteX8" fmla="*/ 304467 w 594584"/>
                <a:gd name="connsiteY8" fmla="*/ 332986 h 608733"/>
                <a:gd name="connsiteX9" fmla="*/ 304333 w 594584"/>
                <a:gd name="connsiteY9" fmla="*/ 332986 h 608733"/>
                <a:gd name="connsiteX10" fmla="*/ 303257 w 594584"/>
                <a:gd name="connsiteY10" fmla="*/ 332583 h 608733"/>
                <a:gd name="connsiteX11" fmla="*/ 301778 w 594584"/>
                <a:gd name="connsiteY11" fmla="*/ 331912 h 608733"/>
                <a:gd name="connsiteX12" fmla="*/ 300568 w 594584"/>
                <a:gd name="connsiteY12" fmla="*/ 331107 h 608733"/>
                <a:gd name="connsiteX13" fmla="*/ 299493 w 594584"/>
                <a:gd name="connsiteY13" fmla="*/ 330301 h 608733"/>
                <a:gd name="connsiteX14" fmla="*/ 298417 w 594584"/>
                <a:gd name="connsiteY14" fmla="*/ 329227 h 608733"/>
                <a:gd name="connsiteX15" fmla="*/ 297476 w 594584"/>
                <a:gd name="connsiteY15" fmla="*/ 328288 h 608733"/>
                <a:gd name="connsiteX16" fmla="*/ 296670 w 594584"/>
                <a:gd name="connsiteY16" fmla="*/ 327080 h 608733"/>
                <a:gd name="connsiteX17" fmla="*/ 295997 w 594584"/>
                <a:gd name="connsiteY17" fmla="*/ 325872 h 608733"/>
                <a:gd name="connsiteX18" fmla="*/ 295325 w 594584"/>
                <a:gd name="connsiteY18" fmla="*/ 324529 h 608733"/>
                <a:gd name="connsiteX19" fmla="*/ 294922 w 594584"/>
                <a:gd name="connsiteY19" fmla="*/ 323321 h 608733"/>
                <a:gd name="connsiteX20" fmla="*/ 294518 w 594584"/>
                <a:gd name="connsiteY20" fmla="*/ 321845 h 608733"/>
                <a:gd name="connsiteX21" fmla="*/ 294384 w 594584"/>
                <a:gd name="connsiteY21" fmla="*/ 320502 h 608733"/>
                <a:gd name="connsiteX22" fmla="*/ 294250 w 594584"/>
                <a:gd name="connsiteY22" fmla="*/ 319563 h 608733"/>
                <a:gd name="connsiteX23" fmla="*/ 121626 w 594584"/>
                <a:gd name="connsiteY23" fmla="*/ 226941 h 608733"/>
                <a:gd name="connsiteX24" fmla="*/ 118668 w 594584"/>
                <a:gd name="connsiteY24" fmla="*/ 217142 h 608733"/>
                <a:gd name="connsiteX25" fmla="*/ 128482 w 594584"/>
                <a:gd name="connsiteY25" fmla="*/ 214055 h 608733"/>
                <a:gd name="connsiteX26" fmla="*/ 298148 w 594584"/>
                <a:gd name="connsiteY26" fmla="*/ 305065 h 608733"/>
                <a:gd name="connsiteX27" fmla="*/ 354211 w 594584"/>
                <a:gd name="connsiteY27" fmla="*/ 135528 h 608733"/>
                <a:gd name="connsiteX28" fmla="*/ 372629 w 594584"/>
                <a:gd name="connsiteY28" fmla="*/ 126266 h 608733"/>
                <a:gd name="connsiteX29" fmla="*/ 362975 w 594584"/>
                <a:gd name="connsiteY29" fmla="*/ 28158 h 608733"/>
                <a:gd name="connsiteX30" fmla="*/ 594584 w 594584"/>
                <a:gd name="connsiteY30" fmla="*/ 305228 h 608733"/>
                <a:gd name="connsiteX31" fmla="*/ 375342 w 594584"/>
                <a:gd name="connsiteY31" fmla="*/ 580687 h 608733"/>
                <a:gd name="connsiteX32" fmla="*/ 375342 w 594584"/>
                <a:gd name="connsiteY32" fmla="*/ 598273 h 608733"/>
                <a:gd name="connsiteX33" fmla="*/ 360824 w 594584"/>
                <a:gd name="connsiteY33" fmla="*/ 604179 h 608733"/>
                <a:gd name="connsiteX34" fmla="*/ 299931 w 594584"/>
                <a:gd name="connsiteY34" fmla="*/ 562833 h 608733"/>
                <a:gd name="connsiteX35" fmla="*/ 299931 w 594584"/>
                <a:gd name="connsiteY35" fmla="*/ 534106 h 608733"/>
                <a:gd name="connsiteX36" fmla="*/ 360824 w 594584"/>
                <a:gd name="connsiteY36" fmla="*/ 492760 h 608733"/>
                <a:gd name="connsiteX37" fmla="*/ 375342 w 594584"/>
                <a:gd name="connsiteY37" fmla="*/ 498667 h 608733"/>
                <a:gd name="connsiteX38" fmla="*/ 375342 w 594584"/>
                <a:gd name="connsiteY38" fmla="*/ 521219 h 608733"/>
                <a:gd name="connsiteX39" fmla="*/ 536111 w 594584"/>
                <a:gd name="connsiteY39" fmla="*/ 305228 h 608733"/>
                <a:gd name="connsiteX40" fmla="*/ 356792 w 594584"/>
                <a:gd name="connsiteY40" fmla="*/ 86284 h 608733"/>
                <a:gd name="connsiteX41" fmla="*/ 330848 w 594584"/>
                <a:gd name="connsiteY41" fmla="*/ 54066 h 608733"/>
                <a:gd name="connsiteX42" fmla="*/ 362975 w 594584"/>
                <a:gd name="connsiteY42" fmla="*/ 28158 h 608733"/>
                <a:gd name="connsiteX43" fmla="*/ 220266 w 594584"/>
                <a:gd name="connsiteY43" fmla="*/ 368 h 608733"/>
                <a:gd name="connsiteX44" fmla="*/ 230433 w 594584"/>
                <a:gd name="connsiteY44" fmla="*/ 4546 h 608733"/>
                <a:gd name="connsiteX45" fmla="*/ 291336 w 594584"/>
                <a:gd name="connsiteY45" fmla="*/ 45889 h 608733"/>
                <a:gd name="connsiteX46" fmla="*/ 291336 w 594584"/>
                <a:gd name="connsiteY46" fmla="*/ 74614 h 608733"/>
                <a:gd name="connsiteX47" fmla="*/ 230433 w 594584"/>
                <a:gd name="connsiteY47" fmla="*/ 115956 h 608733"/>
                <a:gd name="connsiteX48" fmla="*/ 216048 w 594584"/>
                <a:gd name="connsiteY48" fmla="*/ 110050 h 608733"/>
                <a:gd name="connsiteX49" fmla="*/ 216048 w 594584"/>
                <a:gd name="connsiteY49" fmla="*/ 90318 h 608733"/>
                <a:gd name="connsiteX50" fmla="*/ 58482 w 594584"/>
                <a:gd name="connsiteY50" fmla="*/ 305217 h 608733"/>
                <a:gd name="connsiteX51" fmla="*/ 237828 w 594584"/>
                <a:gd name="connsiteY51" fmla="*/ 524277 h 608733"/>
                <a:gd name="connsiteX52" fmla="*/ 263775 w 594584"/>
                <a:gd name="connsiteY52" fmla="*/ 556358 h 608733"/>
                <a:gd name="connsiteX53" fmla="*/ 234736 w 594584"/>
                <a:gd name="connsiteY53" fmla="*/ 582532 h 608733"/>
                <a:gd name="connsiteX54" fmla="*/ 231643 w 594584"/>
                <a:gd name="connsiteY54" fmla="*/ 582398 h 608733"/>
                <a:gd name="connsiteX55" fmla="*/ 0 w 594584"/>
                <a:gd name="connsiteY55" fmla="*/ 305217 h 608733"/>
                <a:gd name="connsiteX56" fmla="*/ 216048 w 594584"/>
                <a:gd name="connsiteY56" fmla="*/ 30453 h 608733"/>
                <a:gd name="connsiteX57" fmla="*/ 216048 w 594584"/>
                <a:gd name="connsiteY57" fmla="*/ 10586 h 608733"/>
                <a:gd name="connsiteX58" fmla="*/ 220266 w 594584"/>
                <a:gd name="connsiteY58" fmla="*/ 368 h 60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94584" h="608733">
                  <a:moveTo>
                    <a:pt x="372629" y="126266"/>
                  </a:moveTo>
                  <a:cubicBezTo>
                    <a:pt x="380292" y="128816"/>
                    <a:pt x="384460" y="137004"/>
                    <a:pt x="382040" y="144656"/>
                  </a:cubicBezTo>
                  <a:lnTo>
                    <a:pt x="328532" y="306273"/>
                  </a:lnTo>
                  <a:lnTo>
                    <a:pt x="417667" y="314327"/>
                  </a:lnTo>
                  <a:cubicBezTo>
                    <a:pt x="425734" y="314999"/>
                    <a:pt x="431649" y="322113"/>
                    <a:pt x="430843" y="330167"/>
                  </a:cubicBezTo>
                  <a:cubicBezTo>
                    <a:pt x="430170" y="337684"/>
                    <a:pt x="423852" y="343456"/>
                    <a:pt x="416323" y="343456"/>
                  </a:cubicBezTo>
                  <a:cubicBezTo>
                    <a:pt x="415920" y="343456"/>
                    <a:pt x="415382" y="343456"/>
                    <a:pt x="414978" y="343456"/>
                  </a:cubicBezTo>
                  <a:lnTo>
                    <a:pt x="307559" y="333657"/>
                  </a:lnTo>
                  <a:cubicBezTo>
                    <a:pt x="306484" y="333523"/>
                    <a:pt x="305408" y="333389"/>
                    <a:pt x="304467" y="332986"/>
                  </a:cubicBezTo>
                  <a:cubicBezTo>
                    <a:pt x="304333" y="332986"/>
                    <a:pt x="304333" y="332986"/>
                    <a:pt x="304333" y="332986"/>
                  </a:cubicBezTo>
                  <a:cubicBezTo>
                    <a:pt x="303929" y="332852"/>
                    <a:pt x="303661" y="332718"/>
                    <a:pt x="303257" y="332583"/>
                  </a:cubicBezTo>
                  <a:cubicBezTo>
                    <a:pt x="302719" y="332315"/>
                    <a:pt x="302182" y="332181"/>
                    <a:pt x="301778" y="331912"/>
                  </a:cubicBezTo>
                  <a:cubicBezTo>
                    <a:pt x="301375" y="331644"/>
                    <a:pt x="300972" y="331375"/>
                    <a:pt x="300568" y="331107"/>
                  </a:cubicBezTo>
                  <a:cubicBezTo>
                    <a:pt x="300165" y="330838"/>
                    <a:pt x="299762" y="330570"/>
                    <a:pt x="299493" y="330301"/>
                  </a:cubicBezTo>
                  <a:cubicBezTo>
                    <a:pt x="299089" y="329899"/>
                    <a:pt x="298686" y="329630"/>
                    <a:pt x="298417" y="329227"/>
                  </a:cubicBezTo>
                  <a:cubicBezTo>
                    <a:pt x="298148" y="328959"/>
                    <a:pt x="297745" y="328556"/>
                    <a:pt x="297476" y="328288"/>
                  </a:cubicBezTo>
                  <a:cubicBezTo>
                    <a:pt x="297207" y="327885"/>
                    <a:pt x="296938" y="327482"/>
                    <a:pt x="296670" y="327080"/>
                  </a:cubicBezTo>
                  <a:cubicBezTo>
                    <a:pt x="296401" y="326677"/>
                    <a:pt x="296132" y="326274"/>
                    <a:pt x="295997" y="325872"/>
                  </a:cubicBezTo>
                  <a:cubicBezTo>
                    <a:pt x="295728" y="325469"/>
                    <a:pt x="295594" y="325066"/>
                    <a:pt x="295325" y="324529"/>
                  </a:cubicBezTo>
                  <a:cubicBezTo>
                    <a:pt x="295191" y="324127"/>
                    <a:pt x="295056" y="323724"/>
                    <a:pt x="294922" y="323321"/>
                  </a:cubicBezTo>
                  <a:cubicBezTo>
                    <a:pt x="294653" y="322784"/>
                    <a:pt x="294653" y="322247"/>
                    <a:pt x="294518" y="321845"/>
                  </a:cubicBezTo>
                  <a:cubicBezTo>
                    <a:pt x="294518" y="321308"/>
                    <a:pt x="294384" y="320905"/>
                    <a:pt x="294384" y="320502"/>
                  </a:cubicBezTo>
                  <a:cubicBezTo>
                    <a:pt x="294250" y="320234"/>
                    <a:pt x="294250" y="319965"/>
                    <a:pt x="294250" y="319563"/>
                  </a:cubicBezTo>
                  <a:lnTo>
                    <a:pt x="121626" y="226941"/>
                  </a:lnTo>
                  <a:cubicBezTo>
                    <a:pt x="117996" y="225062"/>
                    <a:pt x="116786" y="220632"/>
                    <a:pt x="118668" y="217142"/>
                  </a:cubicBezTo>
                  <a:cubicBezTo>
                    <a:pt x="120550" y="213518"/>
                    <a:pt x="124987" y="212175"/>
                    <a:pt x="128482" y="214055"/>
                  </a:cubicBezTo>
                  <a:lnTo>
                    <a:pt x="298148" y="305065"/>
                  </a:lnTo>
                  <a:lnTo>
                    <a:pt x="354211" y="135528"/>
                  </a:lnTo>
                  <a:cubicBezTo>
                    <a:pt x="356765" y="127877"/>
                    <a:pt x="364966" y="123715"/>
                    <a:pt x="372629" y="126266"/>
                  </a:cubicBezTo>
                  <a:close/>
                  <a:moveTo>
                    <a:pt x="362975" y="28158"/>
                  </a:moveTo>
                  <a:cubicBezTo>
                    <a:pt x="488525" y="41582"/>
                    <a:pt x="594584" y="168438"/>
                    <a:pt x="594584" y="305228"/>
                  </a:cubicBezTo>
                  <a:cubicBezTo>
                    <a:pt x="594584" y="437588"/>
                    <a:pt x="495381" y="560686"/>
                    <a:pt x="375342" y="580687"/>
                  </a:cubicBezTo>
                  <a:lnTo>
                    <a:pt x="375342" y="598273"/>
                  </a:lnTo>
                  <a:cubicBezTo>
                    <a:pt x="375342" y="609414"/>
                    <a:pt x="368890" y="612099"/>
                    <a:pt x="360824" y="604179"/>
                  </a:cubicBezTo>
                  <a:lnTo>
                    <a:pt x="299931" y="562833"/>
                  </a:lnTo>
                  <a:cubicBezTo>
                    <a:pt x="292000" y="554913"/>
                    <a:pt x="292000" y="542026"/>
                    <a:pt x="299931" y="534106"/>
                  </a:cubicBezTo>
                  <a:lnTo>
                    <a:pt x="360824" y="492760"/>
                  </a:lnTo>
                  <a:cubicBezTo>
                    <a:pt x="368755" y="484840"/>
                    <a:pt x="375342" y="487525"/>
                    <a:pt x="375342" y="498667"/>
                  </a:cubicBezTo>
                  <a:lnTo>
                    <a:pt x="375342" y="521219"/>
                  </a:lnTo>
                  <a:cubicBezTo>
                    <a:pt x="464195" y="500949"/>
                    <a:pt x="536111" y="406713"/>
                    <a:pt x="536111" y="305228"/>
                  </a:cubicBezTo>
                  <a:cubicBezTo>
                    <a:pt x="536111" y="196897"/>
                    <a:pt x="453979" y="96620"/>
                    <a:pt x="356792" y="86284"/>
                  </a:cubicBezTo>
                  <a:cubicBezTo>
                    <a:pt x="340795" y="84539"/>
                    <a:pt x="329101" y="70175"/>
                    <a:pt x="330848" y="54066"/>
                  </a:cubicBezTo>
                  <a:cubicBezTo>
                    <a:pt x="332596" y="38092"/>
                    <a:pt x="347113" y="26547"/>
                    <a:pt x="362975" y="28158"/>
                  </a:cubicBezTo>
                  <a:close/>
                  <a:moveTo>
                    <a:pt x="220266" y="368"/>
                  </a:moveTo>
                  <a:cubicBezTo>
                    <a:pt x="222871" y="-722"/>
                    <a:pt x="226467" y="587"/>
                    <a:pt x="230433" y="4546"/>
                  </a:cubicBezTo>
                  <a:lnTo>
                    <a:pt x="291336" y="45889"/>
                  </a:lnTo>
                  <a:cubicBezTo>
                    <a:pt x="299268" y="53808"/>
                    <a:pt x="299268" y="66694"/>
                    <a:pt x="291336" y="74614"/>
                  </a:cubicBezTo>
                  <a:lnTo>
                    <a:pt x="230433" y="115956"/>
                  </a:lnTo>
                  <a:cubicBezTo>
                    <a:pt x="222501" y="123875"/>
                    <a:pt x="216048" y="121325"/>
                    <a:pt x="216048" y="110050"/>
                  </a:cubicBezTo>
                  <a:lnTo>
                    <a:pt x="216048" y="90318"/>
                  </a:lnTo>
                  <a:cubicBezTo>
                    <a:pt x="128661" y="112063"/>
                    <a:pt x="58482" y="205217"/>
                    <a:pt x="58482" y="305217"/>
                  </a:cubicBezTo>
                  <a:cubicBezTo>
                    <a:pt x="58482" y="413539"/>
                    <a:pt x="140626" y="513808"/>
                    <a:pt x="237828" y="524277"/>
                  </a:cubicBezTo>
                  <a:cubicBezTo>
                    <a:pt x="253826" y="526022"/>
                    <a:pt x="265523" y="540385"/>
                    <a:pt x="263775" y="556358"/>
                  </a:cubicBezTo>
                  <a:cubicBezTo>
                    <a:pt x="262162" y="571391"/>
                    <a:pt x="249524" y="582532"/>
                    <a:pt x="234736" y="582532"/>
                  </a:cubicBezTo>
                  <a:cubicBezTo>
                    <a:pt x="233660" y="582532"/>
                    <a:pt x="232719" y="582398"/>
                    <a:pt x="231643" y="582398"/>
                  </a:cubicBezTo>
                  <a:cubicBezTo>
                    <a:pt x="106075" y="568975"/>
                    <a:pt x="0" y="441996"/>
                    <a:pt x="0" y="305217"/>
                  </a:cubicBezTo>
                  <a:cubicBezTo>
                    <a:pt x="0" y="174211"/>
                    <a:pt x="97336" y="52198"/>
                    <a:pt x="216048" y="30453"/>
                  </a:cubicBezTo>
                  <a:lnTo>
                    <a:pt x="216048" y="10586"/>
                  </a:lnTo>
                  <a:cubicBezTo>
                    <a:pt x="216048" y="4949"/>
                    <a:pt x="217662" y="1459"/>
                    <a:pt x="220266" y="368"/>
                  </a:cubicBezTo>
                  <a:close/>
                </a:path>
              </a:pathLst>
            </a:custGeom>
            <a:gradFill>
              <a:gsLst>
                <a:gs pos="0">
                  <a:srgbClr val="71E3B8"/>
                </a:gs>
                <a:gs pos="100000">
                  <a:srgbClr val="27B4DB"/>
                </a:gs>
              </a:gsLst>
              <a:lin ang="5400000" scaled="1"/>
            </a:gradFill>
            <a:ln>
              <a:noFill/>
            </a:ln>
          </p:spPr>
          <p:txBody>
            <a:bodyPr/>
            <a:lstStyle/>
            <a:p>
              <a:endParaRPr lang="zh-CN" altLang="en-US" sz="2000" b="1">
                <a:latin typeface="+mn-ea"/>
              </a:endParaRPr>
            </a:p>
          </p:txBody>
        </p:sp>
      </p:grpSp>
      <p:grpSp>
        <p:nvGrpSpPr>
          <p:cNvPr id="13" name="组合 12">
            <a:extLst>
              <a:ext uri="{FF2B5EF4-FFF2-40B4-BE49-F238E27FC236}">
                <a16:creationId xmlns:a16="http://schemas.microsoft.com/office/drawing/2014/main" id="{2C35D167-E29B-475E-B0DA-27F4148DB07B}"/>
              </a:ext>
            </a:extLst>
          </p:cNvPr>
          <p:cNvGrpSpPr/>
          <p:nvPr/>
        </p:nvGrpSpPr>
        <p:grpSpPr>
          <a:xfrm>
            <a:off x="3611372" y="3321612"/>
            <a:ext cx="4229699" cy="479162"/>
            <a:chOff x="3940768" y="2966047"/>
            <a:chExt cx="4229699" cy="479162"/>
          </a:xfrm>
        </p:grpSpPr>
        <p:sp>
          <p:nvSpPr>
            <p:cNvPr id="4" name="文本框 3">
              <a:extLst>
                <a:ext uri="{FF2B5EF4-FFF2-40B4-BE49-F238E27FC236}">
                  <a16:creationId xmlns:a16="http://schemas.microsoft.com/office/drawing/2014/main" id="{8222D118-F95D-44A3-A1FA-CC90676C16F2}"/>
                </a:ext>
              </a:extLst>
            </p:cNvPr>
            <p:cNvSpPr txBox="1"/>
            <p:nvPr/>
          </p:nvSpPr>
          <p:spPr>
            <a:xfrm>
              <a:off x="4614405" y="3005573"/>
              <a:ext cx="3556062"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熟知造价构成的各项费用</a:t>
              </a:r>
            </a:p>
          </p:txBody>
        </p:sp>
        <p:sp>
          <p:nvSpPr>
            <p:cNvPr id="251" name="price-tag_156486">
              <a:extLst>
                <a:ext uri="{FF2B5EF4-FFF2-40B4-BE49-F238E27FC236}">
                  <a16:creationId xmlns:a16="http://schemas.microsoft.com/office/drawing/2014/main" id="{67A12AFA-53A1-4627-B7A8-C3D4AC8B9683}"/>
                </a:ext>
              </a:extLst>
            </p:cNvPr>
            <p:cNvSpPr>
              <a:spLocks noChangeAspect="1"/>
            </p:cNvSpPr>
            <p:nvPr/>
          </p:nvSpPr>
          <p:spPr bwMode="auto">
            <a:xfrm>
              <a:off x="3940768" y="2966047"/>
              <a:ext cx="479944" cy="479162"/>
            </a:xfrm>
            <a:custGeom>
              <a:avLst/>
              <a:gdLst>
                <a:gd name="connsiteX0" fmla="*/ 317350 w 606580"/>
                <a:gd name="connsiteY0" fmla="*/ 321292 h 605592"/>
                <a:gd name="connsiteX1" fmla="*/ 317350 w 606580"/>
                <a:gd name="connsiteY1" fmla="*/ 379794 h 605592"/>
                <a:gd name="connsiteX2" fmla="*/ 335645 w 606580"/>
                <a:gd name="connsiteY2" fmla="*/ 369318 h 605592"/>
                <a:gd name="connsiteX3" fmla="*/ 342703 w 606580"/>
                <a:gd name="connsiteY3" fmla="*/ 349755 h 605592"/>
                <a:gd name="connsiteX4" fmla="*/ 336852 w 606580"/>
                <a:gd name="connsiteY4" fmla="*/ 332418 h 605592"/>
                <a:gd name="connsiteX5" fmla="*/ 317350 w 606580"/>
                <a:gd name="connsiteY5" fmla="*/ 321292 h 605592"/>
                <a:gd name="connsiteX6" fmla="*/ 295619 w 606580"/>
                <a:gd name="connsiteY6" fmla="*/ 220235 h 605592"/>
                <a:gd name="connsiteX7" fmla="*/ 281410 w 606580"/>
                <a:gd name="connsiteY7" fmla="*/ 230433 h 605592"/>
                <a:gd name="connsiteX8" fmla="*/ 276209 w 606580"/>
                <a:gd name="connsiteY8" fmla="*/ 246287 h 605592"/>
                <a:gd name="connsiteX9" fmla="*/ 281038 w 606580"/>
                <a:gd name="connsiteY9" fmla="*/ 261029 h 605592"/>
                <a:gd name="connsiteX10" fmla="*/ 295619 w 606580"/>
                <a:gd name="connsiteY10" fmla="*/ 272061 h 605592"/>
                <a:gd name="connsiteX11" fmla="*/ 295619 w 606580"/>
                <a:gd name="connsiteY11" fmla="*/ 172673 h 605592"/>
                <a:gd name="connsiteX12" fmla="*/ 317350 w 606580"/>
                <a:gd name="connsiteY12" fmla="*/ 172673 h 605592"/>
                <a:gd name="connsiteX13" fmla="*/ 317350 w 606580"/>
                <a:gd name="connsiteY13" fmla="*/ 187507 h 605592"/>
                <a:gd name="connsiteX14" fmla="*/ 355333 w 606580"/>
                <a:gd name="connsiteY14" fmla="*/ 203825 h 605592"/>
                <a:gd name="connsiteX15" fmla="*/ 373349 w 606580"/>
                <a:gd name="connsiteY15" fmla="*/ 239705 h 605592"/>
                <a:gd name="connsiteX16" fmla="*/ 335366 w 606580"/>
                <a:gd name="connsiteY16" fmla="*/ 244618 h 605592"/>
                <a:gd name="connsiteX17" fmla="*/ 317350 w 606580"/>
                <a:gd name="connsiteY17" fmla="*/ 220606 h 605592"/>
                <a:gd name="connsiteX18" fmla="*/ 317350 w 606580"/>
                <a:gd name="connsiteY18" fmla="*/ 279293 h 605592"/>
                <a:gd name="connsiteX19" fmla="*/ 366477 w 606580"/>
                <a:gd name="connsiteY19" fmla="*/ 304511 h 605592"/>
                <a:gd name="connsiteX20" fmla="*/ 379571 w 606580"/>
                <a:gd name="connsiteY20" fmla="*/ 344378 h 605592"/>
                <a:gd name="connsiteX21" fmla="*/ 363134 w 606580"/>
                <a:gd name="connsiteY21" fmla="*/ 390085 h 605592"/>
                <a:gd name="connsiteX22" fmla="*/ 317350 w 606580"/>
                <a:gd name="connsiteY22" fmla="*/ 412893 h 605592"/>
                <a:gd name="connsiteX23" fmla="*/ 317350 w 606580"/>
                <a:gd name="connsiteY23" fmla="*/ 440892 h 605592"/>
                <a:gd name="connsiteX24" fmla="*/ 295619 w 606580"/>
                <a:gd name="connsiteY24" fmla="*/ 440892 h 605592"/>
                <a:gd name="connsiteX25" fmla="*/ 295619 w 606580"/>
                <a:gd name="connsiteY25" fmla="*/ 413634 h 605592"/>
                <a:gd name="connsiteX26" fmla="*/ 253364 w 606580"/>
                <a:gd name="connsiteY26" fmla="*/ 394350 h 605592"/>
                <a:gd name="connsiteX27" fmla="*/ 232654 w 606580"/>
                <a:gd name="connsiteY27" fmla="*/ 348550 h 605592"/>
                <a:gd name="connsiteX28" fmla="*/ 271844 w 606580"/>
                <a:gd name="connsiteY28" fmla="*/ 344378 h 605592"/>
                <a:gd name="connsiteX29" fmla="*/ 280853 w 606580"/>
                <a:gd name="connsiteY29" fmla="*/ 365053 h 605592"/>
                <a:gd name="connsiteX30" fmla="*/ 295619 w 606580"/>
                <a:gd name="connsiteY30" fmla="*/ 377662 h 605592"/>
                <a:gd name="connsiteX31" fmla="*/ 295619 w 606580"/>
                <a:gd name="connsiteY31" fmla="*/ 314802 h 605592"/>
                <a:gd name="connsiteX32" fmla="*/ 252435 w 606580"/>
                <a:gd name="connsiteY32" fmla="*/ 289399 h 605592"/>
                <a:gd name="connsiteX33" fmla="*/ 238691 w 606580"/>
                <a:gd name="connsiteY33" fmla="*/ 248049 h 605592"/>
                <a:gd name="connsiteX34" fmla="*/ 254200 w 606580"/>
                <a:gd name="connsiteY34" fmla="*/ 206791 h 605592"/>
                <a:gd name="connsiteX35" fmla="*/ 295619 w 606580"/>
                <a:gd name="connsiteY35" fmla="*/ 187507 h 605592"/>
                <a:gd name="connsiteX36" fmla="*/ 308443 w 606580"/>
                <a:gd name="connsiteY36" fmla="*/ 63683 h 605592"/>
                <a:gd name="connsiteX37" fmla="*/ 279289 w 606580"/>
                <a:gd name="connsiteY37" fmla="*/ 104841 h 605592"/>
                <a:gd name="connsiteX38" fmla="*/ 260255 w 606580"/>
                <a:gd name="connsiteY38" fmla="*/ 131816 h 605592"/>
                <a:gd name="connsiteX39" fmla="*/ 230914 w 606580"/>
                <a:gd name="connsiteY39" fmla="*/ 116613 h 605592"/>
                <a:gd name="connsiteX40" fmla="*/ 188297 w 606580"/>
                <a:gd name="connsiteY40" fmla="*/ 94551 h 605592"/>
                <a:gd name="connsiteX41" fmla="*/ 185697 w 606580"/>
                <a:gd name="connsiteY41" fmla="*/ 143496 h 605592"/>
                <a:gd name="connsiteX42" fmla="*/ 183933 w 606580"/>
                <a:gd name="connsiteY42" fmla="*/ 177423 h 605592"/>
                <a:gd name="connsiteX43" fmla="*/ 149857 w 606580"/>
                <a:gd name="connsiteY43" fmla="*/ 179277 h 605592"/>
                <a:gd name="connsiteX44" fmla="*/ 96098 w 606580"/>
                <a:gd name="connsiteY44" fmla="*/ 182150 h 605592"/>
                <a:gd name="connsiteX45" fmla="*/ 116803 w 606580"/>
                <a:gd name="connsiteY45" fmla="*/ 235266 h 605592"/>
                <a:gd name="connsiteX46" fmla="*/ 128409 w 606580"/>
                <a:gd name="connsiteY46" fmla="*/ 265022 h 605592"/>
                <a:gd name="connsiteX47" fmla="*/ 101112 w 606580"/>
                <a:gd name="connsiteY47" fmla="*/ 281429 h 605592"/>
                <a:gd name="connsiteX48" fmla="*/ 67872 w 606580"/>
                <a:gd name="connsiteY48" fmla="*/ 301452 h 605592"/>
                <a:gd name="connsiteX49" fmla="*/ 106126 w 606580"/>
                <a:gd name="connsiteY49" fmla="*/ 330003 h 605592"/>
                <a:gd name="connsiteX50" fmla="*/ 130823 w 606580"/>
                <a:gd name="connsiteY50" fmla="*/ 348542 h 605592"/>
                <a:gd name="connsiteX51" fmla="*/ 117732 w 606580"/>
                <a:gd name="connsiteY51" fmla="*/ 376444 h 605592"/>
                <a:gd name="connsiteX52" fmla="*/ 98605 w 606580"/>
                <a:gd name="connsiteY52" fmla="*/ 417138 h 605592"/>
                <a:gd name="connsiteX53" fmla="*/ 150043 w 606580"/>
                <a:gd name="connsiteY53" fmla="*/ 422700 h 605592"/>
                <a:gd name="connsiteX54" fmla="*/ 182076 w 606580"/>
                <a:gd name="connsiteY54" fmla="*/ 426130 h 605592"/>
                <a:gd name="connsiteX55" fmla="*/ 183840 w 606580"/>
                <a:gd name="connsiteY55" fmla="*/ 458296 h 605592"/>
                <a:gd name="connsiteX56" fmla="*/ 186533 w 606580"/>
                <a:gd name="connsiteY56" fmla="*/ 507889 h 605592"/>
                <a:gd name="connsiteX57" fmla="*/ 232214 w 606580"/>
                <a:gd name="connsiteY57" fmla="*/ 486476 h 605592"/>
                <a:gd name="connsiteX58" fmla="*/ 260069 w 606580"/>
                <a:gd name="connsiteY58" fmla="*/ 473406 h 605592"/>
                <a:gd name="connsiteX59" fmla="*/ 278546 w 606580"/>
                <a:gd name="connsiteY59" fmla="*/ 497785 h 605592"/>
                <a:gd name="connsiteX60" fmla="*/ 310857 w 606580"/>
                <a:gd name="connsiteY60" fmla="*/ 540426 h 605592"/>
                <a:gd name="connsiteX61" fmla="*/ 338155 w 606580"/>
                <a:gd name="connsiteY61" fmla="*/ 499639 h 605592"/>
                <a:gd name="connsiteX62" fmla="*/ 356539 w 606580"/>
                <a:gd name="connsiteY62" fmla="*/ 472200 h 605592"/>
                <a:gd name="connsiteX63" fmla="*/ 386250 w 606580"/>
                <a:gd name="connsiteY63" fmla="*/ 486661 h 605592"/>
                <a:gd name="connsiteX64" fmla="*/ 424968 w 606580"/>
                <a:gd name="connsiteY64" fmla="*/ 505479 h 605592"/>
                <a:gd name="connsiteX65" fmla="*/ 428497 w 606580"/>
                <a:gd name="connsiteY65" fmla="*/ 455700 h 605592"/>
                <a:gd name="connsiteX66" fmla="*/ 431004 w 606580"/>
                <a:gd name="connsiteY66" fmla="*/ 421217 h 605592"/>
                <a:gd name="connsiteX67" fmla="*/ 465636 w 606580"/>
                <a:gd name="connsiteY67" fmla="*/ 420568 h 605592"/>
                <a:gd name="connsiteX68" fmla="*/ 513175 w 606580"/>
                <a:gd name="connsiteY68" fmla="*/ 419734 h 605592"/>
                <a:gd name="connsiteX69" fmla="*/ 497947 w 606580"/>
                <a:gd name="connsiteY69" fmla="*/ 384880 h 605592"/>
                <a:gd name="connsiteX70" fmla="*/ 486991 w 606580"/>
                <a:gd name="connsiteY70" fmla="*/ 359759 h 605592"/>
                <a:gd name="connsiteX71" fmla="*/ 507418 w 606580"/>
                <a:gd name="connsiteY71" fmla="*/ 341590 h 605592"/>
                <a:gd name="connsiteX72" fmla="*/ 548086 w 606580"/>
                <a:gd name="connsiteY72" fmla="*/ 305252 h 605592"/>
                <a:gd name="connsiteX73" fmla="*/ 503147 w 606580"/>
                <a:gd name="connsiteY73" fmla="*/ 269008 h 605592"/>
                <a:gd name="connsiteX74" fmla="*/ 477985 w 606580"/>
                <a:gd name="connsiteY74" fmla="*/ 248707 h 605592"/>
                <a:gd name="connsiteX75" fmla="*/ 494141 w 606580"/>
                <a:gd name="connsiteY75" fmla="*/ 220712 h 605592"/>
                <a:gd name="connsiteX76" fmla="*/ 515681 w 606580"/>
                <a:gd name="connsiteY76" fmla="*/ 183448 h 605592"/>
                <a:gd name="connsiteX77" fmla="*/ 466843 w 606580"/>
                <a:gd name="connsiteY77" fmla="*/ 179184 h 605592"/>
                <a:gd name="connsiteX78" fmla="*/ 435275 w 606580"/>
                <a:gd name="connsiteY78" fmla="*/ 176403 h 605592"/>
                <a:gd name="connsiteX79" fmla="*/ 432396 w 606580"/>
                <a:gd name="connsiteY79" fmla="*/ 144886 h 605592"/>
                <a:gd name="connsiteX80" fmla="*/ 427847 w 606580"/>
                <a:gd name="connsiteY80" fmla="*/ 95293 h 605592"/>
                <a:gd name="connsiteX81" fmla="*/ 385972 w 606580"/>
                <a:gd name="connsiteY81" fmla="*/ 115223 h 605592"/>
                <a:gd name="connsiteX82" fmla="*/ 358303 w 606580"/>
                <a:gd name="connsiteY82" fmla="*/ 128479 h 605592"/>
                <a:gd name="connsiteX83" fmla="*/ 339640 w 606580"/>
                <a:gd name="connsiteY83" fmla="*/ 104192 h 605592"/>
                <a:gd name="connsiteX84" fmla="*/ 307143 w 606580"/>
                <a:gd name="connsiteY84" fmla="*/ 0 h 605592"/>
                <a:gd name="connsiteX85" fmla="*/ 369631 w 606580"/>
                <a:gd name="connsiteY85" fmla="*/ 81110 h 605592"/>
                <a:gd name="connsiteX86" fmla="*/ 460622 w 606580"/>
                <a:gd name="connsiteY86" fmla="*/ 37728 h 605592"/>
                <a:gd name="connsiteX87" fmla="*/ 470093 w 606580"/>
                <a:gd name="connsiteY87" fmla="*/ 141549 h 605592"/>
                <a:gd name="connsiteX88" fmla="*/ 578169 w 606580"/>
                <a:gd name="connsiteY88" fmla="*/ 150911 h 605592"/>
                <a:gd name="connsiteX89" fmla="*/ 527009 w 606580"/>
                <a:gd name="connsiteY89" fmla="*/ 239623 h 605592"/>
                <a:gd name="connsiteX90" fmla="*/ 606580 w 606580"/>
                <a:gd name="connsiteY90" fmla="*/ 303769 h 605592"/>
                <a:gd name="connsiteX91" fmla="*/ 532673 w 606580"/>
                <a:gd name="connsiteY91" fmla="*/ 369770 h 605592"/>
                <a:gd name="connsiteX92" fmla="*/ 570555 w 606580"/>
                <a:gd name="connsiteY92" fmla="*/ 456535 h 605592"/>
                <a:gd name="connsiteX93" fmla="*/ 466286 w 606580"/>
                <a:gd name="connsiteY93" fmla="*/ 458481 h 605592"/>
                <a:gd name="connsiteX94" fmla="*/ 458765 w 606580"/>
                <a:gd name="connsiteY94" fmla="*/ 564156 h 605592"/>
                <a:gd name="connsiteX95" fmla="*/ 369631 w 606580"/>
                <a:gd name="connsiteY95" fmla="*/ 520681 h 605592"/>
                <a:gd name="connsiteX96" fmla="*/ 312807 w 606580"/>
                <a:gd name="connsiteY96" fmla="*/ 605592 h 605592"/>
                <a:gd name="connsiteX97" fmla="*/ 248370 w 606580"/>
                <a:gd name="connsiteY97" fmla="*/ 520681 h 605592"/>
                <a:gd name="connsiteX98" fmla="*/ 151622 w 606580"/>
                <a:gd name="connsiteY98" fmla="*/ 566010 h 605592"/>
                <a:gd name="connsiteX99" fmla="*/ 145958 w 606580"/>
                <a:gd name="connsiteY99" fmla="*/ 460335 h 605592"/>
                <a:gd name="connsiteX100" fmla="*/ 41689 w 606580"/>
                <a:gd name="connsiteY100" fmla="*/ 449026 h 605592"/>
                <a:gd name="connsiteX101" fmla="*/ 83378 w 606580"/>
                <a:gd name="connsiteY101" fmla="*/ 360315 h 605592"/>
                <a:gd name="connsiteX102" fmla="*/ 0 w 606580"/>
                <a:gd name="connsiteY102" fmla="*/ 298115 h 605592"/>
                <a:gd name="connsiteX103" fmla="*/ 81521 w 606580"/>
                <a:gd name="connsiteY103" fmla="*/ 249078 h 605592"/>
                <a:gd name="connsiteX104" fmla="*/ 41689 w 606580"/>
                <a:gd name="connsiteY104" fmla="*/ 147203 h 605592"/>
                <a:gd name="connsiteX105" fmla="*/ 147815 w 606580"/>
                <a:gd name="connsiteY105" fmla="*/ 141549 h 605592"/>
                <a:gd name="connsiteX106" fmla="*/ 153571 w 606580"/>
                <a:gd name="connsiteY106" fmla="*/ 33927 h 605592"/>
                <a:gd name="connsiteX107" fmla="*/ 248370 w 606580"/>
                <a:gd name="connsiteY107" fmla="*/ 82964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606580" h="605592">
                  <a:moveTo>
                    <a:pt x="317350" y="321292"/>
                  </a:moveTo>
                  <a:lnTo>
                    <a:pt x="317350" y="379794"/>
                  </a:lnTo>
                  <a:cubicBezTo>
                    <a:pt x="324872" y="378311"/>
                    <a:pt x="331001" y="374880"/>
                    <a:pt x="335645" y="369318"/>
                  </a:cubicBezTo>
                  <a:cubicBezTo>
                    <a:pt x="340381" y="363755"/>
                    <a:pt x="342703" y="357265"/>
                    <a:pt x="342703" y="349755"/>
                  </a:cubicBezTo>
                  <a:cubicBezTo>
                    <a:pt x="342703" y="343080"/>
                    <a:pt x="340752" y="337239"/>
                    <a:pt x="336852" y="332418"/>
                  </a:cubicBezTo>
                  <a:cubicBezTo>
                    <a:pt x="332859" y="327597"/>
                    <a:pt x="326358" y="323888"/>
                    <a:pt x="317350" y="321292"/>
                  </a:cubicBezTo>
                  <a:close/>
                  <a:moveTo>
                    <a:pt x="295619" y="220235"/>
                  </a:moveTo>
                  <a:cubicBezTo>
                    <a:pt x="289675" y="222182"/>
                    <a:pt x="284939" y="225612"/>
                    <a:pt x="281410" y="230433"/>
                  </a:cubicBezTo>
                  <a:cubicBezTo>
                    <a:pt x="277974" y="235254"/>
                    <a:pt x="276209" y="240539"/>
                    <a:pt x="276209" y="246287"/>
                  </a:cubicBezTo>
                  <a:cubicBezTo>
                    <a:pt x="276209" y="251572"/>
                    <a:pt x="277788" y="256486"/>
                    <a:pt x="281038" y="261029"/>
                  </a:cubicBezTo>
                  <a:cubicBezTo>
                    <a:pt x="284196" y="265572"/>
                    <a:pt x="289118" y="269280"/>
                    <a:pt x="295619" y="272061"/>
                  </a:cubicBezTo>
                  <a:close/>
                  <a:moveTo>
                    <a:pt x="295619" y="172673"/>
                  </a:moveTo>
                  <a:lnTo>
                    <a:pt x="317350" y="172673"/>
                  </a:lnTo>
                  <a:lnTo>
                    <a:pt x="317350" y="187507"/>
                  </a:lnTo>
                  <a:cubicBezTo>
                    <a:pt x="333323" y="189454"/>
                    <a:pt x="345953" y="194831"/>
                    <a:pt x="355333" y="203825"/>
                  </a:cubicBezTo>
                  <a:cubicBezTo>
                    <a:pt x="364805" y="212725"/>
                    <a:pt x="370749" y="224685"/>
                    <a:pt x="373349" y="239705"/>
                  </a:cubicBezTo>
                  <a:lnTo>
                    <a:pt x="335366" y="244618"/>
                  </a:lnTo>
                  <a:cubicBezTo>
                    <a:pt x="333044" y="232844"/>
                    <a:pt x="327101" y="224870"/>
                    <a:pt x="317350" y="220606"/>
                  </a:cubicBezTo>
                  <a:lnTo>
                    <a:pt x="317350" y="279293"/>
                  </a:lnTo>
                  <a:cubicBezTo>
                    <a:pt x="341403" y="285783"/>
                    <a:pt x="357747" y="294220"/>
                    <a:pt x="366477" y="304511"/>
                  </a:cubicBezTo>
                  <a:cubicBezTo>
                    <a:pt x="375206" y="314895"/>
                    <a:pt x="379571" y="328153"/>
                    <a:pt x="379571" y="344378"/>
                  </a:cubicBezTo>
                  <a:cubicBezTo>
                    <a:pt x="379571" y="362457"/>
                    <a:pt x="374092" y="377754"/>
                    <a:pt x="363134" y="390085"/>
                  </a:cubicBezTo>
                  <a:cubicBezTo>
                    <a:pt x="352175" y="402509"/>
                    <a:pt x="336852" y="410111"/>
                    <a:pt x="317350" y="412893"/>
                  </a:cubicBezTo>
                  <a:lnTo>
                    <a:pt x="317350" y="440892"/>
                  </a:lnTo>
                  <a:lnTo>
                    <a:pt x="295619" y="440892"/>
                  </a:lnTo>
                  <a:lnTo>
                    <a:pt x="295619" y="413634"/>
                  </a:lnTo>
                  <a:cubicBezTo>
                    <a:pt x="278252" y="411595"/>
                    <a:pt x="264229" y="405105"/>
                    <a:pt x="253364" y="394350"/>
                  </a:cubicBezTo>
                  <a:cubicBezTo>
                    <a:pt x="242591" y="383503"/>
                    <a:pt x="235626" y="368298"/>
                    <a:pt x="232654" y="348550"/>
                  </a:cubicBezTo>
                  <a:lnTo>
                    <a:pt x="271844" y="344378"/>
                  </a:lnTo>
                  <a:cubicBezTo>
                    <a:pt x="273423" y="352351"/>
                    <a:pt x="276488" y="359212"/>
                    <a:pt x="280853" y="365053"/>
                  </a:cubicBezTo>
                  <a:cubicBezTo>
                    <a:pt x="285310" y="370894"/>
                    <a:pt x="290139" y="375066"/>
                    <a:pt x="295619" y="377662"/>
                  </a:cubicBezTo>
                  <a:lnTo>
                    <a:pt x="295619" y="314802"/>
                  </a:lnTo>
                  <a:cubicBezTo>
                    <a:pt x="275931" y="309239"/>
                    <a:pt x="261536" y="300710"/>
                    <a:pt x="252435" y="289399"/>
                  </a:cubicBezTo>
                  <a:cubicBezTo>
                    <a:pt x="243241" y="278088"/>
                    <a:pt x="238691" y="264274"/>
                    <a:pt x="238691" y="248049"/>
                  </a:cubicBezTo>
                  <a:cubicBezTo>
                    <a:pt x="238691" y="231731"/>
                    <a:pt x="243798" y="217917"/>
                    <a:pt x="254200" y="206791"/>
                  </a:cubicBezTo>
                  <a:cubicBezTo>
                    <a:pt x="264601" y="195573"/>
                    <a:pt x="278345" y="189176"/>
                    <a:pt x="295619" y="187507"/>
                  </a:cubicBezTo>
                  <a:close/>
                  <a:moveTo>
                    <a:pt x="308443" y="63683"/>
                  </a:moveTo>
                  <a:lnTo>
                    <a:pt x="279289" y="104841"/>
                  </a:lnTo>
                  <a:lnTo>
                    <a:pt x="260255" y="131816"/>
                  </a:lnTo>
                  <a:lnTo>
                    <a:pt x="230914" y="116613"/>
                  </a:lnTo>
                  <a:lnTo>
                    <a:pt x="188297" y="94551"/>
                  </a:lnTo>
                  <a:lnTo>
                    <a:pt x="185697" y="143496"/>
                  </a:lnTo>
                  <a:lnTo>
                    <a:pt x="183933" y="177423"/>
                  </a:lnTo>
                  <a:lnTo>
                    <a:pt x="149857" y="179277"/>
                  </a:lnTo>
                  <a:lnTo>
                    <a:pt x="96098" y="182150"/>
                  </a:lnTo>
                  <a:lnTo>
                    <a:pt x="116803" y="235266"/>
                  </a:lnTo>
                  <a:lnTo>
                    <a:pt x="128409" y="265022"/>
                  </a:lnTo>
                  <a:lnTo>
                    <a:pt x="101112" y="281429"/>
                  </a:lnTo>
                  <a:lnTo>
                    <a:pt x="67872" y="301452"/>
                  </a:lnTo>
                  <a:lnTo>
                    <a:pt x="106126" y="330003"/>
                  </a:lnTo>
                  <a:lnTo>
                    <a:pt x="130823" y="348542"/>
                  </a:lnTo>
                  <a:lnTo>
                    <a:pt x="117732" y="376444"/>
                  </a:lnTo>
                  <a:lnTo>
                    <a:pt x="98605" y="417138"/>
                  </a:lnTo>
                  <a:lnTo>
                    <a:pt x="150043" y="422700"/>
                  </a:lnTo>
                  <a:lnTo>
                    <a:pt x="182076" y="426130"/>
                  </a:lnTo>
                  <a:lnTo>
                    <a:pt x="183840" y="458296"/>
                  </a:lnTo>
                  <a:lnTo>
                    <a:pt x="186533" y="507889"/>
                  </a:lnTo>
                  <a:lnTo>
                    <a:pt x="232214" y="486476"/>
                  </a:lnTo>
                  <a:lnTo>
                    <a:pt x="260069" y="473406"/>
                  </a:lnTo>
                  <a:lnTo>
                    <a:pt x="278546" y="497785"/>
                  </a:lnTo>
                  <a:lnTo>
                    <a:pt x="310857" y="540426"/>
                  </a:lnTo>
                  <a:lnTo>
                    <a:pt x="338155" y="499639"/>
                  </a:lnTo>
                  <a:lnTo>
                    <a:pt x="356539" y="472200"/>
                  </a:lnTo>
                  <a:lnTo>
                    <a:pt x="386250" y="486661"/>
                  </a:lnTo>
                  <a:lnTo>
                    <a:pt x="424968" y="505479"/>
                  </a:lnTo>
                  <a:lnTo>
                    <a:pt x="428497" y="455700"/>
                  </a:lnTo>
                  <a:lnTo>
                    <a:pt x="431004" y="421217"/>
                  </a:lnTo>
                  <a:lnTo>
                    <a:pt x="465636" y="420568"/>
                  </a:lnTo>
                  <a:lnTo>
                    <a:pt x="513175" y="419734"/>
                  </a:lnTo>
                  <a:lnTo>
                    <a:pt x="497947" y="384880"/>
                  </a:lnTo>
                  <a:lnTo>
                    <a:pt x="486991" y="359759"/>
                  </a:lnTo>
                  <a:lnTo>
                    <a:pt x="507418" y="341590"/>
                  </a:lnTo>
                  <a:lnTo>
                    <a:pt x="548086" y="305252"/>
                  </a:lnTo>
                  <a:lnTo>
                    <a:pt x="503147" y="269008"/>
                  </a:lnTo>
                  <a:lnTo>
                    <a:pt x="477985" y="248707"/>
                  </a:lnTo>
                  <a:lnTo>
                    <a:pt x="494141" y="220712"/>
                  </a:lnTo>
                  <a:lnTo>
                    <a:pt x="515681" y="183448"/>
                  </a:lnTo>
                  <a:lnTo>
                    <a:pt x="466843" y="179184"/>
                  </a:lnTo>
                  <a:lnTo>
                    <a:pt x="435275" y="176403"/>
                  </a:lnTo>
                  <a:lnTo>
                    <a:pt x="432396" y="144886"/>
                  </a:lnTo>
                  <a:lnTo>
                    <a:pt x="427847" y="95293"/>
                  </a:lnTo>
                  <a:lnTo>
                    <a:pt x="385972" y="115223"/>
                  </a:lnTo>
                  <a:lnTo>
                    <a:pt x="358303" y="128479"/>
                  </a:lnTo>
                  <a:lnTo>
                    <a:pt x="339640" y="104192"/>
                  </a:lnTo>
                  <a:close/>
                  <a:moveTo>
                    <a:pt x="307143" y="0"/>
                  </a:moveTo>
                  <a:lnTo>
                    <a:pt x="369631" y="81110"/>
                  </a:lnTo>
                  <a:lnTo>
                    <a:pt x="460622" y="37728"/>
                  </a:lnTo>
                  <a:lnTo>
                    <a:pt x="470093" y="141549"/>
                  </a:lnTo>
                  <a:lnTo>
                    <a:pt x="578169" y="150911"/>
                  </a:lnTo>
                  <a:lnTo>
                    <a:pt x="527009" y="239623"/>
                  </a:lnTo>
                  <a:lnTo>
                    <a:pt x="606580" y="303769"/>
                  </a:lnTo>
                  <a:lnTo>
                    <a:pt x="532673" y="369770"/>
                  </a:lnTo>
                  <a:lnTo>
                    <a:pt x="570555" y="456535"/>
                  </a:lnTo>
                  <a:lnTo>
                    <a:pt x="466286" y="458481"/>
                  </a:lnTo>
                  <a:lnTo>
                    <a:pt x="458765" y="564156"/>
                  </a:lnTo>
                  <a:lnTo>
                    <a:pt x="369631" y="520681"/>
                  </a:lnTo>
                  <a:lnTo>
                    <a:pt x="312807" y="605592"/>
                  </a:lnTo>
                  <a:lnTo>
                    <a:pt x="248370" y="520681"/>
                  </a:lnTo>
                  <a:lnTo>
                    <a:pt x="151622" y="566010"/>
                  </a:lnTo>
                  <a:lnTo>
                    <a:pt x="145958" y="460335"/>
                  </a:lnTo>
                  <a:lnTo>
                    <a:pt x="41689" y="449026"/>
                  </a:lnTo>
                  <a:lnTo>
                    <a:pt x="83378" y="360315"/>
                  </a:lnTo>
                  <a:lnTo>
                    <a:pt x="0" y="298115"/>
                  </a:lnTo>
                  <a:lnTo>
                    <a:pt x="81521" y="249078"/>
                  </a:lnTo>
                  <a:lnTo>
                    <a:pt x="41689" y="147203"/>
                  </a:lnTo>
                  <a:lnTo>
                    <a:pt x="147815" y="141549"/>
                  </a:lnTo>
                  <a:lnTo>
                    <a:pt x="153571" y="33927"/>
                  </a:lnTo>
                  <a:lnTo>
                    <a:pt x="248370" y="82964"/>
                  </a:lnTo>
                  <a:close/>
                </a:path>
              </a:pathLst>
            </a:custGeom>
            <a:gradFill>
              <a:gsLst>
                <a:gs pos="0">
                  <a:srgbClr val="71E3B8"/>
                </a:gs>
                <a:gs pos="100000">
                  <a:srgbClr val="27B4DB"/>
                </a:gs>
              </a:gsLst>
              <a:lin ang="5400000" scaled="1"/>
            </a:gradFill>
          </p:spPr>
        </p:sp>
      </p:grpSp>
      <p:grpSp>
        <p:nvGrpSpPr>
          <p:cNvPr id="12" name="组合 11">
            <a:extLst>
              <a:ext uri="{FF2B5EF4-FFF2-40B4-BE49-F238E27FC236}">
                <a16:creationId xmlns:a16="http://schemas.microsoft.com/office/drawing/2014/main" id="{653303CA-A029-4BF7-8391-585F9CA481D3}"/>
              </a:ext>
            </a:extLst>
          </p:cNvPr>
          <p:cNvGrpSpPr/>
          <p:nvPr/>
        </p:nvGrpSpPr>
        <p:grpSpPr>
          <a:xfrm>
            <a:off x="4522064" y="4371297"/>
            <a:ext cx="6288748" cy="452140"/>
            <a:chOff x="4208272" y="3494104"/>
            <a:chExt cx="6288748" cy="452140"/>
          </a:xfrm>
        </p:grpSpPr>
        <p:sp>
          <p:nvSpPr>
            <p:cNvPr id="7" name="文本框 6">
              <a:extLst>
                <a:ext uri="{FF2B5EF4-FFF2-40B4-BE49-F238E27FC236}">
                  <a16:creationId xmlns:a16="http://schemas.microsoft.com/office/drawing/2014/main" id="{8B10531A-61DA-46AF-8B8E-1CEFB17ACFDA}"/>
                </a:ext>
              </a:extLst>
            </p:cNvPr>
            <p:cNvSpPr txBox="1"/>
            <p:nvPr/>
          </p:nvSpPr>
          <p:spPr>
            <a:xfrm>
              <a:off x="4881909" y="3517606"/>
              <a:ext cx="5615111" cy="400110"/>
            </a:xfrm>
            <a:prstGeom prst="rect">
              <a:avLst/>
            </a:prstGeom>
          </p:spPr>
          <p:txBody>
            <a:bodyPr wrap="square" anchor="ctr">
              <a:spAutoFit/>
            </a:bodyPr>
            <a:lstStyle>
              <a:defPPr>
                <a:defRPr lang="zh-CN"/>
              </a:defPPr>
              <a:lvl1pPr lvl="0" algn="ctr">
                <a:spcAft>
                  <a:spcPts val="0"/>
                </a:spcAft>
                <a:defRPr kern="1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defRPr>
              </a:lvl1pPr>
            </a:lstStyle>
            <a:p>
              <a:pPr algn="l"/>
              <a:r>
                <a:rPr lang="zh-CN" altLang="en-US" sz="2000" b="1" dirty="0">
                  <a:latin typeface="+mn-ea"/>
                  <a:ea typeface="+mn-ea"/>
                </a:rPr>
                <a:t>能够在实际工作中对费用支出的可行性进行判别</a:t>
              </a:r>
            </a:p>
          </p:txBody>
        </p:sp>
        <p:sp>
          <p:nvSpPr>
            <p:cNvPr id="253" name="yen_155932">
              <a:extLst>
                <a:ext uri="{FF2B5EF4-FFF2-40B4-BE49-F238E27FC236}">
                  <a16:creationId xmlns:a16="http://schemas.microsoft.com/office/drawing/2014/main" id="{898D70C3-ECC4-4053-97B3-3C8EBF895FE0}"/>
                </a:ext>
              </a:extLst>
            </p:cNvPr>
            <p:cNvSpPr>
              <a:spLocks noChangeAspect="1"/>
            </p:cNvSpPr>
            <p:nvPr/>
          </p:nvSpPr>
          <p:spPr bwMode="auto">
            <a:xfrm>
              <a:off x="4208272" y="3494104"/>
              <a:ext cx="452878" cy="452140"/>
            </a:xfrm>
            <a:custGeom>
              <a:avLst/>
              <a:gdLst>
                <a:gd name="connsiteX0" fmla="*/ 185904 w 606580"/>
                <a:gd name="connsiteY0" fmla="*/ 155548 h 605592"/>
                <a:gd name="connsiteX1" fmla="*/ 267503 w 606580"/>
                <a:gd name="connsiteY1" fmla="*/ 302661 h 605592"/>
                <a:gd name="connsiteX2" fmla="*/ 204284 w 606580"/>
                <a:gd name="connsiteY2" fmla="*/ 302661 h 605592"/>
                <a:gd name="connsiteX3" fmla="*/ 204284 w 606580"/>
                <a:gd name="connsiteY3" fmla="*/ 326948 h 605592"/>
                <a:gd name="connsiteX4" fmla="*/ 279757 w 606580"/>
                <a:gd name="connsiteY4" fmla="*/ 326948 h 605592"/>
                <a:gd name="connsiteX5" fmla="*/ 279757 w 606580"/>
                <a:gd name="connsiteY5" fmla="*/ 361896 h 605592"/>
                <a:gd name="connsiteX6" fmla="*/ 204284 w 606580"/>
                <a:gd name="connsiteY6" fmla="*/ 361896 h 605592"/>
                <a:gd name="connsiteX7" fmla="*/ 204284 w 606580"/>
                <a:gd name="connsiteY7" fmla="*/ 386183 h 605592"/>
                <a:gd name="connsiteX8" fmla="*/ 279757 w 606580"/>
                <a:gd name="connsiteY8" fmla="*/ 386183 h 605592"/>
                <a:gd name="connsiteX9" fmla="*/ 279757 w 606580"/>
                <a:gd name="connsiteY9" fmla="*/ 471096 h 605592"/>
                <a:gd name="connsiteX10" fmla="*/ 320046 w 606580"/>
                <a:gd name="connsiteY10" fmla="*/ 471096 h 605592"/>
                <a:gd name="connsiteX11" fmla="*/ 320046 w 606580"/>
                <a:gd name="connsiteY11" fmla="*/ 386183 h 605592"/>
                <a:gd name="connsiteX12" fmla="*/ 395889 w 606580"/>
                <a:gd name="connsiteY12" fmla="*/ 386183 h 605592"/>
                <a:gd name="connsiteX13" fmla="*/ 395889 w 606580"/>
                <a:gd name="connsiteY13" fmla="*/ 361896 h 605592"/>
                <a:gd name="connsiteX14" fmla="*/ 320046 w 606580"/>
                <a:gd name="connsiteY14" fmla="*/ 361896 h 605592"/>
                <a:gd name="connsiteX15" fmla="*/ 320046 w 606580"/>
                <a:gd name="connsiteY15" fmla="*/ 326948 h 605592"/>
                <a:gd name="connsiteX16" fmla="*/ 395889 w 606580"/>
                <a:gd name="connsiteY16" fmla="*/ 326948 h 605592"/>
                <a:gd name="connsiteX17" fmla="*/ 395889 w 606580"/>
                <a:gd name="connsiteY17" fmla="*/ 302661 h 605592"/>
                <a:gd name="connsiteX18" fmla="*/ 332671 w 606580"/>
                <a:gd name="connsiteY18" fmla="*/ 302661 h 605592"/>
                <a:gd name="connsiteX19" fmla="*/ 419747 w 606580"/>
                <a:gd name="connsiteY19" fmla="*/ 155548 h 605592"/>
                <a:gd name="connsiteX20" fmla="*/ 375002 w 606580"/>
                <a:gd name="connsiteY20" fmla="*/ 155548 h 605592"/>
                <a:gd name="connsiteX21" fmla="*/ 322459 w 606580"/>
                <a:gd name="connsiteY21" fmla="*/ 254550 h 605592"/>
                <a:gd name="connsiteX22" fmla="*/ 303057 w 606580"/>
                <a:gd name="connsiteY22" fmla="*/ 299695 h 605592"/>
                <a:gd name="connsiteX23" fmla="*/ 301572 w 606580"/>
                <a:gd name="connsiteY23" fmla="*/ 299695 h 605592"/>
                <a:gd name="connsiteX24" fmla="*/ 282077 w 606580"/>
                <a:gd name="connsiteY24" fmla="*/ 255570 h 605592"/>
                <a:gd name="connsiteX25" fmla="*/ 231577 w 606580"/>
                <a:gd name="connsiteY25" fmla="*/ 155548 h 605592"/>
                <a:gd name="connsiteX26" fmla="*/ 153691 w 606580"/>
                <a:gd name="connsiteY26" fmla="*/ 136544 h 605592"/>
                <a:gd name="connsiteX27" fmla="*/ 185811 w 606580"/>
                <a:gd name="connsiteY27" fmla="*/ 136544 h 605592"/>
                <a:gd name="connsiteX28" fmla="*/ 231577 w 606580"/>
                <a:gd name="connsiteY28" fmla="*/ 136544 h 605592"/>
                <a:gd name="connsiteX29" fmla="*/ 243274 w 606580"/>
                <a:gd name="connsiteY29" fmla="*/ 136544 h 605592"/>
                <a:gd name="connsiteX30" fmla="*/ 248472 w 606580"/>
                <a:gd name="connsiteY30" fmla="*/ 147019 h 605592"/>
                <a:gd name="connsiteX31" fmla="*/ 299251 w 606580"/>
                <a:gd name="connsiteY31" fmla="*/ 247505 h 605592"/>
                <a:gd name="connsiteX32" fmla="*/ 302036 w 606580"/>
                <a:gd name="connsiteY32" fmla="*/ 253345 h 605592"/>
                <a:gd name="connsiteX33" fmla="*/ 305750 w 606580"/>
                <a:gd name="connsiteY33" fmla="*/ 245744 h 605592"/>
                <a:gd name="connsiteX34" fmla="*/ 358200 w 606580"/>
                <a:gd name="connsiteY34" fmla="*/ 146648 h 605592"/>
                <a:gd name="connsiteX35" fmla="*/ 363584 w 606580"/>
                <a:gd name="connsiteY35" fmla="*/ 136544 h 605592"/>
                <a:gd name="connsiteX36" fmla="*/ 375002 w 606580"/>
                <a:gd name="connsiteY36" fmla="*/ 136544 h 605592"/>
                <a:gd name="connsiteX37" fmla="*/ 419747 w 606580"/>
                <a:gd name="connsiteY37" fmla="*/ 136544 h 605592"/>
                <a:gd name="connsiteX38" fmla="*/ 452888 w 606580"/>
                <a:gd name="connsiteY38" fmla="*/ 136544 h 605592"/>
                <a:gd name="connsiteX39" fmla="*/ 436085 w 606580"/>
                <a:gd name="connsiteY39" fmla="*/ 165096 h 605592"/>
                <a:gd name="connsiteX40" fmla="*/ 365905 w 606580"/>
                <a:gd name="connsiteY40" fmla="*/ 283751 h 605592"/>
                <a:gd name="connsiteX41" fmla="*/ 395889 w 606580"/>
                <a:gd name="connsiteY41" fmla="*/ 283751 h 605592"/>
                <a:gd name="connsiteX42" fmla="*/ 414920 w 606580"/>
                <a:gd name="connsiteY42" fmla="*/ 283751 h 605592"/>
                <a:gd name="connsiteX43" fmla="*/ 414920 w 606580"/>
                <a:gd name="connsiteY43" fmla="*/ 302661 h 605592"/>
                <a:gd name="connsiteX44" fmla="*/ 414920 w 606580"/>
                <a:gd name="connsiteY44" fmla="*/ 326948 h 605592"/>
                <a:gd name="connsiteX45" fmla="*/ 414920 w 606580"/>
                <a:gd name="connsiteY45" fmla="*/ 345859 h 605592"/>
                <a:gd name="connsiteX46" fmla="*/ 414920 w 606580"/>
                <a:gd name="connsiteY46" fmla="*/ 361896 h 605592"/>
                <a:gd name="connsiteX47" fmla="*/ 414920 w 606580"/>
                <a:gd name="connsiteY47" fmla="*/ 386183 h 605592"/>
                <a:gd name="connsiteX48" fmla="*/ 414920 w 606580"/>
                <a:gd name="connsiteY48" fmla="*/ 405094 h 605592"/>
                <a:gd name="connsiteX49" fmla="*/ 395889 w 606580"/>
                <a:gd name="connsiteY49" fmla="*/ 405094 h 605592"/>
                <a:gd name="connsiteX50" fmla="*/ 338983 w 606580"/>
                <a:gd name="connsiteY50" fmla="*/ 405094 h 605592"/>
                <a:gd name="connsiteX51" fmla="*/ 338983 w 606580"/>
                <a:gd name="connsiteY51" fmla="*/ 471096 h 605592"/>
                <a:gd name="connsiteX52" fmla="*/ 338983 w 606580"/>
                <a:gd name="connsiteY52" fmla="*/ 490006 h 605592"/>
                <a:gd name="connsiteX53" fmla="*/ 320046 w 606580"/>
                <a:gd name="connsiteY53" fmla="*/ 490006 h 605592"/>
                <a:gd name="connsiteX54" fmla="*/ 279757 w 606580"/>
                <a:gd name="connsiteY54" fmla="*/ 490006 h 605592"/>
                <a:gd name="connsiteX55" fmla="*/ 260726 w 606580"/>
                <a:gd name="connsiteY55" fmla="*/ 490006 h 605592"/>
                <a:gd name="connsiteX56" fmla="*/ 260726 w 606580"/>
                <a:gd name="connsiteY56" fmla="*/ 471096 h 605592"/>
                <a:gd name="connsiteX57" fmla="*/ 260726 w 606580"/>
                <a:gd name="connsiteY57" fmla="*/ 405094 h 605592"/>
                <a:gd name="connsiteX58" fmla="*/ 204284 w 606580"/>
                <a:gd name="connsiteY58" fmla="*/ 405094 h 605592"/>
                <a:gd name="connsiteX59" fmla="*/ 185347 w 606580"/>
                <a:gd name="connsiteY59" fmla="*/ 405094 h 605592"/>
                <a:gd name="connsiteX60" fmla="*/ 185347 w 606580"/>
                <a:gd name="connsiteY60" fmla="*/ 386183 h 605592"/>
                <a:gd name="connsiteX61" fmla="*/ 185347 w 606580"/>
                <a:gd name="connsiteY61" fmla="*/ 361896 h 605592"/>
                <a:gd name="connsiteX62" fmla="*/ 185347 w 606580"/>
                <a:gd name="connsiteY62" fmla="*/ 345859 h 605592"/>
                <a:gd name="connsiteX63" fmla="*/ 185347 w 606580"/>
                <a:gd name="connsiteY63" fmla="*/ 326948 h 605592"/>
                <a:gd name="connsiteX64" fmla="*/ 185347 w 606580"/>
                <a:gd name="connsiteY64" fmla="*/ 302661 h 605592"/>
                <a:gd name="connsiteX65" fmla="*/ 185347 w 606580"/>
                <a:gd name="connsiteY65" fmla="*/ 283751 h 605592"/>
                <a:gd name="connsiteX66" fmla="*/ 204284 w 606580"/>
                <a:gd name="connsiteY66" fmla="*/ 283751 h 605592"/>
                <a:gd name="connsiteX67" fmla="*/ 235383 w 606580"/>
                <a:gd name="connsiteY67" fmla="*/ 283751 h 605592"/>
                <a:gd name="connsiteX68" fmla="*/ 169287 w 606580"/>
                <a:gd name="connsiteY68" fmla="*/ 164725 h 605592"/>
                <a:gd name="connsiteX69" fmla="*/ 303336 w 606580"/>
                <a:gd name="connsiteY69" fmla="*/ 18910 h 605592"/>
                <a:gd name="connsiteX70" fmla="*/ 18941 w 606580"/>
                <a:gd name="connsiteY70" fmla="*/ 302843 h 605592"/>
                <a:gd name="connsiteX71" fmla="*/ 303336 w 606580"/>
                <a:gd name="connsiteY71" fmla="*/ 586682 h 605592"/>
                <a:gd name="connsiteX72" fmla="*/ 587639 w 606580"/>
                <a:gd name="connsiteY72" fmla="*/ 302843 h 605592"/>
                <a:gd name="connsiteX73" fmla="*/ 303336 w 606580"/>
                <a:gd name="connsiteY73" fmla="*/ 18910 h 605592"/>
                <a:gd name="connsiteX74" fmla="*/ 303336 w 606580"/>
                <a:gd name="connsiteY74" fmla="*/ 0 h 605592"/>
                <a:gd name="connsiteX75" fmla="*/ 606580 w 606580"/>
                <a:gd name="connsiteY75" fmla="*/ 302843 h 605592"/>
                <a:gd name="connsiteX76" fmla="*/ 303336 w 606580"/>
                <a:gd name="connsiteY76" fmla="*/ 605592 h 605592"/>
                <a:gd name="connsiteX77" fmla="*/ 0 w 606580"/>
                <a:gd name="connsiteY77" fmla="*/ 302843 h 605592"/>
                <a:gd name="connsiteX78" fmla="*/ 303336 w 606580"/>
                <a:gd name="connsiteY78"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6580" h="605592">
                  <a:moveTo>
                    <a:pt x="185904" y="155548"/>
                  </a:moveTo>
                  <a:lnTo>
                    <a:pt x="267503" y="302661"/>
                  </a:lnTo>
                  <a:lnTo>
                    <a:pt x="204284" y="302661"/>
                  </a:lnTo>
                  <a:lnTo>
                    <a:pt x="204284" y="326948"/>
                  </a:lnTo>
                  <a:lnTo>
                    <a:pt x="279757" y="326948"/>
                  </a:lnTo>
                  <a:lnTo>
                    <a:pt x="279757" y="361896"/>
                  </a:lnTo>
                  <a:lnTo>
                    <a:pt x="204284" y="361896"/>
                  </a:lnTo>
                  <a:lnTo>
                    <a:pt x="204284" y="386183"/>
                  </a:lnTo>
                  <a:lnTo>
                    <a:pt x="279757" y="386183"/>
                  </a:lnTo>
                  <a:lnTo>
                    <a:pt x="279757" y="471096"/>
                  </a:lnTo>
                  <a:lnTo>
                    <a:pt x="320046" y="471096"/>
                  </a:lnTo>
                  <a:lnTo>
                    <a:pt x="320046" y="386183"/>
                  </a:lnTo>
                  <a:lnTo>
                    <a:pt x="395889" y="386183"/>
                  </a:lnTo>
                  <a:lnTo>
                    <a:pt x="395889" y="361896"/>
                  </a:lnTo>
                  <a:lnTo>
                    <a:pt x="320046" y="361896"/>
                  </a:lnTo>
                  <a:lnTo>
                    <a:pt x="320046" y="326948"/>
                  </a:lnTo>
                  <a:lnTo>
                    <a:pt x="395889" y="326948"/>
                  </a:lnTo>
                  <a:lnTo>
                    <a:pt x="395889" y="302661"/>
                  </a:lnTo>
                  <a:lnTo>
                    <a:pt x="332671" y="302661"/>
                  </a:lnTo>
                  <a:lnTo>
                    <a:pt x="419747" y="155548"/>
                  </a:lnTo>
                  <a:lnTo>
                    <a:pt x="375002" y="155548"/>
                  </a:lnTo>
                  <a:lnTo>
                    <a:pt x="322459" y="254550"/>
                  </a:lnTo>
                  <a:cubicBezTo>
                    <a:pt x="314197" y="271051"/>
                    <a:pt x="307885" y="286161"/>
                    <a:pt x="303057" y="299695"/>
                  </a:cubicBezTo>
                  <a:lnTo>
                    <a:pt x="301572" y="299695"/>
                  </a:lnTo>
                  <a:cubicBezTo>
                    <a:pt x="295724" y="285141"/>
                    <a:pt x="289875" y="272070"/>
                    <a:pt x="282077" y="255570"/>
                  </a:cubicBezTo>
                  <a:lnTo>
                    <a:pt x="231577" y="155548"/>
                  </a:lnTo>
                  <a:close/>
                  <a:moveTo>
                    <a:pt x="153691" y="136544"/>
                  </a:moveTo>
                  <a:lnTo>
                    <a:pt x="185811" y="136544"/>
                  </a:lnTo>
                  <a:lnTo>
                    <a:pt x="231577" y="136544"/>
                  </a:lnTo>
                  <a:lnTo>
                    <a:pt x="243274" y="136544"/>
                  </a:lnTo>
                  <a:lnTo>
                    <a:pt x="248472" y="147019"/>
                  </a:lnTo>
                  <a:lnTo>
                    <a:pt x="299251" y="247505"/>
                  </a:lnTo>
                  <a:cubicBezTo>
                    <a:pt x="300180" y="249452"/>
                    <a:pt x="301108" y="251399"/>
                    <a:pt x="302036" y="253345"/>
                  </a:cubicBezTo>
                  <a:cubicBezTo>
                    <a:pt x="303243" y="250750"/>
                    <a:pt x="304450" y="248247"/>
                    <a:pt x="305750" y="245744"/>
                  </a:cubicBezTo>
                  <a:lnTo>
                    <a:pt x="358200" y="146648"/>
                  </a:lnTo>
                  <a:lnTo>
                    <a:pt x="363584" y="136544"/>
                  </a:lnTo>
                  <a:lnTo>
                    <a:pt x="375002" y="136544"/>
                  </a:lnTo>
                  <a:lnTo>
                    <a:pt x="419747" y="136544"/>
                  </a:lnTo>
                  <a:lnTo>
                    <a:pt x="452888" y="136544"/>
                  </a:lnTo>
                  <a:lnTo>
                    <a:pt x="436085" y="165096"/>
                  </a:lnTo>
                  <a:lnTo>
                    <a:pt x="365905" y="283751"/>
                  </a:lnTo>
                  <a:lnTo>
                    <a:pt x="395889" y="283751"/>
                  </a:lnTo>
                  <a:lnTo>
                    <a:pt x="414920" y="283751"/>
                  </a:lnTo>
                  <a:lnTo>
                    <a:pt x="414920" y="302661"/>
                  </a:lnTo>
                  <a:lnTo>
                    <a:pt x="414920" y="326948"/>
                  </a:lnTo>
                  <a:lnTo>
                    <a:pt x="414920" y="345859"/>
                  </a:lnTo>
                  <a:lnTo>
                    <a:pt x="414920" y="361896"/>
                  </a:lnTo>
                  <a:lnTo>
                    <a:pt x="414920" y="386183"/>
                  </a:lnTo>
                  <a:lnTo>
                    <a:pt x="414920" y="405094"/>
                  </a:lnTo>
                  <a:lnTo>
                    <a:pt x="395889" y="405094"/>
                  </a:lnTo>
                  <a:lnTo>
                    <a:pt x="338983" y="405094"/>
                  </a:lnTo>
                  <a:lnTo>
                    <a:pt x="338983" y="471096"/>
                  </a:lnTo>
                  <a:lnTo>
                    <a:pt x="338983" y="490006"/>
                  </a:lnTo>
                  <a:lnTo>
                    <a:pt x="320046" y="490006"/>
                  </a:lnTo>
                  <a:lnTo>
                    <a:pt x="279757" y="490006"/>
                  </a:lnTo>
                  <a:lnTo>
                    <a:pt x="260726" y="490006"/>
                  </a:lnTo>
                  <a:lnTo>
                    <a:pt x="260726" y="471096"/>
                  </a:lnTo>
                  <a:lnTo>
                    <a:pt x="260726" y="405094"/>
                  </a:lnTo>
                  <a:lnTo>
                    <a:pt x="204284" y="405094"/>
                  </a:lnTo>
                  <a:lnTo>
                    <a:pt x="185347" y="405094"/>
                  </a:lnTo>
                  <a:lnTo>
                    <a:pt x="185347" y="386183"/>
                  </a:lnTo>
                  <a:lnTo>
                    <a:pt x="185347" y="361896"/>
                  </a:lnTo>
                  <a:lnTo>
                    <a:pt x="185347" y="345859"/>
                  </a:lnTo>
                  <a:lnTo>
                    <a:pt x="185347" y="326948"/>
                  </a:lnTo>
                  <a:lnTo>
                    <a:pt x="185347" y="302661"/>
                  </a:lnTo>
                  <a:lnTo>
                    <a:pt x="185347" y="283751"/>
                  </a:lnTo>
                  <a:lnTo>
                    <a:pt x="204284" y="283751"/>
                  </a:lnTo>
                  <a:lnTo>
                    <a:pt x="235383" y="283751"/>
                  </a:lnTo>
                  <a:lnTo>
                    <a:pt x="169287" y="164725"/>
                  </a:lnTo>
                  <a:close/>
                  <a:moveTo>
                    <a:pt x="303336" y="18910"/>
                  </a:moveTo>
                  <a:cubicBezTo>
                    <a:pt x="146515" y="18910"/>
                    <a:pt x="18941" y="146277"/>
                    <a:pt x="18941" y="302843"/>
                  </a:cubicBezTo>
                  <a:cubicBezTo>
                    <a:pt x="18941" y="459316"/>
                    <a:pt x="146515" y="586682"/>
                    <a:pt x="303336" y="586682"/>
                  </a:cubicBezTo>
                  <a:cubicBezTo>
                    <a:pt x="460065" y="586682"/>
                    <a:pt x="587639" y="459316"/>
                    <a:pt x="587639" y="302843"/>
                  </a:cubicBezTo>
                  <a:cubicBezTo>
                    <a:pt x="587639" y="146277"/>
                    <a:pt x="460065" y="18910"/>
                    <a:pt x="303336" y="18910"/>
                  </a:cubicBezTo>
                  <a:close/>
                  <a:moveTo>
                    <a:pt x="303336" y="0"/>
                  </a:moveTo>
                  <a:cubicBezTo>
                    <a:pt x="470835" y="0"/>
                    <a:pt x="606580" y="135616"/>
                    <a:pt x="606580" y="302843"/>
                  </a:cubicBezTo>
                  <a:cubicBezTo>
                    <a:pt x="606580" y="470069"/>
                    <a:pt x="470835" y="605592"/>
                    <a:pt x="303336" y="605592"/>
                  </a:cubicBezTo>
                  <a:cubicBezTo>
                    <a:pt x="135838" y="605592"/>
                    <a:pt x="0" y="470069"/>
                    <a:pt x="0" y="302843"/>
                  </a:cubicBezTo>
                  <a:cubicBezTo>
                    <a:pt x="0" y="135616"/>
                    <a:pt x="135838" y="0"/>
                    <a:pt x="303336" y="0"/>
                  </a:cubicBezTo>
                  <a:close/>
                </a:path>
              </a:pathLst>
            </a:custGeom>
            <a:gradFill>
              <a:gsLst>
                <a:gs pos="0">
                  <a:srgbClr val="71E3B8"/>
                </a:gs>
                <a:gs pos="100000">
                  <a:srgbClr val="27B4DB"/>
                </a:gs>
              </a:gsLst>
              <a:lin ang="5400000" scaled="1"/>
            </a:gradFill>
            <a:ln w="22225">
              <a:gradFill>
                <a:gsLst>
                  <a:gs pos="0">
                    <a:srgbClr val="71E3B8"/>
                  </a:gs>
                  <a:gs pos="100000">
                    <a:srgbClr val="27B4DB"/>
                  </a:gs>
                </a:gsLst>
                <a:lin ang="5400000" scaled="1"/>
              </a:gradFill>
            </a:ln>
          </p:spPr>
        </p:sp>
      </p:grpSp>
      <p:pic>
        <p:nvPicPr>
          <p:cNvPr id="5" name="图片 4">
            <a:extLst>
              <a:ext uri="{FF2B5EF4-FFF2-40B4-BE49-F238E27FC236}">
                <a16:creationId xmlns:a16="http://schemas.microsoft.com/office/drawing/2014/main" id="{6FB78533-7349-4D12-88C8-FA42849187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0415" b="18463"/>
          <a:stretch/>
        </p:blipFill>
        <p:spPr>
          <a:xfrm>
            <a:off x="811772" y="3438935"/>
            <a:ext cx="2887289" cy="2769004"/>
          </a:xfrm>
          <a:prstGeom prst="rect">
            <a:avLst/>
          </a:prstGeom>
        </p:spPr>
      </p:pic>
      <p:grpSp>
        <p:nvGrpSpPr>
          <p:cNvPr id="26" name="组合 25">
            <a:extLst>
              <a:ext uri="{FF2B5EF4-FFF2-40B4-BE49-F238E27FC236}">
                <a16:creationId xmlns:a16="http://schemas.microsoft.com/office/drawing/2014/main" id="{2DF8A2FF-D7B7-4B86-8DE7-98AC44C5E4F1}"/>
              </a:ext>
            </a:extLst>
          </p:cNvPr>
          <p:cNvGrpSpPr/>
          <p:nvPr/>
        </p:nvGrpSpPr>
        <p:grpSpPr>
          <a:xfrm>
            <a:off x="631792" y="187110"/>
            <a:ext cx="1769242" cy="858863"/>
            <a:chOff x="2655276" y="1872762"/>
            <a:chExt cx="1459524" cy="708513"/>
          </a:xfrm>
        </p:grpSpPr>
        <p:grpSp>
          <p:nvGrpSpPr>
            <p:cNvPr id="27" name="组合 26">
              <a:extLst>
                <a:ext uri="{FF2B5EF4-FFF2-40B4-BE49-F238E27FC236}">
                  <a16:creationId xmlns:a16="http://schemas.microsoft.com/office/drawing/2014/main" id="{95B22700-651C-41A3-9E4D-5DBFB0A324BC}"/>
                </a:ext>
              </a:extLst>
            </p:cNvPr>
            <p:cNvGrpSpPr/>
            <p:nvPr/>
          </p:nvGrpSpPr>
          <p:grpSpPr>
            <a:xfrm>
              <a:off x="2655276" y="1872762"/>
              <a:ext cx="1459524" cy="708513"/>
              <a:chOff x="2655276" y="1872762"/>
              <a:chExt cx="1459524" cy="708513"/>
            </a:xfrm>
          </p:grpSpPr>
          <p:sp>
            <p:nvSpPr>
              <p:cNvPr id="29" name="矩形 28">
                <a:extLst>
                  <a:ext uri="{FF2B5EF4-FFF2-40B4-BE49-F238E27FC236}">
                    <a16:creationId xmlns:a16="http://schemas.microsoft.com/office/drawing/2014/main" id="{99E1D77F-1029-40B5-AA0C-9625E7E83A7F}"/>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0" name="图片 29">
                <a:extLst>
                  <a:ext uri="{FF2B5EF4-FFF2-40B4-BE49-F238E27FC236}">
                    <a16:creationId xmlns:a16="http://schemas.microsoft.com/office/drawing/2014/main" id="{AD40BEBE-5DDD-400F-9460-406180AE0D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DECDC019-03DD-4212-8B64-7FA5A1E44F52}"/>
                </a:ext>
              </a:extLst>
            </p:cNvPr>
            <p:cNvSpPr/>
            <p:nvPr/>
          </p:nvSpPr>
          <p:spPr>
            <a:xfrm>
              <a:off x="2885704" y="1971497"/>
              <a:ext cx="998667"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教学目标</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53490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F61CDC74-00DE-4C20-B9F9-7E7498A641E2}"/>
              </a:ext>
            </a:extLst>
          </p:cNvPr>
          <p:cNvGrpSpPr/>
          <p:nvPr/>
        </p:nvGrpSpPr>
        <p:grpSpPr>
          <a:xfrm>
            <a:off x="1292067" y="2130871"/>
            <a:ext cx="2262159" cy="3419963"/>
            <a:chOff x="1292067" y="2130871"/>
            <a:chExt cx="2262159" cy="3419963"/>
          </a:xfrm>
        </p:grpSpPr>
        <p:grpSp>
          <p:nvGrpSpPr>
            <p:cNvPr id="2" name="组合 1">
              <a:extLst>
                <a:ext uri="{FF2B5EF4-FFF2-40B4-BE49-F238E27FC236}">
                  <a16:creationId xmlns:a16="http://schemas.microsoft.com/office/drawing/2014/main" id="{6F22C7AE-A092-458F-975E-2A6EEE9B5128}"/>
                </a:ext>
              </a:extLst>
            </p:cNvPr>
            <p:cNvGrpSpPr/>
            <p:nvPr/>
          </p:nvGrpSpPr>
          <p:grpSpPr>
            <a:xfrm>
              <a:off x="1292067" y="2130871"/>
              <a:ext cx="2262159" cy="708513"/>
              <a:chOff x="1682592" y="1873696"/>
              <a:chExt cx="2262159" cy="708513"/>
            </a:xfrm>
          </p:grpSpPr>
          <p:grpSp>
            <p:nvGrpSpPr>
              <p:cNvPr id="12" name="组合 11">
                <a:extLst>
                  <a:ext uri="{FF2B5EF4-FFF2-40B4-BE49-F238E27FC236}">
                    <a16:creationId xmlns:a16="http://schemas.microsoft.com/office/drawing/2014/main" id="{DB0958C3-531D-4ED7-BB6A-DA0AC4E17B74}"/>
                  </a:ext>
                </a:extLst>
              </p:cNvPr>
              <p:cNvGrpSpPr/>
              <p:nvPr/>
            </p:nvGrpSpPr>
            <p:grpSpPr>
              <a:xfrm>
                <a:off x="1712569" y="1873696"/>
                <a:ext cx="2202205" cy="708513"/>
                <a:chOff x="2655276" y="1872762"/>
                <a:chExt cx="1459524" cy="708513"/>
              </a:xfrm>
            </p:grpSpPr>
            <p:sp>
              <p:nvSpPr>
                <p:cNvPr id="14" name="矩形 13">
                  <a:extLst>
                    <a:ext uri="{FF2B5EF4-FFF2-40B4-BE49-F238E27FC236}">
                      <a16:creationId xmlns:a16="http://schemas.microsoft.com/office/drawing/2014/main" id="{10B0F042-6BDD-46AD-9B0D-E71AF96370C1}"/>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C98F8565-99D0-44B3-B2F2-6C6BD37CF9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3" name="矩形 12">
                <a:extLst>
                  <a:ext uri="{FF2B5EF4-FFF2-40B4-BE49-F238E27FC236}">
                    <a16:creationId xmlns:a16="http://schemas.microsoft.com/office/drawing/2014/main" id="{08CDE9C0-0468-436C-B1C2-9364915E4C73}"/>
                  </a:ext>
                </a:extLst>
              </p:cNvPr>
              <p:cNvSpPr/>
              <p:nvPr/>
            </p:nvSpPr>
            <p:spPr>
              <a:xfrm>
                <a:off x="1682592" y="1952799"/>
                <a:ext cx="2262159"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工程造价管理的别称</a:t>
                </a:r>
              </a:p>
            </p:txBody>
          </p:sp>
        </p:grpSp>
        <p:sp>
          <p:nvSpPr>
            <p:cNvPr id="31" name="矩形: 圆角 30">
              <a:extLst>
                <a:ext uri="{FF2B5EF4-FFF2-40B4-BE49-F238E27FC236}">
                  <a16:creationId xmlns:a16="http://schemas.microsoft.com/office/drawing/2014/main" id="{049B63A2-B1CD-430D-9730-721CC7675B86}"/>
                </a:ext>
              </a:extLst>
            </p:cNvPr>
            <p:cNvSpPr/>
            <p:nvPr/>
          </p:nvSpPr>
          <p:spPr>
            <a:xfrm>
              <a:off x="132204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5" name="矩形 34">
              <a:extLst>
                <a:ext uri="{FF2B5EF4-FFF2-40B4-BE49-F238E27FC236}">
                  <a16:creationId xmlns:a16="http://schemas.microsoft.com/office/drawing/2014/main" id="{27728DD8-4843-4D14-A4D7-6E3245359630}"/>
                </a:ext>
              </a:extLst>
            </p:cNvPr>
            <p:cNvSpPr/>
            <p:nvPr/>
          </p:nvSpPr>
          <p:spPr>
            <a:xfrm>
              <a:off x="1358894" y="3083766"/>
              <a:ext cx="2128505" cy="1465401"/>
            </a:xfrm>
            <a:prstGeom prst="rect">
              <a:avLst/>
            </a:prstGeom>
          </p:spPr>
          <p:txBody>
            <a:bodyPr wrap="square">
              <a:spAutoFit/>
            </a:bodyPr>
            <a:lstStyle/>
            <a:p>
              <a:pPr algn="ctr">
                <a:lnSpc>
                  <a:spcPct val="130000"/>
                </a:lnSpc>
                <a:spcAft>
                  <a:spcPts val="0"/>
                </a:spcAft>
              </a:pPr>
              <a:r>
                <a:rPr lang="zh-CN" altLang="zh-CN" sz="1400" kern="100" dirty="0">
                  <a:solidFill>
                    <a:schemeClr val="tx1">
                      <a:lumMod val="75000"/>
                      <a:lumOff val="25000"/>
                    </a:schemeClr>
                  </a:solidFill>
                  <a:latin typeface="+mn-ea"/>
                  <a:cs typeface="Times New Roman" panose="02020603050405020304" pitchFamily="18" charset="0"/>
                </a:rPr>
                <a:t>在国家电网输变电工程建设中，工程造价管理是输变电工程建设领域的主要专业之一，又称为技经管理。</a:t>
              </a:r>
              <a:endParaRPr lang="zh-CN" altLang="zh-CN" sz="1050" kern="100" dirty="0">
                <a:solidFill>
                  <a:schemeClr val="tx1">
                    <a:lumMod val="75000"/>
                    <a:lumOff val="25000"/>
                  </a:schemeClr>
                </a:solidFill>
                <a:effectLst/>
                <a:latin typeface="+mn-ea"/>
                <a:cs typeface="Times New Roman" panose="02020603050405020304" pitchFamily="18" charset="0"/>
              </a:endParaRPr>
            </a:p>
          </p:txBody>
        </p:sp>
      </p:grpSp>
      <p:grpSp>
        <p:nvGrpSpPr>
          <p:cNvPr id="41" name="组合 40">
            <a:extLst>
              <a:ext uri="{FF2B5EF4-FFF2-40B4-BE49-F238E27FC236}">
                <a16:creationId xmlns:a16="http://schemas.microsoft.com/office/drawing/2014/main" id="{4097E9C4-2581-4003-9A03-2D47C99A7C9B}"/>
              </a:ext>
            </a:extLst>
          </p:cNvPr>
          <p:cNvGrpSpPr/>
          <p:nvPr/>
        </p:nvGrpSpPr>
        <p:grpSpPr>
          <a:xfrm>
            <a:off x="3739842" y="2130871"/>
            <a:ext cx="2262159" cy="3419963"/>
            <a:chOff x="3739842" y="2130871"/>
            <a:chExt cx="2262159" cy="3419963"/>
          </a:xfrm>
        </p:grpSpPr>
        <p:grpSp>
          <p:nvGrpSpPr>
            <p:cNvPr id="16" name="组合 15">
              <a:extLst>
                <a:ext uri="{FF2B5EF4-FFF2-40B4-BE49-F238E27FC236}">
                  <a16:creationId xmlns:a16="http://schemas.microsoft.com/office/drawing/2014/main" id="{4114693C-0324-4144-9391-95BDE5249408}"/>
                </a:ext>
              </a:extLst>
            </p:cNvPr>
            <p:cNvGrpSpPr/>
            <p:nvPr/>
          </p:nvGrpSpPr>
          <p:grpSpPr>
            <a:xfrm>
              <a:off x="3739842" y="2130871"/>
              <a:ext cx="2262159" cy="708513"/>
              <a:chOff x="1682592" y="1873696"/>
              <a:chExt cx="2262159" cy="708513"/>
            </a:xfrm>
          </p:grpSpPr>
          <p:grpSp>
            <p:nvGrpSpPr>
              <p:cNvPr id="17" name="组合 16">
                <a:extLst>
                  <a:ext uri="{FF2B5EF4-FFF2-40B4-BE49-F238E27FC236}">
                    <a16:creationId xmlns:a16="http://schemas.microsoft.com/office/drawing/2014/main" id="{A7DAFB6D-24D8-4AC2-984C-D2DC2B8B5EA2}"/>
                  </a:ext>
                </a:extLst>
              </p:cNvPr>
              <p:cNvGrpSpPr/>
              <p:nvPr/>
            </p:nvGrpSpPr>
            <p:grpSpPr>
              <a:xfrm>
                <a:off x="1712569" y="1873696"/>
                <a:ext cx="2202205" cy="708513"/>
                <a:chOff x="2655276" y="1872762"/>
                <a:chExt cx="1459524" cy="708513"/>
              </a:xfrm>
            </p:grpSpPr>
            <p:sp>
              <p:nvSpPr>
                <p:cNvPr id="19" name="矩形 18">
                  <a:extLst>
                    <a:ext uri="{FF2B5EF4-FFF2-40B4-BE49-F238E27FC236}">
                      <a16:creationId xmlns:a16="http://schemas.microsoft.com/office/drawing/2014/main" id="{57A7AD25-D101-4266-AE46-74F917D1CAC0}"/>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96282619-9F85-4CA0-9362-137278AF3C8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18" name="矩形 17">
                <a:extLst>
                  <a:ext uri="{FF2B5EF4-FFF2-40B4-BE49-F238E27FC236}">
                    <a16:creationId xmlns:a16="http://schemas.microsoft.com/office/drawing/2014/main" id="{181A06FF-FAC9-4650-9ADE-EA36D35AA852}"/>
                  </a:ext>
                </a:extLst>
              </p:cNvPr>
              <p:cNvSpPr/>
              <p:nvPr/>
            </p:nvSpPr>
            <p:spPr>
              <a:xfrm>
                <a:off x="1682592" y="1952799"/>
                <a:ext cx="2262159"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工程造价管理的概念</a:t>
                </a:r>
              </a:p>
            </p:txBody>
          </p:sp>
        </p:grpSp>
        <p:sp>
          <p:nvSpPr>
            <p:cNvPr id="32" name="矩形: 圆角 31">
              <a:extLst>
                <a:ext uri="{FF2B5EF4-FFF2-40B4-BE49-F238E27FC236}">
                  <a16:creationId xmlns:a16="http://schemas.microsoft.com/office/drawing/2014/main" id="{C66EECBE-4B9C-43AA-8695-D40F6F8966F2}"/>
                </a:ext>
              </a:extLst>
            </p:cNvPr>
            <p:cNvSpPr/>
            <p:nvPr/>
          </p:nvSpPr>
          <p:spPr>
            <a:xfrm>
              <a:off x="3769820"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6" name="矩形 35">
              <a:extLst>
                <a:ext uri="{FF2B5EF4-FFF2-40B4-BE49-F238E27FC236}">
                  <a16:creationId xmlns:a16="http://schemas.microsoft.com/office/drawing/2014/main" id="{A6141A0D-BAA1-4EF1-97B5-1885E421A89F}"/>
                </a:ext>
              </a:extLst>
            </p:cNvPr>
            <p:cNvSpPr/>
            <p:nvPr/>
          </p:nvSpPr>
          <p:spPr>
            <a:xfrm>
              <a:off x="3739842" y="3083767"/>
              <a:ext cx="2262159" cy="2025555"/>
            </a:xfrm>
            <a:prstGeom prst="rect">
              <a:avLst/>
            </a:prstGeom>
          </p:spPr>
          <p:txBody>
            <a:bodyPr wrap="square">
              <a:spAutoFit/>
            </a:bodyPr>
            <a:lstStyle/>
            <a:p>
              <a:pPr algn="ctr">
                <a:lnSpc>
                  <a:spcPct val="130000"/>
                </a:lnSpc>
              </a:pPr>
              <a:r>
                <a:rPr lang="zh-CN" altLang="zh-CN" sz="1400" kern="100" dirty="0">
                  <a:solidFill>
                    <a:schemeClr val="tx1">
                      <a:lumMod val="75000"/>
                      <a:lumOff val="25000"/>
                    </a:schemeClr>
                  </a:solidFill>
                  <a:latin typeface="+mn-ea"/>
                  <a:cs typeface="Times New Roman" panose="02020603050405020304" pitchFamily="18" charset="0"/>
                </a:rPr>
                <a:t>输变电工程造价管理是以技术经济学的基本原理和方法为支撑，研究输变电工程技术领域内资源的最佳配置，寻找技术与经济的最佳结合以求可持续发展的科学</a:t>
              </a:r>
            </a:p>
          </p:txBody>
        </p:sp>
      </p:grpSp>
      <p:grpSp>
        <p:nvGrpSpPr>
          <p:cNvPr id="42" name="组合 41">
            <a:extLst>
              <a:ext uri="{FF2B5EF4-FFF2-40B4-BE49-F238E27FC236}">
                <a16:creationId xmlns:a16="http://schemas.microsoft.com/office/drawing/2014/main" id="{EB46B82B-5E86-427C-91A5-52ED44CD9733}"/>
              </a:ext>
            </a:extLst>
          </p:cNvPr>
          <p:cNvGrpSpPr/>
          <p:nvPr/>
        </p:nvGrpSpPr>
        <p:grpSpPr>
          <a:xfrm>
            <a:off x="6206967" y="2130871"/>
            <a:ext cx="2262159" cy="3419963"/>
            <a:chOff x="6206967" y="2130871"/>
            <a:chExt cx="2262159" cy="3419963"/>
          </a:xfrm>
        </p:grpSpPr>
        <p:grpSp>
          <p:nvGrpSpPr>
            <p:cNvPr id="21" name="组合 20">
              <a:extLst>
                <a:ext uri="{FF2B5EF4-FFF2-40B4-BE49-F238E27FC236}">
                  <a16:creationId xmlns:a16="http://schemas.microsoft.com/office/drawing/2014/main" id="{8D7E20C8-B472-4B99-9054-F52FDB3D7F4D}"/>
                </a:ext>
              </a:extLst>
            </p:cNvPr>
            <p:cNvGrpSpPr/>
            <p:nvPr/>
          </p:nvGrpSpPr>
          <p:grpSpPr>
            <a:xfrm>
              <a:off x="6206967" y="2130871"/>
              <a:ext cx="2262159" cy="708513"/>
              <a:chOff x="1682592" y="1873696"/>
              <a:chExt cx="2262159" cy="708513"/>
            </a:xfrm>
          </p:grpSpPr>
          <p:grpSp>
            <p:nvGrpSpPr>
              <p:cNvPr id="22" name="组合 21">
                <a:extLst>
                  <a:ext uri="{FF2B5EF4-FFF2-40B4-BE49-F238E27FC236}">
                    <a16:creationId xmlns:a16="http://schemas.microsoft.com/office/drawing/2014/main" id="{A13C5C16-79EE-48DE-B079-610073FF7B54}"/>
                  </a:ext>
                </a:extLst>
              </p:cNvPr>
              <p:cNvGrpSpPr/>
              <p:nvPr/>
            </p:nvGrpSpPr>
            <p:grpSpPr>
              <a:xfrm>
                <a:off x="1712569" y="1873696"/>
                <a:ext cx="2202205" cy="708513"/>
                <a:chOff x="2655276" y="1872762"/>
                <a:chExt cx="1459524" cy="708513"/>
              </a:xfrm>
            </p:grpSpPr>
            <p:sp>
              <p:nvSpPr>
                <p:cNvPr id="24" name="矩形 23">
                  <a:extLst>
                    <a:ext uri="{FF2B5EF4-FFF2-40B4-BE49-F238E27FC236}">
                      <a16:creationId xmlns:a16="http://schemas.microsoft.com/office/drawing/2014/main" id="{A41767C1-660E-4E61-A5F5-9EB3566E5CF2}"/>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 name="图片 24">
                  <a:extLst>
                    <a:ext uri="{FF2B5EF4-FFF2-40B4-BE49-F238E27FC236}">
                      <a16:creationId xmlns:a16="http://schemas.microsoft.com/office/drawing/2014/main" id="{4F019793-A654-42A2-897D-B83E5B47DD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3" name="矩形 22">
                <a:extLst>
                  <a:ext uri="{FF2B5EF4-FFF2-40B4-BE49-F238E27FC236}">
                    <a16:creationId xmlns:a16="http://schemas.microsoft.com/office/drawing/2014/main" id="{7A9F206A-81A1-4DAC-B5D3-2162099CE51E}"/>
                  </a:ext>
                </a:extLst>
              </p:cNvPr>
              <p:cNvSpPr/>
              <p:nvPr/>
            </p:nvSpPr>
            <p:spPr>
              <a:xfrm>
                <a:off x="1682592" y="1952799"/>
                <a:ext cx="2262159"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工程造价管理的目的</a:t>
                </a:r>
              </a:p>
            </p:txBody>
          </p:sp>
        </p:grpSp>
        <p:sp>
          <p:nvSpPr>
            <p:cNvPr id="33" name="矩形: 圆角 32">
              <a:extLst>
                <a:ext uri="{FF2B5EF4-FFF2-40B4-BE49-F238E27FC236}">
                  <a16:creationId xmlns:a16="http://schemas.microsoft.com/office/drawing/2014/main" id="{D8A47FE0-3C31-4B18-8145-C2CDB72099D5}"/>
                </a:ext>
              </a:extLst>
            </p:cNvPr>
            <p:cNvSpPr/>
            <p:nvPr/>
          </p:nvSpPr>
          <p:spPr>
            <a:xfrm>
              <a:off x="623694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8" name="矩形 37">
              <a:extLst>
                <a:ext uri="{FF2B5EF4-FFF2-40B4-BE49-F238E27FC236}">
                  <a16:creationId xmlns:a16="http://schemas.microsoft.com/office/drawing/2014/main" id="{C74F5A3A-BA8C-4AA7-AF48-76872721DA0C}"/>
                </a:ext>
              </a:extLst>
            </p:cNvPr>
            <p:cNvSpPr/>
            <p:nvPr/>
          </p:nvSpPr>
          <p:spPr>
            <a:xfrm>
              <a:off x="6275043" y="3083767"/>
              <a:ext cx="2126007" cy="2025555"/>
            </a:xfrm>
            <a:prstGeom prst="rect">
              <a:avLst/>
            </a:prstGeom>
          </p:spPr>
          <p:txBody>
            <a:bodyPr wrap="square">
              <a:spAutoFit/>
            </a:bodyPr>
            <a:lstStyle/>
            <a:p>
              <a:pPr algn="ctr">
                <a:lnSpc>
                  <a:spcPct val="130000"/>
                </a:lnSpc>
              </a:pPr>
              <a:r>
                <a:rPr lang="zh-CN" altLang="zh-CN" sz="1400" kern="100" dirty="0">
                  <a:solidFill>
                    <a:schemeClr val="tx1">
                      <a:lumMod val="75000"/>
                      <a:lumOff val="25000"/>
                    </a:schemeClr>
                  </a:solidFill>
                  <a:latin typeface="+mn-ea"/>
                  <a:cs typeface="Times New Roman" panose="02020603050405020304" pitchFamily="18" charset="0"/>
                </a:rPr>
                <a:t>它以技术方案为基础，通过工程成熟经验和多方案技术经济比较，反馈专业意见，影响并优化设计方案，以达到有效控制建设成本、提高投资效益的目的。</a:t>
              </a:r>
            </a:p>
          </p:txBody>
        </p:sp>
      </p:grpSp>
      <p:grpSp>
        <p:nvGrpSpPr>
          <p:cNvPr id="43" name="组合 42">
            <a:extLst>
              <a:ext uri="{FF2B5EF4-FFF2-40B4-BE49-F238E27FC236}">
                <a16:creationId xmlns:a16="http://schemas.microsoft.com/office/drawing/2014/main" id="{FC9F54C0-726B-4C79-8FA7-2785B238F916}"/>
              </a:ext>
            </a:extLst>
          </p:cNvPr>
          <p:cNvGrpSpPr/>
          <p:nvPr/>
        </p:nvGrpSpPr>
        <p:grpSpPr>
          <a:xfrm>
            <a:off x="8664417" y="2130871"/>
            <a:ext cx="2262159" cy="3419963"/>
            <a:chOff x="8664417" y="2130871"/>
            <a:chExt cx="2262159" cy="3419963"/>
          </a:xfrm>
        </p:grpSpPr>
        <p:grpSp>
          <p:nvGrpSpPr>
            <p:cNvPr id="26" name="组合 25">
              <a:extLst>
                <a:ext uri="{FF2B5EF4-FFF2-40B4-BE49-F238E27FC236}">
                  <a16:creationId xmlns:a16="http://schemas.microsoft.com/office/drawing/2014/main" id="{92894B18-9044-4661-8314-D33B78E86500}"/>
                </a:ext>
              </a:extLst>
            </p:cNvPr>
            <p:cNvGrpSpPr/>
            <p:nvPr/>
          </p:nvGrpSpPr>
          <p:grpSpPr>
            <a:xfrm>
              <a:off x="8664417" y="2130871"/>
              <a:ext cx="2262159" cy="708513"/>
              <a:chOff x="1682592" y="1873696"/>
              <a:chExt cx="2262159" cy="708513"/>
            </a:xfrm>
          </p:grpSpPr>
          <p:grpSp>
            <p:nvGrpSpPr>
              <p:cNvPr id="27" name="组合 26">
                <a:extLst>
                  <a:ext uri="{FF2B5EF4-FFF2-40B4-BE49-F238E27FC236}">
                    <a16:creationId xmlns:a16="http://schemas.microsoft.com/office/drawing/2014/main" id="{053967B2-BC4C-4A13-A01D-EBBBD086DA5A}"/>
                  </a:ext>
                </a:extLst>
              </p:cNvPr>
              <p:cNvGrpSpPr/>
              <p:nvPr/>
            </p:nvGrpSpPr>
            <p:grpSpPr>
              <a:xfrm>
                <a:off x="1712569" y="1873696"/>
                <a:ext cx="2202205" cy="708513"/>
                <a:chOff x="2655276" y="1872762"/>
                <a:chExt cx="1459524" cy="708513"/>
              </a:xfrm>
            </p:grpSpPr>
            <p:sp>
              <p:nvSpPr>
                <p:cNvPr id="29" name="矩形 28">
                  <a:extLst>
                    <a:ext uri="{FF2B5EF4-FFF2-40B4-BE49-F238E27FC236}">
                      <a16:creationId xmlns:a16="http://schemas.microsoft.com/office/drawing/2014/main" id="{F7664E87-584A-432B-948B-9619DFF5297E}"/>
                    </a:ext>
                  </a:extLst>
                </p:cNvPr>
                <p:cNvSpPr/>
                <p:nvPr/>
              </p:nvSpPr>
              <p:spPr>
                <a:xfrm>
                  <a:off x="2655277" y="1872762"/>
                  <a:ext cx="1459523" cy="527538"/>
                </a:xfrm>
                <a:prstGeom prst="rect">
                  <a:avLst/>
                </a:prstGeom>
                <a:gradFill flip="none" rotWithShape="1">
                  <a:gsLst>
                    <a:gs pos="0">
                      <a:srgbClr val="22B1DB"/>
                    </a:gs>
                    <a:gs pos="100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94CC776B-B823-4CA0-BED2-5CB0DD4858F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8" name="矩形 27">
                <a:extLst>
                  <a:ext uri="{FF2B5EF4-FFF2-40B4-BE49-F238E27FC236}">
                    <a16:creationId xmlns:a16="http://schemas.microsoft.com/office/drawing/2014/main" id="{BC43756E-BEB1-46C3-88C0-E51C4ABC03D0}"/>
                  </a:ext>
                </a:extLst>
              </p:cNvPr>
              <p:cNvSpPr/>
              <p:nvPr/>
            </p:nvSpPr>
            <p:spPr>
              <a:xfrm>
                <a:off x="1682592" y="1952799"/>
                <a:ext cx="2262159" cy="369332"/>
              </a:xfrm>
              <a:prstGeom prst="rect">
                <a:avLst/>
              </a:prstGeom>
            </p:spPr>
            <p:txBody>
              <a:bodyPr wrap="none"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工程造价管理的方法</a:t>
                </a:r>
              </a:p>
            </p:txBody>
          </p:sp>
        </p:grpSp>
        <p:sp>
          <p:nvSpPr>
            <p:cNvPr id="34" name="矩形: 圆角 33">
              <a:extLst>
                <a:ext uri="{FF2B5EF4-FFF2-40B4-BE49-F238E27FC236}">
                  <a16:creationId xmlns:a16="http://schemas.microsoft.com/office/drawing/2014/main" id="{A16BB7B1-0BC4-45F1-8D09-3BDD715707EB}"/>
                </a:ext>
              </a:extLst>
            </p:cNvPr>
            <p:cNvSpPr/>
            <p:nvPr/>
          </p:nvSpPr>
          <p:spPr>
            <a:xfrm>
              <a:off x="8694395" y="2918487"/>
              <a:ext cx="2202203" cy="2632347"/>
            </a:xfrm>
            <a:prstGeom prst="roundRect">
              <a:avLst/>
            </a:prstGeom>
            <a:noFill/>
            <a:ln w="19050">
              <a:gradFill>
                <a:gsLst>
                  <a:gs pos="0">
                    <a:srgbClr val="71E3B8"/>
                  </a:gs>
                  <a:gs pos="100000">
                    <a:srgbClr val="27B4DB"/>
                  </a:gs>
                </a:gsLst>
                <a:lin ang="5400000" scaled="1"/>
              </a:gra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mn-ea"/>
              </a:endParaRPr>
            </a:p>
          </p:txBody>
        </p:sp>
        <p:sp>
          <p:nvSpPr>
            <p:cNvPr id="39" name="矩形 38">
              <a:extLst>
                <a:ext uri="{FF2B5EF4-FFF2-40B4-BE49-F238E27FC236}">
                  <a16:creationId xmlns:a16="http://schemas.microsoft.com/office/drawing/2014/main" id="{7FF88941-9EDF-4831-B869-FC802F30651C}"/>
                </a:ext>
              </a:extLst>
            </p:cNvPr>
            <p:cNvSpPr/>
            <p:nvPr/>
          </p:nvSpPr>
          <p:spPr>
            <a:xfrm>
              <a:off x="8738656" y="3076211"/>
              <a:ext cx="2113680" cy="1185324"/>
            </a:xfrm>
            <a:prstGeom prst="rect">
              <a:avLst/>
            </a:prstGeom>
          </p:spPr>
          <p:txBody>
            <a:bodyPr wrap="square">
              <a:spAutoFit/>
            </a:bodyPr>
            <a:lstStyle/>
            <a:p>
              <a:pPr algn="ctr">
                <a:lnSpc>
                  <a:spcPct val="130000"/>
                </a:lnSpc>
              </a:pPr>
              <a:r>
                <a:rPr lang="zh-CN" altLang="zh-CN" sz="1400" kern="100" dirty="0">
                  <a:solidFill>
                    <a:schemeClr val="tx1">
                      <a:lumMod val="75000"/>
                      <a:lumOff val="25000"/>
                    </a:schemeClr>
                  </a:solidFill>
                  <a:latin typeface="+mn-ea"/>
                  <a:cs typeface="Times New Roman" panose="02020603050405020304" pitchFamily="18" charset="0"/>
                </a:rPr>
                <a:t>要想做好工程造价管理，必须要了解常用的工程造价管理理论方法、造价的构成等基础知识。</a:t>
              </a:r>
            </a:p>
          </p:txBody>
        </p:sp>
      </p:grpSp>
      <p:grpSp>
        <p:nvGrpSpPr>
          <p:cNvPr id="37" name="组合 36">
            <a:extLst>
              <a:ext uri="{FF2B5EF4-FFF2-40B4-BE49-F238E27FC236}">
                <a16:creationId xmlns:a16="http://schemas.microsoft.com/office/drawing/2014/main" id="{B0108074-C599-4E9A-A6AC-A26577ADE0C0}"/>
              </a:ext>
            </a:extLst>
          </p:cNvPr>
          <p:cNvGrpSpPr/>
          <p:nvPr/>
        </p:nvGrpSpPr>
        <p:grpSpPr>
          <a:xfrm>
            <a:off x="631792" y="187110"/>
            <a:ext cx="1769242" cy="858863"/>
            <a:chOff x="2655276" y="1872762"/>
            <a:chExt cx="1459524" cy="708513"/>
          </a:xfrm>
        </p:grpSpPr>
        <p:grpSp>
          <p:nvGrpSpPr>
            <p:cNvPr id="44" name="组合 43">
              <a:extLst>
                <a:ext uri="{FF2B5EF4-FFF2-40B4-BE49-F238E27FC236}">
                  <a16:creationId xmlns:a16="http://schemas.microsoft.com/office/drawing/2014/main" id="{7C119EC4-F53E-4FDE-9BCA-943648CBEC00}"/>
                </a:ext>
              </a:extLst>
            </p:cNvPr>
            <p:cNvGrpSpPr/>
            <p:nvPr/>
          </p:nvGrpSpPr>
          <p:grpSpPr>
            <a:xfrm>
              <a:off x="2655276" y="1872762"/>
              <a:ext cx="1459524" cy="708513"/>
              <a:chOff x="2655276" y="1872762"/>
              <a:chExt cx="1459524" cy="708513"/>
            </a:xfrm>
          </p:grpSpPr>
          <p:sp>
            <p:nvSpPr>
              <p:cNvPr id="46" name="矩形 45">
                <a:extLst>
                  <a:ext uri="{FF2B5EF4-FFF2-40B4-BE49-F238E27FC236}">
                    <a16:creationId xmlns:a16="http://schemas.microsoft.com/office/drawing/2014/main" id="{59A7B631-1D30-44B5-955F-C4EDE75E9494}"/>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7" name="图片 46">
                <a:extLst>
                  <a:ext uri="{FF2B5EF4-FFF2-40B4-BE49-F238E27FC236}">
                    <a16:creationId xmlns:a16="http://schemas.microsoft.com/office/drawing/2014/main" id="{A6AF0AD0-C433-4A30-8003-E774FD4B1B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5" name="矩形 44">
              <a:extLst>
                <a:ext uri="{FF2B5EF4-FFF2-40B4-BE49-F238E27FC236}">
                  <a16:creationId xmlns:a16="http://schemas.microsoft.com/office/drawing/2014/main" id="{C9F7109B-205F-4C42-ADE9-678A045BF5E5}"/>
                </a:ext>
              </a:extLst>
            </p:cNvPr>
            <p:cNvSpPr/>
            <p:nvPr/>
          </p:nvSpPr>
          <p:spPr>
            <a:xfrm>
              <a:off x="2885703" y="1971497"/>
              <a:ext cx="998666"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课程导入</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28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fade">
                                      <p:cBhvr>
                                        <p:cTn id="14" dur="1000"/>
                                        <p:tgtEl>
                                          <p:spTgt spid="41"/>
                                        </p:tgtEl>
                                      </p:cBhvr>
                                    </p:animEffect>
                                    <p:anim calcmode="lin" valueType="num">
                                      <p:cBhvr>
                                        <p:cTn id="15" dur="1000" fill="hold"/>
                                        <p:tgtEl>
                                          <p:spTgt spid="41"/>
                                        </p:tgtEl>
                                        <p:attrNameLst>
                                          <p:attrName>ppt_x</p:attrName>
                                        </p:attrNameLst>
                                      </p:cBhvr>
                                      <p:tavLst>
                                        <p:tav tm="0">
                                          <p:val>
                                            <p:strVal val="#ppt_x"/>
                                          </p:val>
                                        </p:tav>
                                        <p:tav tm="100000">
                                          <p:val>
                                            <p:strVal val="#ppt_x"/>
                                          </p:val>
                                        </p:tav>
                                      </p:tavLst>
                                    </p:anim>
                                    <p:anim calcmode="lin" valueType="num">
                                      <p:cBhvr>
                                        <p:cTn id="1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1000"/>
                                        <p:tgtEl>
                                          <p:spTgt spid="43"/>
                                        </p:tgtEl>
                                      </p:cBhvr>
                                    </p:animEffect>
                                    <p:anim calcmode="lin" valueType="num">
                                      <p:cBhvr>
                                        <p:cTn id="29" dur="1000" fill="hold"/>
                                        <p:tgtEl>
                                          <p:spTgt spid="43"/>
                                        </p:tgtEl>
                                        <p:attrNameLst>
                                          <p:attrName>ppt_x</p:attrName>
                                        </p:attrNameLst>
                                      </p:cBhvr>
                                      <p:tavLst>
                                        <p:tav tm="0">
                                          <p:val>
                                            <p:strVal val="#ppt_x"/>
                                          </p:val>
                                        </p:tav>
                                        <p:tav tm="100000">
                                          <p:val>
                                            <p:strVal val="#ppt_x"/>
                                          </p:val>
                                        </p:tav>
                                      </p:tavLst>
                                    </p:anim>
                                    <p:anim calcmode="lin" valueType="num">
                                      <p:cBhvr>
                                        <p:cTn id="3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E27C03A-54BA-4989-BAFB-73723C5B2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352" y="1786134"/>
            <a:ext cx="10085295" cy="3797598"/>
          </a:xfrm>
          <a:prstGeom prst="rect">
            <a:avLst/>
          </a:prstGeom>
        </p:spPr>
      </p:pic>
      <p:sp>
        <p:nvSpPr>
          <p:cNvPr id="3" name="PA-矩形 2">
            <a:extLst>
              <a:ext uri="{FF2B5EF4-FFF2-40B4-BE49-F238E27FC236}">
                <a16:creationId xmlns:a16="http://schemas.microsoft.com/office/drawing/2014/main" id="{9337EA74-5537-4E7B-98A3-889BD242312A}"/>
              </a:ext>
            </a:extLst>
          </p:cNvPr>
          <p:cNvSpPr/>
          <p:nvPr>
            <p:custDataLst>
              <p:tags r:id="rId1"/>
            </p:custDataLst>
          </p:nvPr>
        </p:nvSpPr>
        <p:spPr>
          <a:xfrm>
            <a:off x="1667432" y="2647639"/>
            <a:ext cx="6298223" cy="2053896"/>
          </a:xfrm>
          <a:prstGeom prst="rect">
            <a:avLst/>
          </a:prstGeom>
        </p:spPr>
        <p:txBody>
          <a:bodyPr wrap="square" anchor="ctr">
            <a:spAutoFit/>
          </a:bodyPr>
          <a:lstStyle/>
          <a:p>
            <a:pPr lvl="0" indent="457200" algn="just">
              <a:lnSpc>
                <a:spcPct val="130000"/>
              </a:lnSpc>
              <a:spcAft>
                <a:spcPts val="0"/>
              </a:spcAft>
            </a:pP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本次课程将输变电工程造价管理分为工程造价管理</a:t>
            </a:r>
            <a:r>
              <a:rPr lang="zh-CN" altLang="en-US" sz="2000" b="1" kern="1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理论方法</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和工程造价的</a:t>
            </a:r>
            <a:r>
              <a:rPr lang="zh-CN" altLang="en-US" sz="2000" b="1" kern="100" dirty="0">
                <a:solidFill>
                  <a:srgbClr val="FFC000"/>
                </a:solidFill>
                <a:latin typeface="微软雅黑" panose="020B0503020204020204" pitchFamily="34" charset="-122"/>
                <a:ea typeface="微软雅黑" panose="020B0503020204020204" pitchFamily="34" charset="-122"/>
                <a:cs typeface="Times New Roman" panose="02020603050405020304" pitchFamily="18" charset="0"/>
              </a:rPr>
              <a:t>构成</a:t>
            </a:r>
            <a:r>
              <a:rPr lang="zh-CN" altLang="en-US" sz="20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两部分，工程造价的构成部分将对建筑安全费、设备购置费、其他费用等重点费用构成进行深度解析，以工作中的实例为线索，帮助我们提高工程造价管理工作中对于费用列支的准确性。</a:t>
            </a:r>
          </a:p>
        </p:txBody>
      </p:sp>
      <p:grpSp>
        <p:nvGrpSpPr>
          <p:cNvPr id="446" name="组合 445">
            <a:extLst>
              <a:ext uri="{FF2B5EF4-FFF2-40B4-BE49-F238E27FC236}">
                <a16:creationId xmlns:a16="http://schemas.microsoft.com/office/drawing/2014/main" id="{FF6346BE-3EE8-4A56-A841-49D925B15E3F}"/>
              </a:ext>
            </a:extLst>
          </p:cNvPr>
          <p:cNvGrpSpPr/>
          <p:nvPr/>
        </p:nvGrpSpPr>
        <p:grpSpPr>
          <a:xfrm>
            <a:off x="8579735" y="2158999"/>
            <a:ext cx="1486057" cy="4699001"/>
            <a:chOff x="8319670" y="2158999"/>
            <a:chExt cx="1486057" cy="4699001"/>
          </a:xfrm>
        </p:grpSpPr>
        <p:sp>
          <p:nvSpPr>
            <p:cNvPr id="447" name="任意多边形: 形状 446">
              <a:extLst>
                <a:ext uri="{FF2B5EF4-FFF2-40B4-BE49-F238E27FC236}">
                  <a16:creationId xmlns:a16="http://schemas.microsoft.com/office/drawing/2014/main" id="{B8F4BAD0-D919-4E1F-9010-4C41B243B5FE}"/>
                </a:ext>
              </a:extLst>
            </p:cNvPr>
            <p:cNvSpPr>
              <a:spLocks/>
            </p:cNvSpPr>
            <p:nvPr/>
          </p:nvSpPr>
          <p:spPr bwMode="auto">
            <a:xfrm>
              <a:off x="8720289" y="2642945"/>
              <a:ext cx="728292" cy="1014698"/>
            </a:xfrm>
            <a:custGeom>
              <a:avLst/>
              <a:gdLst>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56202 w 1025268"/>
                <a:gd name="connsiteY32" fmla="*/ 1212814 h 1428461"/>
                <a:gd name="connsiteX33" fmla="*/ 815975 w 1025268"/>
                <a:gd name="connsiteY33" fmla="*/ 1233241 h 1428461"/>
                <a:gd name="connsiteX34" fmla="*/ 816157 w 1025268"/>
                <a:gd name="connsiteY34" fmla="*/ 1233002 h 1428461"/>
                <a:gd name="connsiteX35" fmla="*/ 793726 w 1025268"/>
                <a:gd name="connsiteY35" fmla="*/ 1245803 h 1428461"/>
                <a:gd name="connsiteX36" fmla="*/ 793510 w 1025268"/>
                <a:gd name="connsiteY36" fmla="*/ 1246000 h 1428461"/>
                <a:gd name="connsiteX37" fmla="*/ 793750 w 1025268"/>
                <a:gd name="connsiteY37" fmla="*/ 1245941 h 1428461"/>
                <a:gd name="connsiteX38" fmla="*/ 755650 w 1025268"/>
                <a:gd name="connsiteY38" fmla="*/ 1280866 h 1428461"/>
                <a:gd name="connsiteX39" fmla="*/ 755772 w 1025268"/>
                <a:gd name="connsiteY39" fmla="*/ 1280546 h 1428461"/>
                <a:gd name="connsiteX40" fmla="*/ 754849 w 1025268"/>
                <a:gd name="connsiteY40" fmla="*/ 1281391 h 1428461"/>
                <a:gd name="connsiteX41" fmla="*/ 725287 w 1025268"/>
                <a:gd name="connsiteY41" fmla="*/ 1294332 h 1428461"/>
                <a:gd name="connsiteX42" fmla="*/ 693583 w 1025268"/>
                <a:gd name="connsiteY42" fmla="*/ 1307156 h 1428461"/>
                <a:gd name="connsiteX43" fmla="*/ 684023 w 1025268"/>
                <a:gd name="connsiteY43" fmla="*/ 1361829 h 1428461"/>
                <a:gd name="connsiteX44" fmla="*/ 649613 w 1025268"/>
                <a:gd name="connsiteY44" fmla="*/ 1345896 h 1428461"/>
                <a:gd name="connsiteX45" fmla="*/ 647158 w 1025268"/>
                <a:gd name="connsiteY45" fmla="*/ 1346474 h 1428461"/>
                <a:gd name="connsiteX46" fmla="*/ 622021 w 1025268"/>
                <a:gd name="connsiteY46" fmla="*/ 1365507 h 1428461"/>
                <a:gd name="connsiteX47" fmla="*/ 586385 w 1025268"/>
                <a:gd name="connsiteY47" fmla="*/ 1391389 h 1428461"/>
                <a:gd name="connsiteX48" fmla="*/ 460037 w 1025268"/>
                <a:gd name="connsiteY48" fmla="*/ 1407565 h 1428461"/>
                <a:gd name="connsiteX49" fmla="*/ 434119 w 1025268"/>
                <a:gd name="connsiteY49" fmla="*/ 1397859 h 1428461"/>
                <a:gd name="connsiteX50" fmla="*/ 401700 w 1025268"/>
                <a:gd name="connsiteY50" fmla="*/ 1374520 h 1428461"/>
                <a:gd name="connsiteX51" fmla="*/ 390342 w 1025268"/>
                <a:gd name="connsiteY51" fmla="*/ 1370559 h 1428461"/>
                <a:gd name="connsiteX52" fmla="*/ 382738 w 1025268"/>
                <a:gd name="connsiteY52" fmla="*/ 1364352 h 1428461"/>
                <a:gd name="connsiteX53" fmla="*/ 359606 w 1025268"/>
                <a:gd name="connsiteY53" fmla="*/ 1352566 h 1428461"/>
                <a:gd name="connsiteX54" fmla="*/ 343408 w 1025268"/>
                <a:gd name="connsiteY54" fmla="*/ 1346095 h 1428461"/>
                <a:gd name="connsiteX55" fmla="*/ 343164 w 1025268"/>
                <a:gd name="connsiteY55" fmla="*/ 1345820 h 1428461"/>
                <a:gd name="connsiteX56" fmla="*/ 331787 w 1025268"/>
                <a:gd name="connsiteY56" fmla="*/ 1354381 h 1428461"/>
                <a:gd name="connsiteX57" fmla="*/ 317500 w 1025268"/>
                <a:gd name="connsiteY57" fmla="*/ 1423574 h 1428461"/>
                <a:gd name="connsiteX58" fmla="*/ 307975 w 1025268"/>
                <a:gd name="connsiteY58" fmla="*/ 1423574 h 1428461"/>
                <a:gd name="connsiteX59" fmla="*/ 312440 w 1025268"/>
                <a:gd name="connsiteY59" fmla="*/ 1335593 h 1428461"/>
                <a:gd name="connsiteX60" fmla="*/ 305220 w 1025268"/>
                <a:gd name="connsiteY60" fmla="*/ 1307880 h 1428461"/>
                <a:gd name="connsiteX61" fmla="*/ 304531 w 1025268"/>
                <a:gd name="connsiteY61" fmla="*/ 1307273 h 1428461"/>
                <a:gd name="connsiteX62" fmla="*/ 207340 w 1025268"/>
                <a:gd name="connsiteY62" fmla="*/ 1245803 h 1428461"/>
                <a:gd name="connsiteX63" fmla="*/ 206102 w 1025268"/>
                <a:gd name="connsiteY63" fmla="*/ 1244337 h 1428461"/>
                <a:gd name="connsiteX64" fmla="*/ 151891 w 1025268"/>
                <a:gd name="connsiteY64" fmla="*/ 1197594 h 1428461"/>
                <a:gd name="connsiteX65" fmla="*/ 103187 w 1025268"/>
                <a:gd name="connsiteY65" fmla="*/ 1139578 h 1428461"/>
                <a:gd name="connsiteX66" fmla="*/ 107417 w 1025268"/>
                <a:gd name="connsiteY66" fmla="*/ 1142399 h 1428461"/>
                <a:gd name="connsiteX67" fmla="*/ 103670 w 1025268"/>
                <a:gd name="connsiteY67" fmla="*/ 1139040 h 1428461"/>
                <a:gd name="connsiteX68" fmla="*/ 42116 w 1025268"/>
                <a:gd name="connsiteY68" fmla="*/ 1022571 h 1428461"/>
                <a:gd name="connsiteX69" fmla="*/ 77752 w 1025268"/>
                <a:gd name="connsiteY69" fmla="*/ 993454 h 1428461"/>
                <a:gd name="connsiteX70" fmla="*/ 255936 w 1025268"/>
                <a:gd name="connsiteY70" fmla="*/ 938455 h 1428461"/>
                <a:gd name="connsiteX71" fmla="*/ 236498 w 1025268"/>
                <a:gd name="connsiteY71" fmla="*/ 731399 h 1428461"/>
                <a:gd name="connsiteX72" fmla="*/ 217059 w 1025268"/>
                <a:gd name="connsiteY72" fmla="*/ 695812 h 1428461"/>
                <a:gd name="connsiteX73" fmla="*/ 226778 w 1025268"/>
                <a:gd name="connsiteY73" fmla="*/ 682871 h 1428461"/>
                <a:gd name="connsiteX74" fmla="*/ 320730 w 1025268"/>
                <a:gd name="connsiteY74" fmla="*/ 631107 h 1428461"/>
                <a:gd name="connsiteX75" fmla="*/ 333688 w 1025268"/>
                <a:gd name="connsiteY75" fmla="*/ 624636 h 1428461"/>
                <a:gd name="connsiteX76" fmla="*/ 340168 w 1025268"/>
                <a:gd name="connsiteY76" fmla="*/ 614931 h 1428461"/>
                <a:gd name="connsiteX77" fmla="*/ 336928 w 1025268"/>
                <a:gd name="connsiteY77" fmla="*/ 592284 h 1428461"/>
                <a:gd name="connsiteX78" fmla="*/ 330449 w 1025268"/>
                <a:gd name="connsiteY78" fmla="*/ 501697 h 1428461"/>
                <a:gd name="connsiteX79" fmla="*/ 327209 w 1025268"/>
                <a:gd name="connsiteY79" fmla="*/ 485521 h 1428461"/>
                <a:gd name="connsiteX80" fmla="*/ 323969 w 1025268"/>
                <a:gd name="connsiteY80" fmla="*/ 453169 h 1428461"/>
                <a:gd name="connsiteX81" fmla="*/ 71273 w 1025268"/>
                <a:gd name="connsiteY81" fmla="*/ 388464 h 1428461"/>
                <a:gd name="connsiteX82" fmla="*/ 58314 w 1025268"/>
                <a:gd name="connsiteY82" fmla="*/ 398170 h 1428461"/>
                <a:gd name="connsiteX83" fmla="*/ 0 w 1025268"/>
                <a:gd name="connsiteY83" fmla="*/ 394934 h 1428461"/>
                <a:gd name="connsiteX84" fmla="*/ 110149 w 1025268"/>
                <a:gd name="connsiteY84" fmla="*/ 223466 h 1428461"/>
                <a:gd name="connsiteX85" fmla="*/ 333688 w 1025268"/>
                <a:gd name="connsiteY85" fmla="*/ 94057 h 1428461"/>
                <a:gd name="connsiteX86" fmla="*/ 676287 w 1025268"/>
                <a:gd name="connsiteY86"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816157 w 1025268"/>
                <a:gd name="connsiteY33" fmla="*/ 1233002 h 1428461"/>
                <a:gd name="connsiteX34" fmla="*/ 793726 w 1025268"/>
                <a:gd name="connsiteY34" fmla="*/ 1245803 h 1428461"/>
                <a:gd name="connsiteX35" fmla="*/ 793510 w 1025268"/>
                <a:gd name="connsiteY35" fmla="*/ 1246000 h 1428461"/>
                <a:gd name="connsiteX36" fmla="*/ 793750 w 1025268"/>
                <a:gd name="connsiteY36" fmla="*/ 1245941 h 1428461"/>
                <a:gd name="connsiteX37" fmla="*/ 755650 w 1025268"/>
                <a:gd name="connsiteY37" fmla="*/ 1280866 h 1428461"/>
                <a:gd name="connsiteX38" fmla="*/ 755772 w 1025268"/>
                <a:gd name="connsiteY38" fmla="*/ 1280546 h 1428461"/>
                <a:gd name="connsiteX39" fmla="*/ 754849 w 1025268"/>
                <a:gd name="connsiteY39" fmla="*/ 1281391 h 1428461"/>
                <a:gd name="connsiteX40" fmla="*/ 725287 w 1025268"/>
                <a:gd name="connsiteY40" fmla="*/ 1294332 h 1428461"/>
                <a:gd name="connsiteX41" fmla="*/ 693583 w 1025268"/>
                <a:gd name="connsiteY41" fmla="*/ 1307156 h 1428461"/>
                <a:gd name="connsiteX42" fmla="*/ 684023 w 1025268"/>
                <a:gd name="connsiteY42" fmla="*/ 1361829 h 1428461"/>
                <a:gd name="connsiteX43" fmla="*/ 649613 w 1025268"/>
                <a:gd name="connsiteY43" fmla="*/ 1345896 h 1428461"/>
                <a:gd name="connsiteX44" fmla="*/ 647158 w 1025268"/>
                <a:gd name="connsiteY44" fmla="*/ 1346474 h 1428461"/>
                <a:gd name="connsiteX45" fmla="*/ 622021 w 1025268"/>
                <a:gd name="connsiteY45" fmla="*/ 1365507 h 1428461"/>
                <a:gd name="connsiteX46" fmla="*/ 586385 w 1025268"/>
                <a:gd name="connsiteY46" fmla="*/ 1391389 h 1428461"/>
                <a:gd name="connsiteX47" fmla="*/ 460037 w 1025268"/>
                <a:gd name="connsiteY47" fmla="*/ 1407565 h 1428461"/>
                <a:gd name="connsiteX48" fmla="*/ 434119 w 1025268"/>
                <a:gd name="connsiteY48" fmla="*/ 1397859 h 1428461"/>
                <a:gd name="connsiteX49" fmla="*/ 401700 w 1025268"/>
                <a:gd name="connsiteY49" fmla="*/ 1374520 h 1428461"/>
                <a:gd name="connsiteX50" fmla="*/ 390342 w 1025268"/>
                <a:gd name="connsiteY50" fmla="*/ 1370559 h 1428461"/>
                <a:gd name="connsiteX51" fmla="*/ 382738 w 1025268"/>
                <a:gd name="connsiteY51" fmla="*/ 1364352 h 1428461"/>
                <a:gd name="connsiteX52" fmla="*/ 359606 w 1025268"/>
                <a:gd name="connsiteY52" fmla="*/ 1352566 h 1428461"/>
                <a:gd name="connsiteX53" fmla="*/ 343408 w 1025268"/>
                <a:gd name="connsiteY53" fmla="*/ 1346095 h 1428461"/>
                <a:gd name="connsiteX54" fmla="*/ 343164 w 1025268"/>
                <a:gd name="connsiteY54" fmla="*/ 1345820 h 1428461"/>
                <a:gd name="connsiteX55" fmla="*/ 331787 w 1025268"/>
                <a:gd name="connsiteY55" fmla="*/ 1354381 h 1428461"/>
                <a:gd name="connsiteX56" fmla="*/ 317500 w 1025268"/>
                <a:gd name="connsiteY56" fmla="*/ 1423574 h 1428461"/>
                <a:gd name="connsiteX57" fmla="*/ 307975 w 1025268"/>
                <a:gd name="connsiteY57" fmla="*/ 1423574 h 1428461"/>
                <a:gd name="connsiteX58" fmla="*/ 312440 w 1025268"/>
                <a:gd name="connsiteY58" fmla="*/ 1335593 h 1428461"/>
                <a:gd name="connsiteX59" fmla="*/ 305220 w 1025268"/>
                <a:gd name="connsiteY59" fmla="*/ 1307880 h 1428461"/>
                <a:gd name="connsiteX60" fmla="*/ 304531 w 1025268"/>
                <a:gd name="connsiteY60" fmla="*/ 1307273 h 1428461"/>
                <a:gd name="connsiteX61" fmla="*/ 207340 w 1025268"/>
                <a:gd name="connsiteY61" fmla="*/ 1245803 h 1428461"/>
                <a:gd name="connsiteX62" fmla="*/ 206102 w 1025268"/>
                <a:gd name="connsiteY62" fmla="*/ 1244337 h 1428461"/>
                <a:gd name="connsiteX63" fmla="*/ 151891 w 1025268"/>
                <a:gd name="connsiteY63" fmla="*/ 1197594 h 1428461"/>
                <a:gd name="connsiteX64" fmla="*/ 103187 w 1025268"/>
                <a:gd name="connsiteY64" fmla="*/ 1139578 h 1428461"/>
                <a:gd name="connsiteX65" fmla="*/ 107417 w 1025268"/>
                <a:gd name="connsiteY65" fmla="*/ 1142399 h 1428461"/>
                <a:gd name="connsiteX66" fmla="*/ 103670 w 1025268"/>
                <a:gd name="connsiteY66" fmla="*/ 1139040 h 1428461"/>
                <a:gd name="connsiteX67" fmla="*/ 42116 w 1025268"/>
                <a:gd name="connsiteY67" fmla="*/ 1022571 h 1428461"/>
                <a:gd name="connsiteX68" fmla="*/ 77752 w 1025268"/>
                <a:gd name="connsiteY68" fmla="*/ 993454 h 1428461"/>
                <a:gd name="connsiteX69" fmla="*/ 255936 w 1025268"/>
                <a:gd name="connsiteY69" fmla="*/ 938455 h 1428461"/>
                <a:gd name="connsiteX70" fmla="*/ 236498 w 1025268"/>
                <a:gd name="connsiteY70" fmla="*/ 731399 h 1428461"/>
                <a:gd name="connsiteX71" fmla="*/ 217059 w 1025268"/>
                <a:gd name="connsiteY71" fmla="*/ 695812 h 1428461"/>
                <a:gd name="connsiteX72" fmla="*/ 226778 w 1025268"/>
                <a:gd name="connsiteY72" fmla="*/ 682871 h 1428461"/>
                <a:gd name="connsiteX73" fmla="*/ 320730 w 1025268"/>
                <a:gd name="connsiteY73" fmla="*/ 631107 h 1428461"/>
                <a:gd name="connsiteX74" fmla="*/ 333688 w 1025268"/>
                <a:gd name="connsiteY74" fmla="*/ 624636 h 1428461"/>
                <a:gd name="connsiteX75" fmla="*/ 340168 w 1025268"/>
                <a:gd name="connsiteY75" fmla="*/ 614931 h 1428461"/>
                <a:gd name="connsiteX76" fmla="*/ 336928 w 1025268"/>
                <a:gd name="connsiteY76" fmla="*/ 592284 h 1428461"/>
                <a:gd name="connsiteX77" fmla="*/ 330449 w 1025268"/>
                <a:gd name="connsiteY77" fmla="*/ 501697 h 1428461"/>
                <a:gd name="connsiteX78" fmla="*/ 327209 w 1025268"/>
                <a:gd name="connsiteY78" fmla="*/ 485521 h 1428461"/>
                <a:gd name="connsiteX79" fmla="*/ 323969 w 1025268"/>
                <a:gd name="connsiteY79" fmla="*/ 453169 h 1428461"/>
                <a:gd name="connsiteX80" fmla="*/ 71273 w 1025268"/>
                <a:gd name="connsiteY80" fmla="*/ 388464 h 1428461"/>
                <a:gd name="connsiteX81" fmla="*/ 58314 w 1025268"/>
                <a:gd name="connsiteY81" fmla="*/ 398170 h 1428461"/>
                <a:gd name="connsiteX82" fmla="*/ 0 w 1025268"/>
                <a:gd name="connsiteY82" fmla="*/ 394934 h 1428461"/>
                <a:gd name="connsiteX83" fmla="*/ 110149 w 1025268"/>
                <a:gd name="connsiteY83" fmla="*/ 223466 h 1428461"/>
                <a:gd name="connsiteX84" fmla="*/ 333688 w 1025268"/>
                <a:gd name="connsiteY84" fmla="*/ 94057 h 1428461"/>
                <a:gd name="connsiteX85" fmla="*/ 676287 w 1025268"/>
                <a:gd name="connsiteY85"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93750 w 1025268"/>
                <a:gd name="connsiteY35" fmla="*/ 1245941 h 1428461"/>
                <a:gd name="connsiteX36" fmla="*/ 755650 w 1025268"/>
                <a:gd name="connsiteY36" fmla="*/ 1280866 h 1428461"/>
                <a:gd name="connsiteX37" fmla="*/ 755772 w 1025268"/>
                <a:gd name="connsiteY37" fmla="*/ 1280546 h 1428461"/>
                <a:gd name="connsiteX38" fmla="*/ 754849 w 1025268"/>
                <a:gd name="connsiteY38" fmla="*/ 1281391 h 1428461"/>
                <a:gd name="connsiteX39" fmla="*/ 725287 w 1025268"/>
                <a:gd name="connsiteY39" fmla="*/ 1294332 h 1428461"/>
                <a:gd name="connsiteX40" fmla="*/ 693583 w 1025268"/>
                <a:gd name="connsiteY40" fmla="*/ 1307156 h 1428461"/>
                <a:gd name="connsiteX41" fmla="*/ 684023 w 1025268"/>
                <a:gd name="connsiteY41" fmla="*/ 1361829 h 1428461"/>
                <a:gd name="connsiteX42" fmla="*/ 649613 w 1025268"/>
                <a:gd name="connsiteY42" fmla="*/ 1345896 h 1428461"/>
                <a:gd name="connsiteX43" fmla="*/ 647158 w 1025268"/>
                <a:gd name="connsiteY43" fmla="*/ 1346474 h 1428461"/>
                <a:gd name="connsiteX44" fmla="*/ 622021 w 1025268"/>
                <a:gd name="connsiteY44" fmla="*/ 1365507 h 1428461"/>
                <a:gd name="connsiteX45" fmla="*/ 586385 w 1025268"/>
                <a:gd name="connsiteY45" fmla="*/ 1391389 h 1428461"/>
                <a:gd name="connsiteX46" fmla="*/ 460037 w 1025268"/>
                <a:gd name="connsiteY46" fmla="*/ 1407565 h 1428461"/>
                <a:gd name="connsiteX47" fmla="*/ 434119 w 1025268"/>
                <a:gd name="connsiteY47" fmla="*/ 1397859 h 1428461"/>
                <a:gd name="connsiteX48" fmla="*/ 401700 w 1025268"/>
                <a:gd name="connsiteY48" fmla="*/ 1374520 h 1428461"/>
                <a:gd name="connsiteX49" fmla="*/ 390342 w 1025268"/>
                <a:gd name="connsiteY49" fmla="*/ 1370559 h 1428461"/>
                <a:gd name="connsiteX50" fmla="*/ 382738 w 1025268"/>
                <a:gd name="connsiteY50" fmla="*/ 1364352 h 1428461"/>
                <a:gd name="connsiteX51" fmla="*/ 359606 w 1025268"/>
                <a:gd name="connsiteY51" fmla="*/ 1352566 h 1428461"/>
                <a:gd name="connsiteX52" fmla="*/ 343408 w 1025268"/>
                <a:gd name="connsiteY52" fmla="*/ 1346095 h 1428461"/>
                <a:gd name="connsiteX53" fmla="*/ 343164 w 1025268"/>
                <a:gd name="connsiteY53" fmla="*/ 1345820 h 1428461"/>
                <a:gd name="connsiteX54" fmla="*/ 331787 w 1025268"/>
                <a:gd name="connsiteY54" fmla="*/ 1354381 h 1428461"/>
                <a:gd name="connsiteX55" fmla="*/ 317500 w 1025268"/>
                <a:gd name="connsiteY55" fmla="*/ 1423574 h 1428461"/>
                <a:gd name="connsiteX56" fmla="*/ 307975 w 1025268"/>
                <a:gd name="connsiteY56" fmla="*/ 1423574 h 1428461"/>
                <a:gd name="connsiteX57" fmla="*/ 312440 w 1025268"/>
                <a:gd name="connsiteY57" fmla="*/ 1335593 h 1428461"/>
                <a:gd name="connsiteX58" fmla="*/ 305220 w 1025268"/>
                <a:gd name="connsiteY58" fmla="*/ 1307880 h 1428461"/>
                <a:gd name="connsiteX59" fmla="*/ 304531 w 1025268"/>
                <a:gd name="connsiteY59" fmla="*/ 1307273 h 1428461"/>
                <a:gd name="connsiteX60" fmla="*/ 207340 w 1025268"/>
                <a:gd name="connsiteY60" fmla="*/ 1245803 h 1428461"/>
                <a:gd name="connsiteX61" fmla="*/ 206102 w 1025268"/>
                <a:gd name="connsiteY61" fmla="*/ 1244337 h 1428461"/>
                <a:gd name="connsiteX62" fmla="*/ 151891 w 1025268"/>
                <a:gd name="connsiteY62" fmla="*/ 1197594 h 1428461"/>
                <a:gd name="connsiteX63" fmla="*/ 103187 w 1025268"/>
                <a:gd name="connsiteY63" fmla="*/ 1139578 h 1428461"/>
                <a:gd name="connsiteX64" fmla="*/ 107417 w 1025268"/>
                <a:gd name="connsiteY64" fmla="*/ 1142399 h 1428461"/>
                <a:gd name="connsiteX65" fmla="*/ 103670 w 1025268"/>
                <a:gd name="connsiteY65" fmla="*/ 1139040 h 1428461"/>
                <a:gd name="connsiteX66" fmla="*/ 42116 w 1025268"/>
                <a:gd name="connsiteY66" fmla="*/ 1022571 h 1428461"/>
                <a:gd name="connsiteX67" fmla="*/ 77752 w 1025268"/>
                <a:gd name="connsiteY67" fmla="*/ 993454 h 1428461"/>
                <a:gd name="connsiteX68" fmla="*/ 255936 w 1025268"/>
                <a:gd name="connsiteY68" fmla="*/ 938455 h 1428461"/>
                <a:gd name="connsiteX69" fmla="*/ 236498 w 1025268"/>
                <a:gd name="connsiteY69" fmla="*/ 731399 h 1428461"/>
                <a:gd name="connsiteX70" fmla="*/ 217059 w 1025268"/>
                <a:gd name="connsiteY70" fmla="*/ 695812 h 1428461"/>
                <a:gd name="connsiteX71" fmla="*/ 226778 w 1025268"/>
                <a:gd name="connsiteY71" fmla="*/ 682871 h 1428461"/>
                <a:gd name="connsiteX72" fmla="*/ 320730 w 1025268"/>
                <a:gd name="connsiteY72" fmla="*/ 631107 h 1428461"/>
                <a:gd name="connsiteX73" fmla="*/ 333688 w 1025268"/>
                <a:gd name="connsiteY73" fmla="*/ 624636 h 1428461"/>
                <a:gd name="connsiteX74" fmla="*/ 340168 w 1025268"/>
                <a:gd name="connsiteY74" fmla="*/ 614931 h 1428461"/>
                <a:gd name="connsiteX75" fmla="*/ 336928 w 1025268"/>
                <a:gd name="connsiteY75" fmla="*/ 592284 h 1428461"/>
                <a:gd name="connsiteX76" fmla="*/ 330449 w 1025268"/>
                <a:gd name="connsiteY76" fmla="*/ 501697 h 1428461"/>
                <a:gd name="connsiteX77" fmla="*/ 327209 w 1025268"/>
                <a:gd name="connsiteY77" fmla="*/ 485521 h 1428461"/>
                <a:gd name="connsiteX78" fmla="*/ 323969 w 1025268"/>
                <a:gd name="connsiteY78" fmla="*/ 453169 h 1428461"/>
                <a:gd name="connsiteX79" fmla="*/ 71273 w 1025268"/>
                <a:gd name="connsiteY79" fmla="*/ 388464 h 1428461"/>
                <a:gd name="connsiteX80" fmla="*/ 58314 w 1025268"/>
                <a:gd name="connsiteY80" fmla="*/ 398170 h 1428461"/>
                <a:gd name="connsiteX81" fmla="*/ 0 w 1025268"/>
                <a:gd name="connsiteY81" fmla="*/ 394934 h 1428461"/>
                <a:gd name="connsiteX82" fmla="*/ 110149 w 1025268"/>
                <a:gd name="connsiteY82" fmla="*/ 223466 h 1428461"/>
                <a:gd name="connsiteX83" fmla="*/ 333688 w 1025268"/>
                <a:gd name="connsiteY83" fmla="*/ 94057 h 1428461"/>
                <a:gd name="connsiteX84" fmla="*/ 676287 w 1025268"/>
                <a:gd name="connsiteY84"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815975 w 1025268"/>
                <a:gd name="connsiteY32" fmla="*/ 1233241 h 1428461"/>
                <a:gd name="connsiteX33" fmla="*/ 793726 w 1025268"/>
                <a:gd name="connsiteY33" fmla="*/ 1245803 h 1428461"/>
                <a:gd name="connsiteX34" fmla="*/ 793510 w 1025268"/>
                <a:gd name="connsiteY34" fmla="*/ 1246000 h 1428461"/>
                <a:gd name="connsiteX35" fmla="*/ 755650 w 1025268"/>
                <a:gd name="connsiteY35" fmla="*/ 1280866 h 1428461"/>
                <a:gd name="connsiteX36" fmla="*/ 755772 w 1025268"/>
                <a:gd name="connsiteY36" fmla="*/ 1280546 h 1428461"/>
                <a:gd name="connsiteX37" fmla="*/ 754849 w 1025268"/>
                <a:gd name="connsiteY37" fmla="*/ 1281391 h 1428461"/>
                <a:gd name="connsiteX38" fmla="*/ 725287 w 1025268"/>
                <a:gd name="connsiteY38" fmla="*/ 1294332 h 1428461"/>
                <a:gd name="connsiteX39" fmla="*/ 693583 w 1025268"/>
                <a:gd name="connsiteY39" fmla="*/ 1307156 h 1428461"/>
                <a:gd name="connsiteX40" fmla="*/ 684023 w 1025268"/>
                <a:gd name="connsiteY40" fmla="*/ 1361829 h 1428461"/>
                <a:gd name="connsiteX41" fmla="*/ 649613 w 1025268"/>
                <a:gd name="connsiteY41" fmla="*/ 1345896 h 1428461"/>
                <a:gd name="connsiteX42" fmla="*/ 647158 w 1025268"/>
                <a:gd name="connsiteY42" fmla="*/ 1346474 h 1428461"/>
                <a:gd name="connsiteX43" fmla="*/ 622021 w 1025268"/>
                <a:gd name="connsiteY43" fmla="*/ 1365507 h 1428461"/>
                <a:gd name="connsiteX44" fmla="*/ 586385 w 1025268"/>
                <a:gd name="connsiteY44" fmla="*/ 1391389 h 1428461"/>
                <a:gd name="connsiteX45" fmla="*/ 460037 w 1025268"/>
                <a:gd name="connsiteY45" fmla="*/ 1407565 h 1428461"/>
                <a:gd name="connsiteX46" fmla="*/ 434119 w 1025268"/>
                <a:gd name="connsiteY46" fmla="*/ 1397859 h 1428461"/>
                <a:gd name="connsiteX47" fmla="*/ 401700 w 1025268"/>
                <a:gd name="connsiteY47" fmla="*/ 1374520 h 1428461"/>
                <a:gd name="connsiteX48" fmla="*/ 390342 w 1025268"/>
                <a:gd name="connsiteY48" fmla="*/ 1370559 h 1428461"/>
                <a:gd name="connsiteX49" fmla="*/ 382738 w 1025268"/>
                <a:gd name="connsiteY49" fmla="*/ 1364352 h 1428461"/>
                <a:gd name="connsiteX50" fmla="*/ 359606 w 1025268"/>
                <a:gd name="connsiteY50" fmla="*/ 1352566 h 1428461"/>
                <a:gd name="connsiteX51" fmla="*/ 343408 w 1025268"/>
                <a:gd name="connsiteY51" fmla="*/ 1346095 h 1428461"/>
                <a:gd name="connsiteX52" fmla="*/ 343164 w 1025268"/>
                <a:gd name="connsiteY52" fmla="*/ 1345820 h 1428461"/>
                <a:gd name="connsiteX53" fmla="*/ 331787 w 1025268"/>
                <a:gd name="connsiteY53" fmla="*/ 1354381 h 1428461"/>
                <a:gd name="connsiteX54" fmla="*/ 317500 w 1025268"/>
                <a:gd name="connsiteY54" fmla="*/ 1423574 h 1428461"/>
                <a:gd name="connsiteX55" fmla="*/ 307975 w 1025268"/>
                <a:gd name="connsiteY55" fmla="*/ 1423574 h 1428461"/>
                <a:gd name="connsiteX56" fmla="*/ 312440 w 1025268"/>
                <a:gd name="connsiteY56" fmla="*/ 1335593 h 1428461"/>
                <a:gd name="connsiteX57" fmla="*/ 305220 w 1025268"/>
                <a:gd name="connsiteY57" fmla="*/ 1307880 h 1428461"/>
                <a:gd name="connsiteX58" fmla="*/ 304531 w 1025268"/>
                <a:gd name="connsiteY58" fmla="*/ 1307273 h 1428461"/>
                <a:gd name="connsiteX59" fmla="*/ 207340 w 1025268"/>
                <a:gd name="connsiteY59" fmla="*/ 1245803 h 1428461"/>
                <a:gd name="connsiteX60" fmla="*/ 206102 w 1025268"/>
                <a:gd name="connsiteY60" fmla="*/ 1244337 h 1428461"/>
                <a:gd name="connsiteX61" fmla="*/ 151891 w 1025268"/>
                <a:gd name="connsiteY61" fmla="*/ 1197594 h 1428461"/>
                <a:gd name="connsiteX62" fmla="*/ 103187 w 1025268"/>
                <a:gd name="connsiteY62" fmla="*/ 1139578 h 1428461"/>
                <a:gd name="connsiteX63" fmla="*/ 107417 w 1025268"/>
                <a:gd name="connsiteY63" fmla="*/ 1142399 h 1428461"/>
                <a:gd name="connsiteX64" fmla="*/ 103670 w 1025268"/>
                <a:gd name="connsiteY64" fmla="*/ 1139040 h 1428461"/>
                <a:gd name="connsiteX65" fmla="*/ 42116 w 1025268"/>
                <a:gd name="connsiteY65" fmla="*/ 1022571 h 1428461"/>
                <a:gd name="connsiteX66" fmla="*/ 77752 w 1025268"/>
                <a:gd name="connsiteY66" fmla="*/ 993454 h 1428461"/>
                <a:gd name="connsiteX67" fmla="*/ 255936 w 1025268"/>
                <a:gd name="connsiteY67" fmla="*/ 938455 h 1428461"/>
                <a:gd name="connsiteX68" fmla="*/ 236498 w 1025268"/>
                <a:gd name="connsiteY68" fmla="*/ 731399 h 1428461"/>
                <a:gd name="connsiteX69" fmla="*/ 217059 w 1025268"/>
                <a:gd name="connsiteY69" fmla="*/ 695812 h 1428461"/>
                <a:gd name="connsiteX70" fmla="*/ 226778 w 1025268"/>
                <a:gd name="connsiteY70" fmla="*/ 682871 h 1428461"/>
                <a:gd name="connsiteX71" fmla="*/ 320730 w 1025268"/>
                <a:gd name="connsiteY71" fmla="*/ 631107 h 1428461"/>
                <a:gd name="connsiteX72" fmla="*/ 333688 w 1025268"/>
                <a:gd name="connsiteY72" fmla="*/ 624636 h 1428461"/>
                <a:gd name="connsiteX73" fmla="*/ 340168 w 1025268"/>
                <a:gd name="connsiteY73" fmla="*/ 614931 h 1428461"/>
                <a:gd name="connsiteX74" fmla="*/ 336928 w 1025268"/>
                <a:gd name="connsiteY74" fmla="*/ 592284 h 1428461"/>
                <a:gd name="connsiteX75" fmla="*/ 330449 w 1025268"/>
                <a:gd name="connsiteY75" fmla="*/ 501697 h 1428461"/>
                <a:gd name="connsiteX76" fmla="*/ 327209 w 1025268"/>
                <a:gd name="connsiteY76" fmla="*/ 485521 h 1428461"/>
                <a:gd name="connsiteX77" fmla="*/ 323969 w 1025268"/>
                <a:gd name="connsiteY77" fmla="*/ 453169 h 1428461"/>
                <a:gd name="connsiteX78" fmla="*/ 71273 w 1025268"/>
                <a:gd name="connsiteY78" fmla="*/ 388464 h 1428461"/>
                <a:gd name="connsiteX79" fmla="*/ 58314 w 1025268"/>
                <a:gd name="connsiteY79" fmla="*/ 398170 h 1428461"/>
                <a:gd name="connsiteX80" fmla="*/ 0 w 1025268"/>
                <a:gd name="connsiteY80" fmla="*/ 394934 h 1428461"/>
                <a:gd name="connsiteX81" fmla="*/ 110149 w 1025268"/>
                <a:gd name="connsiteY81" fmla="*/ 223466 h 1428461"/>
                <a:gd name="connsiteX82" fmla="*/ 333688 w 1025268"/>
                <a:gd name="connsiteY82" fmla="*/ 94057 h 1428461"/>
                <a:gd name="connsiteX83" fmla="*/ 676287 w 1025268"/>
                <a:gd name="connsiteY83"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93510 w 1025268"/>
                <a:gd name="connsiteY33" fmla="*/ 1246000 h 1428461"/>
                <a:gd name="connsiteX34" fmla="*/ 755650 w 1025268"/>
                <a:gd name="connsiteY34" fmla="*/ 1280866 h 1428461"/>
                <a:gd name="connsiteX35" fmla="*/ 755772 w 1025268"/>
                <a:gd name="connsiteY35" fmla="*/ 1280546 h 1428461"/>
                <a:gd name="connsiteX36" fmla="*/ 754849 w 1025268"/>
                <a:gd name="connsiteY36" fmla="*/ 1281391 h 1428461"/>
                <a:gd name="connsiteX37" fmla="*/ 725287 w 1025268"/>
                <a:gd name="connsiteY37" fmla="*/ 1294332 h 1428461"/>
                <a:gd name="connsiteX38" fmla="*/ 693583 w 1025268"/>
                <a:gd name="connsiteY38" fmla="*/ 1307156 h 1428461"/>
                <a:gd name="connsiteX39" fmla="*/ 684023 w 1025268"/>
                <a:gd name="connsiteY39" fmla="*/ 1361829 h 1428461"/>
                <a:gd name="connsiteX40" fmla="*/ 649613 w 1025268"/>
                <a:gd name="connsiteY40" fmla="*/ 1345896 h 1428461"/>
                <a:gd name="connsiteX41" fmla="*/ 647158 w 1025268"/>
                <a:gd name="connsiteY41" fmla="*/ 1346474 h 1428461"/>
                <a:gd name="connsiteX42" fmla="*/ 622021 w 1025268"/>
                <a:gd name="connsiteY42" fmla="*/ 1365507 h 1428461"/>
                <a:gd name="connsiteX43" fmla="*/ 586385 w 1025268"/>
                <a:gd name="connsiteY43" fmla="*/ 1391389 h 1428461"/>
                <a:gd name="connsiteX44" fmla="*/ 460037 w 1025268"/>
                <a:gd name="connsiteY44" fmla="*/ 1407565 h 1428461"/>
                <a:gd name="connsiteX45" fmla="*/ 434119 w 1025268"/>
                <a:gd name="connsiteY45" fmla="*/ 1397859 h 1428461"/>
                <a:gd name="connsiteX46" fmla="*/ 401700 w 1025268"/>
                <a:gd name="connsiteY46" fmla="*/ 1374520 h 1428461"/>
                <a:gd name="connsiteX47" fmla="*/ 390342 w 1025268"/>
                <a:gd name="connsiteY47" fmla="*/ 1370559 h 1428461"/>
                <a:gd name="connsiteX48" fmla="*/ 382738 w 1025268"/>
                <a:gd name="connsiteY48" fmla="*/ 1364352 h 1428461"/>
                <a:gd name="connsiteX49" fmla="*/ 359606 w 1025268"/>
                <a:gd name="connsiteY49" fmla="*/ 1352566 h 1428461"/>
                <a:gd name="connsiteX50" fmla="*/ 343408 w 1025268"/>
                <a:gd name="connsiteY50" fmla="*/ 1346095 h 1428461"/>
                <a:gd name="connsiteX51" fmla="*/ 343164 w 1025268"/>
                <a:gd name="connsiteY51" fmla="*/ 1345820 h 1428461"/>
                <a:gd name="connsiteX52" fmla="*/ 331787 w 1025268"/>
                <a:gd name="connsiteY52" fmla="*/ 1354381 h 1428461"/>
                <a:gd name="connsiteX53" fmla="*/ 317500 w 1025268"/>
                <a:gd name="connsiteY53" fmla="*/ 1423574 h 1428461"/>
                <a:gd name="connsiteX54" fmla="*/ 307975 w 1025268"/>
                <a:gd name="connsiteY54" fmla="*/ 1423574 h 1428461"/>
                <a:gd name="connsiteX55" fmla="*/ 312440 w 1025268"/>
                <a:gd name="connsiteY55" fmla="*/ 1335593 h 1428461"/>
                <a:gd name="connsiteX56" fmla="*/ 305220 w 1025268"/>
                <a:gd name="connsiteY56" fmla="*/ 1307880 h 1428461"/>
                <a:gd name="connsiteX57" fmla="*/ 304531 w 1025268"/>
                <a:gd name="connsiteY57" fmla="*/ 1307273 h 1428461"/>
                <a:gd name="connsiteX58" fmla="*/ 207340 w 1025268"/>
                <a:gd name="connsiteY58" fmla="*/ 1245803 h 1428461"/>
                <a:gd name="connsiteX59" fmla="*/ 206102 w 1025268"/>
                <a:gd name="connsiteY59" fmla="*/ 1244337 h 1428461"/>
                <a:gd name="connsiteX60" fmla="*/ 151891 w 1025268"/>
                <a:gd name="connsiteY60" fmla="*/ 1197594 h 1428461"/>
                <a:gd name="connsiteX61" fmla="*/ 103187 w 1025268"/>
                <a:gd name="connsiteY61" fmla="*/ 1139578 h 1428461"/>
                <a:gd name="connsiteX62" fmla="*/ 107417 w 1025268"/>
                <a:gd name="connsiteY62" fmla="*/ 1142399 h 1428461"/>
                <a:gd name="connsiteX63" fmla="*/ 103670 w 1025268"/>
                <a:gd name="connsiteY63" fmla="*/ 1139040 h 1428461"/>
                <a:gd name="connsiteX64" fmla="*/ 42116 w 1025268"/>
                <a:gd name="connsiteY64" fmla="*/ 1022571 h 1428461"/>
                <a:gd name="connsiteX65" fmla="*/ 77752 w 1025268"/>
                <a:gd name="connsiteY65" fmla="*/ 993454 h 1428461"/>
                <a:gd name="connsiteX66" fmla="*/ 255936 w 1025268"/>
                <a:gd name="connsiteY66" fmla="*/ 938455 h 1428461"/>
                <a:gd name="connsiteX67" fmla="*/ 236498 w 1025268"/>
                <a:gd name="connsiteY67" fmla="*/ 731399 h 1428461"/>
                <a:gd name="connsiteX68" fmla="*/ 217059 w 1025268"/>
                <a:gd name="connsiteY68" fmla="*/ 695812 h 1428461"/>
                <a:gd name="connsiteX69" fmla="*/ 226778 w 1025268"/>
                <a:gd name="connsiteY69" fmla="*/ 682871 h 1428461"/>
                <a:gd name="connsiteX70" fmla="*/ 320730 w 1025268"/>
                <a:gd name="connsiteY70" fmla="*/ 631107 h 1428461"/>
                <a:gd name="connsiteX71" fmla="*/ 333688 w 1025268"/>
                <a:gd name="connsiteY71" fmla="*/ 624636 h 1428461"/>
                <a:gd name="connsiteX72" fmla="*/ 340168 w 1025268"/>
                <a:gd name="connsiteY72" fmla="*/ 614931 h 1428461"/>
                <a:gd name="connsiteX73" fmla="*/ 336928 w 1025268"/>
                <a:gd name="connsiteY73" fmla="*/ 592284 h 1428461"/>
                <a:gd name="connsiteX74" fmla="*/ 330449 w 1025268"/>
                <a:gd name="connsiteY74" fmla="*/ 501697 h 1428461"/>
                <a:gd name="connsiteX75" fmla="*/ 327209 w 1025268"/>
                <a:gd name="connsiteY75" fmla="*/ 485521 h 1428461"/>
                <a:gd name="connsiteX76" fmla="*/ 323969 w 1025268"/>
                <a:gd name="connsiteY76" fmla="*/ 453169 h 1428461"/>
                <a:gd name="connsiteX77" fmla="*/ 71273 w 1025268"/>
                <a:gd name="connsiteY77" fmla="*/ 388464 h 1428461"/>
                <a:gd name="connsiteX78" fmla="*/ 58314 w 1025268"/>
                <a:gd name="connsiteY78" fmla="*/ 398170 h 1428461"/>
                <a:gd name="connsiteX79" fmla="*/ 0 w 1025268"/>
                <a:gd name="connsiteY79" fmla="*/ 394934 h 1428461"/>
                <a:gd name="connsiteX80" fmla="*/ 110149 w 1025268"/>
                <a:gd name="connsiteY80" fmla="*/ 223466 h 1428461"/>
                <a:gd name="connsiteX81" fmla="*/ 333688 w 1025268"/>
                <a:gd name="connsiteY81" fmla="*/ 94057 h 1428461"/>
                <a:gd name="connsiteX82" fmla="*/ 676287 w 1025268"/>
                <a:gd name="connsiteY82"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81628 w 1025268"/>
                <a:gd name="connsiteY23" fmla="*/ 1009630 h 1428461"/>
                <a:gd name="connsiteX24" fmla="*/ 978388 w 1025268"/>
                <a:gd name="connsiteY24" fmla="*/ 1035512 h 1428461"/>
                <a:gd name="connsiteX25" fmla="*/ 977810 w 1025268"/>
                <a:gd name="connsiteY25" fmla="*/ 1036325 h 1428461"/>
                <a:gd name="connsiteX26" fmla="*/ 979488 w 1025268"/>
                <a:gd name="connsiteY26" fmla="*/ 1034803 h 1428461"/>
                <a:gd name="connsiteX27" fmla="*/ 936837 w 1025268"/>
                <a:gd name="connsiteY27" fmla="*/ 1112591 h 1428461"/>
                <a:gd name="connsiteX28" fmla="*/ 936828 w 1025268"/>
                <a:gd name="connsiteY28" fmla="*/ 1111743 h 1428461"/>
                <a:gd name="connsiteX29" fmla="*/ 936272 w 1025268"/>
                <a:gd name="connsiteY29" fmla="*/ 1113158 h 1428461"/>
                <a:gd name="connsiteX30" fmla="*/ 884437 w 1025268"/>
                <a:gd name="connsiteY30" fmla="*/ 1177863 h 1428461"/>
                <a:gd name="connsiteX31" fmla="*/ 883534 w 1025268"/>
                <a:gd name="connsiteY31" fmla="*/ 1178560 h 1428461"/>
                <a:gd name="connsiteX32" fmla="*/ 793726 w 1025268"/>
                <a:gd name="connsiteY32" fmla="*/ 1245803 h 1428461"/>
                <a:gd name="connsiteX33" fmla="*/ 755650 w 1025268"/>
                <a:gd name="connsiteY33" fmla="*/ 1280866 h 1428461"/>
                <a:gd name="connsiteX34" fmla="*/ 755772 w 1025268"/>
                <a:gd name="connsiteY34" fmla="*/ 1280546 h 1428461"/>
                <a:gd name="connsiteX35" fmla="*/ 754849 w 1025268"/>
                <a:gd name="connsiteY35" fmla="*/ 1281391 h 1428461"/>
                <a:gd name="connsiteX36" fmla="*/ 725287 w 1025268"/>
                <a:gd name="connsiteY36" fmla="*/ 1294332 h 1428461"/>
                <a:gd name="connsiteX37" fmla="*/ 693583 w 1025268"/>
                <a:gd name="connsiteY37" fmla="*/ 1307156 h 1428461"/>
                <a:gd name="connsiteX38" fmla="*/ 684023 w 1025268"/>
                <a:gd name="connsiteY38" fmla="*/ 1361829 h 1428461"/>
                <a:gd name="connsiteX39" fmla="*/ 649613 w 1025268"/>
                <a:gd name="connsiteY39" fmla="*/ 1345896 h 1428461"/>
                <a:gd name="connsiteX40" fmla="*/ 647158 w 1025268"/>
                <a:gd name="connsiteY40" fmla="*/ 1346474 h 1428461"/>
                <a:gd name="connsiteX41" fmla="*/ 622021 w 1025268"/>
                <a:gd name="connsiteY41" fmla="*/ 1365507 h 1428461"/>
                <a:gd name="connsiteX42" fmla="*/ 586385 w 1025268"/>
                <a:gd name="connsiteY42" fmla="*/ 1391389 h 1428461"/>
                <a:gd name="connsiteX43" fmla="*/ 460037 w 1025268"/>
                <a:gd name="connsiteY43" fmla="*/ 1407565 h 1428461"/>
                <a:gd name="connsiteX44" fmla="*/ 434119 w 1025268"/>
                <a:gd name="connsiteY44" fmla="*/ 1397859 h 1428461"/>
                <a:gd name="connsiteX45" fmla="*/ 401700 w 1025268"/>
                <a:gd name="connsiteY45" fmla="*/ 1374520 h 1428461"/>
                <a:gd name="connsiteX46" fmla="*/ 390342 w 1025268"/>
                <a:gd name="connsiteY46" fmla="*/ 1370559 h 1428461"/>
                <a:gd name="connsiteX47" fmla="*/ 382738 w 1025268"/>
                <a:gd name="connsiteY47" fmla="*/ 1364352 h 1428461"/>
                <a:gd name="connsiteX48" fmla="*/ 359606 w 1025268"/>
                <a:gd name="connsiteY48" fmla="*/ 1352566 h 1428461"/>
                <a:gd name="connsiteX49" fmla="*/ 343408 w 1025268"/>
                <a:gd name="connsiteY49" fmla="*/ 1346095 h 1428461"/>
                <a:gd name="connsiteX50" fmla="*/ 343164 w 1025268"/>
                <a:gd name="connsiteY50" fmla="*/ 1345820 h 1428461"/>
                <a:gd name="connsiteX51" fmla="*/ 331787 w 1025268"/>
                <a:gd name="connsiteY51" fmla="*/ 1354381 h 1428461"/>
                <a:gd name="connsiteX52" fmla="*/ 317500 w 1025268"/>
                <a:gd name="connsiteY52" fmla="*/ 1423574 h 1428461"/>
                <a:gd name="connsiteX53" fmla="*/ 307975 w 1025268"/>
                <a:gd name="connsiteY53" fmla="*/ 1423574 h 1428461"/>
                <a:gd name="connsiteX54" fmla="*/ 312440 w 1025268"/>
                <a:gd name="connsiteY54" fmla="*/ 1335593 h 1428461"/>
                <a:gd name="connsiteX55" fmla="*/ 305220 w 1025268"/>
                <a:gd name="connsiteY55" fmla="*/ 1307880 h 1428461"/>
                <a:gd name="connsiteX56" fmla="*/ 304531 w 1025268"/>
                <a:gd name="connsiteY56" fmla="*/ 1307273 h 1428461"/>
                <a:gd name="connsiteX57" fmla="*/ 207340 w 1025268"/>
                <a:gd name="connsiteY57" fmla="*/ 1245803 h 1428461"/>
                <a:gd name="connsiteX58" fmla="*/ 206102 w 1025268"/>
                <a:gd name="connsiteY58" fmla="*/ 1244337 h 1428461"/>
                <a:gd name="connsiteX59" fmla="*/ 151891 w 1025268"/>
                <a:gd name="connsiteY59" fmla="*/ 1197594 h 1428461"/>
                <a:gd name="connsiteX60" fmla="*/ 103187 w 1025268"/>
                <a:gd name="connsiteY60" fmla="*/ 1139578 h 1428461"/>
                <a:gd name="connsiteX61" fmla="*/ 107417 w 1025268"/>
                <a:gd name="connsiteY61" fmla="*/ 1142399 h 1428461"/>
                <a:gd name="connsiteX62" fmla="*/ 103670 w 1025268"/>
                <a:gd name="connsiteY62" fmla="*/ 1139040 h 1428461"/>
                <a:gd name="connsiteX63" fmla="*/ 42116 w 1025268"/>
                <a:gd name="connsiteY63" fmla="*/ 1022571 h 1428461"/>
                <a:gd name="connsiteX64" fmla="*/ 77752 w 1025268"/>
                <a:gd name="connsiteY64" fmla="*/ 993454 h 1428461"/>
                <a:gd name="connsiteX65" fmla="*/ 255936 w 1025268"/>
                <a:gd name="connsiteY65" fmla="*/ 938455 h 1428461"/>
                <a:gd name="connsiteX66" fmla="*/ 236498 w 1025268"/>
                <a:gd name="connsiteY66" fmla="*/ 731399 h 1428461"/>
                <a:gd name="connsiteX67" fmla="*/ 217059 w 1025268"/>
                <a:gd name="connsiteY67" fmla="*/ 695812 h 1428461"/>
                <a:gd name="connsiteX68" fmla="*/ 226778 w 1025268"/>
                <a:gd name="connsiteY68" fmla="*/ 682871 h 1428461"/>
                <a:gd name="connsiteX69" fmla="*/ 320730 w 1025268"/>
                <a:gd name="connsiteY69" fmla="*/ 631107 h 1428461"/>
                <a:gd name="connsiteX70" fmla="*/ 333688 w 1025268"/>
                <a:gd name="connsiteY70" fmla="*/ 624636 h 1428461"/>
                <a:gd name="connsiteX71" fmla="*/ 340168 w 1025268"/>
                <a:gd name="connsiteY71" fmla="*/ 614931 h 1428461"/>
                <a:gd name="connsiteX72" fmla="*/ 336928 w 1025268"/>
                <a:gd name="connsiteY72" fmla="*/ 592284 h 1428461"/>
                <a:gd name="connsiteX73" fmla="*/ 330449 w 1025268"/>
                <a:gd name="connsiteY73" fmla="*/ 501697 h 1428461"/>
                <a:gd name="connsiteX74" fmla="*/ 327209 w 1025268"/>
                <a:gd name="connsiteY74" fmla="*/ 485521 h 1428461"/>
                <a:gd name="connsiteX75" fmla="*/ 323969 w 1025268"/>
                <a:gd name="connsiteY75" fmla="*/ 453169 h 1428461"/>
                <a:gd name="connsiteX76" fmla="*/ 71273 w 1025268"/>
                <a:gd name="connsiteY76" fmla="*/ 388464 h 1428461"/>
                <a:gd name="connsiteX77" fmla="*/ 58314 w 1025268"/>
                <a:gd name="connsiteY77" fmla="*/ 398170 h 1428461"/>
                <a:gd name="connsiteX78" fmla="*/ 0 w 1025268"/>
                <a:gd name="connsiteY78" fmla="*/ 394934 h 1428461"/>
                <a:gd name="connsiteX79" fmla="*/ 110149 w 1025268"/>
                <a:gd name="connsiteY79" fmla="*/ 223466 h 1428461"/>
                <a:gd name="connsiteX80" fmla="*/ 333688 w 1025268"/>
                <a:gd name="connsiteY80" fmla="*/ 94057 h 1428461"/>
                <a:gd name="connsiteX81" fmla="*/ 676287 w 1025268"/>
                <a:gd name="connsiteY81"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81720 w 1025268"/>
                <a:gd name="connsiteY22" fmla="*/ 1009211 h 1428461"/>
                <a:gd name="connsiteX23" fmla="*/ 978388 w 1025268"/>
                <a:gd name="connsiteY23" fmla="*/ 1035512 h 1428461"/>
                <a:gd name="connsiteX24" fmla="*/ 977810 w 1025268"/>
                <a:gd name="connsiteY24" fmla="*/ 1036325 h 1428461"/>
                <a:gd name="connsiteX25" fmla="*/ 979488 w 1025268"/>
                <a:gd name="connsiteY25" fmla="*/ 1034803 h 1428461"/>
                <a:gd name="connsiteX26" fmla="*/ 936837 w 1025268"/>
                <a:gd name="connsiteY26" fmla="*/ 1112591 h 1428461"/>
                <a:gd name="connsiteX27" fmla="*/ 936828 w 1025268"/>
                <a:gd name="connsiteY27" fmla="*/ 1111743 h 1428461"/>
                <a:gd name="connsiteX28" fmla="*/ 936272 w 1025268"/>
                <a:gd name="connsiteY28" fmla="*/ 1113158 h 1428461"/>
                <a:gd name="connsiteX29" fmla="*/ 884437 w 1025268"/>
                <a:gd name="connsiteY29" fmla="*/ 1177863 h 1428461"/>
                <a:gd name="connsiteX30" fmla="*/ 883534 w 1025268"/>
                <a:gd name="connsiteY30" fmla="*/ 1178560 h 1428461"/>
                <a:gd name="connsiteX31" fmla="*/ 793726 w 1025268"/>
                <a:gd name="connsiteY31" fmla="*/ 1245803 h 1428461"/>
                <a:gd name="connsiteX32" fmla="*/ 755650 w 1025268"/>
                <a:gd name="connsiteY32" fmla="*/ 1280866 h 1428461"/>
                <a:gd name="connsiteX33" fmla="*/ 755772 w 1025268"/>
                <a:gd name="connsiteY33" fmla="*/ 1280546 h 1428461"/>
                <a:gd name="connsiteX34" fmla="*/ 754849 w 1025268"/>
                <a:gd name="connsiteY34" fmla="*/ 1281391 h 1428461"/>
                <a:gd name="connsiteX35" fmla="*/ 725287 w 1025268"/>
                <a:gd name="connsiteY35" fmla="*/ 1294332 h 1428461"/>
                <a:gd name="connsiteX36" fmla="*/ 693583 w 1025268"/>
                <a:gd name="connsiteY36" fmla="*/ 1307156 h 1428461"/>
                <a:gd name="connsiteX37" fmla="*/ 684023 w 1025268"/>
                <a:gd name="connsiteY37" fmla="*/ 1361829 h 1428461"/>
                <a:gd name="connsiteX38" fmla="*/ 649613 w 1025268"/>
                <a:gd name="connsiteY38" fmla="*/ 1345896 h 1428461"/>
                <a:gd name="connsiteX39" fmla="*/ 647158 w 1025268"/>
                <a:gd name="connsiteY39" fmla="*/ 1346474 h 1428461"/>
                <a:gd name="connsiteX40" fmla="*/ 622021 w 1025268"/>
                <a:gd name="connsiteY40" fmla="*/ 1365507 h 1428461"/>
                <a:gd name="connsiteX41" fmla="*/ 586385 w 1025268"/>
                <a:gd name="connsiteY41" fmla="*/ 1391389 h 1428461"/>
                <a:gd name="connsiteX42" fmla="*/ 460037 w 1025268"/>
                <a:gd name="connsiteY42" fmla="*/ 1407565 h 1428461"/>
                <a:gd name="connsiteX43" fmla="*/ 434119 w 1025268"/>
                <a:gd name="connsiteY43" fmla="*/ 1397859 h 1428461"/>
                <a:gd name="connsiteX44" fmla="*/ 401700 w 1025268"/>
                <a:gd name="connsiteY44" fmla="*/ 1374520 h 1428461"/>
                <a:gd name="connsiteX45" fmla="*/ 390342 w 1025268"/>
                <a:gd name="connsiteY45" fmla="*/ 1370559 h 1428461"/>
                <a:gd name="connsiteX46" fmla="*/ 382738 w 1025268"/>
                <a:gd name="connsiteY46" fmla="*/ 1364352 h 1428461"/>
                <a:gd name="connsiteX47" fmla="*/ 359606 w 1025268"/>
                <a:gd name="connsiteY47" fmla="*/ 1352566 h 1428461"/>
                <a:gd name="connsiteX48" fmla="*/ 343408 w 1025268"/>
                <a:gd name="connsiteY48" fmla="*/ 1346095 h 1428461"/>
                <a:gd name="connsiteX49" fmla="*/ 343164 w 1025268"/>
                <a:gd name="connsiteY49" fmla="*/ 1345820 h 1428461"/>
                <a:gd name="connsiteX50" fmla="*/ 331787 w 1025268"/>
                <a:gd name="connsiteY50" fmla="*/ 1354381 h 1428461"/>
                <a:gd name="connsiteX51" fmla="*/ 317500 w 1025268"/>
                <a:gd name="connsiteY51" fmla="*/ 1423574 h 1428461"/>
                <a:gd name="connsiteX52" fmla="*/ 307975 w 1025268"/>
                <a:gd name="connsiteY52" fmla="*/ 1423574 h 1428461"/>
                <a:gd name="connsiteX53" fmla="*/ 312440 w 1025268"/>
                <a:gd name="connsiteY53" fmla="*/ 1335593 h 1428461"/>
                <a:gd name="connsiteX54" fmla="*/ 305220 w 1025268"/>
                <a:gd name="connsiteY54" fmla="*/ 1307880 h 1428461"/>
                <a:gd name="connsiteX55" fmla="*/ 304531 w 1025268"/>
                <a:gd name="connsiteY55" fmla="*/ 1307273 h 1428461"/>
                <a:gd name="connsiteX56" fmla="*/ 207340 w 1025268"/>
                <a:gd name="connsiteY56" fmla="*/ 1245803 h 1428461"/>
                <a:gd name="connsiteX57" fmla="*/ 206102 w 1025268"/>
                <a:gd name="connsiteY57" fmla="*/ 1244337 h 1428461"/>
                <a:gd name="connsiteX58" fmla="*/ 151891 w 1025268"/>
                <a:gd name="connsiteY58" fmla="*/ 1197594 h 1428461"/>
                <a:gd name="connsiteX59" fmla="*/ 103187 w 1025268"/>
                <a:gd name="connsiteY59" fmla="*/ 1139578 h 1428461"/>
                <a:gd name="connsiteX60" fmla="*/ 107417 w 1025268"/>
                <a:gd name="connsiteY60" fmla="*/ 1142399 h 1428461"/>
                <a:gd name="connsiteX61" fmla="*/ 103670 w 1025268"/>
                <a:gd name="connsiteY61" fmla="*/ 1139040 h 1428461"/>
                <a:gd name="connsiteX62" fmla="*/ 42116 w 1025268"/>
                <a:gd name="connsiteY62" fmla="*/ 1022571 h 1428461"/>
                <a:gd name="connsiteX63" fmla="*/ 77752 w 1025268"/>
                <a:gd name="connsiteY63" fmla="*/ 993454 h 1428461"/>
                <a:gd name="connsiteX64" fmla="*/ 255936 w 1025268"/>
                <a:gd name="connsiteY64" fmla="*/ 938455 h 1428461"/>
                <a:gd name="connsiteX65" fmla="*/ 236498 w 1025268"/>
                <a:gd name="connsiteY65" fmla="*/ 731399 h 1428461"/>
                <a:gd name="connsiteX66" fmla="*/ 217059 w 1025268"/>
                <a:gd name="connsiteY66" fmla="*/ 695812 h 1428461"/>
                <a:gd name="connsiteX67" fmla="*/ 226778 w 1025268"/>
                <a:gd name="connsiteY67" fmla="*/ 682871 h 1428461"/>
                <a:gd name="connsiteX68" fmla="*/ 320730 w 1025268"/>
                <a:gd name="connsiteY68" fmla="*/ 631107 h 1428461"/>
                <a:gd name="connsiteX69" fmla="*/ 333688 w 1025268"/>
                <a:gd name="connsiteY69" fmla="*/ 624636 h 1428461"/>
                <a:gd name="connsiteX70" fmla="*/ 340168 w 1025268"/>
                <a:gd name="connsiteY70" fmla="*/ 614931 h 1428461"/>
                <a:gd name="connsiteX71" fmla="*/ 336928 w 1025268"/>
                <a:gd name="connsiteY71" fmla="*/ 592284 h 1428461"/>
                <a:gd name="connsiteX72" fmla="*/ 330449 w 1025268"/>
                <a:gd name="connsiteY72" fmla="*/ 501697 h 1428461"/>
                <a:gd name="connsiteX73" fmla="*/ 327209 w 1025268"/>
                <a:gd name="connsiteY73" fmla="*/ 485521 h 1428461"/>
                <a:gd name="connsiteX74" fmla="*/ 323969 w 1025268"/>
                <a:gd name="connsiteY74" fmla="*/ 453169 h 1428461"/>
                <a:gd name="connsiteX75" fmla="*/ 71273 w 1025268"/>
                <a:gd name="connsiteY75" fmla="*/ 388464 h 1428461"/>
                <a:gd name="connsiteX76" fmla="*/ 58314 w 1025268"/>
                <a:gd name="connsiteY76" fmla="*/ 398170 h 1428461"/>
                <a:gd name="connsiteX77" fmla="*/ 0 w 1025268"/>
                <a:gd name="connsiteY77" fmla="*/ 394934 h 1428461"/>
                <a:gd name="connsiteX78" fmla="*/ 110149 w 1025268"/>
                <a:gd name="connsiteY78" fmla="*/ 223466 h 1428461"/>
                <a:gd name="connsiteX79" fmla="*/ 333688 w 1025268"/>
                <a:gd name="connsiteY79" fmla="*/ 94057 h 1428461"/>
                <a:gd name="connsiteX80" fmla="*/ 676287 w 1025268"/>
                <a:gd name="connsiteY80"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81340 w 1025268"/>
                <a:gd name="connsiteY18" fmla="*/ 996703 h 1428461"/>
                <a:gd name="connsiteX19" fmla="*/ 994569 w 1025268"/>
                <a:gd name="connsiteY19" fmla="*/ 977653 h 1428461"/>
                <a:gd name="connsiteX20" fmla="*/ 1014413 w 1025268"/>
                <a:gd name="connsiteY20" fmla="*/ 974478 h 1428461"/>
                <a:gd name="connsiteX21" fmla="*/ 1004078 w 1025268"/>
                <a:gd name="connsiteY21" fmla="*/ 997894 h 1428461"/>
                <a:gd name="connsiteX22" fmla="*/ 978388 w 1025268"/>
                <a:gd name="connsiteY22" fmla="*/ 1035512 h 1428461"/>
                <a:gd name="connsiteX23" fmla="*/ 977810 w 1025268"/>
                <a:gd name="connsiteY23" fmla="*/ 1036325 h 1428461"/>
                <a:gd name="connsiteX24" fmla="*/ 979488 w 1025268"/>
                <a:gd name="connsiteY24" fmla="*/ 1034803 h 1428461"/>
                <a:gd name="connsiteX25" fmla="*/ 936837 w 1025268"/>
                <a:gd name="connsiteY25" fmla="*/ 1112591 h 1428461"/>
                <a:gd name="connsiteX26" fmla="*/ 936828 w 1025268"/>
                <a:gd name="connsiteY26" fmla="*/ 1111743 h 1428461"/>
                <a:gd name="connsiteX27" fmla="*/ 936272 w 1025268"/>
                <a:gd name="connsiteY27" fmla="*/ 1113158 h 1428461"/>
                <a:gd name="connsiteX28" fmla="*/ 884437 w 1025268"/>
                <a:gd name="connsiteY28" fmla="*/ 1177863 h 1428461"/>
                <a:gd name="connsiteX29" fmla="*/ 883534 w 1025268"/>
                <a:gd name="connsiteY29" fmla="*/ 1178560 h 1428461"/>
                <a:gd name="connsiteX30" fmla="*/ 793726 w 1025268"/>
                <a:gd name="connsiteY30" fmla="*/ 1245803 h 1428461"/>
                <a:gd name="connsiteX31" fmla="*/ 755650 w 1025268"/>
                <a:gd name="connsiteY31" fmla="*/ 1280866 h 1428461"/>
                <a:gd name="connsiteX32" fmla="*/ 755772 w 1025268"/>
                <a:gd name="connsiteY32" fmla="*/ 1280546 h 1428461"/>
                <a:gd name="connsiteX33" fmla="*/ 754849 w 1025268"/>
                <a:gd name="connsiteY33" fmla="*/ 1281391 h 1428461"/>
                <a:gd name="connsiteX34" fmla="*/ 725287 w 1025268"/>
                <a:gd name="connsiteY34" fmla="*/ 1294332 h 1428461"/>
                <a:gd name="connsiteX35" fmla="*/ 693583 w 1025268"/>
                <a:gd name="connsiteY35" fmla="*/ 1307156 h 1428461"/>
                <a:gd name="connsiteX36" fmla="*/ 684023 w 1025268"/>
                <a:gd name="connsiteY36" fmla="*/ 1361829 h 1428461"/>
                <a:gd name="connsiteX37" fmla="*/ 649613 w 1025268"/>
                <a:gd name="connsiteY37" fmla="*/ 1345896 h 1428461"/>
                <a:gd name="connsiteX38" fmla="*/ 647158 w 1025268"/>
                <a:gd name="connsiteY38" fmla="*/ 1346474 h 1428461"/>
                <a:gd name="connsiteX39" fmla="*/ 622021 w 1025268"/>
                <a:gd name="connsiteY39" fmla="*/ 1365507 h 1428461"/>
                <a:gd name="connsiteX40" fmla="*/ 586385 w 1025268"/>
                <a:gd name="connsiteY40" fmla="*/ 1391389 h 1428461"/>
                <a:gd name="connsiteX41" fmla="*/ 460037 w 1025268"/>
                <a:gd name="connsiteY41" fmla="*/ 1407565 h 1428461"/>
                <a:gd name="connsiteX42" fmla="*/ 434119 w 1025268"/>
                <a:gd name="connsiteY42" fmla="*/ 1397859 h 1428461"/>
                <a:gd name="connsiteX43" fmla="*/ 401700 w 1025268"/>
                <a:gd name="connsiteY43" fmla="*/ 1374520 h 1428461"/>
                <a:gd name="connsiteX44" fmla="*/ 390342 w 1025268"/>
                <a:gd name="connsiteY44" fmla="*/ 1370559 h 1428461"/>
                <a:gd name="connsiteX45" fmla="*/ 382738 w 1025268"/>
                <a:gd name="connsiteY45" fmla="*/ 1364352 h 1428461"/>
                <a:gd name="connsiteX46" fmla="*/ 359606 w 1025268"/>
                <a:gd name="connsiteY46" fmla="*/ 1352566 h 1428461"/>
                <a:gd name="connsiteX47" fmla="*/ 343408 w 1025268"/>
                <a:gd name="connsiteY47" fmla="*/ 1346095 h 1428461"/>
                <a:gd name="connsiteX48" fmla="*/ 343164 w 1025268"/>
                <a:gd name="connsiteY48" fmla="*/ 1345820 h 1428461"/>
                <a:gd name="connsiteX49" fmla="*/ 331787 w 1025268"/>
                <a:gd name="connsiteY49" fmla="*/ 1354381 h 1428461"/>
                <a:gd name="connsiteX50" fmla="*/ 317500 w 1025268"/>
                <a:gd name="connsiteY50" fmla="*/ 1423574 h 1428461"/>
                <a:gd name="connsiteX51" fmla="*/ 307975 w 1025268"/>
                <a:gd name="connsiteY51" fmla="*/ 1423574 h 1428461"/>
                <a:gd name="connsiteX52" fmla="*/ 312440 w 1025268"/>
                <a:gd name="connsiteY52" fmla="*/ 1335593 h 1428461"/>
                <a:gd name="connsiteX53" fmla="*/ 305220 w 1025268"/>
                <a:gd name="connsiteY53" fmla="*/ 1307880 h 1428461"/>
                <a:gd name="connsiteX54" fmla="*/ 304531 w 1025268"/>
                <a:gd name="connsiteY54" fmla="*/ 1307273 h 1428461"/>
                <a:gd name="connsiteX55" fmla="*/ 207340 w 1025268"/>
                <a:gd name="connsiteY55" fmla="*/ 1245803 h 1428461"/>
                <a:gd name="connsiteX56" fmla="*/ 206102 w 1025268"/>
                <a:gd name="connsiteY56" fmla="*/ 1244337 h 1428461"/>
                <a:gd name="connsiteX57" fmla="*/ 151891 w 1025268"/>
                <a:gd name="connsiteY57" fmla="*/ 1197594 h 1428461"/>
                <a:gd name="connsiteX58" fmla="*/ 103187 w 1025268"/>
                <a:gd name="connsiteY58" fmla="*/ 1139578 h 1428461"/>
                <a:gd name="connsiteX59" fmla="*/ 107417 w 1025268"/>
                <a:gd name="connsiteY59" fmla="*/ 1142399 h 1428461"/>
                <a:gd name="connsiteX60" fmla="*/ 103670 w 1025268"/>
                <a:gd name="connsiteY60" fmla="*/ 1139040 h 1428461"/>
                <a:gd name="connsiteX61" fmla="*/ 42116 w 1025268"/>
                <a:gd name="connsiteY61" fmla="*/ 1022571 h 1428461"/>
                <a:gd name="connsiteX62" fmla="*/ 77752 w 1025268"/>
                <a:gd name="connsiteY62" fmla="*/ 993454 h 1428461"/>
                <a:gd name="connsiteX63" fmla="*/ 255936 w 1025268"/>
                <a:gd name="connsiteY63" fmla="*/ 938455 h 1428461"/>
                <a:gd name="connsiteX64" fmla="*/ 236498 w 1025268"/>
                <a:gd name="connsiteY64" fmla="*/ 731399 h 1428461"/>
                <a:gd name="connsiteX65" fmla="*/ 217059 w 1025268"/>
                <a:gd name="connsiteY65" fmla="*/ 695812 h 1428461"/>
                <a:gd name="connsiteX66" fmla="*/ 226778 w 1025268"/>
                <a:gd name="connsiteY66" fmla="*/ 682871 h 1428461"/>
                <a:gd name="connsiteX67" fmla="*/ 320730 w 1025268"/>
                <a:gd name="connsiteY67" fmla="*/ 631107 h 1428461"/>
                <a:gd name="connsiteX68" fmla="*/ 333688 w 1025268"/>
                <a:gd name="connsiteY68" fmla="*/ 624636 h 1428461"/>
                <a:gd name="connsiteX69" fmla="*/ 340168 w 1025268"/>
                <a:gd name="connsiteY69" fmla="*/ 614931 h 1428461"/>
                <a:gd name="connsiteX70" fmla="*/ 336928 w 1025268"/>
                <a:gd name="connsiteY70" fmla="*/ 592284 h 1428461"/>
                <a:gd name="connsiteX71" fmla="*/ 330449 w 1025268"/>
                <a:gd name="connsiteY71" fmla="*/ 501697 h 1428461"/>
                <a:gd name="connsiteX72" fmla="*/ 327209 w 1025268"/>
                <a:gd name="connsiteY72" fmla="*/ 485521 h 1428461"/>
                <a:gd name="connsiteX73" fmla="*/ 323969 w 1025268"/>
                <a:gd name="connsiteY73" fmla="*/ 453169 h 1428461"/>
                <a:gd name="connsiteX74" fmla="*/ 71273 w 1025268"/>
                <a:gd name="connsiteY74" fmla="*/ 388464 h 1428461"/>
                <a:gd name="connsiteX75" fmla="*/ 58314 w 1025268"/>
                <a:gd name="connsiteY75" fmla="*/ 398170 h 1428461"/>
                <a:gd name="connsiteX76" fmla="*/ 0 w 1025268"/>
                <a:gd name="connsiteY76" fmla="*/ 394934 h 1428461"/>
                <a:gd name="connsiteX77" fmla="*/ 110149 w 1025268"/>
                <a:gd name="connsiteY77" fmla="*/ 223466 h 1428461"/>
                <a:gd name="connsiteX78" fmla="*/ 333688 w 1025268"/>
                <a:gd name="connsiteY78" fmla="*/ 94057 h 1428461"/>
                <a:gd name="connsiteX79" fmla="*/ 676287 w 1025268"/>
                <a:gd name="connsiteY79" fmla="*/ 3521 h 1428461"/>
                <a:gd name="connsiteX0" fmla="*/ 676287 w 1025268"/>
                <a:gd name="connsiteY0" fmla="*/ 3521 h 1428461"/>
                <a:gd name="connsiteX1" fmla="*/ 800205 w 1025268"/>
                <a:gd name="connsiteY1" fmla="*/ 32587 h 1428461"/>
                <a:gd name="connsiteX2" fmla="*/ 839081 w 1025268"/>
                <a:gd name="connsiteY2" fmla="*/ 55234 h 1428461"/>
                <a:gd name="connsiteX3" fmla="*/ 1004306 w 1025268"/>
                <a:gd name="connsiteY3" fmla="*/ 297877 h 1428461"/>
                <a:gd name="connsiteX4" fmla="*/ 1020504 w 1025268"/>
                <a:gd name="connsiteY4" fmla="*/ 394934 h 1428461"/>
                <a:gd name="connsiteX5" fmla="*/ 955711 w 1025268"/>
                <a:gd name="connsiteY5" fmla="*/ 394934 h 1428461"/>
                <a:gd name="connsiteX6" fmla="*/ 719213 w 1025268"/>
                <a:gd name="connsiteY6" fmla="*/ 414346 h 1428461"/>
                <a:gd name="connsiteX7" fmla="*/ 690055 w 1025268"/>
                <a:gd name="connsiteY7" fmla="*/ 453169 h 1428461"/>
                <a:gd name="connsiteX8" fmla="*/ 683576 w 1025268"/>
                <a:gd name="connsiteY8" fmla="*/ 495227 h 1428461"/>
                <a:gd name="connsiteX9" fmla="*/ 680336 w 1025268"/>
                <a:gd name="connsiteY9" fmla="*/ 556696 h 1428461"/>
                <a:gd name="connsiteX10" fmla="*/ 673857 w 1025268"/>
                <a:gd name="connsiteY10" fmla="*/ 595519 h 1428461"/>
                <a:gd name="connsiteX11" fmla="*/ 690055 w 1025268"/>
                <a:gd name="connsiteY11" fmla="*/ 621401 h 1428461"/>
                <a:gd name="connsiteX12" fmla="*/ 771048 w 1025268"/>
                <a:gd name="connsiteY12" fmla="*/ 692576 h 1428461"/>
                <a:gd name="connsiteX13" fmla="*/ 741891 w 1025268"/>
                <a:gd name="connsiteY13" fmla="*/ 776693 h 1428461"/>
                <a:gd name="connsiteX14" fmla="*/ 754849 w 1025268"/>
                <a:gd name="connsiteY14" fmla="*/ 948160 h 1428461"/>
                <a:gd name="connsiteX15" fmla="*/ 926553 w 1025268"/>
                <a:gd name="connsiteY15" fmla="*/ 993454 h 1428461"/>
                <a:gd name="connsiteX16" fmla="*/ 978388 w 1025268"/>
                <a:gd name="connsiteY16" fmla="*/ 993454 h 1428461"/>
                <a:gd name="connsiteX17" fmla="*/ 981340 w 1025268"/>
                <a:gd name="connsiteY17" fmla="*/ 997308 h 1428461"/>
                <a:gd name="connsiteX18" fmla="*/ 994569 w 1025268"/>
                <a:gd name="connsiteY18" fmla="*/ 977653 h 1428461"/>
                <a:gd name="connsiteX19" fmla="*/ 1014413 w 1025268"/>
                <a:gd name="connsiteY19" fmla="*/ 974478 h 1428461"/>
                <a:gd name="connsiteX20" fmla="*/ 1004078 w 1025268"/>
                <a:gd name="connsiteY20" fmla="*/ 997894 h 1428461"/>
                <a:gd name="connsiteX21" fmla="*/ 978388 w 1025268"/>
                <a:gd name="connsiteY21" fmla="*/ 1035512 h 1428461"/>
                <a:gd name="connsiteX22" fmla="*/ 977810 w 1025268"/>
                <a:gd name="connsiteY22" fmla="*/ 1036325 h 1428461"/>
                <a:gd name="connsiteX23" fmla="*/ 979488 w 1025268"/>
                <a:gd name="connsiteY23" fmla="*/ 1034803 h 1428461"/>
                <a:gd name="connsiteX24" fmla="*/ 936837 w 1025268"/>
                <a:gd name="connsiteY24" fmla="*/ 1112591 h 1428461"/>
                <a:gd name="connsiteX25" fmla="*/ 936828 w 1025268"/>
                <a:gd name="connsiteY25" fmla="*/ 1111743 h 1428461"/>
                <a:gd name="connsiteX26" fmla="*/ 936272 w 1025268"/>
                <a:gd name="connsiteY26" fmla="*/ 1113158 h 1428461"/>
                <a:gd name="connsiteX27" fmla="*/ 884437 w 1025268"/>
                <a:gd name="connsiteY27" fmla="*/ 1177863 h 1428461"/>
                <a:gd name="connsiteX28" fmla="*/ 883534 w 1025268"/>
                <a:gd name="connsiteY28" fmla="*/ 1178560 h 1428461"/>
                <a:gd name="connsiteX29" fmla="*/ 793726 w 1025268"/>
                <a:gd name="connsiteY29" fmla="*/ 1245803 h 1428461"/>
                <a:gd name="connsiteX30" fmla="*/ 755650 w 1025268"/>
                <a:gd name="connsiteY30" fmla="*/ 1280866 h 1428461"/>
                <a:gd name="connsiteX31" fmla="*/ 755772 w 1025268"/>
                <a:gd name="connsiteY31" fmla="*/ 1280546 h 1428461"/>
                <a:gd name="connsiteX32" fmla="*/ 754849 w 1025268"/>
                <a:gd name="connsiteY32" fmla="*/ 1281391 h 1428461"/>
                <a:gd name="connsiteX33" fmla="*/ 725287 w 1025268"/>
                <a:gd name="connsiteY33" fmla="*/ 1294332 h 1428461"/>
                <a:gd name="connsiteX34" fmla="*/ 693583 w 1025268"/>
                <a:gd name="connsiteY34" fmla="*/ 1307156 h 1428461"/>
                <a:gd name="connsiteX35" fmla="*/ 684023 w 1025268"/>
                <a:gd name="connsiteY35" fmla="*/ 1361829 h 1428461"/>
                <a:gd name="connsiteX36" fmla="*/ 649613 w 1025268"/>
                <a:gd name="connsiteY36" fmla="*/ 1345896 h 1428461"/>
                <a:gd name="connsiteX37" fmla="*/ 647158 w 1025268"/>
                <a:gd name="connsiteY37" fmla="*/ 1346474 h 1428461"/>
                <a:gd name="connsiteX38" fmla="*/ 622021 w 1025268"/>
                <a:gd name="connsiteY38" fmla="*/ 1365507 h 1428461"/>
                <a:gd name="connsiteX39" fmla="*/ 586385 w 1025268"/>
                <a:gd name="connsiteY39" fmla="*/ 1391389 h 1428461"/>
                <a:gd name="connsiteX40" fmla="*/ 460037 w 1025268"/>
                <a:gd name="connsiteY40" fmla="*/ 1407565 h 1428461"/>
                <a:gd name="connsiteX41" fmla="*/ 434119 w 1025268"/>
                <a:gd name="connsiteY41" fmla="*/ 1397859 h 1428461"/>
                <a:gd name="connsiteX42" fmla="*/ 401700 w 1025268"/>
                <a:gd name="connsiteY42" fmla="*/ 1374520 h 1428461"/>
                <a:gd name="connsiteX43" fmla="*/ 390342 w 1025268"/>
                <a:gd name="connsiteY43" fmla="*/ 1370559 h 1428461"/>
                <a:gd name="connsiteX44" fmla="*/ 382738 w 1025268"/>
                <a:gd name="connsiteY44" fmla="*/ 1364352 h 1428461"/>
                <a:gd name="connsiteX45" fmla="*/ 359606 w 1025268"/>
                <a:gd name="connsiteY45" fmla="*/ 1352566 h 1428461"/>
                <a:gd name="connsiteX46" fmla="*/ 343408 w 1025268"/>
                <a:gd name="connsiteY46" fmla="*/ 1346095 h 1428461"/>
                <a:gd name="connsiteX47" fmla="*/ 343164 w 1025268"/>
                <a:gd name="connsiteY47" fmla="*/ 1345820 h 1428461"/>
                <a:gd name="connsiteX48" fmla="*/ 331787 w 1025268"/>
                <a:gd name="connsiteY48" fmla="*/ 1354381 h 1428461"/>
                <a:gd name="connsiteX49" fmla="*/ 317500 w 1025268"/>
                <a:gd name="connsiteY49" fmla="*/ 1423574 h 1428461"/>
                <a:gd name="connsiteX50" fmla="*/ 307975 w 1025268"/>
                <a:gd name="connsiteY50" fmla="*/ 1423574 h 1428461"/>
                <a:gd name="connsiteX51" fmla="*/ 312440 w 1025268"/>
                <a:gd name="connsiteY51" fmla="*/ 1335593 h 1428461"/>
                <a:gd name="connsiteX52" fmla="*/ 305220 w 1025268"/>
                <a:gd name="connsiteY52" fmla="*/ 1307880 h 1428461"/>
                <a:gd name="connsiteX53" fmla="*/ 304531 w 1025268"/>
                <a:gd name="connsiteY53" fmla="*/ 1307273 h 1428461"/>
                <a:gd name="connsiteX54" fmla="*/ 207340 w 1025268"/>
                <a:gd name="connsiteY54" fmla="*/ 1245803 h 1428461"/>
                <a:gd name="connsiteX55" fmla="*/ 206102 w 1025268"/>
                <a:gd name="connsiteY55" fmla="*/ 1244337 h 1428461"/>
                <a:gd name="connsiteX56" fmla="*/ 151891 w 1025268"/>
                <a:gd name="connsiteY56" fmla="*/ 1197594 h 1428461"/>
                <a:gd name="connsiteX57" fmla="*/ 103187 w 1025268"/>
                <a:gd name="connsiteY57" fmla="*/ 1139578 h 1428461"/>
                <a:gd name="connsiteX58" fmla="*/ 107417 w 1025268"/>
                <a:gd name="connsiteY58" fmla="*/ 1142399 h 1428461"/>
                <a:gd name="connsiteX59" fmla="*/ 103670 w 1025268"/>
                <a:gd name="connsiteY59" fmla="*/ 1139040 h 1428461"/>
                <a:gd name="connsiteX60" fmla="*/ 42116 w 1025268"/>
                <a:gd name="connsiteY60" fmla="*/ 1022571 h 1428461"/>
                <a:gd name="connsiteX61" fmla="*/ 77752 w 1025268"/>
                <a:gd name="connsiteY61" fmla="*/ 993454 h 1428461"/>
                <a:gd name="connsiteX62" fmla="*/ 255936 w 1025268"/>
                <a:gd name="connsiteY62" fmla="*/ 938455 h 1428461"/>
                <a:gd name="connsiteX63" fmla="*/ 236498 w 1025268"/>
                <a:gd name="connsiteY63" fmla="*/ 731399 h 1428461"/>
                <a:gd name="connsiteX64" fmla="*/ 217059 w 1025268"/>
                <a:gd name="connsiteY64" fmla="*/ 695812 h 1428461"/>
                <a:gd name="connsiteX65" fmla="*/ 226778 w 1025268"/>
                <a:gd name="connsiteY65" fmla="*/ 682871 h 1428461"/>
                <a:gd name="connsiteX66" fmla="*/ 320730 w 1025268"/>
                <a:gd name="connsiteY66" fmla="*/ 631107 h 1428461"/>
                <a:gd name="connsiteX67" fmla="*/ 333688 w 1025268"/>
                <a:gd name="connsiteY67" fmla="*/ 624636 h 1428461"/>
                <a:gd name="connsiteX68" fmla="*/ 340168 w 1025268"/>
                <a:gd name="connsiteY68" fmla="*/ 614931 h 1428461"/>
                <a:gd name="connsiteX69" fmla="*/ 336928 w 1025268"/>
                <a:gd name="connsiteY69" fmla="*/ 592284 h 1428461"/>
                <a:gd name="connsiteX70" fmla="*/ 330449 w 1025268"/>
                <a:gd name="connsiteY70" fmla="*/ 501697 h 1428461"/>
                <a:gd name="connsiteX71" fmla="*/ 327209 w 1025268"/>
                <a:gd name="connsiteY71" fmla="*/ 485521 h 1428461"/>
                <a:gd name="connsiteX72" fmla="*/ 323969 w 1025268"/>
                <a:gd name="connsiteY72" fmla="*/ 453169 h 1428461"/>
                <a:gd name="connsiteX73" fmla="*/ 71273 w 1025268"/>
                <a:gd name="connsiteY73" fmla="*/ 388464 h 1428461"/>
                <a:gd name="connsiteX74" fmla="*/ 58314 w 1025268"/>
                <a:gd name="connsiteY74" fmla="*/ 398170 h 1428461"/>
                <a:gd name="connsiteX75" fmla="*/ 0 w 1025268"/>
                <a:gd name="connsiteY75" fmla="*/ 394934 h 1428461"/>
                <a:gd name="connsiteX76" fmla="*/ 110149 w 1025268"/>
                <a:gd name="connsiteY76" fmla="*/ 223466 h 1428461"/>
                <a:gd name="connsiteX77" fmla="*/ 333688 w 1025268"/>
                <a:gd name="connsiteY77" fmla="*/ 94057 h 1428461"/>
                <a:gd name="connsiteX78" fmla="*/ 676287 w 1025268"/>
                <a:gd name="connsiteY78" fmla="*/ 3521 h 142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25268" h="1428461">
                  <a:moveTo>
                    <a:pt x="676287" y="3521"/>
                  </a:moveTo>
                  <a:cubicBezTo>
                    <a:pt x="716783" y="8323"/>
                    <a:pt x="758089" y="18029"/>
                    <a:pt x="800205" y="32587"/>
                  </a:cubicBezTo>
                  <a:cubicBezTo>
                    <a:pt x="813164" y="39058"/>
                    <a:pt x="829362" y="42293"/>
                    <a:pt x="839081" y="55234"/>
                  </a:cubicBezTo>
                  <a:cubicBezTo>
                    <a:pt x="894156" y="136115"/>
                    <a:pt x="965430" y="207290"/>
                    <a:pt x="1004306" y="297877"/>
                  </a:cubicBezTo>
                  <a:cubicBezTo>
                    <a:pt x="1017265" y="326994"/>
                    <a:pt x="1033463" y="359347"/>
                    <a:pt x="1020504" y="394934"/>
                  </a:cubicBezTo>
                  <a:cubicBezTo>
                    <a:pt x="997827" y="407875"/>
                    <a:pt x="978388" y="398170"/>
                    <a:pt x="955711" y="394934"/>
                  </a:cubicBezTo>
                  <a:cubicBezTo>
                    <a:pt x="874718" y="356111"/>
                    <a:pt x="796965" y="375523"/>
                    <a:pt x="719213" y="414346"/>
                  </a:cubicBezTo>
                  <a:cubicBezTo>
                    <a:pt x="703014" y="420816"/>
                    <a:pt x="690055" y="433757"/>
                    <a:pt x="690055" y="453169"/>
                  </a:cubicBezTo>
                  <a:cubicBezTo>
                    <a:pt x="690055" y="466110"/>
                    <a:pt x="686816" y="482286"/>
                    <a:pt x="683576" y="495227"/>
                  </a:cubicBezTo>
                  <a:cubicBezTo>
                    <a:pt x="677097" y="514638"/>
                    <a:pt x="677097" y="537285"/>
                    <a:pt x="680336" y="556696"/>
                  </a:cubicBezTo>
                  <a:cubicBezTo>
                    <a:pt x="680336" y="569637"/>
                    <a:pt x="677097" y="582578"/>
                    <a:pt x="673857" y="595519"/>
                  </a:cubicBezTo>
                  <a:cubicBezTo>
                    <a:pt x="667377" y="611695"/>
                    <a:pt x="683576" y="614931"/>
                    <a:pt x="690055" y="621401"/>
                  </a:cubicBezTo>
                  <a:cubicBezTo>
                    <a:pt x="703014" y="660224"/>
                    <a:pt x="751610" y="660224"/>
                    <a:pt x="771048" y="692576"/>
                  </a:cubicBezTo>
                  <a:cubicBezTo>
                    <a:pt x="774288" y="724929"/>
                    <a:pt x="751610" y="750811"/>
                    <a:pt x="741891" y="776693"/>
                  </a:cubicBezTo>
                  <a:cubicBezTo>
                    <a:pt x="719213" y="834927"/>
                    <a:pt x="709494" y="896397"/>
                    <a:pt x="754849" y="948160"/>
                  </a:cubicBezTo>
                  <a:cubicBezTo>
                    <a:pt x="800205" y="999924"/>
                    <a:pt x="858520" y="1016101"/>
                    <a:pt x="926553" y="993454"/>
                  </a:cubicBezTo>
                  <a:cubicBezTo>
                    <a:pt x="942752" y="986983"/>
                    <a:pt x="962190" y="983748"/>
                    <a:pt x="978388" y="993454"/>
                  </a:cubicBezTo>
                  <a:lnTo>
                    <a:pt x="981340" y="997308"/>
                  </a:lnTo>
                  <a:lnTo>
                    <a:pt x="994569" y="977653"/>
                  </a:lnTo>
                  <a:cubicBezTo>
                    <a:pt x="1001184" y="974478"/>
                    <a:pt x="1007799" y="974478"/>
                    <a:pt x="1014413" y="974478"/>
                  </a:cubicBezTo>
                  <a:cubicBezTo>
                    <a:pt x="1011106" y="982415"/>
                    <a:pt x="1008626" y="991147"/>
                    <a:pt x="1004078" y="997894"/>
                  </a:cubicBezTo>
                  <a:lnTo>
                    <a:pt x="978388" y="1035512"/>
                  </a:lnTo>
                  <a:lnTo>
                    <a:pt x="977810" y="1036325"/>
                  </a:lnTo>
                  <a:lnTo>
                    <a:pt x="979488" y="1034803"/>
                  </a:lnTo>
                  <a:cubicBezTo>
                    <a:pt x="972927" y="1063974"/>
                    <a:pt x="953241" y="1089903"/>
                    <a:pt x="936837" y="1112591"/>
                  </a:cubicBezTo>
                  <a:cubicBezTo>
                    <a:pt x="936834" y="1112308"/>
                    <a:pt x="936831" y="1112026"/>
                    <a:pt x="936828" y="1111743"/>
                  </a:cubicBezTo>
                  <a:lnTo>
                    <a:pt x="936272" y="1113158"/>
                  </a:lnTo>
                  <a:cubicBezTo>
                    <a:pt x="910355" y="1126099"/>
                    <a:pt x="897396" y="1151981"/>
                    <a:pt x="884437" y="1177863"/>
                  </a:cubicBezTo>
                  <a:lnTo>
                    <a:pt x="883534" y="1178560"/>
                  </a:lnTo>
                  <a:lnTo>
                    <a:pt x="793726" y="1245803"/>
                  </a:lnTo>
                  <a:lnTo>
                    <a:pt x="755650" y="1280866"/>
                  </a:lnTo>
                  <a:cubicBezTo>
                    <a:pt x="755691" y="1280759"/>
                    <a:pt x="755731" y="1280653"/>
                    <a:pt x="755772" y="1280546"/>
                  </a:cubicBezTo>
                  <a:lnTo>
                    <a:pt x="754849" y="1281391"/>
                  </a:lnTo>
                  <a:cubicBezTo>
                    <a:pt x="743510" y="1281391"/>
                    <a:pt x="734601" y="1287861"/>
                    <a:pt x="725287" y="1294332"/>
                  </a:cubicBezTo>
                  <a:lnTo>
                    <a:pt x="693583" y="1307156"/>
                  </a:lnTo>
                  <a:lnTo>
                    <a:pt x="684023" y="1361829"/>
                  </a:lnTo>
                  <a:cubicBezTo>
                    <a:pt x="674307" y="1345487"/>
                    <a:pt x="662162" y="1343853"/>
                    <a:pt x="649613" y="1345896"/>
                  </a:cubicBezTo>
                  <a:lnTo>
                    <a:pt x="647158" y="1346474"/>
                  </a:lnTo>
                  <a:lnTo>
                    <a:pt x="622021" y="1365507"/>
                  </a:lnTo>
                  <a:cubicBezTo>
                    <a:pt x="612302" y="1375213"/>
                    <a:pt x="602583" y="1384918"/>
                    <a:pt x="586385" y="1391389"/>
                  </a:cubicBezTo>
                  <a:cubicBezTo>
                    <a:pt x="547508" y="1410800"/>
                    <a:pt x="505392" y="1423741"/>
                    <a:pt x="460037" y="1407565"/>
                  </a:cubicBezTo>
                  <a:cubicBezTo>
                    <a:pt x="450317" y="1404330"/>
                    <a:pt x="443838" y="1401094"/>
                    <a:pt x="434119" y="1397859"/>
                  </a:cubicBezTo>
                  <a:lnTo>
                    <a:pt x="401700" y="1374520"/>
                  </a:lnTo>
                  <a:lnTo>
                    <a:pt x="390342" y="1370559"/>
                  </a:lnTo>
                  <a:lnTo>
                    <a:pt x="382738" y="1364352"/>
                  </a:lnTo>
                  <a:lnTo>
                    <a:pt x="359606" y="1352566"/>
                  </a:lnTo>
                  <a:cubicBezTo>
                    <a:pt x="353127" y="1349331"/>
                    <a:pt x="349887" y="1349331"/>
                    <a:pt x="343408" y="1346095"/>
                  </a:cubicBezTo>
                  <a:lnTo>
                    <a:pt x="343164" y="1345820"/>
                  </a:lnTo>
                  <a:lnTo>
                    <a:pt x="331787" y="1354381"/>
                  </a:lnTo>
                  <a:cubicBezTo>
                    <a:pt x="321667" y="1374696"/>
                    <a:pt x="336550" y="1406467"/>
                    <a:pt x="317500" y="1423574"/>
                  </a:cubicBezTo>
                  <a:cubicBezTo>
                    <a:pt x="314325" y="1430091"/>
                    <a:pt x="311150" y="1430091"/>
                    <a:pt x="307975" y="1423574"/>
                  </a:cubicBezTo>
                  <a:cubicBezTo>
                    <a:pt x="303212" y="1394247"/>
                    <a:pt x="314523" y="1364920"/>
                    <a:pt x="312440" y="1335593"/>
                  </a:cubicBezTo>
                  <a:lnTo>
                    <a:pt x="305220" y="1307880"/>
                  </a:lnTo>
                  <a:lnTo>
                    <a:pt x="304531" y="1307273"/>
                  </a:lnTo>
                  <a:cubicBezTo>
                    <a:pt x="272134" y="1284626"/>
                    <a:pt x="239737" y="1265214"/>
                    <a:pt x="207340" y="1245803"/>
                  </a:cubicBezTo>
                  <a:lnTo>
                    <a:pt x="206102" y="1244337"/>
                  </a:lnTo>
                  <a:lnTo>
                    <a:pt x="151891" y="1197594"/>
                  </a:lnTo>
                  <a:cubicBezTo>
                    <a:pt x="134292" y="1179867"/>
                    <a:pt x="117921" y="1160528"/>
                    <a:pt x="103187" y="1139578"/>
                  </a:cubicBezTo>
                  <a:lnTo>
                    <a:pt x="107417" y="1142399"/>
                  </a:lnTo>
                  <a:lnTo>
                    <a:pt x="103670" y="1139040"/>
                  </a:lnTo>
                  <a:cubicBezTo>
                    <a:pt x="93951" y="1093746"/>
                    <a:pt x="48595" y="1067865"/>
                    <a:pt x="42116" y="1022571"/>
                  </a:cubicBezTo>
                  <a:cubicBezTo>
                    <a:pt x="32397" y="983748"/>
                    <a:pt x="58314" y="986983"/>
                    <a:pt x="77752" y="993454"/>
                  </a:cubicBezTo>
                  <a:cubicBezTo>
                    <a:pt x="149026" y="1012865"/>
                    <a:pt x="210580" y="1003160"/>
                    <a:pt x="255936" y="938455"/>
                  </a:cubicBezTo>
                  <a:cubicBezTo>
                    <a:pt x="301291" y="864044"/>
                    <a:pt x="285093" y="796104"/>
                    <a:pt x="236498" y="731399"/>
                  </a:cubicBezTo>
                  <a:cubicBezTo>
                    <a:pt x="226778" y="721694"/>
                    <a:pt x="217059" y="708753"/>
                    <a:pt x="217059" y="695812"/>
                  </a:cubicBezTo>
                  <a:cubicBezTo>
                    <a:pt x="217059" y="689341"/>
                    <a:pt x="220299" y="686106"/>
                    <a:pt x="226778" y="682871"/>
                  </a:cubicBezTo>
                  <a:cubicBezTo>
                    <a:pt x="259175" y="669930"/>
                    <a:pt x="298052" y="663459"/>
                    <a:pt x="320730" y="631107"/>
                  </a:cubicBezTo>
                  <a:cubicBezTo>
                    <a:pt x="323969" y="627872"/>
                    <a:pt x="330449" y="624636"/>
                    <a:pt x="333688" y="624636"/>
                  </a:cubicBezTo>
                  <a:cubicBezTo>
                    <a:pt x="340168" y="624636"/>
                    <a:pt x="343408" y="621401"/>
                    <a:pt x="340168" y="614931"/>
                  </a:cubicBezTo>
                  <a:cubicBezTo>
                    <a:pt x="340168" y="605225"/>
                    <a:pt x="336928" y="598754"/>
                    <a:pt x="336928" y="592284"/>
                  </a:cubicBezTo>
                  <a:cubicBezTo>
                    <a:pt x="330449" y="563167"/>
                    <a:pt x="343408" y="530814"/>
                    <a:pt x="330449" y="501697"/>
                  </a:cubicBezTo>
                  <a:cubicBezTo>
                    <a:pt x="327209" y="495227"/>
                    <a:pt x="327209" y="488756"/>
                    <a:pt x="327209" y="485521"/>
                  </a:cubicBezTo>
                  <a:cubicBezTo>
                    <a:pt x="323969" y="475815"/>
                    <a:pt x="323969" y="462874"/>
                    <a:pt x="323969" y="453169"/>
                  </a:cubicBezTo>
                  <a:cubicBezTo>
                    <a:pt x="278614" y="381993"/>
                    <a:pt x="165224" y="356111"/>
                    <a:pt x="71273" y="388464"/>
                  </a:cubicBezTo>
                  <a:cubicBezTo>
                    <a:pt x="68033" y="391699"/>
                    <a:pt x="61554" y="394934"/>
                    <a:pt x="58314" y="398170"/>
                  </a:cubicBezTo>
                  <a:cubicBezTo>
                    <a:pt x="38876" y="398170"/>
                    <a:pt x="16198" y="424051"/>
                    <a:pt x="0" y="394934"/>
                  </a:cubicBezTo>
                  <a:cubicBezTo>
                    <a:pt x="0" y="314053"/>
                    <a:pt x="29157" y="259054"/>
                    <a:pt x="110149" y="223466"/>
                  </a:cubicBezTo>
                  <a:cubicBezTo>
                    <a:pt x="187902" y="191114"/>
                    <a:pt x="262415" y="145821"/>
                    <a:pt x="333688" y="94057"/>
                  </a:cubicBezTo>
                  <a:cubicBezTo>
                    <a:pt x="440599" y="18838"/>
                    <a:pt x="554798" y="-10886"/>
                    <a:pt x="676287" y="3521"/>
                  </a:cubicBezTo>
                  <a:close/>
                </a:path>
              </a:pathLst>
            </a:custGeom>
            <a:solidFill>
              <a:srgbClr val="FCDFD1"/>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48" name="Freeform 8">
              <a:extLst>
                <a:ext uri="{FF2B5EF4-FFF2-40B4-BE49-F238E27FC236}">
                  <a16:creationId xmlns:a16="http://schemas.microsoft.com/office/drawing/2014/main" id="{5B61E864-A6BC-4097-B256-36444E217FB2}"/>
                </a:ext>
              </a:extLst>
            </p:cNvPr>
            <p:cNvSpPr>
              <a:spLocks/>
            </p:cNvSpPr>
            <p:nvPr/>
          </p:nvSpPr>
          <p:spPr bwMode="auto">
            <a:xfrm>
              <a:off x="9067047" y="6160574"/>
              <a:ext cx="366915" cy="695171"/>
            </a:xfrm>
            <a:custGeom>
              <a:avLst/>
              <a:gdLst>
                <a:gd name="T0" fmla="*/ 145 w 163"/>
                <a:gd name="T1" fmla="*/ 192 h 305"/>
                <a:gd name="T2" fmla="*/ 142 w 163"/>
                <a:gd name="T3" fmla="*/ 173 h 305"/>
                <a:gd name="T4" fmla="*/ 139 w 163"/>
                <a:gd name="T5" fmla="*/ 95 h 305"/>
                <a:gd name="T6" fmla="*/ 122 w 163"/>
                <a:gd name="T7" fmla="*/ 87 h 305"/>
                <a:gd name="T8" fmla="*/ 50 w 163"/>
                <a:gd name="T9" fmla="*/ 100 h 305"/>
                <a:gd name="T10" fmla="*/ 36 w 163"/>
                <a:gd name="T11" fmla="*/ 110 h 305"/>
                <a:gd name="T12" fmla="*/ 14 w 163"/>
                <a:gd name="T13" fmla="*/ 207 h 305"/>
                <a:gd name="T14" fmla="*/ 14 w 163"/>
                <a:gd name="T15" fmla="*/ 303 h 305"/>
                <a:gd name="T16" fmla="*/ 6 w 163"/>
                <a:gd name="T17" fmla="*/ 305 h 305"/>
                <a:gd name="T18" fmla="*/ 4 w 163"/>
                <a:gd name="T19" fmla="*/ 283 h 305"/>
                <a:gd name="T20" fmla="*/ 2 w 163"/>
                <a:gd name="T21" fmla="*/ 233 h 305"/>
                <a:gd name="T22" fmla="*/ 1 w 163"/>
                <a:gd name="T23" fmla="*/ 227 h 305"/>
                <a:gd name="T24" fmla="*/ 2 w 163"/>
                <a:gd name="T25" fmla="*/ 197 h 305"/>
                <a:gd name="T26" fmla="*/ 1 w 163"/>
                <a:gd name="T27" fmla="*/ 41 h 305"/>
                <a:gd name="T28" fmla="*/ 4 w 163"/>
                <a:gd name="T29" fmla="*/ 20 h 305"/>
                <a:gd name="T30" fmla="*/ 37 w 163"/>
                <a:gd name="T31" fmla="*/ 14 h 305"/>
                <a:gd name="T32" fmla="*/ 74 w 163"/>
                <a:gd name="T33" fmla="*/ 12 h 305"/>
                <a:gd name="T34" fmla="*/ 92 w 163"/>
                <a:gd name="T35" fmla="*/ 11 h 305"/>
                <a:gd name="T36" fmla="*/ 109 w 163"/>
                <a:gd name="T37" fmla="*/ 9 h 305"/>
                <a:gd name="T38" fmla="*/ 134 w 163"/>
                <a:gd name="T39" fmla="*/ 5 h 305"/>
                <a:gd name="T40" fmla="*/ 145 w 163"/>
                <a:gd name="T41" fmla="*/ 3 h 305"/>
                <a:gd name="T42" fmla="*/ 160 w 163"/>
                <a:gd name="T43" fmla="*/ 6 h 305"/>
                <a:gd name="T44" fmla="*/ 156 w 163"/>
                <a:gd name="T45" fmla="*/ 49 h 305"/>
                <a:gd name="T46" fmla="*/ 161 w 163"/>
                <a:gd name="T47" fmla="*/ 71 h 305"/>
                <a:gd name="T48" fmla="*/ 152 w 163"/>
                <a:gd name="T49" fmla="*/ 82 h 305"/>
                <a:gd name="T50" fmla="*/ 151 w 163"/>
                <a:gd name="T51" fmla="*/ 42 h 305"/>
                <a:gd name="T52" fmla="*/ 154 w 163"/>
                <a:gd name="T53" fmla="*/ 106 h 305"/>
                <a:gd name="T54" fmla="*/ 154 w 163"/>
                <a:gd name="T55" fmla="*/ 124 h 305"/>
                <a:gd name="T56" fmla="*/ 152 w 163"/>
                <a:gd name="T57" fmla="*/ 165 h 305"/>
                <a:gd name="T58" fmla="*/ 152 w 163"/>
                <a:gd name="T59" fmla="*/ 176 h 305"/>
                <a:gd name="T60" fmla="*/ 145 w 163"/>
                <a:gd name="T61" fmla="*/ 192 h 305"/>
                <a:gd name="connsiteX0" fmla="*/ 8851 w 9771"/>
                <a:gd name="connsiteY0" fmla="*/ 6222 h 9927"/>
                <a:gd name="connsiteX1" fmla="*/ 8667 w 9771"/>
                <a:gd name="connsiteY1" fmla="*/ 5599 h 9927"/>
                <a:gd name="connsiteX2" fmla="*/ 8483 w 9771"/>
                <a:gd name="connsiteY2" fmla="*/ 3042 h 9927"/>
                <a:gd name="connsiteX3" fmla="*/ 7440 w 9771"/>
                <a:gd name="connsiteY3" fmla="*/ 2779 h 9927"/>
                <a:gd name="connsiteX4" fmla="*/ 3022 w 9771"/>
                <a:gd name="connsiteY4" fmla="*/ 3206 h 9927"/>
                <a:gd name="connsiteX5" fmla="*/ 2164 w 9771"/>
                <a:gd name="connsiteY5" fmla="*/ 3534 h 9927"/>
                <a:gd name="connsiteX6" fmla="*/ 814 w 9771"/>
                <a:gd name="connsiteY6" fmla="*/ 6714 h 9927"/>
                <a:gd name="connsiteX7" fmla="*/ 814 w 9771"/>
                <a:gd name="connsiteY7" fmla="*/ 9861 h 9927"/>
                <a:gd name="connsiteX8" fmla="*/ 323 w 9771"/>
                <a:gd name="connsiteY8" fmla="*/ 9927 h 9927"/>
                <a:gd name="connsiteX9" fmla="*/ 200 w 9771"/>
                <a:gd name="connsiteY9" fmla="*/ 9206 h 9927"/>
                <a:gd name="connsiteX10" fmla="*/ 78 w 9771"/>
                <a:gd name="connsiteY10" fmla="*/ 7566 h 9927"/>
                <a:gd name="connsiteX11" fmla="*/ 16 w 9771"/>
                <a:gd name="connsiteY11" fmla="*/ 7370 h 9927"/>
                <a:gd name="connsiteX12" fmla="*/ 78 w 9771"/>
                <a:gd name="connsiteY12" fmla="*/ 6386 h 9927"/>
                <a:gd name="connsiteX13" fmla="*/ 16 w 9771"/>
                <a:gd name="connsiteY13" fmla="*/ 1271 h 9927"/>
                <a:gd name="connsiteX14" fmla="*/ 200 w 9771"/>
                <a:gd name="connsiteY14" fmla="*/ 583 h 9927"/>
                <a:gd name="connsiteX15" fmla="*/ 2225 w 9771"/>
                <a:gd name="connsiteY15" fmla="*/ 386 h 9927"/>
                <a:gd name="connsiteX16" fmla="*/ 4495 w 9771"/>
                <a:gd name="connsiteY16" fmla="*/ 320 h 9927"/>
                <a:gd name="connsiteX17" fmla="*/ 5599 w 9771"/>
                <a:gd name="connsiteY17" fmla="*/ 288 h 9927"/>
                <a:gd name="connsiteX18" fmla="*/ 6642 w 9771"/>
                <a:gd name="connsiteY18" fmla="*/ 222 h 9927"/>
                <a:gd name="connsiteX19" fmla="*/ 8176 w 9771"/>
                <a:gd name="connsiteY19" fmla="*/ 91 h 9927"/>
                <a:gd name="connsiteX20" fmla="*/ 8851 w 9771"/>
                <a:gd name="connsiteY20" fmla="*/ 25 h 9927"/>
                <a:gd name="connsiteX21" fmla="*/ 9771 w 9771"/>
                <a:gd name="connsiteY21" fmla="*/ 124 h 9927"/>
                <a:gd name="connsiteX22" fmla="*/ 9526 w 9771"/>
                <a:gd name="connsiteY22" fmla="*/ 1534 h 9927"/>
                <a:gd name="connsiteX23" fmla="*/ 9280 w 9771"/>
                <a:gd name="connsiteY23" fmla="*/ 2616 h 9927"/>
                <a:gd name="connsiteX24" fmla="*/ 9219 w 9771"/>
                <a:gd name="connsiteY24" fmla="*/ 1304 h 9927"/>
                <a:gd name="connsiteX25" fmla="*/ 9403 w 9771"/>
                <a:gd name="connsiteY25" fmla="*/ 3402 h 9927"/>
                <a:gd name="connsiteX26" fmla="*/ 9403 w 9771"/>
                <a:gd name="connsiteY26" fmla="*/ 3993 h 9927"/>
                <a:gd name="connsiteX27" fmla="*/ 9280 w 9771"/>
                <a:gd name="connsiteY27" fmla="*/ 5337 h 9927"/>
                <a:gd name="connsiteX28" fmla="*/ 9280 w 9771"/>
                <a:gd name="connsiteY28" fmla="*/ 5697 h 9927"/>
                <a:gd name="connsiteX29" fmla="*/ 8851 w 9771"/>
                <a:gd name="connsiteY29" fmla="*/ 6222 h 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771" h="9927">
                  <a:moveTo>
                    <a:pt x="8851" y="6222"/>
                  </a:moveTo>
                  <a:cubicBezTo>
                    <a:pt x="8483" y="6025"/>
                    <a:pt x="8667" y="5796"/>
                    <a:pt x="8667" y="5599"/>
                  </a:cubicBezTo>
                  <a:cubicBezTo>
                    <a:pt x="8544" y="4747"/>
                    <a:pt x="8789" y="3894"/>
                    <a:pt x="8483" y="3042"/>
                  </a:cubicBezTo>
                  <a:cubicBezTo>
                    <a:pt x="8299" y="2616"/>
                    <a:pt x="8360" y="2484"/>
                    <a:pt x="7440" y="2779"/>
                  </a:cubicBezTo>
                  <a:cubicBezTo>
                    <a:pt x="6151" y="3173"/>
                    <a:pt x="4618" y="3501"/>
                    <a:pt x="3022" y="3206"/>
                  </a:cubicBezTo>
                  <a:cubicBezTo>
                    <a:pt x="2348" y="3075"/>
                    <a:pt x="2348" y="3370"/>
                    <a:pt x="2164" y="3534"/>
                  </a:cubicBezTo>
                  <a:cubicBezTo>
                    <a:pt x="1366" y="4550"/>
                    <a:pt x="875" y="5599"/>
                    <a:pt x="814" y="6714"/>
                  </a:cubicBezTo>
                  <a:cubicBezTo>
                    <a:pt x="753" y="7763"/>
                    <a:pt x="753" y="8812"/>
                    <a:pt x="814" y="9861"/>
                  </a:cubicBezTo>
                  <a:lnTo>
                    <a:pt x="323" y="9927"/>
                  </a:lnTo>
                  <a:cubicBezTo>
                    <a:pt x="78" y="9697"/>
                    <a:pt x="323" y="9435"/>
                    <a:pt x="200" y="9206"/>
                  </a:cubicBezTo>
                  <a:cubicBezTo>
                    <a:pt x="16" y="8681"/>
                    <a:pt x="200" y="8124"/>
                    <a:pt x="78" y="7566"/>
                  </a:cubicBezTo>
                  <a:cubicBezTo>
                    <a:pt x="16" y="7501"/>
                    <a:pt x="16" y="7435"/>
                    <a:pt x="16" y="7370"/>
                  </a:cubicBezTo>
                  <a:cubicBezTo>
                    <a:pt x="16" y="7042"/>
                    <a:pt x="-45" y="6714"/>
                    <a:pt x="78" y="6386"/>
                  </a:cubicBezTo>
                  <a:cubicBezTo>
                    <a:pt x="-45" y="4681"/>
                    <a:pt x="16" y="2976"/>
                    <a:pt x="16" y="1271"/>
                  </a:cubicBezTo>
                  <a:cubicBezTo>
                    <a:pt x="16" y="1042"/>
                    <a:pt x="-45" y="812"/>
                    <a:pt x="200" y="583"/>
                  </a:cubicBezTo>
                  <a:cubicBezTo>
                    <a:pt x="814" y="288"/>
                    <a:pt x="1550" y="419"/>
                    <a:pt x="2225" y="386"/>
                  </a:cubicBezTo>
                  <a:cubicBezTo>
                    <a:pt x="3022" y="386"/>
                    <a:pt x="3759" y="452"/>
                    <a:pt x="4495" y="320"/>
                  </a:cubicBezTo>
                  <a:cubicBezTo>
                    <a:pt x="4863" y="288"/>
                    <a:pt x="5231" y="288"/>
                    <a:pt x="5599" y="288"/>
                  </a:cubicBezTo>
                  <a:cubicBezTo>
                    <a:pt x="5967" y="288"/>
                    <a:pt x="6335" y="288"/>
                    <a:pt x="6642" y="222"/>
                  </a:cubicBezTo>
                  <a:cubicBezTo>
                    <a:pt x="7133" y="157"/>
                    <a:pt x="7685" y="189"/>
                    <a:pt x="8176" y="91"/>
                  </a:cubicBezTo>
                  <a:cubicBezTo>
                    <a:pt x="8360" y="58"/>
                    <a:pt x="8605" y="58"/>
                    <a:pt x="8851" y="25"/>
                  </a:cubicBezTo>
                  <a:cubicBezTo>
                    <a:pt x="9157" y="25"/>
                    <a:pt x="9526" y="-73"/>
                    <a:pt x="9771" y="124"/>
                  </a:cubicBezTo>
                  <a:cubicBezTo>
                    <a:pt x="9648" y="583"/>
                    <a:pt x="9403" y="1042"/>
                    <a:pt x="9526" y="1534"/>
                  </a:cubicBezTo>
                  <a:cubicBezTo>
                    <a:pt x="9444" y="1949"/>
                    <a:pt x="9331" y="2654"/>
                    <a:pt x="9280" y="2616"/>
                  </a:cubicBezTo>
                  <a:cubicBezTo>
                    <a:pt x="9096" y="2124"/>
                    <a:pt x="9280" y="1665"/>
                    <a:pt x="9219" y="1304"/>
                  </a:cubicBezTo>
                  <a:cubicBezTo>
                    <a:pt x="9096" y="1927"/>
                    <a:pt x="9342" y="2648"/>
                    <a:pt x="9403" y="3402"/>
                  </a:cubicBezTo>
                  <a:lnTo>
                    <a:pt x="9403" y="3993"/>
                  </a:lnTo>
                  <a:cubicBezTo>
                    <a:pt x="9464" y="4452"/>
                    <a:pt x="8973" y="4878"/>
                    <a:pt x="9280" y="5337"/>
                  </a:cubicBezTo>
                  <a:cubicBezTo>
                    <a:pt x="9342" y="5468"/>
                    <a:pt x="9342" y="5566"/>
                    <a:pt x="9280" y="5697"/>
                  </a:cubicBezTo>
                  <a:cubicBezTo>
                    <a:pt x="9219" y="5894"/>
                    <a:pt x="9157" y="6091"/>
                    <a:pt x="8851" y="62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9" name="Freeform 15">
              <a:extLst>
                <a:ext uri="{FF2B5EF4-FFF2-40B4-BE49-F238E27FC236}">
                  <a16:creationId xmlns:a16="http://schemas.microsoft.com/office/drawing/2014/main" id="{45DD91B0-9496-424F-A8B6-3DBD030383A3}"/>
                </a:ext>
              </a:extLst>
            </p:cNvPr>
            <p:cNvSpPr>
              <a:spLocks/>
            </p:cNvSpPr>
            <p:nvPr/>
          </p:nvSpPr>
          <p:spPr bwMode="auto">
            <a:xfrm>
              <a:off x="8538735" y="2158999"/>
              <a:ext cx="1083691" cy="824327"/>
            </a:xfrm>
            <a:custGeom>
              <a:avLst/>
              <a:gdLst>
                <a:gd name="T0" fmla="*/ 81 w 471"/>
                <a:gd name="T1" fmla="*/ 71 h 359"/>
                <a:gd name="T2" fmla="*/ 316 w 471"/>
                <a:gd name="T3" fmla="*/ 25 h 359"/>
                <a:gd name="T4" fmla="*/ 391 w 471"/>
                <a:gd name="T5" fmla="*/ 66 h 359"/>
                <a:gd name="T6" fmla="*/ 448 w 471"/>
                <a:gd name="T7" fmla="*/ 248 h 359"/>
                <a:gd name="T8" fmla="*/ 455 w 471"/>
                <a:gd name="T9" fmla="*/ 326 h 359"/>
                <a:gd name="T10" fmla="*/ 429 w 471"/>
                <a:gd name="T11" fmla="*/ 358 h 359"/>
                <a:gd name="T12" fmla="*/ 402 w 471"/>
                <a:gd name="T13" fmla="*/ 304 h 359"/>
                <a:gd name="T14" fmla="*/ 390 w 471"/>
                <a:gd name="T15" fmla="*/ 265 h 359"/>
                <a:gd name="T16" fmla="*/ 379 w 471"/>
                <a:gd name="T17" fmla="*/ 230 h 359"/>
                <a:gd name="T18" fmla="*/ 372 w 471"/>
                <a:gd name="T19" fmla="*/ 213 h 359"/>
                <a:gd name="T20" fmla="*/ 390 w 471"/>
                <a:gd name="T21" fmla="*/ 197 h 359"/>
                <a:gd name="T22" fmla="*/ 406 w 471"/>
                <a:gd name="T23" fmla="*/ 211 h 359"/>
                <a:gd name="T24" fmla="*/ 385 w 471"/>
                <a:gd name="T25" fmla="*/ 191 h 359"/>
                <a:gd name="T26" fmla="*/ 402 w 471"/>
                <a:gd name="T27" fmla="*/ 167 h 359"/>
                <a:gd name="T28" fmla="*/ 417 w 471"/>
                <a:gd name="T29" fmla="*/ 139 h 359"/>
                <a:gd name="T30" fmla="*/ 394 w 471"/>
                <a:gd name="T31" fmla="*/ 132 h 359"/>
                <a:gd name="T32" fmla="*/ 267 w 471"/>
                <a:gd name="T33" fmla="*/ 87 h 359"/>
                <a:gd name="T34" fmla="*/ 218 w 471"/>
                <a:gd name="T35" fmla="*/ 90 h 359"/>
                <a:gd name="T36" fmla="*/ 178 w 471"/>
                <a:gd name="T37" fmla="*/ 104 h 359"/>
                <a:gd name="T38" fmla="*/ 142 w 471"/>
                <a:gd name="T39" fmla="*/ 119 h 359"/>
                <a:gd name="T40" fmla="*/ 68 w 471"/>
                <a:gd name="T41" fmla="*/ 164 h 359"/>
                <a:gd name="T42" fmla="*/ 52 w 471"/>
                <a:gd name="T43" fmla="*/ 155 h 359"/>
                <a:gd name="T44" fmla="*/ 62 w 471"/>
                <a:gd name="T45" fmla="*/ 133 h 359"/>
                <a:gd name="T46" fmla="*/ 39 w 471"/>
                <a:gd name="T47" fmla="*/ 211 h 359"/>
                <a:gd name="T48" fmla="*/ 331 w 471"/>
                <a:gd name="T49" fmla="*/ 101 h 359"/>
                <a:gd name="T50" fmla="*/ 332 w 471"/>
                <a:gd name="T51" fmla="*/ 122 h 359"/>
                <a:gd name="T52" fmla="*/ 333 w 471"/>
                <a:gd name="T53" fmla="*/ 123 h 359"/>
                <a:gd name="T54" fmla="*/ 308 w 471"/>
                <a:gd name="T55" fmla="*/ 126 h 359"/>
                <a:gd name="T56" fmla="*/ 309 w 471"/>
                <a:gd name="T57" fmla="*/ 127 h 359"/>
                <a:gd name="T58" fmla="*/ 333 w 471"/>
                <a:gd name="T59" fmla="*/ 145 h 359"/>
                <a:gd name="T60" fmla="*/ 271 w 471"/>
                <a:gd name="T61" fmla="*/ 144 h 359"/>
                <a:gd name="T62" fmla="*/ 270 w 471"/>
                <a:gd name="T63" fmla="*/ 144 h 359"/>
                <a:gd name="T64" fmla="*/ 340 w 471"/>
                <a:gd name="T65" fmla="*/ 156 h 359"/>
                <a:gd name="T66" fmla="*/ 339 w 471"/>
                <a:gd name="T67" fmla="*/ 138 h 359"/>
                <a:gd name="T68" fmla="*/ 364 w 471"/>
                <a:gd name="T69" fmla="*/ 135 h 359"/>
                <a:gd name="T70" fmla="*/ 370 w 471"/>
                <a:gd name="T71" fmla="*/ 180 h 359"/>
                <a:gd name="T72" fmla="*/ 332 w 471"/>
                <a:gd name="T73" fmla="*/ 171 h 359"/>
                <a:gd name="T74" fmla="*/ 312 w 471"/>
                <a:gd name="T75" fmla="*/ 162 h 359"/>
                <a:gd name="T76" fmla="*/ 259 w 471"/>
                <a:gd name="T77" fmla="*/ 170 h 359"/>
                <a:gd name="T78" fmla="*/ 128 w 471"/>
                <a:gd name="T79" fmla="*/ 234 h 359"/>
                <a:gd name="T80" fmla="*/ 166 w 471"/>
                <a:gd name="T81" fmla="*/ 211 h 359"/>
                <a:gd name="T82" fmla="*/ 259 w 471"/>
                <a:gd name="T83" fmla="*/ 170 h 359"/>
                <a:gd name="T84" fmla="*/ 351 w 471"/>
                <a:gd name="T85" fmla="*/ 184 h 359"/>
                <a:gd name="T86" fmla="*/ 343 w 471"/>
                <a:gd name="T87" fmla="*/ 201 h 359"/>
                <a:gd name="T88" fmla="*/ 192 w 471"/>
                <a:gd name="T89" fmla="*/ 215 h 359"/>
                <a:gd name="T90" fmla="*/ 61 w 471"/>
                <a:gd name="T91" fmla="*/ 279 h 359"/>
                <a:gd name="T92" fmla="*/ 40 w 471"/>
                <a:gd name="T93" fmla="*/ 341 h 359"/>
                <a:gd name="T94" fmla="*/ 25 w 471"/>
                <a:gd name="T95" fmla="*/ 261 h 359"/>
                <a:gd name="T96" fmla="*/ 19 w 471"/>
                <a:gd name="T97" fmla="*/ 315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1" h="359">
                  <a:moveTo>
                    <a:pt x="19" y="315"/>
                  </a:moveTo>
                  <a:cubicBezTo>
                    <a:pt x="0" y="223"/>
                    <a:pt x="19" y="143"/>
                    <a:pt x="81" y="71"/>
                  </a:cubicBezTo>
                  <a:cubicBezTo>
                    <a:pt x="114" y="32"/>
                    <a:pt x="157" y="24"/>
                    <a:pt x="200" y="11"/>
                  </a:cubicBezTo>
                  <a:cubicBezTo>
                    <a:pt x="239" y="0"/>
                    <a:pt x="278" y="11"/>
                    <a:pt x="316" y="25"/>
                  </a:cubicBezTo>
                  <a:cubicBezTo>
                    <a:pt x="333" y="31"/>
                    <a:pt x="348" y="41"/>
                    <a:pt x="366" y="45"/>
                  </a:cubicBezTo>
                  <a:cubicBezTo>
                    <a:pt x="377" y="47"/>
                    <a:pt x="384" y="58"/>
                    <a:pt x="391" y="66"/>
                  </a:cubicBezTo>
                  <a:cubicBezTo>
                    <a:pt x="441" y="122"/>
                    <a:pt x="471" y="185"/>
                    <a:pt x="462" y="263"/>
                  </a:cubicBezTo>
                  <a:cubicBezTo>
                    <a:pt x="451" y="262"/>
                    <a:pt x="452" y="252"/>
                    <a:pt x="448" y="248"/>
                  </a:cubicBezTo>
                  <a:cubicBezTo>
                    <a:pt x="454" y="263"/>
                    <a:pt x="457" y="281"/>
                    <a:pt x="458" y="299"/>
                  </a:cubicBezTo>
                  <a:cubicBezTo>
                    <a:pt x="458" y="308"/>
                    <a:pt x="459" y="317"/>
                    <a:pt x="455" y="326"/>
                  </a:cubicBezTo>
                  <a:cubicBezTo>
                    <a:pt x="449" y="331"/>
                    <a:pt x="448" y="341"/>
                    <a:pt x="443" y="347"/>
                  </a:cubicBezTo>
                  <a:cubicBezTo>
                    <a:pt x="439" y="352"/>
                    <a:pt x="435" y="358"/>
                    <a:pt x="429" y="358"/>
                  </a:cubicBezTo>
                  <a:cubicBezTo>
                    <a:pt x="421" y="359"/>
                    <a:pt x="425" y="349"/>
                    <a:pt x="421" y="347"/>
                  </a:cubicBezTo>
                  <a:cubicBezTo>
                    <a:pt x="407" y="335"/>
                    <a:pt x="404" y="320"/>
                    <a:pt x="402" y="304"/>
                  </a:cubicBezTo>
                  <a:cubicBezTo>
                    <a:pt x="402" y="301"/>
                    <a:pt x="401" y="298"/>
                    <a:pt x="402" y="297"/>
                  </a:cubicBezTo>
                  <a:cubicBezTo>
                    <a:pt x="412" y="281"/>
                    <a:pt x="398" y="274"/>
                    <a:pt x="390" y="265"/>
                  </a:cubicBezTo>
                  <a:cubicBezTo>
                    <a:pt x="384" y="258"/>
                    <a:pt x="377" y="250"/>
                    <a:pt x="374" y="241"/>
                  </a:cubicBezTo>
                  <a:cubicBezTo>
                    <a:pt x="372" y="236"/>
                    <a:pt x="370" y="230"/>
                    <a:pt x="379" y="230"/>
                  </a:cubicBezTo>
                  <a:cubicBezTo>
                    <a:pt x="381" y="230"/>
                    <a:pt x="381" y="229"/>
                    <a:pt x="380" y="228"/>
                  </a:cubicBezTo>
                  <a:cubicBezTo>
                    <a:pt x="376" y="223"/>
                    <a:pt x="374" y="218"/>
                    <a:pt x="372" y="213"/>
                  </a:cubicBezTo>
                  <a:cubicBezTo>
                    <a:pt x="370" y="208"/>
                    <a:pt x="366" y="201"/>
                    <a:pt x="371" y="196"/>
                  </a:cubicBezTo>
                  <a:cubicBezTo>
                    <a:pt x="377" y="191"/>
                    <a:pt x="384" y="194"/>
                    <a:pt x="390" y="197"/>
                  </a:cubicBezTo>
                  <a:cubicBezTo>
                    <a:pt x="396" y="199"/>
                    <a:pt x="400" y="204"/>
                    <a:pt x="404" y="208"/>
                  </a:cubicBezTo>
                  <a:cubicBezTo>
                    <a:pt x="405" y="209"/>
                    <a:pt x="404" y="211"/>
                    <a:pt x="406" y="211"/>
                  </a:cubicBezTo>
                  <a:cubicBezTo>
                    <a:pt x="405" y="210"/>
                    <a:pt x="405" y="209"/>
                    <a:pt x="405" y="208"/>
                  </a:cubicBezTo>
                  <a:cubicBezTo>
                    <a:pt x="398" y="202"/>
                    <a:pt x="391" y="197"/>
                    <a:pt x="385" y="191"/>
                  </a:cubicBezTo>
                  <a:cubicBezTo>
                    <a:pt x="378" y="186"/>
                    <a:pt x="376" y="178"/>
                    <a:pt x="381" y="170"/>
                  </a:cubicBezTo>
                  <a:cubicBezTo>
                    <a:pt x="387" y="163"/>
                    <a:pt x="395" y="163"/>
                    <a:pt x="402" y="167"/>
                  </a:cubicBezTo>
                  <a:cubicBezTo>
                    <a:pt x="417" y="174"/>
                    <a:pt x="426" y="187"/>
                    <a:pt x="432" y="200"/>
                  </a:cubicBezTo>
                  <a:cubicBezTo>
                    <a:pt x="430" y="180"/>
                    <a:pt x="420" y="160"/>
                    <a:pt x="417" y="139"/>
                  </a:cubicBezTo>
                  <a:cubicBezTo>
                    <a:pt x="416" y="146"/>
                    <a:pt x="424" y="157"/>
                    <a:pt x="411" y="161"/>
                  </a:cubicBezTo>
                  <a:cubicBezTo>
                    <a:pt x="401" y="163"/>
                    <a:pt x="394" y="151"/>
                    <a:pt x="394" y="132"/>
                  </a:cubicBezTo>
                  <a:cubicBezTo>
                    <a:pt x="386" y="143"/>
                    <a:pt x="378" y="140"/>
                    <a:pt x="372" y="132"/>
                  </a:cubicBezTo>
                  <a:cubicBezTo>
                    <a:pt x="345" y="97"/>
                    <a:pt x="308" y="88"/>
                    <a:pt x="267" y="87"/>
                  </a:cubicBezTo>
                  <a:cubicBezTo>
                    <a:pt x="255" y="87"/>
                    <a:pt x="244" y="86"/>
                    <a:pt x="237" y="73"/>
                  </a:cubicBezTo>
                  <a:cubicBezTo>
                    <a:pt x="233" y="82"/>
                    <a:pt x="230" y="92"/>
                    <a:pt x="218" y="90"/>
                  </a:cubicBezTo>
                  <a:cubicBezTo>
                    <a:pt x="209" y="88"/>
                    <a:pt x="210" y="80"/>
                    <a:pt x="209" y="73"/>
                  </a:cubicBezTo>
                  <a:cubicBezTo>
                    <a:pt x="200" y="84"/>
                    <a:pt x="199" y="104"/>
                    <a:pt x="178" y="104"/>
                  </a:cubicBezTo>
                  <a:cubicBezTo>
                    <a:pt x="170" y="104"/>
                    <a:pt x="170" y="96"/>
                    <a:pt x="168" y="88"/>
                  </a:cubicBezTo>
                  <a:cubicBezTo>
                    <a:pt x="163" y="103"/>
                    <a:pt x="154" y="113"/>
                    <a:pt x="142" y="119"/>
                  </a:cubicBezTo>
                  <a:cubicBezTo>
                    <a:pt x="131" y="125"/>
                    <a:pt x="120" y="134"/>
                    <a:pt x="108" y="117"/>
                  </a:cubicBezTo>
                  <a:cubicBezTo>
                    <a:pt x="103" y="142"/>
                    <a:pt x="82" y="150"/>
                    <a:pt x="68" y="164"/>
                  </a:cubicBezTo>
                  <a:cubicBezTo>
                    <a:pt x="65" y="166"/>
                    <a:pt x="61" y="170"/>
                    <a:pt x="57" y="167"/>
                  </a:cubicBezTo>
                  <a:cubicBezTo>
                    <a:pt x="51" y="165"/>
                    <a:pt x="52" y="159"/>
                    <a:pt x="52" y="155"/>
                  </a:cubicBezTo>
                  <a:cubicBezTo>
                    <a:pt x="52" y="147"/>
                    <a:pt x="58" y="141"/>
                    <a:pt x="61" y="135"/>
                  </a:cubicBezTo>
                  <a:cubicBezTo>
                    <a:pt x="61" y="134"/>
                    <a:pt x="61" y="133"/>
                    <a:pt x="62" y="133"/>
                  </a:cubicBezTo>
                  <a:cubicBezTo>
                    <a:pt x="60" y="133"/>
                    <a:pt x="61" y="135"/>
                    <a:pt x="60" y="136"/>
                  </a:cubicBezTo>
                  <a:cubicBezTo>
                    <a:pt x="48" y="158"/>
                    <a:pt x="40" y="189"/>
                    <a:pt x="39" y="211"/>
                  </a:cubicBezTo>
                  <a:cubicBezTo>
                    <a:pt x="76" y="149"/>
                    <a:pt x="135" y="120"/>
                    <a:pt x="198" y="99"/>
                  </a:cubicBezTo>
                  <a:cubicBezTo>
                    <a:pt x="242" y="84"/>
                    <a:pt x="287" y="80"/>
                    <a:pt x="331" y="101"/>
                  </a:cubicBezTo>
                  <a:cubicBezTo>
                    <a:pt x="346" y="107"/>
                    <a:pt x="364" y="113"/>
                    <a:pt x="364" y="134"/>
                  </a:cubicBezTo>
                  <a:cubicBezTo>
                    <a:pt x="350" y="140"/>
                    <a:pt x="343" y="127"/>
                    <a:pt x="332" y="122"/>
                  </a:cubicBezTo>
                  <a:cubicBezTo>
                    <a:pt x="330" y="120"/>
                    <a:pt x="330" y="125"/>
                    <a:pt x="332" y="123"/>
                  </a:cubicBezTo>
                  <a:cubicBezTo>
                    <a:pt x="332" y="122"/>
                    <a:pt x="332" y="122"/>
                    <a:pt x="333" y="123"/>
                  </a:cubicBezTo>
                  <a:cubicBezTo>
                    <a:pt x="342" y="130"/>
                    <a:pt x="338" y="133"/>
                    <a:pt x="330" y="134"/>
                  </a:cubicBezTo>
                  <a:cubicBezTo>
                    <a:pt x="322" y="134"/>
                    <a:pt x="315" y="129"/>
                    <a:pt x="308" y="126"/>
                  </a:cubicBezTo>
                  <a:cubicBezTo>
                    <a:pt x="306" y="126"/>
                    <a:pt x="307" y="130"/>
                    <a:pt x="307" y="128"/>
                  </a:cubicBezTo>
                  <a:cubicBezTo>
                    <a:pt x="307" y="127"/>
                    <a:pt x="308" y="127"/>
                    <a:pt x="309" y="127"/>
                  </a:cubicBezTo>
                  <a:cubicBezTo>
                    <a:pt x="312" y="128"/>
                    <a:pt x="315" y="130"/>
                    <a:pt x="317" y="131"/>
                  </a:cubicBezTo>
                  <a:cubicBezTo>
                    <a:pt x="323" y="135"/>
                    <a:pt x="336" y="137"/>
                    <a:pt x="333" y="145"/>
                  </a:cubicBezTo>
                  <a:cubicBezTo>
                    <a:pt x="330" y="153"/>
                    <a:pt x="319" y="150"/>
                    <a:pt x="311" y="147"/>
                  </a:cubicBezTo>
                  <a:cubicBezTo>
                    <a:pt x="297" y="144"/>
                    <a:pt x="283" y="144"/>
                    <a:pt x="271" y="144"/>
                  </a:cubicBezTo>
                  <a:cubicBezTo>
                    <a:pt x="267" y="144"/>
                    <a:pt x="269" y="148"/>
                    <a:pt x="268" y="146"/>
                  </a:cubicBezTo>
                  <a:cubicBezTo>
                    <a:pt x="268" y="145"/>
                    <a:pt x="269" y="145"/>
                    <a:pt x="270" y="144"/>
                  </a:cubicBezTo>
                  <a:cubicBezTo>
                    <a:pt x="281" y="143"/>
                    <a:pt x="291" y="144"/>
                    <a:pt x="302" y="146"/>
                  </a:cubicBezTo>
                  <a:cubicBezTo>
                    <a:pt x="315" y="148"/>
                    <a:pt x="328" y="151"/>
                    <a:pt x="340" y="156"/>
                  </a:cubicBezTo>
                  <a:cubicBezTo>
                    <a:pt x="344" y="153"/>
                    <a:pt x="341" y="151"/>
                    <a:pt x="340" y="148"/>
                  </a:cubicBezTo>
                  <a:cubicBezTo>
                    <a:pt x="339" y="145"/>
                    <a:pt x="336" y="142"/>
                    <a:pt x="339" y="138"/>
                  </a:cubicBezTo>
                  <a:cubicBezTo>
                    <a:pt x="342" y="135"/>
                    <a:pt x="347" y="135"/>
                    <a:pt x="350" y="138"/>
                  </a:cubicBezTo>
                  <a:cubicBezTo>
                    <a:pt x="356" y="141"/>
                    <a:pt x="361" y="142"/>
                    <a:pt x="364" y="135"/>
                  </a:cubicBezTo>
                  <a:cubicBezTo>
                    <a:pt x="374" y="136"/>
                    <a:pt x="375" y="145"/>
                    <a:pt x="376" y="152"/>
                  </a:cubicBezTo>
                  <a:cubicBezTo>
                    <a:pt x="378" y="162"/>
                    <a:pt x="372" y="170"/>
                    <a:pt x="370" y="180"/>
                  </a:cubicBezTo>
                  <a:cubicBezTo>
                    <a:pt x="369" y="186"/>
                    <a:pt x="361" y="186"/>
                    <a:pt x="355" y="183"/>
                  </a:cubicBezTo>
                  <a:cubicBezTo>
                    <a:pt x="347" y="179"/>
                    <a:pt x="340" y="174"/>
                    <a:pt x="332" y="171"/>
                  </a:cubicBezTo>
                  <a:cubicBezTo>
                    <a:pt x="318" y="164"/>
                    <a:pt x="304" y="157"/>
                    <a:pt x="288" y="154"/>
                  </a:cubicBezTo>
                  <a:cubicBezTo>
                    <a:pt x="296" y="156"/>
                    <a:pt x="304" y="159"/>
                    <a:pt x="312" y="162"/>
                  </a:cubicBezTo>
                  <a:cubicBezTo>
                    <a:pt x="316" y="163"/>
                    <a:pt x="318" y="166"/>
                    <a:pt x="314" y="170"/>
                  </a:cubicBezTo>
                  <a:cubicBezTo>
                    <a:pt x="296" y="172"/>
                    <a:pt x="278" y="165"/>
                    <a:pt x="259" y="170"/>
                  </a:cubicBezTo>
                  <a:cubicBezTo>
                    <a:pt x="234" y="173"/>
                    <a:pt x="211" y="182"/>
                    <a:pt x="189" y="195"/>
                  </a:cubicBezTo>
                  <a:cubicBezTo>
                    <a:pt x="168" y="207"/>
                    <a:pt x="150" y="224"/>
                    <a:pt x="128" y="234"/>
                  </a:cubicBezTo>
                  <a:cubicBezTo>
                    <a:pt x="114" y="241"/>
                    <a:pt x="100" y="246"/>
                    <a:pt x="90" y="246"/>
                  </a:cubicBezTo>
                  <a:cubicBezTo>
                    <a:pt x="118" y="248"/>
                    <a:pt x="142" y="228"/>
                    <a:pt x="166" y="211"/>
                  </a:cubicBezTo>
                  <a:cubicBezTo>
                    <a:pt x="174" y="205"/>
                    <a:pt x="182" y="199"/>
                    <a:pt x="190" y="194"/>
                  </a:cubicBezTo>
                  <a:cubicBezTo>
                    <a:pt x="212" y="182"/>
                    <a:pt x="234" y="173"/>
                    <a:pt x="259" y="170"/>
                  </a:cubicBezTo>
                  <a:cubicBezTo>
                    <a:pt x="285" y="165"/>
                    <a:pt x="311" y="170"/>
                    <a:pt x="335" y="182"/>
                  </a:cubicBezTo>
                  <a:cubicBezTo>
                    <a:pt x="340" y="184"/>
                    <a:pt x="346" y="184"/>
                    <a:pt x="351" y="184"/>
                  </a:cubicBezTo>
                  <a:cubicBezTo>
                    <a:pt x="357" y="187"/>
                    <a:pt x="363" y="191"/>
                    <a:pt x="359" y="198"/>
                  </a:cubicBezTo>
                  <a:cubicBezTo>
                    <a:pt x="356" y="205"/>
                    <a:pt x="349" y="203"/>
                    <a:pt x="343" y="201"/>
                  </a:cubicBezTo>
                  <a:cubicBezTo>
                    <a:pt x="341" y="201"/>
                    <a:pt x="340" y="200"/>
                    <a:pt x="338" y="199"/>
                  </a:cubicBezTo>
                  <a:cubicBezTo>
                    <a:pt x="286" y="173"/>
                    <a:pt x="238" y="185"/>
                    <a:pt x="192" y="215"/>
                  </a:cubicBezTo>
                  <a:cubicBezTo>
                    <a:pt x="165" y="233"/>
                    <a:pt x="141" y="254"/>
                    <a:pt x="110" y="266"/>
                  </a:cubicBezTo>
                  <a:cubicBezTo>
                    <a:pt x="94" y="272"/>
                    <a:pt x="78" y="277"/>
                    <a:pt x="61" y="279"/>
                  </a:cubicBezTo>
                  <a:cubicBezTo>
                    <a:pt x="70" y="292"/>
                    <a:pt x="66" y="335"/>
                    <a:pt x="55" y="345"/>
                  </a:cubicBezTo>
                  <a:cubicBezTo>
                    <a:pt x="48" y="351"/>
                    <a:pt x="44" y="345"/>
                    <a:pt x="40" y="341"/>
                  </a:cubicBezTo>
                  <a:cubicBezTo>
                    <a:pt x="37" y="338"/>
                    <a:pt x="32" y="337"/>
                    <a:pt x="30" y="333"/>
                  </a:cubicBezTo>
                  <a:cubicBezTo>
                    <a:pt x="22" y="309"/>
                    <a:pt x="21" y="285"/>
                    <a:pt x="25" y="261"/>
                  </a:cubicBezTo>
                  <a:cubicBezTo>
                    <a:pt x="22" y="272"/>
                    <a:pt x="22" y="284"/>
                    <a:pt x="24" y="297"/>
                  </a:cubicBezTo>
                  <a:cubicBezTo>
                    <a:pt x="24" y="303"/>
                    <a:pt x="25" y="310"/>
                    <a:pt x="19" y="315"/>
                  </a:cubicBezTo>
                  <a:close/>
                </a:path>
              </a:pathLst>
            </a:custGeom>
            <a:solidFill>
              <a:srgbClr val="3A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50" name="Freeform 17">
              <a:extLst>
                <a:ext uri="{FF2B5EF4-FFF2-40B4-BE49-F238E27FC236}">
                  <a16:creationId xmlns:a16="http://schemas.microsoft.com/office/drawing/2014/main" id="{5480B2C7-CEA3-47B6-A91E-32CF90AB4AD2}"/>
                </a:ext>
              </a:extLst>
            </p:cNvPr>
            <p:cNvSpPr>
              <a:spLocks/>
            </p:cNvSpPr>
            <p:nvPr/>
          </p:nvSpPr>
          <p:spPr bwMode="auto">
            <a:xfrm>
              <a:off x="8574820" y="2294319"/>
              <a:ext cx="1011520" cy="886349"/>
            </a:xfrm>
            <a:custGeom>
              <a:avLst/>
              <a:gdLst>
                <a:gd name="T0" fmla="*/ 42 w 439"/>
                <a:gd name="T1" fmla="*/ 107 h 386"/>
                <a:gd name="T2" fmla="*/ 120 w 439"/>
                <a:gd name="T3" fmla="*/ 59 h 386"/>
                <a:gd name="T4" fmla="*/ 157 w 439"/>
                <a:gd name="T5" fmla="*/ 28 h 386"/>
                <a:gd name="T6" fmla="*/ 179 w 439"/>
                <a:gd name="T7" fmla="*/ 31 h 386"/>
                <a:gd name="T8" fmla="*/ 204 w 439"/>
                <a:gd name="T9" fmla="*/ 27 h 386"/>
                <a:gd name="T10" fmla="*/ 253 w 439"/>
                <a:gd name="T11" fmla="*/ 25 h 386"/>
                <a:gd name="T12" fmla="*/ 379 w 439"/>
                <a:gd name="T13" fmla="*/ 65 h 386"/>
                <a:gd name="T14" fmla="*/ 389 w 439"/>
                <a:gd name="T15" fmla="*/ 97 h 386"/>
                <a:gd name="T16" fmla="*/ 398 w 439"/>
                <a:gd name="T17" fmla="*/ 83 h 386"/>
                <a:gd name="T18" fmla="*/ 419 w 439"/>
                <a:gd name="T19" fmla="*/ 155 h 386"/>
                <a:gd name="T20" fmla="*/ 368 w 439"/>
                <a:gd name="T21" fmla="*/ 114 h 386"/>
                <a:gd name="T22" fmla="*/ 391 w 439"/>
                <a:gd name="T23" fmla="*/ 153 h 386"/>
                <a:gd name="T24" fmla="*/ 359 w 439"/>
                <a:gd name="T25" fmla="*/ 141 h 386"/>
                <a:gd name="T26" fmla="*/ 379 w 439"/>
                <a:gd name="T27" fmla="*/ 180 h 386"/>
                <a:gd name="T28" fmla="*/ 401 w 439"/>
                <a:gd name="T29" fmla="*/ 227 h 386"/>
                <a:gd name="T30" fmla="*/ 412 w 439"/>
                <a:gd name="T31" fmla="*/ 277 h 386"/>
                <a:gd name="T32" fmla="*/ 431 w 439"/>
                <a:gd name="T33" fmla="*/ 270 h 386"/>
                <a:gd name="T34" fmla="*/ 435 w 439"/>
                <a:gd name="T35" fmla="*/ 299 h 386"/>
                <a:gd name="T36" fmla="*/ 427 w 439"/>
                <a:gd name="T37" fmla="*/ 331 h 386"/>
                <a:gd name="T38" fmla="*/ 397 w 439"/>
                <a:gd name="T39" fmla="*/ 379 h 386"/>
                <a:gd name="T40" fmla="*/ 386 w 439"/>
                <a:gd name="T41" fmla="*/ 290 h 386"/>
                <a:gd name="T42" fmla="*/ 326 w 439"/>
                <a:gd name="T43" fmla="*/ 162 h 386"/>
                <a:gd name="T44" fmla="*/ 174 w 439"/>
                <a:gd name="T45" fmla="*/ 172 h 386"/>
                <a:gd name="T46" fmla="*/ 66 w 439"/>
                <a:gd name="T47" fmla="*/ 245 h 386"/>
                <a:gd name="T48" fmla="*/ 49 w 439"/>
                <a:gd name="T49" fmla="*/ 379 h 386"/>
                <a:gd name="T50" fmla="*/ 18 w 439"/>
                <a:gd name="T51" fmla="*/ 340 h 386"/>
                <a:gd name="T52" fmla="*/ 9 w 439"/>
                <a:gd name="T53" fmla="*/ 298 h 386"/>
                <a:gd name="T54" fmla="*/ 11 w 439"/>
                <a:gd name="T55" fmla="*/ 192 h 386"/>
                <a:gd name="T56" fmla="*/ 26 w 439"/>
                <a:gd name="T57" fmla="*/ 295 h 386"/>
                <a:gd name="T58" fmla="*/ 34 w 439"/>
                <a:gd name="T59" fmla="*/ 285 h 386"/>
                <a:gd name="T60" fmla="*/ 42 w 439"/>
                <a:gd name="T61" fmla="*/ 264 h 386"/>
                <a:gd name="T62" fmla="*/ 166 w 439"/>
                <a:gd name="T63" fmla="*/ 156 h 386"/>
                <a:gd name="T64" fmla="*/ 327 w 439"/>
                <a:gd name="T65" fmla="*/ 137 h 386"/>
                <a:gd name="T66" fmla="*/ 333 w 439"/>
                <a:gd name="T67" fmla="*/ 127 h 386"/>
                <a:gd name="T68" fmla="*/ 309 w 439"/>
                <a:gd name="T69" fmla="*/ 111 h 386"/>
                <a:gd name="T70" fmla="*/ 340 w 439"/>
                <a:gd name="T71" fmla="*/ 120 h 386"/>
                <a:gd name="T72" fmla="*/ 352 w 439"/>
                <a:gd name="T73" fmla="*/ 110 h 386"/>
                <a:gd name="T74" fmla="*/ 356 w 439"/>
                <a:gd name="T75" fmla="*/ 93 h 386"/>
                <a:gd name="T76" fmla="*/ 347 w 439"/>
                <a:gd name="T77" fmla="*/ 76 h 386"/>
                <a:gd name="T78" fmla="*/ 179 w 439"/>
                <a:gd name="T79" fmla="*/ 46 h 386"/>
                <a:gd name="T80" fmla="*/ 26 w 439"/>
                <a:gd name="T81" fmla="*/ 157 h 386"/>
                <a:gd name="T82" fmla="*/ 16 w 439"/>
                <a:gd name="T83" fmla="*/ 152 h 386"/>
                <a:gd name="T84" fmla="*/ 47 w 439"/>
                <a:gd name="T85" fmla="*/ 7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39" h="386">
                  <a:moveTo>
                    <a:pt x="47" y="72"/>
                  </a:moveTo>
                  <a:cubicBezTo>
                    <a:pt x="46" y="83"/>
                    <a:pt x="36" y="93"/>
                    <a:pt x="42" y="107"/>
                  </a:cubicBezTo>
                  <a:cubicBezTo>
                    <a:pt x="62" y="90"/>
                    <a:pt x="85" y="76"/>
                    <a:pt x="95" y="47"/>
                  </a:cubicBezTo>
                  <a:cubicBezTo>
                    <a:pt x="98" y="68"/>
                    <a:pt x="106" y="66"/>
                    <a:pt x="120" y="59"/>
                  </a:cubicBezTo>
                  <a:cubicBezTo>
                    <a:pt x="136" y="50"/>
                    <a:pt x="145" y="36"/>
                    <a:pt x="151" y="20"/>
                  </a:cubicBezTo>
                  <a:cubicBezTo>
                    <a:pt x="157" y="21"/>
                    <a:pt x="156" y="25"/>
                    <a:pt x="157" y="28"/>
                  </a:cubicBezTo>
                  <a:cubicBezTo>
                    <a:pt x="158" y="33"/>
                    <a:pt x="154" y="41"/>
                    <a:pt x="162" y="41"/>
                  </a:cubicBezTo>
                  <a:cubicBezTo>
                    <a:pt x="168" y="41"/>
                    <a:pt x="176" y="40"/>
                    <a:pt x="179" y="31"/>
                  </a:cubicBezTo>
                  <a:cubicBezTo>
                    <a:pt x="182" y="20"/>
                    <a:pt x="189" y="10"/>
                    <a:pt x="198" y="0"/>
                  </a:cubicBezTo>
                  <a:cubicBezTo>
                    <a:pt x="204" y="10"/>
                    <a:pt x="189" y="24"/>
                    <a:pt x="204" y="27"/>
                  </a:cubicBezTo>
                  <a:cubicBezTo>
                    <a:pt x="217" y="30"/>
                    <a:pt x="213" y="13"/>
                    <a:pt x="221" y="6"/>
                  </a:cubicBezTo>
                  <a:cubicBezTo>
                    <a:pt x="227" y="20"/>
                    <a:pt x="237" y="25"/>
                    <a:pt x="253" y="25"/>
                  </a:cubicBezTo>
                  <a:cubicBezTo>
                    <a:pt x="295" y="26"/>
                    <a:pt x="335" y="33"/>
                    <a:pt x="361" y="72"/>
                  </a:cubicBezTo>
                  <a:cubicBezTo>
                    <a:pt x="372" y="87"/>
                    <a:pt x="373" y="68"/>
                    <a:pt x="379" y="65"/>
                  </a:cubicBezTo>
                  <a:cubicBezTo>
                    <a:pt x="384" y="70"/>
                    <a:pt x="385" y="76"/>
                    <a:pt x="383" y="82"/>
                  </a:cubicBezTo>
                  <a:cubicBezTo>
                    <a:pt x="379" y="89"/>
                    <a:pt x="384" y="93"/>
                    <a:pt x="389" y="97"/>
                  </a:cubicBezTo>
                  <a:cubicBezTo>
                    <a:pt x="391" y="98"/>
                    <a:pt x="395" y="99"/>
                    <a:pt x="396" y="98"/>
                  </a:cubicBezTo>
                  <a:cubicBezTo>
                    <a:pt x="401" y="94"/>
                    <a:pt x="398" y="88"/>
                    <a:pt x="398" y="83"/>
                  </a:cubicBezTo>
                  <a:cubicBezTo>
                    <a:pt x="398" y="79"/>
                    <a:pt x="396" y="74"/>
                    <a:pt x="395" y="68"/>
                  </a:cubicBezTo>
                  <a:cubicBezTo>
                    <a:pt x="409" y="84"/>
                    <a:pt x="422" y="128"/>
                    <a:pt x="419" y="155"/>
                  </a:cubicBezTo>
                  <a:cubicBezTo>
                    <a:pt x="408" y="139"/>
                    <a:pt x="403" y="122"/>
                    <a:pt x="387" y="113"/>
                  </a:cubicBezTo>
                  <a:cubicBezTo>
                    <a:pt x="379" y="109"/>
                    <a:pt x="373" y="106"/>
                    <a:pt x="368" y="114"/>
                  </a:cubicBezTo>
                  <a:cubicBezTo>
                    <a:pt x="363" y="121"/>
                    <a:pt x="369" y="126"/>
                    <a:pt x="374" y="130"/>
                  </a:cubicBezTo>
                  <a:cubicBezTo>
                    <a:pt x="381" y="137"/>
                    <a:pt x="390" y="142"/>
                    <a:pt x="391" y="153"/>
                  </a:cubicBezTo>
                  <a:cubicBezTo>
                    <a:pt x="390" y="154"/>
                    <a:pt x="389" y="154"/>
                    <a:pt x="388" y="153"/>
                  </a:cubicBezTo>
                  <a:cubicBezTo>
                    <a:pt x="379" y="146"/>
                    <a:pt x="367" y="132"/>
                    <a:pt x="359" y="141"/>
                  </a:cubicBezTo>
                  <a:cubicBezTo>
                    <a:pt x="352" y="148"/>
                    <a:pt x="365" y="161"/>
                    <a:pt x="371" y="171"/>
                  </a:cubicBezTo>
                  <a:cubicBezTo>
                    <a:pt x="373" y="174"/>
                    <a:pt x="376" y="176"/>
                    <a:pt x="379" y="180"/>
                  </a:cubicBezTo>
                  <a:cubicBezTo>
                    <a:pt x="370" y="183"/>
                    <a:pt x="367" y="174"/>
                    <a:pt x="359" y="174"/>
                  </a:cubicBezTo>
                  <a:cubicBezTo>
                    <a:pt x="367" y="197"/>
                    <a:pt x="387" y="210"/>
                    <a:pt x="401" y="227"/>
                  </a:cubicBezTo>
                  <a:cubicBezTo>
                    <a:pt x="380" y="233"/>
                    <a:pt x="392" y="248"/>
                    <a:pt x="394" y="258"/>
                  </a:cubicBezTo>
                  <a:cubicBezTo>
                    <a:pt x="395" y="267"/>
                    <a:pt x="393" y="284"/>
                    <a:pt x="412" y="277"/>
                  </a:cubicBezTo>
                  <a:cubicBezTo>
                    <a:pt x="415" y="284"/>
                    <a:pt x="406" y="290"/>
                    <a:pt x="412" y="297"/>
                  </a:cubicBezTo>
                  <a:cubicBezTo>
                    <a:pt x="423" y="292"/>
                    <a:pt x="426" y="280"/>
                    <a:pt x="431" y="270"/>
                  </a:cubicBezTo>
                  <a:cubicBezTo>
                    <a:pt x="433" y="266"/>
                    <a:pt x="433" y="261"/>
                    <a:pt x="439" y="267"/>
                  </a:cubicBezTo>
                  <a:cubicBezTo>
                    <a:pt x="438" y="277"/>
                    <a:pt x="436" y="288"/>
                    <a:pt x="435" y="299"/>
                  </a:cubicBezTo>
                  <a:cubicBezTo>
                    <a:pt x="436" y="306"/>
                    <a:pt x="433" y="312"/>
                    <a:pt x="431" y="319"/>
                  </a:cubicBezTo>
                  <a:cubicBezTo>
                    <a:pt x="430" y="323"/>
                    <a:pt x="428" y="327"/>
                    <a:pt x="427" y="331"/>
                  </a:cubicBezTo>
                  <a:cubicBezTo>
                    <a:pt x="421" y="343"/>
                    <a:pt x="417" y="356"/>
                    <a:pt x="412" y="368"/>
                  </a:cubicBezTo>
                  <a:cubicBezTo>
                    <a:pt x="409" y="374"/>
                    <a:pt x="407" y="382"/>
                    <a:pt x="397" y="379"/>
                  </a:cubicBezTo>
                  <a:cubicBezTo>
                    <a:pt x="392" y="373"/>
                    <a:pt x="390" y="366"/>
                    <a:pt x="392" y="359"/>
                  </a:cubicBezTo>
                  <a:cubicBezTo>
                    <a:pt x="396" y="335"/>
                    <a:pt x="392" y="313"/>
                    <a:pt x="386" y="290"/>
                  </a:cubicBezTo>
                  <a:cubicBezTo>
                    <a:pt x="382" y="273"/>
                    <a:pt x="379" y="255"/>
                    <a:pt x="373" y="237"/>
                  </a:cubicBezTo>
                  <a:cubicBezTo>
                    <a:pt x="365" y="208"/>
                    <a:pt x="344" y="185"/>
                    <a:pt x="326" y="162"/>
                  </a:cubicBezTo>
                  <a:cubicBezTo>
                    <a:pt x="319" y="154"/>
                    <a:pt x="306" y="153"/>
                    <a:pt x="296" y="151"/>
                  </a:cubicBezTo>
                  <a:cubicBezTo>
                    <a:pt x="253" y="143"/>
                    <a:pt x="211" y="144"/>
                    <a:pt x="174" y="172"/>
                  </a:cubicBezTo>
                  <a:cubicBezTo>
                    <a:pt x="146" y="192"/>
                    <a:pt x="117" y="210"/>
                    <a:pt x="85" y="222"/>
                  </a:cubicBezTo>
                  <a:cubicBezTo>
                    <a:pt x="74" y="226"/>
                    <a:pt x="69" y="234"/>
                    <a:pt x="66" y="245"/>
                  </a:cubicBezTo>
                  <a:cubicBezTo>
                    <a:pt x="57" y="286"/>
                    <a:pt x="43" y="327"/>
                    <a:pt x="51" y="370"/>
                  </a:cubicBezTo>
                  <a:cubicBezTo>
                    <a:pt x="51" y="373"/>
                    <a:pt x="50" y="376"/>
                    <a:pt x="49" y="379"/>
                  </a:cubicBezTo>
                  <a:cubicBezTo>
                    <a:pt x="34" y="386"/>
                    <a:pt x="34" y="371"/>
                    <a:pt x="29" y="365"/>
                  </a:cubicBezTo>
                  <a:cubicBezTo>
                    <a:pt x="25" y="357"/>
                    <a:pt x="22" y="349"/>
                    <a:pt x="18" y="340"/>
                  </a:cubicBezTo>
                  <a:cubicBezTo>
                    <a:pt x="14" y="330"/>
                    <a:pt x="10" y="320"/>
                    <a:pt x="8" y="309"/>
                  </a:cubicBezTo>
                  <a:cubicBezTo>
                    <a:pt x="7" y="305"/>
                    <a:pt x="8" y="301"/>
                    <a:pt x="9" y="298"/>
                  </a:cubicBezTo>
                  <a:cubicBezTo>
                    <a:pt x="6" y="284"/>
                    <a:pt x="2" y="270"/>
                    <a:pt x="3" y="256"/>
                  </a:cubicBezTo>
                  <a:cubicBezTo>
                    <a:pt x="5" y="236"/>
                    <a:pt x="0" y="216"/>
                    <a:pt x="11" y="192"/>
                  </a:cubicBezTo>
                  <a:cubicBezTo>
                    <a:pt x="9" y="224"/>
                    <a:pt x="14" y="251"/>
                    <a:pt x="18" y="277"/>
                  </a:cubicBezTo>
                  <a:cubicBezTo>
                    <a:pt x="24" y="282"/>
                    <a:pt x="22" y="289"/>
                    <a:pt x="26" y="295"/>
                  </a:cubicBezTo>
                  <a:cubicBezTo>
                    <a:pt x="24" y="289"/>
                    <a:pt x="20" y="283"/>
                    <a:pt x="25" y="277"/>
                  </a:cubicBezTo>
                  <a:cubicBezTo>
                    <a:pt x="29" y="279"/>
                    <a:pt x="29" y="286"/>
                    <a:pt x="34" y="285"/>
                  </a:cubicBezTo>
                  <a:cubicBezTo>
                    <a:pt x="38" y="284"/>
                    <a:pt x="39" y="279"/>
                    <a:pt x="40" y="275"/>
                  </a:cubicBezTo>
                  <a:cubicBezTo>
                    <a:pt x="41" y="271"/>
                    <a:pt x="42" y="268"/>
                    <a:pt x="42" y="264"/>
                  </a:cubicBezTo>
                  <a:cubicBezTo>
                    <a:pt x="47" y="247"/>
                    <a:pt x="58" y="228"/>
                    <a:pt x="29" y="218"/>
                  </a:cubicBezTo>
                  <a:cubicBezTo>
                    <a:pt x="85" y="215"/>
                    <a:pt x="126" y="187"/>
                    <a:pt x="166" y="156"/>
                  </a:cubicBezTo>
                  <a:cubicBezTo>
                    <a:pt x="191" y="137"/>
                    <a:pt x="220" y="125"/>
                    <a:pt x="251" y="121"/>
                  </a:cubicBezTo>
                  <a:cubicBezTo>
                    <a:pt x="278" y="117"/>
                    <a:pt x="303" y="126"/>
                    <a:pt x="327" y="137"/>
                  </a:cubicBezTo>
                  <a:cubicBezTo>
                    <a:pt x="331" y="139"/>
                    <a:pt x="336" y="144"/>
                    <a:pt x="340" y="139"/>
                  </a:cubicBezTo>
                  <a:cubicBezTo>
                    <a:pt x="345" y="132"/>
                    <a:pt x="336" y="130"/>
                    <a:pt x="333" y="127"/>
                  </a:cubicBezTo>
                  <a:cubicBezTo>
                    <a:pt x="328" y="127"/>
                    <a:pt x="324" y="123"/>
                    <a:pt x="319" y="123"/>
                  </a:cubicBezTo>
                  <a:cubicBezTo>
                    <a:pt x="314" y="120"/>
                    <a:pt x="309" y="118"/>
                    <a:pt x="309" y="111"/>
                  </a:cubicBezTo>
                  <a:cubicBezTo>
                    <a:pt x="311" y="107"/>
                    <a:pt x="314" y="106"/>
                    <a:pt x="318" y="109"/>
                  </a:cubicBezTo>
                  <a:cubicBezTo>
                    <a:pt x="327" y="109"/>
                    <a:pt x="333" y="116"/>
                    <a:pt x="340" y="120"/>
                  </a:cubicBezTo>
                  <a:cubicBezTo>
                    <a:pt x="344" y="122"/>
                    <a:pt x="348" y="124"/>
                    <a:pt x="352" y="120"/>
                  </a:cubicBezTo>
                  <a:cubicBezTo>
                    <a:pt x="355" y="117"/>
                    <a:pt x="353" y="114"/>
                    <a:pt x="352" y="110"/>
                  </a:cubicBezTo>
                  <a:cubicBezTo>
                    <a:pt x="351" y="107"/>
                    <a:pt x="340" y="98"/>
                    <a:pt x="356" y="102"/>
                  </a:cubicBezTo>
                  <a:cubicBezTo>
                    <a:pt x="360" y="103"/>
                    <a:pt x="357" y="96"/>
                    <a:pt x="356" y="93"/>
                  </a:cubicBezTo>
                  <a:cubicBezTo>
                    <a:pt x="354" y="87"/>
                    <a:pt x="353" y="80"/>
                    <a:pt x="347" y="76"/>
                  </a:cubicBezTo>
                  <a:cubicBezTo>
                    <a:pt x="347" y="76"/>
                    <a:pt x="347" y="76"/>
                    <a:pt x="347" y="76"/>
                  </a:cubicBezTo>
                  <a:cubicBezTo>
                    <a:pt x="336" y="49"/>
                    <a:pt x="311" y="43"/>
                    <a:pt x="288" y="36"/>
                  </a:cubicBezTo>
                  <a:cubicBezTo>
                    <a:pt x="251" y="25"/>
                    <a:pt x="215" y="35"/>
                    <a:pt x="179" y="46"/>
                  </a:cubicBezTo>
                  <a:cubicBezTo>
                    <a:pt x="132" y="62"/>
                    <a:pt x="88" y="84"/>
                    <a:pt x="53" y="120"/>
                  </a:cubicBezTo>
                  <a:cubicBezTo>
                    <a:pt x="42" y="131"/>
                    <a:pt x="35" y="144"/>
                    <a:pt x="26" y="157"/>
                  </a:cubicBezTo>
                  <a:cubicBezTo>
                    <a:pt x="24" y="159"/>
                    <a:pt x="22" y="163"/>
                    <a:pt x="18" y="162"/>
                  </a:cubicBezTo>
                  <a:cubicBezTo>
                    <a:pt x="13" y="160"/>
                    <a:pt x="16" y="156"/>
                    <a:pt x="16" y="152"/>
                  </a:cubicBezTo>
                  <a:cubicBezTo>
                    <a:pt x="19" y="124"/>
                    <a:pt x="28" y="97"/>
                    <a:pt x="44" y="72"/>
                  </a:cubicBezTo>
                  <a:cubicBezTo>
                    <a:pt x="45" y="71"/>
                    <a:pt x="46" y="71"/>
                    <a:pt x="47" y="72"/>
                  </a:cubicBezTo>
                  <a:close/>
                </a:path>
              </a:pathLst>
            </a:custGeom>
            <a:solidFill>
              <a:srgbClr val="271D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1" name="Freeform 18">
              <a:extLst>
                <a:ext uri="{FF2B5EF4-FFF2-40B4-BE49-F238E27FC236}">
                  <a16:creationId xmlns:a16="http://schemas.microsoft.com/office/drawing/2014/main" id="{63074B67-AFCE-4B10-912E-A7D4A47F8F23}"/>
                </a:ext>
              </a:extLst>
            </p:cNvPr>
            <p:cNvSpPr>
              <a:spLocks/>
            </p:cNvSpPr>
            <p:nvPr/>
          </p:nvSpPr>
          <p:spPr bwMode="auto">
            <a:xfrm>
              <a:off x="8434989" y="4257592"/>
              <a:ext cx="442047" cy="1114138"/>
            </a:xfrm>
            <a:custGeom>
              <a:avLst/>
              <a:gdLst>
                <a:gd name="T0" fmla="*/ 43 w 192"/>
                <a:gd name="T1" fmla="*/ 370 h 485"/>
                <a:gd name="T2" fmla="*/ 71 w 192"/>
                <a:gd name="T3" fmla="*/ 418 h 485"/>
                <a:gd name="T4" fmla="*/ 89 w 192"/>
                <a:gd name="T5" fmla="*/ 452 h 485"/>
                <a:gd name="T6" fmla="*/ 90 w 192"/>
                <a:gd name="T7" fmla="*/ 440 h 485"/>
                <a:gd name="T8" fmla="*/ 169 w 192"/>
                <a:gd name="T9" fmla="*/ 410 h 485"/>
                <a:gd name="T10" fmla="*/ 168 w 192"/>
                <a:gd name="T11" fmla="*/ 398 h 485"/>
                <a:gd name="T12" fmla="*/ 48 w 192"/>
                <a:gd name="T13" fmla="*/ 213 h 485"/>
                <a:gd name="T14" fmla="*/ 0 w 192"/>
                <a:gd name="T15" fmla="*/ 183 h 485"/>
                <a:gd name="T16" fmla="*/ 46 w 192"/>
                <a:gd name="T17" fmla="*/ 145 h 485"/>
                <a:gd name="T18" fmla="*/ 57 w 192"/>
                <a:gd name="T19" fmla="*/ 27 h 485"/>
                <a:gd name="T20" fmla="*/ 61 w 192"/>
                <a:gd name="T21" fmla="*/ 0 h 485"/>
                <a:gd name="T22" fmla="*/ 69 w 192"/>
                <a:gd name="T23" fmla="*/ 18 h 485"/>
                <a:gd name="T24" fmla="*/ 95 w 192"/>
                <a:gd name="T25" fmla="*/ 73 h 485"/>
                <a:gd name="T26" fmla="*/ 95 w 192"/>
                <a:gd name="T27" fmla="*/ 79 h 485"/>
                <a:gd name="T28" fmla="*/ 73 w 192"/>
                <a:gd name="T29" fmla="*/ 161 h 485"/>
                <a:gd name="T30" fmla="*/ 65 w 192"/>
                <a:gd name="T31" fmla="*/ 183 h 485"/>
                <a:gd name="T32" fmla="*/ 59 w 192"/>
                <a:gd name="T33" fmla="*/ 187 h 485"/>
                <a:gd name="T34" fmla="*/ 64 w 192"/>
                <a:gd name="T35" fmla="*/ 190 h 485"/>
                <a:gd name="T36" fmla="*/ 90 w 192"/>
                <a:gd name="T37" fmla="*/ 232 h 485"/>
                <a:gd name="T38" fmla="*/ 91 w 192"/>
                <a:gd name="T39" fmla="*/ 237 h 485"/>
                <a:gd name="T40" fmla="*/ 106 w 192"/>
                <a:gd name="T41" fmla="*/ 268 h 485"/>
                <a:gd name="T42" fmla="*/ 120 w 192"/>
                <a:gd name="T43" fmla="*/ 293 h 485"/>
                <a:gd name="T44" fmla="*/ 130 w 192"/>
                <a:gd name="T45" fmla="*/ 312 h 485"/>
                <a:gd name="T46" fmla="*/ 130 w 192"/>
                <a:gd name="T47" fmla="*/ 312 h 485"/>
                <a:gd name="T48" fmla="*/ 164 w 192"/>
                <a:gd name="T49" fmla="*/ 366 h 485"/>
                <a:gd name="T50" fmla="*/ 173 w 192"/>
                <a:gd name="T51" fmla="*/ 384 h 485"/>
                <a:gd name="T52" fmla="*/ 192 w 192"/>
                <a:gd name="T53" fmla="*/ 417 h 485"/>
                <a:gd name="T54" fmla="*/ 191 w 192"/>
                <a:gd name="T55" fmla="*/ 422 h 485"/>
                <a:gd name="T56" fmla="*/ 164 w 192"/>
                <a:gd name="T57" fmla="*/ 443 h 485"/>
                <a:gd name="T58" fmla="*/ 132 w 192"/>
                <a:gd name="T59" fmla="*/ 460 h 485"/>
                <a:gd name="T60" fmla="*/ 120 w 192"/>
                <a:gd name="T61" fmla="*/ 481 h 485"/>
                <a:gd name="T62" fmla="*/ 95 w 192"/>
                <a:gd name="T63" fmla="*/ 477 h 485"/>
                <a:gd name="T64" fmla="*/ 45 w 192"/>
                <a:gd name="T65" fmla="*/ 448 h 485"/>
                <a:gd name="T66" fmla="*/ 42 w 192"/>
                <a:gd name="T67" fmla="*/ 447 h 485"/>
                <a:gd name="T68" fmla="*/ 30 w 192"/>
                <a:gd name="T69" fmla="*/ 415 h 485"/>
                <a:gd name="T70" fmla="*/ 43 w 192"/>
                <a:gd name="T71" fmla="*/ 37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485">
                  <a:moveTo>
                    <a:pt x="43" y="370"/>
                  </a:moveTo>
                  <a:cubicBezTo>
                    <a:pt x="59" y="383"/>
                    <a:pt x="67" y="399"/>
                    <a:pt x="71" y="418"/>
                  </a:cubicBezTo>
                  <a:cubicBezTo>
                    <a:pt x="73" y="431"/>
                    <a:pt x="69" y="448"/>
                    <a:pt x="89" y="452"/>
                  </a:cubicBezTo>
                  <a:cubicBezTo>
                    <a:pt x="91" y="448"/>
                    <a:pt x="87" y="444"/>
                    <a:pt x="90" y="440"/>
                  </a:cubicBezTo>
                  <a:cubicBezTo>
                    <a:pt x="116" y="447"/>
                    <a:pt x="152" y="433"/>
                    <a:pt x="169" y="410"/>
                  </a:cubicBezTo>
                  <a:cubicBezTo>
                    <a:pt x="173" y="405"/>
                    <a:pt x="170" y="402"/>
                    <a:pt x="168" y="398"/>
                  </a:cubicBezTo>
                  <a:cubicBezTo>
                    <a:pt x="131" y="334"/>
                    <a:pt x="92" y="272"/>
                    <a:pt x="48" y="213"/>
                  </a:cubicBezTo>
                  <a:cubicBezTo>
                    <a:pt x="37" y="197"/>
                    <a:pt x="19" y="196"/>
                    <a:pt x="0" y="183"/>
                  </a:cubicBezTo>
                  <a:cubicBezTo>
                    <a:pt x="37" y="190"/>
                    <a:pt x="40" y="166"/>
                    <a:pt x="46" y="145"/>
                  </a:cubicBezTo>
                  <a:cubicBezTo>
                    <a:pt x="57" y="107"/>
                    <a:pt x="61" y="67"/>
                    <a:pt x="57" y="27"/>
                  </a:cubicBezTo>
                  <a:cubicBezTo>
                    <a:pt x="57" y="18"/>
                    <a:pt x="54" y="9"/>
                    <a:pt x="61" y="0"/>
                  </a:cubicBezTo>
                  <a:cubicBezTo>
                    <a:pt x="66" y="5"/>
                    <a:pt x="67" y="12"/>
                    <a:pt x="69" y="18"/>
                  </a:cubicBezTo>
                  <a:cubicBezTo>
                    <a:pt x="74" y="38"/>
                    <a:pt x="81" y="57"/>
                    <a:pt x="95" y="73"/>
                  </a:cubicBezTo>
                  <a:cubicBezTo>
                    <a:pt x="95" y="75"/>
                    <a:pt x="95" y="77"/>
                    <a:pt x="95" y="79"/>
                  </a:cubicBezTo>
                  <a:cubicBezTo>
                    <a:pt x="86" y="106"/>
                    <a:pt x="81" y="134"/>
                    <a:pt x="73" y="161"/>
                  </a:cubicBezTo>
                  <a:cubicBezTo>
                    <a:pt x="71" y="169"/>
                    <a:pt x="70" y="177"/>
                    <a:pt x="65" y="183"/>
                  </a:cubicBezTo>
                  <a:cubicBezTo>
                    <a:pt x="64" y="186"/>
                    <a:pt x="59" y="183"/>
                    <a:pt x="59" y="187"/>
                  </a:cubicBezTo>
                  <a:cubicBezTo>
                    <a:pt x="59" y="189"/>
                    <a:pt x="62" y="190"/>
                    <a:pt x="64" y="190"/>
                  </a:cubicBezTo>
                  <a:cubicBezTo>
                    <a:pt x="77" y="202"/>
                    <a:pt x="83" y="217"/>
                    <a:pt x="90" y="232"/>
                  </a:cubicBezTo>
                  <a:cubicBezTo>
                    <a:pt x="91" y="234"/>
                    <a:pt x="91" y="235"/>
                    <a:pt x="91" y="237"/>
                  </a:cubicBezTo>
                  <a:cubicBezTo>
                    <a:pt x="96" y="247"/>
                    <a:pt x="97" y="259"/>
                    <a:pt x="106" y="268"/>
                  </a:cubicBezTo>
                  <a:cubicBezTo>
                    <a:pt x="110" y="276"/>
                    <a:pt x="113" y="286"/>
                    <a:pt x="120" y="293"/>
                  </a:cubicBezTo>
                  <a:cubicBezTo>
                    <a:pt x="123" y="299"/>
                    <a:pt x="125" y="306"/>
                    <a:pt x="130" y="312"/>
                  </a:cubicBezTo>
                  <a:cubicBezTo>
                    <a:pt x="130" y="312"/>
                    <a:pt x="130" y="312"/>
                    <a:pt x="130" y="312"/>
                  </a:cubicBezTo>
                  <a:cubicBezTo>
                    <a:pt x="142" y="329"/>
                    <a:pt x="151" y="348"/>
                    <a:pt x="164" y="366"/>
                  </a:cubicBezTo>
                  <a:cubicBezTo>
                    <a:pt x="167" y="372"/>
                    <a:pt x="169" y="378"/>
                    <a:pt x="173" y="384"/>
                  </a:cubicBezTo>
                  <a:cubicBezTo>
                    <a:pt x="179" y="395"/>
                    <a:pt x="188" y="405"/>
                    <a:pt x="192" y="417"/>
                  </a:cubicBezTo>
                  <a:cubicBezTo>
                    <a:pt x="192" y="419"/>
                    <a:pt x="191" y="421"/>
                    <a:pt x="191" y="422"/>
                  </a:cubicBezTo>
                  <a:cubicBezTo>
                    <a:pt x="184" y="432"/>
                    <a:pt x="173" y="437"/>
                    <a:pt x="164" y="443"/>
                  </a:cubicBezTo>
                  <a:cubicBezTo>
                    <a:pt x="154" y="449"/>
                    <a:pt x="144" y="456"/>
                    <a:pt x="132" y="460"/>
                  </a:cubicBezTo>
                  <a:cubicBezTo>
                    <a:pt x="122" y="464"/>
                    <a:pt x="119" y="471"/>
                    <a:pt x="120" y="481"/>
                  </a:cubicBezTo>
                  <a:cubicBezTo>
                    <a:pt x="111" y="485"/>
                    <a:pt x="103" y="480"/>
                    <a:pt x="95" y="477"/>
                  </a:cubicBezTo>
                  <a:cubicBezTo>
                    <a:pt x="78" y="469"/>
                    <a:pt x="61" y="459"/>
                    <a:pt x="45" y="448"/>
                  </a:cubicBezTo>
                  <a:cubicBezTo>
                    <a:pt x="44" y="448"/>
                    <a:pt x="43" y="447"/>
                    <a:pt x="42" y="447"/>
                  </a:cubicBezTo>
                  <a:cubicBezTo>
                    <a:pt x="26" y="441"/>
                    <a:pt x="23" y="431"/>
                    <a:pt x="30" y="415"/>
                  </a:cubicBezTo>
                  <a:cubicBezTo>
                    <a:pt x="36" y="401"/>
                    <a:pt x="39" y="385"/>
                    <a:pt x="43" y="37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2" name="Freeform 19">
              <a:extLst>
                <a:ext uri="{FF2B5EF4-FFF2-40B4-BE49-F238E27FC236}">
                  <a16:creationId xmlns:a16="http://schemas.microsoft.com/office/drawing/2014/main" id="{4DB24B5C-40E0-45DE-845D-72044EF2B6D3}"/>
                </a:ext>
              </a:extLst>
            </p:cNvPr>
            <p:cNvSpPr>
              <a:spLocks/>
            </p:cNvSpPr>
            <p:nvPr/>
          </p:nvSpPr>
          <p:spPr bwMode="auto">
            <a:xfrm>
              <a:off x="9078889" y="3690375"/>
              <a:ext cx="242449" cy="283046"/>
            </a:xfrm>
            <a:custGeom>
              <a:avLst/>
              <a:gdLst>
                <a:gd name="T0" fmla="*/ 66 w 105"/>
                <a:gd name="T1" fmla="*/ 102 h 123"/>
                <a:gd name="T2" fmla="*/ 49 w 105"/>
                <a:gd name="T3" fmla="*/ 120 h 123"/>
                <a:gd name="T4" fmla="*/ 28 w 105"/>
                <a:gd name="T5" fmla="*/ 109 h 123"/>
                <a:gd name="T6" fmla="*/ 16 w 105"/>
                <a:gd name="T7" fmla="*/ 87 h 123"/>
                <a:gd name="T8" fmla="*/ 4 w 105"/>
                <a:gd name="T9" fmla="*/ 65 h 123"/>
                <a:gd name="T10" fmla="*/ 5 w 105"/>
                <a:gd name="T11" fmla="*/ 45 h 123"/>
                <a:gd name="T12" fmla="*/ 53 w 105"/>
                <a:gd name="T13" fmla="*/ 4 h 123"/>
                <a:gd name="T14" fmla="*/ 62 w 105"/>
                <a:gd name="T15" fmla="*/ 2 h 123"/>
                <a:gd name="T16" fmla="*/ 66 w 105"/>
                <a:gd name="T17" fmla="*/ 6 h 123"/>
                <a:gd name="T18" fmla="*/ 78 w 105"/>
                <a:gd name="T19" fmla="*/ 17 h 123"/>
                <a:gd name="T20" fmla="*/ 92 w 105"/>
                <a:gd name="T21" fmla="*/ 37 h 123"/>
                <a:gd name="T22" fmla="*/ 91 w 105"/>
                <a:gd name="T23" fmla="*/ 38 h 123"/>
                <a:gd name="T24" fmla="*/ 97 w 105"/>
                <a:gd name="T25" fmla="*/ 57 h 123"/>
                <a:gd name="T26" fmla="*/ 66 w 105"/>
                <a:gd name="T27"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 h="123">
                  <a:moveTo>
                    <a:pt x="66" y="102"/>
                  </a:moveTo>
                  <a:cubicBezTo>
                    <a:pt x="62" y="109"/>
                    <a:pt x="56" y="115"/>
                    <a:pt x="49" y="120"/>
                  </a:cubicBezTo>
                  <a:cubicBezTo>
                    <a:pt x="38" y="123"/>
                    <a:pt x="37" y="109"/>
                    <a:pt x="28" y="109"/>
                  </a:cubicBezTo>
                  <a:cubicBezTo>
                    <a:pt x="22" y="103"/>
                    <a:pt x="20" y="94"/>
                    <a:pt x="16" y="87"/>
                  </a:cubicBezTo>
                  <a:cubicBezTo>
                    <a:pt x="12" y="80"/>
                    <a:pt x="6" y="73"/>
                    <a:pt x="4" y="65"/>
                  </a:cubicBezTo>
                  <a:cubicBezTo>
                    <a:pt x="1" y="58"/>
                    <a:pt x="0" y="52"/>
                    <a:pt x="5" y="45"/>
                  </a:cubicBezTo>
                  <a:cubicBezTo>
                    <a:pt x="19" y="30"/>
                    <a:pt x="36" y="17"/>
                    <a:pt x="53" y="4"/>
                  </a:cubicBezTo>
                  <a:cubicBezTo>
                    <a:pt x="56" y="2"/>
                    <a:pt x="59" y="0"/>
                    <a:pt x="62" y="2"/>
                  </a:cubicBezTo>
                  <a:cubicBezTo>
                    <a:pt x="64" y="4"/>
                    <a:pt x="65" y="5"/>
                    <a:pt x="66" y="6"/>
                  </a:cubicBezTo>
                  <a:cubicBezTo>
                    <a:pt x="71" y="9"/>
                    <a:pt x="75" y="13"/>
                    <a:pt x="78" y="17"/>
                  </a:cubicBezTo>
                  <a:cubicBezTo>
                    <a:pt x="81" y="25"/>
                    <a:pt x="89" y="29"/>
                    <a:pt x="92" y="37"/>
                  </a:cubicBezTo>
                  <a:cubicBezTo>
                    <a:pt x="91" y="38"/>
                    <a:pt x="91" y="38"/>
                    <a:pt x="91" y="38"/>
                  </a:cubicBezTo>
                  <a:cubicBezTo>
                    <a:pt x="102" y="42"/>
                    <a:pt x="105" y="47"/>
                    <a:pt x="97" y="57"/>
                  </a:cubicBezTo>
                  <a:cubicBezTo>
                    <a:pt x="86" y="71"/>
                    <a:pt x="77" y="87"/>
                    <a:pt x="66" y="102"/>
                  </a:cubicBezTo>
                  <a:close/>
                </a:path>
              </a:pathLst>
            </a:custGeom>
            <a:solidFill>
              <a:srgbClr val="F5FA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3" name="Freeform 20">
              <a:extLst>
                <a:ext uri="{FF2B5EF4-FFF2-40B4-BE49-F238E27FC236}">
                  <a16:creationId xmlns:a16="http://schemas.microsoft.com/office/drawing/2014/main" id="{0791C0B5-70A6-4F04-BABE-978CA0EB6E44}"/>
                </a:ext>
              </a:extLst>
            </p:cNvPr>
            <p:cNvSpPr>
              <a:spLocks/>
            </p:cNvSpPr>
            <p:nvPr/>
          </p:nvSpPr>
          <p:spPr bwMode="auto">
            <a:xfrm>
              <a:off x="9237890" y="5273623"/>
              <a:ext cx="405961" cy="509707"/>
            </a:xfrm>
            <a:custGeom>
              <a:avLst/>
              <a:gdLst>
                <a:gd name="T0" fmla="*/ 144 w 176"/>
                <a:gd name="T1" fmla="*/ 217 h 222"/>
                <a:gd name="T2" fmla="*/ 141 w 176"/>
                <a:gd name="T3" fmla="*/ 37 h 222"/>
                <a:gd name="T4" fmla="*/ 62 w 176"/>
                <a:gd name="T5" fmla="*/ 71 h 222"/>
                <a:gd name="T6" fmla="*/ 0 w 176"/>
                <a:gd name="T7" fmla="*/ 85 h 222"/>
                <a:gd name="T8" fmla="*/ 19 w 176"/>
                <a:gd name="T9" fmla="*/ 62 h 222"/>
                <a:gd name="T10" fmla="*/ 42 w 176"/>
                <a:gd name="T11" fmla="*/ 58 h 222"/>
                <a:gd name="T12" fmla="*/ 143 w 176"/>
                <a:gd name="T13" fmla="*/ 13 h 222"/>
                <a:gd name="T14" fmla="*/ 169 w 176"/>
                <a:gd name="T15" fmla="*/ 16 h 222"/>
                <a:gd name="T16" fmla="*/ 169 w 176"/>
                <a:gd name="T17" fmla="*/ 68 h 222"/>
                <a:gd name="T18" fmla="*/ 155 w 176"/>
                <a:gd name="T19" fmla="*/ 174 h 222"/>
                <a:gd name="T20" fmla="*/ 153 w 176"/>
                <a:gd name="T21" fmla="*/ 168 h 222"/>
                <a:gd name="T22" fmla="*/ 154 w 176"/>
                <a:gd name="T23" fmla="*/ 184 h 222"/>
                <a:gd name="T24" fmla="*/ 151 w 176"/>
                <a:gd name="T25" fmla="*/ 199 h 222"/>
                <a:gd name="T26" fmla="*/ 150 w 176"/>
                <a:gd name="T27" fmla="*/ 210 h 222"/>
                <a:gd name="T28" fmla="*/ 148 w 176"/>
                <a:gd name="T29" fmla="*/ 222 h 222"/>
                <a:gd name="T30" fmla="*/ 144 w 176"/>
                <a:gd name="T31" fmla="*/ 217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6" h="222">
                  <a:moveTo>
                    <a:pt x="144" y="217"/>
                  </a:moveTo>
                  <a:cubicBezTo>
                    <a:pt x="141" y="158"/>
                    <a:pt x="155" y="98"/>
                    <a:pt x="141" y="37"/>
                  </a:cubicBezTo>
                  <a:cubicBezTo>
                    <a:pt x="115" y="48"/>
                    <a:pt x="89" y="61"/>
                    <a:pt x="62" y="71"/>
                  </a:cubicBezTo>
                  <a:cubicBezTo>
                    <a:pt x="42" y="79"/>
                    <a:pt x="22" y="88"/>
                    <a:pt x="0" y="85"/>
                  </a:cubicBezTo>
                  <a:cubicBezTo>
                    <a:pt x="1" y="73"/>
                    <a:pt x="7" y="65"/>
                    <a:pt x="19" y="62"/>
                  </a:cubicBezTo>
                  <a:cubicBezTo>
                    <a:pt x="27" y="63"/>
                    <a:pt x="35" y="60"/>
                    <a:pt x="42" y="58"/>
                  </a:cubicBezTo>
                  <a:cubicBezTo>
                    <a:pt x="77" y="45"/>
                    <a:pt x="111" y="32"/>
                    <a:pt x="143" y="13"/>
                  </a:cubicBezTo>
                  <a:cubicBezTo>
                    <a:pt x="152" y="8"/>
                    <a:pt x="162" y="0"/>
                    <a:pt x="169" y="16"/>
                  </a:cubicBezTo>
                  <a:cubicBezTo>
                    <a:pt x="176" y="33"/>
                    <a:pt x="171" y="51"/>
                    <a:pt x="169" y="68"/>
                  </a:cubicBezTo>
                  <a:cubicBezTo>
                    <a:pt x="166" y="103"/>
                    <a:pt x="163" y="139"/>
                    <a:pt x="155" y="174"/>
                  </a:cubicBezTo>
                  <a:cubicBezTo>
                    <a:pt x="153" y="172"/>
                    <a:pt x="152" y="169"/>
                    <a:pt x="153" y="168"/>
                  </a:cubicBezTo>
                  <a:cubicBezTo>
                    <a:pt x="153" y="172"/>
                    <a:pt x="152" y="178"/>
                    <a:pt x="154" y="184"/>
                  </a:cubicBezTo>
                  <a:cubicBezTo>
                    <a:pt x="154" y="190"/>
                    <a:pt x="155" y="195"/>
                    <a:pt x="151" y="199"/>
                  </a:cubicBezTo>
                  <a:cubicBezTo>
                    <a:pt x="147" y="203"/>
                    <a:pt x="149" y="206"/>
                    <a:pt x="150" y="210"/>
                  </a:cubicBezTo>
                  <a:cubicBezTo>
                    <a:pt x="151" y="214"/>
                    <a:pt x="150" y="218"/>
                    <a:pt x="148" y="222"/>
                  </a:cubicBezTo>
                  <a:cubicBezTo>
                    <a:pt x="145" y="221"/>
                    <a:pt x="145" y="219"/>
                    <a:pt x="144" y="217"/>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4" name="Freeform 21">
              <a:extLst>
                <a:ext uri="{FF2B5EF4-FFF2-40B4-BE49-F238E27FC236}">
                  <a16:creationId xmlns:a16="http://schemas.microsoft.com/office/drawing/2014/main" id="{C35B7411-2FD1-4A96-BBF4-AAAE950FBFA4}"/>
                </a:ext>
              </a:extLst>
            </p:cNvPr>
            <p:cNvSpPr>
              <a:spLocks/>
            </p:cNvSpPr>
            <p:nvPr/>
          </p:nvSpPr>
          <p:spPr bwMode="auto">
            <a:xfrm>
              <a:off x="9461169" y="2981070"/>
              <a:ext cx="168023" cy="321386"/>
            </a:xfrm>
            <a:custGeom>
              <a:avLst/>
              <a:gdLst>
                <a:gd name="T0" fmla="*/ 39 w 73"/>
                <a:gd name="T1" fmla="*/ 29 h 140"/>
                <a:gd name="T2" fmla="*/ 43 w 73"/>
                <a:gd name="T3" fmla="*/ 18 h 140"/>
                <a:gd name="T4" fmla="*/ 61 w 73"/>
                <a:gd name="T5" fmla="*/ 11 h 140"/>
                <a:gd name="T6" fmla="*/ 72 w 73"/>
                <a:gd name="T7" fmla="*/ 44 h 140"/>
                <a:gd name="T8" fmla="*/ 71 w 73"/>
                <a:gd name="T9" fmla="*/ 65 h 140"/>
                <a:gd name="T10" fmla="*/ 68 w 73"/>
                <a:gd name="T11" fmla="*/ 84 h 140"/>
                <a:gd name="T12" fmla="*/ 42 w 73"/>
                <a:gd name="T13" fmla="*/ 124 h 140"/>
                <a:gd name="T14" fmla="*/ 25 w 73"/>
                <a:gd name="T15" fmla="*/ 132 h 140"/>
                <a:gd name="T16" fmla="*/ 5 w 73"/>
                <a:gd name="T17" fmla="*/ 136 h 140"/>
                <a:gd name="T18" fmla="*/ 6 w 73"/>
                <a:gd name="T19" fmla="*/ 113 h 140"/>
                <a:gd name="T20" fmla="*/ 16 w 73"/>
                <a:gd name="T21" fmla="*/ 106 h 140"/>
                <a:gd name="T22" fmla="*/ 30 w 73"/>
                <a:gd name="T23" fmla="*/ 84 h 140"/>
                <a:gd name="T24" fmla="*/ 39 w 73"/>
                <a:gd name="T25" fmla="*/ 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 h="140">
                  <a:moveTo>
                    <a:pt x="39" y="29"/>
                  </a:moveTo>
                  <a:cubicBezTo>
                    <a:pt x="40" y="25"/>
                    <a:pt x="42" y="22"/>
                    <a:pt x="43" y="18"/>
                  </a:cubicBezTo>
                  <a:cubicBezTo>
                    <a:pt x="48" y="14"/>
                    <a:pt x="50" y="0"/>
                    <a:pt x="61" y="11"/>
                  </a:cubicBezTo>
                  <a:cubicBezTo>
                    <a:pt x="73" y="19"/>
                    <a:pt x="73" y="32"/>
                    <a:pt x="72" y="44"/>
                  </a:cubicBezTo>
                  <a:cubicBezTo>
                    <a:pt x="73" y="51"/>
                    <a:pt x="72" y="58"/>
                    <a:pt x="71" y="65"/>
                  </a:cubicBezTo>
                  <a:cubicBezTo>
                    <a:pt x="71" y="71"/>
                    <a:pt x="68" y="78"/>
                    <a:pt x="68" y="84"/>
                  </a:cubicBezTo>
                  <a:cubicBezTo>
                    <a:pt x="63" y="100"/>
                    <a:pt x="55" y="114"/>
                    <a:pt x="42" y="124"/>
                  </a:cubicBezTo>
                  <a:cubicBezTo>
                    <a:pt x="37" y="129"/>
                    <a:pt x="32" y="133"/>
                    <a:pt x="25" y="132"/>
                  </a:cubicBezTo>
                  <a:cubicBezTo>
                    <a:pt x="19" y="136"/>
                    <a:pt x="13" y="140"/>
                    <a:pt x="5" y="136"/>
                  </a:cubicBezTo>
                  <a:cubicBezTo>
                    <a:pt x="0" y="128"/>
                    <a:pt x="2" y="120"/>
                    <a:pt x="6" y="113"/>
                  </a:cubicBezTo>
                  <a:cubicBezTo>
                    <a:pt x="8" y="109"/>
                    <a:pt x="12" y="107"/>
                    <a:pt x="16" y="106"/>
                  </a:cubicBezTo>
                  <a:cubicBezTo>
                    <a:pt x="27" y="102"/>
                    <a:pt x="30" y="94"/>
                    <a:pt x="30" y="84"/>
                  </a:cubicBezTo>
                  <a:cubicBezTo>
                    <a:pt x="30" y="65"/>
                    <a:pt x="32" y="47"/>
                    <a:pt x="39" y="29"/>
                  </a:cubicBezTo>
                  <a:close/>
                </a:path>
              </a:pathLst>
            </a:custGeom>
            <a:solidFill>
              <a:srgbClr val="FB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5" name="Freeform 22">
              <a:extLst>
                <a:ext uri="{FF2B5EF4-FFF2-40B4-BE49-F238E27FC236}">
                  <a16:creationId xmlns:a16="http://schemas.microsoft.com/office/drawing/2014/main" id="{B7219E75-D219-4C4C-A415-D7658A56540B}"/>
                </a:ext>
              </a:extLst>
            </p:cNvPr>
            <p:cNvSpPr>
              <a:spLocks/>
            </p:cNvSpPr>
            <p:nvPr/>
          </p:nvSpPr>
          <p:spPr bwMode="auto">
            <a:xfrm>
              <a:off x="8530842" y="5284900"/>
              <a:ext cx="334918" cy="390174"/>
            </a:xfrm>
            <a:custGeom>
              <a:avLst/>
              <a:gdLst>
                <a:gd name="T0" fmla="*/ 144 w 145"/>
                <a:gd name="T1" fmla="*/ 73 h 170"/>
                <a:gd name="T2" fmla="*/ 25 w 145"/>
                <a:gd name="T3" fmla="*/ 32 h 170"/>
                <a:gd name="T4" fmla="*/ 22 w 145"/>
                <a:gd name="T5" fmla="*/ 165 h 170"/>
                <a:gd name="T6" fmla="*/ 18 w 145"/>
                <a:gd name="T7" fmla="*/ 170 h 170"/>
                <a:gd name="T8" fmla="*/ 1 w 145"/>
                <a:gd name="T9" fmla="*/ 48 h 170"/>
                <a:gd name="T10" fmla="*/ 1 w 145"/>
                <a:gd name="T11" fmla="*/ 8 h 170"/>
                <a:gd name="T12" fmla="*/ 0 w 145"/>
                <a:gd name="T13" fmla="*/ 0 h 170"/>
                <a:gd name="T14" fmla="*/ 1 w 145"/>
                <a:gd name="T15" fmla="*/ 0 h 170"/>
                <a:gd name="T16" fmla="*/ 61 w 145"/>
                <a:gd name="T17" fmla="*/ 32 h 170"/>
                <a:gd name="T18" fmla="*/ 82 w 145"/>
                <a:gd name="T19" fmla="*/ 38 h 170"/>
                <a:gd name="T20" fmla="*/ 87 w 145"/>
                <a:gd name="T21" fmla="*/ 39 h 170"/>
                <a:gd name="T22" fmla="*/ 130 w 145"/>
                <a:gd name="T23" fmla="*/ 53 h 170"/>
                <a:gd name="T24" fmla="*/ 144 w 145"/>
                <a:gd name="T25" fmla="*/ 7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5" h="170">
                  <a:moveTo>
                    <a:pt x="144" y="73"/>
                  </a:moveTo>
                  <a:cubicBezTo>
                    <a:pt x="102" y="66"/>
                    <a:pt x="64" y="45"/>
                    <a:pt x="25" y="32"/>
                  </a:cubicBezTo>
                  <a:cubicBezTo>
                    <a:pt x="14" y="77"/>
                    <a:pt x="24" y="121"/>
                    <a:pt x="22" y="165"/>
                  </a:cubicBezTo>
                  <a:cubicBezTo>
                    <a:pt x="21" y="166"/>
                    <a:pt x="20" y="169"/>
                    <a:pt x="18" y="170"/>
                  </a:cubicBezTo>
                  <a:cubicBezTo>
                    <a:pt x="9" y="129"/>
                    <a:pt x="4" y="89"/>
                    <a:pt x="1" y="48"/>
                  </a:cubicBezTo>
                  <a:cubicBezTo>
                    <a:pt x="3" y="34"/>
                    <a:pt x="3" y="21"/>
                    <a:pt x="1" y="8"/>
                  </a:cubicBezTo>
                  <a:cubicBezTo>
                    <a:pt x="1" y="5"/>
                    <a:pt x="1" y="3"/>
                    <a:pt x="0" y="0"/>
                  </a:cubicBezTo>
                  <a:cubicBezTo>
                    <a:pt x="1" y="0"/>
                    <a:pt x="1" y="0"/>
                    <a:pt x="1" y="0"/>
                  </a:cubicBezTo>
                  <a:cubicBezTo>
                    <a:pt x="22" y="10"/>
                    <a:pt x="40" y="23"/>
                    <a:pt x="61" y="32"/>
                  </a:cubicBezTo>
                  <a:cubicBezTo>
                    <a:pt x="68" y="34"/>
                    <a:pt x="74" y="38"/>
                    <a:pt x="82" y="38"/>
                  </a:cubicBezTo>
                  <a:cubicBezTo>
                    <a:pt x="83" y="38"/>
                    <a:pt x="85" y="39"/>
                    <a:pt x="87" y="39"/>
                  </a:cubicBezTo>
                  <a:cubicBezTo>
                    <a:pt x="101" y="45"/>
                    <a:pt x="114" y="53"/>
                    <a:pt x="130" y="53"/>
                  </a:cubicBezTo>
                  <a:cubicBezTo>
                    <a:pt x="139" y="56"/>
                    <a:pt x="145" y="62"/>
                    <a:pt x="144" y="73"/>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6" name="Freeform 23">
              <a:extLst>
                <a:ext uri="{FF2B5EF4-FFF2-40B4-BE49-F238E27FC236}">
                  <a16:creationId xmlns:a16="http://schemas.microsoft.com/office/drawing/2014/main" id="{6BCD0D2C-F22A-4E87-A373-F689A160C946}"/>
                </a:ext>
              </a:extLst>
            </p:cNvPr>
            <p:cNvSpPr>
              <a:spLocks/>
            </p:cNvSpPr>
            <p:nvPr/>
          </p:nvSpPr>
          <p:spPr bwMode="auto">
            <a:xfrm>
              <a:off x="8536480" y="2990091"/>
              <a:ext cx="172534" cy="307854"/>
            </a:xfrm>
            <a:custGeom>
              <a:avLst/>
              <a:gdLst>
                <a:gd name="T0" fmla="*/ 28 w 75"/>
                <a:gd name="T1" fmla="*/ 3 h 134"/>
                <a:gd name="T2" fmla="*/ 39 w 75"/>
                <a:gd name="T3" fmla="*/ 37 h 134"/>
                <a:gd name="T4" fmla="*/ 40 w 75"/>
                <a:gd name="T5" fmla="*/ 48 h 134"/>
                <a:gd name="T6" fmla="*/ 41 w 75"/>
                <a:gd name="T7" fmla="*/ 60 h 134"/>
                <a:gd name="T8" fmla="*/ 44 w 75"/>
                <a:gd name="T9" fmla="*/ 87 h 134"/>
                <a:gd name="T10" fmla="*/ 60 w 75"/>
                <a:gd name="T11" fmla="*/ 102 h 134"/>
                <a:gd name="T12" fmla="*/ 71 w 75"/>
                <a:gd name="T13" fmla="*/ 115 h 134"/>
                <a:gd name="T14" fmla="*/ 64 w 75"/>
                <a:gd name="T15" fmla="*/ 132 h 134"/>
                <a:gd name="T16" fmla="*/ 62 w 75"/>
                <a:gd name="T17" fmla="*/ 132 h 134"/>
                <a:gd name="T18" fmla="*/ 61 w 75"/>
                <a:gd name="T19" fmla="*/ 132 h 134"/>
                <a:gd name="T20" fmla="*/ 45 w 75"/>
                <a:gd name="T21" fmla="*/ 124 h 134"/>
                <a:gd name="T22" fmla="*/ 13 w 75"/>
                <a:gd name="T23" fmla="*/ 92 h 134"/>
                <a:gd name="T24" fmla="*/ 6 w 75"/>
                <a:gd name="T25" fmla="*/ 69 h 134"/>
                <a:gd name="T26" fmla="*/ 6 w 75"/>
                <a:gd name="T27" fmla="*/ 66 h 134"/>
                <a:gd name="T28" fmla="*/ 6 w 75"/>
                <a:gd name="T29" fmla="*/ 29 h 134"/>
                <a:gd name="T30" fmla="*/ 15 w 75"/>
                <a:gd name="T31" fmla="*/ 4 h 134"/>
                <a:gd name="T32" fmla="*/ 28 w 75"/>
                <a:gd name="T33" fmla="*/ 3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 h="134">
                  <a:moveTo>
                    <a:pt x="28" y="3"/>
                  </a:moveTo>
                  <a:cubicBezTo>
                    <a:pt x="31" y="14"/>
                    <a:pt x="35" y="26"/>
                    <a:pt x="39" y="37"/>
                  </a:cubicBezTo>
                  <a:cubicBezTo>
                    <a:pt x="41" y="40"/>
                    <a:pt x="42" y="48"/>
                    <a:pt x="40" y="48"/>
                  </a:cubicBezTo>
                  <a:cubicBezTo>
                    <a:pt x="26" y="55"/>
                    <a:pt x="41" y="56"/>
                    <a:pt x="41" y="60"/>
                  </a:cubicBezTo>
                  <a:cubicBezTo>
                    <a:pt x="45" y="68"/>
                    <a:pt x="43" y="78"/>
                    <a:pt x="44" y="87"/>
                  </a:cubicBezTo>
                  <a:cubicBezTo>
                    <a:pt x="44" y="98"/>
                    <a:pt x="51" y="101"/>
                    <a:pt x="60" y="102"/>
                  </a:cubicBezTo>
                  <a:cubicBezTo>
                    <a:pt x="66" y="105"/>
                    <a:pt x="69" y="109"/>
                    <a:pt x="71" y="115"/>
                  </a:cubicBezTo>
                  <a:cubicBezTo>
                    <a:pt x="71" y="122"/>
                    <a:pt x="75" y="131"/>
                    <a:pt x="64" y="132"/>
                  </a:cubicBezTo>
                  <a:cubicBezTo>
                    <a:pt x="62" y="132"/>
                    <a:pt x="62" y="132"/>
                    <a:pt x="62" y="132"/>
                  </a:cubicBezTo>
                  <a:cubicBezTo>
                    <a:pt x="61" y="132"/>
                    <a:pt x="61" y="132"/>
                    <a:pt x="61" y="132"/>
                  </a:cubicBezTo>
                  <a:cubicBezTo>
                    <a:pt x="54" y="134"/>
                    <a:pt x="50" y="128"/>
                    <a:pt x="45" y="124"/>
                  </a:cubicBezTo>
                  <a:cubicBezTo>
                    <a:pt x="30" y="117"/>
                    <a:pt x="15" y="112"/>
                    <a:pt x="13" y="92"/>
                  </a:cubicBezTo>
                  <a:cubicBezTo>
                    <a:pt x="8" y="85"/>
                    <a:pt x="5" y="77"/>
                    <a:pt x="6" y="69"/>
                  </a:cubicBezTo>
                  <a:cubicBezTo>
                    <a:pt x="5" y="68"/>
                    <a:pt x="5" y="67"/>
                    <a:pt x="6" y="66"/>
                  </a:cubicBezTo>
                  <a:cubicBezTo>
                    <a:pt x="0" y="54"/>
                    <a:pt x="1" y="41"/>
                    <a:pt x="6" y="29"/>
                  </a:cubicBezTo>
                  <a:cubicBezTo>
                    <a:pt x="0" y="17"/>
                    <a:pt x="11" y="12"/>
                    <a:pt x="15" y="4"/>
                  </a:cubicBezTo>
                  <a:cubicBezTo>
                    <a:pt x="19" y="1"/>
                    <a:pt x="23" y="0"/>
                    <a:pt x="28" y="3"/>
                  </a:cubicBezTo>
                  <a:close/>
                </a:path>
              </a:pathLst>
            </a:custGeom>
            <a:solidFill>
              <a:srgbClr val="FCDA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7" name="Freeform 24">
              <a:extLst>
                <a:ext uri="{FF2B5EF4-FFF2-40B4-BE49-F238E27FC236}">
                  <a16:creationId xmlns:a16="http://schemas.microsoft.com/office/drawing/2014/main" id="{03B82D42-49D9-4CB0-8ACE-FCA0C553166F}"/>
                </a:ext>
              </a:extLst>
            </p:cNvPr>
            <p:cNvSpPr>
              <a:spLocks/>
            </p:cNvSpPr>
            <p:nvPr/>
          </p:nvSpPr>
          <p:spPr bwMode="auto">
            <a:xfrm>
              <a:off x="9235635" y="3100603"/>
              <a:ext cx="251471" cy="257109"/>
            </a:xfrm>
            <a:custGeom>
              <a:avLst/>
              <a:gdLst>
                <a:gd name="T0" fmla="*/ 90 w 109"/>
                <a:gd name="T1" fmla="*/ 91 h 112"/>
                <a:gd name="T2" fmla="*/ 89 w 109"/>
                <a:gd name="T3" fmla="*/ 102 h 112"/>
                <a:gd name="T4" fmla="*/ 81 w 109"/>
                <a:gd name="T5" fmla="*/ 105 h 112"/>
                <a:gd name="T6" fmla="*/ 67 w 109"/>
                <a:gd name="T7" fmla="*/ 107 h 112"/>
                <a:gd name="T8" fmla="*/ 10 w 109"/>
                <a:gd name="T9" fmla="*/ 87 h 112"/>
                <a:gd name="T10" fmla="*/ 16 w 109"/>
                <a:gd name="T11" fmla="*/ 29 h 112"/>
                <a:gd name="T12" fmla="*/ 16 w 109"/>
                <a:gd name="T13" fmla="*/ 15 h 112"/>
                <a:gd name="T14" fmla="*/ 16 w 109"/>
                <a:gd name="T15" fmla="*/ 10 h 112"/>
                <a:gd name="T16" fmla="*/ 41 w 109"/>
                <a:gd name="T17" fmla="*/ 5 h 112"/>
                <a:gd name="T18" fmla="*/ 61 w 109"/>
                <a:gd name="T19" fmla="*/ 1 h 112"/>
                <a:gd name="T20" fmla="*/ 71 w 109"/>
                <a:gd name="T21" fmla="*/ 1 h 112"/>
                <a:gd name="T22" fmla="*/ 107 w 109"/>
                <a:gd name="T23" fmla="*/ 20 h 112"/>
                <a:gd name="T24" fmla="*/ 102 w 109"/>
                <a:gd name="T25" fmla="*/ 43 h 112"/>
                <a:gd name="T26" fmla="*/ 81 w 109"/>
                <a:gd name="T27" fmla="*/ 36 h 112"/>
                <a:gd name="T28" fmla="*/ 26 w 109"/>
                <a:gd name="T29" fmla="*/ 58 h 112"/>
                <a:gd name="T30" fmla="*/ 37 w 109"/>
                <a:gd name="T31" fmla="*/ 83 h 112"/>
                <a:gd name="T32" fmla="*/ 75 w 109"/>
                <a:gd name="T33" fmla="*/ 85 h 112"/>
                <a:gd name="T34" fmla="*/ 92 w 109"/>
                <a:gd name="T35" fmla="*/ 87 h 112"/>
                <a:gd name="T36" fmla="*/ 90 w 109"/>
                <a:gd name="T37" fmla="*/ 9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9" h="112">
                  <a:moveTo>
                    <a:pt x="90" y="91"/>
                  </a:moveTo>
                  <a:cubicBezTo>
                    <a:pt x="89" y="95"/>
                    <a:pt x="89" y="99"/>
                    <a:pt x="89" y="102"/>
                  </a:cubicBezTo>
                  <a:cubicBezTo>
                    <a:pt x="87" y="104"/>
                    <a:pt x="84" y="105"/>
                    <a:pt x="81" y="105"/>
                  </a:cubicBezTo>
                  <a:cubicBezTo>
                    <a:pt x="77" y="104"/>
                    <a:pt x="72" y="105"/>
                    <a:pt x="67" y="107"/>
                  </a:cubicBezTo>
                  <a:cubicBezTo>
                    <a:pt x="46" y="112"/>
                    <a:pt x="21" y="104"/>
                    <a:pt x="10" y="87"/>
                  </a:cubicBezTo>
                  <a:cubicBezTo>
                    <a:pt x="0" y="72"/>
                    <a:pt x="3" y="47"/>
                    <a:pt x="16" y="29"/>
                  </a:cubicBezTo>
                  <a:cubicBezTo>
                    <a:pt x="20" y="25"/>
                    <a:pt x="30" y="20"/>
                    <a:pt x="16" y="15"/>
                  </a:cubicBezTo>
                  <a:cubicBezTo>
                    <a:pt x="15" y="14"/>
                    <a:pt x="15" y="12"/>
                    <a:pt x="16" y="10"/>
                  </a:cubicBezTo>
                  <a:cubicBezTo>
                    <a:pt x="23" y="4"/>
                    <a:pt x="33" y="6"/>
                    <a:pt x="41" y="5"/>
                  </a:cubicBezTo>
                  <a:cubicBezTo>
                    <a:pt x="49" y="7"/>
                    <a:pt x="55" y="5"/>
                    <a:pt x="61" y="1"/>
                  </a:cubicBezTo>
                  <a:cubicBezTo>
                    <a:pt x="65" y="0"/>
                    <a:pt x="68" y="0"/>
                    <a:pt x="71" y="1"/>
                  </a:cubicBezTo>
                  <a:cubicBezTo>
                    <a:pt x="82" y="10"/>
                    <a:pt x="96" y="12"/>
                    <a:pt x="107" y="20"/>
                  </a:cubicBezTo>
                  <a:cubicBezTo>
                    <a:pt x="109" y="28"/>
                    <a:pt x="108" y="36"/>
                    <a:pt x="102" y="43"/>
                  </a:cubicBezTo>
                  <a:cubicBezTo>
                    <a:pt x="93" y="47"/>
                    <a:pt x="88" y="40"/>
                    <a:pt x="81" y="36"/>
                  </a:cubicBezTo>
                  <a:cubicBezTo>
                    <a:pt x="59" y="21"/>
                    <a:pt x="31" y="31"/>
                    <a:pt x="26" y="58"/>
                  </a:cubicBezTo>
                  <a:cubicBezTo>
                    <a:pt x="24" y="68"/>
                    <a:pt x="28" y="76"/>
                    <a:pt x="37" y="83"/>
                  </a:cubicBezTo>
                  <a:cubicBezTo>
                    <a:pt x="49" y="92"/>
                    <a:pt x="61" y="91"/>
                    <a:pt x="75" y="85"/>
                  </a:cubicBezTo>
                  <a:cubicBezTo>
                    <a:pt x="80" y="83"/>
                    <a:pt x="88" y="72"/>
                    <a:pt x="92" y="87"/>
                  </a:cubicBezTo>
                  <a:cubicBezTo>
                    <a:pt x="92" y="89"/>
                    <a:pt x="91" y="90"/>
                    <a:pt x="90" y="91"/>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8" name="Freeform 25">
              <a:extLst>
                <a:ext uri="{FF2B5EF4-FFF2-40B4-BE49-F238E27FC236}">
                  <a16:creationId xmlns:a16="http://schemas.microsoft.com/office/drawing/2014/main" id="{F87ACE4B-99D4-4A76-84E0-2A3792E24821}"/>
                </a:ext>
              </a:extLst>
            </p:cNvPr>
            <p:cNvSpPr>
              <a:spLocks/>
            </p:cNvSpPr>
            <p:nvPr/>
          </p:nvSpPr>
          <p:spPr bwMode="auto">
            <a:xfrm>
              <a:off x="8936803" y="3570842"/>
              <a:ext cx="285301" cy="134193"/>
            </a:xfrm>
            <a:custGeom>
              <a:avLst/>
              <a:gdLst>
                <a:gd name="T0" fmla="*/ 124 w 124"/>
                <a:gd name="T1" fmla="*/ 54 h 58"/>
                <a:gd name="T2" fmla="*/ 117 w 124"/>
                <a:gd name="T3" fmla="*/ 58 h 58"/>
                <a:gd name="T4" fmla="*/ 3 w 124"/>
                <a:gd name="T5" fmla="*/ 51 h 58"/>
                <a:gd name="T6" fmla="*/ 2 w 124"/>
                <a:gd name="T7" fmla="*/ 36 h 58"/>
                <a:gd name="T8" fmla="*/ 6 w 124"/>
                <a:gd name="T9" fmla="*/ 14 h 58"/>
                <a:gd name="T10" fmla="*/ 15 w 124"/>
                <a:gd name="T11" fmla="*/ 10 h 58"/>
                <a:gd name="T12" fmla="*/ 15 w 124"/>
                <a:gd name="T13" fmla="*/ 10 h 58"/>
                <a:gd name="T14" fmla="*/ 41 w 124"/>
                <a:gd name="T15" fmla="*/ 25 h 58"/>
                <a:gd name="T16" fmla="*/ 48 w 124"/>
                <a:gd name="T17" fmla="*/ 25 h 58"/>
                <a:gd name="T18" fmla="*/ 88 w 124"/>
                <a:gd name="T19" fmla="*/ 21 h 58"/>
                <a:gd name="T20" fmla="*/ 95 w 124"/>
                <a:gd name="T21" fmla="*/ 14 h 58"/>
                <a:gd name="T22" fmla="*/ 117 w 124"/>
                <a:gd name="T23" fmla="*/ 17 h 58"/>
                <a:gd name="T24" fmla="*/ 124 w 124"/>
                <a:gd name="T25" fmla="*/ 5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58">
                  <a:moveTo>
                    <a:pt x="124" y="54"/>
                  </a:moveTo>
                  <a:cubicBezTo>
                    <a:pt x="122" y="56"/>
                    <a:pt x="120" y="57"/>
                    <a:pt x="117" y="58"/>
                  </a:cubicBezTo>
                  <a:cubicBezTo>
                    <a:pt x="80" y="49"/>
                    <a:pt x="41" y="52"/>
                    <a:pt x="3" y="51"/>
                  </a:cubicBezTo>
                  <a:cubicBezTo>
                    <a:pt x="0" y="46"/>
                    <a:pt x="2" y="41"/>
                    <a:pt x="2" y="36"/>
                  </a:cubicBezTo>
                  <a:cubicBezTo>
                    <a:pt x="3" y="29"/>
                    <a:pt x="5" y="22"/>
                    <a:pt x="6" y="14"/>
                  </a:cubicBezTo>
                  <a:cubicBezTo>
                    <a:pt x="6" y="9"/>
                    <a:pt x="10" y="8"/>
                    <a:pt x="15" y="10"/>
                  </a:cubicBezTo>
                  <a:cubicBezTo>
                    <a:pt x="15" y="10"/>
                    <a:pt x="15" y="10"/>
                    <a:pt x="15" y="10"/>
                  </a:cubicBezTo>
                  <a:cubicBezTo>
                    <a:pt x="24" y="14"/>
                    <a:pt x="32" y="20"/>
                    <a:pt x="41" y="25"/>
                  </a:cubicBezTo>
                  <a:cubicBezTo>
                    <a:pt x="43" y="25"/>
                    <a:pt x="45" y="25"/>
                    <a:pt x="48" y="25"/>
                  </a:cubicBezTo>
                  <a:cubicBezTo>
                    <a:pt x="63" y="36"/>
                    <a:pt x="76" y="30"/>
                    <a:pt x="88" y="21"/>
                  </a:cubicBezTo>
                  <a:cubicBezTo>
                    <a:pt x="91" y="19"/>
                    <a:pt x="93" y="16"/>
                    <a:pt x="95" y="14"/>
                  </a:cubicBezTo>
                  <a:cubicBezTo>
                    <a:pt x="103" y="14"/>
                    <a:pt x="112" y="0"/>
                    <a:pt x="117" y="17"/>
                  </a:cubicBezTo>
                  <a:cubicBezTo>
                    <a:pt x="116" y="30"/>
                    <a:pt x="122" y="42"/>
                    <a:pt x="124" y="54"/>
                  </a:cubicBezTo>
                  <a:close/>
                </a:path>
              </a:pathLst>
            </a:custGeom>
            <a:solidFill>
              <a:srgbClr val="F8C5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9" name="Freeform 26">
              <a:extLst>
                <a:ext uri="{FF2B5EF4-FFF2-40B4-BE49-F238E27FC236}">
                  <a16:creationId xmlns:a16="http://schemas.microsoft.com/office/drawing/2014/main" id="{72A6B184-E30B-4544-B732-7F7D9A4DEDA2}"/>
                </a:ext>
              </a:extLst>
            </p:cNvPr>
            <p:cNvSpPr>
              <a:spLocks/>
            </p:cNvSpPr>
            <p:nvPr/>
          </p:nvSpPr>
          <p:spPr bwMode="auto">
            <a:xfrm>
              <a:off x="8676311" y="3100603"/>
              <a:ext cx="251471" cy="252598"/>
            </a:xfrm>
            <a:custGeom>
              <a:avLst/>
              <a:gdLst>
                <a:gd name="T0" fmla="*/ 21 w 109"/>
                <a:gd name="T1" fmla="*/ 99 h 110"/>
                <a:gd name="T2" fmla="*/ 18 w 109"/>
                <a:gd name="T3" fmla="*/ 95 h 110"/>
                <a:gd name="T4" fmla="*/ 13 w 109"/>
                <a:gd name="T5" fmla="*/ 65 h 110"/>
                <a:gd name="T6" fmla="*/ 27 w 109"/>
                <a:gd name="T7" fmla="*/ 74 h 110"/>
                <a:gd name="T8" fmla="*/ 59 w 109"/>
                <a:gd name="T9" fmla="*/ 88 h 110"/>
                <a:gd name="T10" fmla="*/ 82 w 109"/>
                <a:gd name="T11" fmla="*/ 69 h 110"/>
                <a:gd name="T12" fmla="*/ 68 w 109"/>
                <a:gd name="T13" fmla="*/ 34 h 110"/>
                <a:gd name="T14" fmla="*/ 36 w 109"/>
                <a:gd name="T15" fmla="*/ 35 h 110"/>
                <a:gd name="T16" fmla="*/ 32 w 109"/>
                <a:gd name="T17" fmla="*/ 38 h 110"/>
                <a:gd name="T18" fmla="*/ 21 w 109"/>
                <a:gd name="T19" fmla="*/ 54 h 110"/>
                <a:gd name="T20" fmla="*/ 9 w 109"/>
                <a:gd name="T21" fmla="*/ 59 h 110"/>
                <a:gd name="T22" fmla="*/ 7 w 109"/>
                <a:gd name="T23" fmla="*/ 55 h 110"/>
                <a:gd name="T24" fmla="*/ 4 w 109"/>
                <a:gd name="T25" fmla="*/ 37 h 110"/>
                <a:gd name="T26" fmla="*/ 4 w 109"/>
                <a:gd name="T27" fmla="*/ 31 h 110"/>
                <a:gd name="T28" fmla="*/ 8 w 109"/>
                <a:gd name="T29" fmla="*/ 6 h 110"/>
                <a:gd name="T30" fmla="*/ 39 w 109"/>
                <a:gd name="T31" fmla="*/ 1 h 110"/>
                <a:gd name="T32" fmla="*/ 45 w 109"/>
                <a:gd name="T33" fmla="*/ 0 h 110"/>
                <a:gd name="T34" fmla="*/ 68 w 109"/>
                <a:gd name="T35" fmla="*/ 10 h 110"/>
                <a:gd name="T36" fmla="*/ 81 w 109"/>
                <a:gd name="T37" fmla="*/ 19 h 110"/>
                <a:gd name="T38" fmla="*/ 100 w 109"/>
                <a:gd name="T39" fmla="*/ 81 h 110"/>
                <a:gd name="T40" fmla="*/ 47 w 109"/>
                <a:gd name="T41" fmla="*/ 106 h 110"/>
                <a:gd name="T42" fmla="*/ 21 w 109"/>
                <a:gd name="T43" fmla="*/ 9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9" h="110">
                  <a:moveTo>
                    <a:pt x="21" y="99"/>
                  </a:moveTo>
                  <a:cubicBezTo>
                    <a:pt x="20" y="97"/>
                    <a:pt x="19" y="96"/>
                    <a:pt x="18" y="95"/>
                  </a:cubicBezTo>
                  <a:cubicBezTo>
                    <a:pt x="18" y="85"/>
                    <a:pt x="6" y="77"/>
                    <a:pt x="13" y="65"/>
                  </a:cubicBezTo>
                  <a:cubicBezTo>
                    <a:pt x="21" y="62"/>
                    <a:pt x="23" y="70"/>
                    <a:pt x="27" y="74"/>
                  </a:cubicBezTo>
                  <a:cubicBezTo>
                    <a:pt x="36" y="83"/>
                    <a:pt x="47" y="89"/>
                    <a:pt x="59" y="88"/>
                  </a:cubicBezTo>
                  <a:cubicBezTo>
                    <a:pt x="70" y="88"/>
                    <a:pt x="80" y="80"/>
                    <a:pt x="82" y="69"/>
                  </a:cubicBezTo>
                  <a:cubicBezTo>
                    <a:pt x="85" y="55"/>
                    <a:pt x="81" y="41"/>
                    <a:pt x="68" y="34"/>
                  </a:cubicBezTo>
                  <a:cubicBezTo>
                    <a:pt x="58" y="29"/>
                    <a:pt x="46" y="20"/>
                    <a:pt x="36" y="35"/>
                  </a:cubicBezTo>
                  <a:cubicBezTo>
                    <a:pt x="35" y="36"/>
                    <a:pt x="34" y="37"/>
                    <a:pt x="32" y="38"/>
                  </a:cubicBezTo>
                  <a:cubicBezTo>
                    <a:pt x="25" y="41"/>
                    <a:pt x="21" y="46"/>
                    <a:pt x="21" y="54"/>
                  </a:cubicBezTo>
                  <a:cubicBezTo>
                    <a:pt x="21" y="62"/>
                    <a:pt x="16" y="65"/>
                    <a:pt x="9" y="59"/>
                  </a:cubicBezTo>
                  <a:cubicBezTo>
                    <a:pt x="8" y="58"/>
                    <a:pt x="8" y="56"/>
                    <a:pt x="7" y="55"/>
                  </a:cubicBezTo>
                  <a:cubicBezTo>
                    <a:pt x="6" y="49"/>
                    <a:pt x="6" y="43"/>
                    <a:pt x="4" y="37"/>
                  </a:cubicBezTo>
                  <a:cubicBezTo>
                    <a:pt x="4" y="35"/>
                    <a:pt x="4" y="33"/>
                    <a:pt x="4" y="31"/>
                  </a:cubicBezTo>
                  <a:cubicBezTo>
                    <a:pt x="8" y="23"/>
                    <a:pt x="0" y="13"/>
                    <a:pt x="8" y="6"/>
                  </a:cubicBezTo>
                  <a:cubicBezTo>
                    <a:pt x="21" y="21"/>
                    <a:pt x="30" y="7"/>
                    <a:pt x="39" y="1"/>
                  </a:cubicBezTo>
                  <a:cubicBezTo>
                    <a:pt x="41" y="1"/>
                    <a:pt x="43" y="0"/>
                    <a:pt x="45" y="0"/>
                  </a:cubicBezTo>
                  <a:cubicBezTo>
                    <a:pt x="54" y="1"/>
                    <a:pt x="61" y="5"/>
                    <a:pt x="68" y="10"/>
                  </a:cubicBezTo>
                  <a:cubicBezTo>
                    <a:pt x="71" y="14"/>
                    <a:pt x="76" y="16"/>
                    <a:pt x="81" y="19"/>
                  </a:cubicBezTo>
                  <a:cubicBezTo>
                    <a:pt x="100" y="32"/>
                    <a:pt x="109" y="60"/>
                    <a:pt x="100" y="81"/>
                  </a:cubicBezTo>
                  <a:cubicBezTo>
                    <a:pt x="92" y="101"/>
                    <a:pt x="72" y="110"/>
                    <a:pt x="47" y="106"/>
                  </a:cubicBezTo>
                  <a:cubicBezTo>
                    <a:pt x="38" y="104"/>
                    <a:pt x="30" y="101"/>
                    <a:pt x="21" y="99"/>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0" name="Freeform 27">
              <a:extLst>
                <a:ext uri="{FF2B5EF4-FFF2-40B4-BE49-F238E27FC236}">
                  <a16:creationId xmlns:a16="http://schemas.microsoft.com/office/drawing/2014/main" id="{F0E8B58D-C780-4E41-B462-2577024EB2F7}"/>
                </a:ext>
              </a:extLst>
            </p:cNvPr>
            <p:cNvSpPr>
              <a:spLocks/>
            </p:cNvSpPr>
            <p:nvPr/>
          </p:nvSpPr>
          <p:spPr bwMode="auto">
            <a:xfrm>
              <a:off x="9489361" y="5098834"/>
              <a:ext cx="170278" cy="241321"/>
            </a:xfrm>
            <a:custGeom>
              <a:avLst/>
              <a:gdLst>
                <a:gd name="T0" fmla="*/ 53 w 74"/>
                <a:gd name="T1" fmla="*/ 10 h 105"/>
                <a:gd name="T2" fmla="*/ 71 w 74"/>
                <a:gd name="T3" fmla="*/ 61 h 105"/>
                <a:gd name="T4" fmla="*/ 61 w 74"/>
                <a:gd name="T5" fmla="*/ 74 h 105"/>
                <a:gd name="T6" fmla="*/ 2 w 74"/>
                <a:gd name="T7" fmla="*/ 105 h 105"/>
                <a:gd name="T8" fmla="*/ 0 w 74"/>
                <a:gd name="T9" fmla="*/ 100 h 105"/>
                <a:gd name="T10" fmla="*/ 26 w 74"/>
                <a:gd name="T11" fmla="*/ 76 h 105"/>
                <a:gd name="T12" fmla="*/ 28 w 74"/>
                <a:gd name="T13" fmla="*/ 41 h 105"/>
                <a:gd name="T14" fmla="*/ 28 w 74"/>
                <a:gd name="T15" fmla="*/ 31 h 105"/>
                <a:gd name="T16" fmla="*/ 40 w 74"/>
                <a:gd name="T17" fmla="*/ 9 h 105"/>
                <a:gd name="T18" fmla="*/ 53 w 74"/>
                <a:gd name="T19" fmla="*/ 1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5">
                  <a:moveTo>
                    <a:pt x="53" y="10"/>
                  </a:moveTo>
                  <a:cubicBezTo>
                    <a:pt x="64" y="26"/>
                    <a:pt x="63" y="45"/>
                    <a:pt x="71" y="61"/>
                  </a:cubicBezTo>
                  <a:cubicBezTo>
                    <a:pt x="74" y="68"/>
                    <a:pt x="69" y="74"/>
                    <a:pt x="61" y="74"/>
                  </a:cubicBezTo>
                  <a:cubicBezTo>
                    <a:pt x="43" y="87"/>
                    <a:pt x="25" y="101"/>
                    <a:pt x="2" y="105"/>
                  </a:cubicBezTo>
                  <a:cubicBezTo>
                    <a:pt x="1" y="103"/>
                    <a:pt x="0" y="102"/>
                    <a:pt x="0" y="100"/>
                  </a:cubicBezTo>
                  <a:cubicBezTo>
                    <a:pt x="4" y="87"/>
                    <a:pt x="19" y="86"/>
                    <a:pt x="26" y="76"/>
                  </a:cubicBezTo>
                  <a:cubicBezTo>
                    <a:pt x="32" y="65"/>
                    <a:pt x="30" y="53"/>
                    <a:pt x="28" y="41"/>
                  </a:cubicBezTo>
                  <a:cubicBezTo>
                    <a:pt x="27" y="38"/>
                    <a:pt x="27" y="34"/>
                    <a:pt x="28" y="31"/>
                  </a:cubicBezTo>
                  <a:cubicBezTo>
                    <a:pt x="31" y="23"/>
                    <a:pt x="36" y="16"/>
                    <a:pt x="40" y="9"/>
                  </a:cubicBezTo>
                  <a:cubicBezTo>
                    <a:pt x="45" y="0"/>
                    <a:pt x="49" y="6"/>
                    <a:pt x="53" y="1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1" name="Freeform 28">
              <a:extLst>
                <a:ext uri="{FF2B5EF4-FFF2-40B4-BE49-F238E27FC236}">
                  <a16:creationId xmlns:a16="http://schemas.microsoft.com/office/drawing/2014/main" id="{8038F37E-F651-47DF-9A4A-96911D967896}"/>
                </a:ext>
              </a:extLst>
            </p:cNvPr>
            <p:cNvSpPr>
              <a:spLocks/>
            </p:cNvSpPr>
            <p:nvPr/>
          </p:nvSpPr>
          <p:spPr bwMode="auto">
            <a:xfrm>
              <a:off x="8724801" y="3111880"/>
              <a:ext cx="214257" cy="266130"/>
            </a:xfrm>
            <a:custGeom>
              <a:avLst/>
              <a:gdLst>
                <a:gd name="T0" fmla="*/ 0 w 93"/>
                <a:gd name="T1" fmla="*/ 94 h 116"/>
                <a:gd name="T2" fmla="*/ 20 w 93"/>
                <a:gd name="T3" fmla="*/ 94 h 116"/>
                <a:gd name="T4" fmla="*/ 76 w 93"/>
                <a:gd name="T5" fmla="*/ 73 h 116"/>
                <a:gd name="T6" fmla="*/ 52 w 93"/>
                <a:gd name="T7" fmla="*/ 16 h 116"/>
                <a:gd name="T8" fmla="*/ 44 w 93"/>
                <a:gd name="T9" fmla="*/ 5 h 116"/>
                <a:gd name="T10" fmla="*/ 43 w 93"/>
                <a:gd name="T11" fmla="*/ 3 h 116"/>
                <a:gd name="T12" fmla="*/ 44 w 93"/>
                <a:gd name="T13" fmla="*/ 1 h 116"/>
                <a:gd name="T14" fmla="*/ 54 w 93"/>
                <a:gd name="T15" fmla="*/ 3 h 116"/>
                <a:gd name="T16" fmla="*/ 66 w 93"/>
                <a:gd name="T17" fmla="*/ 9 h 116"/>
                <a:gd name="T18" fmla="*/ 85 w 93"/>
                <a:gd name="T19" fmla="*/ 36 h 116"/>
                <a:gd name="T20" fmla="*/ 77 w 93"/>
                <a:gd name="T21" fmla="*/ 95 h 116"/>
                <a:gd name="T22" fmla="*/ 25 w 93"/>
                <a:gd name="T23" fmla="*/ 108 h 116"/>
                <a:gd name="T24" fmla="*/ 11 w 93"/>
                <a:gd name="T25" fmla="*/ 112 h 116"/>
                <a:gd name="T26" fmla="*/ 0 w 93"/>
                <a:gd name="T27" fmla="*/ 9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16">
                  <a:moveTo>
                    <a:pt x="0" y="94"/>
                  </a:moveTo>
                  <a:cubicBezTo>
                    <a:pt x="7" y="88"/>
                    <a:pt x="14" y="92"/>
                    <a:pt x="20" y="94"/>
                  </a:cubicBezTo>
                  <a:cubicBezTo>
                    <a:pt x="46" y="102"/>
                    <a:pt x="68" y="93"/>
                    <a:pt x="76" y="73"/>
                  </a:cubicBezTo>
                  <a:cubicBezTo>
                    <a:pt x="84" y="53"/>
                    <a:pt x="74" y="28"/>
                    <a:pt x="52" y="16"/>
                  </a:cubicBezTo>
                  <a:cubicBezTo>
                    <a:pt x="48" y="14"/>
                    <a:pt x="45" y="11"/>
                    <a:pt x="44" y="5"/>
                  </a:cubicBezTo>
                  <a:cubicBezTo>
                    <a:pt x="43" y="4"/>
                    <a:pt x="43" y="3"/>
                    <a:pt x="43" y="3"/>
                  </a:cubicBezTo>
                  <a:cubicBezTo>
                    <a:pt x="44" y="2"/>
                    <a:pt x="44" y="1"/>
                    <a:pt x="44" y="1"/>
                  </a:cubicBezTo>
                  <a:cubicBezTo>
                    <a:pt x="48" y="0"/>
                    <a:pt x="51" y="1"/>
                    <a:pt x="54" y="3"/>
                  </a:cubicBezTo>
                  <a:cubicBezTo>
                    <a:pt x="58" y="5"/>
                    <a:pt x="64" y="5"/>
                    <a:pt x="66" y="9"/>
                  </a:cubicBezTo>
                  <a:cubicBezTo>
                    <a:pt x="73" y="18"/>
                    <a:pt x="80" y="26"/>
                    <a:pt x="85" y="36"/>
                  </a:cubicBezTo>
                  <a:cubicBezTo>
                    <a:pt x="93" y="56"/>
                    <a:pt x="92" y="79"/>
                    <a:pt x="77" y="95"/>
                  </a:cubicBezTo>
                  <a:cubicBezTo>
                    <a:pt x="63" y="110"/>
                    <a:pt x="46" y="116"/>
                    <a:pt x="25" y="108"/>
                  </a:cubicBezTo>
                  <a:cubicBezTo>
                    <a:pt x="20" y="107"/>
                    <a:pt x="13" y="101"/>
                    <a:pt x="11" y="112"/>
                  </a:cubicBezTo>
                  <a:cubicBezTo>
                    <a:pt x="7" y="106"/>
                    <a:pt x="4" y="100"/>
                    <a:pt x="0" y="94"/>
                  </a:cubicBezTo>
                  <a:close/>
                </a:path>
              </a:pathLst>
            </a:custGeom>
            <a:solidFill>
              <a:srgbClr val="FCD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2" name="Freeform 29">
              <a:extLst>
                <a:ext uri="{FF2B5EF4-FFF2-40B4-BE49-F238E27FC236}">
                  <a16:creationId xmlns:a16="http://schemas.microsoft.com/office/drawing/2014/main" id="{633CAC99-09A7-4AA1-8615-41C2A1AA509E}"/>
                </a:ext>
              </a:extLst>
            </p:cNvPr>
            <p:cNvSpPr>
              <a:spLocks/>
            </p:cNvSpPr>
            <p:nvPr/>
          </p:nvSpPr>
          <p:spPr bwMode="auto">
            <a:xfrm>
              <a:off x="9281870" y="5269113"/>
              <a:ext cx="347322" cy="164640"/>
            </a:xfrm>
            <a:custGeom>
              <a:avLst/>
              <a:gdLst>
                <a:gd name="T0" fmla="*/ 92 w 151"/>
                <a:gd name="T1" fmla="*/ 29 h 72"/>
                <a:gd name="T2" fmla="*/ 151 w 151"/>
                <a:gd name="T3" fmla="*/ 0 h 72"/>
                <a:gd name="T4" fmla="*/ 150 w 151"/>
                <a:gd name="T5" fmla="*/ 18 h 72"/>
                <a:gd name="T6" fmla="*/ 150 w 151"/>
                <a:gd name="T7" fmla="*/ 19 h 72"/>
                <a:gd name="T8" fmla="*/ 148 w 151"/>
                <a:gd name="T9" fmla="*/ 22 h 72"/>
                <a:gd name="T10" fmla="*/ 129 w 151"/>
                <a:gd name="T11" fmla="*/ 18 h 72"/>
                <a:gd name="T12" fmla="*/ 18 w 151"/>
                <a:gd name="T13" fmla="*/ 66 h 72"/>
                <a:gd name="T14" fmla="*/ 0 w 151"/>
                <a:gd name="T15" fmla="*/ 65 h 72"/>
                <a:gd name="T16" fmla="*/ 1 w 151"/>
                <a:gd name="T17" fmla="*/ 63 h 72"/>
                <a:gd name="T18" fmla="*/ 53 w 151"/>
                <a:gd name="T19" fmla="*/ 42 h 72"/>
                <a:gd name="T20" fmla="*/ 92 w 151"/>
                <a:gd name="T21" fmla="*/ 2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72">
                  <a:moveTo>
                    <a:pt x="92" y="29"/>
                  </a:moveTo>
                  <a:cubicBezTo>
                    <a:pt x="114" y="24"/>
                    <a:pt x="131" y="9"/>
                    <a:pt x="151" y="0"/>
                  </a:cubicBezTo>
                  <a:cubicBezTo>
                    <a:pt x="151" y="6"/>
                    <a:pt x="151" y="12"/>
                    <a:pt x="150" y="18"/>
                  </a:cubicBezTo>
                  <a:cubicBezTo>
                    <a:pt x="150" y="18"/>
                    <a:pt x="150" y="19"/>
                    <a:pt x="150" y="19"/>
                  </a:cubicBezTo>
                  <a:cubicBezTo>
                    <a:pt x="149" y="20"/>
                    <a:pt x="149" y="21"/>
                    <a:pt x="148" y="22"/>
                  </a:cubicBezTo>
                  <a:cubicBezTo>
                    <a:pt x="145" y="5"/>
                    <a:pt x="136" y="14"/>
                    <a:pt x="129" y="18"/>
                  </a:cubicBezTo>
                  <a:cubicBezTo>
                    <a:pt x="94" y="39"/>
                    <a:pt x="56" y="54"/>
                    <a:pt x="18" y="66"/>
                  </a:cubicBezTo>
                  <a:cubicBezTo>
                    <a:pt x="12" y="68"/>
                    <a:pt x="5" y="72"/>
                    <a:pt x="0" y="65"/>
                  </a:cubicBezTo>
                  <a:cubicBezTo>
                    <a:pt x="0" y="65"/>
                    <a:pt x="1" y="64"/>
                    <a:pt x="1" y="63"/>
                  </a:cubicBezTo>
                  <a:cubicBezTo>
                    <a:pt x="19" y="57"/>
                    <a:pt x="35" y="47"/>
                    <a:pt x="53" y="42"/>
                  </a:cubicBezTo>
                  <a:cubicBezTo>
                    <a:pt x="67" y="41"/>
                    <a:pt x="77" y="30"/>
                    <a:pt x="92" y="29"/>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3" name="Freeform 30">
              <a:extLst>
                <a:ext uri="{FF2B5EF4-FFF2-40B4-BE49-F238E27FC236}">
                  <a16:creationId xmlns:a16="http://schemas.microsoft.com/office/drawing/2014/main" id="{9E84938D-0DE0-4AA9-A0F8-3D3873FBD01D}"/>
                </a:ext>
              </a:extLst>
            </p:cNvPr>
            <p:cNvSpPr>
              <a:spLocks/>
            </p:cNvSpPr>
            <p:nvPr/>
          </p:nvSpPr>
          <p:spPr bwMode="auto">
            <a:xfrm>
              <a:off x="8846589" y="3756907"/>
              <a:ext cx="112767" cy="191704"/>
            </a:xfrm>
            <a:custGeom>
              <a:avLst/>
              <a:gdLst>
                <a:gd name="T0" fmla="*/ 46 w 49"/>
                <a:gd name="T1" fmla="*/ 83 h 83"/>
                <a:gd name="T2" fmla="*/ 2 w 49"/>
                <a:gd name="T3" fmla="*/ 17 h 83"/>
                <a:gd name="T4" fmla="*/ 6 w 49"/>
                <a:gd name="T5" fmla="*/ 10 h 83"/>
                <a:gd name="T6" fmla="*/ 10 w 49"/>
                <a:gd name="T7" fmla="*/ 3 h 83"/>
                <a:gd name="T8" fmla="*/ 17 w 49"/>
                <a:gd name="T9" fmla="*/ 2 h 83"/>
                <a:gd name="T10" fmla="*/ 46 w 49"/>
                <a:gd name="T11" fmla="*/ 73 h 83"/>
                <a:gd name="T12" fmla="*/ 46 w 49"/>
                <a:gd name="T13" fmla="*/ 83 h 83"/>
              </a:gdLst>
              <a:ahLst/>
              <a:cxnLst>
                <a:cxn ang="0">
                  <a:pos x="T0" y="T1"/>
                </a:cxn>
                <a:cxn ang="0">
                  <a:pos x="T2" y="T3"/>
                </a:cxn>
                <a:cxn ang="0">
                  <a:pos x="T4" y="T5"/>
                </a:cxn>
                <a:cxn ang="0">
                  <a:pos x="T6" y="T7"/>
                </a:cxn>
                <a:cxn ang="0">
                  <a:pos x="T8" y="T9"/>
                </a:cxn>
                <a:cxn ang="0">
                  <a:pos x="T10" y="T11"/>
                </a:cxn>
                <a:cxn ang="0">
                  <a:pos x="T12" y="T13"/>
                </a:cxn>
              </a:cxnLst>
              <a:rect l="0" t="0" r="r" b="b"/>
              <a:pathLst>
                <a:path w="49" h="83">
                  <a:moveTo>
                    <a:pt x="46" y="83"/>
                  </a:moveTo>
                  <a:cubicBezTo>
                    <a:pt x="26" y="65"/>
                    <a:pt x="8" y="45"/>
                    <a:pt x="2" y="17"/>
                  </a:cubicBezTo>
                  <a:cubicBezTo>
                    <a:pt x="0" y="13"/>
                    <a:pt x="4" y="12"/>
                    <a:pt x="6" y="10"/>
                  </a:cubicBezTo>
                  <a:cubicBezTo>
                    <a:pt x="7" y="7"/>
                    <a:pt x="9" y="5"/>
                    <a:pt x="10" y="3"/>
                  </a:cubicBezTo>
                  <a:cubicBezTo>
                    <a:pt x="12" y="1"/>
                    <a:pt x="15" y="0"/>
                    <a:pt x="17" y="2"/>
                  </a:cubicBezTo>
                  <a:cubicBezTo>
                    <a:pt x="20" y="28"/>
                    <a:pt x="30" y="52"/>
                    <a:pt x="46" y="73"/>
                  </a:cubicBezTo>
                  <a:cubicBezTo>
                    <a:pt x="49" y="76"/>
                    <a:pt x="49" y="79"/>
                    <a:pt x="46" y="83"/>
                  </a:cubicBezTo>
                  <a:close/>
                </a:path>
              </a:pathLst>
            </a:custGeom>
            <a:solidFill>
              <a:srgbClr val="C7D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4" name="Freeform 31">
              <a:extLst>
                <a:ext uri="{FF2B5EF4-FFF2-40B4-BE49-F238E27FC236}">
                  <a16:creationId xmlns:a16="http://schemas.microsoft.com/office/drawing/2014/main" id="{02AA9F65-E359-4461-BE3F-501648B77283}"/>
                </a:ext>
              </a:extLst>
            </p:cNvPr>
            <p:cNvSpPr>
              <a:spLocks/>
            </p:cNvSpPr>
            <p:nvPr/>
          </p:nvSpPr>
          <p:spPr bwMode="auto">
            <a:xfrm>
              <a:off x="9560404" y="2708174"/>
              <a:ext cx="43979" cy="137576"/>
            </a:xfrm>
            <a:custGeom>
              <a:avLst/>
              <a:gdLst>
                <a:gd name="T0" fmla="*/ 14 w 19"/>
                <a:gd name="T1" fmla="*/ 60 h 60"/>
                <a:gd name="T2" fmla="*/ 0 w 19"/>
                <a:gd name="T3" fmla="*/ 0 h 60"/>
                <a:gd name="T4" fmla="*/ 18 w 19"/>
                <a:gd name="T5" fmla="*/ 24 h 60"/>
                <a:gd name="T6" fmla="*/ 14 w 19"/>
                <a:gd name="T7" fmla="*/ 60 h 60"/>
              </a:gdLst>
              <a:ahLst/>
              <a:cxnLst>
                <a:cxn ang="0">
                  <a:pos x="T0" y="T1"/>
                </a:cxn>
                <a:cxn ang="0">
                  <a:pos x="T2" y="T3"/>
                </a:cxn>
                <a:cxn ang="0">
                  <a:pos x="T4" y="T5"/>
                </a:cxn>
                <a:cxn ang="0">
                  <a:pos x="T6" y="T7"/>
                </a:cxn>
              </a:cxnLst>
              <a:rect l="0" t="0" r="r" b="b"/>
              <a:pathLst>
                <a:path w="19" h="60">
                  <a:moveTo>
                    <a:pt x="14" y="60"/>
                  </a:moveTo>
                  <a:cubicBezTo>
                    <a:pt x="7" y="41"/>
                    <a:pt x="3" y="22"/>
                    <a:pt x="0" y="0"/>
                  </a:cubicBezTo>
                  <a:cubicBezTo>
                    <a:pt x="11" y="6"/>
                    <a:pt x="10" y="18"/>
                    <a:pt x="18" y="24"/>
                  </a:cubicBezTo>
                  <a:cubicBezTo>
                    <a:pt x="19" y="36"/>
                    <a:pt x="16" y="48"/>
                    <a:pt x="14" y="60"/>
                  </a:cubicBezTo>
                  <a:close/>
                </a:path>
              </a:pathLst>
            </a:custGeom>
            <a:solidFill>
              <a:srgbClr val="2F26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5" name="Freeform 32">
              <a:extLst>
                <a:ext uri="{FF2B5EF4-FFF2-40B4-BE49-F238E27FC236}">
                  <a16:creationId xmlns:a16="http://schemas.microsoft.com/office/drawing/2014/main" id="{12486900-3EE4-4B58-AC5A-B5922A40F1FC}"/>
                </a:ext>
              </a:extLst>
            </p:cNvPr>
            <p:cNvSpPr>
              <a:spLocks/>
            </p:cNvSpPr>
            <p:nvPr/>
          </p:nvSpPr>
          <p:spPr bwMode="auto">
            <a:xfrm>
              <a:off x="9500637" y="5074025"/>
              <a:ext cx="115022" cy="178172"/>
            </a:xfrm>
            <a:custGeom>
              <a:avLst/>
              <a:gdLst>
                <a:gd name="T0" fmla="*/ 48 w 50"/>
                <a:gd name="T1" fmla="*/ 21 h 78"/>
                <a:gd name="T2" fmla="*/ 26 w 50"/>
                <a:gd name="T3" fmla="*/ 41 h 78"/>
                <a:gd name="T4" fmla="*/ 2 w 50"/>
                <a:gd name="T5" fmla="*/ 78 h 78"/>
                <a:gd name="T6" fmla="*/ 0 w 50"/>
                <a:gd name="T7" fmla="*/ 77 h 78"/>
                <a:gd name="T8" fmla="*/ 48 w 50"/>
                <a:gd name="T9" fmla="*/ 0 h 78"/>
                <a:gd name="T10" fmla="*/ 48 w 50"/>
                <a:gd name="T11" fmla="*/ 21 h 78"/>
              </a:gdLst>
              <a:ahLst/>
              <a:cxnLst>
                <a:cxn ang="0">
                  <a:pos x="T0" y="T1"/>
                </a:cxn>
                <a:cxn ang="0">
                  <a:pos x="T2" y="T3"/>
                </a:cxn>
                <a:cxn ang="0">
                  <a:pos x="T4" y="T5"/>
                </a:cxn>
                <a:cxn ang="0">
                  <a:pos x="T6" y="T7"/>
                </a:cxn>
                <a:cxn ang="0">
                  <a:pos x="T8" y="T9"/>
                </a:cxn>
                <a:cxn ang="0">
                  <a:pos x="T10" y="T11"/>
                </a:cxn>
              </a:cxnLst>
              <a:rect l="0" t="0" r="r" b="b"/>
              <a:pathLst>
                <a:path w="50" h="78">
                  <a:moveTo>
                    <a:pt x="48" y="21"/>
                  </a:moveTo>
                  <a:cubicBezTo>
                    <a:pt x="31" y="17"/>
                    <a:pt x="32" y="33"/>
                    <a:pt x="26" y="41"/>
                  </a:cubicBezTo>
                  <a:cubicBezTo>
                    <a:pt x="20" y="55"/>
                    <a:pt x="17" y="70"/>
                    <a:pt x="2" y="78"/>
                  </a:cubicBezTo>
                  <a:cubicBezTo>
                    <a:pt x="2" y="78"/>
                    <a:pt x="1" y="78"/>
                    <a:pt x="0" y="77"/>
                  </a:cubicBezTo>
                  <a:cubicBezTo>
                    <a:pt x="13" y="50"/>
                    <a:pt x="26" y="22"/>
                    <a:pt x="48" y="0"/>
                  </a:cubicBezTo>
                  <a:cubicBezTo>
                    <a:pt x="43" y="7"/>
                    <a:pt x="50" y="14"/>
                    <a:pt x="48" y="2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6" name="Freeform 33">
              <a:extLst>
                <a:ext uri="{FF2B5EF4-FFF2-40B4-BE49-F238E27FC236}">
                  <a16:creationId xmlns:a16="http://schemas.microsoft.com/office/drawing/2014/main" id="{D2A93E92-3BD6-4542-B3BF-C6C926646F36}"/>
                </a:ext>
              </a:extLst>
            </p:cNvPr>
            <p:cNvSpPr>
              <a:spLocks/>
            </p:cNvSpPr>
            <p:nvPr/>
          </p:nvSpPr>
          <p:spPr bwMode="auto">
            <a:xfrm>
              <a:off x="9231124" y="3771567"/>
              <a:ext cx="101490" cy="153363"/>
            </a:xfrm>
            <a:custGeom>
              <a:avLst/>
              <a:gdLst>
                <a:gd name="T0" fmla="*/ 0 w 44"/>
                <a:gd name="T1" fmla="*/ 67 h 67"/>
                <a:gd name="T2" fmla="*/ 28 w 44"/>
                <a:gd name="T3" fmla="*/ 21 h 67"/>
                <a:gd name="T4" fmla="*/ 25 w 44"/>
                <a:gd name="T5" fmla="*/ 3 h 67"/>
                <a:gd name="T6" fmla="*/ 44 w 44"/>
                <a:gd name="T7" fmla="*/ 10 h 67"/>
                <a:gd name="T8" fmla="*/ 0 w 44"/>
                <a:gd name="T9" fmla="*/ 67 h 67"/>
              </a:gdLst>
              <a:ahLst/>
              <a:cxnLst>
                <a:cxn ang="0">
                  <a:pos x="T0" y="T1"/>
                </a:cxn>
                <a:cxn ang="0">
                  <a:pos x="T2" y="T3"/>
                </a:cxn>
                <a:cxn ang="0">
                  <a:pos x="T4" y="T5"/>
                </a:cxn>
                <a:cxn ang="0">
                  <a:pos x="T6" y="T7"/>
                </a:cxn>
                <a:cxn ang="0">
                  <a:pos x="T8" y="T9"/>
                </a:cxn>
              </a:cxnLst>
              <a:rect l="0" t="0" r="r" b="b"/>
              <a:pathLst>
                <a:path w="44" h="67">
                  <a:moveTo>
                    <a:pt x="0" y="67"/>
                  </a:moveTo>
                  <a:cubicBezTo>
                    <a:pt x="5" y="49"/>
                    <a:pt x="18" y="35"/>
                    <a:pt x="28" y="21"/>
                  </a:cubicBezTo>
                  <a:cubicBezTo>
                    <a:pt x="34" y="12"/>
                    <a:pt x="30" y="9"/>
                    <a:pt x="25" y="3"/>
                  </a:cubicBezTo>
                  <a:cubicBezTo>
                    <a:pt x="34" y="0"/>
                    <a:pt x="38" y="6"/>
                    <a:pt x="44" y="10"/>
                  </a:cubicBezTo>
                  <a:cubicBezTo>
                    <a:pt x="28" y="28"/>
                    <a:pt x="19" y="51"/>
                    <a:pt x="0" y="67"/>
                  </a:cubicBezTo>
                  <a:close/>
                </a:path>
              </a:pathLst>
            </a:custGeom>
            <a:solidFill>
              <a:srgbClr val="BCCF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7" name="Freeform 36">
              <a:extLst>
                <a:ext uri="{FF2B5EF4-FFF2-40B4-BE49-F238E27FC236}">
                  <a16:creationId xmlns:a16="http://schemas.microsoft.com/office/drawing/2014/main" id="{1E146F94-1585-4BC3-BE92-7527EA0C5594}"/>
                </a:ext>
              </a:extLst>
            </p:cNvPr>
            <p:cNvSpPr>
              <a:spLocks/>
            </p:cNvSpPr>
            <p:nvPr/>
          </p:nvSpPr>
          <p:spPr bwMode="auto">
            <a:xfrm>
              <a:off x="8683077" y="3244945"/>
              <a:ext cx="48490" cy="73299"/>
            </a:xfrm>
            <a:custGeom>
              <a:avLst/>
              <a:gdLst>
                <a:gd name="T0" fmla="*/ 11 w 21"/>
                <a:gd name="T1" fmla="*/ 2 h 32"/>
                <a:gd name="T2" fmla="*/ 15 w 21"/>
                <a:gd name="T3" fmla="*/ 32 h 32"/>
                <a:gd name="T4" fmla="*/ 0 w 21"/>
                <a:gd name="T5" fmla="*/ 21 h 32"/>
                <a:gd name="T6" fmla="*/ 4 w 21"/>
                <a:gd name="T7" fmla="*/ 2 h 32"/>
                <a:gd name="T8" fmla="*/ 7 w 21"/>
                <a:gd name="T9" fmla="*/ 0 h 32"/>
                <a:gd name="T10" fmla="*/ 11 w 21"/>
                <a:gd name="T11" fmla="*/ 2 h 32"/>
              </a:gdLst>
              <a:ahLst/>
              <a:cxnLst>
                <a:cxn ang="0">
                  <a:pos x="T0" y="T1"/>
                </a:cxn>
                <a:cxn ang="0">
                  <a:pos x="T2" y="T3"/>
                </a:cxn>
                <a:cxn ang="0">
                  <a:pos x="T4" y="T5"/>
                </a:cxn>
                <a:cxn ang="0">
                  <a:pos x="T6" y="T7"/>
                </a:cxn>
                <a:cxn ang="0">
                  <a:pos x="T8" y="T9"/>
                </a:cxn>
                <a:cxn ang="0">
                  <a:pos x="T10" y="T11"/>
                </a:cxn>
              </a:cxnLst>
              <a:rect l="0" t="0" r="r" b="b"/>
              <a:pathLst>
                <a:path w="21" h="32">
                  <a:moveTo>
                    <a:pt x="11" y="2"/>
                  </a:moveTo>
                  <a:cubicBezTo>
                    <a:pt x="9" y="13"/>
                    <a:pt x="21" y="21"/>
                    <a:pt x="15" y="32"/>
                  </a:cubicBezTo>
                  <a:cubicBezTo>
                    <a:pt x="11" y="26"/>
                    <a:pt x="0" y="31"/>
                    <a:pt x="0" y="21"/>
                  </a:cubicBezTo>
                  <a:cubicBezTo>
                    <a:pt x="7" y="16"/>
                    <a:pt x="3" y="9"/>
                    <a:pt x="4" y="2"/>
                  </a:cubicBezTo>
                  <a:cubicBezTo>
                    <a:pt x="5" y="1"/>
                    <a:pt x="6" y="1"/>
                    <a:pt x="7" y="0"/>
                  </a:cubicBezTo>
                  <a:cubicBezTo>
                    <a:pt x="9" y="0"/>
                    <a:pt x="10" y="1"/>
                    <a:pt x="11" y="2"/>
                  </a:cubicBezTo>
                  <a:close/>
                </a:path>
              </a:pathLst>
            </a:custGeom>
            <a:solidFill>
              <a:srgbClr val="F6BA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8" name="Freeform 38">
              <a:extLst>
                <a:ext uri="{FF2B5EF4-FFF2-40B4-BE49-F238E27FC236}">
                  <a16:creationId xmlns:a16="http://schemas.microsoft.com/office/drawing/2014/main" id="{EFDBA604-DA34-4EB3-95FA-31AB1F399D54}"/>
                </a:ext>
              </a:extLst>
            </p:cNvPr>
            <p:cNvSpPr>
              <a:spLocks/>
            </p:cNvSpPr>
            <p:nvPr/>
          </p:nvSpPr>
          <p:spPr bwMode="auto">
            <a:xfrm>
              <a:off x="9443126" y="3238179"/>
              <a:ext cx="43979" cy="75554"/>
            </a:xfrm>
            <a:custGeom>
              <a:avLst/>
              <a:gdLst>
                <a:gd name="T0" fmla="*/ 0 w 19"/>
                <a:gd name="T1" fmla="*/ 31 h 33"/>
                <a:gd name="T2" fmla="*/ 0 w 19"/>
                <a:gd name="T3" fmla="*/ 27 h 33"/>
                <a:gd name="T4" fmla="*/ 4 w 19"/>
                <a:gd name="T5" fmla="*/ 12 h 33"/>
                <a:gd name="T6" fmla="*/ 13 w 19"/>
                <a:gd name="T7" fmla="*/ 0 h 33"/>
                <a:gd name="T8" fmla="*/ 18 w 19"/>
                <a:gd name="T9" fmla="*/ 1 h 33"/>
                <a:gd name="T10" fmla="*/ 14 w 19"/>
                <a:gd name="T11" fmla="*/ 23 h 33"/>
                <a:gd name="T12" fmla="*/ 19 w 19"/>
                <a:gd name="T13" fmla="*/ 28 h 33"/>
                <a:gd name="T14" fmla="*/ 0 w 19"/>
                <a:gd name="T15" fmla="*/ 31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0" y="31"/>
                  </a:moveTo>
                  <a:cubicBezTo>
                    <a:pt x="0" y="30"/>
                    <a:pt x="0" y="29"/>
                    <a:pt x="0" y="27"/>
                  </a:cubicBezTo>
                  <a:cubicBezTo>
                    <a:pt x="3" y="23"/>
                    <a:pt x="1" y="16"/>
                    <a:pt x="4" y="12"/>
                  </a:cubicBezTo>
                  <a:cubicBezTo>
                    <a:pt x="6" y="7"/>
                    <a:pt x="8" y="2"/>
                    <a:pt x="13" y="0"/>
                  </a:cubicBezTo>
                  <a:cubicBezTo>
                    <a:pt x="15" y="0"/>
                    <a:pt x="16" y="0"/>
                    <a:pt x="18" y="1"/>
                  </a:cubicBezTo>
                  <a:cubicBezTo>
                    <a:pt x="14" y="8"/>
                    <a:pt x="14" y="16"/>
                    <a:pt x="14" y="23"/>
                  </a:cubicBezTo>
                  <a:cubicBezTo>
                    <a:pt x="16" y="25"/>
                    <a:pt x="18" y="25"/>
                    <a:pt x="19" y="28"/>
                  </a:cubicBezTo>
                  <a:cubicBezTo>
                    <a:pt x="13" y="33"/>
                    <a:pt x="6" y="31"/>
                    <a:pt x="0" y="31"/>
                  </a:cubicBezTo>
                  <a:close/>
                </a:path>
              </a:pathLst>
            </a:custGeom>
            <a:solidFill>
              <a:srgbClr val="F8BB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9" name="Freeform 43">
              <a:extLst>
                <a:ext uri="{FF2B5EF4-FFF2-40B4-BE49-F238E27FC236}">
                  <a16:creationId xmlns:a16="http://schemas.microsoft.com/office/drawing/2014/main" id="{71FEAA9E-0018-4252-AFE3-91850592F9DE}"/>
                </a:ext>
              </a:extLst>
            </p:cNvPr>
            <p:cNvSpPr>
              <a:spLocks/>
            </p:cNvSpPr>
            <p:nvPr/>
          </p:nvSpPr>
          <p:spPr bwMode="auto">
            <a:xfrm>
              <a:off x="8568054" y="5663797"/>
              <a:ext cx="37213" cy="75554"/>
            </a:xfrm>
            <a:custGeom>
              <a:avLst/>
              <a:gdLst>
                <a:gd name="T0" fmla="*/ 2 w 16"/>
                <a:gd name="T1" fmla="*/ 5 h 33"/>
                <a:gd name="T2" fmla="*/ 6 w 16"/>
                <a:gd name="T3" fmla="*/ 0 h 33"/>
                <a:gd name="T4" fmla="*/ 6 w 16"/>
                <a:gd name="T5" fmla="*/ 33 h 33"/>
                <a:gd name="T6" fmla="*/ 2 w 16"/>
                <a:gd name="T7" fmla="*/ 5 h 33"/>
              </a:gdLst>
              <a:ahLst/>
              <a:cxnLst>
                <a:cxn ang="0">
                  <a:pos x="T0" y="T1"/>
                </a:cxn>
                <a:cxn ang="0">
                  <a:pos x="T2" y="T3"/>
                </a:cxn>
                <a:cxn ang="0">
                  <a:pos x="T4" y="T5"/>
                </a:cxn>
                <a:cxn ang="0">
                  <a:pos x="T6" y="T7"/>
                </a:cxn>
              </a:cxnLst>
              <a:rect l="0" t="0" r="r" b="b"/>
              <a:pathLst>
                <a:path w="16" h="33">
                  <a:moveTo>
                    <a:pt x="2" y="5"/>
                  </a:moveTo>
                  <a:cubicBezTo>
                    <a:pt x="3" y="3"/>
                    <a:pt x="5" y="1"/>
                    <a:pt x="6" y="0"/>
                  </a:cubicBezTo>
                  <a:cubicBezTo>
                    <a:pt x="4" y="11"/>
                    <a:pt x="16" y="22"/>
                    <a:pt x="6" y="33"/>
                  </a:cubicBezTo>
                  <a:cubicBezTo>
                    <a:pt x="0" y="24"/>
                    <a:pt x="3" y="14"/>
                    <a:pt x="2" y="5"/>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0" name="Freeform 45">
              <a:extLst>
                <a:ext uri="{FF2B5EF4-FFF2-40B4-BE49-F238E27FC236}">
                  <a16:creationId xmlns:a16="http://schemas.microsoft.com/office/drawing/2014/main" id="{A4B7E6EF-FD38-4A40-8147-92B57BEF5F80}"/>
                </a:ext>
              </a:extLst>
            </p:cNvPr>
            <p:cNvSpPr>
              <a:spLocks/>
            </p:cNvSpPr>
            <p:nvPr/>
          </p:nvSpPr>
          <p:spPr bwMode="auto">
            <a:xfrm>
              <a:off x="9560404" y="2981070"/>
              <a:ext cx="41724" cy="41724"/>
            </a:xfrm>
            <a:custGeom>
              <a:avLst/>
              <a:gdLst>
                <a:gd name="T0" fmla="*/ 18 w 18"/>
                <a:gd name="T1" fmla="*/ 11 h 18"/>
                <a:gd name="T2" fmla="*/ 0 w 18"/>
                <a:gd name="T3" fmla="*/ 18 h 18"/>
                <a:gd name="T4" fmla="*/ 7 w 18"/>
                <a:gd name="T5" fmla="*/ 0 h 18"/>
                <a:gd name="T6" fmla="*/ 18 w 18"/>
                <a:gd name="T7" fmla="*/ 11 h 18"/>
              </a:gdLst>
              <a:ahLst/>
              <a:cxnLst>
                <a:cxn ang="0">
                  <a:pos x="T0" y="T1"/>
                </a:cxn>
                <a:cxn ang="0">
                  <a:pos x="T2" y="T3"/>
                </a:cxn>
                <a:cxn ang="0">
                  <a:pos x="T4" y="T5"/>
                </a:cxn>
                <a:cxn ang="0">
                  <a:pos x="T6" y="T7"/>
                </a:cxn>
              </a:cxnLst>
              <a:rect l="0" t="0" r="r" b="b"/>
              <a:pathLst>
                <a:path w="18" h="18">
                  <a:moveTo>
                    <a:pt x="18" y="11"/>
                  </a:moveTo>
                  <a:cubicBezTo>
                    <a:pt x="9" y="5"/>
                    <a:pt x="6" y="17"/>
                    <a:pt x="0" y="18"/>
                  </a:cubicBezTo>
                  <a:cubicBezTo>
                    <a:pt x="1" y="12"/>
                    <a:pt x="3" y="6"/>
                    <a:pt x="7" y="0"/>
                  </a:cubicBezTo>
                  <a:cubicBezTo>
                    <a:pt x="11" y="3"/>
                    <a:pt x="17" y="4"/>
                    <a:pt x="18" y="11"/>
                  </a:cubicBezTo>
                  <a:close/>
                </a:path>
              </a:pathLst>
            </a:custGeom>
            <a:solidFill>
              <a:srgbClr val="F9A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1" name="Freeform 46">
              <a:extLst>
                <a:ext uri="{FF2B5EF4-FFF2-40B4-BE49-F238E27FC236}">
                  <a16:creationId xmlns:a16="http://schemas.microsoft.com/office/drawing/2014/main" id="{9766988C-659F-4082-BD5D-5A98CC8752B4}"/>
                </a:ext>
              </a:extLst>
            </p:cNvPr>
            <p:cNvSpPr>
              <a:spLocks/>
            </p:cNvSpPr>
            <p:nvPr/>
          </p:nvSpPr>
          <p:spPr bwMode="auto">
            <a:xfrm>
              <a:off x="8528586" y="5302943"/>
              <a:ext cx="16915" cy="92469"/>
            </a:xfrm>
            <a:custGeom>
              <a:avLst/>
              <a:gdLst>
                <a:gd name="T0" fmla="*/ 2 w 7"/>
                <a:gd name="T1" fmla="*/ 0 h 40"/>
                <a:gd name="T2" fmla="*/ 2 w 7"/>
                <a:gd name="T3" fmla="*/ 40 h 40"/>
                <a:gd name="T4" fmla="*/ 2 w 7"/>
                <a:gd name="T5" fmla="*/ 0 h 40"/>
              </a:gdLst>
              <a:ahLst/>
              <a:cxnLst>
                <a:cxn ang="0">
                  <a:pos x="T0" y="T1"/>
                </a:cxn>
                <a:cxn ang="0">
                  <a:pos x="T2" y="T3"/>
                </a:cxn>
                <a:cxn ang="0">
                  <a:pos x="T4" y="T5"/>
                </a:cxn>
              </a:cxnLst>
              <a:rect l="0" t="0" r="r" b="b"/>
              <a:pathLst>
                <a:path w="7" h="40">
                  <a:moveTo>
                    <a:pt x="2" y="0"/>
                  </a:moveTo>
                  <a:cubicBezTo>
                    <a:pt x="7" y="13"/>
                    <a:pt x="7" y="26"/>
                    <a:pt x="2" y="40"/>
                  </a:cubicBezTo>
                  <a:cubicBezTo>
                    <a:pt x="0" y="26"/>
                    <a:pt x="0" y="13"/>
                    <a:pt x="2"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2" name="Freeform 47">
              <a:extLst>
                <a:ext uri="{FF2B5EF4-FFF2-40B4-BE49-F238E27FC236}">
                  <a16:creationId xmlns:a16="http://schemas.microsoft.com/office/drawing/2014/main" id="{98F40A58-902F-4C20-8458-51335DB95BCF}"/>
                </a:ext>
              </a:extLst>
            </p:cNvPr>
            <p:cNvSpPr>
              <a:spLocks/>
            </p:cNvSpPr>
            <p:nvPr/>
          </p:nvSpPr>
          <p:spPr bwMode="auto">
            <a:xfrm>
              <a:off x="9617915" y="3082560"/>
              <a:ext cx="21426" cy="55256"/>
            </a:xfrm>
            <a:custGeom>
              <a:avLst/>
              <a:gdLst>
                <a:gd name="T0" fmla="*/ 1 w 9"/>
                <a:gd name="T1" fmla="*/ 22 h 24"/>
                <a:gd name="T2" fmla="*/ 4 w 9"/>
                <a:gd name="T3" fmla="*/ 0 h 24"/>
                <a:gd name="T4" fmla="*/ 4 w 9"/>
                <a:gd name="T5" fmla="*/ 22 h 24"/>
                <a:gd name="T6" fmla="*/ 1 w 9"/>
                <a:gd name="T7" fmla="*/ 22 h 24"/>
              </a:gdLst>
              <a:ahLst/>
              <a:cxnLst>
                <a:cxn ang="0">
                  <a:pos x="T0" y="T1"/>
                </a:cxn>
                <a:cxn ang="0">
                  <a:pos x="T2" y="T3"/>
                </a:cxn>
                <a:cxn ang="0">
                  <a:pos x="T4" y="T5"/>
                </a:cxn>
                <a:cxn ang="0">
                  <a:pos x="T6" y="T7"/>
                </a:cxn>
              </a:cxnLst>
              <a:rect l="0" t="0" r="r" b="b"/>
              <a:pathLst>
                <a:path w="9" h="24">
                  <a:moveTo>
                    <a:pt x="1" y="22"/>
                  </a:moveTo>
                  <a:cubicBezTo>
                    <a:pt x="0" y="15"/>
                    <a:pt x="0" y="7"/>
                    <a:pt x="4" y="0"/>
                  </a:cubicBezTo>
                  <a:cubicBezTo>
                    <a:pt x="9" y="7"/>
                    <a:pt x="9" y="15"/>
                    <a:pt x="4" y="22"/>
                  </a:cubicBezTo>
                  <a:cubicBezTo>
                    <a:pt x="3" y="24"/>
                    <a:pt x="2" y="24"/>
                    <a:pt x="1" y="22"/>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3" name="Freeform 55">
              <a:extLst>
                <a:ext uri="{FF2B5EF4-FFF2-40B4-BE49-F238E27FC236}">
                  <a16:creationId xmlns:a16="http://schemas.microsoft.com/office/drawing/2014/main" id="{3690F226-19C3-4D1B-AAC8-313A233A189A}"/>
                </a:ext>
              </a:extLst>
            </p:cNvPr>
            <p:cNvSpPr>
              <a:spLocks/>
            </p:cNvSpPr>
            <p:nvPr/>
          </p:nvSpPr>
          <p:spPr bwMode="auto">
            <a:xfrm>
              <a:off x="8870270" y="3718566"/>
              <a:ext cx="40596" cy="46235"/>
            </a:xfrm>
            <a:custGeom>
              <a:avLst/>
              <a:gdLst>
                <a:gd name="T0" fmla="*/ 7 w 18"/>
                <a:gd name="T1" fmla="*/ 20 h 20"/>
                <a:gd name="T2" fmla="*/ 0 w 18"/>
                <a:gd name="T3" fmla="*/ 20 h 20"/>
                <a:gd name="T4" fmla="*/ 11 w 18"/>
                <a:gd name="T5" fmla="*/ 1 h 20"/>
                <a:gd name="T6" fmla="*/ 16 w 18"/>
                <a:gd name="T7" fmla="*/ 2 h 20"/>
                <a:gd name="T8" fmla="*/ 7 w 18"/>
                <a:gd name="T9" fmla="*/ 20 h 20"/>
              </a:gdLst>
              <a:ahLst/>
              <a:cxnLst>
                <a:cxn ang="0">
                  <a:pos x="T0" y="T1"/>
                </a:cxn>
                <a:cxn ang="0">
                  <a:pos x="T2" y="T3"/>
                </a:cxn>
                <a:cxn ang="0">
                  <a:pos x="T4" y="T5"/>
                </a:cxn>
                <a:cxn ang="0">
                  <a:pos x="T6" y="T7"/>
                </a:cxn>
                <a:cxn ang="0">
                  <a:pos x="T8" y="T9"/>
                </a:cxn>
              </a:cxnLst>
              <a:rect l="0" t="0" r="r" b="b"/>
              <a:pathLst>
                <a:path w="18" h="20">
                  <a:moveTo>
                    <a:pt x="7" y="20"/>
                  </a:moveTo>
                  <a:cubicBezTo>
                    <a:pt x="5" y="20"/>
                    <a:pt x="2" y="20"/>
                    <a:pt x="0" y="20"/>
                  </a:cubicBezTo>
                  <a:cubicBezTo>
                    <a:pt x="4" y="13"/>
                    <a:pt x="7" y="7"/>
                    <a:pt x="11" y="1"/>
                  </a:cubicBezTo>
                  <a:cubicBezTo>
                    <a:pt x="13" y="0"/>
                    <a:pt x="14" y="1"/>
                    <a:pt x="16" y="2"/>
                  </a:cubicBezTo>
                  <a:cubicBezTo>
                    <a:pt x="18" y="10"/>
                    <a:pt x="13" y="15"/>
                    <a:pt x="7" y="20"/>
                  </a:cubicBezTo>
                  <a:close/>
                </a:path>
              </a:pathLst>
            </a:custGeom>
            <a:solidFill>
              <a:srgbClr val="98B1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4" name="Freeform 57">
              <a:extLst>
                <a:ext uri="{FF2B5EF4-FFF2-40B4-BE49-F238E27FC236}">
                  <a16:creationId xmlns:a16="http://schemas.microsoft.com/office/drawing/2014/main" id="{B45EA0F6-D432-4C55-ABB8-773C1C07E2CF}"/>
                </a:ext>
              </a:extLst>
            </p:cNvPr>
            <p:cNvSpPr>
              <a:spLocks/>
            </p:cNvSpPr>
            <p:nvPr/>
          </p:nvSpPr>
          <p:spPr bwMode="auto">
            <a:xfrm>
              <a:off x="9254805" y="3727588"/>
              <a:ext cx="36085" cy="48490"/>
            </a:xfrm>
            <a:custGeom>
              <a:avLst/>
              <a:gdLst>
                <a:gd name="T0" fmla="*/ 16 w 16"/>
                <a:gd name="T1" fmla="*/ 21 h 21"/>
                <a:gd name="T2" fmla="*/ 0 w 16"/>
                <a:gd name="T3" fmla="*/ 1 h 21"/>
                <a:gd name="T4" fmla="*/ 4 w 16"/>
                <a:gd name="T5" fmla="*/ 1 h 21"/>
                <a:gd name="T6" fmla="*/ 16 w 16"/>
                <a:gd name="T7" fmla="*/ 21 h 21"/>
              </a:gdLst>
              <a:ahLst/>
              <a:cxnLst>
                <a:cxn ang="0">
                  <a:pos x="T0" y="T1"/>
                </a:cxn>
                <a:cxn ang="0">
                  <a:pos x="T2" y="T3"/>
                </a:cxn>
                <a:cxn ang="0">
                  <a:pos x="T4" y="T5"/>
                </a:cxn>
                <a:cxn ang="0">
                  <a:pos x="T6" y="T7"/>
                </a:cxn>
              </a:cxnLst>
              <a:rect l="0" t="0" r="r" b="b"/>
              <a:pathLst>
                <a:path w="16" h="21">
                  <a:moveTo>
                    <a:pt x="16" y="21"/>
                  </a:moveTo>
                  <a:cubicBezTo>
                    <a:pt x="9" y="15"/>
                    <a:pt x="3" y="10"/>
                    <a:pt x="0" y="1"/>
                  </a:cubicBezTo>
                  <a:cubicBezTo>
                    <a:pt x="1" y="0"/>
                    <a:pt x="3" y="0"/>
                    <a:pt x="4" y="1"/>
                  </a:cubicBezTo>
                  <a:cubicBezTo>
                    <a:pt x="8" y="7"/>
                    <a:pt x="16" y="11"/>
                    <a:pt x="16" y="21"/>
                  </a:cubicBezTo>
                  <a:close/>
                </a:path>
              </a:pathLst>
            </a:custGeom>
            <a:solidFill>
              <a:srgbClr val="9BB3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5" name="Freeform 60">
              <a:extLst>
                <a:ext uri="{FF2B5EF4-FFF2-40B4-BE49-F238E27FC236}">
                  <a16:creationId xmlns:a16="http://schemas.microsoft.com/office/drawing/2014/main" id="{BA3C5637-B105-46D4-ADC5-BA18BEDD5822}"/>
                </a:ext>
              </a:extLst>
            </p:cNvPr>
            <p:cNvSpPr>
              <a:spLocks/>
            </p:cNvSpPr>
            <p:nvPr/>
          </p:nvSpPr>
          <p:spPr bwMode="auto">
            <a:xfrm>
              <a:off x="8895078" y="3694885"/>
              <a:ext cx="43979" cy="32703"/>
            </a:xfrm>
            <a:custGeom>
              <a:avLst/>
              <a:gdLst>
                <a:gd name="T0" fmla="*/ 4 w 19"/>
                <a:gd name="T1" fmla="*/ 11 h 14"/>
                <a:gd name="T2" fmla="*/ 0 w 19"/>
                <a:gd name="T3" fmla="*/ 11 h 14"/>
                <a:gd name="T4" fmla="*/ 15 w 19"/>
                <a:gd name="T5" fmla="*/ 0 h 14"/>
                <a:gd name="T6" fmla="*/ 19 w 19"/>
                <a:gd name="T7" fmla="*/ 2 h 14"/>
                <a:gd name="T8" fmla="*/ 18 w 19"/>
                <a:gd name="T9" fmla="*/ 6 h 14"/>
                <a:gd name="T10" fmla="*/ 4 w 19"/>
                <a:gd name="T11" fmla="*/ 11 h 14"/>
              </a:gdLst>
              <a:ahLst/>
              <a:cxnLst>
                <a:cxn ang="0">
                  <a:pos x="T0" y="T1"/>
                </a:cxn>
                <a:cxn ang="0">
                  <a:pos x="T2" y="T3"/>
                </a:cxn>
                <a:cxn ang="0">
                  <a:pos x="T4" y="T5"/>
                </a:cxn>
                <a:cxn ang="0">
                  <a:pos x="T6" y="T7"/>
                </a:cxn>
                <a:cxn ang="0">
                  <a:pos x="T8" y="T9"/>
                </a:cxn>
                <a:cxn ang="0">
                  <a:pos x="T10" y="T11"/>
                </a:cxn>
              </a:cxnLst>
              <a:rect l="0" t="0" r="r" b="b"/>
              <a:pathLst>
                <a:path w="19" h="14">
                  <a:moveTo>
                    <a:pt x="4" y="11"/>
                  </a:moveTo>
                  <a:cubicBezTo>
                    <a:pt x="2" y="11"/>
                    <a:pt x="1" y="11"/>
                    <a:pt x="0" y="11"/>
                  </a:cubicBezTo>
                  <a:cubicBezTo>
                    <a:pt x="3" y="4"/>
                    <a:pt x="8" y="0"/>
                    <a:pt x="15" y="0"/>
                  </a:cubicBezTo>
                  <a:cubicBezTo>
                    <a:pt x="17" y="0"/>
                    <a:pt x="18" y="0"/>
                    <a:pt x="19" y="2"/>
                  </a:cubicBezTo>
                  <a:cubicBezTo>
                    <a:pt x="19" y="3"/>
                    <a:pt x="19" y="5"/>
                    <a:pt x="18" y="6"/>
                  </a:cubicBezTo>
                  <a:cubicBezTo>
                    <a:pt x="13" y="9"/>
                    <a:pt x="10" y="14"/>
                    <a:pt x="4" y="11"/>
                  </a:cubicBezTo>
                  <a:close/>
                </a:path>
              </a:pathLst>
            </a:custGeom>
            <a:solidFill>
              <a:srgbClr val="9AB2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6" name="Freeform 63">
              <a:extLst>
                <a:ext uri="{FF2B5EF4-FFF2-40B4-BE49-F238E27FC236}">
                  <a16:creationId xmlns:a16="http://schemas.microsoft.com/office/drawing/2014/main" id="{28341225-7704-4A29-9833-D96FEEC5EDB0}"/>
                </a:ext>
              </a:extLst>
            </p:cNvPr>
            <p:cNvSpPr>
              <a:spLocks/>
            </p:cNvSpPr>
            <p:nvPr/>
          </p:nvSpPr>
          <p:spPr bwMode="auto">
            <a:xfrm>
              <a:off x="8570310" y="2976559"/>
              <a:ext cx="30447" cy="22553"/>
            </a:xfrm>
            <a:custGeom>
              <a:avLst/>
              <a:gdLst>
                <a:gd name="T0" fmla="*/ 13 w 13"/>
                <a:gd name="T1" fmla="*/ 9 h 10"/>
                <a:gd name="T2" fmla="*/ 0 w 13"/>
                <a:gd name="T3" fmla="*/ 10 h 10"/>
                <a:gd name="T4" fmla="*/ 11 w 13"/>
                <a:gd name="T5" fmla="*/ 0 h 10"/>
                <a:gd name="T6" fmla="*/ 13 w 13"/>
                <a:gd name="T7" fmla="*/ 9 h 10"/>
              </a:gdLst>
              <a:ahLst/>
              <a:cxnLst>
                <a:cxn ang="0">
                  <a:pos x="T0" y="T1"/>
                </a:cxn>
                <a:cxn ang="0">
                  <a:pos x="T2" y="T3"/>
                </a:cxn>
                <a:cxn ang="0">
                  <a:pos x="T4" y="T5"/>
                </a:cxn>
                <a:cxn ang="0">
                  <a:pos x="T6" y="T7"/>
                </a:cxn>
              </a:cxnLst>
              <a:rect l="0" t="0" r="r" b="b"/>
              <a:pathLst>
                <a:path w="13" h="10">
                  <a:moveTo>
                    <a:pt x="13" y="9"/>
                  </a:moveTo>
                  <a:cubicBezTo>
                    <a:pt x="9" y="9"/>
                    <a:pt x="4" y="9"/>
                    <a:pt x="0" y="10"/>
                  </a:cubicBezTo>
                  <a:cubicBezTo>
                    <a:pt x="3" y="5"/>
                    <a:pt x="6" y="2"/>
                    <a:pt x="11" y="0"/>
                  </a:cubicBezTo>
                  <a:cubicBezTo>
                    <a:pt x="12" y="3"/>
                    <a:pt x="12" y="6"/>
                    <a:pt x="13" y="9"/>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7" name="Freeform 64">
              <a:extLst>
                <a:ext uri="{FF2B5EF4-FFF2-40B4-BE49-F238E27FC236}">
                  <a16:creationId xmlns:a16="http://schemas.microsoft.com/office/drawing/2014/main" id="{67F97BED-C66F-4ED8-9625-B232F74C6374}"/>
                </a:ext>
              </a:extLst>
            </p:cNvPr>
            <p:cNvSpPr>
              <a:spLocks/>
            </p:cNvSpPr>
            <p:nvPr/>
          </p:nvSpPr>
          <p:spPr bwMode="auto">
            <a:xfrm>
              <a:off x="9231124" y="3705034"/>
              <a:ext cx="32703" cy="24809"/>
            </a:xfrm>
            <a:custGeom>
              <a:avLst/>
              <a:gdLst>
                <a:gd name="T0" fmla="*/ 14 w 14"/>
                <a:gd name="T1" fmla="*/ 11 h 11"/>
                <a:gd name="T2" fmla="*/ 10 w 14"/>
                <a:gd name="T3" fmla="*/ 11 h 11"/>
                <a:gd name="T4" fmla="*/ 0 w 14"/>
                <a:gd name="T5" fmla="*/ 0 h 11"/>
                <a:gd name="T6" fmla="*/ 14 w 14"/>
                <a:gd name="T7" fmla="*/ 11 h 11"/>
              </a:gdLst>
              <a:ahLst/>
              <a:cxnLst>
                <a:cxn ang="0">
                  <a:pos x="T0" y="T1"/>
                </a:cxn>
                <a:cxn ang="0">
                  <a:pos x="T2" y="T3"/>
                </a:cxn>
                <a:cxn ang="0">
                  <a:pos x="T4" y="T5"/>
                </a:cxn>
                <a:cxn ang="0">
                  <a:pos x="T6" y="T7"/>
                </a:cxn>
              </a:cxnLst>
              <a:rect l="0" t="0" r="r" b="b"/>
              <a:pathLst>
                <a:path w="14" h="11">
                  <a:moveTo>
                    <a:pt x="14" y="11"/>
                  </a:moveTo>
                  <a:cubicBezTo>
                    <a:pt x="13" y="11"/>
                    <a:pt x="11" y="11"/>
                    <a:pt x="10" y="11"/>
                  </a:cubicBezTo>
                  <a:cubicBezTo>
                    <a:pt x="6" y="9"/>
                    <a:pt x="2" y="5"/>
                    <a:pt x="0" y="0"/>
                  </a:cubicBezTo>
                  <a:cubicBezTo>
                    <a:pt x="8" y="0"/>
                    <a:pt x="11" y="5"/>
                    <a:pt x="14" y="11"/>
                  </a:cubicBezTo>
                  <a:close/>
                </a:path>
              </a:pathLst>
            </a:custGeom>
            <a:solidFill>
              <a:srgbClr val="9CB4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8" name="Freeform 66">
              <a:extLst>
                <a:ext uri="{FF2B5EF4-FFF2-40B4-BE49-F238E27FC236}">
                  <a16:creationId xmlns:a16="http://schemas.microsoft.com/office/drawing/2014/main" id="{9E4D25B5-9535-4CA5-97F5-0421CF9EC621}"/>
                </a:ext>
              </a:extLst>
            </p:cNvPr>
            <p:cNvSpPr>
              <a:spLocks/>
            </p:cNvSpPr>
            <p:nvPr/>
          </p:nvSpPr>
          <p:spPr bwMode="auto">
            <a:xfrm>
              <a:off x="8930037" y="3654289"/>
              <a:ext cx="15787" cy="40596"/>
            </a:xfrm>
            <a:custGeom>
              <a:avLst/>
              <a:gdLst>
                <a:gd name="T0" fmla="*/ 3 w 7"/>
                <a:gd name="T1" fmla="*/ 18 h 18"/>
                <a:gd name="T2" fmla="*/ 0 w 7"/>
                <a:gd name="T3" fmla="*/ 18 h 18"/>
                <a:gd name="T4" fmla="*/ 3 w 7"/>
                <a:gd name="T5" fmla="*/ 0 h 18"/>
                <a:gd name="T6" fmla="*/ 7 w 7"/>
                <a:gd name="T7" fmla="*/ 0 h 18"/>
                <a:gd name="T8" fmla="*/ 6 w 7"/>
                <a:gd name="T9" fmla="*/ 15 h 18"/>
                <a:gd name="T10" fmla="*/ 3 w 7"/>
                <a:gd name="T11" fmla="*/ 18 h 18"/>
              </a:gdLst>
              <a:ahLst/>
              <a:cxnLst>
                <a:cxn ang="0">
                  <a:pos x="T0" y="T1"/>
                </a:cxn>
                <a:cxn ang="0">
                  <a:pos x="T2" y="T3"/>
                </a:cxn>
                <a:cxn ang="0">
                  <a:pos x="T4" y="T5"/>
                </a:cxn>
                <a:cxn ang="0">
                  <a:pos x="T6" y="T7"/>
                </a:cxn>
                <a:cxn ang="0">
                  <a:pos x="T8" y="T9"/>
                </a:cxn>
                <a:cxn ang="0">
                  <a:pos x="T10" y="T11"/>
                </a:cxn>
              </a:cxnLst>
              <a:rect l="0" t="0" r="r" b="b"/>
              <a:pathLst>
                <a:path w="7" h="18">
                  <a:moveTo>
                    <a:pt x="3" y="18"/>
                  </a:moveTo>
                  <a:cubicBezTo>
                    <a:pt x="2" y="18"/>
                    <a:pt x="1" y="18"/>
                    <a:pt x="0" y="18"/>
                  </a:cubicBezTo>
                  <a:cubicBezTo>
                    <a:pt x="1" y="12"/>
                    <a:pt x="2" y="6"/>
                    <a:pt x="3" y="0"/>
                  </a:cubicBezTo>
                  <a:cubicBezTo>
                    <a:pt x="5" y="0"/>
                    <a:pt x="6" y="0"/>
                    <a:pt x="7" y="0"/>
                  </a:cubicBezTo>
                  <a:cubicBezTo>
                    <a:pt x="7" y="5"/>
                    <a:pt x="6" y="10"/>
                    <a:pt x="6" y="15"/>
                  </a:cubicBezTo>
                  <a:cubicBezTo>
                    <a:pt x="6" y="16"/>
                    <a:pt x="5" y="17"/>
                    <a:pt x="3" y="18"/>
                  </a:cubicBezTo>
                  <a:close/>
                </a:path>
              </a:pathLst>
            </a:custGeom>
            <a:solidFill>
              <a:srgbClr val="F8A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9" name="Freeform 68">
              <a:extLst>
                <a:ext uri="{FF2B5EF4-FFF2-40B4-BE49-F238E27FC236}">
                  <a16:creationId xmlns:a16="http://schemas.microsoft.com/office/drawing/2014/main" id="{7248D118-0F58-462C-97F6-DE906F3C38B8}"/>
                </a:ext>
              </a:extLst>
            </p:cNvPr>
            <p:cNvSpPr>
              <a:spLocks/>
            </p:cNvSpPr>
            <p:nvPr/>
          </p:nvSpPr>
          <p:spPr bwMode="auto">
            <a:xfrm>
              <a:off x="9475829" y="3284414"/>
              <a:ext cx="42851" cy="18043"/>
            </a:xfrm>
            <a:custGeom>
              <a:avLst/>
              <a:gdLst>
                <a:gd name="T0" fmla="*/ 5 w 19"/>
                <a:gd name="T1" fmla="*/ 8 h 8"/>
                <a:gd name="T2" fmla="*/ 0 w 19"/>
                <a:gd name="T3" fmla="*/ 3 h 8"/>
                <a:gd name="T4" fmla="*/ 19 w 19"/>
                <a:gd name="T5" fmla="*/ 0 h 8"/>
                <a:gd name="T6" fmla="*/ 5 w 19"/>
                <a:gd name="T7" fmla="*/ 8 h 8"/>
              </a:gdLst>
              <a:ahLst/>
              <a:cxnLst>
                <a:cxn ang="0">
                  <a:pos x="T0" y="T1"/>
                </a:cxn>
                <a:cxn ang="0">
                  <a:pos x="T2" y="T3"/>
                </a:cxn>
                <a:cxn ang="0">
                  <a:pos x="T4" y="T5"/>
                </a:cxn>
                <a:cxn ang="0">
                  <a:pos x="T6" y="T7"/>
                </a:cxn>
              </a:cxnLst>
              <a:rect l="0" t="0" r="r" b="b"/>
              <a:pathLst>
                <a:path w="19" h="8">
                  <a:moveTo>
                    <a:pt x="5" y="8"/>
                  </a:moveTo>
                  <a:cubicBezTo>
                    <a:pt x="3" y="6"/>
                    <a:pt x="2" y="5"/>
                    <a:pt x="0" y="3"/>
                  </a:cubicBezTo>
                  <a:cubicBezTo>
                    <a:pt x="6" y="2"/>
                    <a:pt x="12" y="1"/>
                    <a:pt x="19" y="0"/>
                  </a:cubicBezTo>
                  <a:cubicBezTo>
                    <a:pt x="16" y="6"/>
                    <a:pt x="10" y="7"/>
                    <a:pt x="5" y="8"/>
                  </a:cubicBezTo>
                  <a:close/>
                </a:path>
              </a:pathLst>
            </a:custGeom>
            <a:solidFill>
              <a:srgbClr val="F4B5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0" name="Freeform 70">
              <a:extLst>
                <a:ext uri="{FF2B5EF4-FFF2-40B4-BE49-F238E27FC236}">
                  <a16:creationId xmlns:a16="http://schemas.microsoft.com/office/drawing/2014/main" id="{2376B884-4582-44F5-814C-8DB6EDB5DFDC}"/>
                </a:ext>
              </a:extLst>
            </p:cNvPr>
            <p:cNvSpPr>
              <a:spLocks/>
            </p:cNvSpPr>
            <p:nvPr/>
          </p:nvSpPr>
          <p:spPr bwMode="auto">
            <a:xfrm>
              <a:off x="9604383" y="3132178"/>
              <a:ext cx="24809" cy="41724"/>
            </a:xfrm>
            <a:custGeom>
              <a:avLst/>
              <a:gdLst>
                <a:gd name="T0" fmla="*/ 7 w 11"/>
                <a:gd name="T1" fmla="*/ 0 h 18"/>
                <a:gd name="T2" fmla="*/ 10 w 11"/>
                <a:gd name="T3" fmla="*/ 0 h 18"/>
                <a:gd name="T4" fmla="*/ 6 w 11"/>
                <a:gd name="T5" fmla="*/ 18 h 18"/>
                <a:gd name="T6" fmla="*/ 7 w 11"/>
                <a:gd name="T7" fmla="*/ 0 h 18"/>
              </a:gdLst>
              <a:ahLst/>
              <a:cxnLst>
                <a:cxn ang="0">
                  <a:pos x="T0" y="T1"/>
                </a:cxn>
                <a:cxn ang="0">
                  <a:pos x="T2" y="T3"/>
                </a:cxn>
                <a:cxn ang="0">
                  <a:pos x="T4" y="T5"/>
                </a:cxn>
                <a:cxn ang="0">
                  <a:pos x="T6" y="T7"/>
                </a:cxn>
              </a:cxnLst>
              <a:rect l="0" t="0" r="r" b="b"/>
              <a:pathLst>
                <a:path w="11" h="18">
                  <a:moveTo>
                    <a:pt x="7" y="0"/>
                  </a:moveTo>
                  <a:cubicBezTo>
                    <a:pt x="8" y="0"/>
                    <a:pt x="9" y="0"/>
                    <a:pt x="10" y="0"/>
                  </a:cubicBezTo>
                  <a:cubicBezTo>
                    <a:pt x="11" y="7"/>
                    <a:pt x="10" y="13"/>
                    <a:pt x="6" y="18"/>
                  </a:cubicBezTo>
                  <a:cubicBezTo>
                    <a:pt x="0" y="12"/>
                    <a:pt x="9" y="6"/>
                    <a:pt x="7" y="0"/>
                  </a:cubicBezTo>
                  <a:close/>
                </a:path>
              </a:pathLst>
            </a:custGeom>
            <a:solidFill>
              <a:srgbClr val="FBD9C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1" name="任意多边形: 形状 480">
              <a:extLst>
                <a:ext uri="{FF2B5EF4-FFF2-40B4-BE49-F238E27FC236}">
                  <a16:creationId xmlns:a16="http://schemas.microsoft.com/office/drawing/2014/main" id="{81B68E52-2844-48A3-BD27-8AEA26A7F5C8}"/>
                </a:ext>
              </a:extLst>
            </p:cNvPr>
            <p:cNvSpPr>
              <a:spLocks/>
            </p:cNvSpPr>
            <p:nvPr/>
          </p:nvSpPr>
          <p:spPr bwMode="auto">
            <a:xfrm>
              <a:off x="9113798" y="3794120"/>
              <a:ext cx="691929" cy="1493384"/>
            </a:xfrm>
            <a:custGeom>
              <a:avLst/>
              <a:gdLst>
                <a:gd name="connsiteX0" fmla="*/ 829352 w 974077"/>
                <a:gd name="connsiteY0" fmla="*/ 617518 h 2102342"/>
                <a:gd name="connsiteX1" fmla="*/ 830331 w 974077"/>
                <a:gd name="connsiteY1" fmla="*/ 619160 h 2102342"/>
                <a:gd name="connsiteX2" fmla="*/ 830331 w 974077"/>
                <a:gd name="connsiteY2" fmla="*/ 618495 h 2102342"/>
                <a:gd name="connsiteX3" fmla="*/ 642585 w 974077"/>
                <a:gd name="connsiteY3" fmla="*/ 110068 h 2102342"/>
                <a:gd name="connsiteX4" fmla="*/ 641338 w 974077"/>
                <a:gd name="connsiteY4" fmla="*/ 110108 h 2102342"/>
                <a:gd name="connsiteX5" fmla="*/ 654437 w 974077"/>
                <a:gd name="connsiteY5" fmla="*/ 116391 h 2102342"/>
                <a:gd name="connsiteX6" fmla="*/ 307849 w 974077"/>
                <a:gd name="connsiteY6" fmla="*/ 0 h 2102342"/>
                <a:gd name="connsiteX7" fmla="*/ 508676 w 974077"/>
                <a:gd name="connsiteY7" fmla="*/ 64661 h 2102342"/>
                <a:gd name="connsiteX8" fmla="*/ 509758 w 974077"/>
                <a:gd name="connsiteY8" fmla="*/ 65229 h 2102342"/>
                <a:gd name="connsiteX9" fmla="*/ 509655 w 974077"/>
                <a:gd name="connsiteY9" fmla="*/ 65087 h 2102342"/>
                <a:gd name="connsiteX10" fmla="*/ 606493 w 974077"/>
                <a:gd name="connsiteY10" fmla="*/ 87312 h 2102342"/>
                <a:gd name="connsiteX11" fmla="*/ 606437 w 974077"/>
                <a:gd name="connsiteY11" fmla="*/ 87650 h 2102342"/>
                <a:gd name="connsiteX12" fmla="*/ 606870 w 974077"/>
                <a:gd name="connsiteY12" fmla="*/ 87312 h 2102342"/>
                <a:gd name="connsiteX13" fmla="*/ 612706 w 974077"/>
                <a:gd name="connsiteY13" fmla="*/ 84462 h 2102342"/>
                <a:gd name="connsiteX14" fmla="*/ 612329 w 974077"/>
                <a:gd name="connsiteY14" fmla="*/ 84060 h 2102342"/>
                <a:gd name="connsiteX15" fmla="*/ 677112 w 974077"/>
                <a:gd name="connsiteY15" fmla="*/ 87293 h 2102342"/>
                <a:gd name="connsiteX16" fmla="*/ 678208 w 974077"/>
                <a:gd name="connsiteY16" fmla="*/ 89106 h 2102342"/>
                <a:gd name="connsiteX17" fmla="*/ 677930 w 974077"/>
                <a:gd name="connsiteY17" fmla="*/ 87312 h 2102342"/>
                <a:gd name="connsiteX18" fmla="*/ 712855 w 974077"/>
                <a:gd name="connsiteY18" fmla="*/ 122237 h 2102342"/>
                <a:gd name="connsiteX19" fmla="*/ 711142 w 974077"/>
                <a:gd name="connsiteY19" fmla="*/ 121859 h 2102342"/>
                <a:gd name="connsiteX20" fmla="*/ 712742 w 974077"/>
                <a:gd name="connsiteY20" fmla="*/ 122857 h 2102342"/>
                <a:gd name="connsiteX21" fmla="*/ 816395 w 974077"/>
                <a:gd name="connsiteY21" fmla="*/ 510827 h 2102342"/>
                <a:gd name="connsiteX22" fmla="*/ 826112 w 974077"/>
                <a:gd name="connsiteY22" fmla="*/ 562556 h 2102342"/>
                <a:gd name="connsiteX23" fmla="*/ 825346 w 974077"/>
                <a:gd name="connsiteY23" fmla="*/ 568065 h 2102342"/>
                <a:gd name="connsiteX24" fmla="*/ 827156 w 974077"/>
                <a:gd name="connsiteY24" fmla="*/ 561975 h 2102342"/>
                <a:gd name="connsiteX25" fmla="*/ 833506 w 974077"/>
                <a:gd name="connsiteY25" fmla="*/ 620713 h 2102342"/>
                <a:gd name="connsiteX26" fmla="*/ 823541 w 974077"/>
                <a:gd name="connsiteY26" fmla="*/ 601308 h 2102342"/>
                <a:gd name="connsiteX27" fmla="*/ 824291 w 974077"/>
                <a:gd name="connsiteY27" fmla="*/ 606202 h 2102342"/>
                <a:gd name="connsiteX28" fmla="*/ 831860 w 974077"/>
                <a:gd name="connsiteY28" fmla="*/ 619470 h 2102342"/>
                <a:gd name="connsiteX29" fmla="*/ 842634 w 974077"/>
                <a:gd name="connsiteY29" fmla="*/ 633090 h 2102342"/>
                <a:gd name="connsiteX30" fmla="*/ 843031 w 974077"/>
                <a:gd name="connsiteY30" fmla="*/ 653554 h 2102342"/>
                <a:gd name="connsiteX31" fmla="*/ 842695 w 974077"/>
                <a:gd name="connsiteY31" fmla="*/ 654594 h 2102342"/>
                <a:gd name="connsiteX32" fmla="*/ 862148 w 974077"/>
                <a:gd name="connsiteY32" fmla="*/ 730676 h 2102342"/>
                <a:gd name="connsiteX33" fmla="*/ 874696 w 974077"/>
                <a:gd name="connsiteY33" fmla="*/ 808242 h 2102342"/>
                <a:gd name="connsiteX34" fmla="*/ 874781 w 974077"/>
                <a:gd name="connsiteY34" fmla="*/ 808037 h 2102342"/>
                <a:gd name="connsiteX35" fmla="*/ 877871 w 974077"/>
                <a:gd name="connsiteY35" fmla="*/ 843240 h 2102342"/>
                <a:gd name="connsiteX36" fmla="*/ 879255 w 974077"/>
                <a:gd name="connsiteY36" fmla="*/ 843430 h 2102342"/>
                <a:gd name="connsiteX37" fmla="*/ 877939 w 974077"/>
                <a:gd name="connsiteY37" fmla="*/ 843834 h 2102342"/>
                <a:gd name="connsiteX38" fmla="*/ 897374 w 974077"/>
                <a:gd name="connsiteY38" fmla="*/ 950525 h 2102342"/>
                <a:gd name="connsiteX39" fmla="*/ 896529 w 974077"/>
                <a:gd name="connsiteY39" fmla="*/ 954573 h 2102342"/>
                <a:gd name="connsiteX40" fmla="*/ 898277 w 974077"/>
                <a:gd name="connsiteY40" fmla="*/ 950912 h 2102342"/>
                <a:gd name="connsiteX41" fmla="*/ 901719 w 974077"/>
                <a:gd name="connsiteY41" fmla="*/ 985332 h 2102342"/>
                <a:gd name="connsiteX42" fmla="*/ 903751 w 974077"/>
                <a:gd name="connsiteY42" fmla="*/ 985685 h 2102342"/>
                <a:gd name="connsiteX43" fmla="*/ 901730 w 974077"/>
                <a:gd name="connsiteY43" fmla="*/ 985945 h 2102342"/>
                <a:gd name="connsiteX44" fmla="*/ 900972 w 974077"/>
                <a:gd name="connsiteY44" fmla="*/ 988011 h 2102342"/>
                <a:gd name="connsiteX45" fmla="*/ 936243 w 974077"/>
                <a:gd name="connsiteY45" fmla="*/ 1176841 h 2102342"/>
                <a:gd name="connsiteX46" fmla="*/ 936802 w 974077"/>
                <a:gd name="connsiteY46" fmla="*/ 1180807 h 2102342"/>
                <a:gd name="connsiteX47" fmla="*/ 936982 w 974077"/>
                <a:gd name="connsiteY47" fmla="*/ 1176337 h 2102342"/>
                <a:gd name="connsiteX48" fmla="*/ 960218 w 974077"/>
                <a:gd name="connsiteY48" fmla="*/ 1283167 h 2102342"/>
                <a:gd name="connsiteX49" fmla="*/ 960626 w 974077"/>
                <a:gd name="connsiteY49" fmla="*/ 1287086 h 2102342"/>
                <a:gd name="connsiteX50" fmla="*/ 973603 w 974077"/>
                <a:gd name="connsiteY50" fmla="*/ 1319212 h 2102342"/>
                <a:gd name="connsiteX51" fmla="*/ 972566 w 974077"/>
                <a:gd name="connsiteY51" fmla="*/ 1336972 h 2102342"/>
                <a:gd name="connsiteX52" fmla="*/ 964030 w 974077"/>
                <a:gd name="connsiteY52" fmla="*/ 1351999 h 2102342"/>
                <a:gd name="connsiteX53" fmla="*/ 963514 w 974077"/>
                <a:gd name="connsiteY53" fmla="*/ 1354687 h 2102342"/>
                <a:gd name="connsiteX54" fmla="*/ 947221 w 974077"/>
                <a:gd name="connsiteY54" fmla="*/ 1396755 h 2102342"/>
                <a:gd name="connsiteX55" fmla="*/ 875533 w 974077"/>
                <a:gd name="connsiteY55" fmla="*/ 1493837 h 2102342"/>
                <a:gd name="connsiteX56" fmla="*/ 874673 w 974077"/>
                <a:gd name="connsiteY56" fmla="*/ 1492641 h 2102342"/>
                <a:gd name="connsiteX57" fmla="*/ 874700 w 974077"/>
                <a:gd name="connsiteY57" fmla="*/ 1493683 h 2102342"/>
                <a:gd name="connsiteX58" fmla="*/ 699786 w 974077"/>
                <a:gd name="connsiteY58" fmla="*/ 1800825 h 2102342"/>
                <a:gd name="connsiteX59" fmla="*/ 550785 w 974077"/>
                <a:gd name="connsiteY59" fmla="*/ 2056239 h 2102342"/>
                <a:gd name="connsiteX60" fmla="*/ 518394 w 974077"/>
                <a:gd name="connsiteY60" fmla="*/ 2085336 h 2102342"/>
                <a:gd name="connsiteX61" fmla="*/ 337002 w 974077"/>
                <a:gd name="connsiteY61" fmla="*/ 2059472 h 2102342"/>
                <a:gd name="connsiteX62" fmla="*/ 291654 w 974077"/>
                <a:gd name="connsiteY62" fmla="*/ 1862254 h 2102342"/>
                <a:gd name="connsiteX63" fmla="*/ 560502 w 974077"/>
                <a:gd name="connsiteY63" fmla="*/ 1441954 h 2102342"/>
                <a:gd name="connsiteX64" fmla="*/ 758090 w 974077"/>
                <a:gd name="connsiteY64" fmla="*/ 1254435 h 2102342"/>
                <a:gd name="connsiteX65" fmla="*/ 677112 w 974077"/>
                <a:gd name="connsiteY65" fmla="*/ 1202706 h 2102342"/>
                <a:gd name="connsiteX66" fmla="*/ 612329 w 974077"/>
                <a:gd name="connsiteY66" fmla="*/ 914962 h 2102342"/>
                <a:gd name="connsiteX67" fmla="*/ 615568 w 974077"/>
                <a:gd name="connsiteY67" fmla="*/ 740375 h 2102342"/>
                <a:gd name="connsiteX68" fmla="*/ 622046 w 974077"/>
                <a:gd name="connsiteY68" fmla="*/ 695112 h 2102342"/>
                <a:gd name="connsiteX69" fmla="*/ 609090 w 974077"/>
                <a:gd name="connsiteY69" fmla="*/ 565789 h 2102342"/>
                <a:gd name="connsiteX70" fmla="*/ 594513 w 974077"/>
                <a:gd name="connsiteY70" fmla="*/ 478092 h 2102342"/>
                <a:gd name="connsiteX71" fmla="*/ 592414 w 974077"/>
                <a:gd name="connsiteY71" fmla="*/ 443339 h 2102342"/>
                <a:gd name="connsiteX72" fmla="*/ 592894 w 974077"/>
                <a:gd name="connsiteY72" fmla="*/ 439699 h 2102342"/>
                <a:gd name="connsiteX73" fmla="*/ 589655 w 974077"/>
                <a:gd name="connsiteY73" fmla="*/ 397669 h 2102342"/>
                <a:gd name="connsiteX74" fmla="*/ 592414 w 974077"/>
                <a:gd name="connsiteY74" fmla="*/ 443339 h 2102342"/>
                <a:gd name="connsiteX75" fmla="*/ 584796 w 974077"/>
                <a:gd name="connsiteY75" fmla="*/ 501127 h 2102342"/>
                <a:gd name="connsiteX76" fmla="*/ 586416 w 974077"/>
                <a:gd name="connsiteY76" fmla="*/ 562556 h 2102342"/>
                <a:gd name="connsiteX77" fmla="*/ 586416 w 974077"/>
                <a:gd name="connsiteY77" fmla="*/ 627218 h 2102342"/>
                <a:gd name="connsiteX78" fmla="*/ 401784 w 974077"/>
                <a:gd name="connsiteY78" fmla="*/ 866465 h 2102342"/>
                <a:gd name="connsiteX79" fmla="*/ 243067 w 974077"/>
                <a:gd name="connsiteY79" fmla="*/ 911729 h 2102342"/>
                <a:gd name="connsiteX80" fmla="*/ 356436 w 974077"/>
                <a:gd name="connsiteY80" fmla="*/ 956992 h 2102342"/>
                <a:gd name="connsiteX81" fmla="*/ 440654 w 974077"/>
                <a:gd name="connsiteY81" fmla="*/ 1092781 h 2102342"/>
                <a:gd name="connsiteX82" fmla="*/ 398545 w 974077"/>
                <a:gd name="connsiteY82" fmla="*/ 1202706 h 2102342"/>
                <a:gd name="connsiteX83" fmla="*/ 388828 w 974077"/>
                <a:gd name="connsiteY83" fmla="*/ 1215638 h 2102342"/>
                <a:gd name="connsiteX84" fmla="*/ 392067 w 974077"/>
                <a:gd name="connsiteY84" fmla="*/ 1212405 h 2102342"/>
                <a:gd name="connsiteX85" fmla="*/ 434176 w 974077"/>
                <a:gd name="connsiteY85" fmla="*/ 1186540 h 2102342"/>
                <a:gd name="connsiteX86" fmla="*/ 437415 w 974077"/>
                <a:gd name="connsiteY86" fmla="*/ 1283533 h 2102342"/>
                <a:gd name="connsiteX87" fmla="*/ 385589 w 974077"/>
                <a:gd name="connsiteY87" fmla="*/ 1393457 h 2102342"/>
                <a:gd name="connsiteX88" fmla="*/ 385589 w 974077"/>
                <a:gd name="connsiteY88" fmla="*/ 1396690 h 2102342"/>
                <a:gd name="connsiteX89" fmla="*/ 508676 w 974077"/>
                <a:gd name="connsiteY89" fmla="*/ 1441954 h 2102342"/>
                <a:gd name="connsiteX90" fmla="*/ 495720 w 974077"/>
                <a:gd name="connsiteY90" fmla="*/ 1483984 h 2102342"/>
                <a:gd name="connsiteX91" fmla="*/ 469806 w 974077"/>
                <a:gd name="connsiteY91" fmla="*/ 1526014 h 2102342"/>
                <a:gd name="connsiteX92" fmla="*/ 414741 w 974077"/>
                <a:gd name="connsiteY92" fmla="*/ 1619773 h 2102342"/>
                <a:gd name="connsiteX93" fmla="*/ 388828 w 974077"/>
                <a:gd name="connsiteY93" fmla="*/ 1668269 h 2102342"/>
                <a:gd name="connsiteX94" fmla="*/ 340241 w 974077"/>
                <a:gd name="connsiteY94" fmla="*/ 1749096 h 2102342"/>
                <a:gd name="connsiteX95" fmla="*/ 246306 w 974077"/>
                <a:gd name="connsiteY95" fmla="*/ 1888118 h 2102342"/>
                <a:gd name="connsiteX96" fmla="*/ 213914 w 974077"/>
                <a:gd name="connsiteY96" fmla="*/ 1939848 h 2102342"/>
                <a:gd name="connsiteX97" fmla="*/ 188001 w 974077"/>
                <a:gd name="connsiteY97" fmla="*/ 1981878 h 2102342"/>
                <a:gd name="connsiteX98" fmla="*/ 175045 w 974077"/>
                <a:gd name="connsiteY98" fmla="*/ 2010975 h 2102342"/>
                <a:gd name="connsiteX99" fmla="*/ 168566 w 974077"/>
                <a:gd name="connsiteY99" fmla="*/ 2027141 h 2102342"/>
                <a:gd name="connsiteX100" fmla="*/ 142653 w 974077"/>
                <a:gd name="connsiteY100" fmla="*/ 2049772 h 2102342"/>
                <a:gd name="connsiteX101" fmla="*/ 48718 w 974077"/>
                <a:gd name="connsiteY101" fmla="*/ 2043306 h 2102342"/>
                <a:gd name="connsiteX102" fmla="*/ 42240 w 974077"/>
                <a:gd name="connsiteY102" fmla="*/ 1956013 h 2102342"/>
                <a:gd name="connsiteX103" fmla="*/ 42240 w 974077"/>
                <a:gd name="connsiteY103" fmla="*/ 953759 h 2102342"/>
                <a:gd name="connsiteX104" fmla="*/ 9848 w 974077"/>
                <a:gd name="connsiteY104" fmla="*/ 763007 h 2102342"/>
                <a:gd name="connsiteX105" fmla="*/ 3370 w 974077"/>
                <a:gd name="connsiteY105" fmla="*/ 695112 h 2102342"/>
                <a:gd name="connsiteX106" fmla="*/ 16327 w 974077"/>
                <a:gd name="connsiteY106" fmla="*/ 678947 h 2102342"/>
                <a:gd name="connsiteX107" fmla="*/ 81109 w 974077"/>
                <a:gd name="connsiteY107" fmla="*/ 695112 h 2102342"/>
                <a:gd name="connsiteX108" fmla="*/ 97305 w 974077"/>
                <a:gd name="connsiteY108" fmla="*/ 698345 h 2102342"/>
                <a:gd name="connsiteX109" fmla="*/ 119979 w 974077"/>
                <a:gd name="connsiteY109" fmla="*/ 685413 h 2102342"/>
                <a:gd name="connsiteX110" fmla="*/ 142653 w 974077"/>
                <a:gd name="connsiteY110" fmla="*/ 630451 h 2102342"/>
                <a:gd name="connsiteX111" fmla="*/ 149131 w 974077"/>
                <a:gd name="connsiteY111" fmla="*/ 617518 h 2102342"/>
                <a:gd name="connsiteX112" fmla="*/ 178284 w 974077"/>
                <a:gd name="connsiteY112" fmla="*/ 569022 h 2102342"/>
                <a:gd name="connsiteX113" fmla="*/ 178284 w 974077"/>
                <a:gd name="connsiteY113" fmla="*/ 523759 h 2102342"/>
                <a:gd name="connsiteX114" fmla="*/ 74631 w 974077"/>
                <a:gd name="connsiteY114" fmla="*/ 320075 h 2102342"/>
                <a:gd name="connsiteX115" fmla="*/ 61675 w 974077"/>
                <a:gd name="connsiteY115" fmla="*/ 290977 h 2102342"/>
                <a:gd name="connsiteX116" fmla="*/ 64914 w 974077"/>
                <a:gd name="connsiteY116" fmla="*/ 274812 h 2102342"/>
                <a:gd name="connsiteX117" fmla="*/ 100544 w 974077"/>
                <a:gd name="connsiteY117" fmla="*/ 232782 h 2102342"/>
                <a:gd name="connsiteX118" fmla="*/ 162088 w 974077"/>
                <a:gd name="connsiteY118" fmla="*/ 171353 h 2102342"/>
                <a:gd name="connsiteX119" fmla="*/ 259262 w 974077"/>
                <a:gd name="connsiteY119" fmla="*/ 38797 h 2102342"/>
                <a:gd name="connsiteX120" fmla="*/ 307849 w 974077"/>
                <a:gd name="connsiteY120" fmla="*/ 0 h 210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974077" h="2102342">
                  <a:moveTo>
                    <a:pt x="829352" y="617518"/>
                  </a:moveTo>
                  <a:lnTo>
                    <a:pt x="830331" y="619160"/>
                  </a:lnTo>
                  <a:lnTo>
                    <a:pt x="830331" y="618495"/>
                  </a:lnTo>
                  <a:close/>
                  <a:moveTo>
                    <a:pt x="642585" y="110068"/>
                  </a:moveTo>
                  <a:lnTo>
                    <a:pt x="641338" y="110108"/>
                  </a:lnTo>
                  <a:lnTo>
                    <a:pt x="654437" y="116391"/>
                  </a:lnTo>
                  <a:close/>
                  <a:moveTo>
                    <a:pt x="307849" y="0"/>
                  </a:moveTo>
                  <a:cubicBezTo>
                    <a:pt x="372632" y="22631"/>
                    <a:pt x="440654" y="42030"/>
                    <a:pt x="508676" y="64661"/>
                  </a:cubicBezTo>
                  <a:lnTo>
                    <a:pt x="509758" y="65229"/>
                  </a:lnTo>
                  <a:lnTo>
                    <a:pt x="509655" y="65087"/>
                  </a:lnTo>
                  <a:cubicBezTo>
                    <a:pt x="541934" y="71437"/>
                    <a:pt x="574213" y="80962"/>
                    <a:pt x="606493" y="87312"/>
                  </a:cubicBezTo>
                  <a:lnTo>
                    <a:pt x="606437" y="87650"/>
                  </a:lnTo>
                  <a:lnTo>
                    <a:pt x="606870" y="87312"/>
                  </a:lnTo>
                  <a:lnTo>
                    <a:pt x="612706" y="84462"/>
                  </a:lnTo>
                  <a:lnTo>
                    <a:pt x="612329" y="84060"/>
                  </a:lnTo>
                  <a:cubicBezTo>
                    <a:pt x="635003" y="71128"/>
                    <a:pt x="654437" y="71128"/>
                    <a:pt x="677112" y="87293"/>
                  </a:cubicBezTo>
                  <a:lnTo>
                    <a:pt x="678208" y="89106"/>
                  </a:lnTo>
                  <a:lnTo>
                    <a:pt x="677930" y="87312"/>
                  </a:lnTo>
                  <a:cubicBezTo>
                    <a:pt x="696980" y="90487"/>
                    <a:pt x="706505" y="103187"/>
                    <a:pt x="712855" y="122237"/>
                  </a:cubicBezTo>
                  <a:lnTo>
                    <a:pt x="711142" y="121859"/>
                  </a:lnTo>
                  <a:lnTo>
                    <a:pt x="712742" y="122857"/>
                  </a:lnTo>
                  <a:cubicBezTo>
                    <a:pt x="758090" y="248947"/>
                    <a:pt x="787243" y="378270"/>
                    <a:pt x="816395" y="510827"/>
                  </a:cubicBezTo>
                  <a:cubicBezTo>
                    <a:pt x="822873" y="526992"/>
                    <a:pt x="822873" y="543157"/>
                    <a:pt x="826112" y="562556"/>
                  </a:cubicBezTo>
                  <a:lnTo>
                    <a:pt x="825346" y="568065"/>
                  </a:lnTo>
                  <a:lnTo>
                    <a:pt x="827156" y="561975"/>
                  </a:lnTo>
                  <a:cubicBezTo>
                    <a:pt x="830331" y="581554"/>
                    <a:pt x="830331" y="601134"/>
                    <a:pt x="833506" y="620713"/>
                  </a:cubicBezTo>
                  <a:lnTo>
                    <a:pt x="823541" y="601308"/>
                  </a:lnTo>
                  <a:lnTo>
                    <a:pt x="824291" y="606202"/>
                  </a:lnTo>
                  <a:lnTo>
                    <a:pt x="831860" y="619470"/>
                  </a:lnTo>
                  <a:lnTo>
                    <a:pt x="842634" y="633090"/>
                  </a:lnTo>
                  <a:cubicBezTo>
                    <a:pt x="843825" y="639638"/>
                    <a:pt x="843031" y="647005"/>
                    <a:pt x="843031" y="653554"/>
                  </a:cubicBezTo>
                  <a:lnTo>
                    <a:pt x="842695" y="654594"/>
                  </a:lnTo>
                  <a:lnTo>
                    <a:pt x="862148" y="730676"/>
                  </a:lnTo>
                  <a:lnTo>
                    <a:pt x="874696" y="808242"/>
                  </a:lnTo>
                  <a:lnTo>
                    <a:pt x="874781" y="808037"/>
                  </a:lnTo>
                  <a:lnTo>
                    <a:pt x="877871" y="843240"/>
                  </a:lnTo>
                  <a:lnTo>
                    <a:pt x="879255" y="843430"/>
                  </a:lnTo>
                  <a:cubicBezTo>
                    <a:pt x="879761" y="843632"/>
                    <a:pt x="879559" y="843834"/>
                    <a:pt x="877939" y="843834"/>
                  </a:cubicBezTo>
                  <a:cubicBezTo>
                    <a:pt x="890895" y="876165"/>
                    <a:pt x="894134" y="914962"/>
                    <a:pt x="897374" y="950525"/>
                  </a:cubicBezTo>
                  <a:lnTo>
                    <a:pt x="896529" y="954573"/>
                  </a:lnTo>
                  <a:lnTo>
                    <a:pt x="898277" y="950912"/>
                  </a:lnTo>
                  <a:lnTo>
                    <a:pt x="901719" y="985332"/>
                  </a:lnTo>
                  <a:lnTo>
                    <a:pt x="903751" y="985685"/>
                  </a:lnTo>
                  <a:lnTo>
                    <a:pt x="901730" y="985945"/>
                  </a:lnTo>
                  <a:lnTo>
                    <a:pt x="900972" y="988011"/>
                  </a:lnTo>
                  <a:lnTo>
                    <a:pt x="936243" y="1176841"/>
                  </a:lnTo>
                  <a:lnTo>
                    <a:pt x="936802" y="1180807"/>
                  </a:lnTo>
                  <a:lnTo>
                    <a:pt x="936982" y="1176337"/>
                  </a:lnTo>
                  <a:cubicBezTo>
                    <a:pt x="946940" y="1208710"/>
                    <a:pt x="966856" y="1244319"/>
                    <a:pt x="960218" y="1283167"/>
                  </a:cubicBezTo>
                  <a:lnTo>
                    <a:pt x="960626" y="1287086"/>
                  </a:lnTo>
                  <a:lnTo>
                    <a:pt x="973603" y="1319212"/>
                  </a:lnTo>
                  <a:cubicBezTo>
                    <a:pt x="974433" y="1325165"/>
                    <a:pt x="974225" y="1331118"/>
                    <a:pt x="972566" y="1336972"/>
                  </a:cubicBezTo>
                  <a:lnTo>
                    <a:pt x="964030" y="1351999"/>
                  </a:lnTo>
                  <a:lnTo>
                    <a:pt x="963514" y="1354687"/>
                  </a:lnTo>
                  <a:cubicBezTo>
                    <a:pt x="963514" y="1374103"/>
                    <a:pt x="960256" y="1390283"/>
                    <a:pt x="947221" y="1396755"/>
                  </a:cubicBezTo>
                  <a:cubicBezTo>
                    <a:pt x="904860" y="1419408"/>
                    <a:pt x="895085" y="1458240"/>
                    <a:pt x="875533" y="1493837"/>
                  </a:cubicBezTo>
                  <a:lnTo>
                    <a:pt x="874673" y="1492641"/>
                  </a:lnTo>
                  <a:lnTo>
                    <a:pt x="874700" y="1493683"/>
                  </a:lnTo>
                  <a:cubicBezTo>
                    <a:pt x="829352" y="1603608"/>
                    <a:pt x="761330" y="1700600"/>
                    <a:pt x="699786" y="1800825"/>
                  </a:cubicBezTo>
                  <a:cubicBezTo>
                    <a:pt x="651198" y="1888118"/>
                    <a:pt x="599372" y="1968945"/>
                    <a:pt x="550785" y="2056239"/>
                  </a:cubicBezTo>
                  <a:cubicBezTo>
                    <a:pt x="541068" y="2069171"/>
                    <a:pt x="531350" y="2078870"/>
                    <a:pt x="518394" y="2085336"/>
                  </a:cubicBezTo>
                  <a:cubicBezTo>
                    <a:pt x="450372" y="2120900"/>
                    <a:pt x="392067" y="2095036"/>
                    <a:pt x="337002" y="2059472"/>
                  </a:cubicBezTo>
                  <a:cubicBezTo>
                    <a:pt x="217153" y="1981878"/>
                    <a:pt x="217153" y="1981878"/>
                    <a:pt x="291654" y="1862254"/>
                  </a:cubicBezTo>
                  <a:cubicBezTo>
                    <a:pt x="375871" y="1719998"/>
                    <a:pt x="466567" y="1577743"/>
                    <a:pt x="560502" y="1441954"/>
                  </a:cubicBezTo>
                  <a:cubicBezTo>
                    <a:pt x="618807" y="1357893"/>
                    <a:pt x="667394" y="1260901"/>
                    <a:pt x="758090" y="1254435"/>
                  </a:cubicBezTo>
                  <a:cubicBezTo>
                    <a:pt x="728938" y="1267367"/>
                    <a:pt x="699786" y="1254435"/>
                    <a:pt x="677112" y="1202706"/>
                  </a:cubicBezTo>
                  <a:cubicBezTo>
                    <a:pt x="635003" y="1112179"/>
                    <a:pt x="618807" y="1015187"/>
                    <a:pt x="612329" y="914962"/>
                  </a:cubicBezTo>
                  <a:cubicBezTo>
                    <a:pt x="609090" y="856766"/>
                    <a:pt x="609090" y="798571"/>
                    <a:pt x="615568" y="740375"/>
                  </a:cubicBezTo>
                  <a:cubicBezTo>
                    <a:pt x="615568" y="724210"/>
                    <a:pt x="622046" y="711278"/>
                    <a:pt x="622046" y="695112"/>
                  </a:cubicBezTo>
                  <a:cubicBezTo>
                    <a:pt x="628524" y="649849"/>
                    <a:pt x="615568" y="607819"/>
                    <a:pt x="609090" y="565789"/>
                  </a:cubicBezTo>
                  <a:cubicBezTo>
                    <a:pt x="602611" y="536691"/>
                    <a:pt x="597752" y="506785"/>
                    <a:pt x="594513" y="478092"/>
                  </a:cubicBezTo>
                  <a:lnTo>
                    <a:pt x="592414" y="443339"/>
                  </a:lnTo>
                  <a:lnTo>
                    <a:pt x="592894" y="439699"/>
                  </a:lnTo>
                  <a:cubicBezTo>
                    <a:pt x="592894" y="420300"/>
                    <a:pt x="592894" y="404135"/>
                    <a:pt x="589655" y="397669"/>
                  </a:cubicBezTo>
                  <a:lnTo>
                    <a:pt x="592414" y="443339"/>
                  </a:lnTo>
                  <a:lnTo>
                    <a:pt x="584796" y="501127"/>
                  </a:lnTo>
                  <a:cubicBezTo>
                    <a:pt x="584796" y="521334"/>
                    <a:pt x="586416" y="541541"/>
                    <a:pt x="586416" y="562556"/>
                  </a:cubicBezTo>
                  <a:cubicBezTo>
                    <a:pt x="586416" y="585188"/>
                    <a:pt x="586416" y="604586"/>
                    <a:pt x="586416" y="627218"/>
                  </a:cubicBezTo>
                  <a:cubicBezTo>
                    <a:pt x="583176" y="779172"/>
                    <a:pt x="550785" y="824435"/>
                    <a:pt x="401784" y="866465"/>
                  </a:cubicBezTo>
                  <a:cubicBezTo>
                    <a:pt x="353197" y="882631"/>
                    <a:pt x="304610" y="895563"/>
                    <a:pt x="243067" y="911729"/>
                  </a:cubicBezTo>
                  <a:cubicBezTo>
                    <a:pt x="285175" y="934360"/>
                    <a:pt x="320806" y="947292"/>
                    <a:pt x="356436" y="956992"/>
                  </a:cubicBezTo>
                  <a:cubicBezTo>
                    <a:pt x="437415" y="979623"/>
                    <a:pt x="456850" y="1011954"/>
                    <a:pt x="440654" y="1092781"/>
                  </a:cubicBezTo>
                  <a:cubicBezTo>
                    <a:pt x="430937" y="1131578"/>
                    <a:pt x="414741" y="1167142"/>
                    <a:pt x="398545" y="1202706"/>
                  </a:cubicBezTo>
                  <a:cubicBezTo>
                    <a:pt x="395306" y="1205939"/>
                    <a:pt x="385589" y="1212405"/>
                    <a:pt x="388828" y="1215638"/>
                  </a:cubicBezTo>
                  <a:cubicBezTo>
                    <a:pt x="392067" y="1218871"/>
                    <a:pt x="385589" y="1215638"/>
                    <a:pt x="392067" y="1212405"/>
                  </a:cubicBezTo>
                  <a:cubicBezTo>
                    <a:pt x="405024" y="1199473"/>
                    <a:pt x="414741" y="1183307"/>
                    <a:pt x="434176" y="1186540"/>
                  </a:cubicBezTo>
                  <a:cubicBezTo>
                    <a:pt x="466567" y="1218871"/>
                    <a:pt x="443893" y="1251202"/>
                    <a:pt x="437415" y="1283533"/>
                  </a:cubicBezTo>
                  <a:cubicBezTo>
                    <a:pt x="430937" y="1325563"/>
                    <a:pt x="411502" y="1361127"/>
                    <a:pt x="385589" y="1393457"/>
                  </a:cubicBezTo>
                  <a:cubicBezTo>
                    <a:pt x="392067" y="1390224"/>
                    <a:pt x="385589" y="1399924"/>
                    <a:pt x="385589" y="1396690"/>
                  </a:cubicBezTo>
                  <a:cubicBezTo>
                    <a:pt x="453611" y="1344961"/>
                    <a:pt x="492480" y="1361127"/>
                    <a:pt x="508676" y="1441954"/>
                  </a:cubicBezTo>
                  <a:cubicBezTo>
                    <a:pt x="508676" y="1458119"/>
                    <a:pt x="502198" y="1471051"/>
                    <a:pt x="495720" y="1483984"/>
                  </a:cubicBezTo>
                  <a:cubicBezTo>
                    <a:pt x="489241" y="1496916"/>
                    <a:pt x="479524" y="1509848"/>
                    <a:pt x="469806" y="1526014"/>
                  </a:cubicBezTo>
                  <a:cubicBezTo>
                    <a:pt x="450372" y="1555111"/>
                    <a:pt x="437415" y="1590675"/>
                    <a:pt x="414741" y="1619773"/>
                  </a:cubicBezTo>
                  <a:cubicBezTo>
                    <a:pt x="408263" y="1635938"/>
                    <a:pt x="398545" y="1652104"/>
                    <a:pt x="388828" y="1668269"/>
                  </a:cubicBezTo>
                  <a:cubicBezTo>
                    <a:pt x="372632" y="1694134"/>
                    <a:pt x="356436" y="1719998"/>
                    <a:pt x="340241" y="1749096"/>
                  </a:cubicBezTo>
                  <a:cubicBezTo>
                    <a:pt x="311088" y="1794359"/>
                    <a:pt x="285175" y="1846088"/>
                    <a:pt x="246306" y="1888118"/>
                  </a:cubicBezTo>
                  <a:cubicBezTo>
                    <a:pt x="236588" y="1904284"/>
                    <a:pt x="226871" y="1920449"/>
                    <a:pt x="213914" y="1939848"/>
                  </a:cubicBezTo>
                  <a:cubicBezTo>
                    <a:pt x="207436" y="1952780"/>
                    <a:pt x="197719" y="1968945"/>
                    <a:pt x="188001" y="1981878"/>
                  </a:cubicBezTo>
                  <a:cubicBezTo>
                    <a:pt x="181523" y="1991577"/>
                    <a:pt x="178284" y="2001276"/>
                    <a:pt x="175045" y="2010975"/>
                  </a:cubicBezTo>
                  <a:cubicBezTo>
                    <a:pt x="175045" y="2017442"/>
                    <a:pt x="171805" y="2020675"/>
                    <a:pt x="168566" y="2027141"/>
                  </a:cubicBezTo>
                  <a:cubicBezTo>
                    <a:pt x="162088" y="2036840"/>
                    <a:pt x="155610" y="2046539"/>
                    <a:pt x="142653" y="2049772"/>
                  </a:cubicBezTo>
                  <a:cubicBezTo>
                    <a:pt x="113501" y="2053006"/>
                    <a:pt x="77870" y="2078870"/>
                    <a:pt x="48718" y="2043306"/>
                  </a:cubicBezTo>
                  <a:cubicBezTo>
                    <a:pt x="39001" y="2014209"/>
                    <a:pt x="42240" y="1985111"/>
                    <a:pt x="42240" y="1956013"/>
                  </a:cubicBezTo>
                  <a:cubicBezTo>
                    <a:pt x="42240" y="1623006"/>
                    <a:pt x="42240" y="1286766"/>
                    <a:pt x="42240" y="953759"/>
                  </a:cubicBezTo>
                  <a:cubicBezTo>
                    <a:pt x="42240" y="885864"/>
                    <a:pt x="39001" y="824435"/>
                    <a:pt x="9848" y="763007"/>
                  </a:cubicBezTo>
                  <a:cubicBezTo>
                    <a:pt x="131" y="740375"/>
                    <a:pt x="-3108" y="717744"/>
                    <a:pt x="3370" y="695112"/>
                  </a:cubicBezTo>
                  <a:cubicBezTo>
                    <a:pt x="6609" y="688646"/>
                    <a:pt x="9848" y="682180"/>
                    <a:pt x="16327" y="678947"/>
                  </a:cubicBezTo>
                  <a:cubicBezTo>
                    <a:pt x="42240" y="662781"/>
                    <a:pt x="58435" y="698345"/>
                    <a:pt x="81109" y="695112"/>
                  </a:cubicBezTo>
                  <a:cubicBezTo>
                    <a:pt x="87588" y="695112"/>
                    <a:pt x="90827" y="695112"/>
                    <a:pt x="97305" y="698345"/>
                  </a:cubicBezTo>
                  <a:cubicBezTo>
                    <a:pt x="107023" y="698345"/>
                    <a:pt x="116740" y="695112"/>
                    <a:pt x="119979" y="685413"/>
                  </a:cubicBezTo>
                  <a:cubicBezTo>
                    <a:pt x="132936" y="669248"/>
                    <a:pt x="136175" y="649849"/>
                    <a:pt x="142653" y="630451"/>
                  </a:cubicBezTo>
                  <a:cubicBezTo>
                    <a:pt x="142653" y="627218"/>
                    <a:pt x="145892" y="620751"/>
                    <a:pt x="149131" y="617518"/>
                  </a:cubicBezTo>
                  <a:cubicBezTo>
                    <a:pt x="162088" y="601353"/>
                    <a:pt x="171805" y="588421"/>
                    <a:pt x="178284" y="569022"/>
                  </a:cubicBezTo>
                  <a:cubicBezTo>
                    <a:pt x="188001" y="552857"/>
                    <a:pt x="184762" y="536691"/>
                    <a:pt x="178284" y="523759"/>
                  </a:cubicBezTo>
                  <a:cubicBezTo>
                    <a:pt x="145892" y="455864"/>
                    <a:pt x="110262" y="387970"/>
                    <a:pt x="74631" y="320075"/>
                  </a:cubicBezTo>
                  <a:cubicBezTo>
                    <a:pt x="68153" y="313609"/>
                    <a:pt x="64914" y="300677"/>
                    <a:pt x="61675" y="290977"/>
                  </a:cubicBezTo>
                  <a:cubicBezTo>
                    <a:pt x="61675" y="284511"/>
                    <a:pt x="61675" y="281278"/>
                    <a:pt x="64914" y="274812"/>
                  </a:cubicBezTo>
                  <a:cubicBezTo>
                    <a:pt x="71392" y="255413"/>
                    <a:pt x="84349" y="242481"/>
                    <a:pt x="100544" y="232782"/>
                  </a:cubicBezTo>
                  <a:cubicBezTo>
                    <a:pt x="123218" y="213383"/>
                    <a:pt x="142653" y="190752"/>
                    <a:pt x="162088" y="171353"/>
                  </a:cubicBezTo>
                  <a:cubicBezTo>
                    <a:pt x="204197" y="135789"/>
                    <a:pt x="223632" y="84060"/>
                    <a:pt x="259262" y="38797"/>
                  </a:cubicBezTo>
                  <a:cubicBezTo>
                    <a:pt x="272219" y="22631"/>
                    <a:pt x="285175" y="6466"/>
                    <a:pt x="307849"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2" name="任意多边形: 形状 481">
              <a:extLst>
                <a:ext uri="{FF2B5EF4-FFF2-40B4-BE49-F238E27FC236}">
                  <a16:creationId xmlns:a16="http://schemas.microsoft.com/office/drawing/2014/main" id="{936C293A-2FF0-41D9-8C1E-CB8F71CC33E7}"/>
                </a:ext>
              </a:extLst>
            </p:cNvPr>
            <p:cNvSpPr>
              <a:spLocks/>
            </p:cNvSpPr>
            <p:nvPr/>
          </p:nvSpPr>
          <p:spPr bwMode="auto">
            <a:xfrm>
              <a:off x="8319670" y="3780588"/>
              <a:ext cx="824624" cy="1530060"/>
            </a:xfrm>
            <a:custGeom>
              <a:avLst/>
              <a:gdLst>
                <a:gd name="connsiteX0" fmla="*/ 137983 w 1160881"/>
                <a:gd name="connsiteY0" fmla="*/ 682328 h 2153972"/>
                <a:gd name="connsiteX1" fmla="*/ 136443 w 1160881"/>
                <a:gd name="connsiteY1" fmla="*/ 691539 h 2153972"/>
                <a:gd name="connsiteX2" fmla="*/ 138753 w 1160881"/>
                <a:gd name="connsiteY2" fmla="*/ 682328 h 2153972"/>
                <a:gd name="connsiteX3" fmla="*/ 760831 w 1160881"/>
                <a:gd name="connsiteY3" fmla="*/ 0 h 2153972"/>
                <a:gd name="connsiteX4" fmla="*/ 748708 w 1160881"/>
                <a:gd name="connsiteY4" fmla="*/ 21215 h 2153972"/>
                <a:gd name="connsiteX5" fmla="*/ 755645 w 1160881"/>
                <a:gd name="connsiteY5" fmla="*/ 22454 h 2153972"/>
                <a:gd name="connsiteX6" fmla="*/ 895046 w 1160881"/>
                <a:gd name="connsiteY6" fmla="*/ 229321 h 2153972"/>
                <a:gd name="connsiteX7" fmla="*/ 904772 w 1160881"/>
                <a:gd name="connsiteY7" fmla="*/ 245483 h 2153972"/>
                <a:gd name="connsiteX8" fmla="*/ 940433 w 1160881"/>
                <a:gd name="connsiteY8" fmla="*/ 323058 h 2153972"/>
                <a:gd name="connsiteX9" fmla="*/ 950158 w 1160881"/>
                <a:gd name="connsiteY9" fmla="*/ 345684 h 2153972"/>
                <a:gd name="connsiteX10" fmla="*/ 946916 w 1160881"/>
                <a:gd name="connsiteY10" fmla="*/ 387703 h 2153972"/>
                <a:gd name="connsiteX11" fmla="*/ 878837 w 1160881"/>
                <a:gd name="connsiteY11" fmla="*/ 555783 h 2153972"/>
                <a:gd name="connsiteX12" fmla="*/ 940433 w 1160881"/>
                <a:gd name="connsiteY12" fmla="*/ 675378 h 2153972"/>
                <a:gd name="connsiteX13" fmla="*/ 982577 w 1160881"/>
                <a:gd name="connsiteY13" fmla="*/ 727094 h 2153972"/>
                <a:gd name="connsiteX14" fmla="*/ 1037689 w 1160881"/>
                <a:gd name="connsiteY14" fmla="*/ 720630 h 2153972"/>
                <a:gd name="connsiteX15" fmla="*/ 1076592 w 1160881"/>
                <a:gd name="connsiteY15" fmla="*/ 704468 h 2153972"/>
                <a:gd name="connsiteX16" fmla="*/ 1125220 w 1160881"/>
                <a:gd name="connsiteY16" fmla="*/ 798205 h 2153972"/>
                <a:gd name="connsiteX17" fmla="*/ 1157639 w 1160881"/>
                <a:gd name="connsiteY17" fmla="*/ 882244 h 2153972"/>
                <a:gd name="connsiteX18" fmla="*/ 1157639 w 1160881"/>
                <a:gd name="connsiteY18" fmla="*/ 1910114 h 2153972"/>
                <a:gd name="connsiteX19" fmla="*/ 1160881 w 1160881"/>
                <a:gd name="connsiteY19" fmla="*/ 2055567 h 2153972"/>
                <a:gd name="connsiteX20" fmla="*/ 1160881 w 1160881"/>
                <a:gd name="connsiteY20" fmla="*/ 2078193 h 2153972"/>
                <a:gd name="connsiteX21" fmla="*/ 1083076 w 1160881"/>
                <a:gd name="connsiteY21" fmla="*/ 2139606 h 2153972"/>
                <a:gd name="connsiteX22" fmla="*/ 1011754 w 1160881"/>
                <a:gd name="connsiteY22" fmla="*/ 2149303 h 2153972"/>
                <a:gd name="connsiteX23" fmla="*/ 810757 w 1160881"/>
                <a:gd name="connsiteY23" fmla="*/ 2065264 h 2153972"/>
                <a:gd name="connsiteX24" fmla="*/ 784822 w 1160881"/>
                <a:gd name="connsiteY24" fmla="*/ 2032941 h 2153972"/>
                <a:gd name="connsiteX25" fmla="*/ 716742 w 1160881"/>
                <a:gd name="connsiteY25" fmla="*/ 1913346 h 2153972"/>
                <a:gd name="connsiteX26" fmla="*/ 687565 w 1160881"/>
                <a:gd name="connsiteY26" fmla="*/ 1864862 h 2153972"/>
                <a:gd name="connsiteX27" fmla="*/ 583825 w 1160881"/>
                <a:gd name="connsiteY27" fmla="*/ 1693550 h 2153972"/>
                <a:gd name="connsiteX28" fmla="*/ 574099 w 1160881"/>
                <a:gd name="connsiteY28" fmla="*/ 1680621 h 2153972"/>
                <a:gd name="connsiteX29" fmla="*/ 538438 w 1160881"/>
                <a:gd name="connsiteY29" fmla="*/ 1612743 h 2153972"/>
                <a:gd name="connsiteX30" fmla="*/ 489810 w 1160881"/>
                <a:gd name="connsiteY30" fmla="*/ 1528703 h 2153972"/>
                <a:gd name="connsiteX31" fmla="*/ 483326 w 1160881"/>
                <a:gd name="connsiteY31" fmla="*/ 1486683 h 2153972"/>
                <a:gd name="connsiteX32" fmla="*/ 502777 w 1160881"/>
                <a:gd name="connsiteY32" fmla="*/ 1441431 h 2153972"/>
                <a:gd name="connsiteX33" fmla="*/ 629211 w 1160881"/>
                <a:gd name="connsiteY33" fmla="*/ 1428502 h 2153972"/>
                <a:gd name="connsiteX34" fmla="*/ 564373 w 1160881"/>
                <a:gd name="connsiteY34" fmla="*/ 1283049 h 2153972"/>
                <a:gd name="connsiteX35" fmla="*/ 570857 w 1160881"/>
                <a:gd name="connsiteY35" fmla="*/ 1205474 h 2153972"/>
                <a:gd name="connsiteX36" fmla="*/ 587067 w 1160881"/>
                <a:gd name="connsiteY36" fmla="*/ 1205474 h 2153972"/>
                <a:gd name="connsiteX37" fmla="*/ 609760 w 1160881"/>
                <a:gd name="connsiteY37" fmla="*/ 1221635 h 2153972"/>
                <a:gd name="connsiteX38" fmla="*/ 609760 w 1160881"/>
                <a:gd name="connsiteY38" fmla="*/ 1218403 h 2153972"/>
                <a:gd name="connsiteX39" fmla="*/ 603276 w 1160881"/>
                <a:gd name="connsiteY39" fmla="*/ 1208706 h 2153972"/>
                <a:gd name="connsiteX40" fmla="*/ 564373 w 1160881"/>
                <a:gd name="connsiteY40" fmla="*/ 1098808 h 2153972"/>
                <a:gd name="connsiteX41" fmla="*/ 642179 w 1160881"/>
                <a:gd name="connsiteY41" fmla="*/ 975981 h 2153972"/>
                <a:gd name="connsiteX42" fmla="*/ 710258 w 1160881"/>
                <a:gd name="connsiteY42" fmla="*/ 956587 h 2153972"/>
                <a:gd name="connsiteX43" fmla="*/ 762129 w 1160881"/>
                <a:gd name="connsiteY43" fmla="*/ 927496 h 2153972"/>
                <a:gd name="connsiteX44" fmla="*/ 525471 w 1160881"/>
                <a:gd name="connsiteY44" fmla="*/ 853154 h 2153972"/>
                <a:gd name="connsiteX45" fmla="*/ 431456 w 1160881"/>
                <a:gd name="connsiteY45" fmla="*/ 730327 h 2153972"/>
                <a:gd name="connsiteX46" fmla="*/ 423351 w 1160881"/>
                <a:gd name="connsiteY46" fmla="*/ 563459 h 2153972"/>
                <a:gd name="connsiteX47" fmla="*/ 416930 w 1160881"/>
                <a:gd name="connsiteY47" fmla="*/ 437022 h 2153972"/>
                <a:gd name="connsiteX48" fmla="*/ 418488 w 1160881"/>
                <a:gd name="connsiteY48" fmla="*/ 429723 h 2153972"/>
                <a:gd name="connsiteX49" fmla="*/ 415246 w 1160881"/>
                <a:gd name="connsiteY49" fmla="*/ 403865 h 2153972"/>
                <a:gd name="connsiteX50" fmla="*/ 416930 w 1160881"/>
                <a:gd name="connsiteY50" fmla="*/ 437022 h 2153972"/>
                <a:gd name="connsiteX51" fmla="*/ 392958 w 1160881"/>
                <a:gd name="connsiteY51" fmla="*/ 549318 h 2153972"/>
                <a:gd name="connsiteX52" fmla="*/ 369860 w 1160881"/>
                <a:gd name="connsiteY52" fmla="*/ 668913 h 2153972"/>
                <a:gd name="connsiteX53" fmla="*/ 363376 w 1160881"/>
                <a:gd name="connsiteY53" fmla="*/ 769114 h 2153972"/>
                <a:gd name="connsiteX54" fmla="*/ 314748 w 1160881"/>
                <a:gd name="connsiteY54" fmla="*/ 1186080 h 2153972"/>
                <a:gd name="connsiteX55" fmla="*/ 207765 w 1160881"/>
                <a:gd name="connsiteY55" fmla="*/ 1276584 h 2153972"/>
                <a:gd name="connsiteX56" fmla="*/ 330957 w 1160881"/>
                <a:gd name="connsiteY56" fmla="*/ 1350927 h 2153972"/>
                <a:gd name="connsiteX57" fmla="*/ 713500 w 1160881"/>
                <a:gd name="connsiteY57" fmla="*/ 1939204 h 2153972"/>
                <a:gd name="connsiteX58" fmla="*/ 700533 w 1160881"/>
                <a:gd name="connsiteY58" fmla="*/ 2026476 h 2153972"/>
                <a:gd name="connsiteX59" fmla="*/ 457391 w 1160881"/>
                <a:gd name="connsiteY59" fmla="*/ 2107283 h 2153972"/>
                <a:gd name="connsiteX60" fmla="*/ 399037 w 1160881"/>
                <a:gd name="connsiteY60" fmla="*/ 2042638 h 2153972"/>
                <a:gd name="connsiteX61" fmla="*/ 386069 w 1160881"/>
                <a:gd name="connsiteY61" fmla="*/ 2023244 h 2153972"/>
                <a:gd name="connsiteX62" fmla="*/ 301780 w 1160881"/>
                <a:gd name="connsiteY62" fmla="*/ 1868094 h 2153972"/>
                <a:gd name="connsiteX63" fmla="*/ 94299 w 1160881"/>
                <a:gd name="connsiteY63" fmla="*/ 1502845 h 2153972"/>
                <a:gd name="connsiteX64" fmla="*/ 94294 w 1160881"/>
                <a:gd name="connsiteY64" fmla="*/ 1502024 h 2153972"/>
                <a:gd name="connsiteX65" fmla="*/ 93260 w 1160881"/>
                <a:gd name="connsiteY65" fmla="*/ 1503364 h 2153972"/>
                <a:gd name="connsiteX66" fmla="*/ 48043 w 1160881"/>
                <a:gd name="connsiteY66" fmla="*/ 1432170 h 2153972"/>
                <a:gd name="connsiteX67" fmla="*/ 55136 w 1160881"/>
                <a:gd name="connsiteY67" fmla="*/ 1425064 h 2153972"/>
                <a:gd name="connsiteX68" fmla="*/ 55007 w 1160881"/>
                <a:gd name="connsiteY68" fmla="*/ 1424962 h 2153972"/>
                <a:gd name="connsiteX69" fmla="*/ 48043 w 1160881"/>
                <a:gd name="connsiteY69" fmla="*/ 1431926 h 2153972"/>
                <a:gd name="connsiteX70" fmla="*/ 16293 w 1160881"/>
                <a:gd name="connsiteY70" fmla="*/ 1397001 h 2153972"/>
                <a:gd name="connsiteX71" fmla="*/ 25818 w 1160881"/>
                <a:gd name="connsiteY71" fmla="*/ 1397001 h 2153972"/>
                <a:gd name="connsiteX72" fmla="*/ 27106 w 1160881"/>
                <a:gd name="connsiteY72" fmla="*/ 1397821 h 2153972"/>
                <a:gd name="connsiteX73" fmla="*/ 25501 w 1160881"/>
                <a:gd name="connsiteY73" fmla="*/ 1395351 h 2153972"/>
                <a:gd name="connsiteX74" fmla="*/ 25446 w 1160881"/>
                <a:gd name="connsiteY74" fmla="*/ 1396942 h 2153972"/>
                <a:gd name="connsiteX75" fmla="*/ 15640 w 1160881"/>
                <a:gd name="connsiteY75" fmla="*/ 1396942 h 2153972"/>
                <a:gd name="connsiteX76" fmla="*/ 25446 w 1160881"/>
                <a:gd name="connsiteY76" fmla="*/ 1232019 h 2153972"/>
                <a:gd name="connsiteX77" fmla="*/ 31901 w 1160881"/>
                <a:gd name="connsiteY77" fmla="*/ 1232019 h 2153972"/>
                <a:gd name="connsiteX78" fmla="*/ 31933 w 1160881"/>
                <a:gd name="connsiteY78" fmla="*/ 1231901 h 2153972"/>
                <a:gd name="connsiteX79" fmla="*/ 25818 w 1160881"/>
                <a:gd name="connsiteY79" fmla="*/ 1231901 h 2153972"/>
                <a:gd name="connsiteX80" fmla="*/ 48043 w 1160881"/>
                <a:gd name="connsiteY80" fmla="*/ 1160463 h 2153972"/>
                <a:gd name="connsiteX81" fmla="*/ 48235 w 1160881"/>
                <a:gd name="connsiteY81" fmla="*/ 1163438 h 2153972"/>
                <a:gd name="connsiteX82" fmla="*/ 48912 w 1160881"/>
                <a:gd name="connsiteY82" fmla="*/ 1160222 h 2153972"/>
                <a:gd name="connsiteX83" fmla="*/ 53471 w 1160881"/>
                <a:gd name="connsiteY83" fmla="*/ 1112040 h 2153972"/>
                <a:gd name="connsiteX84" fmla="*/ 61013 w 1160881"/>
                <a:gd name="connsiteY84" fmla="*/ 1100173 h 2153972"/>
                <a:gd name="connsiteX85" fmla="*/ 60743 w 1160881"/>
                <a:gd name="connsiteY85" fmla="*/ 1099663 h 2153972"/>
                <a:gd name="connsiteX86" fmla="*/ 64183 w 1160881"/>
                <a:gd name="connsiteY86" fmla="*/ 1054101 h 2153972"/>
                <a:gd name="connsiteX87" fmla="*/ 65618 w 1160881"/>
                <a:gd name="connsiteY87" fmla="*/ 1056071 h 2153972"/>
                <a:gd name="connsiteX88" fmla="*/ 65122 w 1160881"/>
                <a:gd name="connsiteY88" fmla="*/ 1053556 h 2153972"/>
                <a:gd name="connsiteX89" fmla="*/ 93083 w 1160881"/>
                <a:gd name="connsiteY89" fmla="*/ 861639 h 2153972"/>
                <a:gd name="connsiteX90" fmla="*/ 132798 w 1160881"/>
                <a:gd name="connsiteY90" fmla="*/ 674048 h 2153972"/>
                <a:gd name="connsiteX91" fmla="*/ 132181 w 1160881"/>
                <a:gd name="connsiteY91" fmla="*/ 672506 h 2153972"/>
                <a:gd name="connsiteX92" fmla="*/ 135674 w 1160881"/>
                <a:gd name="connsiteY92" fmla="*/ 639763 h 2153972"/>
                <a:gd name="connsiteX93" fmla="*/ 136919 w 1160881"/>
                <a:gd name="connsiteY93" fmla="*/ 642097 h 2153972"/>
                <a:gd name="connsiteX94" fmla="*/ 136443 w 1160881"/>
                <a:gd name="connsiteY94" fmla="*/ 639822 h 2153972"/>
                <a:gd name="connsiteX95" fmla="*/ 246668 w 1160881"/>
                <a:gd name="connsiteY95" fmla="*/ 184069 h 2153972"/>
                <a:gd name="connsiteX96" fmla="*/ 275845 w 1160881"/>
                <a:gd name="connsiteY96" fmla="*/ 129120 h 2153972"/>
                <a:gd name="connsiteX97" fmla="*/ 277170 w 1160881"/>
                <a:gd name="connsiteY97" fmla="*/ 128442 h 2153972"/>
                <a:gd name="connsiteX98" fmla="*/ 275056 w 1160881"/>
                <a:gd name="connsiteY98" fmla="*/ 128587 h 2153972"/>
                <a:gd name="connsiteX99" fmla="*/ 298516 w 1160881"/>
                <a:gd name="connsiteY99" fmla="*/ 106362 h 2153972"/>
                <a:gd name="connsiteX100" fmla="*/ 298513 w 1160881"/>
                <a:gd name="connsiteY100" fmla="*/ 106544 h 2153972"/>
                <a:gd name="connsiteX101" fmla="*/ 298538 w 1160881"/>
                <a:gd name="connsiteY101" fmla="*/ 106494 h 2153972"/>
                <a:gd name="connsiteX102" fmla="*/ 369860 w 1160881"/>
                <a:gd name="connsiteY102" fmla="*/ 106494 h 2153972"/>
                <a:gd name="connsiteX103" fmla="*/ 370164 w 1160881"/>
                <a:gd name="connsiteY103" fmla="*/ 106735 h 2153972"/>
                <a:gd name="connsiteX104" fmla="*/ 417931 w 1160881"/>
                <a:gd name="connsiteY104" fmla="*/ 119062 h 2153972"/>
                <a:gd name="connsiteX105" fmla="*/ 415457 w 1160881"/>
                <a:gd name="connsiteY105" fmla="*/ 119927 h 2153972"/>
                <a:gd name="connsiteX106" fmla="*/ 418488 w 1160881"/>
                <a:gd name="connsiteY106" fmla="*/ 119423 h 2153972"/>
                <a:gd name="connsiteX107" fmla="*/ 703775 w 1160881"/>
                <a:gd name="connsiteY107" fmla="*/ 22454 h 2153972"/>
                <a:gd name="connsiteX108" fmla="*/ 704198 w 1160881"/>
                <a:gd name="connsiteY108" fmla="*/ 22371 h 2153972"/>
                <a:gd name="connsiteX109" fmla="*/ 703681 w 1160881"/>
                <a:gd name="connsiteY109" fmla="*/ 22225 h 2153972"/>
                <a:gd name="connsiteX110" fmla="*/ 760831 w 1160881"/>
                <a:gd name="connsiteY110" fmla="*/ 0 h 2153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160881" h="2153972">
                  <a:moveTo>
                    <a:pt x="137983" y="682328"/>
                  </a:moveTo>
                  <a:lnTo>
                    <a:pt x="136443" y="691539"/>
                  </a:lnTo>
                  <a:lnTo>
                    <a:pt x="138753" y="682328"/>
                  </a:lnTo>
                  <a:close/>
                  <a:moveTo>
                    <a:pt x="760831" y="0"/>
                  </a:moveTo>
                  <a:lnTo>
                    <a:pt x="748708" y="21215"/>
                  </a:lnTo>
                  <a:lnTo>
                    <a:pt x="755645" y="22454"/>
                  </a:lnTo>
                  <a:cubicBezTo>
                    <a:pt x="791306" y="100029"/>
                    <a:pt x="839934" y="167908"/>
                    <a:pt x="895046" y="229321"/>
                  </a:cubicBezTo>
                  <a:cubicBezTo>
                    <a:pt x="898288" y="235786"/>
                    <a:pt x="901530" y="239018"/>
                    <a:pt x="904772" y="245483"/>
                  </a:cubicBezTo>
                  <a:cubicBezTo>
                    <a:pt x="914498" y="271341"/>
                    <a:pt x="920981" y="300432"/>
                    <a:pt x="940433" y="323058"/>
                  </a:cubicBezTo>
                  <a:cubicBezTo>
                    <a:pt x="946916" y="329522"/>
                    <a:pt x="950158" y="339219"/>
                    <a:pt x="950158" y="345684"/>
                  </a:cubicBezTo>
                  <a:cubicBezTo>
                    <a:pt x="953400" y="361845"/>
                    <a:pt x="953400" y="374774"/>
                    <a:pt x="946916" y="387703"/>
                  </a:cubicBezTo>
                  <a:cubicBezTo>
                    <a:pt x="920981" y="442652"/>
                    <a:pt x="878837" y="487905"/>
                    <a:pt x="878837" y="555783"/>
                  </a:cubicBezTo>
                  <a:cubicBezTo>
                    <a:pt x="891804" y="597803"/>
                    <a:pt x="930707" y="630125"/>
                    <a:pt x="940433" y="675378"/>
                  </a:cubicBezTo>
                  <a:cubicBezTo>
                    <a:pt x="950158" y="698004"/>
                    <a:pt x="966368" y="710933"/>
                    <a:pt x="982577" y="727094"/>
                  </a:cubicBezTo>
                  <a:cubicBezTo>
                    <a:pt x="1005270" y="749720"/>
                    <a:pt x="1021480" y="746488"/>
                    <a:pt x="1037689" y="720630"/>
                  </a:cubicBezTo>
                  <a:cubicBezTo>
                    <a:pt x="1047415" y="710933"/>
                    <a:pt x="1060383" y="701236"/>
                    <a:pt x="1076592" y="704468"/>
                  </a:cubicBezTo>
                  <a:cubicBezTo>
                    <a:pt x="1112253" y="723862"/>
                    <a:pt x="1112253" y="765882"/>
                    <a:pt x="1125220" y="798205"/>
                  </a:cubicBezTo>
                  <a:cubicBezTo>
                    <a:pt x="1138188" y="824063"/>
                    <a:pt x="1151156" y="849921"/>
                    <a:pt x="1157639" y="882244"/>
                  </a:cubicBezTo>
                  <a:cubicBezTo>
                    <a:pt x="1160881" y="1224867"/>
                    <a:pt x="1157639" y="1567491"/>
                    <a:pt x="1157639" y="1910114"/>
                  </a:cubicBezTo>
                  <a:cubicBezTo>
                    <a:pt x="1157639" y="1958598"/>
                    <a:pt x="1157639" y="2007082"/>
                    <a:pt x="1160881" y="2055567"/>
                  </a:cubicBezTo>
                  <a:cubicBezTo>
                    <a:pt x="1160881" y="2062031"/>
                    <a:pt x="1160881" y="2068496"/>
                    <a:pt x="1160881" y="2078193"/>
                  </a:cubicBezTo>
                  <a:cubicBezTo>
                    <a:pt x="1151156" y="2120213"/>
                    <a:pt x="1112253" y="2120213"/>
                    <a:pt x="1083076" y="2139606"/>
                  </a:cubicBezTo>
                  <a:cubicBezTo>
                    <a:pt x="1060383" y="2152536"/>
                    <a:pt x="1037689" y="2159000"/>
                    <a:pt x="1011754" y="2149303"/>
                  </a:cubicBezTo>
                  <a:cubicBezTo>
                    <a:pt x="950158" y="2110516"/>
                    <a:pt x="882079" y="2084657"/>
                    <a:pt x="810757" y="2065264"/>
                  </a:cubicBezTo>
                  <a:cubicBezTo>
                    <a:pt x="797789" y="2055567"/>
                    <a:pt x="791306" y="2045870"/>
                    <a:pt x="784822" y="2032941"/>
                  </a:cubicBezTo>
                  <a:cubicBezTo>
                    <a:pt x="768612" y="1987689"/>
                    <a:pt x="739435" y="1952133"/>
                    <a:pt x="716742" y="1913346"/>
                  </a:cubicBezTo>
                  <a:cubicBezTo>
                    <a:pt x="707017" y="1897184"/>
                    <a:pt x="697291" y="1881023"/>
                    <a:pt x="687565" y="1864862"/>
                  </a:cubicBezTo>
                  <a:cubicBezTo>
                    <a:pt x="651904" y="1806680"/>
                    <a:pt x="622727" y="1748499"/>
                    <a:pt x="583825" y="1693550"/>
                  </a:cubicBezTo>
                  <a:cubicBezTo>
                    <a:pt x="580583" y="1690318"/>
                    <a:pt x="577341" y="1683853"/>
                    <a:pt x="574099" y="1680621"/>
                  </a:cubicBezTo>
                  <a:cubicBezTo>
                    <a:pt x="564373" y="1657995"/>
                    <a:pt x="554648" y="1632136"/>
                    <a:pt x="538438" y="1612743"/>
                  </a:cubicBezTo>
                  <a:cubicBezTo>
                    <a:pt x="518987" y="1583652"/>
                    <a:pt x="506019" y="1554561"/>
                    <a:pt x="489810" y="1528703"/>
                  </a:cubicBezTo>
                  <a:cubicBezTo>
                    <a:pt x="483326" y="1515774"/>
                    <a:pt x="480084" y="1502845"/>
                    <a:pt x="483326" y="1486683"/>
                  </a:cubicBezTo>
                  <a:cubicBezTo>
                    <a:pt x="486568" y="1470522"/>
                    <a:pt x="496294" y="1454360"/>
                    <a:pt x="502777" y="1441431"/>
                  </a:cubicBezTo>
                  <a:cubicBezTo>
                    <a:pt x="538438" y="1373553"/>
                    <a:pt x="564373" y="1370321"/>
                    <a:pt x="629211" y="1428502"/>
                  </a:cubicBezTo>
                  <a:cubicBezTo>
                    <a:pt x="596792" y="1380018"/>
                    <a:pt x="577341" y="1331533"/>
                    <a:pt x="564373" y="1283049"/>
                  </a:cubicBezTo>
                  <a:cubicBezTo>
                    <a:pt x="557890" y="1257190"/>
                    <a:pt x="551406" y="1231332"/>
                    <a:pt x="570857" y="1205474"/>
                  </a:cubicBezTo>
                  <a:cubicBezTo>
                    <a:pt x="577341" y="1202241"/>
                    <a:pt x="580583" y="1202241"/>
                    <a:pt x="587067" y="1205474"/>
                  </a:cubicBezTo>
                  <a:cubicBezTo>
                    <a:pt x="596792" y="1208706"/>
                    <a:pt x="603276" y="1215171"/>
                    <a:pt x="609760" y="1221635"/>
                  </a:cubicBezTo>
                  <a:cubicBezTo>
                    <a:pt x="619486" y="1221635"/>
                    <a:pt x="606518" y="1218403"/>
                    <a:pt x="609760" y="1218403"/>
                  </a:cubicBezTo>
                  <a:cubicBezTo>
                    <a:pt x="606518" y="1215171"/>
                    <a:pt x="606518" y="1211938"/>
                    <a:pt x="603276" y="1208706"/>
                  </a:cubicBezTo>
                  <a:cubicBezTo>
                    <a:pt x="583825" y="1173151"/>
                    <a:pt x="570857" y="1137596"/>
                    <a:pt x="564373" y="1098808"/>
                  </a:cubicBezTo>
                  <a:cubicBezTo>
                    <a:pt x="551406" y="1030930"/>
                    <a:pt x="577341" y="992142"/>
                    <a:pt x="642179" y="975981"/>
                  </a:cubicBezTo>
                  <a:cubicBezTo>
                    <a:pt x="664872" y="972749"/>
                    <a:pt x="690807" y="966284"/>
                    <a:pt x="710258" y="956587"/>
                  </a:cubicBezTo>
                  <a:cubicBezTo>
                    <a:pt x="726468" y="950122"/>
                    <a:pt x="742677" y="943658"/>
                    <a:pt x="762129" y="927496"/>
                  </a:cubicBezTo>
                  <a:cubicBezTo>
                    <a:pt x="677840" y="904870"/>
                    <a:pt x="600034" y="888709"/>
                    <a:pt x="525471" y="853154"/>
                  </a:cubicBezTo>
                  <a:cubicBezTo>
                    <a:pt x="470359" y="827295"/>
                    <a:pt x="437940" y="791740"/>
                    <a:pt x="431456" y="730327"/>
                  </a:cubicBezTo>
                  <a:cubicBezTo>
                    <a:pt x="426593" y="673761"/>
                    <a:pt x="424972" y="618004"/>
                    <a:pt x="423351" y="563459"/>
                  </a:cubicBezTo>
                  <a:lnTo>
                    <a:pt x="416930" y="437022"/>
                  </a:lnTo>
                  <a:lnTo>
                    <a:pt x="418488" y="429723"/>
                  </a:lnTo>
                  <a:cubicBezTo>
                    <a:pt x="421730" y="416794"/>
                    <a:pt x="412005" y="407097"/>
                    <a:pt x="415246" y="403865"/>
                  </a:cubicBezTo>
                  <a:lnTo>
                    <a:pt x="416930" y="437022"/>
                  </a:lnTo>
                  <a:lnTo>
                    <a:pt x="392958" y="549318"/>
                  </a:lnTo>
                  <a:cubicBezTo>
                    <a:pt x="383638" y="588914"/>
                    <a:pt x="374723" y="628509"/>
                    <a:pt x="369860" y="668913"/>
                  </a:cubicBezTo>
                  <a:cubicBezTo>
                    <a:pt x="360134" y="701236"/>
                    <a:pt x="363376" y="736791"/>
                    <a:pt x="363376" y="769114"/>
                  </a:cubicBezTo>
                  <a:cubicBezTo>
                    <a:pt x="373102" y="911335"/>
                    <a:pt x="360134" y="1050324"/>
                    <a:pt x="314748" y="1186080"/>
                  </a:cubicBezTo>
                  <a:cubicBezTo>
                    <a:pt x="298538" y="1237797"/>
                    <a:pt x="279087" y="1286281"/>
                    <a:pt x="207765" y="1276584"/>
                  </a:cubicBezTo>
                  <a:cubicBezTo>
                    <a:pt x="259635" y="1289513"/>
                    <a:pt x="298538" y="1312139"/>
                    <a:pt x="330957" y="1350927"/>
                  </a:cubicBezTo>
                  <a:cubicBezTo>
                    <a:pt x="473600" y="1538400"/>
                    <a:pt x="596792" y="1738802"/>
                    <a:pt x="713500" y="1939204"/>
                  </a:cubicBezTo>
                  <a:cubicBezTo>
                    <a:pt x="736194" y="1974759"/>
                    <a:pt x="732952" y="2003850"/>
                    <a:pt x="700533" y="2026476"/>
                  </a:cubicBezTo>
                  <a:cubicBezTo>
                    <a:pt x="629211" y="2081425"/>
                    <a:pt x="561131" y="2149303"/>
                    <a:pt x="457391" y="2107283"/>
                  </a:cubicBezTo>
                  <a:cubicBezTo>
                    <a:pt x="431456" y="2091122"/>
                    <a:pt x="418488" y="2065264"/>
                    <a:pt x="399037" y="2042638"/>
                  </a:cubicBezTo>
                  <a:cubicBezTo>
                    <a:pt x="395795" y="2036173"/>
                    <a:pt x="389311" y="2029708"/>
                    <a:pt x="386069" y="2023244"/>
                  </a:cubicBezTo>
                  <a:cubicBezTo>
                    <a:pt x="366618" y="1968295"/>
                    <a:pt x="327715" y="1919810"/>
                    <a:pt x="301780" y="1868094"/>
                  </a:cubicBezTo>
                  <a:cubicBezTo>
                    <a:pt x="230458" y="1748499"/>
                    <a:pt x="142927" y="1638601"/>
                    <a:pt x="94299" y="1502845"/>
                  </a:cubicBezTo>
                  <a:lnTo>
                    <a:pt x="94294" y="1502024"/>
                  </a:lnTo>
                  <a:lnTo>
                    <a:pt x="93260" y="1503364"/>
                  </a:lnTo>
                  <a:cubicBezTo>
                    <a:pt x="80341" y="1480712"/>
                    <a:pt x="64192" y="1454823"/>
                    <a:pt x="48043" y="1432170"/>
                  </a:cubicBezTo>
                  <a:lnTo>
                    <a:pt x="55136" y="1425064"/>
                  </a:lnTo>
                  <a:lnTo>
                    <a:pt x="55007" y="1424962"/>
                  </a:lnTo>
                  <a:lnTo>
                    <a:pt x="48043" y="1431926"/>
                  </a:lnTo>
                  <a:cubicBezTo>
                    <a:pt x="32168" y="1425576"/>
                    <a:pt x="16293" y="1416051"/>
                    <a:pt x="16293" y="1397001"/>
                  </a:cubicBezTo>
                  <a:cubicBezTo>
                    <a:pt x="19468" y="1397001"/>
                    <a:pt x="22643" y="1397001"/>
                    <a:pt x="25818" y="1397001"/>
                  </a:cubicBezTo>
                  <a:lnTo>
                    <a:pt x="27106" y="1397821"/>
                  </a:lnTo>
                  <a:lnTo>
                    <a:pt x="25501" y="1395351"/>
                  </a:lnTo>
                  <a:lnTo>
                    <a:pt x="25446" y="1396942"/>
                  </a:lnTo>
                  <a:cubicBezTo>
                    <a:pt x="22177" y="1400176"/>
                    <a:pt x="18909" y="1400176"/>
                    <a:pt x="15640" y="1396942"/>
                  </a:cubicBezTo>
                  <a:cubicBezTo>
                    <a:pt x="-17044" y="1338734"/>
                    <a:pt x="9103" y="1283759"/>
                    <a:pt x="25446" y="1232019"/>
                  </a:cubicBezTo>
                  <a:lnTo>
                    <a:pt x="31901" y="1232019"/>
                  </a:lnTo>
                  <a:lnTo>
                    <a:pt x="31933" y="1231901"/>
                  </a:lnTo>
                  <a:lnTo>
                    <a:pt x="25818" y="1231901"/>
                  </a:lnTo>
                  <a:cubicBezTo>
                    <a:pt x="22643" y="1202676"/>
                    <a:pt x="32168" y="1179946"/>
                    <a:pt x="48043" y="1160463"/>
                  </a:cubicBezTo>
                  <a:lnTo>
                    <a:pt x="48235" y="1163438"/>
                  </a:lnTo>
                  <a:lnTo>
                    <a:pt x="48912" y="1160222"/>
                  </a:lnTo>
                  <a:cubicBezTo>
                    <a:pt x="51344" y="1143253"/>
                    <a:pt x="48304" y="1126283"/>
                    <a:pt x="53471" y="1112040"/>
                  </a:cubicBezTo>
                  <a:lnTo>
                    <a:pt x="61013" y="1100173"/>
                  </a:lnTo>
                  <a:lnTo>
                    <a:pt x="60743" y="1099663"/>
                  </a:lnTo>
                  <a:cubicBezTo>
                    <a:pt x="60743" y="1083391"/>
                    <a:pt x="60743" y="1070373"/>
                    <a:pt x="64183" y="1054101"/>
                  </a:cubicBezTo>
                  <a:lnTo>
                    <a:pt x="65618" y="1056071"/>
                  </a:lnTo>
                  <a:lnTo>
                    <a:pt x="65122" y="1053556"/>
                  </a:lnTo>
                  <a:cubicBezTo>
                    <a:pt x="73227" y="988910"/>
                    <a:pt x="82142" y="925072"/>
                    <a:pt x="93083" y="861639"/>
                  </a:cubicBezTo>
                  <a:lnTo>
                    <a:pt x="132798" y="674048"/>
                  </a:lnTo>
                  <a:lnTo>
                    <a:pt x="132181" y="672506"/>
                  </a:lnTo>
                  <a:cubicBezTo>
                    <a:pt x="132181" y="659409"/>
                    <a:pt x="132181" y="649586"/>
                    <a:pt x="135674" y="639763"/>
                  </a:cubicBezTo>
                  <a:lnTo>
                    <a:pt x="136919" y="642097"/>
                  </a:lnTo>
                  <a:lnTo>
                    <a:pt x="136443" y="639822"/>
                  </a:lnTo>
                  <a:cubicBezTo>
                    <a:pt x="162378" y="484672"/>
                    <a:pt x="204523" y="332754"/>
                    <a:pt x="246668" y="184069"/>
                  </a:cubicBezTo>
                  <a:cubicBezTo>
                    <a:pt x="253151" y="164675"/>
                    <a:pt x="256393" y="142049"/>
                    <a:pt x="275845" y="129120"/>
                  </a:cubicBezTo>
                  <a:lnTo>
                    <a:pt x="277170" y="128442"/>
                  </a:lnTo>
                  <a:lnTo>
                    <a:pt x="275056" y="128587"/>
                  </a:lnTo>
                  <a:cubicBezTo>
                    <a:pt x="278408" y="115887"/>
                    <a:pt x="285111" y="109537"/>
                    <a:pt x="298516" y="106362"/>
                  </a:cubicBezTo>
                  <a:lnTo>
                    <a:pt x="298513" y="106544"/>
                  </a:lnTo>
                  <a:lnTo>
                    <a:pt x="298538" y="106494"/>
                  </a:lnTo>
                  <a:cubicBezTo>
                    <a:pt x="321232" y="87100"/>
                    <a:pt x="347167" y="90332"/>
                    <a:pt x="369860" y="106494"/>
                  </a:cubicBezTo>
                  <a:lnTo>
                    <a:pt x="370164" y="106735"/>
                  </a:lnTo>
                  <a:lnTo>
                    <a:pt x="417931" y="119062"/>
                  </a:lnTo>
                  <a:lnTo>
                    <a:pt x="415457" y="119927"/>
                  </a:lnTo>
                  <a:lnTo>
                    <a:pt x="418488" y="119423"/>
                  </a:lnTo>
                  <a:cubicBezTo>
                    <a:pt x="506019" y="67706"/>
                    <a:pt x="606518" y="48312"/>
                    <a:pt x="703775" y="22454"/>
                  </a:cubicBezTo>
                  <a:lnTo>
                    <a:pt x="704198" y="22371"/>
                  </a:lnTo>
                  <a:lnTo>
                    <a:pt x="703681" y="22225"/>
                  </a:lnTo>
                  <a:cubicBezTo>
                    <a:pt x="716381" y="6350"/>
                    <a:pt x="741781" y="6350"/>
                    <a:pt x="760831" y="0"/>
                  </a:cubicBezTo>
                  <a:close/>
                </a:path>
              </a:pathLst>
            </a:custGeom>
            <a:solidFill>
              <a:srgbClr val="7F7F7F"/>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3" name="任意多边形: 形状 482">
              <a:extLst>
                <a:ext uri="{FF2B5EF4-FFF2-40B4-BE49-F238E27FC236}">
                  <a16:creationId xmlns:a16="http://schemas.microsoft.com/office/drawing/2014/main" id="{DD92EE6D-9CEB-4B47-8898-A82E1263111F}"/>
                </a:ext>
              </a:extLst>
            </p:cNvPr>
            <p:cNvSpPr>
              <a:spLocks/>
            </p:cNvSpPr>
            <p:nvPr/>
          </p:nvSpPr>
          <p:spPr bwMode="auto">
            <a:xfrm>
              <a:off x="9083742" y="6336708"/>
              <a:ext cx="326681" cy="521292"/>
            </a:xfrm>
            <a:custGeom>
              <a:avLst/>
              <a:gdLst>
                <a:gd name="connsiteX0" fmla="*/ 413718 w 459892"/>
                <a:gd name="connsiteY0" fmla="*/ 1406 h 733859"/>
                <a:gd name="connsiteX1" fmla="*/ 437211 w 459892"/>
                <a:gd name="connsiteY1" fmla="*/ 42591 h 733859"/>
                <a:gd name="connsiteX2" fmla="*/ 450172 w 459892"/>
                <a:gd name="connsiteY2" fmla="*/ 165339 h 733859"/>
                <a:gd name="connsiteX3" fmla="*/ 453412 w 459892"/>
                <a:gd name="connsiteY3" fmla="*/ 352692 h 733859"/>
                <a:gd name="connsiteX4" fmla="*/ 459892 w 459892"/>
                <a:gd name="connsiteY4" fmla="*/ 381764 h 733859"/>
                <a:gd name="connsiteX5" fmla="*/ 456652 w 459892"/>
                <a:gd name="connsiteY5" fmla="*/ 407606 h 733859"/>
                <a:gd name="connsiteX6" fmla="*/ 453412 w 459892"/>
                <a:gd name="connsiteY6" fmla="*/ 423757 h 733859"/>
                <a:gd name="connsiteX7" fmla="*/ 444017 w 459892"/>
                <a:gd name="connsiteY7" fmla="*/ 446547 h 733859"/>
                <a:gd name="connsiteX8" fmla="*/ 444017 w 459892"/>
                <a:gd name="connsiteY8" fmla="*/ 484621 h 733859"/>
                <a:gd name="connsiteX9" fmla="*/ 443652 w 459892"/>
                <a:gd name="connsiteY9" fmla="*/ 484621 h 733859"/>
                <a:gd name="connsiteX10" fmla="*/ 443691 w 459892"/>
                <a:gd name="connsiteY10" fmla="*/ 485131 h 733859"/>
                <a:gd name="connsiteX11" fmla="*/ 440451 w 459892"/>
                <a:gd name="connsiteY11" fmla="*/ 507743 h 733859"/>
                <a:gd name="connsiteX12" fmla="*/ 431111 w 459892"/>
                <a:gd name="connsiteY12" fmla="*/ 525784 h 733859"/>
                <a:gd name="connsiteX13" fmla="*/ 430920 w 459892"/>
                <a:gd name="connsiteY13" fmla="*/ 541771 h 733859"/>
                <a:gd name="connsiteX14" fmla="*/ 425117 w 459892"/>
                <a:gd name="connsiteY14" fmla="*/ 554656 h 733859"/>
                <a:gd name="connsiteX15" fmla="*/ 424250 w 459892"/>
                <a:gd name="connsiteY15" fmla="*/ 562657 h 733859"/>
                <a:gd name="connsiteX16" fmla="*/ 427490 w 459892"/>
                <a:gd name="connsiteY16" fmla="*/ 585268 h 733859"/>
                <a:gd name="connsiteX17" fmla="*/ 417769 w 459892"/>
                <a:gd name="connsiteY17" fmla="*/ 633721 h 733859"/>
                <a:gd name="connsiteX18" fmla="*/ 411866 w 459892"/>
                <a:gd name="connsiteY18" fmla="*/ 647323 h 733859"/>
                <a:gd name="connsiteX19" fmla="*/ 412267 w 459892"/>
                <a:gd name="connsiteY19" fmla="*/ 650058 h 733859"/>
                <a:gd name="connsiteX20" fmla="*/ 402946 w 459892"/>
                <a:gd name="connsiteY20" fmla="*/ 682823 h 733859"/>
                <a:gd name="connsiteX21" fmla="*/ 402377 w 459892"/>
                <a:gd name="connsiteY21" fmla="*/ 686212 h 733859"/>
                <a:gd name="connsiteX22" fmla="*/ 400654 w 459892"/>
                <a:gd name="connsiteY22" fmla="*/ 691723 h 733859"/>
                <a:gd name="connsiteX23" fmla="*/ 399037 w 459892"/>
                <a:gd name="connsiteY23" fmla="*/ 733859 h 733859"/>
                <a:gd name="connsiteX24" fmla="*/ 372579 w 459892"/>
                <a:gd name="connsiteY24" fmla="*/ 733859 h 733859"/>
                <a:gd name="connsiteX25" fmla="*/ 372685 w 459892"/>
                <a:gd name="connsiteY25" fmla="*/ 733586 h 733859"/>
                <a:gd name="connsiteX26" fmla="*/ 372405 w 459892"/>
                <a:gd name="connsiteY26" fmla="*/ 733858 h 733859"/>
                <a:gd name="connsiteX27" fmla="*/ 19219 w 459892"/>
                <a:gd name="connsiteY27" fmla="*/ 733858 h 733859"/>
                <a:gd name="connsiteX28" fmla="*/ 3018 w 459892"/>
                <a:gd name="connsiteY28" fmla="*/ 701556 h 733859"/>
                <a:gd name="connsiteX29" fmla="*/ 58102 w 459892"/>
                <a:gd name="connsiteY29" fmla="*/ 136268 h 733859"/>
                <a:gd name="connsiteX30" fmla="*/ 174751 w 459892"/>
                <a:gd name="connsiteY30" fmla="*/ 58742 h 733859"/>
                <a:gd name="connsiteX31" fmla="*/ 365925 w 459892"/>
                <a:gd name="connsiteY31" fmla="*/ 13519 h 733859"/>
                <a:gd name="connsiteX32" fmla="*/ 413718 w 459892"/>
                <a:gd name="connsiteY32" fmla="*/ 1406 h 73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9892" h="733859">
                  <a:moveTo>
                    <a:pt x="413718" y="1406"/>
                  </a:moveTo>
                  <a:cubicBezTo>
                    <a:pt x="424250" y="5444"/>
                    <a:pt x="430730" y="18365"/>
                    <a:pt x="437211" y="42591"/>
                  </a:cubicBezTo>
                  <a:cubicBezTo>
                    <a:pt x="450172" y="81354"/>
                    <a:pt x="450172" y="123347"/>
                    <a:pt x="450172" y="165339"/>
                  </a:cubicBezTo>
                  <a:cubicBezTo>
                    <a:pt x="450172" y="226714"/>
                    <a:pt x="446931" y="291318"/>
                    <a:pt x="453412" y="352692"/>
                  </a:cubicBezTo>
                  <a:cubicBezTo>
                    <a:pt x="456652" y="362383"/>
                    <a:pt x="456652" y="372073"/>
                    <a:pt x="459892" y="381764"/>
                  </a:cubicBezTo>
                  <a:cubicBezTo>
                    <a:pt x="459892" y="391455"/>
                    <a:pt x="459892" y="401145"/>
                    <a:pt x="456652" y="407606"/>
                  </a:cubicBezTo>
                  <a:cubicBezTo>
                    <a:pt x="456652" y="414066"/>
                    <a:pt x="456652" y="420527"/>
                    <a:pt x="453412" y="423757"/>
                  </a:cubicBezTo>
                  <a:lnTo>
                    <a:pt x="444017" y="446547"/>
                  </a:lnTo>
                  <a:lnTo>
                    <a:pt x="444017" y="484621"/>
                  </a:lnTo>
                  <a:lnTo>
                    <a:pt x="443652" y="484621"/>
                  </a:lnTo>
                  <a:lnTo>
                    <a:pt x="443691" y="485131"/>
                  </a:lnTo>
                  <a:cubicBezTo>
                    <a:pt x="443691" y="491592"/>
                    <a:pt x="443691" y="501283"/>
                    <a:pt x="440451" y="507743"/>
                  </a:cubicBezTo>
                  <a:lnTo>
                    <a:pt x="431111" y="525784"/>
                  </a:lnTo>
                  <a:lnTo>
                    <a:pt x="430920" y="541771"/>
                  </a:lnTo>
                  <a:lnTo>
                    <a:pt x="425117" y="554656"/>
                  </a:lnTo>
                  <a:lnTo>
                    <a:pt x="424250" y="562657"/>
                  </a:lnTo>
                  <a:cubicBezTo>
                    <a:pt x="427490" y="569117"/>
                    <a:pt x="427490" y="578808"/>
                    <a:pt x="427490" y="585268"/>
                  </a:cubicBezTo>
                  <a:cubicBezTo>
                    <a:pt x="427490" y="601419"/>
                    <a:pt x="421009" y="617570"/>
                    <a:pt x="417769" y="633721"/>
                  </a:cubicBezTo>
                  <a:lnTo>
                    <a:pt x="411866" y="647323"/>
                  </a:lnTo>
                  <a:lnTo>
                    <a:pt x="412267" y="650058"/>
                  </a:lnTo>
                  <a:lnTo>
                    <a:pt x="402946" y="682823"/>
                  </a:lnTo>
                  <a:lnTo>
                    <a:pt x="402377" y="686212"/>
                  </a:lnTo>
                  <a:lnTo>
                    <a:pt x="400654" y="691723"/>
                  </a:lnTo>
                  <a:lnTo>
                    <a:pt x="399037" y="733859"/>
                  </a:lnTo>
                  <a:cubicBezTo>
                    <a:pt x="389115" y="733859"/>
                    <a:pt x="382501" y="733859"/>
                    <a:pt x="372579" y="733859"/>
                  </a:cubicBezTo>
                  <a:lnTo>
                    <a:pt x="372685" y="733586"/>
                  </a:lnTo>
                  <a:lnTo>
                    <a:pt x="372405" y="733858"/>
                  </a:lnTo>
                  <a:cubicBezTo>
                    <a:pt x="255757" y="733858"/>
                    <a:pt x="135868" y="733858"/>
                    <a:pt x="19219" y="733858"/>
                  </a:cubicBezTo>
                  <a:cubicBezTo>
                    <a:pt x="9498" y="724168"/>
                    <a:pt x="3018" y="714477"/>
                    <a:pt x="3018" y="701556"/>
                  </a:cubicBezTo>
                  <a:cubicBezTo>
                    <a:pt x="-222" y="510973"/>
                    <a:pt x="-13183" y="320390"/>
                    <a:pt x="58102" y="136268"/>
                  </a:cubicBezTo>
                  <a:cubicBezTo>
                    <a:pt x="87264" y="61973"/>
                    <a:pt x="96985" y="55512"/>
                    <a:pt x="174751" y="58742"/>
                  </a:cubicBezTo>
                  <a:cubicBezTo>
                    <a:pt x="242796" y="65203"/>
                    <a:pt x="307600" y="42591"/>
                    <a:pt x="365925" y="13519"/>
                  </a:cubicBezTo>
                  <a:cubicBezTo>
                    <a:pt x="388607" y="2214"/>
                    <a:pt x="403188" y="-2632"/>
                    <a:pt x="413718" y="1406"/>
                  </a:cubicBezTo>
                  <a:close/>
                </a:path>
              </a:pathLst>
            </a:custGeom>
            <a:solidFill>
              <a:srgbClr val="FAE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84" name="Freeform 84">
              <a:extLst>
                <a:ext uri="{FF2B5EF4-FFF2-40B4-BE49-F238E27FC236}">
                  <a16:creationId xmlns:a16="http://schemas.microsoft.com/office/drawing/2014/main" id="{FB516DFB-85DC-4BE7-B4C4-ECBFCC906FD6}"/>
                </a:ext>
              </a:extLst>
            </p:cNvPr>
            <p:cNvSpPr>
              <a:spLocks/>
            </p:cNvSpPr>
            <p:nvPr/>
          </p:nvSpPr>
          <p:spPr bwMode="auto">
            <a:xfrm>
              <a:off x="9396892" y="6563678"/>
              <a:ext cx="15787" cy="50746"/>
            </a:xfrm>
            <a:custGeom>
              <a:avLst/>
              <a:gdLst>
                <a:gd name="T0" fmla="*/ 5 w 7"/>
                <a:gd name="T1" fmla="*/ 0 h 22"/>
                <a:gd name="T2" fmla="*/ 5 w 7"/>
                <a:gd name="T3" fmla="*/ 3 h 22"/>
                <a:gd name="T4" fmla="*/ 1 w 7"/>
                <a:gd name="T5" fmla="*/ 22 h 22"/>
                <a:gd name="T6" fmla="*/ 1 w 7"/>
                <a:gd name="T7" fmla="*/ 14 h 22"/>
                <a:gd name="T8" fmla="*/ 5 w 7"/>
                <a:gd name="T9" fmla="*/ 0 h 22"/>
              </a:gdLst>
              <a:ahLst/>
              <a:cxnLst>
                <a:cxn ang="0">
                  <a:pos x="T0" y="T1"/>
                </a:cxn>
                <a:cxn ang="0">
                  <a:pos x="T2" y="T3"/>
                </a:cxn>
                <a:cxn ang="0">
                  <a:pos x="T4" y="T5"/>
                </a:cxn>
                <a:cxn ang="0">
                  <a:pos x="T6" y="T7"/>
                </a:cxn>
                <a:cxn ang="0">
                  <a:pos x="T8" y="T9"/>
                </a:cxn>
              </a:cxnLst>
              <a:rect l="0" t="0" r="r" b="b"/>
              <a:pathLst>
                <a:path w="7" h="22">
                  <a:moveTo>
                    <a:pt x="5" y="0"/>
                  </a:moveTo>
                  <a:cubicBezTo>
                    <a:pt x="5" y="1"/>
                    <a:pt x="5" y="2"/>
                    <a:pt x="5" y="3"/>
                  </a:cubicBezTo>
                  <a:cubicBezTo>
                    <a:pt x="4" y="9"/>
                    <a:pt x="7" y="17"/>
                    <a:pt x="1" y="22"/>
                  </a:cubicBezTo>
                  <a:cubicBezTo>
                    <a:pt x="1" y="19"/>
                    <a:pt x="1" y="17"/>
                    <a:pt x="1" y="14"/>
                  </a:cubicBezTo>
                  <a:cubicBezTo>
                    <a:pt x="2" y="9"/>
                    <a:pt x="0" y="4"/>
                    <a:pt x="5" y="0"/>
                  </a:cubicBezTo>
                  <a:close/>
                </a:path>
              </a:pathLst>
            </a:custGeom>
            <a:solidFill>
              <a:srgbClr val="E4AB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5" name="Freeform 87">
              <a:extLst>
                <a:ext uri="{FF2B5EF4-FFF2-40B4-BE49-F238E27FC236}">
                  <a16:creationId xmlns:a16="http://schemas.microsoft.com/office/drawing/2014/main" id="{318FD981-2386-42B9-B233-9D1BB71C66ED}"/>
                </a:ext>
              </a:extLst>
            </p:cNvPr>
            <p:cNvSpPr>
              <a:spLocks/>
            </p:cNvSpPr>
            <p:nvPr/>
          </p:nvSpPr>
          <p:spPr bwMode="auto">
            <a:xfrm>
              <a:off x="8747354" y="6175759"/>
              <a:ext cx="327024" cy="420621"/>
            </a:xfrm>
            <a:custGeom>
              <a:avLst/>
              <a:gdLst>
                <a:gd name="T0" fmla="*/ 1 w 142"/>
                <a:gd name="T1" fmla="*/ 15 h 183"/>
                <a:gd name="T2" fmla="*/ 0 w 142"/>
                <a:gd name="T3" fmla="*/ 0 h 183"/>
                <a:gd name="T4" fmla="*/ 60 w 142"/>
                <a:gd name="T5" fmla="*/ 7 h 183"/>
                <a:gd name="T6" fmla="*/ 78 w 142"/>
                <a:gd name="T7" fmla="*/ 8 h 183"/>
                <a:gd name="T8" fmla="*/ 78 w 142"/>
                <a:gd name="T9" fmla="*/ 8 h 183"/>
                <a:gd name="T10" fmla="*/ 115 w 142"/>
                <a:gd name="T11" fmla="*/ 9 h 183"/>
                <a:gd name="T12" fmla="*/ 138 w 142"/>
                <a:gd name="T13" fmla="*/ 11 h 183"/>
                <a:gd name="T14" fmla="*/ 141 w 142"/>
                <a:gd name="T15" fmla="*/ 34 h 183"/>
                <a:gd name="T16" fmla="*/ 141 w 142"/>
                <a:gd name="T17" fmla="*/ 117 h 183"/>
                <a:gd name="T18" fmla="*/ 140 w 142"/>
                <a:gd name="T19" fmla="*/ 166 h 183"/>
                <a:gd name="T20" fmla="*/ 137 w 142"/>
                <a:gd name="T21" fmla="*/ 183 h 183"/>
                <a:gd name="T22" fmla="*/ 119 w 142"/>
                <a:gd name="T23" fmla="*/ 131 h 183"/>
                <a:gd name="T24" fmla="*/ 86 w 142"/>
                <a:gd name="T25" fmla="*/ 106 h 183"/>
                <a:gd name="T26" fmla="*/ 35 w 142"/>
                <a:gd name="T27" fmla="*/ 107 h 183"/>
                <a:gd name="T28" fmla="*/ 29 w 142"/>
                <a:gd name="T29" fmla="*/ 99 h 183"/>
                <a:gd name="T30" fmla="*/ 22 w 142"/>
                <a:gd name="T31" fmla="*/ 82 h 183"/>
                <a:gd name="T32" fmla="*/ 6 w 142"/>
                <a:gd name="T33" fmla="*/ 26 h 183"/>
                <a:gd name="T34" fmla="*/ 1 w 142"/>
                <a:gd name="T35" fmla="*/ 1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83">
                  <a:moveTo>
                    <a:pt x="1" y="15"/>
                  </a:moveTo>
                  <a:cubicBezTo>
                    <a:pt x="1" y="10"/>
                    <a:pt x="0" y="5"/>
                    <a:pt x="0" y="0"/>
                  </a:cubicBezTo>
                  <a:cubicBezTo>
                    <a:pt x="20" y="2"/>
                    <a:pt x="40" y="5"/>
                    <a:pt x="60" y="7"/>
                  </a:cubicBezTo>
                  <a:cubicBezTo>
                    <a:pt x="66" y="6"/>
                    <a:pt x="72" y="4"/>
                    <a:pt x="78" y="8"/>
                  </a:cubicBezTo>
                  <a:cubicBezTo>
                    <a:pt x="78" y="8"/>
                    <a:pt x="78" y="8"/>
                    <a:pt x="78" y="8"/>
                  </a:cubicBezTo>
                  <a:cubicBezTo>
                    <a:pt x="90" y="12"/>
                    <a:pt x="103" y="4"/>
                    <a:pt x="115" y="9"/>
                  </a:cubicBezTo>
                  <a:cubicBezTo>
                    <a:pt x="123" y="10"/>
                    <a:pt x="131" y="8"/>
                    <a:pt x="138" y="11"/>
                  </a:cubicBezTo>
                  <a:cubicBezTo>
                    <a:pt x="142" y="18"/>
                    <a:pt x="140" y="27"/>
                    <a:pt x="141" y="34"/>
                  </a:cubicBezTo>
                  <a:cubicBezTo>
                    <a:pt x="141" y="62"/>
                    <a:pt x="141" y="90"/>
                    <a:pt x="141" y="117"/>
                  </a:cubicBezTo>
                  <a:cubicBezTo>
                    <a:pt x="141" y="134"/>
                    <a:pt x="141" y="150"/>
                    <a:pt x="140" y="166"/>
                  </a:cubicBezTo>
                  <a:cubicBezTo>
                    <a:pt x="140" y="172"/>
                    <a:pt x="142" y="179"/>
                    <a:pt x="137" y="183"/>
                  </a:cubicBezTo>
                  <a:cubicBezTo>
                    <a:pt x="131" y="166"/>
                    <a:pt x="124" y="149"/>
                    <a:pt x="119" y="131"/>
                  </a:cubicBezTo>
                  <a:cubicBezTo>
                    <a:pt x="114" y="113"/>
                    <a:pt x="102" y="107"/>
                    <a:pt x="86" y="106"/>
                  </a:cubicBezTo>
                  <a:cubicBezTo>
                    <a:pt x="69" y="106"/>
                    <a:pt x="52" y="107"/>
                    <a:pt x="35" y="107"/>
                  </a:cubicBezTo>
                  <a:cubicBezTo>
                    <a:pt x="31" y="105"/>
                    <a:pt x="30" y="103"/>
                    <a:pt x="29" y="99"/>
                  </a:cubicBezTo>
                  <a:cubicBezTo>
                    <a:pt x="27" y="93"/>
                    <a:pt x="23" y="88"/>
                    <a:pt x="22" y="82"/>
                  </a:cubicBezTo>
                  <a:cubicBezTo>
                    <a:pt x="17" y="64"/>
                    <a:pt x="12" y="45"/>
                    <a:pt x="6" y="26"/>
                  </a:cubicBezTo>
                  <a:cubicBezTo>
                    <a:pt x="4" y="22"/>
                    <a:pt x="3" y="18"/>
                    <a:pt x="1" y="15"/>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6" name="任意多边形: 形状 485">
              <a:extLst>
                <a:ext uri="{FF2B5EF4-FFF2-40B4-BE49-F238E27FC236}">
                  <a16:creationId xmlns:a16="http://schemas.microsoft.com/office/drawing/2014/main" id="{DDE807B0-74D0-4566-A482-1AED217C196C}"/>
                </a:ext>
              </a:extLst>
            </p:cNvPr>
            <p:cNvSpPr>
              <a:spLocks/>
            </p:cNvSpPr>
            <p:nvPr/>
          </p:nvSpPr>
          <p:spPr bwMode="auto">
            <a:xfrm>
              <a:off x="8824036" y="6406418"/>
              <a:ext cx="258762" cy="451582"/>
            </a:xfrm>
            <a:custGeom>
              <a:avLst/>
              <a:gdLst>
                <a:gd name="connsiteX0" fmla="*/ 102631 w 364277"/>
                <a:gd name="connsiteY0" fmla="*/ 0 h 635724"/>
                <a:gd name="connsiteX1" fmla="*/ 194715 w 364277"/>
                <a:gd name="connsiteY1" fmla="*/ 5654 h 635724"/>
                <a:gd name="connsiteX2" fmla="*/ 292073 w 364277"/>
                <a:gd name="connsiteY2" fmla="*/ 83201 h 635724"/>
                <a:gd name="connsiteX3" fmla="*/ 350487 w 364277"/>
                <a:gd name="connsiteY3" fmla="*/ 270607 h 635724"/>
                <a:gd name="connsiteX4" fmla="*/ 353732 w 364277"/>
                <a:gd name="connsiteY4" fmla="*/ 386928 h 635724"/>
                <a:gd name="connsiteX5" fmla="*/ 360223 w 364277"/>
                <a:gd name="connsiteY5" fmla="*/ 564639 h 635724"/>
                <a:gd name="connsiteX6" fmla="*/ 350487 w 364277"/>
                <a:gd name="connsiteY6" fmla="*/ 635724 h 635724"/>
                <a:gd name="connsiteX7" fmla="*/ 110339 w 364277"/>
                <a:gd name="connsiteY7" fmla="*/ 635724 h 635724"/>
                <a:gd name="connsiteX8" fmla="*/ 87622 w 364277"/>
                <a:gd name="connsiteY8" fmla="*/ 577564 h 635724"/>
                <a:gd name="connsiteX9" fmla="*/ 93504 w 364277"/>
                <a:gd name="connsiteY9" fmla="*/ 561106 h 635724"/>
                <a:gd name="connsiteX10" fmla="*/ 93501 w 364277"/>
                <a:gd name="connsiteY10" fmla="*/ 560896 h 635724"/>
                <a:gd name="connsiteX11" fmla="*/ 87312 w 364277"/>
                <a:gd name="connsiteY11" fmla="*/ 576986 h 635724"/>
                <a:gd name="connsiteX12" fmla="*/ 87312 w 364277"/>
                <a:gd name="connsiteY12" fmla="*/ 538886 h 635724"/>
                <a:gd name="connsiteX13" fmla="*/ 74612 w 364277"/>
                <a:gd name="connsiteY13" fmla="*/ 480307 h 635724"/>
                <a:gd name="connsiteX14" fmla="*/ 77787 w 364277"/>
                <a:gd name="connsiteY14" fmla="*/ 480307 h 635724"/>
                <a:gd name="connsiteX15" fmla="*/ 79856 w 364277"/>
                <a:gd name="connsiteY15" fmla="*/ 480307 h 635724"/>
                <a:gd name="connsiteX16" fmla="*/ 79799 w 364277"/>
                <a:gd name="connsiteY16" fmla="*/ 480148 h 635724"/>
                <a:gd name="connsiteX17" fmla="*/ 77211 w 364277"/>
                <a:gd name="connsiteY17" fmla="*/ 480148 h 635724"/>
                <a:gd name="connsiteX18" fmla="*/ 66008 w 364277"/>
                <a:gd name="connsiteY18" fmla="*/ 445769 h 635724"/>
                <a:gd name="connsiteX19" fmla="*/ 67009 w 364277"/>
                <a:gd name="connsiteY19" fmla="*/ 444490 h 635724"/>
                <a:gd name="connsiteX20" fmla="*/ 64905 w 364277"/>
                <a:gd name="connsiteY20" fmla="*/ 438626 h 635724"/>
                <a:gd name="connsiteX21" fmla="*/ 58415 w 364277"/>
                <a:gd name="connsiteY21" fmla="*/ 393390 h 635724"/>
                <a:gd name="connsiteX22" fmla="*/ 58972 w 364277"/>
                <a:gd name="connsiteY22" fmla="*/ 378133 h 635724"/>
                <a:gd name="connsiteX23" fmla="*/ 53071 w 364277"/>
                <a:gd name="connsiteY23" fmla="*/ 369024 h 635724"/>
                <a:gd name="connsiteX24" fmla="*/ 55428 w 364277"/>
                <a:gd name="connsiteY24" fmla="*/ 360590 h 635724"/>
                <a:gd name="connsiteX25" fmla="*/ 56777 w 364277"/>
                <a:gd name="connsiteY25" fmla="*/ 359230 h 635724"/>
                <a:gd name="connsiteX26" fmla="*/ 55169 w 364277"/>
                <a:gd name="connsiteY26" fmla="*/ 351385 h 635724"/>
                <a:gd name="connsiteX27" fmla="*/ 45434 w 364277"/>
                <a:gd name="connsiteY27" fmla="*/ 309380 h 635724"/>
                <a:gd name="connsiteX28" fmla="*/ 44164 w 364277"/>
                <a:gd name="connsiteY28" fmla="*/ 292943 h 635724"/>
                <a:gd name="connsiteX29" fmla="*/ 40343 w 364277"/>
                <a:gd name="connsiteY29" fmla="*/ 286473 h 635724"/>
                <a:gd name="connsiteX30" fmla="*/ 42687 w 364277"/>
                <a:gd name="connsiteY30" fmla="*/ 276948 h 635724"/>
                <a:gd name="connsiteX31" fmla="*/ 42909 w 364277"/>
                <a:gd name="connsiteY31" fmla="*/ 276710 h 635724"/>
                <a:gd name="connsiteX32" fmla="*/ 42188 w 364277"/>
                <a:gd name="connsiteY32" fmla="*/ 267375 h 635724"/>
                <a:gd name="connsiteX33" fmla="*/ 38943 w 364277"/>
                <a:gd name="connsiteY33" fmla="*/ 251220 h 635724"/>
                <a:gd name="connsiteX34" fmla="*/ 37850 w 364277"/>
                <a:gd name="connsiteY34" fmla="*/ 244588 h 635724"/>
                <a:gd name="connsiteX35" fmla="*/ 28575 w 364277"/>
                <a:gd name="connsiteY35" fmla="*/ 235056 h 635724"/>
                <a:gd name="connsiteX36" fmla="*/ 28575 w 364277"/>
                <a:gd name="connsiteY36" fmla="*/ 211791 h 635724"/>
                <a:gd name="connsiteX37" fmla="*/ 22716 w 364277"/>
                <a:gd name="connsiteY37" fmla="*/ 199522 h 635724"/>
                <a:gd name="connsiteX38" fmla="*/ 19471 w 364277"/>
                <a:gd name="connsiteY38" fmla="*/ 160748 h 635724"/>
                <a:gd name="connsiteX39" fmla="*/ 18518 w 364277"/>
                <a:gd name="connsiteY39" fmla="*/ 150786 h 635724"/>
                <a:gd name="connsiteX40" fmla="*/ 15875 w 364277"/>
                <a:gd name="connsiteY40" fmla="*/ 148085 h 635724"/>
                <a:gd name="connsiteX41" fmla="*/ 15875 w 364277"/>
                <a:gd name="connsiteY41" fmla="*/ 123149 h 635724"/>
                <a:gd name="connsiteX42" fmla="*/ 12981 w 364277"/>
                <a:gd name="connsiteY42" fmla="*/ 92895 h 635724"/>
                <a:gd name="connsiteX43" fmla="*/ 10190 w 364277"/>
                <a:gd name="connsiteY43" fmla="*/ 82474 h 635724"/>
                <a:gd name="connsiteX44" fmla="*/ 4762 w 364277"/>
                <a:gd name="connsiteY44" fmla="*/ 75648 h 635724"/>
                <a:gd name="connsiteX45" fmla="*/ 3175 w 364277"/>
                <a:gd name="connsiteY45" fmla="*/ 56739 h 635724"/>
                <a:gd name="connsiteX46" fmla="*/ 3271 w 364277"/>
                <a:gd name="connsiteY46" fmla="*/ 56640 h 635724"/>
                <a:gd name="connsiteX47" fmla="*/ 0 w 364277"/>
                <a:gd name="connsiteY47" fmla="*/ 44428 h 635724"/>
                <a:gd name="connsiteX48" fmla="*/ 12981 w 364277"/>
                <a:gd name="connsiteY48" fmla="*/ 8885 h 635724"/>
                <a:gd name="connsiteX49" fmla="*/ 102631 w 364277"/>
                <a:gd name="connsiteY49" fmla="*/ 0 h 635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64277" h="635724">
                  <a:moveTo>
                    <a:pt x="102631" y="0"/>
                  </a:moveTo>
                  <a:cubicBezTo>
                    <a:pt x="133055" y="0"/>
                    <a:pt x="163885" y="2423"/>
                    <a:pt x="194715" y="5654"/>
                  </a:cubicBezTo>
                  <a:cubicBezTo>
                    <a:pt x="240149" y="12116"/>
                    <a:pt x="272601" y="37965"/>
                    <a:pt x="292073" y="83201"/>
                  </a:cubicBezTo>
                  <a:cubicBezTo>
                    <a:pt x="318035" y="141361"/>
                    <a:pt x="331016" y="209215"/>
                    <a:pt x="350487" y="270607"/>
                  </a:cubicBezTo>
                  <a:cubicBezTo>
                    <a:pt x="356977" y="309380"/>
                    <a:pt x="353732" y="348154"/>
                    <a:pt x="353732" y="386928"/>
                  </a:cubicBezTo>
                  <a:cubicBezTo>
                    <a:pt x="356977" y="445088"/>
                    <a:pt x="347242" y="503248"/>
                    <a:pt x="360223" y="564639"/>
                  </a:cubicBezTo>
                  <a:cubicBezTo>
                    <a:pt x="366713" y="587257"/>
                    <a:pt x="366713" y="613106"/>
                    <a:pt x="350487" y="635724"/>
                  </a:cubicBezTo>
                  <a:cubicBezTo>
                    <a:pt x="269356" y="635724"/>
                    <a:pt x="191470" y="635724"/>
                    <a:pt x="110339" y="635724"/>
                  </a:cubicBezTo>
                  <a:cubicBezTo>
                    <a:pt x="103848" y="616337"/>
                    <a:pt x="87622" y="600182"/>
                    <a:pt x="87622" y="577564"/>
                  </a:cubicBezTo>
                  <a:cubicBezTo>
                    <a:pt x="90867" y="571910"/>
                    <a:pt x="92692" y="566457"/>
                    <a:pt x="93504" y="561106"/>
                  </a:cubicBezTo>
                  <a:lnTo>
                    <a:pt x="93501" y="560896"/>
                  </a:lnTo>
                  <a:lnTo>
                    <a:pt x="87312" y="576986"/>
                  </a:lnTo>
                  <a:cubicBezTo>
                    <a:pt x="87312" y="564286"/>
                    <a:pt x="87312" y="551586"/>
                    <a:pt x="87312" y="538886"/>
                  </a:cubicBezTo>
                  <a:cubicBezTo>
                    <a:pt x="71437" y="522614"/>
                    <a:pt x="80962" y="499833"/>
                    <a:pt x="74612" y="480307"/>
                  </a:cubicBezTo>
                  <a:cubicBezTo>
                    <a:pt x="74612" y="480307"/>
                    <a:pt x="77787" y="480307"/>
                    <a:pt x="77787" y="480307"/>
                  </a:cubicBezTo>
                  <a:lnTo>
                    <a:pt x="79856" y="480307"/>
                  </a:lnTo>
                  <a:lnTo>
                    <a:pt x="79799" y="480148"/>
                  </a:lnTo>
                  <a:lnTo>
                    <a:pt x="77211" y="480148"/>
                  </a:lnTo>
                  <a:cubicBezTo>
                    <a:pt x="77211" y="468242"/>
                    <a:pt x="64141" y="456336"/>
                    <a:pt x="66008" y="445769"/>
                  </a:cubicBezTo>
                  <a:lnTo>
                    <a:pt x="67009" y="444490"/>
                  </a:lnTo>
                  <a:lnTo>
                    <a:pt x="64905" y="438626"/>
                  </a:lnTo>
                  <a:cubicBezTo>
                    <a:pt x="61660" y="422470"/>
                    <a:pt x="58415" y="406314"/>
                    <a:pt x="58415" y="393390"/>
                  </a:cubicBezTo>
                  <a:lnTo>
                    <a:pt x="58972" y="378133"/>
                  </a:lnTo>
                  <a:lnTo>
                    <a:pt x="53071" y="369024"/>
                  </a:lnTo>
                  <a:cubicBezTo>
                    <a:pt x="52862" y="366246"/>
                    <a:pt x="53595" y="363467"/>
                    <a:pt x="55428" y="360590"/>
                  </a:cubicBezTo>
                  <a:lnTo>
                    <a:pt x="56777" y="359230"/>
                  </a:lnTo>
                  <a:lnTo>
                    <a:pt x="55169" y="351385"/>
                  </a:lnTo>
                  <a:cubicBezTo>
                    <a:pt x="51924" y="335229"/>
                    <a:pt x="45434" y="322305"/>
                    <a:pt x="45434" y="309380"/>
                  </a:cubicBezTo>
                  <a:lnTo>
                    <a:pt x="44164" y="292943"/>
                  </a:lnTo>
                  <a:lnTo>
                    <a:pt x="40343" y="286473"/>
                  </a:lnTo>
                  <a:cubicBezTo>
                    <a:pt x="40134" y="283298"/>
                    <a:pt x="40864" y="280123"/>
                    <a:pt x="42687" y="276948"/>
                  </a:cubicBezTo>
                  <a:lnTo>
                    <a:pt x="42909" y="276710"/>
                  </a:lnTo>
                  <a:lnTo>
                    <a:pt x="42188" y="267375"/>
                  </a:lnTo>
                  <a:cubicBezTo>
                    <a:pt x="38943" y="260913"/>
                    <a:pt x="38943" y="257682"/>
                    <a:pt x="38943" y="251220"/>
                  </a:cubicBezTo>
                  <a:lnTo>
                    <a:pt x="37850" y="244588"/>
                  </a:lnTo>
                  <a:lnTo>
                    <a:pt x="28575" y="235056"/>
                  </a:lnTo>
                  <a:lnTo>
                    <a:pt x="28575" y="211791"/>
                  </a:lnTo>
                  <a:lnTo>
                    <a:pt x="22716" y="199522"/>
                  </a:lnTo>
                  <a:cubicBezTo>
                    <a:pt x="22716" y="186597"/>
                    <a:pt x="25962" y="173673"/>
                    <a:pt x="19471" y="160748"/>
                  </a:cubicBezTo>
                  <a:lnTo>
                    <a:pt x="18518" y="150786"/>
                  </a:lnTo>
                  <a:lnTo>
                    <a:pt x="15875" y="148085"/>
                  </a:lnTo>
                  <a:lnTo>
                    <a:pt x="15875" y="123149"/>
                  </a:lnTo>
                  <a:lnTo>
                    <a:pt x="12981" y="92895"/>
                  </a:lnTo>
                  <a:lnTo>
                    <a:pt x="10190" y="82474"/>
                  </a:lnTo>
                  <a:lnTo>
                    <a:pt x="4762" y="75648"/>
                  </a:lnTo>
                  <a:cubicBezTo>
                    <a:pt x="3175" y="69893"/>
                    <a:pt x="3175" y="63316"/>
                    <a:pt x="3175" y="56739"/>
                  </a:cubicBezTo>
                  <a:lnTo>
                    <a:pt x="3271" y="56640"/>
                  </a:lnTo>
                  <a:lnTo>
                    <a:pt x="0" y="44428"/>
                  </a:lnTo>
                  <a:cubicBezTo>
                    <a:pt x="0" y="28272"/>
                    <a:pt x="0" y="18579"/>
                    <a:pt x="12981" y="8885"/>
                  </a:cubicBezTo>
                  <a:cubicBezTo>
                    <a:pt x="42189" y="2423"/>
                    <a:pt x="72207" y="0"/>
                    <a:pt x="102631" y="0"/>
                  </a:cubicBezTo>
                  <a:close/>
                </a:path>
              </a:pathLst>
            </a:custGeom>
            <a:solidFill>
              <a:srgbClr val="FAE1D8"/>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487" name="Freeform 97">
              <a:extLst>
                <a:ext uri="{FF2B5EF4-FFF2-40B4-BE49-F238E27FC236}">
                  <a16:creationId xmlns:a16="http://schemas.microsoft.com/office/drawing/2014/main" id="{8CF9D4B2-2F60-4192-ACA1-0FF9FAB29F76}"/>
                </a:ext>
              </a:extLst>
            </p:cNvPr>
            <p:cNvSpPr>
              <a:spLocks/>
            </p:cNvSpPr>
            <p:nvPr/>
          </p:nvSpPr>
          <p:spPr bwMode="auto">
            <a:xfrm>
              <a:off x="9063102" y="6199440"/>
              <a:ext cx="21426" cy="414983"/>
            </a:xfrm>
            <a:custGeom>
              <a:avLst/>
              <a:gdLst>
                <a:gd name="T0" fmla="*/ 4 w 9"/>
                <a:gd name="T1" fmla="*/ 181 h 181"/>
                <a:gd name="T2" fmla="*/ 0 w 9"/>
                <a:gd name="T3" fmla="*/ 107 h 181"/>
                <a:gd name="T4" fmla="*/ 0 w 9"/>
                <a:gd name="T5" fmla="*/ 23 h 181"/>
                <a:gd name="T6" fmla="*/ 3 w 9"/>
                <a:gd name="T7" fmla="*/ 1 h 181"/>
                <a:gd name="T8" fmla="*/ 7 w 9"/>
                <a:gd name="T9" fmla="*/ 2 h 181"/>
                <a:gd name="T10" fmla="*/ 7 w 9"/>
                <a:gd name="T11" fmla="*/ 162 h 181"/>
                <a:gd name="T12" fmla="*/ 4 w 9"/>
                <a:gd name="T13" fmla="*/ 181 h 181"/>
              </a:gdLst>
              <a:ahLst/>
              <a:cxnLst>
                <a:cxn ang="0">
                  <a:pos x="T0" y="T1"/>
                </a:cxn>
                <a:cxn ang="0">
                  <a:pos x="T2" y="T3"/>
                </a:cxn>
                <a:cxn ang="0">
                  <a:pos x="T4" y="T5"/>
                </a:cxn>
                <a:cxn ang="0">
                  <a:pos x="T6" y="T7"/>
                </a:cxn>
                <a:cxn ang="0">
                  <a:pos x="T8" y="T9"/>
                </a:cxn>
                <a:cxn ang="0">
                  <a:pos x="T10" y="T11"/>
                </a:cxn>
                <a:cxn ang="0">
                  <a:pos x="T12" y="T13"/>
                </a:cxn>
              </a:cxnLst>
              <a:rect l="0" t="0" r="r" b="b"/>
              <a:pathLst>
                <a:path w="9" h="181">
                  <a:moveTo>
                    <a:pt x="4" y="181"/>
                  </a:moveTo>
                  <a:cubicBezTo>
                    <a:pt x="1" y="156"/>
                    <a:pt x="8" y="131"/>
                    <a:pt x="0" y="107"/>
                  </a:cubicBezTo>
                  <a:cubicBezTo>
                    <a:pt x="0" y="79"/>
                    <a:pt x="0" y="51"/>
                    <a:pt x="0" y="23"/>
                  </a:cubicBezTo>
                  <a:cubicBezTo>
                    <a:pt x="4" y="16"/>
                    <a:pt x="0" y="8"/>
                    <a:pt x="3" y="1"/>
                  </a:cubicBezTo>
                  <a:cubicBezTo>
                    <a:pt x="4" y="0"/>
                    <a:pt x="6" y="0"/>
                    <a:pt x="7" y="2"/>
                  </a:cubicBezTo>
                  <a:cubicBezTo>
                    <a:pt x="7" y="55"/>
                    <a:pt x="7" y="108"/>
                    <a:pt x="7" y="162"/>
                  </a:cubicBezTo>
                  <a:cubicBezTo>
                    <a:pt x="7" y="168"/>
                    <a:pt x="9" y="175"/>
                    <a:pt x="4" y="181"/>
                  </a:cubicBezTo>
                  <a:close/>
                </a:path>
              </a:pathLst>
            </a:custGeom>
            <a:solidFill>
              <a:srgbClr val="F5AF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8" name="Freeform 98">
              <a:extLst>
                <a:ext uri="{FF2B5EF4-FFF2-40B4-BE49-F238E27FC236}">
                  <a16:creationId xmlns:a16="http://schemas.microsoft.com/office/drawing/2014/main" id="{D2180AA5-A051-4EC9-B6BA-B04E1472EBAB}"/>
                </a:ext>
              </a:extLst>
            </p:cNvPr>
            <p:cNvSpPr>
              <a:spLocks/>
            </p:cNvSpPr>
            <p:nvPr/>
          </p:nvSpPr>
          <p:spPr bwMode="auto">
            <a:xfrm>
              <a:off x="9408169" y="6237781"/>
              <a:ext cx="10149" cy="170279"/>
            </a:xfrm>
            <a:custGeom>
              <a:avLst/>
              <a:gdLst>
                <a:gd name="T0" fmla="*/ 4 w 4"/>
                <a:gd name="T1" fmla="*/ 47 h 74"/>
                <a:gd name="T2" fmla="*/ 4 w 4"/>
                <a:gd name="T3" fmla="*/ 72 h 74"/>
                <a:gd name="T4" fmla="*/ 3 w 4"/>
                <a:gd name="T5" fmla="*/ 72 h 74"/>
                <a:gd name="T6" fmla="*/ 0 w 4"/>
                <a:gd name="T7" fmla="*/ 72 h 74"/>
                <a:gd name="T8" fmla="*/ 0 w 4"/>
                <a:gd name="T9" fmla="*/ 0 h 74"/>
                <a:gd name="T10" fmla="*/ 4 w 4"/>
                <a:gd name="T11" fmla="*/ 0 h 74"/>
                <a:gd name="T12" fmla="*/ 4 w 4"/>
                <a:gd name="T13" fmla="*/ 47 h 74"/>
              </a:gdLst>
              <a:ahLst/>
              <a:cxnLst>
                <a:cxn ang="0">
                  <a:pos x="T0" y="T1"/>
                </a:cxn>
                <a:cxn ang="0">
                  <a:pos x="T2" y="T3"/>
                </a:cxn>
                <a:cxn ang="0">
                  <a:pos x="T4" y="T5"/>
                </a:cxn>
                <a:cxn ang="0">
                  <a:pos x="T6" y="T7"/>
                </a:cxn>
                <a:cxn ang="0">
                  <a:pos x="T8" y="T9"/>
                </a:cxn>
                <a:cxn ang="0">
                  <a:pos x="T10" y="T11"/>
                </a:cxn>
                <a:cxn ang="0">
                  <a:pos x="T12" y="T13"/>
                </a:cxn>
              </a:cxnLst>
              <a:rect l="0" t="0" r="r" b="b"/>
              <a:pathLst>
                <a:path w="4" h="74">
                  <a:moveTo>
                    <a:pt x="4" y="47"/>
                  </a:moveTo>
                  <a:cubicBezTo>
                    <a:pt x="4" y="55"/>
                    <a:pt x="4" y="64"/>
                    <a:pt x="4" y="72"/>
                  </a:cubicBezTo>
                  <a:cubicBezTo>
                    <a:pt x="4" y="72"/>
                    <a:pt x="3" y="72"/>
                    <a:pt x="3" y="72"/>
                  </a:cubicBezTo>
                  <a:cubicBezTo>
                    <a:pt x="2" y="74"/>
                    <a:pt x="1" y="74"/>
                    <a:pt x="0" y="72"/>
                  </a:cubicBezTo>
                  <a:cubicBezTo>
                    <a:pt x="0" y="48"/>
                    <a:pt x="0" y="24"/>
                    <a:pt x="0" y="0"/>
                  </a:cubicBezTo>
                  <a:cubicBezTo>
                    <a:pt x="1" y="0"/>
                    <a:pt x="3" y="0"/>
                    <a:pt x="4" y="0"/>
                  </a:cubicBezTo>
                  <a:cubicBezTo>
                    <a:pt x="4" y="15"/>
                    <a:pt x="4" y="31"/>
                    <a:pt x="4" y="47"/>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9" name="Freeform 102">
              <a:extLst>
                <a:ext uri="{FF2B5EF4-FFF2-40B4-BE49-F238E27FC236}">
                  <a16:creationId xmlns:a16="http://schemas.microsoft.com/office/drawing/2014/main" id="{6232BF93-371B-4560-95A1-1923F99A9C5E}"/>
                </a:ext>
              </a:extLst>
            </p:cNvPr>
            <p:cNvSpPr>
              <a:spLocks/>
            </p:cNvSpPr>
            <p:nvPr/>
          </p:nvSpPr>
          <p:spPr bwMode="auto">
            <a:xfrm>
              <a:off x="9261571" y="6327994"/>
              <a:ext cx="80065" cy="24809"/>
            </a:xfrm>
            <a:custGeom>
              <a:avLst/>
              <a:gdLst>
                <a:gd name="T0" fmla="*/ 2 w 35"/>
                <a:gd name="T1" fmla="*/ 0 h 11"/>
                <a:gd name="T2" fmla="*/ 20 w 35"/>
                <a:gd name="T3" fmla="*/ 0 h 11"/>
                <a:gd name="T4" fmla="*/ 35 w 35"/>
                <a:gd name="T5" fmla="*/ 4 h 11"/>
                <a:gd name="T6" fmla="*/ 2 w 35"/>
                <a:gd name="T7" fmla="*/ 7 h 11"/>
                <a:gd name="T8" fmla="*/ 2 w 35"/>
                <a:gd name="T9" fmla="*/ 0 h 11"/>
              </a:gdLst>
              <a:ahLst/>
              <a:cxnLst>
                <a:cxn ang="0">
                  <a:pos x="T0" y="T1"/>
                </a:cxn>
                <a:cxn ang="0">
                  <a:pos x="T2" y="T3"/>
                </a:cxn>
                <a:cxn ang="0">
                  <a:pos x="T4" y="T5"/>
                </a:cxn>
                <a:cxn ang="0">
                  <a:pos x="T6" y="T7"/>
                </a:cxn>
                <a:cxn ang="0">
                  <a:pos x="T8" y="T9"/>
                </a:cxn>
              </a:cxnLst>
              <a:rect l="0" t="0" r="r" b="b"/>
              <a:pathLst>
                <a:path w="35" h="11">
                  <a:moveTo>
                    <a:pt x="2" y="0"/>
                  </a:moveTo>
                  <a:cubicBezTo>
                    <a:pt x="8" y="0"/>
                    <a:pt x="14" y="0"/>
                    <a:pt x="20" y="0"/>
                  </a:cubicBezTo>
                  <a:cubicBezTo>
                    <a:pt x="24" y="4"/>
                    <a:pt x="31" y="0"/>
                    <a:pt x="35" y="4"/>
                  </a:cubicBezTo>
                  <a:cubicBezTo>
                    <a:pt x="24" y="11"/>
                    <a:pt x="13" y="6"/>
                    <a:pt x="2" y="7"/>
                  </a:cubicBezTo>
                  <a:cubicBezTo>
                    <a:pt x="0" y="5"/>
                    <a:pt x="0" y="3"/>
                    <a:pt x="2" y="0"/>
                  </a:cubicBezTo>
                  <a:close/>
                </a:path>
              </a:pathLst>
            </a:custGeom>
            <a:solidFill>
              <a:srgbClr val="FADA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0" name="Freeform 103">
              <a:extLst>
                <a:ext uri="{FF2B5EF4-FFF2-40B4-BE49-F238E27FC236}">
                  <a16:creationId xmlns:a16="http://schemas.microsoft.com/office/drawing/2014/main" id="{26E43905-8A84-4B8F-8462-F609103775D7}"/>
                </a:ext>
              </a:extLst>
            </p:cNvPr>
            <p:cNvSpPr>
              <a:spLocks/>
            </p:cNvSpPr>
            <p:nvPr/>
          </p:nvSpPr>
          <p:spPr bwMode="auto">
            <a:xfrm>
              <a:off x="9385615" y="6441889"/>
              <a:ext cx="32703" cy="96980"/>
            </a:xfrm>
            <a:custGeom>
              <a:avLst/>
              <a:gdLst>
                <a:gd name="T0" fmla="*/ 14 w 14"/>
                <a:gd name="T1" fmla="*/ 9 h 42"/>
                <a:gd name="T2" fmla="*/ 11 w 14"/>
                <a:gd name="T3" fmla="*/ 27 h 42"/>
                <a:gd name="T4" fmla="*/ 10 w 14"/>
                <a:gd name="T5" fmla="*/ 42 h 42"/>
                <a:gd name="T6" fmla="*/ 10 w 14"/>
                <a:gd name="T7" fmla="*/ 1 h 42"/>
                <a:gd name="T8" fmla="*/ 13 w 14"/>
                <a:gd name="T9" fmla="*/ 1 h 42"/>
                <a:gd name="T10" fmla="*/ 14 w 14"/>
                <a:gd name="T11" fmla="*/ 9 h 42"/>
              </a:gdLst>
              <a:ahLst/>
              <a:cxnLst>
                <a:cxn ang="0">
                  <a:pos x="T0" y="T1"/>
                </a:cxn>
                <a:cxn ang="0">
                  <a:pos x="T2" y="T3"/>
                </a:cxn>
                <a:cxn ang="0">
                  <a:pos x="T4" y="T5"/>
                </a:cxn>
                <a:cxn ang="0">
                  <a:pos x="T6" y="T7"/>
                </a:cxn>
                <a:cxn ang="0">
                  <a:pos x="T8" y="T9"/>
                </a:cxn>
                <a:cxn ang="0">
                  <a:pos x="T10" y="T11"/>
                </a:cxn>
              </a:cxnLst>
              <a:rect l="0" t="0" r="r" b="b"/>
              <a:pathLst>
                <a:path w="14" h="42">
                  <a:moveTo>
                    <a:pt x="14" y="9"/>
                  </a:moveTo>
                  <a:cubicBezTo>
                    <a:pt x="13" y="15"/>
                    <a:pt x="12" y="21"/>
                    <a:pt x="11" y="27"/>
                  </a:cubicBezTo>
                  <a:cubicBezTo>
                    <a:pt x="11" y="32"/>
                    <a:pt x="10" y="37"/>
                    <a:pt x="10" y="42"/>
                  </a:cubicBezTo>
                  <a:cubicBezTo>
                    <a:pt x="0" y="28"/>
                    <a:pt x="12" y="15"/>
                    <a:pt x="10" y="1"/>
                  </a:cubicBezTo>
                  <a:cubicBezTo>
                    <a:pt x="11" y="0"/>
                    <a:pt x="12" y="0"/>
                    <a:pt x="13" y="1"/>
                  </a:cubicBezTo>
                  <a:cubicBezTo>
                    <a:pt x="13" y="4"/>
                    <a:pt x="14" y="6"/>
                    <a:pt x="14" y="9"/>
                  </a:cubicBezTo>
                  <a:close/>
                </a:path>
              </a:pathLst>
            </a:custGeom>
            <a:solidFill>
              <a:srgbClr val="F4AB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1" name="Freeform 105">
              <a:extLst>
                <a:ext uri="{FF2B5EF4-FFF2-40B4-BE49-F238E27FC236}">
                  <a16:creationId xmlns:a16="http://schemas.microsoft.com/office/drawing/2014/main" id="{6A3A6EE2-3A52-4A9F-B20F-E0EBBC058689}"/>
                </a:ext>
              </a:extLst>
            </p:cNvPr>
            <p:cNvSpPr>
              <a:spLocks/>
            </p:cNvSpPr>
            <p:nvPr/>
          </p:nvSpPr>
          <p:spPr bwMode="auto">
            <a:xfrm>
              <a:off x="9307806" y="6325739"/>
              <a:ext cx="47362" cy="13532"/>
            </a:xfrm>
            <a:custGeom>
              <a:avLst/>
              <a:gdLst>
                <a:gd name="T0" fmla="*/ 15 w 21"/>
                <a:gd name="T1" fmla="*/ 5 h 6"/>
                <a:gd name="T2" fmla="*/ 0 w 21"/>
                <a:gd name="T3" fmla="*/ 1 h 6"/>
                <a:gd name="T4" fmla="*/ 17 w 21"/>
                <a:gd name="T5" fmla="*/ 2 h 6"/>
                <a:gd name="T6" fmla="*/ 15 w 21"/>
                <a:gd name="T7" fmla="*/ 5 h 6"/>
              </a:gdLst>
              <a:ahLst/>
              <a:cxnLst>
                <a:cxn ang="0">
                  <a:pos x="T0" y="T1"/>
                </a:cxn>
                <a:cxn ang="0">
                  <a:pos x="T2" y="T3"/>
                </a:cxn>
                <a:cxn ang="0">
                  <a:pos x="T4" y="T5"/>
                </a:cxn>
                <a:cxn ang="0">
                  <a:pos x="T6" y="T7"/>
                </a:cxn>
              </a:cxnLst>
              <a:rect l="0" t="0" r="r" b="b"/>
              <a:pathLst>
                <a:path w="21" h="6">
                  <a:moveTo>
                    <a:pt x="15" y="5"/>
                  </a:moveTo>
                  <a:cubicBezTo>
                    <a:pt x="10" y="4"/>
                    <a:pt x="4" y="6"/>
                    <a:pt x="0" y="1"/>
                  </a:cubicBezTo>
                  <a:cubicBezTo>
                    <a:pt x="6" y="1"/>
                    <a:pt x="12" y="0"/>
                    <a:pt x="17" y="2"/>
                  </a:cubicBezTo>
                  <a:cubicBezTo>
                    <a:pt x="21" y="3"/>
                    <a:pt x="16" y="4"/>
                    <a:pt x="15" y="5"/>
                  </a:cubicBezTo>
                  <a:close/>
                </a:path>
              </a:pathLst>
            </a:custGeom>
            <a:solidFill>
              <a:srgbClr val="FAE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2" name="Freeform 107">
              <a:extLst>
                <a:ext uri="{FF2B5EF4-FFF2-40B4-BE49-F238E27FC236}">
                  <a16:creationId xmlns:a16="http://schemas.microsoft.com/office/drawing/2014/main" id="{82E552B0-9517-4CC2-9FC0-21B7FC0B63B4}"/>
                </a:ext>
              </a:extLst>
            </p:cNvPr>
            <p:cNvSpPr>
              <a:spLocks/>
            </p:cNvSpPr>
            <p:nvPr/>
          </p:nvSpPr>
          <p:spPr bwMode="auto">
            <a:xfrm>
              <a:off x="9246911" y="6323484"/>
              <a:ext cx="19171" cy="20298"/>
            </a:xfrm>
            <a:custGeom>
              <a:avLst/>
              <a:gdLst>
                <a:gd name="T0" fmla="*/ 8 w 8"/>
                <a:gd name="T1" fmla="*/ 2 h 9"/>
                <a:gd name="T2" fmla="*/ 8 w 8"/>
                <a:gd name="T3" fmla="*/ 9 h 9"/>
                <a:gd name="T4" fmla="*/ 0 w 8"/>
                <a:gd name="T5" fmla="*/ 5 h 9"/>
                <a:gd name="T6" fmla="*/ 8 w 8"/>
                <a:gd name="T7" fmla="*/ 2 h 9"/>
              </a:gdLst>
              <a:ahLst/>
              <a:cxnLst>
                <a:cxn ang="0">
                  <a:pos x="T0" y="T1"/>
                </a:cxn>
                <a:cxn ang="0">
                  <a:pos x="T2" y="T3"/>
                </a:cxn>
                <a:cxn ang="0">
                  <a:pos x="T4" y="T5"/>
                </a:cxn>
                <a:cxn ang="0">
                  <a:pos x="T6" y="T7"/>
                </a:cxn>
              </a:cxnLst>
              <a:rect l="0" t="0" r="r" b="b"/>
              <a:pathLst>
                <a:path w="8" h="9">
                  <a:moveTo>
                    <a:pt x="8" y="2"/>
                  </a:moveTo>
                  <a:cubicBezTo>
                    <a:pt x="8" y="5"/>
                    <a:pt x="8" y="7"/>
                    <a:pt x="8" y="9"/>
                  </a:cubicBezTo>
                  <a:cubicBezTo>
                    <a:pt x="4" y="9"/>
                    <a:pt x="0" y="9"/>
                    <a:pt x="0" y="5"/>
                  </a:cubicBezTo>
                  <a:cubicBezTo>
                    <a:pt x="0" y="0"/>
                    <a:pt x="5" y="3"/>
                    <a:pt x="8" y="2"/>
                  </a:cubicBezTo>
                  <a:close/>
                </a:path>
              </a:pathLst>
            </a:custGeom>
            <a:solidFill>
              <a:srgbClr val="FBD1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3" name="Freeform 108">
              <a:extLst>
                <a:ext uri="{FF2B5EF4-FFF2-40B4-BE49-F238E27FC236}">
                  <a16:creationId xmlns:a16="http://schemas.microsoft.com/office/drawing/2014/main" id="{5FDE03D6-1B70-4C04-8E15-31A719398B0A}"/>
                </a:ext>
              </a:extLst>
            </p:cNvPr>
            <p:cNvSpPr>
              <a:spLocks/>
            </p:cNvSpPr>
            <p:nvPr/>
          </p:nvSpPr>
          <p:spPr bwMode="auto">
            <a:xfrm>
              <a:off x="9408169" y="6403549"/>
              <a:ext cx="7894" cy="40596"/>
            </a:xfrm>
            <a:custGeom>
              <a:avLst/>
              <a:gdLst>
                <a:gd name="T0" fmla="*/ 3 w 3"/>
                <a:gd name="T1" fmla="*/ 18 h 18"/>
                <a:gd name="T2" fmla="*/ 2 w 3"/>
                <a:gd name="T3" fmla="*/ 18 h 18"/>
                <a:gd name="T4" fmla="*/ 0 w 3"/>
                <a:gd name="T5" fmla="*/ 18 h 18"/>
                <a:gd name="T6" fmla="*/ 0 w 3"/>
                <a:gd name="T7" fmla="*/ 0 h 18"/>
                <a:gd name="T8" fmla="*/ 3 w 3"/>
                <a:gd name="T9" fmla="*/ 0 h 18"/>
                <a:gd name="T10" fmla="*/ 3 w 3"/>
                <a:gd name="T11" fmla="*/ 18 h 18"/>
              </a:gdLst>
              <a:ahLst/>
              <a:cxnLst>
                <a:cxn ang="0">
                  <a:pos x="T0" y="T1"/>
                </a:cxn>
                <a:cxn ang="0">
                  <a:pos x="T2" y="T3"/>
                </a:cxn>
                <a:cxn ang="0">
                  <a:pos x="T4" y="T5"/>
                </a:cxn>
                <a:cxn ang="0">
                  <a:pos x="T6" y="T7"/>
                </a:cxn>
                <a:cxn ang="0">
                  <a:pos x="T8" y="T9"/>
                </a:cxn>
                <a:cxn ang="0">
                  <a:pos x="T10" y="T11"/>
                </a:cxn>
              </a:cxnLst>
              <a:rect l="0" t="0" r="r" b="b"/>
              <a:pathLst>
                <a:path w="3" h="18">
                  <a:moveTo>
                    <a:pt x="3" y="18"/>
                  </a:moveTo>
                  <a:cubicBezTo>
                    <a:pt x="2" y="18"/>
                    <a:pt x="2" y="18"/>
                    <a:pt x="2" y="18"/>
                  </a:cubicBezTo>
                  <a:cubicBezTo>
                    <a:pt x="2" y="18"/>
                    <a:pt x="0" y="18"/>
                    <a:pt x="0" y="18"/>
                  </a:cubicBezTo>
                  <a:cubicBezTo>
                    <a:pt x="0" y="12"/>
                    <a:pt x="0" y="6"/>
                    <a:pt x="0" y="0"/>
                  </a:cubicBezTo>
                  <a:cubicBezTo>
                    <a:pt x="1" y="0"/>
                    <a:pt x="2" y="0"/>
                    <a:pt x="3" y="0"/>
                  </a:cubicBezTo>
                  <a:cubicBezTo>
                    <a:pt x="3" y="6"/>
                    <a:pt x="3" y="12"/>
                    <a:pt x="3" y="18"/>
                  </a:cubicBezTo>
                  <a:close/>
                </a:path>
              </a:pathLst>
            </a:custGeom>
            <a:solidFill>
              <a:srgbClr val="EF99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4" name="Freeform 112">
              <a:extLst>
                <a:ext uri="{FF2B5EF4-FFF2-40B4-BE49-F238E27FC236}">
                  <a16:creationId xmlns:a16="http://schemas.microsoft.com/office/drawing/2014/main" id="{C06F683D-7426-4533-A7FE-004075583540}"/>
                </a:ext>
              </a:extLst>
            </p:cNvPr>
            <p:cNvSpPr>
              <a:spLocks/>
            </p:cNvSpPr>
            <p:nvPr/>
          </p:nvSpPr>
          <p:spPr bwMode="auto">
            <a:xfrm>
              <a:off x="8780056" y="5240921"/>
              <a:ext cx="278535" cy="305599"/>
            </a:xfrm>
            <a:custGeom>
              <a:avLst/>
              <a:gdLst>
                <a:gd name="T0" fmla="*/ 36 w 121"/>
                <a:gd name="T1" fmla="*/ 92 h 133"/>
                <a:gd name="T2" fmla="*/ 21 w 121"/>
                <a:gd name="T3" fmla="*/ 74 h 133"/>
                <a:gd name="T4" fmla="*/ 14 w 121"/>
                <a:gd name="T5" fmla="*/ 70 h 133"/>
                <a:gd name="T6" fmla="*/ 0 w 121"/>
                <a:gd name="T7" fmla="*/ 48 h 133"/>
                <a:gd name="T8" fmla="*/ 8 w 121"/>
                <a:gd name="T9" fmla="*/ 36 h 133"/>
                <a:gd name="T10" fmla="*/ 31 w 121"/>
                <a:gd name="T11" fmla="*/ 18 h 133"/>
                <a:gd name="T12" fmla="*/ 36 w 121"/>
                <a:gd name="T13" fmla="*/ 10 h 133"/>
                <a:gd name="T14" fmla="*/ 49 w 121"/>
                <a:gd name="T15" fmla="*/ 0 h 133"/>
                <a:gd name="T16" fmla="*/ 112 w 121"/>
                <a:gd name="T17" fmla="*/ 25 h 133"/>
                <a:gd name="T18" fmla="*/ 101 w 121"/>
                <a:gd name="T19" fmla="*/ 37 h 133"/>
                <a:gd name="T20" fmla="*/ 78 w 121"/>
                <a:gd name="T21" fmla="*/ 45 h 133"/>
                <a:gd name="T22" fmla="*/ 83 w 121"/>
                <a:gd name="T23" fmla="*/ 51 h 133"/>
                <a:gd name="T24" fmla="*/ 112 w 121"/>
                <a:gd name="T25" fmla="*/ 60 h 133"/>
                <a:gd name="T26" fmla="*/ 119 w 121"/>
                <a:gd name="T27" fmla="*/ 71 h 133"/>
                <a:gd name="T28" fmla="*/ 119 w 121"/>
                <a:gd name="T29" fmla="*/ 87 h 133"/>
                <a:gd name="T30" fmla="*/ 111 w 121"/>
                <a:gd name="T31" fmla="*/ 102 h 133"/>
                <a:gd name="T32" fmla="*/ 107 w 121"/>
                <a:gd name="T33" fmla="*/ 105 h 133"/>
                <a:gd name="T34" fmla="*/ 100 w 121"/>
                <a:gd name="T35" fmla="*/ 108 h 133"/>
                <a:gd name="T36" fmla="*/ 90 w 121"/>
                <a:gd name="T37" fmla="*/ 105 h 133"/>
                <a:gd name="T38" fmla="*/ 86 w 121"/>
                <a:gd name="T39" fmla="*/ 102 h 133"/>
                <a:gd name="T40" fmla="*/ 88 w 121"/>
                <a:gd name="T41" fmla="*/ 104 h 133"/>
                <a:gd name="T42" fmla="*/ 102 w 121"/>
                <a:gd name="T43" fmla="*/ 112 h 133"/>
                <a:gd name="T44" fmla="*/ 99 w 121"/>
                <a:gd name="T45" fmla="*/ 120 h 133"/>
                <a:gd name="T46" fmla="*/ 61 w 121"/>
                <a:gd name="T47" fmla="*/ 118 h 133"/>
                <a:gd name="T48" fmla="*/ 36 w 121"/>
                <a:gd name="T49" fmla="*/ 9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 h="133">
                  <a:moveTo>
                    <a:pt x="36" y="92"/>
                  </a:moveTo>
                  <a:cubicBezTo>
                    <a:pt x="32" y="85"/>
                    <a:pt x="27" y="78"/>
                    <a:pt x="21" y="74"/>
                  </a:cubicBezTo>
                  <a:cubicBezTo>
                    <a:pt x="18" y="74"/>
                    <a:pt x="16" y="72"/>
                    <a:pt x="14" y="70"/>
                  </a:cubicBezTo>
                  <a:cubicBezTo>
                    <a:pt x="10" y="63"/>
                    <a:pt x="1" y="58"/>
                    <a:pt x="0" y="48"/>
                  </a:cubicBezTo>
                  <a:cubicBezTo>
                    <a:pt x="1" y="43"/>
                    <a:pt x="5" y="39"/>
                    <a:pt x="8" y="36"/>
                  </a:cubicBezTo>
                  <a:cubicBezTo>
                    <a:pt x="16" y="30"/>
                    <a:pt x="25" y="26"/>
                    <a:pt x="31" y="18"/>
                  </a:cubicBezTo>
                  <a:cubicBezTo>
                    <a:pt x="32" y="15"/>
                    <a:pt x="34" y="13"/>
                    <a:pt x="36" y="10"/>
                  </a:cubicBezTo>
                  <a:cubicBezTo>
                    <a:pt x="40" y="7"/>
                    <a:pt x="42" y="1"/>
                    <a:pt x="49" y="0"/>
                  </a:cubicBezTo>
                  <a:cubicBezTo>
                    <a:pt x="73" y="1"/>
                    <a:pt x="93" y="12"/>
                    <a:pt x="112" y="25"/>
                  </a:cubicBezTo>
                  <a:cubicBezTo>
                    <a:pt x="115" y="35"/>
                    <a:pt x="106" y="34"/>
                    <a:pt x="101" y="37"/>
                  </a:cubicBezTo>
                  <a:cubicBezTo>
                    <a:pt x="94" y="41"/>
                    <a:pt x="85" y="41"/>
                    <a:pt x="78" y="45"/>
                  </a:cubicBezTo>
                  <a:cubicBezTo>
                    <a:pt x="75" y="52"/>
                    <a:pt x="80" y="50"/>
                    <a:pt x="83" y="51"/>
                  </a:cubicBezTo>
                  <a:cubicBezTo>
                    <a:pt x="93" y="51"/>
                    <a:pt x="105" y="50"/>
                    <a:pt x="112" y="60"/>
                  </a:cubicBezTo>
                  <a:cubicBezTo>
                    <a:pt x="115" y="63"/>
                    <a:pt x="117" y="67"/>
                    <a:pt x="119" y="71"/>
                  </a:cubicBezTo>
                  <a:cubicBezTo>
                    <a:pt x="121" y="76"/>
                    <a:pt x="121" y="82"/>
                    <a:pt x="119" y="87"/>
                  </a:cubicBezTo>
                  <a:cubicBezTo>
                    <a:pt x="117" y="92"/>
                    <a:pt x="115" y="97"/>
                    <a:pt x="111" y="102"/>
                  </a:cubicBezTo>
                  <a:cubicBezTo>
                    <a:pt x="110" y="103"/>
                    <a:pt x="109" y="104"/>
                    <a:pt x="107" y="105"/>
                  </a:cubicBezTo>
                  <a:cubicBezTo>
                    <a:pt x="104" y="104"/>
                    <a:pt x="102" y="106"/>
                    <a:pt x="100" y="108"/>
                  </a:cubicBezTo>
                  <a:cubicBezTo>
                    <a:pt x="96" y="109"/>
                    <a:pt x="93" y="108"/>
                    <a:pt x="90" y="105"/>
                  </a:cubicBezTo>
                  <a:cubicBezTo>
                    <a:pt x="88" y="104"/>
                    <a:pt x="88" y="102"/>
                    <a:pt x="86" y="102"/>
                  </a:cubicBezTo>
                  <a:cubicBezTo>
                    <a:pt x="87" y="102"/>
                    <a:pt x="88" y="103"/>
                    <a:pt x="88" y="104"/>
                  </a:cubicBezTo>
                  <a:cubicBezTo>
                    <a:pt x="92" y="109"/>
                    <a:pt x="98" y="107"/>
                    <a:pt x="102" y="112"/>
                  </a:cubicBezTo>
                  <a:cubicBezTo>
                    <a:pt x="103" y="115"/>
                    <a:pt x="102" y="118"/>
                    <a:pt x="99" y="120"/>
                  </a:cubicBezTo>
                  <a:cubicBezTo>
                    <a:pt x="86" y="122"/>
                    <a:pt x="72" y="133"/>
                    <a:pt x="61" y="118"/>
                  </a:cubicBezTo>
                  <a:cubicBezTo>
                    <a:pt x="50" y="112"/>
                    <a:pt x="46" y="99"/>
                    <a:pt x="36" y="92"/>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5" name="Freeform 113">
              <a:extLst>
                <a:ext uri="{FF2B5EF4-FFF2-40B4-BE49-F238E27FC236}">
                  <a16:creationId xmlns:a16="http://schemas.microsoft.com/office/drawing/2014/main" id="{035273F2-8DE6-4B16-897A-6DFC3BA8E722}"/>
                </a:ext>
              </a:extLst>
            </p:cNvPr>
            <p:cNvSpPr>
              <a:spLocks/>
            </p:cNvSpPr>
            <p:nvPr/>
          </p:nvSpPr>
          <p:spPr bwMode="auto">
            <a:xfrm>
              <a:off x="8934547" y="3938462"/>
              <a:ext cx="218768" cy="338301"/>
            </a:xfrm>
            <a:custGeom>
              <a:avLst/>
              <a:gdLst>
                <a:gd name="T0" fmla="*/ 23 w 95"/>
                <a:gd name="T1" fmla="*/ 52 h 147"/>
                <a:gd name="T2" fmla="*/ 23 w 95"/>
                <a:gd name="T3" fmla="*/ 37 h 147"/>
                <a:gd name="T4" fmla="*/ 30 w 95"/>
                <a:gd name="T5" fmla="*/ 22 h 147"/>
                <a:gd name="T6" fmla="*/ 35 w 95"/>
                <a:gd name="T7" fmla="*/ 17 h 147"/>
                <a:gd name="T8" fmla="*/ 50 w 95"/>
                <a:gd name="T9" fmla="*/ 5 h 147"/>
                <a:gd name="T10" fmla="*/ 55 w 95"/>
                <a:gd name="T11" fmla="*/ 24 h 147"/>
                <a:gd name="T12" fmla="*/ 56 w 95"/>
                <a:gd name="T13" fmla="*/ 20 h 147"/>
                <a:gd name="T14" fmla="*/ 69 w 95"/>
                <a:gd name="T15" fmla="*/ 1 h 147"/>
                <a:gd name="T16" fmla="*/ 80 w 95"/>
                <a:gd name="T17" fmla="*/ 21 h 147"/>
                <a:gd name="T18" fmla="*/ 82 w 95"/>
                <a:gd name="T19" fmla="*/ 27 h 147"/>
                <a:gd name="T20" fmla="*/ 95 w 95"/>
                <a:gd name="T21" fmla="*/ 111 h 147"/>
                <a:gd name="T22" fmla="*/ 59 w 95"/>
                <a:gd name="T23" fmla="*/ 140 h 147"/>
                <a:gd name="T24" fmla="*/ 32 w 95"/>
                <a:gd name="T25" fmla="*/ 138 h 147"/>
                <a:gd name="T26" fmla="*/ 0 w 95"/>
                <a:gd name="T27" fmla="*/ 99 h 147"/>
                <a:gd name="T28" fmla="*/ 23 w 95"/>
                <a:gd name="T29" fmla="*/ 5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5" h="147">
                  <a:moveTo>
                    <a:pt x="23" y="52"/>
                  </a:moveTo>
                  <a:cubicBezTo>
                    <a:pt x="23" y="47"/>
                    <a:pt x="23" y="42"/>
                    <a:pt x="23" y="37"/>
                  </a:cubicBezTo>
                  <a:cubicBezTo>
                    <a:pt x="24" y="31"/>
                    <a:pt x="26" y="26"/>
                    <a:pt x="30" y="22"/>
                  </a:cubicBezTo>
                  <a:cubicBezTo>
                    <a:pt x="32" y="21"/>
                    <a:pt x="33" y="19"/>
                    <a:pt x="35" y="17"/>
                  </a:cubicBezTo>
                  <a:cubicBezTo>
                    <a:pt x="39" y="12"/>
                    <a:pt x="40" y="1"/>
                    <a:pt x="50" y="5"/>
                  </a:cubicBezTo>
                  <a:cubicBezTo>
                    <a:pt x="59" y="8"/>
                    <a:pt x="55" y="18"/>
                    <a:pt x="55" y="24"/>
                  </a:cubicBezTo>
                  <a:cubicBezTo>
                    <a:pt x="54" y="23"/>
                    <a:pt x="55" y="22"/>
                    <a:pt x="56" y="20"/>
                  </a:cubicBezTo>
                  <a:cubicBezTo>
                    <a:pt x="58" y="12"/>
                    <a:pt x="59" y="0"/>
                    <a:pt x="69" y="1"/>
                  </a:cubicBezTo>
                  <a:cubicBezTo>
                    <a:pt x="80" y="1"/>
                    <a:pt x="78" y="13"/>
                    <a:pt x="80" y="21"/>
                  </a:cubicBezTo>
                  <a:cubicBezTo>
                    <a:pt x="80" y="23"/>
                    <a:pt x="81" y="25"/>
                    <a:pt x="82" y="27"/>
                  </a:cubicBezTo>
                  <a:cubicBezTo>
                    <a:pt x="79" y="56"/>
                    <a:pt x="90" y="83"/>
                    <a:pt x="95" y="111"/>
                  </a:cubicBezTo>
                  <a:cubicBezTo>
                    <a:pt x="84" y="121"/>
                    <a:pt x="72" y="131"/>
                    <a:pt x="59" y="140"/>
                  </a:cubicBezTo>
                  <a:cubicBezTo>
                    <a:pt x="49" y="147"/>
                    <a:pt x="41" y="147"/>
                    <a:pt x="32" y="138"/>
                  </a:cubicBezTo>
                  <a:cubicBezTo>
                    <a:pt x="19" y="127"/>
                    <a:pt x="9" y="113"/>
                    <a:pt x="0" y="99"/>
                  </a:cubicBezTo>
                  <a:cubicBezTo>
                    <a:pt x="6" y="82"/>
                    <a:pt x="14" y="67"/>
                    <a:pt x="23" y="52"/>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6" name="Freeform 114">
              <a:extLst>
                <a:ext uri="{FF2B5EF4-FFF2-40B4-BE49-F238E27FC236}">
                  <a16:creationId xmlns:a16="http://schemas.microsoft.com/office/drawing/2014/main" id="{7E436136-A1AE-4E35-A094-1E9894B39CED}"/>
                </a:ext>
              </a:extLst>
            </p:cNvPr>
            <p:cNvSpPr>
              <a:spLocks/>
            </p:cNvSpPr>
            <p:nvPr/>
          </p:nvSpPr>
          <p:spPr bwMode="auto">
            <a:xfrm>
              <a:off x="8574820" y="4035442"/>
              <a:ext cx="308982" cy="622474"/>
            </a:xfrm>
            <a:custGeom>
              <a:avLst/>
              <a:gdLst>
                <a:gd name="T0" fmla="*/ 32 w 134"/>
                <a:gd name="T1" fmla="*/ 175 h 271"/>
                <a:gd name="T2" fmla="*/ 32 w 134"/>
                <a:gd name="T3" fmla="*/ 171 h 271"/>
                <a:gd name="T4" fmla="*/ 6 w 134"/>
                <a:gd name="T5" fmla="*/ 74 h 271"/>
                <a:gd name="T6" fmla="*/ 14 w 134"/>
                <a:gd name="T7" fmla="*/ 21 h 271"/>
                <a:gd name="T8" fmla="*/ 18 w 134"/>
                <a:gd name="T9" fmla="*/ 0 h 271"/>
                <a:gd name="T10" fmla="*/ 21 w 134"/>
                <a:gd name="T11" fmla="*/ 0 h 271"/>
                <a:gd name="T12" fmla="*/ 25 w 134"/>
                <a:gd name="T13" fmla="*/ 80 h 271"/>
                <a:gd name="T14" fmla="*/ 84 w 134"/>
                <a:gd name="T15" fmla="*/ 160 h 271"/>
                <a:gd name="T16" fmla="*/ 134 w 134"/>
                <a:gd name="T17" fmla="*/ 174 h 271"/>
                <a:gd name="T18" fmla="*/ 89 w 134"/>
                <a:gd name="T19" fmla="*/ 196 h 271"/>
                <a:gd name="T20" fmla="*/ 68 w 134"/>
                <a:gd name="T21" fmla="*/ 226 h 271"/>
                <a:gd name="T22" fmla="*/ 80 w 134"/>
                <a:gd name="T23" fmla="*/ 266 h 271"/>
                <a:gd name="T24" fmla="*/ 76 w 134"/>
                <a:gd name="T25" fmla="*/ 270 h 271"/>
                <a:gd name="T26" fmla="*/ 69 w 134"/>
                <a:gd name="T27" fmla="*/ 266 h 271"/>
                <a:gd name="T28" fmla="*/ 42 w 134"/>
                <a:gd name="T29" fmla="*/ 219 h 271"/>
                <a:gd name="T30" fmla="*/ 32 w 134"/>
                <a:gd name="T31" fmla="*/ 175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4" h="271">
                  <a:moveTo>
                    <a:pt x="32" y="175"/>
                  </a:moveTo>
                  <a:cubicBezTo>
                    <a:pt x="32" y="173"/>
                    <a:pt x="32" y="172"/>
                    <a:pt x="32" y="171"/>
                  </a:cubicBezTo>
                  <a:cubicBezTo>
                    <a:pt x="9" y="143"/>
                    <a:pt x="0" y="111"/>
                    <a:pt x="6" y="74"/>
                  </a:cubicBezTo>
                  <a:cubicBezTo>
                    <a:pt x="10" y="56"/>
                    <a:pt x="17" y="39"/>
                    <a:pt x="14" y="21"/>
                  </a:cubicBezTo>
                  <a:cubicBezTo>
                    <a:pt x="16" y="14"/>
                    <a:pt x="17" y="7"/>
                    <a:pt x="18" y="0"/>
                  </a:cubicBezTo>
                  <a:cubicBezTo>
                    <a:pt x="19" y="0"/>
                    <a:pt x="20" y="0"/>
                    <a:pt x="21" y="0"/>
                  </a:cubicBezTo>
                  <a:cubicBezTo>
                    <a:pt x="22" y="27"/>
                    <a:pt x="25" y="53"/>
                    <a:pt x="25" y="80"/>
                  </a:cubicBezTo>
                  <a:cubicBezTo>
                    <a:pt x="26" y="137"/>
                    <a:pt x="29" y="143"/>
                    <a:pt x="84" y="160"/>
                  </a:cubicBezTo>
                  <a:cubicBezTo>
                    <a:pt x="100" y="165"/>
                    <a:pt x="116" y="169"/>
                    <a:pt x="134" y="174"/>
                  </a:cubicBezTo>
                  <a:cubicBezTo>
                    <a:pt x="121" y="188"/>
                    <a:pt x="105" y="194"/>
                    <a:pt x="89" y="196"/>
                  </a:cubicBezTo>
                  <a:cubicBezTo>
                    <a:pt x="71" y="199"/>
                    <a:pt x="63" y="209"/>
                    <a:pt x="68" y="226"/>
                  </a:cubicBezTo>
                  <a:cubicBezTo>
                    <a:pt x="71" y="240"/>
                    <a:pt x="76" y="253"/>
                    <a:pt x="80" y="266"/>
                  </a:cubicBezTo>
                  <a:cubicBezTo>
                    <a:pt x="81" y="270"/>
                    <a:pt x="80" y="271"/>
                    <a:pt x="76" y="270"/>
                  </a:cubicBezTo>
                  <a:cubicBezTo>
                    <a:pt x="73" y="270"/>
                    <a:pt x="71" y="269"/>
                    <a:pt x="69" y="266"/>
                  </a:cubicBezTo>
                  <a:cubicBezTo>
                    <a:pt x="64" y="248"/>
                    <a:pt x="58" y="231"/>
                    <a:pt x="42" y="219"/>
                  </a:cubicBezTo>
                  <a:cubicBezTo>
                    <a:pt x="28" y="207"/>
                    <a:pt x="30" y="191"/>
                    <a:pt x="32" y="17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7" name="Freeform 115">
              <a:extLst>
                <a:ext uri="{FF2B5EF4-FFF2-40B4-BE49-F238E27FC236}">
                  <a16:creationId xmlns:a16="http://schemas.microsoft.com/office/drawing/2014/main" id="{9A72F5E5-8154-4A2B-A391-0A443ADE4286}"/>
                </a:ext>
              </a:extLst>
            </p:cNvPr>
            <p:cNvSpPr>
              <a:spLocks/>
            </p:cNvSpPr>
            <p:nvPr/>
          </p:nvSpPr>
          <p:spPr bwMode="auto">
            <a:xfrm>
              <a:off x="8872525" y="3700523"/>
              <a:ext cx="199598" cy="277407"/>
            </a:xfrm>
            <a:custGeom>
              <a:avLst/>
              <a:gdLst>
                <a:gd name="T0" fmla="*/ 14 w 87"/>
                <a:gd name="T1" fmla="*/ 9 h 121"/>
                <a:gd name="T2" fmla="*/ 28 w 87"/>
                <a:gd name="T3" fmla="*/ 2 h 121"/>
                <a:gd name="T4" fmla="*/ 37 w 87"/>
                <a:gd name="T5" fmla="*/ 4 h 121"/>
                <a:gd name="T6" fmla="*/ 51 w 87"/>
                <a:gd name="T7" fmla="*/ 13 h 121"/>
                <a:gd name="T8" fmla="*/ 86 w 87"/>
                <a:gd name="T9" fmla="*/ 46 h 121"/>
                <a:gd name="T10" fmla="*/ 85 w 87"/>
                <a:gd name="T11" fmla="*/ 62 h 121"/>
                <a:gd name="T12" fmla="*/ 83 w 87"/>
                <a:gd name="T13" fmla="*/ 72 h 121"/>
                <a:gd name="T14" fmla="*/ 69 w 87"/>
                <a:gd name="T15" fmla="*/ 102 h 121"/>
                <a:gd name="T16" fmla="*/ 59 w 87"/>
                <a:gd name="T17" fmla="*/ 116 h 121"/>
                <a:gd name="T18" fmla="*/ 45 w 87"/>
                <a:gd name="T19" fmla="*/ 119 h 121"/>
                <a:gd name="T20" fmla="*/ 36 w 87"/>
                <a:gd name="T21" fmla="*/ 111 h 121"/>
                <a:gd name="T22" fmla="*/ 35 w 87"/>
                <a:gd name="T23" fmla="*/ 108 h 121"/>
                <a:gd name="T24" fmla="*/ 22 w 87"/>
                <a:gd name="T25" fmla="*/ 87 h 121"/>
                <a:gd name="T26" fmla="*/ 6 w 87"/>
                <a:gd name="T27" fmla="*/ 28 h 121"/>
                <a:gd name="T28" fmla="*/ 14 w 87"/>
                <a:gd name="T29" fmla="*/ 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121">
                  <a:moveTo>
                    <a:pt x="14" y="9"/>
                  </a:moveTo>
                  <a:cubicBezTo>
                    <a:pt x="19" y="8"/>
                    <a:pt x="21" y="1"/>
                    <a:pt x="28" y="2"/>
                  </a:cubicBezTo>
                  <a:cubicBezTo>
                    <a:pt x="32" y="0"/>
                    <a:pt x="34" y="2"/>
                    <a:pt x="37" y="4"/>
                  </a:cubicBezTo>
                  <a:cubicBezTo>
                    <a:pt x="41" y="7"/>
                    <a:pt x="45" y="11"/>
                    <a:pt x="51" y="13"/>
                  </a:cubicBezTo>
                  <a:cubicBezTo>
                    <a:pt x="64" y="22"/>
                    <a:pt x="80" y="29"/>
                    <a:pt x="86" y="46"/>
                  </a:cubicBezTo>
                  <a:cubicBezTo>
                    <a:pt x="87" y="51"/>
                    <a:pt x="86" y="56"/>
                    <a:pt x="85" y="62"/>
                  </a:cubicBezTo>
                  <a:cubicBezTo>
                    <a:pt x="84" y="65"/>
                    <a:pt x="84" y="69"/>
                    <a:pt x="83" y="72"/>
                  </a:cubicBezTo>
                  <a:cubicBezTo>
                    <a:pt x="79" y="82"/>
                    <a:pt x="75" y="93"/>
                    <a:pt x="69" y="102"/>
                  </a:cubicBezTo>
                  <a:cubicBezTo>
                    <a:pt x="65" y="106"/>
                    <a:pt x="62" y="112"/>
                    <a:pt x="59" y="116"/>
                  </a:cubicBezTo>
                  <a:cubicBezTo>
                    <a:pt x="55" y="121"/>
                    <a:pt x="50" y="121"/>
                    <a:pt x="45" y="119"/>
                  </a:cubicBezTo>
                  <a:cubicBezTo>
                    <a:pt x="41" y="118"/>
                    <a:pt x="38" y="115"/>
                    <a:pt x="36" y="111"/>
                  </a:cubicBezTo>
                  <a:cubicBezTo>
                    <a:pt x="35" y="110"/>
                    <a:pt x="35" y="109"/>
                    <a:pt x="35" y="108"/>
                  </a:cubicBezTo>
                  <a:cubicBezTo>
                    <a:pt x="35" y="98"/>
                    <a:pt x="26" y="94"/>
                    <a:pt x="22" y="87"/>
                  </a:cubicBezTo>
                  <a:cubicBezTo>
                    <a:pt x="10" y="68"/>
                    <a:pt x="0" y="50"/>
                    <a:pt x="6" y="28"/>
                  </a:cubicBezTo>
                  <a:cubicBezTo>
                    <a:pt x="8" y="21"/>
                    <a:pt x="11" y="15"/>
                    <a:pt x="14" y="9"/>
                  </a:cubicBezTo>
                  <a:close/>
                </a:path>
              </a:pathLst>
            </a:custGeom>
            <a:solidFill>
              <a:srgbClr val="F5FA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8" name="Freeform 116">
              <a:extLst>
                <a:ext uri="{FF2B5EF4-FFF2-40B4-BE49-F238E27FC236}">
                  <a16:creationId xmlns:a16="http://schemas.microsoft.com/office/drawing/2014/main" id="{A5590C4D-A907-4EE6-BDD8-5C6A5E0124E8}"/>
                </a:ext>
              </a:extLst>
            </p:cNvPr>
            <p:cNvSpPr>
              <a:spLocks/>
            </p:cNvSpPr>
            <p:nvPr/>
          </p:nvSpPr>
          <p:spPr bwMode="auto">
            <a:xfrm>
              <a:off x="9076634" y="4248571"/>
              <a:ext cx="78937" cy="1016031"/>
            </a:xfrm>
            <a:custGeom>
              <a:avLst/>
              <a:gdLst>
                <a:gd name="T0" fmla="*/ 23 w 34"/>
                <a:gd name="T1" fmla="*/ 12 h 442"/>
                <a:gd name="T2" fmla="*/ 24 w 34"/>
                <a:gd name="T3" fmla="*/ 34 h 442"/>
                <a:gd name="T4" fmla="*/ 34 w 34"/>
                <a:gd name="T5" fmla="*/ 97 h 442"/>
                <a:gd name="T6" fmla="*/ 34 w 34"/>
                <a:gd name="T7" fmla="*/ 436 h 442"/>
                <a:gd name="T8" fmla="*/ 27 w 34"/>
                <a:gd name="T9" fmla="*/ 441 h 442"/>
                <a:gd name="T10" fmla="*/ 26 w 34"/>
                <a:gd name="T11" fmla="*/ 439 h 442"/>
                <a:gd name="T12" fmla="*/ 25 w 34"/>
                <a:gd name="T13" fmla="*/ 424 h 442"/>
                <a:gd name="T14" fmla="*/ 25 w 34"/>
                <a:gd name="T15" fmla="*/ 67 h 442"/>
                <a:gd name="T16" fmla="*/ 12 w 34"/>
                <a:gd name="T17" fmla="*/ 45 h 442"/>
                <a:gd name="T18" fmla="*/ 0 w 34"/>
                <a:gd name="T19" fmla="*/ 15 h 442"/>
                <a:gd name="T20" fmla="*/ 15 w 34"/>
                <a:gd name="T21" fmla="*/ 0 h 442"/>
                <a:gd name="T22" fmla="*/ 23 w 34"/>
                <a:gd name="T23" fmla="*/ 1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42">
                  <a:moveTo>
                    <a:pt x="23" y="12"/>
                  </a:moveTo>
                  <a:cubicBezTo>
                    <a:pt x="17" y="20"/>
                    <a:pt x="21" y="27"/>
                    <a:pt x="24" y="34"/>
                  </a:cubicBezTo>
                  <a:cubicBezTo>
                    <a:pt x="32" y="54"/>
                    <a:pt x="34" y="75"/>
                    <a:pt x="34" y="97"/>
                  </a:cubicBezTo>
                  <a:cubicBezTo>
                    <a:pt x="34" y="210"/>
                    <a:pt x="34" y="323"/>
                    <a:pt x="34" y="436"/>
                  </a:cubicBezTo>
                  <a:cubicBezTo>
                    <a:pt x="33" y="440"/>
                    <a:pt x="31" y="442"/>
                    <a:pt x="27" y="441"/>
                  </a:cubicBezTo>
                  <a:cubicBezTo>
                    <a:pt x="27" y="440"/>
                    <a:pt x="27" y="439"/>
                    <a:pt x="26" y="439"/>
                  </a:cubicBezTo>
                  <a:cubicBezTo>
                    <a:pt x="24" y="434"/>
                    <a:pt x="25" y="429"/>
                    <a:pt x="25" y="424"/>
                  </a:cubicBezTo>
                  <a:cubicBezTo>
                    <a:pt x="25" y="305"/>
                    <a:pt x="25" y="186"/>
                    <a:pt x="25" y="67"/>
                  </a:cubicBezTo>
                  <a:cubicBezTo>
                    <a:pt x="21" y="59"/>
                    <a:pt x="23" y="48"/>
                    <a:pt x="12" y="45"/>
                  </a:cubicBezTo>
                  <a:cubicBezTo>
                    <a:pt x="11" y="34"/>
                    <a:pt x="10" y="23"/>
                    <a:pt x="0" y="15"/>
                  </a:cubicBezTo>
                  <a:cubicBezTo>
                    <a:pt x="1" y="6"/>
                    <a:pt x="6" y="1"/>
                    <a:pt x="15" y="0"/>
                  </a:cubicBezTo>
                  <a:cubicBezTo>
                    <a:pt x="20" y="2"/>
                    <a:pt x="23" y="7"/>
                    <a:pt x="23" y="12"/>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9" name="Freeform 117">
              <a:extLst>
                <a:ext uri="{FF2B5EF4-FFF2-40B4-BE49-F238E27FC236}">
                  <a16:creationId xmlns:a16="http://schemas.microsoft.com/office/drawing/2014/main" id="{5F4CFBA4-0A30-4016-A076-F203FA561569}"/>
                </a:ext>
              </a:extLst>
            </p:cNvPr>
            <p:cNvSpPr>
              <a:spLocks/>
            </p:cNvSpPr>
            <p:nvPr/>
          </p:nvSpPr>
          <p:spPr bwMode="auto">
            <a:xfrm>
              <a:off x="8632332" y="4577851"/>
              <a:ext cx="147725" cy="261619"/>
            </a:xfrm>
            <a:custGeom>
              <a:avLst/>
              <a:gdLst>
                <a:gd name="T0" fmla="*/ 0 w 64"/>
                <a:gd name="T1" fmla="*/ 100 h 114"/>
                <a:gd name="T2" fmla="*/ 1 w 64"/>
                <a:gd name="T3" fmla="*/ 95 h 114"/>
                <a:gd name="T4" fmla="*/ 25 w 64"/>
                <a:gd name="T5" fmla="*/ 51 h 114"/>
                <a:gd name="T6" fmla="*/ 34 w 64"/>
                <a:gd name="T7" fmla="*/ 60 h 114"/>
                <a:gd name="T8" fmla="*/ 27 w 64"/>
                <a:gd name="T9" fmla="*/ 39 h 114"/>
                <a:gd name="T10" fmla="*/ 23 w 64"/>
                <a:gd name="T11" fmla="*/ 15 h 114"/>
                <a:gd name="T12" fmla="*/ 32 w 64"/>
                <a:gd name="T13" fmla="*/ 0 h 114"/>
                <a:gd name="T14" fmla="*/ 44 w 64"/>
                <a:gd name="T15" fmla="*/ 26 h 114"/>
                <a:gd name="T16" fmla="*/ 47 w 64"/>
                <a:gd name="T17" fmla="*/ 62 h 114"/>
                <a:gd name="T18" fmla="*/ 64 w 64"/>
                <a:gd name="T19" fmla="*/ 97 h 114"/>
                <a:gd name="T20" fmla="*/ 61 w 64"/>
                <a:gd name="T21" fmla="*/ 98 h 114"/>
                <a:gd name="T22" fmla="*/ 15 w 64"/>
                <a:gd name="T23" fmla="*/ 114 h 114"/>
                <a:gd name="T24" fmla="*/ 0 w 64"/>
                <a:gd name="T25" fmla="*/ 10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114">
                  <a:moveTo>
                    <a:pt x="0" y="100"/>
                  </a:moveTo>
                  <a:cubicBezTo>
                    <a:pt x="0" y="98"/>
                    <a:pt x="0" y="97"/>
                    <a:pt x="1" y="95"/>
                  </a:cubicBezTo>
                  <a:cubicBezTo>
                    <a:pt x="8" y="80"/>
                    <a:pt x="8" y="60"/>
                    <a:pt x="25" y="51"/>
                  </a:cubicBezTo>
                  <a:cubicBezTo>
                    <a:pt x="31" y="52"/>
                    <a:pt x="33" y="57"/>
                    <a:pt x="34" y="60"/>
                  </a:cubicBezTo>
                  <a:cubicBezTo>
                    <a:pt x="32" y="55"/>
                    <a:pt x="33" y="46"/>
                    <a:pt x="27" y="39"/>
                  </a:cubicBezTo>
                  <a:cubicBezTo>
                    <a:pt x="24" y="32"/>
                    <a:pt x="21" y="24"/>
                    <a:pt x="23" y="15"/>
                  </a:cubicBezTo>
                  <a:cubicBezTo>
                    <a:pt x="25" y="10"/>
                    <a:pt x="24" y="3"/>
                    <a:pt x="32" y="0"/>
                  </a:cubicBezTo>
                  <a:cubicBezTo>
                    <a:pt x="38" y="8"/>
                    <a:pt x="42" y="17"/>
                    <a:pt x="44" y="26"/>
                  </a:cubicBezTo>
                  <a:cubicBezTo>
                    <a:pt x="35" y="39"/>
                    <a:pt x="44" y="51"/>
                    <a:pt x="47" y="62"/>
                  </a:cubicBezTo>
                  <a:cubicBezTo>
                    <a:pt x="50" y="75"/>
                    <a:pt x="57" y="86"/>
                    <a:pt x="64" y="97"/>
                  </a:cubicBezTo>
                  <a:cubicBezTo>
                    <a:pt x="63" y="97"/>
                    <a:pt x="61" y="98"/>
                    <a:pt x="61" y="98"/>
                  </a:cubicBezTo>
                  <a:cubicBezTo>
                    <a:pt x="34" y="86"/>
                    <a:pt x="34" y="86"/>
                    <a:pt x="15" y="114"/>
                  </a:cubicBezTo>
                  <a:cubicBezTo>
                    <a:pt x="6" y="114"/>
                    <a:pt x="8" y="102"/>
                    <a:pt x="0" y="10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0" name="Freeform 118">
              <a:extLst>
                <a:ext uri="{FF2B5EF4-FFF2-40B4-BE49-F238E27FC236}">
                  <a16:creationId xmlns:a16="http://schemas.microsoft.com/office/drawing/2014/main" id="{634AB4D7-4C2A-448F-9567-A188CD92E1DD}"/>
                </a:ext>
              </a:extLst>
            </p:cNvPr>
            <p:cNvSpPr>
              <a:spLocks/>
            </p:cNvSpPr>
            <p:nvPr/>
          </p:nvSpPr>
          <p:spPr bwMode="auto">
            <a:xfrm>
              <a:off x="8932292" y="4166251"/>
              <a:ext cx="221023" cy="153363"/>
            </a:xfrm>
            <a:custGeom>
              <a:avLst/>
              <a:gdLst>
                <a:gd name="T0" fmla="*/ 79 w 96"/>
                <a:gd name="T1" fmla="*/ 37 h 67"/>
                <a:gd name="T2" fmla="*/ 63 w 96"/>
                <a:gd name="T3" fmla="*/ 51 h 67"/>
                <a:gd name="T4" fmla="*/ 57 w 96"/>
                <a:gd name="T5" fmla="*/ 58 h 67"/>
                <a:gd name="T6" fmla="*/ 35 w 96"/>
                <a:gd name="T7" fmla="*/ 57 h 67"/>
                <a:gd name="T8" fmla="*/ 21 w 96"/>
                <a:gd name="T9" fmla="*/ 43 h 67"/>
                <a:gd name="T10" fmla="*/ 1 w 96"/>
                <a:gd name="T11" fmla="*/ 4 h 67"/>
                <a:gd name="T12" fmla="*/ 2 w 96"/>
                <a:gd name="T13" fmla="*/ 0 h 67"/>
                <a:gd name="T14" fmla="*/ 32 w 96"/>
                <a:gd name="T15" fmla="*/ 34 h 67"/>
                <a:gd name="T16" fmla="*/ 59 w 96"/>
                <a:gd name="T17" fmla="*/ 36 h 67"/>
                <a:gd name="T18" fmla="*/ 83 w 96"/>
                <a:gd name="T19" fmla="*/ 16 h 67"/>
                <a:gd name="T20" fmla="*/ 93 w 96"/>
                <a:gd name="T21" fmla="*/ 15 h 67"/>
                <a:gd name="T22" fmla="*/ 86 w 96"/>
                <a:gd name="T23" fmla="*/ 34 h 67"/>
                <a:gd name="T24" fmla="*/ 79 w 96"/>
                <a:gd name="T25" fmla="*/ 3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67">
                  <a:moveTo>
                    <a:pt x="79" y="37"/>
                  </a:moveTo>
                  <a:cubicBezTo>
                    <a:pt x="72" y="39"/>
                    <a:pt x="68" y="46"/>
                    <a:pt x="63" y="51"/>
                  </a:cubicBezTo>
                  <a:cubicBezTo>
                    <a:pt x="59" y="52"/>
                    <a:pt x="57" y="55"/>
                    <a:pt x="57" y="58"/>
                  </a:cubicBezTo>
                  <a:cubicBezTo>
                    <a:pt x="49" y="67"/>
                    <a:pt x="42" y="66"/>
                    <a:pt x="35" y="57"/>
                  </a:cubicBezTo>
                  <a:cubicBezTo>
                    <a:pt x="30" y="52"/>
                    <a:pt x="25" y="48"/>
                    <a:pt x="21" y="43"/>
                  </a:cubicBezTo>
                  <a:cubicBezTo>
                    <a:pt x="18" y="28"/>
                    <a:pt x="3" y="19"/>
                    <a:pt x="1" y="4"/>
                  </a:cubicBezTo>
                  <a:cubicBezTo>
                    <a:pt x="0" y="2"/>
                    <a:pt x="1" y="1"/>
                    <a:pt x="2" y="0"/>
                  </a:cubicBezTo>
                  <a:cubicBezTo>
                    <a:pt x="15" y="9"/>
                    <a:pt x="22" y="23"/>
                    <a:pt x="32" y="34"/>
                  </a:cubicBezTo>
                  <a:cubicBezTo>
                    <a:pt x="42" y="43"/>
                    <a:pt x="49" y="46"/>
                    <a:pt x="59" y="36"/>
                  </a:cubicBezTo>
                  <a:cubicBezTo>
                    <a:pt x="67" y="29"/>
                    <a:pt x="75" y="23"/>
                    <a:pt x="83" y="16"/>
                  </a:cubicBezTo>
                  <a:cubicBezTo>
                    <a:pt x="86" y="13"/>
                    <a:pt x="89" y="11"/>
                    <a:pt x="93" y="15"/>
                  </a:cubicBezTo>
                  <a:cubicBezTo>
                    <a:pt x="96" y="24"/>
                    <a:pt x="89" y="28"/>
                    <a:pt x="86" y="34"/>
                  </a:cubicBezTo>
                  <a:cubicBezTo>
                    <a:pt x="84" y="36"/>
                    <a:pt x="82" y="38"/>
                    <a:pt x="79" y="37"/>
                  </a:cubicBezTo>
                  <a:close/>
                </a:path>
              </a:pathLst>
            </a:custGeom>
            <a:solidFill>
              <a:srgbClr val="F4C3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1" name="Freeform 119">
              <a:extLst>
                <a:ext uri="{FF2B5EF4-FFF2-40B4-BE49-F238E27FC236}">
                  <a16:creationId xmlns:a16="http://schemas.microsoft.com/office/drawing/2014/main" id="{EBA21BEE-0E01-4EEB-82C6-9D28BE66C972}"/>
                </a:ext>
              </a:extLst>
            </p:cNvPr>
            <p:cNvSpPr>
              <a:spLocks/>
            </p:cNvSpPr>
            <p:nvPr/>
          </p:nvSpPr>
          <p:spPr bwMode="auto">
            <a:xfrm>
              <a:off x="9122868" y="4387275"/>
              <a:ext cx="19171" cy="869434"/>
            </a:xfrm>
            <a:custGeom>
              <a:avLst/>
              <a:gdLst>
                <a:gd name="T0" fmla="*/ 3 w 8"/>
                <a:gd name="T1" fmla="*/ 0 h 379"/>
                <a:gd name="T2" fmla="*/ 7 w 8"/>
                <a:gd name="T3" fmla="*/ 13 h 379"/>
                <a:gd name="T4" fmla="*/ 6 w 8"/>
                <a:gd name="T5" fmla="*/ 379 h 379"/>
                <a:gd name="T6" fmla="*/ 3 w 8"/>
                <a:gd name="T7" fmla="*/ 360 h 379"/>
                <a:gd name="T8" fmla="*/ 3 w 8"/>
                <a:gd name="T9" fmla="*/ 3 h 379"/>
                <a:gd name="T10" fmla="*/ 2 w 8"/>
                <a:gd name="T11" fmla="*/ 1 h 379"/>
                <a:gd name="T12" fmla="*/ 3 w 8"/>
                <a:gd name="T13" fmla="*/ 0 h 379"/>
              </a:gdLst>
              <a:ahLst/>
              <a:cxnLst>
                <a:cxn ang="0">
                  <a:pos x="T0" y="T1"/>
                </a:cxn>
                <a:cxn ang="0">
                  <a:pos x="T2" y="T3"/>
                </a:cxn>
                <a:cxn ang="0">
                  <a:pos x="T4" y="T5"/>
                </a:cxn>
                <a:cxn ang="0">
                  <a:pos x="T6" y="T7"/>
                </a:cxn>
                <a:cxn ang="0">
                  <a:pos x="T8" y="T9"/>
                </a:cxn>
                <a:cxn ang="0">
                  <a:pos x="T10" y="T11"/>
                </a:cxn>
                <a:cxn ang="0">
                  <a:pos x="T12" y="T13"/>
                </a:cxn>
              </a:cxnLst>
              <a:rect l="0" t="0" r="r" b="b"/>
              <a:pathLst>
                <a:path w="8" h="379">
                  <a:moveTo>
                    <a:pt x="3" y="0"/>
                  </a:moveTo>
                  <a:cubicBezTo>
                    <a:pt x="8" y="3"/>
                    <a:pt x="7" y="8"/>
                    <a:pt x="7" y="13"/>
                  </a:cubicBezTo>
                  <a:cubicBezTo>
                    <a:pt x="7" y="135"/>
                    <a:pt x="7" y="257"/>
                    <a:pt x="6" y="379"/>
                  </a:cubicBezTo>
                  <a:cubicBezTo>
                    <a:pt x="0" y="373"/>
                    <a:pt x="3" y="366"/>
                    <a:pt x="3" y="360"/>
                  </a:cubicBezTo>
                  <a:cubicBezTo>
                    <a:pt x="3" y="241"/>
                    <a:pt x="3" y="122"/>
                    <a:pt x="3" y="3"/>
                  </a:cubicBezTo>
                  <a:cubicBezTo>
                    <a:pt x="2" y="2"/>
                    <a:pt x="2" y="2"/>
                    <a:pt x="2" y="1"/>
                  </a:cubicBezTo>
                  <a:cubicBezTo>
                    <a:pt x="2" y="0"/>
                    <a:pt x="3" y="0"/>
                    <a:pt x="3"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2" name="Freeform 120">
              <a:extLst>
                <a:ext uri="{FF2B5EF4-FFF2-40B4-BE49-F238E27FC236}">
                  <a16:creationId xmlns:a16="http://schemas.microsoft.com/office/drawing/2014/main" id="{696B7FF0-9E7D-4C2D-9A5C-C27A0E4C18CF}"/>
                </a:ext>
              </a:extLst>
            </p:cNvPr>
            <p:cNvSpPr>
              <a:spLocks/>
            </p:cNvSpPr>
            <p:nvPr/>
          </p:nvSpPr>
          <p:spPr bwMode="auto">
            <a:xfrm>
              <a:off x="8572565" y="4083931"/>
              <a:ext cx="76682" cy="343940"/>
            </a:xfrm>
            <a:custGeom>
              <a:avLst/>
              <a:gdLst>
                <a:gd name="T0" fmla="*/ 15 w 33"/>
                <a:gd name="T1" fmla="*/ 0 h 150"/>
                <a:gd name="T2" fmla="*/ 13 w 33"/>
                <a:gd name="T3" fmla="*/ 47 h 150"/>
                <a:gd name="T4" fmla="*/ 29 w 33"/>
                <a:gd name="T5" fmla="*/ 142 h 150"/>
                <a:gd name="T6" fmla="*/ 33 w 33"/>
                <a:gd name="T7" fmla="*/ 150 h 150"/>
                <a:gd name="T8" fmla="*/ 11 w 33"/>
                <a:gd name="T9" fmla="*/ 117 h 150"/>
                <a:gd name="T10" fmla="*/ 1 w 33"/>
                <a:gd name="T11" fmla="*/ 76 h 150"/>
                <a:gd name="T12" fmla="*/ 15 w 33"/>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33" h="150">
                  <a:moveTo>
                    <a:pt x="15" y="0"/>
                  </a:moveTo>
                  <a:cubicBezTo>
                    <a:pt x="25" y="16"/>
                    <a:pt x="17" y="32"/>
                    <a:pt x="13" y="47"/>
                  </a:cubicBezTo>
                  <a:cubicBezTo>
                    <a:pt x="4" y="81"/>
                    <a:pt x="9" y="113"/>
                    <a:pt x="29" y="142"/>
                  </a:cubicBezTo>
                  <a:cubicBezTo>
                    <a:pt x="31" y="144"/>
                    <a:pt x="32" y="147"/>
                    <a:pt x="33" y="150"/>
                  </a:cubicBezTo>
                  <a:cubicBezTo>
                    <a:pt x="20" y="143"/>
                    <a:pt x="16" y="129"/>
                    <a:pt x="11" y="117"/>
                  </a:cubicBezTo>
                  <a:cubicBezTo>
                    <a:pt x="6" y="104"/>
                    <a:pt x="2" y="90"/>
                    <a:pt x="1" y="76"/>
                  </a:cubicBezTo>
                  <a:cubicBezTo>
                    <a:pt x="0" y="50"/>
                    <a:pt x="9" y="25"/>
                    <a:pt x="15" y="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3" name="Freeform 121">
              <a:extLst>
                <a:ext uri="{FF2B5EF4-FFF2-40B4-BE49-F238E27FC236}">
                  <a16:creationId xmlns:a16="http://schemas.microsoft.com/office/drawing/2014/main" id="{AAB67C82-8E8B-484D-8928-E8C9245ACAC7}"/>
                </a:ext>
              </a:extLst>
            </p:cNvPr>
            <p:cNvSpPr>
              <a:spLocks/>
            </p:cNvSpPr>
            <p:nvPr/>
          </p:nvSpPr>
          <p:spPr bwMode="auto">
            <a:xfrm>
              <a:off x="8579331" y="5218367"/>
              <a:ext cx="72171" cy="91342"/>
            </a:xfrm>
            <a:custGeom>
              <a:avLst/>
              <a:gdLst>
                <a:gd name="T0" fmla="*/ 31 w 31"/>
                <a:gd name="T1" fmla="*/ 40 h 40"/>
                <a:gd name="T2" fmla="*/ 8 w 31"/>
                <a:gd name="T3" fmla="*/ 0 h 40"/>
                <a:gd name="T4" fmla="*/ 12 w 31"/>
                <a:gd name="T5" fmla="*/ 4 h 40"/>
                <a:gd name="T6" fmla="*/ 31 w 31"/>
                <a:gd name="T7" fmla="*/ 40 h 40"/>
              </a:gdLst>
              <a:ahLst/>
              <a:cxnLst>
                <a:cxn ang="0">
                  <a:pos x="T0" y="T1"/>
                </a:cxn>
                <a:cxn ang="0">
                  <a:pos x="T2" y="T3"/>
                </a:cxn>
                <a:cxn ang="0">
                  <a:pos x="T4" y="T5"/>
                </a:cxn>
                <a:cxn ang="0">
                  <a:pos x="T6" y="T7"/>
                </a:cxn>
              </a:cxnLst>
              <a:rect l="0" t="0" r="r" b="b"/>
              <a:pathLst>
                <a:path w="31" h="40">
                  <a:moveTo>
                    <a:pt x="31" y="40"/>
                  </a:moveTo>
                  <a:cubicBezTo>
                    <a:pt x="6" y="36"/>
                    <a:pt x="0" y="25"/>
                    <a:pt x="8" y="0"/>
                  </a:cubicBezTo>
                  <a:cubicBezTo>
                    <a:pt x="10" y="1"/>
                    <a:pt x="11" y="2"/>
                    <a:pt x="12" y="4"/>
                  </a:cubicBezTo>
                  <a:cubicBezTo>
                    <a:pt x="17" y="16"/>
                    <a:pt x="29" y="25"/>
                    <a:pt x="31" y="40"/>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4" name="Freeform 122">
              <a:extLst>
                <a:ext uri="{FF2B5EF4-FFF2-40B4-BE49-F238E27FC236}">
                  <a16:creationId xmlns:a16="http://schemas.microsoft.com/office/drawing/2014/main" id="{63C50367-DC95-4305-9CFD-A5E7D594285B}"/>
                </a:ext>
              </a:extLst>
            </p:cNvPr>
            <p:cNvSpPr>
              <a:spLocks/>
            </p:cNvSpPr>
            <p:nvPr/>
          </p:nvSpPr>
          <p:spPr bwMode="auto">
            <a:xfrm>
              <a:off x="8665034" y="4536127"/>
              <a:ext cx="82320" cy="110512"/>
            </a:xfrm>
            <a:custGeom>
              <a:avLst/>
              <a:gdLst>
                <a:gd name="T0" fmla="*/ 30 w 36"/>
                <a:gd name="T1" fmla="*/ 44 h 48"/>
                <a:gd name="T2" fmla="*/ 18 w 36"/>
                <a:gd name="T3" fmla="*/ 22 h 48"/>
                <a:gd name="T4" fmla="*/ 13 w 36"/>
                <a:gd name="T5" fmla="*/ 33 h 48"/>
                <a:gd name="T6" fmla="*/ 8 w 36"/>
                <a:gd name="T7" fmla="*/ 1 h 48"/>
                <a:gd name="T8" fmla="*/ 12 w 36"/>
                <a:gd name="T9" fmla="*/ 0 h 48"/>
                <a:gd name="T10" fmla="*/ 35 w 36"/>
                <a:gd name="T11" fmla="*/ 44 h 48"/>
                <a:gd name="T12" fmla="*/ 30 w 36"/>
                <a:gd name="T13" fmla="*/ 48 h 48"/>
                <a:gd name="T14" fmla="*/ 30 w 36"/>
                <a:gd name="T15" fmla="*/ 4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48">
                  <a:moveTo>
                    <a:pt x="30" y="44"/>
                  </a:moveTo>
                  <a:cubicBezTo>
                    <a:pt x="26" y="37"/>
                    <a:pt x="22" y="30"/>
                    <a:pt x="18" y="22"/>
                  </a:cubicBezTo>
                  <a:cubicBezTo>
                    <a:pt x="16" y="26"/>
                    <a:pt x="14" y="30"/>
                    <a:pt x="13" y="33"/>
                  </a:cubicBezTo>
                  <a:cubicBezTo>
                    <a:pt x="2" y="24"/>
                    <a:pt x="0" y="13"/>
                    <a:pt x="8" y="1"/>
                  </a:cubicBezTo>
                  <a:cubicBezTo>
                    <a:pt x="9" y="1"/>
                    <a:pt x="12" y="0"/>
                    <a:pt x="12" y="0"/>
                  </a:cubicBezTo>
                  <a:cubicBezTo>
                    <a:pt x="20" y="14"/>
                    <a:pt x="28" y="29"/>
                    <a:pt x="35" y="44"/>
                  </a:cubicBezTo>
                  <a:cubicBezTo>
                    <a:pt x="36" y="47"/>
                    <a:pt x="33" y="48"/>
                    <a:pt x="30" y="48"/>
                  </a:cubicBezTo>
                  <a:cubicBezTo>
                    <a:pt x="30" y="47"/>
                    <a:pt x="30" y="46"/>
                    <a:pt x="30" y="4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5" name="Freeform 123">
              <a:extLst>
                <a:ext uri="{FF2B5EF4-FFF2-40B4-BE49-F238E27FC236}">
                  <a16:creationId xmlns:a16="http://schemas.microsoft.com/office/drawing/2014/main" id="{EC6928B0-A1C6-4E0C-A023-29551D778E06}"/>
                </a:ext>
              </a:extLst>
            </p:cNvPr>
            <p:cNvSpPr>
              <a:spLocks/>
            </p:cNvSpPr>
            <p:nvPr/>
          </p:nvSpPr>
          <p:spPr bwMode="auto">
            <a:xfrm>
              <a:off x="9084527" y="5240921"/>
              <a:ext cx="151108" cy="62022"/>
            </a:xfrm>
            <a:custGeom>
              <a:avLst/>
              <a:gdLst>
                <a:gd name="T0" fmla="*/ 24 w 66"/>
                <a:gd name="T1" fmla="*/ 9 h 27"/>
                <a:gd name="T2" fmla="*/ 31 w 66"/>
                <a:gd name="T3" fmla="*/ 4 h 27"/>
                <a:gd name="T4" fmla="*/ 61 w 66"/>
                <a:gd name="T5" fmla="*/ 0 h 27"/>
                <a:gd name="T6" fmla="*/ 63 w 66"/>
                <a:gd name="T7" fmla="*/ 6 h 27"/>
                <a:gd name="T8" fmla="*/ 2 w 66"/>
                <a:gd name="T9" fmla="*/ 27 h 27"/>
                <a:gd name="T10" fmla="*/ 2 w 66"/>
                <a:gd name="T11" fmla="*/ 22 h 27"/>
                <a:gd name="T12" fmla="*/ 24 w 66"/>
                <a:gd name="T13" fmla="*/ 9 h 27"/>
              </a:gdLst>
              <a:ahLst/>
              <a:cxnLst>
                <a:cxn ang="0">
                  <a:pos x="T0" y="T1"/>
                </a:cxn>
                <a:cxn ang="0">
                  <a:pos x="T2" y="T3"/>
                </a:cxn>
                <a:cxn ang="0">
                  <a:pos x="T4" y="T5"/>
                </a:cxn>
                <a:cxn ang="0">
                  <a:pos x="T6" y="T7"/>
                </a:cxn>
                <a:cxn ang="0">
                  <a:pos x="T8" y="T9"/>
                </a:cxn>
                <a:cxn ang="0">
                  <a:pos x="T10" y="T11"/>
                </a:cxn>
                <a:cxn ang="0">
                  <a:pos x="T12" y="T13"/>
                </a:cxn>
              </a:cxnLst>
              <a:rect l="0" t="0" r="r" b="b"/>
              <a:pathLst>
                <a:path w="66" h="27">
                  <a:moveTo>
                    <a:pt x="24" y="9"/>
                  </a:moveTo>
                  <a:cubicBezTo>
                    <a:pt x="26" y="7"/>
                    <a:pt x="29" y="6"/>
                    <a:pt x="31" y="4"/>
                  </a:cubicBezTo>
                  <a:cubicBezTo>
                    <a:pt x="41" y="3"/>
                    <a:pt x="51" y="1"/>
                    <a:pt x="61" y="0"/>
                  </a:cubicBezTo>
                  <a:cubicBezTo>
                    <a:pt x="64" y="1"/>
                    <a:pt x="66" y="3"/>
                    <a:pt x="63" y="6"/>
                  </a:cubicBezTo>
                  <a:cubicBezTo>
                    <a:pt x="42" y="11"/>
                    <a:pt x="24" y="25"/>
                    <a:pt x="2" y="27"/>
                  </a:cubicBezTo>
                  <a:cubicBezTo>
                    <a:pt x="0" y="26"/>
                    <a:pt x="0" y="24"/>
                    <a:pt x="2" y="22"/>
                  </a:cubicBezTo>
                  <a:cubicBezTo>
                    <a:pt x="9" y="18"/>
                    <a:pt x="17" y="13"/>
                    <a:pt x="24" y="9"/>
                  </a:cubicBezTo>
                  <a:close/>
                </a:path>
              </a:pathLst>
            </a:custGeom>
            <a:solidFill>
              <a:srgbClr val="F4D1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125">
              <a:extLst>
                <a:ext uri="{FF2B5EF4-FFF2-40B4-BE49-F238E27FC236}">
                  <a16:creationId xmlns:a16="http://schemas.microsoft.com/office/drawing/2014/main" id="{2332AD20-984C-45A4-BE7C-B53340E4077B}"/>
                </a:ext>
              </a:extLst>
            </p:cNvPr>
            <p:cNvSpPr>
              <a:spLocks/>
            </p:cNvSpPr>
            <p:nvPr/>
          </p:nvSpPr>
          <p:spPr bwMode="auto">
            <a:xfrm>
              <a:off x="8954845" y="3962143"/>
              <a:ext cx="66533" cy="62022"/>
            </a:xfrm>
            <a:custGeom>
              <a:avLst/>
              <a:gdLst>
                <a:gd name="T0" fmla="*/ 9 w 29"/>
                <a:gd name="T1" fmla="*/ 2 h 27"/>
                <a:gd name="T2" fmla="*/ 21 w 29"/>
                <a:gd name="T3" fmla="*/ 1 h 27"/>
                <a:gd name="T4" fmla="*/ 26 w 29"/>
                <a:gd name="T5" fmla="*/ 1 h 27"/>
                <a:gd name="T6" fmla="*/ 22 w 29"/>
                <a:gd name="T7" fmla="*/ 16 h 27"/>
                <a:gd name="T8" fmla="*/ 14 w 29"/>
                <a:gd name="T9" fmla="*/ 27 h 27"/>
                <a:gd name="T10" fmla="*/ 12 w 29"/>
                <a:gd name="T11" fmla="*/ 23 h 27"/>
                <a:gd name="T12" fmla="*/ 9 w 29"/>
                <a:gd name="T13" fmla="*/ 2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9" y="2"/>
                  </a:moveTo>
                  <a:cubicBezTo>
                    <a:pt x="13" y="2"/>
                    <a:pt x="17" y="4"/>
                    <a:pt x="21" y="1"/>
                  </a:cubicBezTo>
                  <a:cubicBezTo>
                    <a:pt x="22" y="0"/>
                    <a:pt x="24" y="0"/>
                    <a:pt x="26" y="1"/>
                  </a:cubicBezTo>
                  <a:cubicBezTo>
                    <a:pt x="29" y="7"/>
                    <a:pt x="27" y="12"/>
                    <a:pt x="22" y="16"/>
                  </a:cubicBezTo>
                  <a:cubicBezTo>
                    <a:pt x="19" y="19"/>
                    <a:pt x="19" y="25"/>
                    <a:pt x="14" y="27"/>
                  </a:cubicBezTo>
                  <a:cubicBezTo>
                    <a:pt x="13" y="25"/>
                    <a:pt x="12" y="24"/>
                    <a:pt x="12" y="23"/>
                  </a:cubicBezTo>
                  <a:cubicBezTo>
                    <a:pt x="8" y="16"/>
                    <a:pt x="0" y="10"/>
                    <a:pt x="9" y="2"/>
                  </a:cubicBezTo>
                  <a:close/>
                </a:path>
              </a:pathLst>
            </a:custGeom>
            <a:solidFill>
              <a:srgbClr val="AEC0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126">
              <a:extLst>
                <a:ext uri="{FF2B5EF4-FFF2-40B4-BE49-F238E27FC236}">
                  <a16:creationId xmlns:a16="http://schemas.microsoft.com/office/drawing/2014/main" id="{729065DB-CC59-4089-A008-52EEC4C6BB20}"/>
                </a:ext>
              </a:extLst>
            </p:cNvPr>
            <p:cNvSpPr>
              <a:spLocks/>
            </p:cNvSpPr>
            <p:nvPr/>
          </p:nvSpPr>
          <p:spPr bwMode="auto">
            <a:xfrm>
              <a:off x="8932292" y="4057995"/>
              <a:ext cx="55256" cy="117278"/>
            </a:xfrm>
            <a:custGeom>
              <a:avLst/>
              <a:gdLst>
                <a:gd name="T0" fmla="*/ 2 w 24"/>
                <a:gd name="T1" fmla="*/ 47 h 51"/>
                <a:gd name="T2" fmla="*/ 1 w 24"/>
                <a:gd name="T3" fmla="*/ 51 h 51"/>
                <a:gd name="T4" fmla="*/ 24 w 24"/>
                <a:gd name="T5" fmla="*/ 0 h 51"/>
                <a:gd name="T6" fmla="*/ 2 w 24"/>
                <a:gd name="T7" fmla="*/ 47 h 51"/>
              </a:gdLst>
              <a:ahLst/>
              <a:cxnLst>
                <a:cxn ang="0">
                  <a:pos x="T0" y="T1"/>
                </a:cxn>
                <a:cxn ang="0">
                  <a:pos x="T2" y="T3"/>
                </a:cxn>
                <a:cxn ang="0">
                  <a:pos x="T4" y="T5"/>
                </a:cxn>
                <a:cxn ang="0">
                  <a:pos x="T6" y="T7"/>
                </a:cxn>
              </a:cxnLst>
              <a:rect l="0" t="0" r="r" b="b"/>
              <a:pathLst>
                <a:path w="24" h="51">
                  <a:moveTo>
                    <a:pt x="2" y="47"/>
                  </a:moveTo>
                  <a:cubicBezTo>
                    <a:pt x="2" y="49"/>
                    <a:pt x="1" y="50"/>
                    <a:pt x="1" y="51"/>
                  </a:cubicBezTo>
                  <a:cubicBezTo>
                    <a:pt x="0" y="30"/>
                    <a:pt x="11" y="15"/>
                    <a:pt x="24" y="0"/>
                  </a:cubicBezTo>
                  <a:cubicBezTo>
                    <a:pt x="19" y="17"/>
                    <a:pt x="9" y="31"/>
                    <a:pt x="2" y="47"/>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8" name="Freeform 127">
              <a:extLst>
                <a:ext uri="{FF2B5EF4-FFF2-40B4-BE49-F238E27FC236}">
                  <a16:creationId xmlns:a16="http://schemas.microsoft.com/office/drawing/2014/main" id="{48B99238-12EA-417A-838F-238BA6D37C9A}"/>
                </a:ext>
              </a:extLst>
            </p:cNvPr>
            <p:cNvSpPr>
              <a:spLocks/>
            </p:cNvSpPr>
            <p:nvPr/>
          </p:nvSpPr>
          <p:spPr bwMode="auto">
            <a:xfrm>
              <a:off x="9058591" y="5125898"/>
              <a:ext cx="41724" cy="41724"/>
            </a:xfrm>
            <a:custGeom>
              <a:avLst/>
              <a:gdLst>
                <a:gd name="T0" fmla="*/ 18 w 18"/>
                <a:gd name="T1" fmla="*/ 9 h 18"/>
                <a:gd name="T2" fmla="*/ 9 w 18"/>
                <a:gd name="T3" fmla="*/ 18 h 18"/>
                <a:gd name="T4" fmla="*/ 1 w 18"/>
                <a:gd name="T5" fmla="*/ 11 h 18"/>
                <a:gd name="T6" fmla="*/ 8 w 18"/>
                <a:gd name="T7" fmla="*/ 1 h 18"/>
                <a:gd name="T8" fmla="*/ 18 w 18"/>
                <a:gd name="T9" fmla="*/ 9 h 18"/>
              </a:gdLst>
              <a:ahLst/>
              <a:cxnLst>
                <a:cxn ang="0">
                  <a:pos x="T0" y="T1"/>
                </a:cxn>
                <a:cxn ang="0">
                  <a:pos x="T2" y="T3"/>
                </a:cxn>
                <a:cxn ang="0">
                  <a:pos x="T4" y="T5"/>
                </a:cxn>
                <a:cxn ang="0">
                  <a:pos x="T6" y="T7"/>
                </a:cxn>
                <a:cxn ang="0">
                  <a:pos x="T8" y="T9"/>
                </a:cxn>
              </a:cxnLst>
              <a:rect l="0" t="0" r="r" b="b"/>
              <a:pathLst>
                <a:path w="18" h="18">
                  <a:moveTo>
                    <a:pt x="18" y="9"/>
                  </a:moveTo>
                  <a:cubicBezTo>
                    <a:pt x="18" y="14"/>
                    <a:pt x="15" y="18"/>
                    <a:pt x="9" y="18"/>
                  </a:cubicBezTo>
                  <a:cubicBezTo>
                    <a:pt x="5" y="18"/>
                    <a:pt x="1" y="15"/>
                    <a:pt x="1" y="11"/>
                  </a:cubicBezTo>
                  <a:cubicBezTo>
                    <a:pt x="0" y="5"/>
                    <a:pt x="3" y="1"/>
                    <a:pt x="8" y="1"/>
                  </a:cubicBezTo>
                  <a:cubicBezTo>
                    <a:pt x="14" y="0"/>
                    <a:pt x="17" y="3"/>
                    <a:pt x="18" y="9"/>
                  </a:cubicBezTo>
                  <a:close/>
                </a:path>
              </a:pathLst>
            </a:custGeom>
            <a:solidFill>
              <a:srgbClr val="D1A6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128">
              <a:extLst>
                <a:ext uri="{FF2B5EF4-FFF2-40B4-BE49-F238E27FC236}">
                  <a16:creationId xmlns:a16="http://schemas.microsoft.com/office/drawing/2014/main" id="{25BC0AE8-6A33-47B4-9F28-53375171C5EF}"/>
                </a:ext>
              </a:extLst>
            </p:cNvPr>
            <p:cNvSpPr>
              <a:spLocks/>
            </p:cNvSpPr>
            <p:nvPr/>
          </p:nvSpPr>
          <p:spPr bwMode="auto">
            <a:xfrm>
              <a:off x="9060846" y="4625213"/>
              <a:ext cx="39469" cy="39469"/>
            </a:xfrm>
            <a:custGeom>
              <a:avLst/>
              <a:gdLst>
                <a:gd name="T0" fmla="*/ 17 w 17"/>
                <a:gd name="T1" fmla="*/ 8 h 17"/>
                <a:gd name="T2" fmla="*/ 8 w 17"/>
                <a:gd name="T3" fmla="*/ 17 h 17"/>
                <a:gd name="T4" fmla="*/ 0 w 17"/>
                <a:gd name="T5" fmla="*/ 9 h 17"/>
                <a:gd name="T6" fmla="*/ 9 w 17"/>
                <a:gd name="T7" fmla="*/ 0 h 17"/>
                <a:gd name="T8" fmla="*/ 17 w 17"/>
                <a:gd name="T9" fmla="*/ 8 h 17"/>
              </a:gdLst>
              <a:ahLst/>
              <a:cxnLst>
                <a:cxn ang="0">
                  <a:pos x="T0" y="T1"/>
                </a:cxn>
                <a:cxn ang="0">
                  <a:pos x="T2" y="T3"/>
                </a:cxn>
                <a:cxn ang="0">
                  <a:pos x="T4" y="T5"/>
                </a:cxn>
                <a:cxn ang="0">
                  <a:pos x="T6" y="T7"/>
                </a:cxn>
                <a:cxn ang="0">
                  <a:pos x="T8" y="T9"/>
                </a:cxn>
              </a:cxnLst>
              <a:rect l="0" t="0" r="r" b="b"/>
              <a:pathLst>
                <a:path w="17" h="17">
                  <a:moveTo>
                    <a:pt x="17" y="8"/>
                  </a:moveTo>
                  <a:cubicBezTo>
                    <a:pt x="17" y="13"/>
                    <a:pt x="14" y="17"/>
                    <a:pt x="8" y="17"/>
                  </a:cubicBezTo>
                  <a:cubicBezTo>
                    <a:pt x="3" y="17"/>
                    <a:pt x="0" y="14"/>
                    <a:pt x="0" y="9"/>
                  </a:cubicBezTo>
                  <a:cubicBezTo>
                    <a:pt x="0" y="3"/>
                    <a:pt x="3" y="0"/>
                    <a:pt x="9" y="0"/>
                  </a:cubicBezTo>
                  <a:cubicBezTo>
                    <a:pt x="13" y="0"/>
                    <a:pt x="16" y="3"/>
                    <a:pt x="17" y="8"/>
                  </a:cubicBezTo>
                  <a:close/>
                </a:path>
              </a:pathLst>
            </a:custGeom>
            <a:solidFill>
              <a:srgbClr val="D6A9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29">
              <a:extLst>
                <a:ext uri="{FF2B5EF4-FFF2-40B4-BE49-F238E27FC236}">
                  <a16:creationId xmlns:a16="http://schemas.microsoft.com/office/drawing/2014/main" id="{5C0968E5-C443-440C-9199-5A10C5FBE28F}"/>
                </a:ext>
              </a:extLst>
            </p:cNvPr>
            <p:cNvSpPr>
              <a:spLocks/>
            </p:cNvSpPr>
            <p:nvPr/>
          </p:nvSpPr>
          <p:spPr bwMode="auto">
            <a:xfrm>
              <a:off x="9060846" y="4394041"/>
              <a:ext cx="39469" cy="33830"/>
            </a:xfrm>
            <a:custGeom>
              <a:avLst/>
              <a:gdLst>
                <a:gd name="T0" fmla="*/ 17 w 17"/>
                <a:gd name="T1" fmla="*/ 8 h 15"/>
                <a:gd name="T2" fmla="*/ 10 w 17"/>
                <a:gd name="T3" fmla="*/ 15 h 15"/>
                <a:gd name="T4" fmla="*/ 0 w 17"/>
                <a:gd name="T5" fmla="*/ 8 h 15"/>
                <a:gd name="T6" fmla="*/ 7 w 17"/>
                <a:gd name="T7" fmla="*/ 0 h 15"/>
                <a:gd name="T8" fmla="*/ 17 w 17"/>
                <a:gd name="T9" fmla="*/ 8 h 15"/>
              </a:gdLst>
              <a:ahLst/>
              <a:cxnLst>
                <a:cxn ang="0">
                  <a:pos x="T0" y="T1"/>
                </a:cxn>
                <a:cxn ang="0">
                  <a:pos x="T2" y="T3"/>
                </a:cxn>
                <a:cxn ang="0">
                  <a:pos x="T4" y="T5"/>
                </a:cxn>
                <a:cxn ang="0">
                  <a:pos x="T6" y="T7"/>
                </a:cxn>
                <a:cxn ang="0">
                  <a:pos x="T8" y="T9"/>
                </a:cxn>
              </a:cxnLst>
              <a:rect l="0" t="0" r="r" b="b"/>
              <a:pathLst>
                <a:path w="17" h="15">
                  <a:moveTo>
                    <a:pt x="17" y="8"/>
                  </a:moveTo>
                  <a:cubicBezTo>
                    <a:pt x="17" y="12"/>
                    <a:pt x="15" y="15"/>
                    <a:pt x="10" y="15"/>
                  </a:cubicBezTo>
                  <a:cubicBezTo>
                    <a:pt x="5" y="15"/>
                    <a:pt x="0" y="15"/>
                    <a:pt x="0" y="8"/>
                  </a:cubicBezTo>
                  <a:cubicBezTo>
                    <a:pt x="0" y="4"/>
                    <a:pt x="2" y="0"/>
                    <a:pt x="7" y="0"/>
                  </a:cubicBezTo>
                  <a:cubicBezTo>
                    <a:pt x="13" y="0"/>
                    <a:pt x="16" y="1"/>
                    <a:pt x="17" y="8"/>
                  </a:cubicBezTo>
                  <a:close/>
                </a:path>
              </a:pathLst>
            </a:custGeom>
            <a:solidFill>
              <a:srgbClr val="DAAD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1" name="Freeform 130">
              <a:extLst>
                <a:ext uri="{FF2B5EF4-FFF2-40B4-BE49-F238E27FC236}">
                  <a16:creationId xmlns:a16="http://schemas.microsoft.com/office/drawing/2014/main" id="{D34C9E9D-C4E7-4E40-B67A-AD34209ABD39}"/>
                </a:ext>
              </a:extLst>
            </p:cNvPr>
            <p:cNvSpPr>
              <a:spLocks/>
            </p:cNvSpPr>
            <p:nvPr/>
          </p:nvSpPr>
          <p:spPr bwMode="auto">
            <a:xfrm>
              <a:off x="9058591" y="4880066"/>
              <a:ext cx="41724" cy="37213"/>
            </a:xfrm>
            <a:custGeom>
              <a:avLst/>
              <a:gdLst>
                <a:gd name="T0" fmla="*/ 9 w 18"/>
                <a:gd name="T1" fmla="*/ 16 h 16"/>
                <a:gd name="T2" fmla="*/ 1 w 18"/>
                <a:gd name="T3" fmla="*/ 6 h 16"/>
                <a:gd name="T4" fmla="*/ 10 w 18"/>
                <a:gd name="T5" fmla="*/ 0 h 16"/>
                <a:gd name="T6" fmla="*/ 18 w 18"/>
                <a:gd name="T7" fmla="*/ 7 h 16"/>
                <a:gd name="T8" fmla="*/ 9 w 18"/>
                <a:gd name="T9" fmla="*/ 16 h 16"/>
              </a:gdLst>
              <a:ahLst/>
              <a:cxnLst>
                <a:cxn ang="0">
                  <a:pos x="T0" y="T1"/>
                </a:cxn>
                <a:cxn ang="0">
                  <a:pos x="T2" y="T3"/>
                </a:cxn>
                <a:cxn ang="0">
                  <a:pos x="T4" y="T5"/>
                </a:cxn>
                <a:cxn ang="0">
                  <a:pos x="T6" y="T7"/>
                </a:cxn>
                <a:cxn ang="0">
                  <a:pos x="T8" y="T9"/>
                </a:cxn>
              </a:cxnLst>
              <a:rect l="0" t="0" r="r" b="b"/>
              <a:pathLst>
                <a:path w="18" h="16">
                  <a:moveTo>
                    <a:pt x="9" y="16"/>
                  </a:moveTo>
                  <a:cubicBezTo>
                    <a:pt x="3" y="15"/>
                    <a:pt x="0" y="11"/>
                    <a:pt x="1" y="6"/>
                  </a:cubicBezTo>
                  <a:cubicBezTo>
                    <a:pt x="1" y="1"/>
                    <a:pt x="5" y="0"/>
                    <a:pt x="10" y="0"/>
                  </a:cubicBezTo>
                  <a:cubicBezTo>
                    <a:pt x="15" y="0"/>
                    <a:pt x="18" y="2"/>
                    <a:pt x="18" y="7"/>
                  </a:cubicBezTo>
                  <a:cubicBezTo>
                    <a:pt x="18" y="13"/>
                    <a:pt x="14" y="16"/>
                    <a:pt x="9" y="16"/>
                  </a:cubicBezTo>
                  <a:close/>
                </a:path>
              </a:pathLst>
            </a:custGeom>
            <a:solidFill>
              <a:srgbClr val="E5B4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2" name="Freeform 132">
              <a:extLst>
                <a:ext uri="{FF2B5EF4-FFF2-40B4-BE49-F238E27FC236}">
                  <a16:creationId xmlns:a16="http://schemas.microsoft.com/office/drawing/2014/main" id="{2025A9B7-EDF5-4509-BABB-ABF20A4E10F3}"/>
                </a:ext>
              </a:extLst>
            </p:cNvPr>
            <p:cNvSpPr>
              <a:spLocks/>
            </p:cNvSpPr>
            <p:nvPr/>
          </p:nvSpPr>
          <p:spPr bwMode="auto">
            <a:xfrm>
              <a:off x="8607523" y="5227389"/>
              <a:ext cx="57512" cy="82320"/>
            </a:xfrm>
            <a:custGeom>
              <a:avLst/>
              <a:gdLst>
                <a:gd name="T0" fmla="*/ 19 w 25"/>
                <a:gd name="T1" fmla="*/ 36 h 36"/>
                <a:gd name="T2" fmla="*/ 0 w 25"/>
                <a:gd name="T3" fmla="*/ 0 h 36"/>
                <a:gd name="T4" fmla="*/ 15 w 25"/>
                <a:gd name="T5" fmla="*/ 18 h 36"/>
                <a:gd name="T6" fmla="*/ 19 w 25"/>
                <a:gd name="T7" fmla="*/ 36 h 36"/>
              </a:gdLst>
              <a:ahLst/>
              <a:cxnLst>
                <a:cxn ang="0">
                  <a:pos x="T0" y="T1"/>
                </a:cxn>
                <a:cxn ang="0">
                  <a:pos x="T2" y="T3"/>
                </a:cxn>
                <a:cxn ang="0">
                  <a:pos x="T4" y="T5"/>
                </a:cxn>
                <a:cxn ang="0">
                  <a:pos x="T6" y="T7"/>
                </a:cxn>
              </a:cxnLst>
              <a:rect l="0" t="0" r="r" b="b"/>
              <a:pathLst>
                <a:path w="25" h="36">
                  <a:moveTo>
                    <a:pt x="19" y="36"/>
                  </a:moveTo>
                  <a:cubicBezTo>
                    <a:pt x="13" y="24"/>
                    <a:pt x="2" y="14"/>
                    <a:pt x="0" y="0"/>
                  </a:cubicBezTo>
                  <a:cubicBezTo>
                    <a:pt x="8" y="3"/>
                    <a:pt x="10" y="12"/>
                    <a:pt x="15" y="18"/>
                  </a:cubicBezTo>
                  <a:cubicBezTo>
                    <a:pt x="16" y="24"/>
                    <a:pt x="25" y="28"/>
                    <a:pt x="19"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3" name="Freeform 133">
              <a:extLst>
                <a:ext uri="{FF2B5EF4-FFF2-40B4-BE49-F238E27FC236}">
                  <a16:creationId xmlns:a16="http://schemas.microsoft.com/office/drawing/2014/main" id="{57A563B9-06F2-471C-AE69-A690737D9EA7}"/>
                </a:ext>
              </a:extLst>
            </p:cNvPr>
            <p:cNvSpPr>
              <a:spLocks/>
            </p:cNvSpPr>
            <p:nvPr/>
          </p:nvSpPr>
          <p:spPr bwMode="auto">
            <a:xfrm>
              <a:off x="9001079" y="5291666"/>
              <a:ext cx="87958" cy="46235"/>
            </a:xfrm>
            <a:custGeom>
              <a:avLst/>
              <a:gdLst>
                <a:gd name="T0" fmla="*/ 38 w 38"/>
                <a:gd name="T1" fmla="*/ 0 h 20"/>
                <a:gd name="T2" fmla="*/ 38 w 38"/>
                <a:gd name="T3" fmla="*/ 5 h 20"/>
                <a:gd name="T4" fmla="*/ 2 w 38"/>
                <a:gd name="T5" fmla="*/ 17 h 20"/>
                <a:gd name="T6" fmla="*/ 1 w 38"/>
                <a:gd name="T7" fmla="*/ 12 h 20"/>
                <a:gd name="T8" fmla="*/ 16 w 38"/>
                <a:gd name="T9" fmla="*/ 3 h 20"/>
                <a:gd name="T10" fmla="*/ 38 w 38"/>
                <a:gd name="T11" fmla="*/ 0 h 20"/>
              </a:gdLst>
              <a:ahLst/>
              <a:cxnLst>
                <a:cxn ang="0">
                  <a:pos x="T0" y="T1"/>
                </a:cxn>
                <a:cxn ang="0">
                  <a:pos x="T2" y="T3"/>
                </a:cxn>
                <a:cxn ang="0">
                  <a:pos x="T4" y="T5"/>
                </a:cxn>
                <a:cxn ang="0">
                  <a:pos x="T6" y="T7"/>
                </a:cxn>
                <a:cxn ang="0">
                  <a:pos x="T8" y="T9"/>
                </a:cxn>
                <a:cxn ang="0">
                  <a:pos x="T10" y="T11"/>
                </a:cxn>
              </a:cxnLst>
              <a:rect l="0" t="0" r="r" b="b"/>
              <a:pathLst>
                <a:path w="38" h="20">
                  <a:moveTo>
                    <a:pt x="38" y="0"/>
                  </a:moveTo>
                  <a:cubicBezTo>
                    <a:pt x="38" y="2"/>
                    <a:pt x="38" y="3"/>
                    <a:pt x="38" y="5"/>
                  </a:cubicBezTo>
                  <a:cubicBezTo>
                    <a:pt x="29" y="17"/>
                    <a:pt x="16" y="20"/>
                    <a:pt x="2" y="17"/>
                  </a:cubicBezTo>
                  <a:cubicBezTo>
                    <a:pt x="0" y="16"/>
                    <a:pt x="0" y="14"/>
                    <a:pt x="1" y="12"/>
                  </a:cubicBezTo>
                  <a:cubicBezTo>
                    <a:pt x="6" y="8"/>
                    <a:pt x="14" y="10"/>
                    <a:pt x="16" y="3"/>
                  </a:cubicBezTo>
                  <a:cubicBezTo>
                    <a:pt x="24" y="7"/>
                    <a:pt x="31" y="2"/>
                    <a:pt x="38" y="0"/>
                  </a:cubicBezTo>
                  <a:close/>
                </a:path>
              </a:pathLst>
            </a:custGeom>
            <a:solidFill>
              <a:srgbClr val="F9A8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4" name="Freeform 134">
              <a:extLst>
                <a:ext uri="{FF2B5EF4-FFF2-40B4-BE49-F238E27FC236}">
                  <a16:creationId xmlns:a16="http://schemas.microsoft.com/office/drawing/2014/main" id="{12A9227B-3A52-4337-B4A0-96269241C833}"/>
                </a:ext>
              </a:extLst>
            </p:cNvPr>
            <p:cNvSpPr>
              <a:spLocks/>
            </p:cNvSpPr>
            <p:nvPr/>
          </p:nvSpPr>
          <p:spPr bwMode="auto">
            <a:xfrm>
              <a:off x="8632332" y="4806768"/>
              <a:ext cx="46235" cy="66533"/>
            </a:xfrm>
            <a:custGeom>
              <a:avLst/>
              <a:gdLst>
                <a:gd name="T0" fmla="*/ 0 w 20"/>
                <a:gd name="T1" fmla="*/ 0 h 29"/>
                <a:gd name="T2" fmla="*/ 15 w 20"/>
                <a:gd name="T3" fmla="*/ 14 h 29"/>
                <a:gd name="T4" fmla="*/ 18 w 20"/>
                <a:gd name="T5" fmla="*/ 25 h 29"/>
                <a:gd name="T6" fmla="*/ 20 w 20"/>
                <a:gd name="T7" fmla="*/ 28 h 29"/>
                <a:gd name="T8" fmla="*/ 18 w 20"/>
                <a:gd name="T9" fmla="*/ 29 h 29"/>
                <a:gd name="T10" fmla="*/ 0 w 20"/>
                <a:gd name="T11" fmla="*/ 0 h 29"/>
              </a:gdLst>
              <a:ahLst/>
              <a:cxnLst>
                <a:cxn ang="0">
                  <a:pos x="T0" y="T1"/>
                </a:cxn>
                <a:cxn ang="0">
                  <a:pos x="T2" y="T3"/>
                </a:cxn>
                <a:cxn ang="0">
                  <a:pos x="T4" y="T5"/>
                </a:cxn>
                <a:cxn ang="0">
                  <a:pos x="T6" y="T7"/>
                </a:cxn>
                <a:cxn ang="0">
                  <a:pos x="T8" y="T9"/>
                </a:cxn>
                <a:cxn ang="0">
                  <a:pos x="T10" y="T11"/>
                </a:cxn>
              </a:cxnLst>
              <a:rect l="0" t="0" r="r" b="b"/>
              <a:pathLst>
                <a:path w="20" h="29">
                  <a:moveTo>
                    <a:pt x="0" y="0"/>
                  </a:moveTo>
                  <a:cubicBezTo>
                    <a:pt x="10" y="0"/>
                    <a:pt x="9" y="11"/>
                    <a:pt x="15" y="14"/>
                  </a:cubicBezTo>
                  <a:cubicBezTo>
                    <a:pt x="16" y="18"/>
                    <a:pt x="17" y="22"/>
                    <a:pt x="18" y="25"/>
                  </a:cubicBezTo>
                  <a:cubicBezTo>
                    <a:pt x="20" y="26"/>
                    <a:pt x="20" y="27"/>
                    <a:pt x="20" y="28"/>
                  </a:cubicBezTo>
                  <a:cubicBezTo>
                    <a:pt x="19" y="28"/>
                    <a:pt x="19" y="29"/>
                    <a:pt x="18" y="29"/>
                  </a:cubicBezTo>
                  <a:cubicBezTo>
                    <a:pt x="8" y="22"/>
                    <a:pt x="7" y="9"/>
                    <a:pt x="0"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5" name="Freeform 138">
              <a:extLst>
                <a:ext uri="{FF2B5EF4-FFF2-40B4-BE49-F238E27FC236}">
                  <a16:creationId xmlns:a16="http://schemas.microsoft.com/office/drawing/2014/main" id="{88DA90D4-A95C-4791-982A-F95D709F7B00}"/>
                </a:ext>
              </a:extLst>
            </p:cNvPr>
            <p:cNvSpPr>
              <a:spLocks/>
            </p:cNvSpPr>
            <p:nvPr/>
          </p:nvSpPr>
          <p:spPr bwMode="auto">
            <a:xfrm>
              <a:off x="8855610" y="5218367"/>
              <a:ext cx="37213" cy="50746"/>
            </a:xfrm>
            <a:custGeom>
              <a:avLst/>
              <a:gdLst>
                <a:gd name="T0" fmla="*/ 6 w 16"/>
                <a:gd name="T1" fmla="*/ 0 h 22"/>
                <a:gd name="T2" fmla="*/ 13 w 16"/>
                <a:gd name="T3" fmla="*/ 0 h 22"/>
                <a:gd name="T4" fmla="*/ 16 w 16"/>
                <a:gd name="T5" fmla="*/ 10 h 22"/>
                <a:gd name="T6" fmla="*/ 6 w 16"/>
                <a:gd name="T7" fmla="*/ 22 h 22"/>
                <a:gd name="T8" fmla="*/ 5 w 16"/>
                <a:gd name="T9" fmla="*/ 3 h 22"/>
                <a:gd name="T10" fmla="*/ 6 w 16"/>
                <a:gd name="T11" fmla="*/ 0 h 22"/>
              </a:gdLst>
              <a:ahLst/>
              <a:cxnLst>
                <a:cxn ang="0">
                  <a:pos x="T0" y="T1"/>
                </a:cxn>
                <a:cxn ang="0">
                  <a:pos x="T2" y="T3"/>
                </a:cxn>
                <a:cxn ang="0">
                  <a:pos x="T4" y="T5"/>
                </a:cxn>
                <a:cxn ang="0">
                  <a:pos x="T6" y="T7"/>
                </a:cxn>
                <a:cxn ang="0">
                  <a:pos x="T8" y="T9"/>
                </a:cxn>
                <a:cxn ang="0">
                  <a:pos x="T10" y="T11"/>
                </a:cxn>
              </a:cxnLst>
              <a:rect l="0" t="0" r="r" b="b"/>
              <a:pathLst>
                <a:path w="16" h="22">
                  <a:moveTo>
                    <a:pt x="6" y="0"/>
                  </a:moveTo>
                  <a:cubicBezTo>
                    <a:pt x="8" y="0"/>
                    <a:pt x="11" y="0"/>
                    <a:pt x="13" y="0"/>
                  </a:cubicBezTo>
                  <a:cubicBezTo>
                    <a:pt x="14" y="3"/>
                    <a:pt x="15" y="7"/>
                    <a:pt x="16" y="10"/>
                  </a:cubicBezTo>
                  <a:cubicBezTo>
                    <a:pt x="12" y="14"/>
                    <a:pt x="12" y="20"/>
                    <a:pt x="6" y="22"/>
                  </a:cubicBezTo>
                  <a:cubicBezTo>
                    <a:pt x="0" y="16"/>
                    <a:pt x="6" y="9"/>
                    <a:pt x="5" y="3"/>
                  </a:cubicBezTo>
                  <a:cubicBezTo>
                    <a:pt x="6" y="2"/>
                    <a:pt x="6" y="1"/>
                    <a:pt x="6" y="0"/>
                  </a:cubicBezTo>
                  <a:close/>
                </a:path>
              </a:pathLst>
            </a:custGeom>
            <a:solidFill>
              <a:srgbClr val="82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6" name="Freeform 139">
              <a:extLst>
                <a:ext uri="{FF2B5EF4-FFF2-40B4-BE49-F238E27FC236}">
                  <a16:creationId xmlns:a16="http://schemas.microsoft.com/office/drawing/2014/main" id="{3435C1E8-9B3D-4CC5-81BE-5A213D4A2DF1}"/>
                </a:ext>
              </a:extLst>
            </p:cNvPr>
            <p:cNvSpPr>
              <a:spLocks/>
            </p:cNvSpPr>
            <p:nvPr/>
          </p:nvSpPr>
          <p:spPr bwMode="auto">
            <a:xfrm>
              <a:off x="9104825" y="4329763"/>
              <a:ext cx="24809" cy="64278"/>
            </a:xfrm>
            <a:custGeom>
              <a:avLst/>
              <a:gdLst>
                <a:gd name="T0" fmla="*/ 11 w 11"/>
                <a:gd name="T1" fmla="*/ 25 h 28"/>
                <a:gd name="T2" fmla="*/ 11 w 11"/>
                <a:gd name="T3" fmla="*/ 28 h 28"/>
                <a:gd name="T4" fmla="*/ 0 w 11"/>
                <a:gd name="T5" fmla="*/ 10 h 28"/>
                <a:gd name="T6" fmla="*/ 8 w 11"/>
                <a:gd name="T7" fmla="*/ 10 h 28"/>
                <a:gd name="T8" fmla="*/ 11 w 11"/>
                <a:gd name="T9" fmla="*/ 25 h 28"/>
              </a:gdLst>
              <a:ahLst/>
              <a:cxnLst>
                <a:cxn ang="0">
                  <a:pos x="T0" y="T1"/>
                </a:cxn>
                <a:cxn ang="0">
                  <a:pos x="T2" y="T3"/>
                </a:cxn>
                <a:cxn ang="0">
                  <a:pos x="T4" y="T5"/>
                </a:cxn>
                <a:cxn ang="0">
                  <a:pos x="T6" y="T7"/>
                </a:cxn>
                <a:cxn ang="0">
                  <a:pos x="T8" y="T9"/>
                </a:cxn>
              </a:cxnLst>
              <a:rect l="0" t="0" r="r" b="b"/>
              <a:pathLst>
                <a:path w="11" h="28">
                  <a:moveTo>
                    <a:pt x="11" y="25"/>
                  </a:moveTo>
                  <a:cubicBezTo>
                    <a:pt x="11" y="26"/>
                    <a:pt x="11" y="27"/>
                    <a:pt x="11" y="28"/>
                  </a:cubicBezTo>
                  <a:cubicBezTo>
                    <a:pt x="8" y="22"/>
                    <a:pt x="4" y="16"/>
                    <a:pt x="0" y="10"/>
                  </a:cubicBezTo>
                  <a:cubicBezTo>
                    <a:pt x="3" y="9"/>
                    <a:pt x="6" y="0"/>
                    <a:pt x="8" y="10"/>
                  </a:cubicBezTo>
                  <a:cubicBezTo>
                    <a:pt x="9" y="15"/>
                    <a:pt x="10" y="20"/>
                    <a:pt x="11" y="25"/>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7" name="Freeform 143">
              <a:extLst>
                <a:ext uri="{FF2B5EF4-FFF2-40B4-BE49-F238E27FC236}">
                  <a16:creationId xmlns:a16="http://schemas.microsoft.com/office/drawing/2014/main" id="{B5034AB6-B872-4DDD-8D6C-6C1CCF4A0094}"/>
                </a:ext>
              </a:extLst>
            </p:cNvPr>
            <p:cNvSpPr>
              <a:spLocks/>
            </p:cNvSpPr>
            <p:nvPr/>
          </p:nvSpPr>
          <p:spPr bwMode="auto">
            <a:xfrm>
              <a:off x="8749609" y="4646639"/>
              <a:ext cx="23681" cy="27064"/>
            </a:xfrm>
            <a:custGeom>
              <a:avLst/>
              <a:gdLst>
                <a:gd name="T0" fmla="*/ 0 w 10"/>
                <a:gd name="T1" fmla="*/ 4 h 12"/>
                <a:gd name="T2" fmla="*/ 4 w 10"/>
                <a:gd name="T3" fmla="*/ 0 h 12"/>
                <a:gd name="T4" fmla="*/ 10 w 10"/>
                <a:gd name="T5" fmla="*/ 12 h 12"/>
                <a:gd name="T6" fmla="*/ 0 w 10"/>
                <a:gd name="T7" fmla="*/ 4 h 12"/>
              </a:gdLst>
              <a:ahLst/>
              <a:cxnLst>
                <a:cxn ang="0">
                  <a:pos x="T0" y="T1"/>
                </a:cxn>
                <a:cxn ang="0">
                  <a:pos x="T2" y="T3"/>
                </a:cxn>
                <a:cxn ang="0">
                  <a:pos x="T4" y="T5"/>
                </a:cxn>
                <a:cxn ang="0">
                  <a:pos x="T6" y="T7"/>
                </a:cxn>
              </a:cxnLst>
              <a:rect l="0" t="0" r="r" b="b"/>
              <a:pathLst>
                <a:path w="10" h="12">
                  <a:moveTo>
                    <a:pt x="0" y="4"/>
                  </a:moveTo>
                  <a:cubicBezTo>
                    <a:pt x="2" y="2"/>
                    <a:pt x="3" y="1"/>
                    <a:pt x="4" y="0"/>
                  </a:cubicBezTo>
                  <a:cubicBezTo>
                    <a:pt x="8" y="3"/>
                    <a:pt x="10" y="6"/>
                    <a:pt x="10" y="12"/>
                  </a:cubicBezTo>
                  <a:cubicBezTo>
                    <a:pt x="4" y="12"/>
                    <a:pt x="3" y="7"/>
                    <a:pt x="0" y="4"/>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8" name="Freeform 144">
              <a:extLst>
                <a:ext uri="{FF2B5EF4-FFF2-40B4-BE49-F238E27FC236}">
                  <a16:creationId xmlns:a16="http://schemas.microsoft.com/office/drawing/2014/main" id="{EA28A9D6-3130-4FDB-9E78-BC6175B8AEFB}"/>
                </a:ext>
              </a:extLst>
            </p:cNvPr>
            <p:cNvSpPr>
              <a:spLocks/>
            </p:cNvSpPr>
            <p:nvPr/>
          </p:nvSpPr>
          <p:spPr bwMode="auto">
            <a:xfrm>
              <a:off x="8941313" y="5249942"/>
              <a:ext cx="402578" cy="360854"/>
            </a:xfrm>
            <a:custGeom>
              <a:avLst/>
              <a:gdLst>
                <a:gd name="T0" fmla="*/ 27 w 175"/>
                <a:gd name="T1" fmla="*/ 33 h 157"/>
                <a:gd name="T2" fmla="*/ 64 w 175"/>
                <a:gd name="T3" fmla="*/ 23 h 157"/>
                <a:gd name="T4" fmla="*/ 125 w 175"/>
                <a:gd name="T5" fmla="*/ 1 h 157"/>
                <a:gd name="T6" fmla="*/ 132 w 175"/>
                <a:gd name="T7" fmla="*/ 2 h 157"/>
                <a:gd name="T8" fmla="*/ 138 w 175"/>
                <a:gd name="T9" fmla="*/ 10 h 157"/>
                <a:gd name="T10" fmla="*/ 147 w 175"/>
                <a:gd name="T11" fmla="*/ 22 h 157"/>
                <a:gd name="T12" fmla="*/ 168 w 175"/>
                <a:gd name="T13" fmla="*/ 35 h 157"/>
                <a:gd name="T14" fmla="*/ 175 w 175"/>
                <a:gd name="T15" fmla="*/ 45 h 157"/>
                <a:gd name="T16" fmla="*/ 148 w 175"/>
                <a:gd name="T17" fmla="*/ 73 h 157"/>
                <a:gd name="T18" fmla="*/ 148 w 175"/>
                <a:gd name="T19" fmla="*/ 73 h 157"/>
                <a:gd name="T20" fmla="*/ 129 w 175"/>
                <a:gd name="T21" fmla="*/ 95 h 157"/>
                <a:gd name="T22" fmla="*/ 123 w 175"/>
                <a:gd name="T23" fmla="*/ 99 h 157"/>
                <a:gd name="T24" fmla="*/ 105 w 175"/>
                <a:gd name="T25" fmla="*/ 119 h 157"/>
                <a:gd name="T26" fmla="*/ 87 w 175"/>
                <a:gd name="T27" fmla="*/ 123 h 157"/>
                <a:gd name="T28" fmla="*/ 87 w 175"/>
                <a:gd name="T29" fmla="*/ 113 h 157"/>
                <a:gd name="T30" fmla="*/ 94 w 175"/>
                <a:gd name="T31" fmla="*/ 107 h 157"/>
                <a:gd name="T32" fmla="*/ 87 w 175"/>
                <a:gd name="T33" fmla="*/ 112 h 157"/>
                <a:gd name="T34" fmla="*/ 82 w 175"/>
                <a:gd name="T35" fmla="*/ 112 h 157"/>
                <a:gd name="T36" fmla="*/ 78 w 175"/>
                <a:gd name="T37" fmla="*/ 109 h 157"/>
                <a:gd name="T38" fmla="*/ 77 w 175"/>
                <a:gd name="T39" fmla="*/ 107 h 157"/>
                <a:gd name="T40" fmla="*/ 76 w 175"/>
                <a:gd name="T41" fmla="*/ 102 h 157"/>
                <a:gd name="T42" fmla="*/ 69 w 175"/>
                <a:gd name="T43" fmla="*/ 103 h 157"/>
                <a:gd name="T44" fmla="*/ 61 w 175"/>
                <a:gd name="T45" fmla="*/ 111 h 157"/>
                <a:gd name="T46" fmla="*/ 22 w 175"/>
                <a:gd name="T47" fmla="*/ 149 h 157"/>
                <a:gd name="T48" fmla="*/ 9 w 175"/>
                <a:gd name="T49" fmla="*/ 154 h 157"/>
                <a:gd name="T50" fmla="*/ 7 w 175"/>
                <a:gd name="T51" fmla="*/ 140 h 157"/>
                <a:gd name="T52" fmla="*/ 27 w 175"/>
                <a:gd name="T53" fmla="*/ 114 h 157"/>
                <a:gd name="T54" fmla="*/ 31 w 175"/>
                <a:gd name="T55" fmla="*/ 107 h 157"/>
                <a:gd name="T56" fmla="*/ 34 w 175"/>
                <a:gd name="T57" fmla="*/ 104 h 157"/>
                <a:gd name="T58" fmla="*/ 38 w 175"/>
                <a:gd name="T59" fmla="*/ 99 h 157"/>
                <a:gd name="T60" fmla="*/ 38 w 175"/>
                <a:gd name="T61" fmla="*/ 99 h 157"/>
                <a:gd name="T62" fmla="*/ 48 w 175"/>
                <a:gd name="T63" fmla="*/ 81 h 157"/>
                <a:gd name="T64" fmla="*/ 56 w 175"/>
                <a:gd name="T65" fmla="*/ 58 h 157"/>
                <a:gd name="T66" fmla="*/ 57 w 175"/>
                <a:gd name="T67" fmla="*/ 54 h 157"/>
                <a:gd name="T68" fmla="*/ 28 w 175"/>
                <a:gd name="T69" fmla="*/ 49 h 157"/>
                <a:gd name="T70" fmla="*/ 9 w 175"/>
                <a:gd name="T71" fmla="*/ 50 h 157"/>
                <a:gd name="T72" fmla="*/ 1 w 175"/>
                <a:gd name="T73" fmla="*/ 41 h 157"/>
                <a:gd name="T74" fmla="*/ 27 w 175"/>
                <a:gd name="T75" fmla="*/ 3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5" h="157">
                  <a:moveTo>
                    <a:pt x="27" y="33"/>
                  </a:moveTo>
                  <a:cubicBezTo>
                    <a:pt x="40" y="32"/>
                    <a:pt x="52" y="27"/>
                    <a:pt x="64" y="23"/>
                  </a:cubicBezTo>
                  <a:cubicBezTo>
                    <a:pt x="84" y="14"/>
                    <a:pt x="102" y="0"/>
                    <a:pt x="125" y="1"/>
                  </a:cubicBezTo>
                  <a:cubicBezTo>
                    <a:pt x="128" y="0"/>
                    <a:pt x="130" y="1"/>
                    <a:pt x="132" y="2"/>
                  </a:cubicBezTo>
                  <a:cubicBezTo>
                    <a:pt x="135" y="4"/>
                    <a:pt x="136" y="7"/>
                    <a:pt x="138" y="10"/>
                  </a:cubicBezTo>
                  <a:cubicBezTo>
                    <a:pt x="139" y="16"/>
                    <a:pt x="142" y="20"/>
                    <a:pt x="147" y="22"/>
                  </a:cubicBezTo>
                  <a:cubicBezTo>
                    <a:pt x="155" y="26"/>
                    <a:pt x="163" y="28"/>
                    <a:pt x="168" y="35"/>
                  </a:cubicBezTo>
                  <a:cubicBezTo>
                    <a:pt x="171" y="38"/>
                    <a:pt x="174" y="41"/>
                    <a:pt x="175" y="45"/>
                  </a:cubicBezTo>
                  <a:cubicBezTo>
                    <a:pt x="171" y="60"/>
                    <a:pt x="159" y="66"/>
                    <a:pt x="148" y="73"/>
                  </a:cubicBezTo>
                  <a:cubicBezTo>
                    <a:pt x="148" y="73"/>
                    <a:pt x="148" y="73"/>
                    <a:pt x="148" y="73"/>
                  </a:cubicBezTo>
                  <a:cubicBezTo>
                    <a:pt x="139" y="79"/>
                    <a:pt x="135" y="87"/>
                    <a:pt x="129" y="95"/>
                  </a:cubicBezTo>
                  <a:cubicBezTo>
                    <a:pt x="127" y="96"/>
                    <a:pt x="125" y="98"/>
                    <a:pt x="123" y="99"/>
                  </a:cubicBezTo>
                  <a:cubicBezTo>
                    <a:pt x="117" y="106"/>
                    <a:pt x="112" y="113"/>
                    <a:pt x="105" y="119"/>
                  </a:cubicBezTo>
                  <a:cubicBezTo>
                    <a:pt x="99" y="123"/>
                    <a:pt x="94" y="127"/>
                    <a:pt x="87" y="123"/>
                  </a:cubicBezTo>
                  <a:cubicBezTo>
                    <a:pt x="83" y="119"/>
                    <a:pt x="85" y="116"/>
                    <a:pt x="87" y="113"/>
                  </a:cubicBezTo>
                  <a:cubicBezTo>
                    <a:pt x="89" y="111"/>
                    <a:pt x="92" y="110"/>
                    <a:pt x="94" y="107"/>
                  </a:cubicBezTo>
                  <a:cubicBezTo>
                    <a:pt x="92" y="109"/>
                    <a:pt x="89" y="111"/>
                    <a:pt x="87" y="112"/>
                  </a:cubicBezTo>
                  <a:cubicBezTo>
                    <a:pt x="85" y="113"/>
                    <a:pt x="83" y="113"/>
                    <a:pt x="82" y="112"/>
                  </a:cubicBezTo>
                  <a:cubicBezTo>
                    <a:pt x="80" y="112"/>
                    <a:pt x="79" y="111"/>
                    <a:pt x="78" y="109"/>
                  </a:cubicBezTo>
                  <a:cubicBezTo>
                    <a:pt x="78" y="109"/>
                    <a:pt x="78" y="108"/>
                    <a:pt x="77" y="107"/>
                  </a:cubicBezTo>
                  <a:cubicBezTo>
                    <a:pt x="78" y="105"/>
                    <a:pt x="79" y="103"/>
                    <a:pt x="76" y="102"/>
                  </a:cubicBezTo>
                  <a:cubicBezTo>
                    <a:pt x="74" y="102"/>
                    <a:pt x="71" y="102"/>
                    <a:pt x="69" y="103"/>
                  </a:cubicBezTo>
                  <a:cubicBezTo>
                    <a:pt x="66" y="105"/>
                    <a:pt x="63" y="108"/>
                    <a:pt x="61" y="111"/>
                  </a:cubicBezTo>
                  <a:cubicBezTo>
                    <a:pt x="48" y="124"/>
                    <a:pt x="35" y="137"/>
                    <a:pt x="22" y="149"/>
                  </a:cubicBezTo>
                  <a:cubicBezTo>
                    <a:pt x="18" y="152"/>
                    <a:pt x="14" y="157"/>
                    <a:pt x="9" y="154"/>
                  </a:cubicBezTo>
                  <a:cubicBezTo>
                    <a:pt x="4" y="151"/>
                    <a:pt x="6" y="145"/>
                    <a:pt x="7" y="140"/>
                  </a:cubicBezTo>
                  <a:cubicBezTo>
                    <a:pt x="11" y="129"/>
                    <a:pt x="16" y="120"/>
                    <a:pt x="27" y="114"/>
                  </a:cubicBezTo>
                  <a:cubicBezTo>
                    <a:pt x="30" y="112"/>
                    <a:pt x="31" y="110"/>
                    <a:pt x="31" y="107"/>
                  </a:cubicBezTo>
                  <a:cubicBezTo>
                    <a:pt x="32" y="106"/>
                    <a:pt x="33" y="105"/>
                    <a:pt x="34" y="104"/>
                  </a:cubicBezTo>
                  <a:cubicBezTo>
                    <a:pt x="35" y="102"/>
                    <a:pt x="37" y="101"/>
                    <a:pt x="38" y="99"/>
                  </a:cubicBezTo>
                  <a:cubicBezTo>
                    <a:pt x="38" y="99"/>
                    <a:pt x="38" y="99"/>
                    <a:pt x="38" y="99"/>
                  </a:cubicBezTo>
                  <a:cubicBezTo>
                    <a:pt x="43" y="94"/>
                    <a:pt x="45" y="87"/>
                    <a:pt x="48" y="81"/>
                  </a:cubicBezTo>
                  <a:cubicBezTo>
                    <a:pt x="52" y="74"/>
                    <a:pt x="53" y="66"/>
                    <a:pt x="56" y="58"/>
                  </a:cubicBezTo>
                  <a:cubicBezTo>
                    <a:pt x="57" y="57"/>
                    <a:pt x="57" y="55"/>
                    <a:pt x="57" y="54"/>
                  </a:cubicBezTo>
                  <a:cubicBezTo>
                    <a:pt x="49" y="45"/>
                    <a:pt x="38" y="50"/>
                    <a:pt x="28" y="49"/>
                  </a:cubicBezTo>
                  <a:cubicBezTo>
                    <a:pt x="22" y="49"/>
                    <a:pt x="15" y="50"/>
                    <a:pt x="9" y="50"/>
                  </a:cubicBezTo>
                  <a:cubicBezTo>
                    <a:pt x="4" y="49"/>
                    <a:pt x="0" y="46"/>
                    <a:pt x="1" y="41"/>
                  </a:cubicBezTo>
                  <a:cubicBezTo>
                    <a:pt x="10" y="37"/>
                    <a:pt x="19" y="36"/>
                    <a:pt x="27" y="33"/>
                  </a:cubicBezTo>
                  <a:close/>
                </a:path>
              </a:pathLst>
            </a:custGeom>
            <a:solidFill>
              <a:srgbClr val="F4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9" name="Freeform 145">
              <a:extLst>
                <a:ext uri="{FF2B5EF4-FFF2-40B4-BE49-F238E27FC236}">
                  <a16:creationId xmlns:a16="http://schemas.microsoft.com/office/drawing/2014/main" id="{FCBEDD4E-0E33-4489-80D4-62BDDC0701E4}"/>
                </a:ext>
              </a:extLst>
            </p:cNvPr>
            <p:cNvSpPr>
              <a:spLocks/>
            </p:cNvSpPr>
            <p:nvPr/>
          </p:nvSpPr>
          <p:spPr bwMode="auto">
            <a:xfrm>
              <a:off x="8939058" y="5491263"/>
              <a:ext cx="234555" cy="133065"/>
            </a:xfrm>
            <a:custGeom>
              <a:avLst/>
              <a:gdLst>
                <a:gd name="T0" fmla="*/ 83 w 102"/>
                <a:gd name="T1" fmla="*/ 6 h 58"/>
                <a:gd name="T2" fmla="*/ 87 w 102"/>
                <a:gd name="T3" fmla="*/ 5 h 58"/>
                <a:gd name="T4" fmla="*/ 91 w 102"/>
                <a:gd name="T5" fmla="*/ 9 h 58"/>
                <a:gd name="T6" fmla="*/ 87 w 102"/>
                <a:gd name="T7" fmla="*/ 16 h 58"/>
                <a:gd name="T8" fmla="*/ 72 w 102"/>
                <a:gd name="T9" fmla="*/ 25 h 58"/>
                <a:gd name="T10" fmla="*/ 95 w 102"/>
                <a:gd name="T11" fmla="*/ 28 h 58"/>
                <a:gd name="T12" fmla="*/ 94 w 102"/>
                <a:gd name="T13" fmla="*/ 35 h 58"/>
                <a:gd name="T14" fmla="*/ 87 w 102"/>
                <a:gd name="T15" fmla="*/ 38 h 58"/>
                <a:gd name="T16" fmla="*/ 95 w 102"/>
                <a:gd name="T17" fmla="*/ 38 h 58"/>
                <a:gd name="T18" fmla="*/ 101 w 102"/>
                <a:gd name="T19" fmla="*/ 46 h 58"/>
                <a:gd name="T20" fmla="*/ 90 w 102"/>
                <a:gd name="T21" fmla="*/ 57 h 58"/>
                <a:gd name="T22" fmla="*/ 13 w 102"/>
                <a:gd name="T23" fmla="*/ 56 h 58"/>
                <a:gd name="T24" fmla="*/ 2 w 102"/>
                <a:gd name="T25" fmla="*/ 44 h 58"/>
                <a:gd name="T26" fmla="*/ 7 w 102"/>
                <a:gd name="T27" fmla="*/ 31 h 58"/>
                <a:gd name="T28" fmla="*/ 10 w 102"/>
                <a:gd name="T29" fmla="*/ 35 h 58"/>
                <a:gd name="T30" fmla="*/ 13 w 102"/>
                <a:gd name="T31" fmla="*/ 48 h 58"/>
                <a:gd name="T32" fmla="*/ 61 w 102"/>
                <a:gd name="T33" fmla="*/ 2 h 58"/>
                <a:gd name="T34" fmla="*/ 70 w 102"/>
                <a:gd name="T35" fmla="*/ 6 h 58"/>
                <a:gd name="T36" fmla="*/ 83 w 102"/>
                <a:gd name="T37" fmla="*/ 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 h="58">
                  <a:moveTo>
                    <a:pt x="83" y="6"/>
                  </a:moveTo>
                  <a:cubicBezTo>
                    <a:pt x="85" y="5"/>
                    <a:pt x="86" y="5"/>
                    <a:pt x="87" y="5"/>
                  </a:cubicBezTo>
                  <a:cubicBezTo>
                    <a:pt x="91" y="4"/>
                    <a:pt x="92" y="6"/>
                    <a:pt x="91" y="9"/>
                  </a:cubicBezTo>
                  <a:cubicBezTo>
                    <a:pt x="90" y="11"/>
                    <a:pt x="88" y="14"/>
                    <a:pt x="87" y="16"/>
                  </a:cubicBezTo>
                  <a:cubicBezTo>
                    <a:pt x="85" y="24"/>
                    <a:pt x="78" y="24"/>
                    <a:pt x="72" y="25"/>
                  </a:cubicBezTo>
                  <a:cubicBezTo>
                    <a:pt x="80" y="25"/>
                    <a:pt x="88" y="19"/>
                    <a:pt x="95" y="28"/>
                  </a:cubicBezTo>
                  <a:cubicBezTo>
                    <a:pt x="95" y="30"/>
                    <a:pt x="94" y="32"/>
                    <a:pt x="94" y="35"/>
                  </a:cubicBezTo>
                  <a:cubicBezTo>
                    <a:pt x="92" y="37"/>
                    <a:pt x="86" y="36"/>
                    <a:pt x="87" y="38"/>
                  </a:cubicBezTo>
                  <a:cubicBezTo>
                    <a:pt x="88" y="41"/>
                    <a:pt x="92" y="38"/>
                    <a:pt x="95" y="38"/>
                  </a:cubicBezTo>
                  <a:cubicBezTo>
                    <a:pt x="99" y="38"/>
                    <a:pt x="99" y="43"/>
                    <a:pt x="101" y="46"/>
                  </a:cubicBezTo>
                  <a:cubicBezTo>
                    <a:pt x="102" y="54"/>
                    <a:pt x="98" y="58"/>
                    <a:pt x="90" y="57"/>
                  </a:cubicBezTo>
                  <a:cubicBezTo>
                    <a:pt x="61" y="34"/>
                    <a:pt x="41" y="34"/>
                    <a:pt x="13" y="56"/>
                  </a:cubicBezTo>
                  <a:cubicBezTo>
                    <a:pt x="5" y="56"/>
                    <a:pt x="0" y="53"/>
                    <a:pt x="2" y="44"/>
                  </a:cubicBezTo>
                  <a:cubicBezTo>
                    <a:pt x="4" y="40"/>
                    <a:pt x="5" y="35"/>
                    <a:pt x="7" y="31"/>
                  </a:cubicBezTo>
                  <a:cubicBezTo>
                    <a:pt x="10" y="31"/>
                    <a:pt x="12" y="31"/>
                    <a:pt x="10" y="35"/>
                  </a:cubicBezTo>
                  <a:cubicBezTo>
                    <a:pt x="10" y="39"/>
                    <a:pt x="8" y="43"/>
                    <a:pt x="13" y="48"/>
                  </a:cubicBezTo>
                  <a:cubicBezTo>
                    <a:pt x="29" y="32"/>
                    <a:pt x="45" y="17"/>
                    <a:pt x="61" y="2"/>
                  </a:cubicBezTo>
                  <a:cubicBezTo>
                    <a:pt x="66" y="0"/>
                    <a:pt x="68" y="3"/>
                    <a:pt x="70" y="6"/>
                  </a:cubicBezTo>
                  <a:cubicBezTo>
                    <a:pt x="75" y="11"/>
                    <a:pt x="79" y="5"/>
                    <a:pt x="83" y="6"/>
                  </a:cubicBezTo>
                  <a:close/>
                </a:path>
              </a:pathLst>
            </a:custGeom>
            <a:solidFill>
              <a:srgbClr val="F4A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0" name="Freeform 146">
              <a:extLst>
                <a:ext uri="{FF2B5EF4-FFF2-40B4-BE49-F238E27FC236}">
                  <a16:creationId xmlns:a16="http://schemas.microsoft.com/office/drawing/2014/main" id="{423751C4-C08A-484C-B852-CFFCF61EC31F}"/>
                </a:ext>
              </a:extLst>
            </p:cNvPr>
            <p:cNvSpPr>
              <a:spLocks/>
            </p:cNvSpPr>
            <p:nvPr/>
          </p:nvSpPr>
          <p:spPr bwMode="auto">
            <a:xfrm>
              <a:off x="9102570" y="5477731"/>
              <a:ext cx="121788" cy="77810"/>
            </a:xfrm>
            <a:custGeom>
              <a:avLst/>
              <a:gdLst>
                <a:gd name="T0" fmla="*/ 24 w 53"/>
                <a:gd name="T1" fmla="*/ 34 h 34"/>
                <a:gd name="T2" fmla="*/ 2 w 53"/>
                <a:gd name="T3" fmla="*/ 34 h 34"/>
                <a:gd name="T4" fmla="*/ 0 w 53"/>
                <a:gd name="T5" fmla="*/ 31 h 34"/>
                <a:gd name="T6" fmla="*/ 16 w 53"/>
                <a:gd name="T7" fmla="*/ 22 h 34"/>
                <a:gd name="T8" fmla="*/ 53 w 53"/>
                <a:gd name="T9" fmla="*/ 0 h 34"/>
                <a:gd name="T10" fmla="*/ 24 w 53"/>
                <a:gd name="T11" fmla="*/ 34 h 34"/>
              </a:gdLst>
              <a:ahLst/>
              <a:cxnLst>
                <a:cxn ang="0">
                  <a:pos x="T0" y="T1"/>
                </a:cxn>
                <a:cxn ang="0">
                  <a:pos x="T2" y="T3"/>
                </a:cxn>
                <a:cxn ang="0">
                  <a:pos x="T4" y="T5"/>
                </a:cxn>
                <a:cxn ang="0">
                  <a:pos x="T6" y="T7"/>
                </a:cxn>
                <a:cxn ang="0">
                  <a:pos x="T8" y="T9"/>
                </a:cxn>
                <a:cxn ang="0">
                  <a:pos x="T10" y="T11"/>
                </a:cxn>
              </a:cxnLst>
              <a:rect l="0" t="0" r="r" b="b"/>
              <a:pathLst>
                <a:path w="53" h="34">
                  <a:moveTo>
                    <a:pt x="24" y="34"/>
                  </a:moveTo>
                  <a:cubicBezTo>
                    <a:pt x="17" y="34"/>
                    <a:pt x="9" y="34"/>
                    <a:pt x="2" y="34"/>
                  </a:cubicBezTo>
                  <a:cubicBezTo>
                    <a:pt x="1" y="33"/>
                    <a:pt x="1" y="32"/>
                    <a:pt x="0" y="31"/>
                  </a:cubicBezTo>
                  <a:cubicBezTo>
                    <a:pt x="6" y="28"/>
                    <a:pt x="11" y="25"/>
                    <a:pt x="16" y="22"/>
                  </a:cubicBezTo>
                  <a:cubicBezTo>
                    <a:pt x="34" y="24"/>
                    <a:pt x="40" y="7"/>
                    <a:pt x="53" y="0"/>
                  </a:cubicBezTo>
                  <a:cubicBezTo>
                    <a:pt x="47" y="14"/>
                    <a:pt x="35" y="24"/>
                    <a:pt x="24" y="34"/>
                  </a:cubicBezTo>
                  <a:close/>
                </a:path>
              </a:pathLst>
            </a:custGeom>
            <a:solidFill>
              <a:srgbClr val="ECA8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1" name="Freeform 147">
              <a:extLst>
                <a:ext uri="{FF2B5EF4-FFF2-40B4-BE49-F238E27FC236}">
                  <a16:creationId xmlns:a16="http://schemas.microsoft.com/office/drawing/2014/main" id="{25AC3710-D1E2-4B96-B0C2-90C663A63AFC}"/>
                </a:ext>
              </a:extLst>
            </p:cNvPr>
            <p:cNvSpPr>
              <a:spLocks/>
            </p:cNvSpPr>
            <p:nvPr/>
          </p:nvSpPr>
          <p:spPr bwMode="auto">
            <a:xfrm>
              <a:off x="8921015" y="5504795"/>
              <a:ext cx="82320" cy="66533"/>
            </a:xfrm>
            <a:custGeom>
              <a:avLst/>
              <a:gdLst>
                <a:gd name="T0" fmla="*/ 18 w 36"/>
                <a:gd name="T1" fmla="*/ 29 h 29"/>
                <a:gd name="T2" fmla="*/ 15 w 36"/>
                <a:gd name="T3" fmla="*/ 25 h 29"/>
                <a:gd name="T4" fmla="*/ 0 w 36"/>
                <a:gd name="T5" fmla="*/ 3 h 29"/>
                <a:gd name="T6" fmla="*/ 23 w 36"/>
                <a:gd name="T7" fmla="*/ 0 h 29"/>
                <a:gd name="T8" fmla="*/ 36 w 36"/>
                <a:gd name="T9" fmla="*/ 3 h 29"/>
                <a:gd name="T10" fmla="*/ 18 w 36"/>
                <a:gd name="T11" fmla="*/ 29 h 29"/>
              </a:gdLst>
              <a:ahLst/>
              <a:cxnLst>
                <a:cxn ang="0">
                  <a:pos x="T0" y="T1"/>
                </a:cxn>
                <a:cxn ang="0">
                  <a:pos x="T2" y="T3"/>
                </a:cxn>
                <a:cxn ang="0">
                  <a:pos x="T4" y="T5"/>
                </a:cxn>
                <a:cxn ang="0">
                  <a:pos x="T6" y="T7"/>
                </a:cxn>
                <a:cxn ang="0">
                  <a:pos x="T8" y="T9"/>
                </a:cxn>
                <a:cxn ang="0">
                  <a:pos x="T10" y="T11"/>
                </a:cxn>
              </a:cxnLst>
              <a:rect l="0" t="0" r="r" b="b"/>
              <a:pathLst>
                <a:path w="36" h="29">
                  <a:moveTo>
                    <a:pt x="18" y="29"/>
                  </a:moveTo>
                  <a:cubicBezTo>
                    <a:pt x="17" y="27"/>
                    <a:pt x="16" y="26"/>
                    <a:pt x="15" y="25"/>
                  </a:cubicBezTo>
                  <a:cubicBezTo>
                    <a:pt x="13" y="15"/>
                    <a:pt x="3" y="11"/>
                    <a:pt x="0" y="3"/>
                  </a:cubicBezTo>
                  <a:cubicBezTo>
                    <a:pt x="7" y="2"/>
                    <a:pt x="17" y="18"/>
                    <a:pt x="23" y="0"/>
                  </a:cubicBezTo>
                  <a:cubicBezTo>
                    <a:pt x="23" y="0"/>
                    <a:pt x="32" y="2"/>
                    <a:pt x="36" y="3"/>
                  </a:cubicBezTo>
                  <a:cubicBezTo>
                    <a:pt x="30" y="12"/>
                    <a:pt x="24" y="20"/>
                    <a:pt x="18" y="29"/>
                  </a:cubicBezTo>
                  <a:close/>
                </a:path>
              </a:pathLst>
            </a:custGeom>
            <a:solidFill>
              <a:srgbClr val="F5AC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2" name="Freeform 148">
              <a:extLst>
                <a:ext uri="{FF2B5EF4-FFF2-40B4-BE49-F238E27FC236}">
                  <a16:creationId xmlns:a16="http://schemas.microsoft.com/office/drawing/2014/main" id="{DF458E53-5E5B-4A01-B71B-E03D60FCEB6E}"/>
                </a:ext>
              </a:extLst>
            </p:cNvPr>
            <p:cNvSpPr>
              <a:spLocks/>
            </p:cNvSpPr>
            <p:nvPr/>
          </p:nvSpPr>
          <p:spPr bwMode="auto">
            <a:xfrm>
              <a:off x="9111591" y="5553286"/>
              <a:ext cx="48490" cy="53001"/>
            </a:xfrm>
            <a:custGeom>
              <a:avLst/>
              <a:gdLst>
                <a:gd name="T0" fmla="*/ 20 w 21"/>
                <a:gd name="T1" fmla="*/ 11 h 23"/>
                <a:gd name="T2" fmla="*/ 13 w 21"/>
                <a:gd name="T3" fmla="*/ 20 h 23"/>
                <a:gd name="T4" fmla="*/ 3 w 21"/>
                <a:gd name="T5" fmla="*/ 7 h 23"/>
                <a:gd name="T6" fmla="*/ 19 w 21"/>
                <a:gd name="T7" fmla="*/ 8 h 23"/>
                <a:gd name="T8" fmla="*/ 20 w 21"/>
                <a:gd name="T9" fmla="*/ 11 h 23"/>
              </a:gdLst>
              <a:ahLst/>
              <a:cxnLst>
                <a:cxn ang="0">
                  <a:pos x="T0" y="T1"/>
                </a:cxn>
                <a:cxn ang="0">
                  <a:pos x="T2" y="T3"/>
                </a:cxn>
                <a:cxn ang="0">
                  <a:pos x="T4" y="T5"/>
                </a:cxn>
                <a:cxn ang="0">
                  <a:pos x="T6" y="T7"/>
                </a:cxn>
                <a:cxn ang="0">
                  <a:pos x="T8" y="T9"/>
                </a:cxn>
              </a:cxnLst>
              <a:rect l="0" t="0" r="r" b="b"/>
              <a:pathLst>
                <a:path w="21" h="23">
                  <a:moveTo>
                    <a:pt x="20" y="11"/>
                  </a:moveTo>
                  <a:cubicBezTo>
                    <a:pt x="18" y="15"/>
                    <a:pt x="21" y="23"/>
                    <a:pt x="13" y="20"/>
                  </a:cubicBezTo>
                  <a:cubicBezTo>
                    <a:pt x="8" y="18"/>
                    <a:pt x="0" y="13"/>
                    <a:pt x="3" y="7"/>
                  </a:cubicBezTo>
                  <a:cubicBezTo>
                    <a:pt x="6" y="0"/>
                    <a:pt x="13" y="5"/>
                    <a:pt x="19" y="8"/>
                  </a:cubicBezTo>
                  <a:cubicBezTo>
                    <a:pt x="19" y="9"/>
                    <a:pt x="19" y="10"/>
                    <a:pt x="20" y="11"/>
                  </a:cubicBezTo>
                  <a:close/>
                </a:path>
              </a:pathLst>
            </a:custGeom>
            <a:solidFill>
              <a:srgbClr val="F5CC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3" name="Freeform 150">
              <a:extLst>
                <a:ext uri="{FF2B5EF4-FFF2-40B4-BE49-F238E27FC236}">
                  <a16:creationId xmlns:a16="http://schemas.microsoft.com/office/drawing/2014/main" id="{614783A5-0D67-4791-959D-02D33ECB4F92}"/>
                </a:ext>
              </a:extLst>
            </p:cNvPr>
            <p:cNvSpPr>
              <a:spLocks/>
            </p:cNvSpPr>
            <p:nvPr/>
          </p:nvSpPr>
          <p:spPr bwMode="auto">
            <a:xfrm>
              <a:off x="8927781" y="5592754"/>
              <a:ext cx="40596" cy="53001"/>
            </a:xfrm>
            <a:custGeom>
              <a:avLst/>
              <a:gdLst>
                <a:gd name="T0" fmla="*/ 7 w 18"/>
                <a:gd name="T1" fmla="*/ 0 h 23"/>
                <a:gd name="T2" fmla="*/ 18 w 18"/>
                <a:gd name="T3" fmla="*/ 12 h 23"/>
                <a:gd name="T4" fmla="*/ 6 w 18"/>
                <a:gd name="T5" fmla="*/ 18 h 23"/>
                <a:gd name="T6" fmla="*/ 7 w 18"/>
                <a:gd name="T7" fmla="*/ 0 h 23"/>
              </a:gdLst>
              <a:ahLst/>
              <a:cxnLst>
                <a:cxn ang="0">
                  <a:pos x="T0" y="T1"/>
                </a:cxn>
                <a:cxn ang="0">
                  <a:pos x="T2" y="T3"/>
                </a:cxn>
                <a:cxn ang="0">
                  <a:pos x="T4" y="T5"/>
                </a:cxn>
                <a:cxn ang="0">
                  <a:pos x="T6" y="T7"/>
                </a:cxn>
              </a:cxnLst>
              <a:rect l="0" t="0" r="r" b="b"/>
              <a:pathLst>
                <a:path w="18" h="23">
                  <a:moveTo>
                    <a:pt x="7" y="0"/>
                  </a:moveTo>
                  <a:cubicBezTo>
                    <a:pt x="9" y="6"/>
                    <a:pt x="13" y="9"/>
                    <a:pt x="18" y="12"/>
                  </a:cubicBezTo>
                  <a:cubicBezTo>
                    <a:pt x="15" y="17"/>
                    <a:pt x="11" y="23"/>
                    <a:pt x="6" y="18"/>
                  </a:cubicBezTo>
                  <a:cubicBezTo>
                    <a:pt x="1" y="13"/>
                    <a:pt x="0" y="6"/>
                    <a:pt x="7" y="0"/>
                  </a:cubicBezTo>
                  <a:close/>
                </a:path>
              </a:pathLst>
            </a:custGeom>
            <a:solidFill>
              <a:srgbClr val="EAA5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4" name="Freeform 151">
              <a:extLst>
                <a:ext uri="{FF2B5EF4-FFF2-40B4-BE49-F238E27FC236}">
                  <a16:creationId xmlns:a16="http://schemas.microsoft.com/office/drawing/2014/main" id="{7A670A6B-C2E1-456B-9D4F-57B6A95B997B}"/>
                </a:ext>
              </a:extLst>
            </p:cNvPr>
            <p:cNvSpPr>
              <a:spLocks/>
            </p:cNvSpPr>
            <p:nvPr/>
          </p:nvSpPr>
          <p:spPr bwMode="auto">
            <a:xfrm>
              <a:off x="9146549" y="5597264"/>
              <a:ext cx="42851" cy="48490"/>
            </a:xfrm>
            <a:custGeom>
              <a:avLst/>
              <a:gdLst>
                <a:gd name="T0" fmla="*/ 0 w 19"/>
                <a:gd name="T1" fmla="*/ 11 h 21"/>
                <a:gd name="T2" fmla="*/ 11 w 19"/>
                <a:gd name="T3" fmla="*/ 0 h 21"/>
                <a:gd name="T4" fmla="*/ 13 w 19"/>
                <a:gd name="T5" fmla="*/ 15 h 21"/>
                <a:gd name="T6" fmla="*/ 0 w 19"/>
                <a:gd name="T7" fmla="*/ 11 h 21"/>
              </a:gdLst>
              <a:ahLst/>
              <a:cxnLst>
                <a:cxn ang="0">
                  <a:pos x="T0" y="T1"/>
                </a:cxn>
                <a:cxn ang="0">
                  <a:pos x="T2" y="T3"/>
                </a:cxn>
                <a:cxn ang="0">
                  <a:pos x="T4" y="T5"/>
                </a:cxn>
                <a:cxn ang="0">
                  <a:pos x="T6" y="T7"/>
                </a:cxn>
              </a:cxnLst>
              <a:rect l="0" t="0" r="r" b="b"/>
              <a:pathLst>
                <a:path w="19" h="21">
                  <a:moveTo>
                    <a:pt x="0" y="11"/>
                  </a:moveTo>
                  <a:cubicBezTo>
                    <a:pt x="5" y="9"/>
                    <a:pt x="9" y="5"/>
                    <a:pt x="11" y="0"/>
                  </a:cubicBezTo>
                  <a:cubicBezTo>
                    <a:pt x="19" y="4"/>
                    <a:pt x="17" y="11"/>
                    <a:pt x="13" y="15"/>
                  </a:cubicBezTo>
                  <a:cubicBezTo>
                    <a:pt x="7" y="21"/>
                    <a:pt x="3" y="15"/>
                    <a:pt x="0" y="11"/>
                  </a:cubicBezTo>
                  <a:close/>
                </a:path>
              </a:pathLst>
            </a:custGeom>
            <a:solidFill>
              <a:srgbClr val="EAA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5" name="任意多边形: 形状 524">
              <a:extLst>
                <a:ext uri="{FF2B5EF4-FFF2-40B4-BE49-F238E27FC236}">
                  <a16:creationId xmlns:a16="http://schemas.microsoft.com/office/drawing/2014/main" id="{F598CD27-D33E-4D9A-AEF9-B9514463DF76}"/>
                </a:ext>
              </a:extLst>
            </p:cNvPr>
            <p:cNvSpPr>
              <a:spLocks/>
            </p:cNvSpPr>
            <p:nvPr/>
          </p:nvSpPr>
          <p:spPr bwMode="auto">
            <a:xfrm>
              <a:off x="8561531" y="5350804"/>
              <a:ext cx="1033831" cy="854782"/>
            </a:xfrm>
            <a:custGeom>
              <a:avLst/>
              <a:gdLst>
                <a:gd name="connsiteX0" fmla="*/ 1136075 w 1455396"/>
                <a:gd name="connsiteY0" fmla="*/ 1157875 h 1203337"/>
                <a:gd name="connsiteX1" fmla="*/ 1131053 w 1455396"/>
                <a:gd name="connsiteY1" fmla="*/ 1158877 h 1203337"/>
                <a:gd name="connsiteX2" fmla="*/ 1136986 w 1455396"/>
                <a:gd name="connsiteY2" fmla="*/ 1158619 h 1203337"/>
                <a:gd name="connsiteX3" fmla="*/ 1449046 w 1455396"/>
                <a:gd name="connsiteY3" fmla="*/ 427922 h 1203337"/>
                <a:gd name="connsiteX4" fmla="*/ 1455396 w 1455396"/>
                <a:gd name="connsiteY4" fmla="*/ 453322 h 1203337"/>
                <a:gd name="connsiteX5" fmla="*/ 1452221 w 1455396"/>
                <a:gd name="connsiteY5" fmla="*/ 485072 h 1203337"/>
                <a:gd name="connsiteX6" fmla="*/ 1449046 w 1455396"/>
                <a:gd name="connsiteY6" fmla="*/ 427922 h 1203337"/>
                <a:gd name="connsiteX7" fmla="*/ 47450 w 1455396"/>
                <a:gd name="connsiteY7" fmla="*/ 369 h 1203337"/>
                <a:gd name="connsiteX8" fmla="*/ 67861 w 1455396"/>
                <a:gd name="connsiteY8" fmla="*/ 4412 h 1203337"/>
                <a:gd name="connsiteX9" fmla="*/ 161863 w 1455396"/>
                <a:gd name="connsiteY9" fmla="*/ 39983 h 1203337"/>
                <a:gd name="connsiteX10" fmla="*/ 414695 w 1455396"/>
                <a:gd name="connsiteY10" fmla="*/ 127296 h 1203337"/>
                <a:gd name="connsiteX11" fmla="*/ 511938 w 1455396"/>
                <a:gd name="connsiteY11" fmla="*/ 217842 h 1203337"/>
                <a:gd name="connsiteX12" fmla="*/ 563801 w 1455396"/>
                <a:gd name="connsiteY12" fmla="*/ 298687 h 1203337"/>
                <a:gd name="connsiteX13" fmla="*/ 550836 w 1455396"/>
                <a:gd name="connsiteY13" fmla="*/ 347194 h 1203337"/>
                <a:gd name="connsiteX14" fmla="*/ 544353 w 1455396"/>
                <a:gd name="connsiteY14" fmla="*/ 373064 h 1203337"/>
                <a:gd name="connsiteX15" fmla="*/ 567043 w 1455396"/>
                <a:gd name="connsiteY15" fmla="*/ 366597 h 1203337"/>
                <a:gd name="connsiteX16" fmla="*/ 674010 w 1455396"/>
                <a:gd name="connsiteY16" fmla="*/ 311622 h 1203337"/>
                <a:gd name="connsiteX17" fmla="*/ 771253 w 1455396"/>
                <a:gd name="connsiteY17" fmla="*/ 334259 h 1203337"/>
                <a:gd name="connsiteX18" fmla="*/ 826358 w 1455396"/>
                <a:gd name="connsiteY18" fmla="*/ 366597 h 1203337"/>
                <a:gd name="connsiteX19" fmla="*/ 849048 w 1455396"/>
                <a:gd name="connsiteY19" fmla="*/ 376298 h 1203337"/>
                <a:gd name="connsiteX20" fmla="*/ 849048 w 1455396"/>
                <a:gd name="connsiteY20" fmla="*/ 356895 h 1203337"/>
                <a:gd name="connsiteX21" fmla="*/ 829599 w 1455396"/>
                <a:gd name="connsiteY21" fmla="*/ 324557 h 1203337"/>
                <a:gd name="connsiteX22" fmla="*/ 826358 w 1455396"/>
                <a:gd name="connsiteY22" fmla="*/ 308388 h 1203337"/>
                <a:gd name="connsiteX23" fmla="*/ 829599 w 1455396"/>
                <a:gd name="connsiteY23" fmla="*/ 282518 h 1203337"/>
                <a:gd name="connsiteX24" fmla="*/ 930084 w 1455396"/>
                <a:gd name="connsiteY24" fmla="*/ 172569 h 1203337"/>
                <a:gd name="connsiteX25" fmla="*/ 962498 w 1455396"/>
                <a:gd name="connsiteY25" fmla="*/ 159634 h 1203337"/>
                <a:gd name="connsiteX26" fmla="*/ 1344988 w 1455396"/>
                <a:gd name="connsiteY26" fmla="*/ 20581 h 1203337"/>
                <a:gd name="connsiteX27" fmla="*/ 1435748 w 1455396"/>
                <a:gd name="connsiteY27" fmla="*/ 72321 h 1203337"/>
                <a:gd name="connsiteX28" fmla="*/ 1434381 w 1455396"/>
                <a:gd name="connsiteY28" fmla="*/ 460680 h 1203337"/>
                <a:gd name="connsiteX29" fmla="*/ 1431607 w 1455396"/>
                <a:gd name="connsiteY29" fmla="*/ 530658 h 1203337"/>
                <a:gd name="connsiteX30" fmla="*/ 1432218 w 1455396"/>
                <a:gd name="connsiteY30" fmla="*/ 527934 h 1203337"/>
                <a:gd name="connsiteX31" fmla="*/ 1442696 w 1455396"/>
                <a:gd name="connsiteY31" fmla="*/ 534284 h 1203337"/>
                <a:gd name="connsiteX32" fmla="*/ 1439204 w 1455396"/>
                <a:gd name="connsiteY32" fmla="*/ 569209 h 1203337"/>
                <a:gd name="connsiteX33" fmla="*/ 1430725 w 1455396"/>
                <a:gd name="connsiteY33" fmla="*/ 552905 h 1203337"/>
                <a:gd name="connsiteX34" fmla="*/ 1429265 w 1455396"/>
                <a:gd name="connsiteY34" fmla="*/ 589729 h 1203337"/>
                <a:gd name="connsiteX35" fmla="*/ 1427153 w 1455396"/>
                <a:gd name="connsiteY35" fmla="*/ 603516 h 1203337"/>
                <a:gd name="connsiteX36" fmla="*/ 1431583 w 1455396"/>
                <a:gd name="connsiteY36" fmla="*/ 609138 h 1203337"/>
                <a:gd name="connsiteX37" fmla="*/ 1415983 w 1455396"/>
                <a:gd name="connsiteY37" fmla="*/ 697825 h 1203337"/>
                <a:gd name="connsiteX38" fmla="*/ 1416300 w 1455396"/>
                <a:gd name="connsiteY38" fmla="*/ 699678 h 1203337"/>
                <a:gd name="connsiteX39" fmla="*/ 1406575 w 1455396"/>
                <a:gd name="connsiteY39" fmla="*/ 774055 h 1203337"/>
                <a:gd name="connsiteX40" fmla="*/ 1406130 w 1455396"/>
                <a:gd name="connsiteY40" fmla="*/ 774527 h 1203337"/>
                <a:gd name="connsiteX41" fmla="*/ 1403048 w 1455396"/>
                <a:gd name="connsiteY41" fmla="*/ 805353 h 1203337"/>
                <a:gd name="connsiteX42" fmla="*/ 1403334 w 1455396"/>
                <a:gd name="connsiteY42" fmla="*/ 806393 h 1203337"/>
                <a:gd name="connsiteX43" fmla="*/ 1357954 w 1455396"/>
                <a:gd name="connsiteY43" fmla="*/ 1094201 h 1203337"/>
                <a:gd name="connsiteX44" fmla="*/ 1325539 w 1455396"/>
                <a:gd name="connsiteY44" fmla="*/ 1129773 h 1203337"/>
                <a:gd name="connsiteX45" fmla="*/ 1228296 w 1455396"/>
                <a:gd name="connsiteY45" fmla="*/ 1155643 h 1203337"/>
                <a:gd name="connsiteX46" fmla="*/ 1179675 w 1455396"/>
                <a:gd name="connsiteY46" fmla="*/ 1158877 h 1203337"/>
                <a:gd name="connsiteX47" fmla="*/ 1176987 w 1455396"/>
                <a:gd name="connsiteY47" fmla="*/ 1158609 h 1203337"/>
                <a:gd name="connsiteX48" fmla="*/ 1147421 w 1455396"/>
                <a:gd name="connsiteY48" fmla="*/ 1164522 h 1203337"/>
                <a:gd name="connsiteX49" fmla="*/ 1145265 w 1455396"/>
                <a:gd name="connsiteY49" fmla="*/ 1163354 h 1203337"/>
                <a:gd name="connsiteX50" fmla="*/ 1147260 w 1455396"/>
                <a:gd name="connsiteY50" fmla="*/ 1165344 h 1203337"/>
                <a:gd name="connsiteX51" fmla="*/ 1062983 w 1455396"/>
                <a:gd name="connsiteY51" fmla="*/ 1175046 h 1203337"/>
                <a:gd name="connsiteX52" fmla="*/ 1060791 w 1455396"/>
                <a:gd name="connsiteY52" fmla="*/ 1175016 h 1203337"/>
                <a:gd name="connsiteX53" fmla="*/ 1038771 w 1455396"/>
                <a:gd name="connsiteY53" fmla="*/ 1183572 h 1203337"/>
                <a:gd name="connsiteX54" fmla="*/ 1014258 w 1455396"/>
                <a:gd name="connsiteY54" fmla="*/ 1183572 h 1203337"/>
                <a:gd name="connsiteX55" fmla="*/ 1014071 w 1455396"/>
                <a:gd name="connsiteY55" fmla="*/ 1183209 h 1203337"/>
                <a:gd name="connsiteX56" fmla="*/ 1014071 w 1455396"/>
                <a:gd name="connsiteY56" fmla="*/ 1183572 h 1203337"/>
                <a:gd name="connsiteX57" fmla="*/ 955492 w 1455396"/>
                <a:gd name="connsiteY57" fmla="*/ 1186747 h 1203337"/>
                <a:gd name="connsiteX58" fmla="*/ 951479 w 1455396"/>
                <a:gd name="connsiteY58" fmla="*/ 1184790 h 1203337"/>
                <a:gd name="connsiteX59" fmla="*/ 950388 w 1455396"/>
                <a:gd name="connsiteY59" fmla="*/ 1185390 h 1203337"/>
                <a:gd name="connsiteX60" fmla="*/ 955334 w 1455396"/>
                <a:gd name="connsiteY60" fmla="*/ 1187912 h 1203337"/>
                <a:gd name="connsiteX61" fmla="*/ 941598 w 1455396"/>
                <a:gd name="connsiteY61" fmla="*/ 1190230 h 1203337"/>
                <a:gd name="connsiteX62" fmla="*/ 939808 w 1455396"/>
                <a:gd name="connsiteY62" fmla="*/ 1191215 h 1203337"/>
                <a:gd name="connsiteX63" fmla="*/ 937120 w 1455396"/>
                <a:gd name="connsiteY63" fmla="*/ 1190985 h 1203337"/>
                <a:gd name="connsiteX64" fmla="*/ 897009 w 1455396"/>
                <a:gd name="connsiteY64" fmla="*/ 1197754 h 1203337"/>
                <a:gd name="connsiteX65" fmla="*/ 836271 w 1455396"/>
                <a:gd name="connsiteY65" fmla="*/ 1197754 h 1203337"/>
                <a:gd name="connsiteX66" fmla="*/ 836271 w 1455396"/>
                <a:gd name="connsiteY66" fmla="*/ 1197145 h 1203337"/>
                <a:gd name="connsiteX67" fmla="*/ 836197 w 1455396"/>
                <a:gd name="connsiteY67" fmla="*/ 1197225 h 1203337"/>
                <a:gd name="connsiteX68" fmla="*/ 728966 w 1455396"/>
                <a:gd name="connsiteY68" fmla="*/ 1200718 h 1203337"/>
                <a:gd name="connsiteX69" fmla="*/ 719218 w 1455396"/>
                <a:gd name="connsiteY69" fmla="*/ 1200718 h 1203337"/>
                <a:gd name="connsiteX70" fmla="*/ 706220 w 1455396"/>
                <a:gd name="connsiteY70" fmla="*/ 1200718 h 1203337"/>
                <a:gd name="connsiteX71" fmla="*/ 699553 w 1455396"/>
                <a:gd name="connsiteY71" fmla="*/ 1200392 h 1203337"/>
                <a:gd name="connsiteX72" fmla="*/ 692345 w 1455396"/>
                <a:gd name="connsiteY72" fmla="*/ 1201220 h 1203337"/>
                <a:gd name="connsiteX73" fmla="*/ 648079 w 1455396"/>
                <a:gd name="connsiteY73" fmla="*/ 1200917 h 1203337"/>
                <a:gd name="connsiteX74" fmla="*/ 635060 w 1455396"/>
                <a:gd name="connsiteY74" fmla="*/ 1197241 h 1203337"/>
                <a:gd name="connsiteX75" fmla="*/ 634733 w 1455396"/>
                <a:gd name="connsiteY75" fmla="*/ 1197225 h 1203337"/>
                <a:gd name="connsiteX76" fmla="*/ 634692 w 1455396"/>
                <a:gd name="connsiteY76" fmla="*/ 1197137 h 1203337"/>
                <a:gd name="connsiteX77" fmla="*/ 634659 w 1455396"/>
                <a:gd name="connsiteY77" fmla="*/ 1197128 h 1203337"/>
                <a:gd name="connsiteX78" fmla="*/ 634659 w 1455396"/>
                <a:gd name="connsiteY78" fmla="*/ 1197747 h 1203337"/>
                <a:gd name="connsiteX79" fmla="*/ 575128 w 1455396"/>
                <a:gd name="connsiteY79" fmla="*/ 1197747 h 1203337"/>
                <a:gd name="connsiteX80" fmla="*/ 556730 w 1455396"/>
                <a:gd name="connsiteY80" fmla="*/ 1194698 h 1203337"/>
                <a:gd name="connsiteX81" fmla="*/ 531387 w 1455396"/>
                <a:gd name="connsiteY81" fmla="*/ 1197683 h 1203337"/>
                <a:gd name="connsiteX82" fmla="*/ 515180 w 1455396"/>
                <a:gd name="connsiteY82" fmla="*/ 1194449 h 1203337"/>
                <a:gd name="connsiteX83" fmla="*/ 447109 w 1455396"/>
                <a:gd name="connsiteY83" fmla="*/ 1197683 h 1203337"/>
                <a:gd name="connsiteX84" fmla="*/ 272071 w 1455396"/>
                <a:gd name="connsiteY84" fmla="*/ 1178280 h 1203337"/>
                <a:gd name="connsiteX85" fmla="*/ 197518 w 1455396"/>
                <a:gd name="connsiteY85" fmla="*/ 1149175 h 1203337"/>
                <a:gd name="connsiteX86" fmla="*/ 180867 w 1455396"/>
                <a:gd name="connsiteY86" fmla="*/ 1135947 h 1203337"/>
                <a:gd name="connsiteX87" fmla="*/ 162036 w 1455396"/>
                <a:gd name="connsiteY87" fmla="*/ 1135947 h 1203337"/>
                <a:gd name="connsiteX88" fmla="*/ 149037 w 1455396"/>
                <a:gd name="connsiteY88" fmla="*/ 1126534 h 1203337"/>
                <a:gd name="connsiteX89" fmla="*/ 148897 w 1455396"/>
                <a:gd name="connsiteY89" fmla="*/ 1126539 h 1203337"/>
                <a:gd name="connsiteX90" fmla="*/ 126207 w 1455396"/>
                <a:gd name="connsiteY90" fmla="*/ 1107136 h 1203337"/>
                <a:gd name="connsiteX91" fmla="*/ 28964 w 1455396"/>
                <a:gd name="connsiteY91" fmla="*/ 547689 h 1203337"/>
                <a:gd name="connsiteX92" fmla="*/ 19239 w 1455396"/>
                <a:gd name="connsiteY92" fmla="*/ 434506 h 1203337"/>
                <a:gd name="connsiteX93" fmla="*/ 3032 w 1455396"/>
                <a:gd name="connsiteY93" fmla="*/ 237245 h 1203337"/>
                <a:gd name="connsiteX94" fmla="*/ 15998 w 1455396"/>
                <a:gd name="connsiteY94" fmla="*/ 36749 h 1203337"/>
                <a:gd name="connsiteX95" fmla="*/ 47450 w 1455396"/>
                <a:gd name="connsiteY95" fmla="*/ 369 h 1203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455396" h="1203337">
                  <a:moveTo>
                    <a:pt x="1136075" y="1157875"/>
                  </a:moveTo>
                  <a:lnTo>
                    <a:pt x="1131053" y="1158877"/>
                  </a:lnTo>
                  <a:lnTo>
                    <a:pt x="1136986" y="1158619"/>
                  </a:lnTo>
                  <a:close/>
                  <a:moveTo>
                    <a:pt x="1449046" y="427922"/>
                  </a:moveTo>
                  <a:cubicBezTo>
                    <a:pt x="1452221" y="437447"/>
                    <a:pt x="1452221" y="443797"/>
                    <a:pt x="1455396" y="453322"/>
                  </a:cubicBezTo>
                  <a:cubicBezTo>
                    <a:pt x="1452221" y="466022"/>
                    <a:pt x="1452221" y="475547"/>
                    <a:pt x="1452221" y="485072"/>
                  </a:cubicBezTo>
                  <a:cubicBezTo>
                    <a:pt x="1436346" y="469197"/>
                    <a:pt x="1445871" y="446972"/>
                    <a:pt x="1449046" y="427922"/>
                  </a:cubicBezTo>
                  <a:close/>
                  <a:moveTo>
                    <a:pt x="47450" y="369"/>
                  </a:moveTo>
                  <a:cubicBezTo>
                    <a:pt x="53679" y="572"/>
                    <a:pt x="60568" y="1986"/>
                    <a:pt x="67861" y="4412"/>
                  </a:cubicBezTo>
                  <a:cubicBezTo>
                    <a:pt x="100275" y="14113"/>
                    <a:pt x="132690" y="27048"/>
                    <a:pt x="161863" y="39983"/>
                  </a:cubicBezTo>
                  <a:cubicBezTo>
                    <a:pt x="242899" y="75555"/>
                    <a:pt x="327176" y="104659"/>
                    <a:pt x="414695" y="127296"/>
                  </a:cubicBezTo>
                  <a:cubicBezTo>
                    <a:pt x="460075" y="143465"/>
                    <a:pt x="479524" y="188738"/>
                    <a:pt x="511938" y="217842"/>
                  </a:cubicBezTo>
                  <a:cubicBezTo>
                    <a:pt x="531387" y="243712"/>
                    <a:pt x="560560" y="259881"/>
                    <a:pt x="563801" y="298687"/>
                  </a:cubicBezTo>
                  <a:cubicBezTo>
                    <a:pt x="563801" y="314856"/>
                    <a:pt x="557318" y="331025"/>
                    <a:pt x="550836" y="347194"/>
                  </a:cubicBezTo>
                  <a:cubicBezTo>
                    <a:pt x="547594" y="353662"/>
                    <a:pt x="537870" y="363363"/>
                    <a:pt x="544353" y="373064"/>
                  </a:cubicBezTo>
                  <a:cubicBezTo>
                    <a:pt x="554077" y="382766"/>
                    <a:pt x="560560" y="369831"/>
                    <a:pt x="567043" y="366597"/>
                  </a:cubicBezTo>
                  <a:cubicBezTo>
                    <a:pt x="599457" y="337493"/>
                    <a:pt x="638354" y="327791"/>
                    <a:pt x="674010" y="311622"/>
                  </a:cubicBezTo>
                  <a:cubicBezTo>
                    <a:pt x="709666" y="292219"/>
                    <a:pt x="742080" y="318090"/>
                    <a:pt x="771253" y="334259"/>
                  </a:cubicBezTo>
                  <a:cubicBezTo>
                    <a:pt x="790702" y="340726"/>
                    <a:pt x="810151" y="353662"/>
                    <a:pt x="826358" y="366597"/>
                  </a:cubicBezTo>
                  <a:cubicBezTo>
                    <a:pt x="836082" y="369831"/>
                    <a:pt x="839324" y="382766"/>
                    <a:pt x="849048" y="376298"/>
                  </a:cubicBezTo>
                  <a:cubicBezTo>
                    <a:pt x="855531" y="369831"/>
                    <a:pt x="852289" y="363363"/>
                    <a:pt x="849048" y="356895"/>
                  </a:cubicBezTo>
                  <a:cubicBezTo>
                    <a:pt x="842565" y="343960"/>
                    <a:pt x="832841" y="334259"/>
                    <a:pt x="829599" y="324557"/>
                  </a:cubicBezTo>
                  <a:cubicBezTo>
                    <a:pt x="826358" y="318090"/>
                    <a:pt x="826358" y="311622"/>
                    <a:pt x="826358" y="308388"/>
                  </a:cubicBezTo>
                  <a:cubicBezTo>
                    <a:pt x="826358" y="298687"/>
                    <a:pt x="826358" y="292219"/>
                    <a:pt x="829599" y="282518"/>
                  </a:cubicBezTo>
                  <a:cubicBezTo>
                    <a:pt x="858772" y="243712"/>
                    <a:pt x="900911" y="214608"/>
                    <a:pt x="930084" y="172569"/>
                  </a:cubicBezTo>
                  <a:cubicBezTo>
                    <a:pt x="939808" y="162868"/>
                    <a:pt x="949533" y="159634"/>
                    <a:pt x="962498" y="159634"/>
                  </a:cubicBezTo>
                  <a:cubicBezTo>
                    <a:pt x="1098639" y="133763"/>
                    <a:pt x="1221813" y="78789"/>
                    <a:pt x="1344988" y="20581"/>
                  </a:cubicBezTo>
                  <a:cubicBezTo>
                    <a:pt x="1419541" y="-14991"/>
                    <a:pt x="1426024" y="-8524"/>
                    <a:pt x="1435748" y="72321"/>
                  </a:cubicBezTo>
                  <a:cubicBezTo>
                    <a:pt x="1457628" y="200865"/>
                    <a:pt x="1443041" y="331227"/>
                    <a:pt x="1434381" y="460680"/>
                  </a:cubicBezTo>
                  <a:lnTo>
                    <a:pt x="1431607" y="530658"/>
                  </a:lnTo>
                  <a:lnTo>
                    <a:pt x="1432218" y="527934"/>
                  </a:lnTo>
                  <a:cubicBezTo>
                    <a:pt x="1439204" y="515234"/>
                    <a:pt x="1439204" y="534284"/>
                    <a:pt x="1442696" y="534284"/>
                  </a:cubicBezTo>
                  <a:cubicBezTo>
                    <a:pt x="1442696" y="546984"/>
                    <a:pt x="1439204" y="559684"/>
                    <a:pt x="1439204" y="569209"/>
                  </a:cubicBezTo>
                  <a:lnTo>
                    <a:pt x="1430725" y="552905"/>
                  </a:lnTo>
                  <a:lnTo>
                    <a:pt x="1429265" y="589729"/>
                  </a:lnTo>
                  <a:lnTo>
                    <a:pt x="1427153" y="603516"/>
                  </a:lnTo>
                  <a:lnTo>
                    <a:pt x="1431583" y="609138"/>
                  </a:lnTo>
                  <a:lnTo>
                    <a:pt x="1415983" y="697825"/>
                  </a:lnTo>
                  <a:lnTo>
                    <a:pt x="1416300" y="699678"/>
                  </a:lnTo>
                  <a:cubicBezTo>
                    <a:pt x="1419541" y="725548"/>
                    <a:pt x="1419541" y="751419"/>
                    <a:pt x="1406575" y="774055"/>
                  </a:cubicBezTo>
                  <a:lnTo>
                    <a:pt x="1406130" y="774527"/>
                  </a:lnTo>
                  <a:lnTo>
                    <a:pt x="1403048" y="805353"/>
                  </a:lnTo>
                  <a:lnTo>
                    <a:pt x="1403334" y="806393"/>
                  </a:lnTo>
                  <a:cubicBezTo>
                    <a:pt x="1387127" y="903407"/>
                    <a:pt x="1374161" y="1000421"/>
                    <a:pt x="1357954" y="1094201"/>
                  </a:cubicBezTo>
                  <a:cubicBezTo>
                    <a:pt x="1354712" y="1116838"/>
                    <a:pt x="1344988" y="1123305"/>
                    <a:pt x="1325539" y="1129773"/>
                  </a:cubicBezTo>
                  <a:cubicBezTo>
                    <a:pt x="1293125" y="1136240"/>
                    <a:pt x="1260711" y="1145942"/>
                    <a:pt x="1228296" y="1155643"/>
                  </a:cubicBezTo>
                  <a:cubicBezTo>
                    <a:pt x="1212089" y="1155643"/>
                    <a:pt x="1195882" y="1158877"/>
                    <a:pt x="1179675" y="1158877"/>
                  </a:cubicBezTo>
                  <a:lnTo>
                    <a:pt x="1176987" y="1158609"/>
                  </a:lnTo>
                  <a:lnTo>
                    <a:pt x="1147421" y="1164522"/>
                  </a:lnTo>
                  <a:lnTo>
                    <a:pt x="1145265" y="1163354"/>
                  </a:lnTo>
                  <a:lnTo>
                    <a:pt x="1147260" y="1165344"/>
                  </a:lnTo>
                  <a:cubicBezTo>
                    <a:pt x="1121329" y="1178280"/>
                    <a:pt x="1092156" y="1175046"/>
                    <a:pt x="1062983" y="1175046"/>
                  </a:cubicBezTo>
                  <a:lnTo>
                    <a:pt x="1060791" y="1175016"/>
                  </a:lnTo>
                  <a:lnTo>
                    <a:pt x="1038771" y="1183572"/>
                  </a:lnTo>
                  <a:cubicBezTo>
                    <a:pt x="1030600" y="1184366"/>
                    <a:pt x="1022429" y="1183572"/>
                    <a:pt x="1014258" y="1183572"/>
                  </a:cubicBezTo>
                  <a:lnTo>
                    <a:pt x="1014071" y="1183209"/>
                  </a:lnTo>
                  <a:lnTo>
                    <a:pt x="1014071" y="1183572"/>
                  </a:lnTo>
                  <a:cubicBezTo>
                    <a:pt x="994545" y="1183572"/>
                    <a:pt x="975018" y="1183572"/>
                    <a:pt x="955492" y="1186747"/>
                  </a:cubicBezTo>
                  <a:lnTo>
                    <a:pt x="951479" y="1184790"/>
                  </a:lnTo>
                  <a:lnTo>
                    <a:pt x="950388" y="1185390"/>
                  </a:lnTo>
                  <a:lnTo>
                    <a:pt x="955334" y="1187912"/>
                  </a:lnTo>
                  <a:lnTo>
                    <a:pt x="941598" y="1190230"/>
                  </a:lnTo>
                  <a:lnTo>
                    <a:pt x="939808" y="1191215"/>
                  </a:lnTo>
                  <a:lnTo>
                    <a:pt x="937120" y="1190985"/>
                  </a:lnTo>
                  <a:lnTo>
                    <a:pt x="897009" y="1197754"/>
                  </a:lnTo>
                  <a:cubicBezTo>
                    <a:pt x="877300" y="1198575"/>
                    <a:pt x="857188" y="1197754"/>
                    <a:pt x="836271" y="1197754"/>
                  </a:cubicBezTo>
                  <a:lnTo>
                    <a:pt x="836271" y="1197145"/>
                  </a:lnTo>
                  <a:lnTo>
                    <a:pt x="836197" y="1197225"/>
                  </a:lnTo>
                  <a:cubicBezTo>
                    <a:pt x="800453" y="1197225"/>
                    <a:pt x="764710" y="1197225"/>
                    <a:pt x="728966" y="1200718"/>
                  </a:cubicBezTo>
                  <a:cubicBezTo>
                    <a:pt x="725716" y="1200718"/>
                    <a:pt x="722467" y="1200718"/>
                    <a:pt x="719218" y="1200718"/>
                  </a:cubicBezTo>
                  <a:cubicBezTo>
                    <a:pt x="712719" y="1204210"/>
                    <a:pt x="709469" y="1204210"/>
                    <a:pt x="706220" y="1200718"/>
                  </a:cubicBezTo>
                  <a:lnTo>
                    <a:pt x="699553" y="1200392"/>
                  </a:lnTo>
                  <a:lnTo>
                    <a:pt x="692345" y="1201220"/>
                  </a:lnTo>
                  <a:cubicBezTo>
                    <a:pt x="677454" y="1202332"/>
                    <a:pt x="662665" y="1202534"/>
                    <a:pt x="648079" y="1200917"/>
                  </a:cubicBezTo>
                  <a:lnTo>
                    <a:pt x="635060" y="1197241"/>
                  </a:lnTo>
                  <a:lnTo>
                    <a:pt x="634733" y="1197225"/>
                  </a:lnTo>
                  <a:lnTo>
                    <a:pt x="634692" y="1197137"/>
                  </a:lnTo>
                  <a:lnTo>
                    <a:pt x="634659" y="1197128"/>
                  </a:lnTo>
                  <a:lnTo>
                    <a:pt x="634659" y="1197747"/>
                  </a:lnTo>
                  <a:cubicBezTo>
                    <a:pt x="615352" y="1197747"/>
                    <a:pt x="595240" y="1198569"/>
                    <a:pt x="575128" y="1197747"/>
                  </a:cubicBezTo>
                  <a:lnTo>
                    <a:pt x="556730" y="1194698"/>
                  </a:lnTo>
                  <a:lnTo>
                    <a:pt x="531387" y="1197683"/>
                  </a:lnTo>
                  <a:cubicBezTo>
                    <a:pt x="524904" y="1197683"/>
                    <a:pt x="518421" y="1197683"/>
                    <a:pt x="515180" y="1194449"/>
                  </a:cubicBezTo>
                  <a:cubicBezTo>
                    <a:pt x="492490" y="1187981"/>
                    <a:pt x="469800" y="1194449"/>
                    <a:pt x="447109" y="1197683"/>
                  </a:cubicBezTo>
                  <a:cubicBezTo>
                    <a:pt x="388763" y="1200917"/>
                    <a:pt x="330417" y="1181514"/>
                    <a:pt x="272071" y="1178280"/>
                  </a:cubicBezTo>
                  <a:cubicBezTo>
                    <a:pt x="246140" y="1171812"/>
                    <a:pt x="220208" y="1162111"/>
                    <a:pt x="197518" y="1149175"/>
                  </a:cubicBezTo>
                  <a:lnTo>
                    <a:pt x="180867" y="1135947"/>
                  </a:lnTo>
                  <a:lnTo>
                    <a:pt x="162036" y="1135947"/>
                  </a:lnTo>
                  <a:lnTo>
                    <a:pt x="149037" y="1126534"/>
                  </a:lnTo>
                  <a:lnTo>
                    <a:pt x="148897" y="1126539"/>
                  </a:lnTo>
                  <a:cubicBezTo>
                    <a:pt x="135931" y="1126539"/>
                    <a:pt x="126207" y="1120071"/>
                    <a:pt x="126207" y="1107136"/>
                  </a:cubicBezTo>
                  <a:cubicBezTo>
                    <a:pt x="93792" y="919576"/>
                    <a:pt x="51654" y="735250"/>
                    <a:pt x="28964" y="547689"/>
                  </a:cubicBezTo>
                  <a:cubicBezTo>
                    <a:pt x="32205" y="508884"/>
                    <a:pt x="22481" y="473312"/>
                    <a:pt x="19239" y="434506"/>
                  </a:cubicBezTo>
                  <a:cubicBezTo>
                    <a:pt x="12756" y="369831"/>
                    <a:pt x="12756" y="301921"/>
                    <a:pt x="3032" y="237245"/>
                  </a:cubicBezTo>
                  <a:cubicBezTo>
                    <a:pt x="-6692" y="169335"/>
                    <a:pt x="9515" y="101425"/>
                    <a:pt x="15998" y="36749"/>
                  </a:cubicBezTo>
                  <a:cubicBezTo>
                    <a:pt x="15998" y="10071"/>
                    <a:pt x="28761" y="-237"/>
                    <a:pt x="47450" y="369"/>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526" name="Freeform 153">
              <a:extLst>
                <a:ext uri="{FF2B5EF4-FFF2-40B4-BE49-F238E27FC236}">
                  <a16:creationId xmlns:a16="http://schemas.microsoft.com/office/drawing/2014/main" id="{91762E77-4743-4B1F-ACDA-9C0ADAF1BE50}"/>
                </a:ext>
              </a:extLst>
            </p:cNvPr>
            <p:cNvSpPr>
              <a:spLocks/>
            </p:cNvSpPr>
            <p:nvPr/>
          </p:nvSpPr>
          <p:spPr bwMode="auto">
            <a:xfrm>
              <a:off x="9231124" y="4315104"/>
              <a:ext cx="446557" cy="1020542"/>
            </a:xfrm>
            <a:custGeom>
              <a:avLst/>
              <a:gdLst>
                <a:gd name="T0" fmla="*/ 11 w 194"/>
                <a:gd name="T1" fmla="*/ 371 h 444"/>
                <a:gd name="T2" fmla="*/ 22 w 194"/>
                <a:gd name="T3" fmla="*/ 356 h 444"/>
                <a:gd name="T4" fmla="*/ 50 w 194"/>
                <a:gd name="T5" fmla="*/ 316 h 444"/>
                <a:gd name="T6" fmla="*/ 67 w 194"/>
                <a:gd name="T7" fmla="*/ 289 h 444"/>
                <a:gd name="T8" fmla="*/ 76 w 194"/>
                <a:gd name="T9" fmla="*/ 272 h 444"/>
                <a:gd name="T10" fmla="*/ 91 w 194"/>
                <a:gd name="T11" fmla="*/ 243 h 444"/>
                <a:gd name="T12" fmla="*/ 99 w 194"/>
                <a:gd name="T13" fmla="*/ 232 h 444"/>
                <a:gd name="T14" fmla="*/ 115 w 194"/>
                <a:gd name="T15" fmla="*/ 197 h 444"/>
                <a:gd name="T16" fmla="*/ 136 w 194"/>
                <a:gd name="T17" fmla="*/ 165 h 444"/>
                <a:gd name="T18" fmla="*/ 134 w 194"/>
                <a:gd name="T19" fmla="*/ 151 h 444"/>
                <a:gd name="T20" fmla="*/ 112 w 194"/>
                <a:gd name="T21" fmla="*/ 70 h 444"/>
                <a:gd name="T22" fmla="*/ 112 w 194"/>
                <a:gd name="T23" fmla="*/ 59 h 444"/>
                <a:gd name="T24" fmla="*/ 136 w 194"/>
                <a:gd name="T25" fmla="*/ 5 h 444"/>
                <a:gd name="T26" fmla="*/ 143 w 194"/>
                <a:gd name="T27" fmla="*/ 1 h 444"/>
                <a:gd name="T28" fmla="*/ 156 w 194"/>
                <a:gd name="T29" fmla="*/ 127 h 444"/>
                <a:gd name="T30" fmla="*/ 194 w 194"/>
                <a:gd name="T31" fmla="*/ 160 h 444"/>
                <a:gd name="T32" fmla="*/ 188 w 194"/>
                <a:gd name="T33" fmla="*/ 165 h 444"/>
                <a:gd name="T34" fmla="*/ 131 w 194"/>
                <a:gd name="T35" fmla="*/ 215 h 444"/>
                <a:gd name="T36" fmla="*/ 39 w 194"/>
                <a:gd name="T37" fmla="*/ 358 h 444"/>
                <a:gd name="T38" fmla="*/ 49 w 194"/>
                <a:gd name="T39" fmla="*/ 401 h 444"/>
                <a:gd name="T40" fmla="*/ 110 w 194"/>
                <a:gd name="T41" fmla="*/ 415 h 444"/>
                <a:gd name="T42" fmla="*/ 96 w 194"/>
                <a:gd name="T43" fmla="*/ 442 h 444"/>
                <a:gd name="T44" fmla="*/ 88 w 194"/>
                <a:gd name="T45" fmla="*/ 444 h 444"/>
                <a:gd name="T46" fmla="*/ 32 w 194"/>
                <a:gd name="T47" fmla="*/ 419 h 444"/>
                <a:gd name="T48" fmla="*/ 0 w 194"/>
                <a:gd name="T49" fmla="*/ 394 h 444"/>
                <a:gd name="T50" fmla="*/ 4 w 194"/>
                <a:gd name="T51" fmla="*/ 385 h 444"/>
                <a:gd name="T52" fmla="*/ 11 w 194"/>
                <a:gd name="T53" fmla="*/ 371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4" h="444">
                  <a:moveTo>
                    <a:pt x="11" y="371"/>
                  </a:moveTo>
                  <a:cubicBezTo>
                    <a:pt x="15" y="366"/>
                    <a:pt x="18" y="361"/>
                    <a:pt x="22" y="356"/>
                  </a:cubicBezTo>
                  <a:cubicBezTo>
                    <a:pt x="36" y="346"/>
                    <a:pt x="42" y="330"/>
                    <a:pt x="50" y="316"/>
                  </a:cubicBezTo>
                  <a:cubicBezTo>
                    <a:pt x="57" y="308"/>
                    <a:pt x="61" y="298"/>
                    <a:pt x="67" y="289"/>
                  </a:cubicBezTo>
                  <a:cubicBezTo>
                    <a:pt x="71" y="284"/>
                    <a:pt x="73" y="278"/>
                    <a:pt x="76" y="272"/>
                  </a:cubicBezTo>
                  <a:cubicBezTo>
                    <a:pt x="83" y="263"/>
                    <a:pt x="89" y="254"/>
                    <a:pt x="91" y="243"/>
                  </a:cubicBezTo>
                  <a:cubicBezTo>
                    <a:pt x="94" y="239"/>
                    <a:pt x="96" y="235"/>
                    <a:pt x="99" y="232"/>
                  </a:cubicBezTo>
                  <a:cubicBezTo>
                    <a:pt x="107" y="222"/>
                    <a:pt x="113" y="210"/>
                    <a:pt x="115" y="197"/>
                  </a:cubicBezTo>
                  <a:cubicBezTo>
                    <a:pt x="119" y="185"/>
                    <a:pt x="125" y="173"/>
                    <a:pt x="136" y="165"/>
                  </a:cubicBezTo>
                  <a:cubicBezTo>
                    <a:pt x="148" y="158"/>
                    <a:pt x="140" y="155"/>
                    <a:pt x="134" y="151"/>
                  </a:cubicBezTo>
                  <a:cubicBezTo>
                    <a:pt x="123" y="125"/>
                    <a:pt x="119" y="97"/>
                    <a:pt x="112" y="70"/>
                  </a:cubicBezTo>
                  <a:cubicBezTo>
                    <a:pt x="112" y="66"/>
                    <a:pt x="112" y="63"/>
                    <a:pt x="112" y="59"/>
                  </a:cubicBezTo>
                  <a:cubicBezTo>
                    <a:pt x="118" y="40"/>
                    <a:pt x="133" y="25"/>
                    <a:pt x="136" y="5"/>
                  </a:cubicBezTo>
                  <a:cubicBezTo>
                    <a:pt x="138" y="2"/>
                    <a:pt x="140" y="0"/>
                    <a:pt x="143" y="1"/>
                  </a:cubicBezTo>
                  <a:cubicBezTo>
                    <a:pt x="142" y="44"/>
                    <a:pt x="143" y="86"/>
                    <a:pt x="156" y="127"/>
                  </a:cubicBezTo>
                  <a:cubicBezTo>
                    <a:pt x="166" y="156"/>
                    <a:pt x="166" y="156"/>
                    <a:pt x="194" y="160"/>
                  </a:cubicBezTo>
                  <a:cubicBezTo>
                    <a:pt x="193" y="164"/>
                    <a:pt x="190" y="165"/>
                    <a:pt x="188" y="165"/>
                  </a:cubicBezTo>
                  <a:cubicBezTo>
                    <a:pt x="158" y="170"/>
                    <a:pt x="146" y="194"/>
                    <a:pt x="131" y="215"/>
                  </a:cubicBezTo>
                  <a:cubicBezTo>
                    <a:pt x="99" y="262"/>
                    <a:pt x="68" y="309"/>
                    <a:pt x="39" y="358"/>
                  </a:cubicBezTo>
                  <a:cubicBezTo>
                    <a:pt x="24" y="384"/>
                    <a:pt x="24" y="383"/>
                    <a:pt x="49" y="401"/>
                  </a:cubicBezTo>
                  <a:cubicBezTo>
                    <a:pt x="68" y="415"/>
                    <a:pt x="86" y="424"/>
                    <a:pt x="110" y="415"/>
                  </a:cubicBezTo>
                  <a:cubicBezTo>
                    <a:pt x="113" y="428"/>
                    <a:pt x="103" y="435"/>
                    <a:pt x="96" y="442"/>
                  </a:cubicBezTo>
                  <a:cubicBezTo>
                    <a:pt x="93" y="444"/>
                    <a:pt x="91" y="444"/>
                    <a:pt x="88" y="444"/>
                  </a:cubicBezTo>
                  <a:cubicBezTo>
                    <a:pt x="68" y="438"/>
                    <a:pt x="51" y="426"/>
                    <a:pt x="32" y="419"/>
                  </a:cubicBezTo>
                  <a:cubicBezTo>
                    <a:pt x="21" y="411"/>
                    <a:pt x="9" y="404"/>
                    <a:pt x="0" y="394"/>
                  </a:cubicBezTo>
                  <a:cubicBezTo>
                    <a:pt x="0" y="390"/>
                    <a:pt x="1" y="387"/>
                    <a:pt x="4" y="385"/>
                  </a:cubicBezTo>
                  <a:cubicBezTo>
                    <a:pt x="9" y="382"/>
                    <a:pt x="12" y="378"/>
                    <a:pt x="11" y="37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7" name="Freeform 154">
              <a:extLst>
                <a:ext uri="{FF2B5EF4-FFF2-40B4-BE49-F238E27FC236}">
                  <a16:creationId xmlns:a16="http://schemas.microsoft.com/office/drawing/2014/main" id="{5DE2208A-2284-406A-9C47-9BFED40267D5}"/>
                </a:ext>
              </a:extLst>
            </p:cNvPr>
            <p:cNvSpPr>
              <a:spLocks/>
            </p:cNvSpPr>
            <p:nvPr/>
          </p:nvSpPr>
          <p:spPr bwMode="auto">
            <a:xfrm>
              <a:off x="9252550" y="4106485"/>
              <a:ext cx="314620" cy="558197"/>
            </a:xfrm>
            <a:custGeom>
              <a:avLst/>
              <a:gdLst>
                <a:gd name="T0" fmla="*/ 134 w 137"/>
                <a:gd name="T1" fmla="*/ 92 h 243"/>
                <a:gd name="T2" fmla="*/ 130 w 137"/>
                <a:gd name="T3" fmla="*/ 96 h 243"/>
                <a:gd name="T4" fmla="*/ 103 w 137"/>
                <a:gd name="T5" fmla="*/ 150 h 243"/>
                <a:gd name="T6" fmla="*/ 106 w 137"/>
                <a:gd name="T7" fmla="*/ 163 h 243"/>
                <a:gd name="T8" fmla="*/ 97 w 137"/>
                <a:gd name="T9" fmla="*/ 188 h 243"/>
                <a:gd name="T10" fmla="*/ 72 w 137"/>
                <a:gd name="T11" fmla="*/ 229 h 243"/>
                <a:gd name="T12" fmla="*/ 72 w 137"/>
                <a:gd name="T13" fmla="*/ 231 h 243"/>
                <a:gd name="T14" fmla="*/ 61 w 137"/>
                <a:gd name="T15" fmla="*/ 242 h 243"/>
                <a:gd name="T16" fmla="*/ 57 w 137"/>
                <a:gd name="T17" fmla="*/ 239 h 243"/>
                <a:gd name="T18" fmla="*/ 72 w 137"/>
                <a:gd name="T19" fmla="*/ 192 h 243"/>
                <a:gd name="T20" fmla="*/ 52 w 137"/>
                <a:gd name="T21" fmla="*/ 166 h 243"/>
                <a:gd name="T22" fmla="*/ 0 w 137"/>
                <a:gd name="T23" fmla="*/ 142 h 243"/>
                <a:gd name="T24" fmla="*/ 71 w 137"/>
                <a:gd name="T25" fmla="*/ 124 h 243"/>
                <a:gd name="T26" fmla="*/ 115 w 137"/>
                <a:gd name="T27" fmla="*/ 63 h 243"/>
                <a:gd name="T28" fmla="*/ 116 w 137"/>
                <a:gd name="T29" fmla="*/ 18 h 243"/>
                <a:gd name="T30" fmla="*/ 119 w 137"/>
                <a:gd name="T31" fmla="*/ 1 h 243"/>
                <a:gd name="T32" fmla="*/ 125 w 137"/>
                <a:gd name="T33" fmla="*/ 7 h 243"/>
                <a:gd name="T34" fmla="*/ 137 w 137"/>
                <a:gd name="T35" fmla="*/ 81 h 243"/>
                <a:gd name="T36" fmla="*/ 134 w 137"/>
                <a:gd name="T37" fmla="*/ 9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 h="243">
                  <a:moveTo>
                    <a:pt x="134" y="92"/>
                  </a:moveTo>
                  <a:cubicBezTo>
                    <a:pt x="133" y="93"/>
                    <a:pt x="131" y="95"/>
                    <a:pt x="130" y="96"/>
                  </a:cubicBezTo>
                  <a:cubicBezTo>
                    <a:pt x="125" y="116"/>
                    <a:pt x="112" y="132"/>
                    <a:pt x="103" y="150"/>
                  </a:cubicBezTo>
                  <a:cubicBezTo>
                    <a:pt x="104" y="155"/>
                    <a:pt x="105" y="159"/>
                    <a:pt x="106" y="163"/>
                  </a:cubicBezTo>
                  <a:cubicBezTo>
                    <a:pt x="108" y="173"/>
                    <a:pt x="105" y="182"/>
                    <a:pt x="97" y="188"/>
                  </a:cubicBezTo>
                  <a:cubicBezTo>
                    <a:pt x="83" y="198"/>
                    <a:pt x="81" y="216"/>
                    <a:pt x="72" y="229"/>
                  </a:cubicBezTo>
                  <a:cubicBezTo>
                    <a:pt x="72" y="230"/>
                    <a:pt x="72" y="231"/>
                    <a:pt x="72" y="231"/>
                  </a:cubicBezTo>
                  <a:cubicBezTo>
                    <a:pt x="69" y="236"/>
                    <a:pt x="65" y="240"/>
                    <a:pt x="61" y="242"/>
                  </a:cubicBezTo>
                  <a:cubicBezTo>
                    <a:pt x="57" y="243"/>
                    <a:pt x="56" y="242"/>
                    <a:pt x="57" y="239"/>
                  </a:cubicBezTo>
                  <a:cubicBezTo>
                    <a:pt x="62" y="223"/>
                    <a:pt x="71" y="209"/>
                    <a:pt x="72" y="192"/>
                  </a:cubicBezTo>
                  <a:cubicBezTo>
                    <a:pt x="73" y="176"/>
                    <a:pt x="68" y="168"/>
                    <a:pt x="52" y="166"/>
                  </a:cubicBezTo>
                  <a:cubicBezTo>
                    <a:pt x="34" y="162"/>
                    <a:pt x="18" y="156"/>
                    <a:pt x="0" y="142"/>
                  </a:cubicBezTo>
                  <a:cubicBezTo>
                    <a:pt x="27" y="138"/>
                    <a:pt x="49" y="132"/>
                    <a:pt x="71" y="124"/>
                  </a:cubicBezTo>
                  <a:cubicBezTo>
                    <a:pt x="108" y="112"/>
                    <a:pt x="115" y="102"/>
                    <a:pt x="115" y="63"/>
                  </a:cubicBezTo>
                  <a:cubicBezTo>
                    <a:pt x="116" y="48"/>
                    <a:pt x="115" y="33"/>
                    <a:pt x="116" y="18"/>
                  </a:cubicBezTo>
                  <a:cubicBezTo>
                    <a:pt x="116" y="12"/>
                    <a:pt x="114" y="6"/>
                    <a:pt x="119" y="1"/>
                  </a:cubicBezTo>
                  <a:cubicBezTo>
                    <a:pt x="125" y="0"/>
                    <a:pt x="124" y="4"/>
                    <a:pt x="125" y="7"/>
                  </a:cubicBezTo>
                  <a:cubicBezTo>
                    <a:pt x="129" y="32"/>
                    <a:pt x="133" y="57"/>
                    <a:pt x="137" y="81"/>
                  </a:cubicBezTo>
                  <a:cubicBezTo>
                    <a:pt x="136" y="85"/>
                    <a:pt x="135" y="89"/>
                    <a:pt x="134" y="92"/>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8" name="Freeform 155">
              <a:extLst>
                <a:ext uri="{FF2B5EF4-FFF2-40B4-BE49-F238E27FC236}">
                  <a16:creationId xmlns:a16="http://schemas.microsoft.com/office/drawing/2014/main" id="{F6B7DE46-3053-451E-A9FE-4FD7C289B146}"/>
                </a:ext>
              </a:extLst>
            </p:cNvPr>
            <p:cNvSpPr>
              <a:spLocks/>
            </p:cNvSpPr>
            <p:nvPr/>
          </p:nvSpPr>
          <p:spPr bwMode="auto">
            <a:xfrm>
              <a:off x="9113846" y="3953122"/>
              <a:ext cx="124044" cy="319131"/>
            </a:xfrm>
            <a:custGeom>
              <a:avLst/>
              <a:gdLst>
                <a:gd name="T0" fmla="*/ 22 w 54"/>
                <a:gd name="T1" fmla="*/ 20 h 139"/>
                <a:gd name="T2" fmla="*/ 25 w 54"/>
                <a:gd name="T3" fmla="*/ 27 h 139"/>
                <a:gd name="T4" fmla="*/ 54 w 54"/>
                <a:gd name="T5" fmla="*/ 92 h 139"/>
                <a:gd name="T6" fmla="*/ 34 w 54"/>
                <a:gd name="T7" fmla="*/ 128 h 139"/>
                <a:gd name="T8" fmla="*/ 9 w 54"/>
                <a:gd name="T9" fmla="*/ 126 h 139"/>
                <a:gd name="T10" fmla="*/ 13 w 54"/>
                <a:gd name="T11" fmla="*/ 86 h 139"/>
                <a:gd name="T12" fmla="*/ 0 w 54"/>
                <a:gd name="T13" fmla="*/ 8 h 139"/>
                <a:gd name="T14" fmla="*/ 12 w 54"/>
                <a:gd name="T15" fmla="*/ 5 h 139"/>
                <a:gd name="T16" fmla="*/ 22 w 54"/>
                <a:gd name="T17" fmla="*/ 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139">
                  <a:moveTo>
                    <a:pt x="22" y="20"/>
                  </a:moveTo>
                  <a:cubicBezTo>
                    <a:pt x="23" y="22"/>
                    <a:pt x="24" y="25"/>
                    <a:pt x="25" y="27"/>
                  </a:cubicBezTo>
                  <a:cubicBezTo>
                    <a:pt x="33" y="50"/>
                    <a:pt x="49" y="69"/>
                    <a:pt x="54" y="92"/>
                  </a:cubicBezTo>
                  <a:cubicBezTo>
                    <a:pt x="53" y="107"/>
                    <a:pt x="44" y="118"/>
                    <a:pt x="34" y="128"/>
                  </a:cubicBezTo>
                  <a:cubicBezTo>
                    <a:pt x="26" y="135"/>
                    <a:pt x="16" y="139"/>
                    <a:pt x="9" y="126"/>
                  </a:cubicBezTo>
                  <a:cubicBezTo>
                    <a:pt x="17" y="113"/>
                    <a:pt x="17" y="100"/>
                    <a:pt x="13" y="86"/>
                  </a:cubicBezTo>
                  <a:cubicBezTo>
                    <a:pt x="5" y="60"/>
                    <a:pt x="5" y="34"/>
                    <a:pt x="0" y="8"/>
                  </a:cubicBezTo>
                  <a:cubicBezTo>
                    <a:pt x="2" y="0"/>
                    <a:pt x="7" y="0"/>
                    <a:pt x="12" y="5"/>
                  </a:cubicBezTo>
                  <a:cubicBezTo>
                    <a:pt x="17" y="9"/>
                    <a:pt x="18" y="15"/>
                    <a:pt x="22" y="20"/>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9" name="Freeform 156">
              <a:extLst>
                <a:ext uri="{FF2B5EF4-FFF2-40B4-BE49-F238E27FC236}">
                  <a16:creationId xmlns:a16="http://schemas.microsoft.com/office/drawing/2014/main" id="{879E46AE-ABF8-4733-8705-DA7F9DF31254}"/>
                </a:ext>
              </a:extLst>
            </p:cNvPr>
            <p:cNvSpPr>
              <a:spLocks/>
            </p:cNvSpPr>
            <p:nvPr/>
          </p:nvSpPr>
          <p:spPr bwMode="auto">
            <a:xfrm>
              <a:off x="9369828" y="4580106"/>
              <a:ext cx="128554" cy="243577"/>
            </a:xfrm>
            <a:custGeom>
              <a:avLst/>
              <a:gdLst>
                <a:gd name="T0" fmla="*/ 43 w 56"/>
                <a:gd name="T1" fmla="*/ 106 h 106"/>
                <a:gd name="T2" fmla="*/ 0 w 56"/>
                <a:gd name="T3" fmla="*/ 97 h 106"/>
                <a:gd name="T4" fmla="*/ 21 w 56"/>
                <a:gd name="T5" fmla="*/ 25 h 106"/>
                <a:gd name="T6" fmla="*/ 21 w 56"/>
                <a:gd name="T7" fmla="*/ 25 h 106"/>
                <a:gd name="T8" fmla="*/ 24 w 56"/>
                <a:gd name="T9" fmla="*/ 13 h 106"/>
                <a:gd name="T10" fmla="*/ 34 w 56"/>
                <a:gd name="T11" fmla="*/ 0 h 106"/>
                <a:gd name="T12" fmla="*/ 42 w 56"/>
                <a:gd name="T13" fmla="*/ 15 h 106"/>
                <a:gd name="T14" fmla="*/ 37 w 56"/>
                <a:gd name="T15" fmla="*/ 42 h 106"/>
                <a:gd name="T16" fmla="*/ 31 w 56"/>
                <a:gd name="T17" fmla="*/ 47 h 106"/>
                <a:gd name="T18" fmla="*/ 28 w 56"/>
                <a:gd name="T19" fmla="*/ 61 h 106"/>
                <a:gd name="T20" fmla="*/ 36 w 56"/>
                <a:gd name="T21" fmla="*/ 43 h 106"/>
                <a:gd name="T22" fmla="*/ 55 w 56"/>
                <a:gd name="T23" fmla="*/ 80 h 106"/>
                <a:gd name="T24" fmla="*/ 43 w 56"/>
                <a:gd name="T2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106">
                  <a:moveTo>
                    <a:pt x="43" y="106"/>
                  </a:moveTo>
                  <a:cubicBezTo>
                    <a:pt x="34" y="82"/>
                    <a:pt x="34" y="82"/>
                    <a:pt x="0" y="97"/>
                  </a:cubicBezTo>
                  <a:cubicBezTo>
                    <a:pt x="9" y="73"/>
                    <a:pt x="30" y="53"/>
                    <a:pt x="21" y="25"/>
                  </a:cubicBezTo>
                  <a:cubicBezTo>
                    <a:pt x="21" y="25"/>
                    <a:pt x="21" y="25"/>
                    <a:pt x="21" y="25"/>
                  </a:cubicBezTo>
                  <a:cubicBezTo>
                    <a:pt x="19" y="21"/>
                    <a:pt x="22" y="17"/>
                    <a:pt x="24" y="13"/>
                  </a:cubicBezTo>
                  <a:cubicBezTo>
                    <a:pt x="27" y="9"/>
                    <a:pt x="27" y="0"/>
                    <a:pt x="34" y="0"/>
                  </a:cubicBezTo>
                  <a:cubicBezTo>
                    <a:pt x="41" y="1"/>
                    <a:pt x="40" y="10"/>
                    <a:pt x="42" y="15"/>
                  </a:cubicBezTo>
                  <a:cubicBezTo>
                    <a:pt x="42" y="24"/>
                    <a:pt x="42" y="34"/>
                    <a:pt x="37" y="42"/>
                  </a:cubicBezTo>
                  <a:cubicBezTo>
                    <a:pt x="37" y="46"/>
                    <a:pt x="28" y="38"/>
                    <a:pt x="31" y="47"/>
                  </a:cubicBezTo>
                  <a:cubicBezTo>
                    <a:pt x="32" y="51"/>
                    <a:pt x="29" y="56"/>
                    <a:pt x="28" y="61"/>
                  </a:cubicBezTo>
                  <a:cubicBezTo>
                    <a:pt x="31" y="55"/>
                    <a:pt x="30" y="48"/>
                    <a:pt x="36" y="43"/>
                  </a:cubicBezTo>
                  <a:cubicBezTo>
                    <a:pt x="52" y="51"/>
                    <a:pt x="52" y="66"/>
                    <a:pt x="55" y="80"/>
                  </a:cubicBezTo>
                  <a:cubicBezTo>
                    <a:pt x="53" y="89"/>
                    <a:pt x="56" y="102"/>
                    <a:pt x="43"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0" name="Freeform 157">
              <a:extLst>
                <a:ext uri="{FF2B5EF4-FFF2-40B4-BE49-F238E27FC236}">
                  <a16:creationId xmlns:a16="http://schemas.microsoft.com/office/drawing/2014/main" id="{2B925FA8-8B32-4432-89BC-6C9E4B605F0F}"/>
                </a:ext>
              </a:extLst>
            </p:cNvPr>
            <p:cNvSpPr>
              <a:spLocks/>
            </p:cNvSpPr>
            <p:nvPr/>
          </p:nvSpPr>
          <p:spPr bwMode="auto">
            <a:xfrm>
              <a:off x="9005590" y="3862908"/>
              <a:ext cx="159002" cy="144342"/>
            </a:xfrm>
            <a:custGeom>
              <a:avLst/>
              <a:gdLst>
                <a:gd name="T0" fmla="*/ 69 w 69"/>
                <a:gd name="T1" fmla="*/ 59 h 63"/>
                <a:gd name="T2" fmla="*/ 50 w 69"/>
                <a:gd name="T3" fmla="*/ 45 h 63"/>
                <a:gd name="T4" fmla="*/ 47 w 69"/>
                <a:gd name="T5" fmla="*/ 59 h 63"/>
                <a:gd name="T6" fmla="*/ 38 w 69"/>
                <a:gd name="T7" fmla="*/ 37 h 63"/>
                <a:gd name="T8" fmla="*/ 23 w 69"/>
                <a:gd name="T9" fmla="*/ 63 h 63"/>
                <a:gd name="T10" fmla="*/ 17 w 69"/>
                <a:gd name="T11" fmla="*/ 40 h 63"/>
                <a:gd name="T12" fmla="*/ 0 w 69"/>
                <a:gd name="T13" fmla="*/ 59 h 63"/>
                <a:gd name="T14" fmla="*/ 3 w 69"/>
                <a:gd name="T15" fmla="*/ 45 h 63"/>
                <a:gd name="T16" fmla="*/ 7 w 69"/>
                <a:gd name="T17" fmla="*/ 30 h 63"/>
                <a:gd name="T18" fmla="*/ 21 w 69"/>
                <a:gd name="T19" fmla="*/ 1 h 63"/>
                <a:gd name="T20" fmla="*/ 32 w 69"/>
                <a:gd name="T21" fmla="*/ 15 h 63"/>
                <a:gd name="T22" fmla="*/ 51 w 69"/>
                <a:gd name="T23" fmla="*/ 11 h 63"/>
                <a:gd name="T24" fmla="*/ 62 w 69"/>
                <a:gd name="T25" fmla="*/ 33 h 63"/>
                <a:gd name="T26" fmla="*/ 69 w 69"/>
                <a:gd name="T27" fmla="*/ 56 h 63"/>
                <a:gd name="T28" fmla="*/ 69 w 69"/>
                <a:gd name="T29"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63">
                  <a:moveTo>
                    <a:pt x="69" y="59"/>
                  </a:moveTo>
                  <a:cubicBezTo>
                    <a:pt x="58" y="60"/>
                    <a:pt x="62" y="42"/>
                    <a:pt x="50" y="45"/>
                  </a:cubicBezTo>
                  <a:cubicBezTo>
                    <a:pt x="46" y="49"/>
                    <a:pt x="51" y="55"/>
                    <a:pt x="47" y="59"/>
                  </a:cubicBezTo>
                  <a:cubicBezTo>
                    <a:pt x="39" y="54"/>
                    <a:pt x="49" y="37"/>
                    <a:pt x="38" y="37"/>
                  </a:cubicBezTo>
                  <a:cubicBezTo>
                    <a:pt x="29" y="38"/>
                    <a:pt x="30" y="54"/>
                    <a:pt x="23" y="63"/>
                  </a:cubicBezTo>
                  <a:cubicBezTo>
                    <a:pt x="18" y="56"/>
                    <a:pt x="25" y="46"/>
                    <a:pt x="17" y="40"/>
                  </a:cubicBezTo>
                  <a:cubicBezTo>
                    <a:pt x="8" y="43"/>
                    <a:pt x="11" y="57"/>
                    <a:pt x="0" y="59"/>
                  </a:cubicBezTo>
                  <a:cubicBezTo>
                    <a:pt x="1" y="54"/>
                    <a:pt x="2" y="49"/>
                    <a:pt x="3" y="45"/>
                  </a:cubicBezTo>
                  <a:cubicBezTo>
                    <a:pt x="3" y="39"/>
                    <a:pt x="4" y="34"/>
                    <a:pt x="7" y="30"/>
                  </a:cubicBezTo>
                  <a:cubicBezTo>
                    <a:pt x="12" y="20"/>
                    <a:pt x="17" y="10"/>
                    <a:pt x="21" y="1"/>
                  </a:cubicBezTo>
                  <a:cubicBezTo>
                    <a:pt x="31" y="0"/>
                    <a:pt x="27" y="11"/>
                    <a:pt x="32" y="15"/>
                  </a:cubicBezTo>
                  <a:cubicBezTo>
                    <a:pt x="39" y="15"/>
                    <a:pt x="43" y="1"/>
                    <a:pt x="51" y="11"/>
                  </a:cubicBezTo>
                  <a:cubicBezTo>
                    <a:pt x="55" y="18"/>
                    <a:pt x="62" y="24"/>
                    <a:pt x="62" y="33"/>
                  </a:cubicBezTo>
                  <a:cubicBezTo>
                    <a:pt x="64" y="41"/>
                    <a:pt x="69" y="47"/>
                    <a:pt x="69" y="56"/>
                  </a:cubicBezTo>
                  <a:cubicBezTo>
                    <a:pt x="69" y="57"/>
                    <a:pt x="69" y="58"/>
                    <a:pt x="69" y="59"/>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1" name="Freeform 158">
              <a:extLst>
                <a:ext uri="{FF2B5EF4-FFF2-40B4-BE49-F238E27FC236}">
                  <a16:creationId xmlns:a16="http://schemas.microsoft.com/office/drawing/2014/main" id="{07018CEB-06C9-4610-A2ED-DBF66DC99C26}"/>
                </a:ext>
              </a:extLst>
            </p:cNvPr>
            <p:cNvSpPr>
              <a:spLocks/>
            </p:cNvSpPr>
            <p:nvPr/>
          </p:nvSpPr>
          <p:spPr bwMode="auto">
            <a:xfrm>
              <a:off x="9107080" y="4154975"/>
              <a:ext cx="147725" cy="144342"/>
            </a:xfrm>
            <a:custGeom>
              <a:avLst/>
              <a:gdLst>
                <a:gd name="T0" fmla="*/ 14 w 64"/>
                <a:gd name="T1" fmla="*/ 39 h 63"/>
                <a:gd name="T2" fmla="*/ 36 w 64"/>
                <a:gd name="T3" fmla="*/ 34 h 63"/>
                <a:gd name="T4" fmla="*/ 54 w 64"/>
                <a:gd name="T5" fmla="*/ 3 h 63"/>
                <a:gd name="T6" fmla="*/ 60 w 64"/>
                <a:gd name="T7" fmla="*/ 5 h 63"/>
                <a:gd name="T8" fmla="*/ 63 w 64"/>
                <a:gd name="T9" fmla="*/ 16 h 63"/>
                <a:gd name="T10" fmla="*/ 51 w 64"/>
                <a:gd name="T11" fmla="*/ 35 h 63"/>
                <a:gd name="T12" fmla="*/ 50 w 64"/>
                <a:gd name="T13" fmla="*/ 38 h 63"/>
                <a:gd name="T14" fmla="*/ 41 w 64"/>
                <a:gd name="T15" fmla="*/ 58 h 63"/>
                <a:gd name="T16" fmla="*/ 32 w 64"/>
                <a:gd name="T17" fmla="*/ 61 h 63"/>
                <a:gd name="T18" fmla="*/ 28 w 64"/>
                <a:gd name="T19" fmla="*/ 60 h 63"/>
                <a:gd name="T20" fmla="*/ 14 w 64"/>
                <a:gd name="T21" fmla="*/ 54 h 63"/>
                <a:gd name="T22" fmla="*/ 10 w 64"/>
                <a:gd name="T23" fmla="*/ 53 h 63"/>
                <a:gd name="T24" fmla="*/ 3 w 64"/>
                <a:gd name="T25" fmla="*/ 42 h 63"/>
                <a:gd name="T26" fmla="*/ 6 w 64"/>
                <a:gd name="T27" fmla="*/ 39 h 63"/>
                <a:gd name="T28" fmla="*/ 14 w 64"/>
                <a:gd name="T29"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63">
                  <a:moveTo>
                    <a:pt x="14" y="39"/>
                  </a:moveTo>
                  <a:cubicBezTo>
                    <a:pt x="23" y="45"/>
                    <a:pt x="30" y="43"/>
                    <a:pt x="36" y="34"/>
                  </a:cubicBezTo>
                  <a:cubicBezTo>
                    <a:pt x="43" y="24"/>
                    <a:pt x="51" y="14"/>
                    <a:pt x="54" y="3"/>
                  </a:cubicBezTo>
                  <a:cubicBezTo>
                    <a:pt x="57" y="0"/>
                    <a:pt x="58" y="2"/>
                    <a:pt x="60" y="5"/>
                  </a:cubicBezTo>
                  <a:cubicBezTo>
                    <a:pt x="62" y="8"/>
                    <a:pt x="64" y="12"/>
                    <a:pt x="63" y="16"/>
                  </a:cubicBezTo>
                  <a:cubicBezTo>
                    <a:pt x="58" y="22"/>
                    <a:pt x="57" y="30"/>
                    <a:pt x="51" y="35"/>
                  </a:cubicBezTo>
                  <a:cubicBezTo>
                    <a:pt x="50" y="36"/>
                    <a:pt x="50" y="37"/>
                    <a:pt x="50" y="38"/>
                  </a:cubicBezTo>
                  <a:cubicBezTo>
                    <a:pt x="48" y="45"/>
                    <a:pt x="44" y="52"/>
                    <a:pt x="41" y="58"/>
                  </a:cubicBezTo>
                  <a:cubicBezTo>
                    <a:pt x="39" y="62"/>
                    <a:pt x="36" y="63"/>
                    <a:pt x="32" y="61"/>
                  </a:cubicBezTo>
                  <a:cubicBezTo>
                    <a:pt x="31" y="61"/>
                    <a:pt x="30" y="61"/>
                    <a:pt x="28" y="60"/>
                  </a:cubicBezTo>
                  <a:cubicBezTo>
                    <a:pt x="22" y="62"/>
                    <a:pt x="18" y="57"/>
                    <a:pt x="14" y="54"/>
                  </a:cubicBezTo>
                  <a:cubicBezTo>
                    <a:pt x="13" y="54"/>
                    <a:pt x="11" y="53"/>
                    <a:pt x="10" y="53"/>
                  </a:cubicBezTo>
                  <a:cubicBezTo>
                    <a:pt x="7" y="50"/>
                    <a:pt x="0" y="49"/>
                    <a:pt x="3" y="42"/>
                  </a:cubicBezTo>
                  <a:cubicBezTo>
                    <a:pt x="4" y="41"/>
                    <a:pt x="5" y="40"/>
                    <a:pt x="6" y="39"/>
                  </a:cubicBezTo>
                  <a:cubicBezTo>
                    <a:pt x="9" y="36"/>
                    <a:pt x="11" y="36"/>
                    <a:pt x="14" y="39"/>
                  </a:cubicBezTo>
                  <a:close/>
                </a:path>
              </a:pathLst>
            </a:custGeom>
            <a:solidFill>
              <a:srgbClr val="ECB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2" name="Freeform 159">
              <a:extLst>
                <a:ext uri="{FF2B5EF4-FFF2-40B4-BE49-F238E27FC236}">
                  <a16:creationId xmlns:a16="http://schemas.microsoft.com/office/drawing/2014/main" id="{5E532AEC-EE6E-4FF5-A7A5-445029B3B24C}"/>
                </a:ext>
              </a:extLst>
            </p:cNvPr>
            <p:cNvSpPr>
              <a:spLocks/>
            </p:cNvSpPr>
            <p:nvPr/>
          </p:nvSpPr>
          <p:spPr bwMode="auto">
            <a:xfrm>
              <a:off x="9272848" y="4074910"/>
              <a:ext cx="212002" cy="49617"/>
            </a:xfrm>
            <a:custGeom>
              <a:avLst/>
              <a:gdLst>
                <a:gd name="T0" fmla="*/ 46 w 92"/>
                <a:gd name="T1" fmla="*/ 22 h 22"/>
                <a:gd name="T2" fmla="*/ 12 w 92"/>
                <a:gd name="T3" fmla="*/ 22 h 22"/>
                <a:gd name="T4" fmla="*/ 0 w 92"/>
                <a:gd name="T5" fmla="*/ 12 h 22"/>
                <a:gd name="T6" fmla="*/ 12 w 92"/>
                <a:gd name="T7" fmla="*/ 0 h 22"/>
                <a:gd name="T8" fmla="*/ 81 w 92"/>
                <a:gd name="T9" fmla="*/ 0 h 22"/>
                <a:gd name="T10" fmla="*/ 92 w 92"/>
                <a:gd name="T11" fmla="*/ 10 h 22"/>
                <a:gd name="T12" fmla="*/ 81 w 92"/>
                <a:gd name="T13" fmla="*/ 22 h 22"/>
                <a:gd name="T14" fmla="*/ 46 w 9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22">
                  <a:moveTo>
                    <a:pt x="46" y="22"/>
                  </a:moveTo>
                  <a:cubicBezTo>
                    <a:pt x="35" y="22"/>
                    <a:pt x="23" y="22"/>
                    <a:pt x="12" y="22"/>
                  </a:cubicBezTo>
                  <a:cubicBezTo>
                    <a:pt x="4" y="22"/>
                    <a:pt x="0" y="20"/>
                    <a:pt x="0" y="12"/>
                  </a:cubicBezTo>
                  <a:cubicBezTo>
                    <a:pt x="0" y="4"/>
                    <a:pt x="3" y="0"/>
                    <a:pt x="12" y="0"/>
                  </a:cubicBezTo>
                  <a:cubicBezTo>
                    <a:pt x="35" y="0"/>
                    <a:pt x="58" y="0"/>
                    <a:pt x="81" y="0"/>
                  </a:cubicBezTo>
                  <a:cubicBezTo>
                    <a:pt x="88" y="0"/>
                    <a:pt x="92" y="2"/>
                    <a:pt x="92" y="10"/>
                  </a:cubicBezTo>
                  <a:cubicBezTo>
                    <a:pt x="92" y="18"/>
                    <a:pt x="90" y="22"/>
                    <a:pt x="81" y="22"/>
                  </a:cubicBezTo>
                  <a:cubicBezTo>
                    <a:pt x="69" y="22"/>
                    <a:pt x="58" y="22"/>
                    <a:pt x="46" y="22"/>
                  </a:cubicBezTo>
                  <a:close/>
                </a:path>
              </a:pathLst>
            </a:custGeom>
            <a:solidFill>
              <a:srgbClr val="986F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3" name="Freeform 160">
              <a:extLst>
                <a:ext uri="{FF2B5EF4-FFF2-40B4-BE49-F238E27FC236}">
                  <a16:creationId xmlns:a16="http://schemas.microsoft.com/office/drawing/2014/main" id="{C07A326B-3A87-4070-9A61-B2C80092EF3F}"/>
                </a:ext>
              </a:extLst>
            </p:cNvPr>
            <p:cNvSpPr>
              <a:spLocks/>
            </p:cNvSpPr>
            <p:nvPr/>
          </p:nvSpPr>
          <p:spPr bwMode="auto">
            <a:xfrm>
              <a:off x="9526574" y="4048974"/>
              <a:ext cx="40596" cy="243577"/>
            </a:xfrm>
            <a:custGeom>
              <a:avLst/>
              <a:gdLst>
                <a:gd name="T0" fmla="*/ 18 w 18"/>
                <a:gd name="T1" fmla="*/ 106 h 106"/>
                <a:gd name="T2" fmla="*/ 4 w 18"/>
                <a:gd name="T3" fmla="*/ 36 h 106"/>
                <a:gd name="T4" fmla="*/ 0 w 18"/>
                <a:gd name="T5" fmla="*/ 26 h 106"/>
                <a:gd name="T6" fmla="*/ 0 w 18"/>
                <a:gd name="T7" fmla="*/ 0 h 106"/>
                <a:gd name="T8" fmla="*/ 18 w 18"/>
                <a:gd name="T9" fmla="*/ 106 h 106"/>
              </a:gdLst>
              <a:ahLst/>
              <a:cxnLst>
                <a:cxn ang="0">
                  <a:pos x="T0" y="T1"/>
                </a:cxn>
                <a:cxn ang="0">
                  <a:pos x="T2" y="T3"/>
                </a:cxn>
                <a:cxn ang="0">
                  <a:pos x="T4" y="T5"/>
                </a:cxn>
                <a:cxn ang="0">
                  <a:pos x="T6" y="T7"/>
                </a:cxn>
                <a:cxn ang="0">
                  <a:pos x="T8" y="T9"/>
                </a:cxn>
              </a:cxnLst>
              <a:rect l="0" t="0" r="r" b="b"/>
              <a:pathLst>
                <a:path w="18" h="106">
                  <a:moveTo>
                    <a:pt x="18" y="106"/>
                  </a:moveTo>
                  <a:cubicBezTo>
                    <a:pt x="10" y="83"/>
                    <a:pt x="8" y="59"/>
                    <a:pt x="4" y="36"/>
                  </a:cubicBezTo>
                  <a:cubicBezTo>
                    <a:pt x="3" y="32"/>
                    <a:pt x="4" y="28"/>
                    <a:pt x="0" y="26"/>
                  </a:cubicBezTo>
                  <a:cubicBezTo>
                    <a:pt x="0" y="17"/>
                    <a:pt x="0" y="9"/>
                    <a:pt x="0" y="0"/>
                  </a:cubicBezTo>
                  <a:cubicBezTo>
                    <a:pt x="8" y="35"/>
                    <a:pt x="18" y="70"/>
                    <a:pt x="18" y="10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4" name="Freeform 161">
              <a:extLst>
                <a:ext uri="{FF2B5EF4-FFF2-40B4-BE49-F238E27FC236}">
                  <a16:creationId xmlns:a16="http://schemas.microsoft.com/office/drawing/2014/main" id="{F36E9303-86DF-4BCE-B4C8-68D00F96542B}"/>
                </a:ext>
              </a:extLst>
            </p:cNvPr>
            <p:cNvSpPr>
              <a:spLocks/>
            </p:cNvSpPr>
            <p:nvPr/>
          </p:nvSpPr>
          <p:spPr bwMode="auto">
            <a:xfrm>
              <a:off x="9228869" y="5220623"/>
              <a:ext cx="81192" cy="68788"/>
            </a:xfrm>
            <a:custGeom>
              <a:avLst/>
              <a:gdLst>
                <a:gd name="T0" fmla="*/ 1 w 35"/>
                <a:gd name="T1" fmla="*/ 0 h 30"/>
                <a:gd name="T2" fmla="*/ 35 w 35"/>
                <a:gd name="T3" fmla="*/ 20 h 30"/>
                <a:gd name="T4" fmla="*/ 17 w 35"/>
                <a:gd name="T5" fmla="*/ 30 h 30"/>
                <a:gd name="T6" fmla="*/ 8 w 35"/>
                <a:gd name="T7" fmla="*/ 24 h 30"/>
                <a:gd name="T8" fmla="*/ 6 w 35"/>
                <a:gd name="T9" fmla="*/ 17 h 30"/>
                <a:gd name="T10" fmla="*/ 1 w 35"/>
                <a:gd name="T11" fmla="*/ 2 h 30"/>
                <a:gd name="T12" fmla="*/ 1 w 35"/>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5" h="30">
                  <a:moveTo>
                    <a:pt x="1" y="0"/>
                  </a:moveTo>
                  <a:cubicBezTo>
                    <a:pt x="15" y="3"/>
                    <a:pt x="23" y="15"/>
                    <a:pt x="35" y="20"/>
                  </a:cubicBezTo>
                  <a:cubicBezTo>
                    <a:pt x="31" y="27"/>
                    <a:pt x="24" y="29"/>
                    <a:pt x="17" y="30"/>
                  </a:cubicBezTo>
                  <a:cubicBezTo>
                    <a:pt x="13" y="30"/>
                    <a:pt x="10" y="27"/>
                    <a:pt x="8" y="24"/>
                  </a:cubicBezTo>
                  <a:cubicBezTo>
                    <a:pt x="7" y="22"/>
                    <a:pt x="7" y="20"/>
                    <a:pt x="6" y="17"/>
                  </a:cubicBezTo>
                  <a:cubicBezTo>
                    <a:pt x="3" y="13"/>
                    <a:pt x="0" y="8"/>
                    <a:pt x="1" y="2"/>
                  </a:cubicBezTo>
                  <a:cubicBezTo>
                    <a:pt x="1" y="1"/>
                    <a:pt x="1" y="0"/>
                    <a:pt x="1" y="0"/>
                  </a:cubicBezTo>
                  <a:close/>
                </a:path>
              </a:pathLst>
            </a:custGeom>
            <a:solidFill>
              <a:srgbClr val="CC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5" name="Freeform 162">
              <a:extLst>
                <a:ext uri="{FF2B5EF4-FFF2-40B4-BE49-F238E27FC236}">
                  <a16:creationId xmlns:a16="http://schemas.microsoft.com/office/drawing/2014/main" id="{527C3135-D892-403B-A8A1-63C37576C0D5}"/>
                </a:ext>
              </a:extLst>
            </p:cNvPr>
            <p:cNvSpPr>
              <a:spLocks/>
            </p:cNvSpPr>
            <p:nvPr/>
          </p:nvSpPr>
          <p:spPr bwMode="auto">
            <a:xfrm>
              <a:off x="9162337" y="4015144"/>
              <a:ext cx="84576" cy="155618"/>
            </a:xfrm>
            <a:custGeom>
              <a:avLst/>
              <a:gdLst>
                <a:gd name="T0" fmla="*/ 35 w 37"/>
                <a:gd name="T1" fmla="*/ 66 h 68"/>
                <a:gd name="T2" fmla="*/ 30 w 37"/>
                <a:gd name="T3" fmla="*/ 64 h 68"/>
                <a:gd name="T4" fmla="*/ 9 w 37"/>
                <a:gd name="T5" fmla="*/ 16 h 68"/>
                <a:gd name="T6" fmla="*/ 4 w 37"/>
                <a:gd name="T7" fmla="*/ 0 h 68"/>
                <a:gd name="T8" fmla="*/ 37 w 37"/>
                <a:gd name="T9" fmla="*/ 66 h 68"/>
                <a:gd name="T10" fmla="*/ 35 w 37"/>
                <a:gd name="T11" fmla="*/ 66 h 68"/>
              </a:gdLst>
              <a:ahLst/>
              <a:cxnLst>
                <a:cxn ang="0">
                  <a:pos x="T0" y="T1"/>
                </a:cxn>
                <a:cxn ang="0">
                  <a:pos x="T2" y="T3"/>
                </a:cxn>
                <a:cxn ang="0">
                  <a:pos x="T4" y="T5"/>
                </a:cxn>
                <a:cxn ang="0">
                  <a:pos x="T6" y="T7"/>
                </a:cxn>
                <a:cxn ang="0">
                  <a:pos x="T8" y="T9"/>
                </a:cxn>
                <a:cxn ang="0">
                  <a:pos x="T10" y="T11"/>
                </a:cxn>
              </a:cxnLst>
              <a:rect l="0" t="0" r="r" b="b"/>
              <a:pathLst>
                <a:path w="37" h="68">
                  <a:moveTo>
                    <a:pt x="35" y="66"/>
                  </a:moveTo>
                  <a:cubicBezTo>
                    <a:pt x="33" y="65"/>
                    <a:pt x="32" y="64"/>
                    <a:pt x="30" y="64"/>
                  </a:cubicBezTo>
                  <a:cubicBezTo>
                    <a:pt x="26" y="46"/>
                    <a:pt x="15" y="32"/>
                    <a:pt x="9" y="16"/>
                  </a:cubicBezTo>
                  <a:cubicBezTo>
                    <a:pt x="7" y="11"/>
                    <a:pt x="0" y="7"/>
                    <a:pt x="4" y="0"/>
                  </a:cubicBezTo>
                  <a:cubicBezTo>
                    <a:pt x="17" y="21"/>
                    <a:pt x="29" y="43"/>
                    <a:pt x="37" y="66"/>
                  </a:cubicBezTo>
                  <a:cubicBezTo>
                    <a:pt x="36" y="68"/>
                    <a:pt x="35" y="68"/>
                    <a:pt x="35" y="66"/>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6" name="Freeform 163">
              <a:extLst>
                <a:ext uri="{FF2B5EF4-FFF2-40B4-BE49-F238E27FC236}">
                  <a16:creationId xmlns:a16="http://schemas.microsoft.com/office/drawing/2014/main" id="{473AFC65-E960-40FF-BE40-2DE1B1E685E8}"/>
                </a:ext>
              </a:extLst>
            </p:cNvPr>
            <p:cNvSpPr>
              <a:spLocks/>
            </p:cNvSpPr>
            <p:nvPr/>
          </p:nvSpPr>
          <p:spPr bwMode="auto">
            <a:xfrm>
              <a:off x="9281870" y="5032302"/>
              <a:ext cx="71044" cy="100363"/>
            </a:xfrm>
            <a:custGeom>
              <a:avLst/>
              <a:gdLst>
                <a:gd name="T0" fmla="*/ 29 w 31"/>
                <a:gd name="T1" fmla="*/ 4 h 44"/>
                <a:gd name="T2" fmla="*/ 0 w 31"/>
                <a:gd name="T3" fmla="*/ 44 h 44"/>
                <a:gd name="T4" fmla="*/ 29 w 31"/>
                <a:gd name="T5" fmla="*/ 0 h 44"/>
                <a:gd name="T6" fmla="*/ 30 w 31"/>
                <a:gd name="T7" fmla="*/ 3 h 44"/>
                <a:gd name="T8" fmla="*/ 29 w 31"/>
                <a:gd name="T9" fmla="*/ 4 h 44"/>
              </a:gdLst>
              <a:ahLst/>
              <a:cxnLst>
                <a:cxn ang="0">
                  <a:pos x="T0" y="T1"/>
                </a:cxn>
                <a:cxn ang="0">
                  <a:pos x="T2" y="T3"/>
                </a:cxn>
                <a:cxn ang="0">
                  <a:pos x="T4" y="T5"/>
                </a:cxn>
                <a:cxn ang="0">
                  <a:pos x="T6" y="T7"/>
                </a:cxn>
                <a:cxn ang="0">
                  <a:pos x="T8" y="T9"/>
                </a:cxn>
              </a:cxnLst>
              <a:rect l="0" t="0" r="r" b="b"/>
              <a:pathLst>
                <a:path w="31" h="44">
                  <a:moveTo>
                    <a:pt x="29" y="4"/>
                  </a:moveTo>
                  <a:cubicBezTo>
                    <a:pt x="22" y="19"/>
                    <a:pt x="19" y="37"/>
                    <a:pt x="0" y="44"/>
                  </a:cubicBezTo>
                  <a:cubicBezTo>
                    <a:pt x="10" y="29"/>
                    <a:pt x="19" y="15"/>
                    <a:pt x="29" y="0"/>
                  </a:cubicBezTo>
                  <a:cubicBezTo>
                    <a:pt x="30" y="1"/>
                    <a:pt x="31" y="2"/>
                    <a:pt x="30" y="3"/>
                  </a:cubicBezTo>
                  <a:cubicBezTo>
                    <a:pt x="30" y="4"/>
                    <a:pt x="30" y="4"/>
                    <a:pt x="29" y="4"/>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7" name="Freeform 164">
              <a:extLst>
                <a:ext uri="{FF2B5EF4-FFF2-40B4-BE49-F238E27FC236}">
                  <a16:creationId xmlns:a16="http://schemas.microsoft.com/office/drawing/2014/main" id="{D4F7EDA1-DB4E-43AC-A1CC-D8F2557C8C85}"/>
                </a:ext>
              </a:extLst>
            </p:cNvPr>
            <p:cNvSpPr>
              <a:spLocks/>
            </p:cNvSpPr>
            <p:nvPr/>
          </p:nvSpPr>
          <p:spPr bwMode="auto">
            <a:xfrm>
              <a:off x="9458913" y="4763917"/>
              <a:ext cx="46235" cy="84576"/>
            </a:xfrm>
            <a:custGeom>
              <a:avLst/>
              <a:gdLst>
                <a:gd name="T0" fmla="*/ 4 w 20"/>
                <a:gd name="T1" fmla="*/ 26 h 37"/>
                <a:gd name="T2" fmla="*/ 14 w 20"/>
                <a:gd name="T3" fmla="*/ 0 h 37"/>
                <a:gd name="T4" fmla="*/ 18 w 20"/>
                <a:gd name="T5" fmla="*/ 4 h 37"/>
                <a:gd name="T6" fmla="*/ 0 w 20"/>
                <a:gd name="T7" fmla="*/ 37 h 37"/>
                <a:gd name="T8" fmla="*/ 4 w 20"/>
                <a:gd name="T9" fmla="*/ 26 h 37"/>
              </a:gdLst>
              <a:ahLst/>
              <a:cxnLst>
                <a:cxn ang="0">
                  <a:pos x="T0" y="T1"/>
                </a:cxn>
                <a:cxn ang="0">
                  <a:pos x="T2" y="T3"/>
                </a:cxn>
                <a:cxn ang="0">
                  <a:pos x="T4" y="T5"/>
                </a:cxn>
                <a:cxn ang="0">
                  <a:pos x="T6" y="T7"/>
                </a:cxn>
                <a:cxn ang="0">
                  <a:pos x="T8" y="T9"/>
                </a:cxn>
              </a:cxnLst>
              <a:rect l="0" t="0" r="r" b="b"/>
              <a:pathLst>
                <a:path w="20" h="37">
                  <a:moveTo>
                    <a:pt x="4" y="26"/>
                  </a:moveTo>
                  <a:cubicBezTo>
                    <a:pt x="13" y="20"/>
                    <a:pt x="8" y="8"/>
                    <a:pt x="14" y="0"/>
                  </a:cubicBezTo>
                  <a:cubicBezTo>
                    <a:pt x="16" y="0"/>
                    <a:pt x="17" y="2"/>
                    <a:pt x="18" y="4"/>
                  </a:cubicBezTo>
                  <a:cubicBezTo>
                    <a:pt x="20" y="19"/>
                    <a:pt x="12" y="29"/>
                    <a:pt x="0" y="37"/>
                  </a:cubicBezTo>
                  <a:cubicBezTo>
                    <a:pt x="1" y="33"/>
                    <a:pt x="2" y="29"/>
                    <a:pt x="4" y="2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8" name="Freeform 165">
              <a:extLst>
                <a:ext uri="{FF2B5EF4-FFF2-40B4-BE49-F238E27FC236}">
                  <a16:creationId xmlns:a16="http://schemas.microsoft.com/office/drawing/2014/main" id="{7B21BB87-3921-4CC6-9CF7-E57CEB256765}"/>
                </a:ext>
              </a:extLst>
            </p:cNvPr>
            <p:cNvSpPr>
              <a:spLocks/>
            </p:cNvSpPr>
            <p:nvPr/>
          </p:nvSpPr>
          <p:spPr bwMode="auto">
            <a:xfrm>
              <a:off x="9131889" y="3929441"/>
              <a:ext cx="59767" cy="62022"/>
            </a:xfrm>
            <a:custGeom>
              <a:avLst/>
              <a:gdLst>
                <a:gd name="T0" fmla="*/ 14 w 26"/>
                <a:gd name="T1" fmla="*/ 27 h 27"/>
                <a:gd name="T2" fmla="*/ 7 w 26"/>
                <a:gd name="T3" fmla="*/ 4 h 27"/>
                <a:gd name="T4" fmla="*/ 26 w 26"/>
                <a:gd name="T5" fmla="*/ 16 h 27"/>
                <a:gd name="T6" fmla="*/ 14 w 26"/>
                <a:gd name="T7" fmla="*/ 27 h 27"/>
              </a:gdLst>
              <a:ahLst/>
              <a:cxnLst>
                <a:cxn ang="0">
                  <a:pos x="T0" y="T1"/>
                </a:cxn>
                <a:cxn ang="0">
                  <a:pos x="T2" y="T3"/>
                </a:cxn>
                <a:cxn ang="0">
                  <a:pos x="T4" y="T5"/>
                </a:cxn>
                <a:cxn ang="0">
                  <a:pos x="T6" y="T7"/>
                </a:cxn>
              </a:cxnLst>
              <a:rect l="0" t="0" r="r" b="b"/>
              <a:pathLst>
                <a:path w="26" h="27">
                  <a:moveTo>
                    <a:pt x="14" y="27"/>
                  </a:moveTo>
                  <a:cubicBezTo>
                    <a:pt x="11" y="19"/>
                    <a:pt x="0" y="15"/>
                    <a:pt x="7" y="4"/>
                  </a:cubicBezTo>
                  <a:cubicBezTo>
                    <a:pt x="19" y="0"/>
                    <a:pt x="17" y="16"/>
                    <a:pt x="26" y="16"/>
                  </a:cubicBezTo>
                  <a:cubicBezTo>
                    <a:pt x="22" y="20"/>
                    <a:pt x="18" y="23"/>
                    <a:pt x="14" y="27"/>
                  </a:cubicBezTo>
                  <a:close/>
                </a:path>
              </a:pathLst>
            </a:custGeom>
            <a:solidFill>
              <a:srgbClr val="C3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9" name="Freeform 166">
              <a:extLst>
                <a:ext uri="{FF2B5EF4-FFF2-40B4-BE49-F238E27FC236}">
                  <a16:creationId xmlns:a16="http://schemas.microsoft.com/office/drawing/2014/main" id="{C08803F6-81D8-4520-80CF-91292CEFEF7D}"/>
                </a:ext>
              </a:extLst>
            </p:cNvPr>
            <p:cNvSpPr>
              <a:spLocks/>
            </p:cNvSpPr>
            <p:nvPr/>
          </p:nvSpPr>
          <p:spPr bwMode="auto">
            <a:xfrm>
              <a:off x="9449892" y="5249942"/>
              <a:ext cx="57512" cy="76682"/>
            </a:xfrm>
            <a:custGeom>
              <a:avLst/>
              <a:gdLst>
                <a:gd name="T0" fmla="*/ 0 w 25"/>
                <a:gd name="T1" fmla="*/ 33 h 33"/>
                <a:gd name="T2" fmla="*/ 15 w 25"/>
                <a:gd name="T3" fmla="*/ 8 h 33"/>
                <a:gd name="T4" fmla="*/ 22 w 25"/>
                <a:gd name="T5" fmla="*/ 0 h 33"/>
                <a:gd name="T6" fmla="*/ 22 w 25"/>
                <a:gd name="T7" fmla="*/ 1 h 33"/>
                <a:gd name="T8" fmla="*/ 0 w 25"/>
                <a:gd name="T9" fmla="*/ 33 h 33"/>
              </a:gdLst>
              <a:ahLst/>
              <a:cxnLst>
                <a:cxn ang="0">
                  <a:pos x="T0" y="T1"/>
                </a:cxn>
                <a:cxn ang="0">
                  <a:pos x="T2" y="T3"/>
                </a:cxn>
                <a:cxn ang="0">
                  <a:pos x="T4" y="T5"/>
                </a:cxn>
                <a:cxn ang="0">
                  <a:pos x="T6" y="T7"/>
                </a:cxn>
                <a:cxn ang="0">
                  <a:pos x="T8" y="T9"/>
                </a:cxn>
              </a:cxnLst>
              <a:rect l="0" t="0" r="r" b="b"/>
              <a:pathLst>
                <a:path w="25" h="33">
                  <a:moveTo>
                    <a:pt x="0" y="33"/>
                  </a:moveTo>
                  <a:cubicBezTo>
                    <a:pt x="5" y="25"/>
                    <a:pt x="10" y="16"/>
                    <a:pt x="15" y="8"/>
                  </a:cubicBezTo>
                  <a:cubicBezTo>
                    <a:pt x="17" y="5"/>
                    <a:pt x="20" y="3"/>
                    <a:pt x="22" y="0"/>
                  </a:cubicBezTo>
                  <a:cubicBezTo>
                    <a:pt x="22" y="0"/>
                    <a:pt x="22" y="1"/>
                    <a:pt x="22" y="1"/>
                  </a:cubicBezTo>
                  <a:cubicBezTo>
                    <a:pt x="25" y="19"/>
                    <a:pt x="16" y="32"/>
                    <a:pt x="0" y="33"/>
                  </a:cubicBezTo>
                  <a:close/>
                </a:path>
              </a:pathLst>
            </a:custGeom>
            <a:solidFill>
              <a:srgbClr val="05060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0" name="Freeform 167">
              <a:extLst>
                <a:ext uri="{FF2B5EF4-FFF2-40B4-BE49-F238E27FC236}">
                  <a16:creationId xmlns:a16="http://schemas.microsoft.com/office/drawing/2014/main" id="{1FBCBB91-9D92-4224-8EA0-BA15862F2CAC}"/>
                </a:ext>
              </a:extLst>
            </p:cNvPr>
            <p:cNvSpPr>
              <a:spLocks/>
            </p:cNvSpPr>
            <p:nvPr/>
          </p:nvSpPr>
          <p:spPr bwMode="auto">
            <a:xfrm>
              <a:off x="9401403" y="4873300"/>
              <a:ext cx="46235" cy="71044"/>
            </a:xfrm>
            <a:custGeom>
              <a:avLst/>
              <a:gdLst>
                <a:gd name="T0" fmla="*/ 17 w 20"/>
                <a:gd name="T1" fmla="*/ 0 h 31"/>
                <a:gd name="T2" fmla="*/ 3 w 20"/>
                <a:gd name="T3" fmla="*/ 29 h 31"/>
                <a:gd name="T4" fmla="*/ 0 w 20"/>
                <a:gd name="T5" fmla="*/ 29 h 31"/>
                <a:gd name="T6" fmla="*/ 17 w 20"/>
                <a:gd name="T7" fmla="*/ 0 h 31"/>
              </a:gdLst>
              <a:ahLst/>
              <a:cxnLst>
                <a:cxn ang="0">
                  <a:pos x="T0" y="T1"/>
                </a:cxn>
                <a:cxn ang="0">
                  <a:pos x="T2" y="T3"/>
                </a:cxn>
                <a:cxn ang="0">
                  <a:pos x="T4" y="T5"/>
                </a:cxn>
                <a:cxn ang="0">
                  <a:pos x="T6" y="T7"/>
                </a:cxn>
              </a:cxnLst>
              <a:rect l="0" t="0" r="r" b="b"/>
              <a:pathLst>
                <a:path w="20" h="31">
                  <a:moveTo>
                    <a:pt x="17" y="0"/>
                  </a:moveTo>
                  <a:cubicBezTo>
                    <a:pt x="20" y="13"/>
                    <a:pt x="11" y="21"/>
                    <a:pt x="3" y="29"/>
                  </a:cubicBezTo>
                  <a:cubicBezTo>
                    <a:pt x="2" y="31"/>
                    <a:pt x="1" y="31"/>
                    <a:pt x="0" y="29"/>
                  </a:cubicBezTo>
                  <a:cubicBezTo>
                    <a:pt x="6" y="19"/>
                    <a:pt x="11" y="9"/>
                    <a:pt x="1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1" name="Freeform 168">
              <a:extLst>
                <a:ext uri="{FF2B5EF4-FFF2-40B4-BE49-F238E27FC236}">
                  <a16:creationId xmlns:a16="http://schemas.microsoft.com/office/drawing/2014/main" id="{636DD468-9BEE-4E0D-A7A4-6C6874E3185F}"/>
                </a:ext>
              </a:extLst>
            </p:cNvPr>
            <p:cNvSpPr>
              <a:spLocks/>
            </p:cNvSpPr>
            <p:nvPr/>
          </p:nvSpPr>
          <p:spPr bwMode="auto">
            <a:xfrm>
              <a:off x="9348402" y="4974790"/>
              <a:ext cx="43979" cy="66533"/>
            </a:xfrm>
            <a:custGeom>
              <a:avLst/>
              <a:gdLst>
                <a:gd name="T0" fmla="*/ 0 w 19"/>
                <a:gd name="T1" fmla="*/ 29 h 29"/>
                <a:gd name="T2" fmla="*/ 0 w 19"/>
                <a:gd name="T3" fmla="*/ 25 h 29"/>
                <a:gd name="T4" fmla="*/ 15 w 19"/>
                <a:gd name="T5" fmla="*/ 0 h 29"/>
                <a:gd name="T6" fmla="*/ 19 w 19"/>
                <a:gd name="T7" fmla="*/ 3 h 29"/>
                <a:gd name="T8" fmla="*/ 0 w 19"/>
                <a:gd name="T9" fmla="*/ 29 h 29"/>
              </a:gdLst>
              <a:ahLst/>
              <a:cxnLst>
                <a:cxn ang="0">
                  <a:pos x="T0" y="T1"/>
                </a:cxn>
                <a:cxn ang="0">
                  <a:pos x="T2" y="T3"/>
                </a:cxn>
                <a:cxn ang="0">
                  <a:pos x="T4" y="T5"/>
                </a:cxn>
                <a:cxn ang="0">
                  <a:pos x="T6" y="T7"/>
                </a:cxn>
                <a:cxn ang="0">
                  <a:pos x="T8" y="T9"/>
                </a:cxn>
              </a:cxnLst>
              <a:rect l="0" t="0" r="r" b="b"/>
              <a:pathLst>
                <a:path w="19" h="29">
                  <a:moveTo>
                    <a:pt x="0" y="29"/>
                  </a:moveTo>
                  <a:cubicBezTo>
                    <a:pt x="0" y="28"/>
                    <a:pt x="0" y="26"/>
                    <a:pt x="0" y="25"/>
                  </a:cubicBezTo>
                  <a:cubicBezTo>
                    <a:pt x="3" y="15"/>
                    <a:pt x="9" y="8"/>
                    <a:pt x="15" y="0"/>
                  </a:cubicBezTo>
                  <a:cubicBezTo>
                    <a:pt x="17" y="0"/>
                    <a:pt x="18" y="2"/>
                    <a:pt x="19" y="3"/>
                  </a:cubicBezTo>
                  <a:cubicBezTo>
                    <a:pt x="11" y="11"/>
                    <a:pt x="10" y="23"/>
                    <a:pt x="0" y="29"/>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2" name="Freeform 170">
              <a:extLst>
                <a:ext uri="{FF2B5EF4-FFF2-40B4-BE49-F238E27FC236}">
                  <a16:creationId xmlns:a16="http://schemas.microsoft.com/office/drawing/2014/main" id="{538CADE6-27B3-482E-9F52-F0F8FFD78EBA}"/>
                </a:ext>
              </a:extLst>
            </p:cNvPr>
            <p:cNvSpPr>
              <a:spLocks/>
            </p:cNvSpPr>
            <p:nvPr/>
          </p:nvSpPr>
          <p:spPr bwMode="auto">
            <a:xfrm>
              <a:off x="9383360" y="4939833"/>
              <a:ext cx="24809" cy="41724"/>
            </a:xfrm>
            <a:custGeom>
              <a:avLst/>
              <a:gdLst>
                <a:gd name="T0" fmla="*/ 4 w 11"/>
                <a:gd name="T1" fmla="*/ 18 h 18"/>
                <a:gd name="T2" fmla="*/ 0 w 11"/>
                <a:gd name="T3" fmla="*/ 15 h 18"/>
                <a:gd name="T4" fmla="*/ 8 w 11"/>
                <a:gd name="T5" fmla="*/ 0 h 18"/>
                <a:gd name="T6" fmla="*/ 11 w 11"/>
                <a:gd name="T7" fmla="*/ 0 h 18"/>
                <a:gd name="T8" fmla="*/ 4 w 11"/>
                <a:gd name="T9" fmla="*/ 18 h 18"/>
              </a:gdLst>
              <a:ahLst/>
              <a:cxnLst>
                <a:cxn ang="0">
                  <a:pos x="T0" y="T1"/>
                </a:cxn>
                <a:cxn ang="0">
                  <a:pos x="T2" y="T3"/>
                </a:cxn>
                <a:cxn ang="0">
                  <a:pos x="T4" y="T5"/>
                </a:cxn>
                <a:cxn ang="0">
                  <a:pos x="T6" y="T7"/>
                </a:cxn>
                <a:cxn ang="0">
                  <a:pos x="T8" y="T9"/>
                </a:cxn>
              </a:cxnLst>
              <a:rect l="0" t="0" r="r" b="b"/>
              <a:pathLst>
                <a:path w="11" h="18">
                  <a:moveTo>
                    <a:pt x="4" y="18"/>
                  </a:moveTo>
                  <a:cubicBezTo>
                    <a:pt x="2" y="17"/>
                    <a:pt x="1" y="16"/>
                    <a:pt x="0" y="15"/>
                  </a:cubicBezTo>
                  <a:cubicBezTo>
                    <a:pt x="3" y="10"/>
                    <a:pt x="5" y="5"/>
                    <a:pt x="8" y="0"/>
                  </a:cubicBezTo>
                  <a:cubicBezTo>
                    <a:pt x="9" y="0"/>
                    <a:pt x="10" y="0"/>
                    <a:pt x="11" y="0"/>
                  </a:cubicBezTo>
                  <a:cubicBezTo>
                    <a:pt x="9" y="6"/>
                    <a:pt x="6" y="12"/>
                    <a:pt x="4"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3" name="Freeform 171">
              <a:extLst>
                <a:ext uri="{FF2B5EF4-FFF2-40B4-BE49-F238E27FC236}">
                  <a16:creationId xmlns:a16="http://schemas.microsoft.com/office/drawing/2014/main" id="{B6D5DE19-F24C-497D-B0F2-E98FE406A45C}"/>
                </a:ext>
              </a:extLst>
            </p:cNvPr>
            <p:cNvSpPr>
              <a:spLocks/>
            </p:cNvSpPr>
            <p:nvPr/>
          </p:nvSpPr>
          <p:spPr bwMode="auto">
            <a:xfrm>
              <a:off x="9240145" y="5167622"/>
              <a:ext cx="28192" cy="32703"/>
            </a:xfrm>
            <a:custGeom>
              <a:avLst/>
              <a:gdLst>
                <a:gd name="T0" fmla="*/ 7 w 12"/>
                <a:gd name="T1" fmla="*/ 0 h 14"/>
                <a:gd name="T2" fmla="*/ 0 w 12"/>
                <a:gd name="T3" fmla="*/ 14 h 14"/>
                <a:gd name="T4" fmla="*/ 7 w 12"/>
                <a:gd name="T5" fmla="*/ 0 h 14"/>
              </a:gdLst>
              <a:ahLst/>
              <a:cxnLst>
                <a:cxn ang="0">
                  <a:pos x="T0" y="T1"/>
                </a:cxn>
                <a:cxn ang="0">
                  <a:pos x="T2" y="T3"/>
                </a:cxn>
                <a:cxn ang="0">
                  <a:pos x="T4" y="T5"/>
                </a:cxn>
              </a:cxnLst>
              <a:rect l="0" t="0" r="r" b="b"/>
              <a:pathLst>
                <a:path w="12" h="14">
                  <a:moveTo>
                    <a:pt x="7" y="0"/>
                  </a:moveTo>
                  <a:cubicBezTo>
                    <a:pt x="12" y="9"/>
                    <a:pt x="9" y="13"/>
                    <a:pt x="0" y="14"/>
                  </a:cubicBezTo>
                  <a:cubicBezTo>
                    <a:pt x="2" y="10"/>
                    <a:pt x="5" y="5"/>
                    <a:pt x="7" y="0"/>
                  </a:cubicBezTo>
                  <a:close/>
                </a:path>
              </a:pathLst>
            </a:custGeom>
            <a:solidFill>
              <a:srgbClr val="04040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4" name="Freeform 173">
              <a:extLst>
                <a:ext uri="{FF2B5EF4-FFF2-40B4-BE49-F238E27FC236}">
                  <a16:creationId xmlns:a16="http://schemas.microsoft.com/office/drawing/2014/main" id="{938BD097-D3D2-4A87-95AC-A9F86AA1A5CB}"/>
                </a:ext>
              </a:extLst>
            </p:cNvPr>
            <p:cNvSpPr>
              <a:spLocks/>
            </p:cNvSpPr>
            <p:nvPr/>
          </p:nvSpPr>
          <p:spPr bwMode="auto">
            <a:xfrm>
              <a:off x="9367572" y="4655660"/>
              <a:ext cx="24809" cy="31575"/>
            </a:xfrm>
            <a:custGeom>
              <a:avLst/>
              <a:gdLst>
                <a:gd name="T0" fmla="*/ 7 w 11"/>
                <a:gd name="T1" fmla="*/ 0 h 14"/>
                <a:gd name="T2" fmla="*/ 11 w 11"/>
                <a:gd name="T3" fmla="*/ 3 h 14"/>
                <a:gd name="T4" fmla="*/ 2 w 11"/>
                <a:gd name="T5" fmla="*/ 14 h 14"/>
                <a:gd name="T6" fmla="*/ 7 w 11"/>
                <a:gd name="T7" fmla="*/ 0 h 14"/>
              </a:gdLst>
              <a:ahLst/>
              <a:cxnLst>
                <a:cxn ang="0">
                  <a:pos x="T0" y="T1"/>
                </a:cxn>
                <a:cxn ang="0">
                  <a:pos x="T2" y="T3"/>
                </a:cxn>
                <a:cxn ang="0">
                  <a:pos x="T4" y="T5"/>
                </a:cxn>
                <a:cxn ang="0">
                  <a:pos x="T6" y="T7"/>
                </a:cxn>
              </a:cxnLst>
              <a:rect l="0" t="0" r="r" b="b"/>
              <a:pathLst>
                <a:path w="11" h="14">
                  <a:moveTo>
                    <a:pt x="7" y="0"/>
                  </a:moveTo>
                  <a:cubicBezTo>
                    <a:pt x="8" y="1"/>
                    <a:pt x="9" y="2"/>
                    <a:pt x="11" y="3"/>
                  </a:cubicBezTo>
                  <a:cubicBezTo>
                    <a:pt x="8" y="6"/>
                    <a:pt x="6" y="9"/>
                    <a:pt x="2" y="14"/>
                  </a:cubicBezTo>
                  <a:cubicBezTo>
                    <a:pt x="0" y="6"/>
                    <a:pt x="4" y="3"/>
                    <a:pt x="7"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5" name="Freeform 176">
              <a:extLst>
                <a:ext uri="{FF2B5EF4-FFF2-40B4-BE49-F238E27FC236}">
                  <a16:creationId xmlns:a16="http://schemas.microsoft.com/office/drawing/2014/main" id="{56B07742-09A5-45E2-A6B8-15ECB0675F64}"/>
                </a:ext>
              </a:extLst>
            </p:cNvPr>
            <p:cNvSpPr>
              <a:spLocks/>
            </p:cNvSpPr>
            <p:nvPr/>
          </p:nvSpPr>
          <p:spPr bwMode="auto">
            <a:xfrm>
              <a:off x="9224358" y="5225133"/>
              <a:ext cx="18043" cy="33830"/>
            </a:xfrm>
            <a:custGeom>
              <a:avLst/>
              <a:gdLst>
                <a:gd name="T0" fmla="*/ 3 w 8"/>
                <a:gd name="T1" fmla="*/ 0 h 15"/>
                <a:gd name="T2" fmla="*/ 8 w 8"/>
                <a:gd name="T3" fmla="*/ 15 h 15"/>
                <a:gd name="T4" fmla="*/ 2 w 8"/>
                <a:gd name="T5" fmla="*/ 12 h 15"/>
                <a:gd name="T6" fmla="*/ 0 w 8"/>
                <a:gd name="T7" fmla="*/ 7 h 15"/>
                <a:gd name="T8" fmla="*/ 3 w 8"/>
                <a:gd name="T9" fmla="*/ 0 h 15"/>
              </a:gdLst>
              <a:ahLst/>
              <a:cxnLst>
                <a:cxn ang="0">
                  <a:pos x="T0" y="T1"/>
                </a:cxn>
                <a:cxn ang="0">
                  <a:pos x="T2" y="T3"/>
                </a:cxn>
                <a:cxn ang="0">
                  <a:pos x="T4" y="T5"/>
                </a:cxn>
                <a:cxn ang="0">
                  <a:pos x="T6" y="T7"/>
                </a:cxn>
                <a:cxn ang="0">
                  <a:pos x="T8" y="T9"/>
                </a:cxn>
              </a:cxnLst>
              <a:rect l="0" t="0" r="r" b="b"/>
              <a:pathLst>
                <a:path w="8" h="15">
                  <a:moveTo>
                    <a:pt x="3" y="0"/>
                  </a:moveTo>
                  <a:cubicBezTo>
                    <a:pt x="5" y="5"/>
                    <a:pt x="6" y="10"/>
                    <a:pt x="8" y="15"/>
                  </a:cubicBezTo>
                  <a:cubicBezTo>
                    <a:pt x="6" y="14"/>
                    <a:pt x="4" y="13"/>
                    <a:pt x="2" y="12"/>
                  </a:cubicBezTo>
                  <a:cubicBezTo>
                    <a:pt x="1" y="10"/>
                    <a:pt x="1" y="9"/>
                    <a:pt x="0" y="7"/>
                  </a:cubicBezTo>
                  <a:cubicBezTo>
                    <a:pt x="0" y="4"/>
                    <a:pt x="0" y="1"/>
                    <a:pt x="3" y="0"/>
                  </a:cubicBezTo>
                  <a:close/>
                </a:path>
              </a:pathLst>
            </a:custGeom>
            <a:solidFill>
              <a:srgbClr val="8CA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6" name="Freeform 178">
              <a:extLst>
                <a:ext uri="{FF2B5EF4-FFF2-40B4-BE49-F238E27FC236}">
                  <a16:creationId xmlns:a16="http://schemas.microsoft.com/office/drawing/2014/main" id="{A641DA57-B5ED-4AF7-88F2-7CFECD20F7FE}"/>
                </a:ext>
              </a:extLst>
            </p:cNvPr>
            <p:cNvSpPr>
              <a:spLocks/>
            </p:cNvSpPr>
            <p:nvPr/>
          </p:nvSpPr>
          <p:spPr bwMode="auto">
            <a:xfrm>
              <a:off x="9231124" y="2434150"/>
              <a:ext cx="145470" cy="106001"/>
            </a:xfrm>
            <a:custGeom>
              <a:avLst/>
              <a:gdLst>
                <a:gd name="T0" fmla="*/ 11 w 63"/>
                <a:gd name="T1" fmla="*/ 26 h 46"/>
                <a:gd name="T2" fmla="*/ 32 w 63"/>
                <a:gd name="T3" fmla="*/ 26 h 46"/>
                <a:gd name="T4" fmla="*/ 0 w 63"/>
                <a:gd name="T5" fmla="*/ 5 h 46"/>
                <a:gd name="T6" fmla="*/ 33 w 63"/>
                <a:gd name="T7" fmla="*/ 11 h 46"/>
                <a:gd name="T8" fmla="*/ 25 w 63"/>
                <a:gd name="T9" fmla="*/ 0 h 46"/>
                <a:gd name="T10" fmla="*/ 62 w 63"/>
                <a:gd name="T11" fmla="*/ 15 h 46"/>
                <a:gd name="T12" fmla="*/ 62 w 63"/>
                <a:gd name="T13" fmla="*/ 15 h 46"/>
                <a:gd name="T14" fmla="*/ 63 w 63"/>
                <a:gd name="T15" fmla="*/ 28 h 46"/>
                <a:gd name="T16" fmla="*/ 39 w 63"/>
                <a:gd name="T17" fmla="*/ 19 h 46"/>
                <a:gd name="T18" fmla="*/ 47 w 63"/>
                <a:gd name="T19" fmla="*/ 30 h 46"/>
                <a:gd name="T20" fmla="*/ 46 w 63"/>
                <a:gd name="T21" fmla="*/ 40 h 46"/>
                <a:gd name="T22" fmla="*/ 38 w 63"/>
                <a:gd name="T23" fmla="*/ 41 h 46"/>
                <a:gd name="T24" fmla="*/ 4 w 63"/>
                <a:gd name="T25" fmla="*/ 29 h 46"/>
                <a:gd name="T26" fmla="*/ 11 w 63"/>
                <a:gd name="T27" fmla="*/ 2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46">
                  <a:moveTo>
                    <a:pt x="11" y="26"/>
                  </a:moveTo>
                  <a:cubicBezTo>
                    <a:pt x="17" y="26"/>
                    <a:pt x="23" y="26"/>
                    <a:pt x="32" y="26"/>
                  </a:cubicBezTo>
                  <a:cubicBezTo>
                    <a:pt x="20" y="18"/>
                    <a:pt x="10" y="12"/>
                    <a:pt x="0" y="5"/>
                  </a:cubicBezTo>
                  <a:cubicBezTo>
                    <a:pt x="12" y="1"/>
                    <a:pt x="22" y="11"/>
                    <a:pt x="33" y="11"/>
                  </a:cubicBezTo>
                  <a:cubicBezTo>
                    <a:pt x="35" y="3"/>
                    <a:pt x="26" y="6"/>
                    <a:pt x="25" y="0"/>
                  </a:cubicBezTo>
                  <a:cubicBezTo>
                    <a:pt x="40" y="1"/>
                    <a:pt x="50" y="10"/>
                    <a:pt x="62" y="15"/>
                  </a:cubicBezTo>
                  <a:cubicBezTo>
                    <a:pt x="62" y="15"/>
                    <a:pt x="62" y="15"/>
                    <a:pt x="62" y="15"/>
                  </a:cubicBezTo>
                  <a:cubicBezTo>
                    <a:pt x="63" y="19"/>
                    <a:pt x="63" y="23"/>
                    <a:pt x="63" y="28"/>
                  </a:cubicBezTo>
                  <a:cubicBezTo>
                    <a:pt x="54" y="30"/>
                    <a:pt x="50" y="18"/>
                    <a:pt x="39" y="19"/>
                  </a:cubicBezTo>
                  <a:cubicBezTo>
                    <a:pt x="39" y="25"/>
                    <a:pt x="44" y="27"/>
                    <a:pt x="47" y="30"/>
                  </a:cubicBezTo>
                  <a:cubicBezTo>
                    <a:pt x="51" y="34"/>
                    <a:pt x="47" y="36"/>
                    <a:pt x="46" y="40"/>
                  </a:cubicBezTo>
                  <a:cubicBezTo>
                    <a:pt x="44" y="46"/>
                    <a:pt x="41" y="42"/>
                    <a:pt x="38" y="41"/>
                  </a:cubicBezTo>
                  <a:cubicBezTo>
                    <a:pt x="27" y="37"/>
                    <a:pt x="15" y="33"/>
                    <a:pt x="4" y="29"/>
                  </a:cubicBezTo>
                  <a:cubicBezTo>
                    <a:pt x="3" y="23"/>
                    <a:pt x="7" y="24"/>
                    <a:pt x="11" y="26"/>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7" name="Freeform 179">
              <a:extLst>
                <a:ext uri="{FF2B5EF4-FFF2-40B4-BE49-F238E27FC236}">
                  <a16:creationId xmlns:a16="http://schemas.microsoft.com/office/drawing/2014/main" id="{85572ADD-D730-4DD3-B0D2-2FEE3822341E}"/>
                </a:ext>
              </a:extLst>
            </p:cNvPr>
            <p:cNvSpPr>
              <a:spLocks/>
            </p:cNvSpPr>
            <p:nvPr/>
          </p:nvSpPr>
          <p:spPr bwMode="auto">
            <a:xfrm>
              <a:off x="8713524" y="2599918"/>
              <a:ext cx="267258" cy="137576"/>
            </a:xfrm>
            <a:custGeom>
              <a:avLst/>
              <a:gdLst>
                <a:gd name="T0" fmla="*/ 115 w 116"/>
                <a:gd name="T1" fmla="*/ 5 h 60"/>
                <a:gd name="T2" fmla="*/ 66 w 116"/>
                <a:gd name="T3" fmla="*/ 42 h 60"/>
                <a:gd name="T4" fmla="*/ 0 w 116"/>
                <a:gd name="T5" fmla="*/ 54 h 60"/>
                <a:gd name="T6" fmla="*/ 112 w 116"/>
                <a:gd name="T7" fmla="*/ 1 h 60"/>
                <a:gd name="T8" fmla="*/ 115 w 116"/>
                <a:gd name="T9" fmla="*/ 5 h 60"/>
              </a:gdLst>
              <a:ahLst/>
              <a:cxnLst>
                <a:cxn ang="0">
                  <a:pos x="T0" y="T1"/>
                </a:cxn>
                <a:cxn ang="0">
                  <a:pos x="T2" y="T3"/>
                </a:cxn>
                <a:cxn ang="0">
                  <a:pos x="T4" y="T5"/>
                </a:cxn>
                <a:cxn ang="0">
                  <a:pos x="T6" y="T7"/>
                </a:cxn>
                <a:cxn ang="0">
                  <a:pos x="T8" y="T9"/>
                </a:cxn>
              </a:cxnLst>
              <a:rect l="0" t="0" r="r" b="b"/>
              <a:pathLst>
                <a:path w="116" h="60">
                  <a:moveTo>
                    <a:pt x="115" y="5"/>
                  </a:moveTo>
                  <a:cubicBezTo>
                    <a:pt x="99" y="17"/>
                    <a:pt x="82" y="30"/>
                    <a:pt x="66" y="42"/>
                  </a:cubicBezTo>
                  <a:cubicBezTo>
                    <a:pt x="48" y="55"/>
                    <a:pt x="28" y="60"/>
                    <a:pt x="0" y="54"/>
                  </a:cubicBezTo>
                  <a:cubicBezTo>
                    <a:pt x="46" y="48"/>
                    <a:pt x="77" y="20"/>
                    <a:pt x="112" y="1"/>
                  </a:cubicBezTo>
                  <a:cubicBezTo>
                    <a:pt x="115" y="0"/>
                    <a:pt x="116" y="2"/>
                    <a:pt x="115" y="5"/>
                  </a:cubicBezTo>
                  <a:close/>
                </a:path>
              </a:pathLst>
            </a:custGeom>
            <a:solidFill>
              <a:srgbClr val="50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8" name="Freeform 180">
              <a:extLst>
                <a:ext uri="{FF2B5EF4-FFF2-40B4-BE49-F238E27FC236}">
                  <a16:creationId xmlns:a16="http://schemas.microsoft.com/office/drawing/2014/main" id="{6541C275-AAB8-4BEB-970F-FA1CD62B8997}"/>
                </a:ext>
              </a:extLst>
            </p:cNvPr>
            <p:cNvSpPr>
              <a:spLocks/>
            </p:cNvSpPr>
            <p:nvPr/>
          </p:nvSpPr>
          <p:spPr bwMode="auto">
            <a:xfrm>
              <a:off x="9125123" y="2528875"/>
              <a:ext cx="200725" cy="59767"/>
            </a:xfrm>
            <a:custGeom>
              <a:avLst/>
              <a:gdLst>
                <a:gd name="T0" fmla="*/ 72 w 87"/>
                <a:gd name="T1" fmla="*/ 11 h 26"/>
                <a:gd name="T2" fmla="*/ 83 w 87"/>
                <a:gd name="T3" fmla="*/ 18 h 26"/>
                <a:gd name="T4" fmla="*/ 87 w 87"/>
                <a:gd name="T5" fmla="*/ 24 h 26"/>
                <a:gd name="T6" fmla="*/ 83 w 87"/>
                <a:gd name="T7" fmla="*/ 25 h 26"/>
                <a:gd name="T8" fmla="*/ 2 w 87"/>
                <a:gd name="T9" fmla="*/ 10 h 26"/>
                <a:gd name="T10" fmla="*/ 1 w 87"/>
                <a:gd name="T11" fmla="*/ 8 h 26"/>
                <a:gd name="T12" fmla="*/ 2 w 87"/>
                <a:gd name="T13" fmla="*/ 7 h 26"/>
                <a:gd name="T14" fmla="*/ 61 w 87"/>
                <a:gd name="T15" fmla="*/ 7 h 26"/>
                <a:gd name="T16" fmla="*/ 72 w 87"/>
                <a:gd name="T17"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26">
                  <a:moveTo>
                    <a:pt x="72" y="11"/>
                  </a:moveTo>
                  <a:cubicBezTo>
                    <a:pt x="75" y="13"/>
                    <a:pt x="79" y="15"/>
                    <a:pt x="83" y="18"/>
                  </a:cubicBezTo>
                  <a:cubicBezTo>
                    <a:pt x="85" y="19"/>
                    <a:pt x="87" y="21"/>
                    <a:pt x="87" y="24"/>
                  </a:cubicBezTo>
                  <a:cubicBezTo>
                    <a:pt x="86" y="26"/>
                    <a:pt x="84" y="26"/>
                    <a:pt x="83" y="25"/>
                  </a:cubicBezTo>
                  <a:cubicBezTo>
                    <a:pt x="57" y="16"/>
                    <a:pt x="31" y="6"/>
                    <a:pt x="2" y="10"/>
                  </a:cubicBezTo>
                  <a:cubicBezTo>
                    <a:pt x="1" y="10"/>
                    <a:pt x="0" y="9"/>
                    <a:pt x="1" y="8"/>
                  </a:cubicBezTo>
                  <a:cubicBezTo>
                    <a:pt x="1" y="7"/>
                    <a:pt x="2" y="7"/>
                    <a:pt x="2" y="7"/>
                  </a:cubicBezTo>
                  <a:cubicBezTo>
                    <a:pt x="22" y="0"/>
                    <a:pt x="41" y="8"/>
                    <a:pt x="61" y="7"/>
                  </a:cubicBezTo>
                  <a:cubicBezTo>
                    <a:pt x="66" y="4"/>
                    <a:pt x="69" y="7"/>
                    <a:pt x="72" y="11"/>
                  </a:cubicBezTo>
                  <a:close/>
                </a:path>
              </a:pathLst>
            </a:custGeom>
            <a:solidFill>
              <a:srgbClr val="50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9" name="Freeform 181">
              <a:extLst>
                <a:ext uri="{FF2B5EF4-FFF2-40B4-BE49-F238E27FC236}">
                  <a16:creationId xmlns:a16="http://schemas.microsoft.com/office/drawing/2014/main" id="{FE332A6E-0420-4345-9D95-59C7D1B04404}"/>
                </a:ext>
              </a:extLst>
            </p:cNvPr>
            <p:cNvSpPr>
              <a:spLocks/>
            </p:cNvSpPr>
            <p:nvPr/>
          </p:nvSpPr>
          <p:spPr bwMode="auto">
            <a:xfrm>
              <a:off x="8970633" y="2544662"/>
              <a:ext cx="159002" cy="66533"/>
            </a:xfrm>
            <a:custGeom>
              <a:avLst/>
              <a:gdLst>
                <a:gd name="T0" fmla="*/ 69 w 69"/>
                <a:gd name="T1" fmla="*/ 0 h 29"/>
                <a:gd name="T2" fmla="*/ 69 w 69"/>
                <a:gd name="T3" fmla="*/ 3 h 29"/>
                <a:gd name="T4" fmla="*/ 3 w 69"/>
                <a:gd name="T5" fmla="*/ 29 h 29"/>
                <a:gd name="T6" fmla="*/ 0 w 69"/>
                <a:gd name="T7" fmla="*/ 25 h 29"/>
                <a:gd name="T8" fmla="*/ 69 w 69"/>
                <a:gd name="T9" fmla="*/ 0 h 29"/>
              </a:gdLst>
              <a:ahLst/>
              <a:cxnLst>
                <a:cxn ang="0">
                  <a:pos x="T0" y="T1"/>
                </a:cxn>
                <a:cxn ang="0">
                  <a:pos x="T2" y="T3"/>
                </a:cxn>
                <a:cxn ang="0">
                  <a:pos x="T4" y="T5"/>
                </a:cxn>
                <a:cxn ang="0">
                  <a:pos x="T6" y="T7"/>
                </a:cxn>
                <a:cxn ang="0">
                  <a:pos x="T8" y="T9"/>
                </a:cxn>
              </a:cxnLst>
              <a:rect l="0" t="0" r="r" b="b"/>
              <a:pathLst>
                <a:path w="69" h="29">
                  <a:moveTo>
                    <a:pt x="69" y="0"/>
                  </a:moveTo>
                  <a:cubicBezTo>
                    <a:pt x="69" y="1"/>
                    <a:pt x="69" y="2"/>
                    <a:pt x="69" y="3"/>
                  </a:cubicBezTo>
                  <a:cubicBezTo>
                    <a:pt x="45" y="8"/>
                    <a:pt x="24" y="18"/>
                    <a:pt x="3" y="29"/>
                  </a:cubicBezTo>
                  <a:cubicBezTo>
                    <a:pt x="2" y="28"/>
                    <a:pt x="1" y="27"/>
                    <a:pt x="0" y="25"/>
                  </a:cubicBezTo>
                  <a:cubicBezTo>
                    <a:pt x="20" y="10"/>
                    <a:pt x="44" y="4"/>
                    <a:pt x="69" y="0"/>
                  </a:cubicBezTo>
                  <a:close/>
                </a:path>
              </a:pathLst>
            </a:custGeom>
            <a:solidFill>
              <a:srgbClr val="4B39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0" name="Freeform 182">
              <a:extLst>
                <a:ext uri="{FF2B5EF4-FFF2-40B4-BE49-F238E27FC236}">
                  <a16:creationId xmlns:a16="http://schemas.microsoft.com/office/drawing/2014/main" id="{C5BD2483-BA5A-485B-B398-FDAE0347EA22}"/>
                </a:ext>
              </a:extLst>
            </p:cNvPr>
            <p:cNvSpPr>
              <a:spLocks/>
            </p:cNvSpPr>
            <p:nvPr/>
          </p:nvSpPr>
          <p:spPr bwMode="auto">
            <a:xfrm>
              <a:off x="9189401" y="2510832"/>
              <a:ext cx="118406" cy="42851"/>
            </a:xfrm>
            <a:custGeom>
              <a:avLst/>
              <a:gdLst>
                <a:gd name="T0" fmla="*/ 44 w 51"/>
                <a:gd name="T1" fmla="*/ 19 h 19"/>
                <a:gd name="T2" fmla="*/ 33 w 51"/>
                <a:gd name="T3" fmla="*/ 15 h 19"/>
                <a:gd name="T4" fmla="*/ 0 w 51"/>
                <a:gd name="T5" fmla="*/ 1 h 19"/>
                <a:gd name="T6" fmla="*/ 51 w 51"/>
                <a:gd name="T7" fmla="*/ 15 h 19"/>
                <a:gd name="T8" fmla="*/ 44 w 51"/>
                <a:gd name="T9" fmla="*/ 19 h 19"/>
              </a:gdLst>
              <a:ahLst/>
              <a:cxnLst>
                <a:cxn ang="0">
                  <a:pos x="T0" y="T1"/>
                </a:cxn>
                <a:cxn ang="0">
                  <a:pos x="T2" y="T3"/>
                </a:cxn>
                <a:cxn ang="0">
                  <a:pos x="T4" y="T5"/>
                </a:cxn>
                <a:cxn ang="0">
                  <a:pos x="T6" y="T7"/>
                </a:cxn>
                <a:cxn ang="0">
                  <a:pos x="T8" y="T9"/>
                </a:cxn>
              </a:cxnLst>
              <a:rect l="0" t="0" r="r" b="b"/>
              <a:pathLst>
                <a:path w="51" h="19">
                  <a:moveTo>
                    <a:pt x="44" y="19"/>
                  </a:moveTo>
                  <a:cubicBezTo>
                    <a:pt x="40" y="17"/>
                    <a:pt x="36" y="16"/>
                    <a:pt x="33" y="15"/>
                  </a:cubicBezTo>
                  <a:cubicBezTo>
                    <a:pt x="23" y="8"/>
                    <a:pt x="11" y="6"/>
                    <a:pt x="0" y="1"/>
                  </a:cubicBezTo>
                  <a:cubicBezTo>
                    <a:pt x="19" y="0"/>
                    <a:pt x="35" y="7"/>
                    <a:pt x="51" y="15"/>
                  </a:cubicBezTo>
                  <a:cubicBezTo>
                    <a:pt x="48" y="15"/>
                    <a:pt x="45" y="16"/>
                    <a:pt x="44" y="19"/>
                  </a:cubicBezTo>
                  <a:close/>
                </a:path>
              </a:pathLst>
            </a:custGeom>
            <a:solidFill>
              <a:srgbClr val="2E22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1" name="Freeform 183">
              <a:extLst>
                <a:ext uri="{FF2B5EF4-FFF2-40B4-BE49-F238E27FC236}">
                  <a16:creationId xmlns:a16="http://schemas.microsoft.com/office/drawing/2014/main" id="{D6BD589E-9258-4CF4-BDC5-1534E1192FA5}"/>
                </a:ext>
              </a:extLst>
            </p:cNvPr>
            <p:cNvSpPr>
              <a:spLocks/>
            </p:cNvSpPr>
            <p:nvPr/>
          </p:nvSpPr>
          <p:spPr bwMode="auto">
            <a:xfrm>
              <a:off x="9148805" y="2475874"/>
              <a:ext cx="108256" cy="24809"/>
            </a:xfrm>
            <a:custGeom>
              <a:avLst/>
              <a:gdLst>
                <a:gd name="T0" fmla="*/ 47 w 47"/>
                <a:gd name="T1" fmla="*/ 8 h 11"/>
                <a:gd name="T2" fmla="*/ 40 w 47"/>
                <a:gd name="T3" fmla="*/ 11 h 11"/>
                <a:gd name="T4" fmla="*/ 0 w 47"/>
                <a:gd name="T5" fmla="*/ 6 h 11"/>
                <a:gd name="T6" fmla="*/ 47 w 47"/>
                <a:gd name="T7" fmla="*/ 8 h 11"/>
              </a:gdLst>
              <a:ahLst/>
              <a:cxnLst>
                <a:cxn ang="0">
                  <a:pos x="T0" y="T1"/>
                </a:cxn>
                <a:cxn ang="0">
                  <a:pos x="T2" y="T3"/>
                </a:cxn>
                <a:cxn ang="0">
                  <a:pos x="T4" y="T5"/>
                </a:cxn>
                <a:cxn ang="0">
                  <a:pos x="T6" y="T7"/>
                </a:cxn>
              </a:cxnLst>
              <a:rect l="0" t="0" r="r" b="b"/>
              <a:pathLst>
                <a:path w="47" h="11">
                  <a:moveTo>
                    <a:pt x="47" y="8"/>
                  </a:moveTo>
                  <a:cubicBezTo>
                    <a:pt x="44" y="8"/>
                    <a:pt x="41" y="9"/>
                    <a:pt x="40" y="11"/>
                  </a:cubicBezTo>
                  <a:cubicBezTo>
                    <a:pt x="26" y="10"/>
                    <a:pt x="13" y="8"/>
                    <a:pt x="0" y="6"/>
                  </a:cubicBezTo>
                  <a:cubicBezTo>
                    <a:pt x="16" y="6"/>
                    <a:pt x="32" y="0"/>
                    <a:pt x="47" y="8"/>
                  </a:cubicBezTo>
                  <a:close/>
                </a:path>
              </a:pathLst>
            </a:custGeom>
            <a:solidFill>
              <a:srgbClr val="4A38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2" name="Freeform 184">
              <a:extLst>
                <a:ext uri="{FF2B5EF4-FFF2-40B4-BE49-F238E27FC236}">
                  <a16:creationId xmlns:a16="http://schemas.microsoft.com/office/drawing/2014/main" id="{0CAECC67-FD8A-4EC2-A440-7D381B5D4449}"/>
                </a:ext>
              </a:extLst>
            </p:cNvPr>
            <p:cNvSpPr>
              <a:spLocks/>
            </p:cNvSpPr>
            <p:nvPr/>
          </p:nvSpPr>
          <p:spPr bwMode="auto">
            <a:xfrm>
              <a:off x="8616544" y="2921304"/>
              <a:ext cx="22553" cy="64278"/>
            </a:xfrm>
            <a:custGeom>
              <a:avLst/>
              <a:gdLst>
                <a:gd name="T0" fmla="*/ 7 w 10"/>
                <a:gd name="T1" fmla="*/ 4 h 28"/>
                <a:gd name="T2" fmla="*/ 10 w 10"/>
                <a:gd name="T3" fmla="*/ 28 h 28"/>
                <a:gd name="T4" fmla="*/ 0 w 10"/>
                <a:gd name="T5" fmla="*/ 4 h 28"/>
                <a:gd name="T6" fmla="*/ 7 w 10"/>
                <a:gd name="T7" fmla="*/ 4 h 28"/>
              </a:gdLst>
              <a:ahLst/>
              <a:cxnLst>
                <a:cxn ang="0">
                  <a:pos x="T0" y="T1"/>
                </a:cxn>
                <a:cxn ang="0">
                  <a:pos x="T2" y="T3"/>
                </a:cxn>
                <a:cxn ang="0">
                  <a:pos x="T4" y="T5"/>
                </a:cxn>
                <a:cxn ang="0">
                  <a:pos x="T6" y="T7"/>
                </a:cxn>
              </a:cxnLst>
              <a:rect l="0" t="0" r="r" b="b"/>
              <a:pathLst>
                <a:path w="10" h="28">
                  <a:moveTo>
                    <a:pt x="7" y="4"/>
                  </a:moveTo>
                  <a:cubicBezTo>
                    <a:pt x="8" y="12"/>
                    <a:pt x="9" y="19"/>
                    <a:pt x="10" y="28"/>
                  </a:cubicBezTo>
                  <a:cubicBezTo>
                    <a:pt x="3" y="20"/>
                    <a:pt x="2" y="12"/>
                    <a:pt x="0" y="4"/>
                  </a:cubicBezTo>
                  <a:cubicBezTo>
                    <a:pt x="2" y="4"/>
                    <a:pt x="5" y="0"/>
                    <a:pt x="7" y="4"/>
                  </a:cubicBezTo>
                  <a:close/>
                </a:path>
              </a:pathLst>
            </a:custGeom>
            <a:solidFill>
              <a:srgbClr val="3226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3" name="Freeform 185">
              <a:extLst>
                <a:ext uri="{FF2B5EF4-FFF2-40B4-BE49-F238E27FC236}">
                  <a16:creationId xmlns:a16="http://schemas.microsoft.com/office/drawing/2014/main" id="{182F58A7-C945-4696-993B-C17B46E51E7F}"/>
                </a:ext>
              </a:extLst>
            </p:cNvPr>
            <p:cNvSpPr>
              <a:spLocks/>
            </p:cNvSpPr>
            <p:nvPr/>
          </p:nvSpPr>
          <p:spPr bwMode="auto">
            <a:xfrm>
              <a:off x="9316827" y="2569471"/>
              <a:ext cx="24809" cy="28192"/>
            </a:xfrm>
            <a:custGeom>
              <a:avLst/>
              <a:gdLst>
                <a:gd name="T0" fmla="*/ 0 w 11"/>
                <a:gd name="T1" fmla="*/ 7 h 12"/>
                <a:gd name="T2" fmla="*/ 0 w 11"/>
                <a:gd name="T3" fmla="*/ 0 h 12"/>
                <a:gd name="T4" fmla="*/ 11 w 11"/>
                <a:gd name="T5" fmla="*/ 7 h 12"/>
                <a:gd name="T6" fmla="*/ 0 w 11"/>
                <a:gd name="T7" fmla="*/ 7 h 12"/>
              </a:gdLst>
              <a:ahLst/>
              <a:cxnLst>
                <a:cxn ang="0">
                  <a:pos x="T0" y="T1"/>
                </a:cxn>
                <a:cxn ang="0">
                  <a:pos x="T2" y="T3"/>
                </a:cxn>
                <a:cxn ang="0">
                  <a:pos x="T4" y="T5"/>
                </a:cxn>
                <a:cxn ang="0">
                  <a:pos x="T6" y="T7"/>
                </a:cxn>
              </a:cxnLst>
              <a:rect l="0" t="0" r="r" b="b"/>
              <a:pathLst>
                <a:path w="11" h="12">
                  <a:moveTo>
                    <a:pt x="0" y="7"/>
                  </a:moveTo>
                  <a:cubicBezTo>
                    <a:pt x="4" y="5"/>
                    <a:pt x="0" y="2"/>
                    <a:pt x="0" y="0"/>
                  </a:cubicBezTo>
                  <a:cubicBezTo>
                    <a:pt x="5" y="0"/>
                    <a:pt x="9" y="2"/>
                    <a:pt x="11" y="7"/>
                  </a:cubicBezTo>
                  <a:cubicBezTo>
                    <a:pt x="7" y="12"/>
                    <a:pt x="3" y="12"/>
                    <a:pt x="0" y="7"/>
                  </a:cubicBezTo>
                  <a:close/>
                </a:path>
              </a:pathLst>
            </a:custGeom>
            <a:solidFill>
              <a:srgbClr val="4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4" name="Freeform 186">
              <a:extLst>
                <a:ext uri="{FF2B5EF4-FFF2-40B4-BE49-F238E27FC236}">
                  <a16:creationId xmlns:a16="http://schemas.microsoft.com/office/drawing/2014/main" id="{7D930464-47D5-4686-B9AE-D37D313DB36B}"/>
                </a:ext>
              </a:extLst>
            </p:cNvPr>
            <p:cNvSpPr>
              <a:spLocks/>
            </p:cNvSpPr>
            <p:nvPr/>
          </p:nvSpPr>
          <p:spPr bwMode="auto">
            <a:xfrm>
              <a:off x="9467935" y="2646152"/>
              <a:ext cx="25937" cy="20298"/>
            </a:xfrm>
            <a:custGeom>
              <a:avLst/>
              <a:gdLst>
                <a:gd name="T0" fmla="*/ 0 w 11"/>
                <a:gd name="T1" fmla="*/ 0 h 9"/>
                <a:gd name="T2" fmla="*/ 3 w 11"/>
                <a:gd name="T3" fmla="*/ 0 h 9"/>
                <a:gd name="T4" fmla="*/ 9 w 11"/>
                <a:gd name="T5" fmla="*/ 7 h 9"/>
                <a:gd name="T6" fmla="*/ 0 w 11"/>
                <a:gd name="T7" fmla="*/ 0 h 9"/>
              </a:gdLst>
              <a:ahLst/>
              <a:cxnLst>
                <a:cxn ang="0">
                  <a:pos x="T0" y="T1"/>
                </a:cxn>
                <a:cxn ang="0">
                  <a:pos x="T2" y="T3"/>
                </a:cxn>
                <a:cxn ang="0">
                  <a:pos x="T4" y="T5"/>
                </a:cxn>
                <a:cxn ang="0">
                  <a:pos x="T6" y="T7"/>
                </a:cxn>
              </a:cxnLst>
              <a:rect l="0" t="0" r="r" b="b"/>
              <a:pathLst>
                <a:path w="11" h="9">
                  <a:moveTo>
                    <a:pt x="0" y="0"/>
                  </a:moveTo>
                  <a:cubicBezTo>
                    <a:pt x="1" y="0"/>
                    <a:pt x="2" y="0"/>
                    <a:pt x="3" y="0"/>
                  </a:cubicBezTo>
                  <a:cubicBezTo>
                    <a:pt x="6" y="1"/>
                    <a:pt x="11" y="6"/>
                    <a:pt x="9" y="7"/>
                  </a:cubicBezTo>
                  <a:cubicBezTo>
                    <a:pt x="4" y="9"/>
                    <a:pt x="2" y="3"/>
                    <a:pt x="0" y="0"/>
                  </a:cubicBezTo>
                  <a:close/>
                </a:path>
              </a:pathLst>
            </a:custGeom>
            <a:solidFill>
              <a:srgbClr val="2F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5" name="Freeform 187">
              <a:extLst>
                <a:ext uri="{FF2B5EF4-FFF2-40B4-BE49-F238E27FC236}">
                  <a16:creationId xmlns:a16="http://schemas.microsoft.com/office/drawing/2014/main" id="{B130A489-1BF6-4BB8-A65E-FADD8A5F8F44}"/>
                </a:ext>
              </a:extLst>
            </p:cNvPr>
            <p:cNvSpPr>
              <a:spLocks/>
            </p:cNvSpPr>
            <p:nvPr/>
          </p:nvSpPr>
          <p:spPr bwMode="auto">
            <a:xfrm>
              <a:off x="8676311" y="2438661"/>
              <a:ext cx="23681" cy="21426"/>
            </a:xfrm>
            <a:custGeom>
              <a:avLst/>
              <a:gdLst>
                <a:gd name="T0" fmla="*/ 3 w 10"/>
                <a:gd name="T1" fmla="*/ 9 h 9"/>
                <a:gd name="T2" fmla="*/ 0 w 10"/>
                <a:gd name="T3" fmla="*/ 9 h 9"/>
                <a:gd name="T4" fmla="*/ 9 w 10"/>
                <a:gd name="T5" fmla="*/ 0 h 9"/>
                <a:gd name="T6" fmla="*/ 3 w 10"/>
                <a:gd name="T7" fmla="*/ 9 h 9"/>
              </a:gdLst>
              <a:ahLst/>
              <a:cxnLst>
                <a:cxn ang="0">
                  <a:pos x="T0" y="T1"/>
                </a:cxn>
                <a:cxn ang="0">
                  <a:pos x="T2" y="T3"/>
                </a:cxn>
                <a:cxn ang="0">
                  <a:pos x="T4" y="T5"/>
                </a:cxn>
                <a:cxn ang="0">
                  <a:pos x="T6" y="T7"/>
                </a:cxn>
              </a:cxnLst>
              <a:rect l="0" t="0" r="r" b="b"/>
              <a:pathLst>
                <a:path w="10" h="9">
                  <a:moveTo>
                    <a:pt x="3" y="9"/>
                  </a:moveTo>
                  <a:cubicBezTo>
                    <a:pt x="2" y="9"/>
                    <a:pt x="1" y="9"/>
                    <a:pt x="0" y="9"/>
                  </a:cubicBezTo>
                  <a:cubicBezTo>
                    <a:pt x="1" y="5"/>
                    <a:pt x="4" y="2"/>
                    <a:pt x="9" y="0"/>
                  </a:cubicBezTo>
                  <a:cubicBezTo>
                    <a:pt x="10" y="6"/>
                    <a:pt x="7" y="7"/>
                    <a:pt x="3" y="9"/>
                  </a:cubicBezTo>
                  <a:close/>
                </a:path>
              </a:pathLst>
            </a:custGeom>
            <a:solidFill>
              <a:srgbClr val="2E2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6" name="Freeform 188">
              <a:extLst>
                <a:ext uri="{FF2B5EF4-FFF2-40B4-BE49-F238E27FC236}">
                  <a16:creationId xmlns:a16="http://schemas.microsoft.com/office/drawing/2014/main" id="{C58166C0-3AC3-4E5A-BB19-6C6FD0584B33}"/>
                </a:ext>
              </a:extLst>
            </p:cNvPr>
            <p:cNvSpPr>
              <a:spLocks/>
            </p:cNvSpPr>
            <p:nvPr/>
          </p:nvSpPr>
          <p:spPr bwMode="auto">
            <a:xfrm>
              <a:off x="8658268" y="2595407"/>
              <a:ext cx="855902" cy="673219"/>
            </a:xfrm>
            <a:custGeom>
              <a:avLst/>
              <a:gdLst>
                <a:gd name="T0" fmla="*/ 355 w 372"/>
                <a:gd name="T1" fmla="*/ 282 h 293"/>
                <a:gd name="T2" fmla="*/ 348 w 372"/>
                <a:gd name="T3" fmla="*/ 293 h 293"/>
                <a:gd name="T4" fmla="*/ 352 w 372"/>
                <a:gd name="T5" fmla="*/ 263 h 293"/>
                <a:gd name="T6" fmla="*/ 355 w 372"/>
                <a:gd name="T7" fmla="*/ 238 h 293"/>
                <a:gd name="T8" fmla="*/ 351 w 372"/>
                <a:gd name="T9" fmla="*/ 230 h 293"/>
                <a:gd name="T10" fmla="*/ 348 w 372"/>
                <a:gd name="T11" fmla="*/ 207 h 293"/>
                <a:gd name="T12" fmla="*/ 340 w 372"/>
                <a:gd name="T13" fmla="*/ 161 h 293"/>
                <a:gd name="T14" fmla="*/ 341 w 372"/>
                <a:gd name="T15" fmla="*/ 143 h 293"/>
                <a:gd name="T16" fmla="*/ 284 w 372"/>
                <a:gd name="T17" fmla="*/ 41 h 293"/>
                <a:gd name="T18" fmla="*/ 267 w 372"/>
                <a:gd name="T19" fmla="*/ 35 h 293"/>
                <a:gd name="T20" fmla="*/ 133 w 372"/>
                <a:gd name="T21" fmla="*/ 55 h 293"/>
                <a:gd name="T22" fmla="*/ 65 w 372"/>
                <a:gd name="T23" fmla="*/ 93 h 293"/>
                <a:gd name="T24" fmla="*/ 30 w 372"/>
                <a:gd name="T25" fmla="*/ 146 h 293"/>
                <a:gd name="T26" fmla="*/ 18 w 372"/>
                <a:gd name="T27" fmla="*/ 227 h 293"/>
                <a:gd name="T28" fmla="*/ 15 w 372"/>
                <a:gd name="T29" fmla="*/ 256 h 293"/>
                <a:gd name="T30" fmla="*/ 9 w 372"/>
                <a:gd name="T31" fmla="*/ 253 h 293"/>
                <a:gd name="T32" fmla="*/ 11 w 372"/>
                <a:gd name="T33" fmla="*/ 248 h 293"/>
                <a:gd name="T34" fmla="*/ 28 w 372"/>
                <a:gd name="T35" fmla="*/ 101 h 293"/>
                <a:gd name="T36" fmla="*/ 40 w 372"/>
                <a:gd name="T37" fmla="*/ 89 h 293"/>
                <a:gd name="T38" fmla="*/ 141 w 372"/>
                <a:gd name="T39" fmla="*/ 33 h 293"/>
                <a:gd name="T40" fmla="*/ 291 w 372"/>
                <a:gd name="T41" fmla="*/ 24 h 293"/>
                <a:gd name="T42" fmla="*/ 297 w 372"/>
                <a:gd name="T43" fmla="*/ 28 h 293"/>
                <a:gd name="T44" fmla="*/ 346 w 372"/>
                <a:gd name="T45" fmla="*/ 116 h 293"/>
                <a:gd name="T46" fmla="*/ 359 w 372"/>
                <a:gd name="T47" fmla="*/ 175 h 293"/>
                <a:gd name="T48" fmla="*/ 363 w 372"/>
                <a:gd name="T49" fmla="*/ 249 h 293"/>
                <a:gd name="T50" fmla="*/ 355 w 372"/>
                <a:gd name="T51" fmla="*/ 282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2" h="293">
                  <a:moveTo>
                    <a:pt x="355" y="282"/>
                  </a:moveTo>
                  <a:cubicBezTo>
                    <a:pt x="353" y="285"/>
                    <a:pt x="350" y="289"/>
                    <a:pt x="348" y="293"/>
                  </a:cubicBezTo>
                  <a:cubicBezTo>
                    <a:pt x="340" y="282"/>
                    <a:pt x="343" y="272"/>
                    <a:pt x="352" y="263"/>
                  </a:cubicBezTo>
                  <a:cubicBezTo>
                    <a:pt x="353" y="255"/>
                    <a:pt x="354" y="246"/>
                    <a:pt x="355" y="238"/>
                  </a:cubicBezTo>
                  <a:cubicBezTo>
                    <a:pt x="353" y="236"/>
                    <a:pt x="352" y="233"/>
                    <a:pt x="351" y="230"/>
                  </a:cubicBezTo>
                  <a:cubicBezTo>
                    <a:pt x="350" y="222"/>
                    <a:pt x="350" y="215"/>
                    <a:pt x="348" y="207"/>
                  </a:cubicBezTo>
                  <a:cubicBezTo>
                    <a:pt x="346" y="192"/>
                    <a:pt x="343" y="176"/>
                    <a:pt x="340" y="161"/>
                  </a:cubicBezTo>
                  <a:cubicBezTo>
                    <a:pt x="338" y="155"/>
                    <a:pt x="336" y="149"/>
                    <a:pt x="341" y="143"/>
                  </a:cubicBezTo>
                  <a:cubicBezTo>
                    <a:pt x="336" y="100"/>
                    <a:pt x="303" y="75"/>
                    <a:pt x="284" y="41"/>
                  </a:cubicBezTo>
                  <a:cubicBezTo>
                    <a:pt x="280" y="35"/>
                    <a:pt x="273" y="36"/>
                    <a:pt x="267" y="35"/>
                  </a:cubicBezTo>
                  <a:cubicBezTo>
                    <a:pt x="219" y="18"/>
                    <a:pt x="174" y="25"/>
                    <a:pt x="133" y="55"/>
                  </a:cubicBezTo>
                  <a:cubicBezTo>
                    <a:pt x="112" y="70"/>
                    <a:pt x="90" y="85"/>
                    <a:pt x="65" y="93"/>
                  </a:cubicBezTo>
                  <a:cubicBezTo>
                    <a:pt x="39" y="103"/>
                    <a:pt x="33" y="123"/>
                    <a:pt x="30" y="146"/>
                  </a:cubicBezTo>
                  <a:cubicBezTo>
                    <a:pt x="27" y="173"/>
                    <a:pt x="26" y="200"/>
                    <a:pt x="18" y="227"/>
                  </a:cubicBezTo>
                  <a:cubicBezTo>
                    <a:pt x="11" y="236"/>
                    <a:pt x="17" y="246"/>
                    <a:pt x="15" y="256"/>
                  </a:cubicBezTo>
                  <a:cubicBezTo>
                    <a:pt x="12" y="257"/>
                    <a:pt x="10" y="255"/>
                    <a:pt x="9" y="253"/>
                  </a:cubicBezTo>
                  <a:cubicBezTo>
                    <a:pt x="9" y="251"/>
                    <a:pt x="10" y="250"/>
                    <a:pt x="11" y="248"/>
                  </a:cubicBezTo>
                  <a:cubicBezTo>
                    <a:pt x="0" y="197"/>
                    <a:pt x="17" y="150"/>
                    <a:pt x="28" y="101"/>
                  </a:cubicBezTo>
                  <a:cubicBezTo>
                    <a:pt x="30" y="95"/>
                    <a:pt x="33" y="92"/>
                    <a:pt x="40" y="89"/>
                  </a:cubicBezTo>
                  <a:cubicBezTo>
                    <a:pt x="76" y="75"/>
                    <a:pt x="109" y="55"/>
                    <a:pt x="141" y="33"/>
                  </a:cubicBezTo>
                  <a:cubicBezTo>
                    <a:pt x="189" y="0"/>
                    <a:pt x="240" y="4"/>
                    <a:pt x="291" y="24"/>
                  </a:cubicBezTo>
                  <a:cubicBezTo>
                    <a:pt x="293" y="25"/>
                    <a:pt x="296" y="26"/>
                    <a:pt x="297" y="28"/>
                  </a:cubicBezTo>
                  <a:cubicBezTo>
                    <a:pt x="313" y="58"/>
                    <a:pt x="340" y="81"/>
                    <a:pt x="346" y="116"/>
                  </a:cubicBezTo>
                  <a:cubicBezTo>
                    <a:pt x="349" y="136"/>
                    <a:pt x="353" y="156"/>
                    <a:pt x="359" y="175"/>
                  </a:cubicBezTo>
                  <a:cubicBezTo>
                    <a:pt x="367" y="200"/>
                    <a:pt x="359" y="224"/>
                    <a:pt x="363" y="249"/>
                  </a:cubicBezTo>
                  <a:cubicBezTo>
                    <a:pt x="372" y="262"/>
                    <a:pt x="362" y="272"/>
                    <a:pt x="355" y="282"/>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7" name="Freeform 189">
              <a:extLst>
                <a:ext uri="{FF2B5EF4-FFF2-40B4-BE49-F238E27FC236}">
                  <a16:creationId xmlns:a16="http://schemas.microsoft.com/office/drawing/2014/main" id="{5EC2F9E3-2088-42C0-B515-84752DE8A4FD}"/>
                </a:ext>
              </a:extLst>
            </p:cNvPr>
            <p:cNvSpPr>
              <a:spLocks/>
            </p:cNvSpPr>
            <p:nvPr/>
          </p:nvSpPr>
          <p:spPr bwMode="auto">
            <a:xfrm>
              <a:off x="8696609" y="2907772"/>
              <a:ext cx="198470" cy="243577"/>
            </a:xfrm>
            <a:custGeom>
              <a:avLst/>
              <a:gdLst>
                <a:gd name="T0" fmla="*/ 1 w 86"/>
                <a:gd name="T1" fmla="*/ 91 h 106"/>
                <a:gd name="T2" fmla="*/ 13 w 86"/>
                <a:gd name="T3" fmla="*/ 10 h 106"/>
                <a:gd name="T4" fmla="*/ 27 w 86"/>
                <a:gd name="T5" fmla="*/ 6 h 106"/>
                <a:gd name="T6" fmla="*/ 51 w 86"/>
                <a:gd name="T7" fmla="*/ 11 h 106"/>
                <a:gd name="T8" fmla="*/ 72 w 86"/>
                <a:gd name="T9" fmla="*/ 21 h 106"/>
                <a:gd name="T10" fmla="*/ 81 w 86"/>
                <a:gd name="T11" fmla="*/ 28 h 106"/>
                <a:gd name="T12" fmla="*/ 68 w 86"/>
                <a:gd name="T13" fmla="*/ 41 h 106"/>
                <a:gd name="T14" fmla="*/ 36 w 86"/>
                <a:gd name="T15" fmla="*/ 45 h 106"/>
                <a:gd name="T16" fmla="*/ 31 w 86"/>
                <a:gd name="T17" fmla="*/ 87 h 106"/>
                <a:gd name="T18" fmla="*/ 3 w 86"/>
                <a:gd name="T19" fmla="*/ 106 h 106"/>
                <a:gd name="T20" fmla="*/ 1 w 86"/>
                <a:gd name="T21"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 h="106">
                  <a:moveTo>
                    <a:pt x="1" y="91"/>
                  </a:moveTo>
                  <a:cubicBezTo>
                    <a:pt x="1" y="63"/>
                    <a:pt x="1" y="36"/>
                    <a:pt x="13" y="10"/>
                  </a:cubicBezTo>
                  <a:cubicBezTo>
                    <a:pt x="17" y="8"/>
                    <a:pt x="21" y="2"/>
                    <a:pt x="27" y="6"/>
                  </a:cubicBezTo>
                  <a:cubicBezTo>
                    <a:pt x="36" y="0"/>
                    <a:pt x="44" y="7"/>
                    <a:pt x="51" y="11"/>
                  </a:cubicBezTo>
                  <a:cubicBezTo>
                    <a:pt x="58" y="14"/>
                    <a:pt x="65" y="18"/>
                    <a:pt x="72" y="21"/>
                  </a:cubicBezTo>
                  <a:cubicBezTo>
                    <a:pt x="75" y="23"/>
                    <a:pt x="78" y="25"/>
                    <a:pt x="81" y="28"/>
                  </a:cubicBezTo>
                  <a:cubicBezTo>
                    <a:pt x="86" y="42"/>
                    <a:pt x="74" y="39"/>
                    <a:pt x="68" y="41"/>
                  </a:cubicBezTo>
                  <a:cubicBezTo>
                    <a:pt x="57" y="42"/>
                    <a:pt x="46" y="38"/>
                    <a:pt x="36" y="45"/>
                  </a:cubicBezTo>
                  <a:cubicBezTo>
                    <a:pt x="19" y="60"/>
                    <a:pt x="19" y="60"/>
                    <a:pt x="31" y="87"/>
                  </a:cubicBezTo>
                  <a:cubicBezTo>
                    <a:pt x="24" y="97"/>
                    <a:pt x="18" y="101"/>
                    <a:pt x="3" y="106"/>
                  </a:cubicBezTo>
                  <a:cubicBezTo>
                    <a:pt x="0" y="101"/>
                    <a:pt x="2" y="96"/>
                    <a:pt x="1" y="91"/>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8" name="Freeform 190">
              <a:extLst>
                <a:ext uri="{FF2B5EF4-FFF2-40B4-BE49-F238E27FC236}">
                  <a16:creationId xmlns:a16="http://schemas.microsoft.com/office/drawing/2014/main" id="{AB1648DC-9A03-428E-A9F5-EC5F640FDC5C}"/>
                </a:ext>
              </a:extLst>
            </p:cNvPr>
            <p:cNvSpPr>
              <a:spLocks/>
            </p:cNvSpPr>
            <p:nvPr/>
          </p:nvSpPr>
          <p:spPr bwMode="auto">
            <a:xfrm>
              <a:off x="9266082" y="2912283"/>
              <a:ext cx="212002" cy="239066"/>
            </a:xfrm>
            <a:custGeom>
              <a:avLst/>
              <a:gdLst>
                <a:gd name="T0" fmla="*/ 77 w 92"/>
                <a:gd name="T1" fmla="*/ 5 h 104"/>
                <a:gd name="T2" fmla="*/ 88 w 92"/>
                <a:gd name="T3" fmla="*/ 70 h 104"/>
                <a:gd name="T4" fmla="*/ 91 w 92"/>
                <a:gd name="T5" fmla="*/ 92 h 104"/>
                <a:gd name="T6" fmla="*/ 91 w 92"/>
                <a:gd name="T7" fmla="*/ 100 h 104"/>
                <a:gd name="T8" fmla="*/ 58 w 92"/>
                <a:gd name="T9" fmla="*/ 85 h 104"/>
                <a:gd name="T10" fmla="*/ 66 w 92"/>
                <a:gd name="T11" fmla="*/ 55 h 104"/>
                <a:gd name="T12" fmla="*/ 54 w 92"/>
                <a:gd name="T13" fmla="*/ 43 h 104"/>
                <a:gd name="T14" fmla="*/ 12 w 92"/>
                <a:gd name="T15" fmla="*/ 37 h 104"/>
                <a:gd name="T16" fmla="*/ 15 w 92"/>
                <a:gd name="T17" fmla="*/ 22 h 104"/>
                <a:gd name="T18" fmla="*/ 53 w 92"/>
                <a:gd name="T19" fmla="*/ 1 h 104"/>
                <a:gd name="T20" fmla="*/ 58 w 92"/>
                <a:gd name="T21" fmla="*/ 1 h 104"/>
                <a:gd name="T22" fmla="*/ 77 w 92"/>
                <a:gd name="T23" fmla="*/ 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104">
                  <a:moveTo>
                    <a:pt x="77" y="5"/>
                  </a:moveTo>
                  <a:cubicBezTo>
                    <a:pt x="82" y="26"/>
                    <a:pt x="89" y="48"/>
                    <a:pt x="88" y="70"/>
                  </a:cubicBezTo>
                  <a:cubicBezTo>
                    <a:pt x="92" y="77"/>
                    <a:pt x="87" y="86"/>
                    <a:pt x="91" y="92"/>
                  </a:cubicBezTo>
                  <a:cubicBezTo>
                    <a:pt x="91" y="95"/>
                    <a:pt x="91" y="97"/>
                    <a:pt x="91" y="100"/>
                  </a:cubicBezTo>
                  <a:cubicBezTo>
                    <a:pt x="76" y="104"/>
                    <a:pt x="66" y="96"/>
                    <a:pt x="58" y="85"/>
                  </a:cubicBezTo>
                  <a:cubicBezTo>
                    <a:pt x="58" y="74"/>
                    <a:pt x="75" y="68"/>
                    <a:pt x="66" y="55"/>
                  </a:cubicBezTo>
                  <a:cubicBezTo>
                    <a:pt x="63" y="50"/>
                    <a:pt x="58" y="46"/>
                    <a:pt x="54" y="43"/>
                  </a:cubicBezTo>
                  <a:cubicBezTo>
                    <a:pt x="40" y="35"/>
                    <a:pt x="25" y="41"/>
                    <a:pt x="12" y="37"/>
                  </a:cubicBezTo>
                  <a:cubicBezTo>
                    <a:pt x="0" y="29"/>
                    <a:pt x="10" y="26"/>
                    <a:pt x="15" y="22"/>
                  </a:cubicBezTo>
                  <a:cubicBezTo>
                    <a:pt x="28" y="15"/>
                    <a:pt x="42" y="11"/>
                    <a:pt x="53" y="1"/>
                  </a:cubicBezTo>
                  <a:cubicBezTo>
                    <a:pt x="54" y="0"/>
                    <a:pt x="56" y="0"/>
                    <a:pt x="58" y="1"/>
                  </a:cubicBezTo>
                  <a:cubicBezTo>
                    <a:pt x="64" y="2"/>
                    <a:pt x="70" y="3"/>
                    <a:pt x="77" y="5"/>
                  </a:cubicBezTo>
                  <a:close/>
                </a:path>
              </a:pathLst>
            </a:custGeom>
            <a:solidFill>
              <a:srgbClr val="FBE1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9" name="Freeform 191">
              <a:extLst>
                <a:ext uri="{FF2B5EF4-FFF2-40B4-BE49-F238E27FC236}">
                  <a16:creationId xmlns:a16="http://schemas.microsoft.com/office/drawing/2014/main" id="{2B23F520-DDBF-4AF0-BE78-C55B9DF889D7}"/>
                </a:ext>
              </a:extLst>
            </p:cNvPr>
            <p:cNvSpPr>
              <a:spLocks/>
            </p:cNvSpPr>
            <p:nvPr/>
          </p:nvSpPr>
          <p:spPr bwMode="auto">
            <a:xfrm>
              <a:off x="9215337" y="3129922"/>
              <a:ext cx="212002" cy="250343"/>
            </a:xfrm>
            <a:custGeom>
              <a:avLst/>
              <a:gdLst>
                <a:gd name="T0" fmla="*/ 92 w 92"/>
                <a:gd name="T1" fmla="*/ 90 h 109"/>
                <a:gd name="T2" fmla="*/ 88 w 92"/>
                <a:gd name="T3" fmla="*/ 96 h 109"/>
                <a:gd name="T4" fmla="*/ 70 w 92"/>
                <a:gd name="T5" fmla="*/ 100 h 109"/>
                <a:gd name="T6" fmla="*/ 15 w 92"/>
                <a:gd name="T7" fmla="*/ 87 h 109"/>
                <a:gd name="T8" fmla="*/ 6 w 92"/>
                <a:gd name="T9" fmla="*/ 38 h 109"/>
                <a:gd name="T10" fmla="*/ 22 w 92"/>
                <a:gd name="T11" fmla="*/ 1 h 109"/>
                <a:gd name="T12" fmla="*/ 25 w 92"/>
                <a:gd name="T13" fmla="*/ 1 h 109"/>
                <a:gd name="T14" fmla="*/ 49 w 92"/>
                <a:gd name="T15" fmla="*/ 1 h 109"/>
                <a:gd name="T16" fmla="*/ 18 w 92"/>
                <a:gd name="T17" fmla="*/ 50 h 109"/>
                <a:gd name="T18" fmla="*/ 72 w 92"/>
                <a:gd name="T19" fmla="*/ 91 h 109"/>
                <a:gd name="T20" fmla="*/ 92 w 92"/>
                <a:gd name="T21" fmla="*/ 9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09">
                  <a:moveTo>
                    <a:pt x="92" y="90"/>
                  </a:moveTo>
                  <a:cubicBezTo>
                    <a:pt x="90" y="92"/>
                    <a:pt x="89" y="94"/>
                    <a:pt x="88" y="96"/>
                  </a:cubicBezTo>
                  <a:cubicBezTo>
                    <a:pt x="82" y="98"/>
                    <a:pt x="76" y="98"/>
                    <a:pt x="70" y="100"/>
                  </a:cubicBezTo>
                  <a:cubicBezTo>
                    <a:pt x="48" y="109"/>
                    <a:pt x="30" y="101"/>
                    <a:pt x="15" y="87"/>
                  </a:cubicBezTo>
                  <a:cubicBezTo>
                    <a:pt x="1" y="73"/>
                    <a:pt x="0" y="55"/>
                    <a:pt x="6" y="38"/>
                  </a:cubicBezTo>
                  <a:cubicBezTo>
                    <a:pt x="10" y="25"/>
                    <a:pt x="16" y="13"/>
                    <a:pt x="22" y="1"/>
                  </a:cubicBezTo>
                  <a:cubicBezTo>
                    <a:pt x="23" y="0"/>
                    <a:pt x="24" y="0"/>
                    <a:pt x="25" y="1"/>
                  </a:cubicBezTo>
                  <a:cubicBezTo>
                    <a:pt x="32" y="1"/>
                    <a:pt x="38" y="1"/>
                    <a:pt x="49" y="1"/>
                  </a:cubicBezTo>
                  <a:cubicBezTo>
                    <a:pt x="32" y="17"/>
                    <a:pt x="17" y="28"/>
                    <a:pt x="18" y="50"/>
                  </a:cubicBezTo>
                  <a:cubicBezTo>
                    <a:pt x="19" y="78"/>
                    <a:pt x="44" y="98"/>
                    <a:pt x="72" y="91"/>
                  </a:cubicBezTo>
                  <a:cubicBezTo>
                    <a:pt x="78" y="90"/>
                    <a:pt x="84" y="82"/>
                    <a:pt x="92" y="90"/>
                  </a:cubicBezTo>
                  <a:close/>
                </a:path>
              </a:pathLst>
            </a:custGeom>
            <a:solidFill>
              <a:srgbClr val="FDE0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0" name="Freeform 192">
              <a:extLst>
                <a:ext uri="{FF2B5EF4-FFF2-40B4-BE49-F238E27FC236}">
                  <a16:creationId xmlns:a16="http://schemas.microsoft.com/office/drawing/2014/main" id="{172A20C5-5388-428A-832A-7B1C484A7353}"/>
                </a:ext>
              </a:extLst>
            </p:cNvPr>
            <p:cNvSpPr>
              <a:spLocks/>
            </p:cNvSpPr>
            <p:nvPr/>
          </p:nvSpPr>
          <p:spPr bwMode="auto">
            <a:xfrm>
              <a:off x="9010101" y="3167136"/>
              <a:ext cx="149980" cy="172534"/>
            </a:xfrm>
            <a:custGeom>
              <a:avLst/>
              <a:gdLst>
                <a:gd name="T0" fmla="*/ 45 w 65"/>
                <a:gd name="T1" fmla="*/ 0 h 75"/>
                <a:gd name="T2" fmla="*/ 61 w 65"/>
                <a:gd name="T3" fmla="*/ 50 h 75"/>
                <a:gd name="T4" fmla="*/ 35 w 65"/>
                <a:gd name="T5" fmla="*/ 72 h 75"/>
                <a:gd name="T6" fmla="*/ 0 w 65"/>
                <a:gd name="T7" fmla="*/ 58 h 75"/>
                <a:gd name="T8" fmla="*/ 20 w 65"/>
                <a:gd name="T9" fmla="*/ 56 h 75"/>
                <a:gd name="T10" fmla="*/ 45 w 65"/>
                <a:gd name="T11" fmla="*/ 33 h 75"/>
                <a:gd name="T12" fmla="*/ 45 w 6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65" h="75">
                  <a:moveTo>
                    <a:pt x="45" y="0"/>
                  </a:moveTo>
                  <a:cubicBezTo>
                    <a:pt x="53" y="17"/>
                    <a:pt x="57" y="33"/>
                    <a:pt x="61" y="50"/>
                  </a:cubicBezTo>
                  <a:cubicBezTo>
                    <a:pt x="65" y="65"/>
                    <a:pt x="46" y="69"/>
                    <a:pt x="35" y="72"/>
                  </a:cubicBezTo>
                  <a:cubicBezTo>
                    <a:pt x="23" y="75"/>
                    <a:pt x="11" y="69"/>
                    <a:pt x="0" y="58"/>
                  </a:cubicBezTo>
                  <a:cubicBezTo>
                    <a:pt x="8" y="57"/>
                    <a:pt x="14" y="55"/>
                    <a:pt x="20" y="56"/>
                  </a:cubicBezTo>
                  <a:cubicBezTo>
                    <a:pt x="41" y="57"/>
                    <a:pt x="44" y="54"/>
                    <a:pt x="45" y="33"/>
                  </a:cubicBezTo>
                  <a:cubicBezTo>
                    <a:pt x="45" y="22"/>
                    <a:pt x="45" y="11"/>
                    <a:pt x="45" y="0"/>
                  </a:cubicBezTo>
                  <a:close/>
                </a:path>
              </a:pathLst>
            </a:custGeom>
            <a:solidFill>
              <a:srgbClr val="F8C8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1" name="Freeform 193">
              <a:extLst>
                <a:ext uri="{FF2B5EF4-FFF2-40B4-BE49-F238E27FC236}">
                  <a16:creationId xmlns:a16="http://schemas.microsoft.com/office/drawing/2014/main" id="{2FE676C8-871A-4A2E-9958-D9BFF65E4DF8}"/>
                </a:ext>
              </a:extLst>
            </p:cNvPr>
            <p:cNvSpPr>
              <a:spLocks/>
            </p:cNvSpPr>
            <p:nvPr/>
          </p:nvSpPr>
          <p:spPr bwMode="auto">
            <a:xfrm>
              <a:off x="9197294" y="2898750"/>
              <a:ext cx="183811" cy="128554"/>
            </a:xfrm>
            <a:custGeom>
              <a:avLst/>
              <a:gdLst>
                <a:gd name="T0" fmla="*/ 0 w 80"/>
                <a:gd name="T1" fmla="*/ 43 h 56"/>
                <a:gd name="T2" fmla="*/ 0 w 80"/>
                <a:gd name="T3" fmla="*/ 29 h 56"/>
                <a:gd name="T4" fmla="*/ 76 w 80"/>
                <a:gd name="T5" fmla="*/ 6 h 56"/>
                <a:gd name="T6" fmla="*/ 73 w 80"/>
                <a:gd name="T7" fmla="*/ 16 h 56"/>
                <a:gd name="T8" fmla="*/ 17 w 80"/>
                <a:gd name="T9" fmla="*/ 47 h 56"/>
                <a:gd name="T10" fmla="*/ 0 w 80"/>
                <a:gd name="T11" fmla="*/ 43 h 56"/>
              </a:gdLst>
              <a:ahLst/>
              <a:cxnLst>
                <a:cxn ang="0">
                  <a:pos x="T0" y="T1"/>
                </a:cxn>
                <a:cxn ang="0">
                  <a:pos x="T2" y="T3"/>
                </a:cxn>
                <a:cxn ang="0">
                  <a:pos x="T4" y="T5"/>
                </a:cxn>
                <a:cxn ang="0">
                  <a:pos x="T6" y="T7"/>
                </a:cxn>
                <a:cxn ang="0">
                  <a:pos x="T8" y="T9"/>
                </a:cxn>
                <a:cxn ang="0">
                  <a:pos x="T10" y="T11"/>
                </a:cxn>
              </a:cxnLst>
              <a:rect l="0" t="0" r="r" b="b"/>
              <a:pathLst>
                <a:path w="80" h="56">
                  <a:moveTo>
                    <a:pt x="0" y="43"/>
                  </a:moveTo>
                  <a:cubicBezTo>
                    <a:pt x="0" y="39"/>
                    <a:pt x="0" y="34"/>
                    <a:pt x="0" y="29"/>
                  </a:cubicBezTo>
                  <a:cubicBezTo>
                    <a:pt x="22" y="8"/>
                    <a:pt x="47" y="0"/>
                    <a:pt x="76" y="6"/>
                  </a:cubicBezTo>
                  <a:cubicBezTo>
                    <a:pt x="80" y="10"/>
                    <a:pt x="77" y="14"/>
                    <a:pt x="73" y="16"/>
                  </a:cubicBezTo>
                  <a:cubicBezTo>
                    <a:pt x="54" y="25"/>
                    <a:pt x="36" y="37"/>
                    <a:pt x="17" y="47"/>
                  </a:cubicBezTo>
                  <a:cubicBezTo>
                    <a:pt x="11" y="49"/>
                    <a:pt x="4" y="56"/>
                    <a:pt x="0" y="43"/>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2" name="Freeform 194">
              <a:extLst>
                <a:ext uri="{FF2B5EF4-FFF2-40B4-BE49-F238E27FC236}">
                  <a16:creationId xmlns:a16="http://schemas.microsoft.com/office/drawing/2014/main" id="{852632FB-8A98-4EA0-BF08-4A9FB3CC73A8}"/>
                </a:ext>
              </a:extLst>
            </p:cNvPr>
            <p:cNvSpPr>
              <a:spLocks/>
            </p:cNvSpPr>
            <p:nvPr/>
          </p:nvSpPr>
          <p:spPr bwMode="auto">
            <a:xfrm>
              <a:off x="8768779" y="2960772"/>
              <a:ext cx="212002" cy="109384"/>
            </a:xfrm>
            <a:custGeom>
              <a:avLst/>
              <a:gdLst>
                <a:gd name="T0" fmla="*/ 0 w 92"/>
                <a:gd name="T1" fmla="*/ 21 h 48"/>
                <a:gd name="T2" fmla="*/ 36 w 92"/>
                <a:gd name="T3" fmla="*/ 13 h 48"/>
                <a:gd name="T4" fmla="*/ 47 w 92"/>
                <a:gd name="T5" fmla="*/ 6 h 48"/>
                <a:gd name="T6" fmla="*/ 67 w 92"/>
                <a:gd name="T7" fmla="*/ 9 h 48"/>
                <a:gd name="T8" fmla="*/ 84 w 92"/>
                <a:gd name="T9" fmla="*/ 16 h 48"/>
                <a:gd name="T10" fmla="*/ 87 w 92"/>
                <a:gd name="T11" fmla="*/ 46 h 48"/>
                <a:gd name="T12" fmla="*/ 66 w 92"/>
                <a:gd name="T13" fmla="*/ 37 h 48"/>
                <a:gd name="T14" fmla="*/ 16 w 92"/>
                <a:gd name="T15" fmla="*/ 26 h 48"/>
                <a:gd name="T16" fmla="*/ 0 w 92"/>
                <a:gd name="T17"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48">
                  <a:moveTo>
                    <a:pt x="0" y="21"/>
                  </a:moveTo>
                  <a:cubicBezTo>
                    <a:pt x="10" y="8"/>
                    <a:pt x="24" y="15"/>
                    <a:pt x="36" y="13"/>
                  </a:cubicBezTo>
                  <a:cubicBezTo>
                    <a:pt x="41" y="12"/>
                    <a:pt x="50" y="18"/>
                    <a:pt x="47" y="6"/>
                  </a:cubicBezTo>
                  <a:cubicBezTo>
                    <a:pt x="55" y="0"/>
                    <a:pt x="61" y="6"/>
                    <a:pt x="67" y="9"/>
                  </a:cubicBezTo>
                  <a:cubicBezTo>
                    <a:pt x="72" y="11"/>
                    <a:pt x="77" y="17"/>
                    <a:pt x="84" y="16"/>
                  </a:cubicBezTo>
                  <a:cubicBezTo>
                    <a:pt x="92" y="26"/>
                    <a:pt x="83" y="37"/>
                    <a:pt x="87" y="46"/>
                  </a:cubicBezTo>
                  <a:cubicBezTo>
                    <a:pt x="78" y="48"/>
                    <a:pt x="73" y="40"/>
                    <a:pt x="66" y="37"/>
                  </a:cubicBezTo>
                  <a:cubicBezTo>
                    <a:pt x="50" y="29"/>
                    <a:pt x="34" y="24"/>
                    <a:pt x="16" y="26"/>
                  </a:cubicBezTo>
                  <a:cubicBezTo>
                    <a:pt x="10" y="27"/>
                    <a:pt x="4" y="27"/>
                    <a:pt x="0" y="2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3" name="Freeform 195">
              <a:extLst>
                <a:ext uri="{FF2B5EF4-FFF2-40B4-BE49-F238E27FC236}">
                  <a16:creationId xmlns:a16="http://schemas.microsoft.com/office/drawing/2014/main" id="{14C8E0D9-2D83-4D76-A773-F378D2307DBE}"/>
                </a:ext>
              </a:extLst>
            </p:cNvPr>
            <p:cNvSpPr>
              <a:spLocks/>
            </p:cNvSpPr>
            <p:nvPr/>
          </p:nvSpPr>
          <p:spPr bwMode="auto">
            <a:xfrm>
              <a:off x="9184890" y="2910027"/>
              <a:ext cx="207491" cy="130810"/>
            </a:xfrm>
            <a:custGeom>
              <a:avLst/>
              <a:gdLst>
                <a:gd name="T0" fmla="*/ 5 w 90"/>
                <a:gd name="T1" fmla="*/ 38 h 57"/>
                <a:gd name="T2" fmla="*/ 13 w 90"/>
                <a:gd name="T3" fmla="*/ 41 h 57"/>
                <a:gd name="T4" fmla="*/ 82 w 90"/>
                <a:gd name="T5" fmla="*/ 3 h 57"/>
                <a:gd name="T6" fmla="*/ 90 w 90"/>
                <a:gd name="T7" fmla="*/ 3 h 57"/>
                <a:gd name="T8" fmla="*/ 52 w 90"/>
                <a:gd name="T9" fmla="*/ 27 h 57"/>
                <a:gd name="T10" fmla="*/ 46 w 90"/>
                <a:gd name="T11" fmla="*/ 35 h 57"/>
                <a:gd name="T12" fmla="*/ 5 w 90"/>
                <a:gd name="T13" fmla="*/ 57 h 57"/>
                <a:gd name="T14" fmla="*/ 5 w 90"/>
                <a:gd name="T15" fmla="*/ 38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57">
                  <a:moveTo>
                    <a:pt x="5" y="38"/>
                  </a:moveTo>
                  <a:cubicBezTo>
                    <a:pt x="7" y="41"/>
                    <a:pt x="10" y="43"/>
                    <a:pt x="13" y="41"/>
                  </a:cubicBezTo>
                  <a:cubicBezTo>
                    <a:pt x="35" y="27"/>
                    <a:pt x="62" y="20"/>
                    <a:pt x="82" y="3"/>
                  </a:cubicBezTo>
                  <a:cubicBezTo>
                    <a:pt x="85" y="0"/>
                    <a:pt x="87" y="0"/>
                    <a:pt x="90" y="3"/>
                  </a:cubicBezTo>
                  <a:cubicBezTo>
                    <a:pt x="83" y="19"/>
                    <a:pt x="64" y="19"/>
                    <a:pt x="52" y="27"/>
                  </a:cubicBezTo>
                  <a:cubicBezTo>
                    <a:pt x="49" y="29"/>
                    <a:pt x="43" y="28"/>
                    <a:pt x="46" y="35"/>
                  </a:cubicBezTo>
                  <a:cubicBezTo>
                    <a:pt x="37" y="51"/>
                    <a:pt x="21" y="54"/>
                    <a:pt x="5" y="57"/>
                  </a:cubicBezTo>
                  <a:cubicBezTo>
                    <a:pt x="0" y="51"/>
                    <a:pt x="0" y="45"/>
                    <a:pt x="5" y="38"/>
                  </a:cubicBezTo>
                  <a:close/>
                </a:path>
              </a:pathLst>
            </a:custGeom>
            <a:solidFill>
              <a:srgbClr val="FADB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4" name="Freeform 197">
              <a:extLst>
                <a:ext uri="{FF2B5EF4-FFF2-40B4-BE49-F238E27FC236}">
                  <a16:creationId xmlns:a16="http://schemas.microsoft.com/office/drawing/2014/main" id="{2D22D89D-FC85-4612-BC6B-114CD9399198}"/>
                </a:ext>
              </a:extLst>
            </p:cNvPr>
            <p:cNvSpPr>
              <a:spLocks/>
            </p:cNvSpPr>
            <p:nvPr/>
          </p:nvSpPr>
          <p:spPr bwMode="auto">
            <a:xfrm>
              <a:off x="9195039" y="2884090"/>
              <a:ext cx="204109" cy="81192"/>
            </a:xfrm>
            <a:custGeom>
              <a:avLst/>
              <a:gdLst>
                <a:gd name="T0" fmla="*/ 86 w 89"/>
                <a:gd name="T1" fmla="*/ 14 h 35"/>
                <a:gd name="T2" fmla="*/ 78 w 89"/>
                <a:gd name="T3" fmla="*/ 14 h 35"/>
                <a:gd name="T4" fmla="*/ 1 w 89"/>
                <a:gd name="T5" fmla="*/ 35 h 35"/>
                <a:gd name="T6" fmla="*/ 2 w 89"/>
                <a:gd name="T7" fmla="*/ 27 h 35"/>
                <a:gd name="T8" fmla="*/ 89 w 89"/>
                <a:gd name="T9" fmla="*/ 13 h 35"/>
                <a:gd name="T10" fmla="*/ 86 w 89"/>
                <a:gd name="T11" fmla="*/ 14 h 35"/>
              </a:gdLst>
              <a:ahLst/>
              <a:cxnLst>
                <a:cxn ang="0">
                  <a:pos x="T0" y="T1"/>
                </a:cxn>
                <a:cxn ang="0">
                  <a:pos x="T2" y="T3"/>
                </a:cxn>
                <a:cxn ang="0">
                  <a:pos x="T4" y="T5"/>
                </a:cxn>
                <a:cxn ang="0">
                  <a:pos x="T6" y="T7"/>
                </a:cxn>
                <a:cxn ang="0">
                  <a:pos x="T8" y="T9"/>
                </a:cxn>
                <a:cxn ang="0">
                  <a:pos x="T10" y="T11"/>
                </a:cxn>
              </a:cxnLst>
              <a:rect l="0" t="0" r="r" b="b"/>
              <a:pathLst>
                <a:path w="89" h="35">
                  <a:moveTo>
                    <a:pt x="86" y="14"/>
                  </a:moveTo>
                  <a:cubicBezTo>
                    <a:pt x="83" y="14"/>
                    <a:pt x="81" y="14"/>
                    <a:pt x="78" y="14"/>
                  </a:cubicBezTo>
                  <a:cubicBezTo>
                    <a:pt x="50" y="10"/>
                    <a:pt x="25" y="22"/>
                    <a:pt x="1" y="35"/>
                  </a:cubicBezTo>
                  <a:cubicBezTo>
                    <a:pt x="0" y="32"/>
                    <a:pt x="0" y="29"/>
                    <a:pt x="2" y="27"/>
                  </a:cubicBezTo>
                  <a:cubicBezTo>
                    <a:pt x="18" y="8"/>
                    <a:pt x="66" y="0"/>
                    <a:pt x="89" y="13"/>
                  </a:cubicBezTo>
                  <a:cubicBezTo>
                    <a:pt x="88" y="13"/>
                    <a:pt x="87" y="13"/>
                    <a:pt x="86" y="14"/>
                  </a:cubicBezTo>
                  <a:close/>
                </a:path>
              </a:pathLst>
            </a:custGeom>
            <a:solidFill>
              <a:srgbClr val="7349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5" name="Freeform 198">
              <a:extLst>
                <a:ext uri="{FF2B5EF4-FFF2-40B4-BE49-F238E27FC236}">
                  <a16:creationId xmlns:a16="http://schemas.microsoft.com/office/drawing/2014/main" id="{CDC347B6-7522-4F2F-B3AC-014A08B06FBE}"/>
                </a:ext>
              </a:extLst>
            </p:cNvPr>
            <p:cNvSpPr>
              <a:spLocks/>
            </p:cNvSpPr>
            <p:nvPr/>
          </p:nvSpPr>
          <p:spPr bwMode="auto">
            <a:xfrm>
              <a:off x="8759758" y="2884090"/>
              <a:ext cx="204109" cy="87958"/>
            </a:xfrm>
            <a:custGeom>
              <a:avLst/>
              <a:gdLst>
                <a:gd name="T0" fmla="*/ 0 w 89"/>
                <a:gd name="T1" fmla="*/ 13 h 38"/>
                <a:gd name="T2" fmla="*/ 87 w 89"/>
                <a:gd name="T3" fmla="*/ 27 h 38"/>
                <a:gd name="T4" fmla="*/ 88 w 89"/>
                <a:gd name="T5" fmla="*/ 35 h 38"/>
                <a:gd name="T6" fmla="*/ 68 w 89"/>
                <a:gd name="T7" fmla="*/ 30 h 38"/>
                <a:gd name="T8" fmla="*/ 31 w 89"/>
                <a:gd name="T9" fmla="*/ 18 h 38"/>
                <a:gd name="T10" fmla="*/ 17 w 89"/>
                <a:gd name="T11" fmla="*/ 17 h 38"/>
                <a:gd name="T12" fmla="*/ 0 w 89"/>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89" h="38">
                  <a:moveTo>
                    <a:pt x="0" y="13"/>
                  </a:moveTo>
                  <a:cubicBezTo>
                    <a:pt x="24" y="0"/>
                    <a:pt x="70" y="7"/>
                    <a:pt x="87" y="27"/>
                  </a:cubicBezTo>
                  <a:cubicBezTo>
                    <a:pt x="89" y="29"/>
                    <a:pt x="89" y="32"/>
                    <a:pt x="88" y="35"/>
                  </a:cubicBezTo>
                  <a:cubicBezTo>
                    <a:pt x="80" y="38"/>
                    <a:pt x="74" y="33"/>
                    <a:pt x="68" y="30"/>
                  </a:cubicBezTo>
                  <a:cubicBezTo>
                    <a:pt x="56" y="24"/>
                    <a:pt x="44" y="20"/>
                    <a:pt x="31" y="18"/>
                  </a:cubicBezTo>
                  <a:cubicBezTo>
                    <a:pt x="27" y="18"/>
                    <a:pt x="22" y="18"/>
                    <a:pt x="17" y="17"/>
                  </a:cubicBezTo>
                  <a:cubicBezTo>
                    <a:pt x="12" y="15"/>
                    <a:pt x="6" y="15"/>
                    <a:pt x="0" y="13"/>
                  </a:cubicBezTo>
                  <a:close/>
                </a:path>
              </a:pathLst>
            </a:custGeom>
            <a:solidFill>
              <a:srgbClr val="744A3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6" name="Freeform 199">
              <a:extLst>
                <a:ext uri="{FF2B5EF4-FFF2-40B4-BE49-F238E27FC236}">
                  <a16:creationId xmlns:a16="http://schemas.microsoft.com/office/drawing/2014/main" id="{538644CE-28ED-47E2-B025-E180B608FB0C}"/>
                </a:ext>
              </a:extLst>
            </p:cNvPr>
            <p:cNvSpPr>
              <a:spLocks/>
            </p:cNvSpPr>
            <p:nvPr/>
          </p:nvSpPr>
          <p:spPr bwMode="auto">
            <a:xfrm>
              <a:off x="8802610" y="2916793"/>
              <a:ext cx="159002" cy="96980"/>
            </a:xfrm>
            <a:custGeom>
              <a:avLst/>
              <a:gdLst>
                <a:gd name="T0" fmla="*/ 0 w 69"/>
                <a:gd name="T1" fmla="*/ 0 h 42"/>
                <a:gd name="T2" fmla="*/ 14 w 69"/>
                <a:gd name="T3" fmla="*/ 0 h 42"/>
                <a:gd name="T4" fmla="*/ 69 w 69"/>
                <a:gd name="T5" fmla="*/ 32 h 42"/>
                <a:gd name="T6" fmla="*/ 69 w 69"/>
                <a:gd name="T7" fmla="*/ 35 h 42"/>
                <a:gd name="T8" fmla="*/ 58 w 69"/>
                <a:gd name="T9" fmla="*/ 38 h 42"/>
                <a:gd name="T10" fmla="*/ 32 w 69"/>
                <a:gd name="T11" fmla="*/ 25 h 42"/>
                <a:gd name="T12" fmla="*/ 25 w 69"/>
                <a:gd name="T13" fmla="*/ 21 h 42"/>
                <a:gd name="T14" fmla="*/ 0 w 69"/>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2">
                  <a:moveTo>
                    <a:pt x="0" y="0"/>
                  </a:moveTo>
                  <a:cubicBezTo>
                    <a:pt x="4" y="0"/>
                    <a:pt x="9" y="0"/>
                    <a:pt x="14" y="0"/>
                  </a:cubicBezTo>
                  <a:cubicBezTo>
                    <a:pt x="33" y="9"/>
                    <a:pt x="54" y="16"/>
                    <a:pt x="69" y="32"/>
                  </a:cubicBezTo>
                  <a:cubicBezTo>
                    <a:pt x="69" y="33"/>
                    <a:pt x="69" y="34"/>
                    <a:pt x="69" y="35"/>
                  </a:cubicBezTo>
                  <a:cubicBezTo>
                    <a:pt x="66" y="41"/>
                    <a:pt x="63" y="42"/>
                    <a:pt x="58" y="38"/>
                  </a:cubicBezTo>
                  <a:cubicBezTo>
                    <a:pt x="51" y="31"/>
                    <a:pt x="42" y="26"/>
                    <a:pt x="32" y="25"/>
                  </a:cubicBezTo>
                  <a:cubicBezTo>
                    <a:pt x="29" y="24"/>
                    <a:pt x="27" y="24"/>
                    <a:pt x="25" y="21"/>
                  </a:cubicBezTo>
                  <a:cubicBezTo>
                    <a:pt x="19" y="11"/>
                    <a:pt x="1" y="15"/>
                    <a:pt x="0" y="0"/>
                  </a:cubicBezTo>
                  <a:close/>
                </a:path>
              </a:pathLst>
            </a:custGeom>
            <a:solidFill>
              <a:srgbClr val="FBD9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7" name="Freeform 200">
              <a:extLst>
                <a:ext uri="{FF2B5EF4-FFF2-40B4-BE49-F238E27FC236}">
                  <a16:creationId xmlns:a16="http://schemas.microsoft.com/office/drawing/2014/main" id="{C56501D3-95BB-4627-A46C-10088A8B045D}"/>
                </a:ext>
              </a:extLst>
            </p:cNvPr>
            <p:cNvSpPr>
              <a:spLocks/>
            </p:cNvSpPr>
            <p:nvPr/>
          </p:nvSpPr>
          <p:spPr bwMode="auto">
            <a:xfrm>
              <a:off x="9189401" y="2976559"/>
              <a:ext cx="209747" cy="93597"/>
            </a:xfrm>
            <a:custGeom>
              <a:avLst/>
              <a:gdLst>
                <a:gd name="T0" fmla="*/ 3 w 91"/>
                <a:gd name="T1" fmla="*/ 28 h 41"/>
                <a:gd name="T2" fmla="*/ 44 w 91"/>
                <a:gd name="T3" fmla="*/ 6 h 41"/>
                <a:gd name="T4" fmla="*/ 91 w 91"/>
                <a:gd name="T5" fmla="*/ 13 h 41"/>
                <a:gd name="T6" fmla="*/ 65 w 91"/>
                <a:gd name="T7" fmla="*/ 18 h 41"/>
                <a:gd name="T8" fmla="*/ 21 w 91"/>
                <a:gd name="T9" fmla="*/ 30 h 41"/>
                <a:gd name="T10" fmla="*/ 0 w 91"/>
                <a:gd name="T11" fmla="*/ 39 h 41"/>
                <a:gd name="T12" fmla="*/ 3 w 91"/>
                <a:gd name="T13" fmla="*/ 28 h 41"/>
              </a:gdLst>
              <a:ahLst/>
              <a:cxnLst>
                <a:cxn ang="0">
                  <a:pos x="T0" y="T1"/>
                </a:cxn>
                <a:cxn ang="0">
                  <a:pos x="T2" y="T3"/>
                </a:cxn>
                <a:cxn ang="0">
                  <a:pos x="T4" y="T5"/>
                </a:cxn>
                <a:cxn ang="0">
                  <a:pos x="T6" y="T7"/>
                </a:cxn>
                <a:cxn ang="0">
                  <a:pos x="T8" y="T9"/>
                </a:cxn>
                <a:cxn ang="0">
                  <a:pos x="T10" y="T11"/>
                </a:cxn>
                <a:cxn ang="0">
                  <a:pos x="T12" y="T13"/>
                </a:cxn>
              </a:cxnLst>
              <a:rect l="0" t="0" r="r" b="b"/>
              <a:pathLst>
                <a:path w="91" h="41">
                  <a:moveTo>
                    <a:pt x="3" y="28"/>
                  </a:moveTo>
                  <a:cubicBezTo>
                    <a:pt x="16" y="19"/>
                    <a:pt x="32" y="16"/>
                    <a:pt x="44" y="6"/>
                  </a:cubicBezTo>
                  <a:cubicBezTo>
                    <a:pt x="60" y="8"/>
                    <a:pt x="77" y="0"/>
                    <a:pt x="91" y="13"/>
                  </a:cubicBezTo>
                  <a:cubicBezTo>
                    <a:pt x="84" y="21"/>
                    <a:pt x="74" y="17"/>
                    <a:pt x="65" y="18"/>
                  </a:cubicBezTo>
                  <a:cubicBezTo>
                    <a:pt x="50" y="19"/>
                    <a:pt x="35" y="23"/>
                    <a:pt x="21" y="30"/>
                  </a:cubicBezTo>
                  <a:cubicBezTo>
                    <a:pt x="14" y="33"/>
                    <a:pt x="9" y="41"/>
                    <a:pt x="0" y="39"/>
                  </a:cubicBezTo>
                  <a:cubicBezTo>
                    <a:pt x="1" y="35"/>
                    <a:pt x="2" y="32"/>
                    <a:pt x="3" y="28"/>
                  </a:cubicBezTo>
                  <a:close/>
                </a:path>
              </a:pathLst>
            </a:custGeom>
            <a:solidFill>
              <a:srgbClr val="F9D7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8" name="Freeform 203">
              <a:extLst>
                <a:ext uri="{FF2B5EF4-FFF2-40B4-BE49-F238E27FC236}">
                  <a16:creationId xmlns:a16="http://schemas.microsoft.com/office/drawing/2014/main" id="{DDE11D2A-59AA-43F2-B99F-7F10406D24AF}"/>
                </a:ext>
              </a:extLst>
            </p:cNvPr>
            <p:cNvSpPr>
              <a:spLocks/>
            </p:cNvSpPr>
            <p:nvPr/>
          </p:nvSpPr>
          <p:spPr bwMode="auto">
            <a:xfrm>
              <a:off x="8835312" y="2916793"/>
              <a:ext cx="126299" cy="73299"/>
            </a:xfrm>
            <a:custGeom>
              <a:avLst/>
              <a:gdLst>
                <a:gd name="T0" fmla="*/ 55 w 55"/>
                <a:gd name="T1" fmla="*/ 32 h 32"/>
                <a:gd name="T2" fmla="*/ 0 w 55"/>
                <a:gd name="T3" fmla="*/ 0 h 32"/>
                <a:gd name="T4" fmla="*/ 55 w 55"/>
                <a:gd name="T5" fmla="*/ 21 h 32"/>
                <a:gd name="T6" fmla="*/ 55 w 55"/>
                <a:gd name="T7" fmla="*/ 32 h 32"/>
              </a:gdLst>
              <a:ahLst/>
              <a:cxnLst>
                <a:cxn ang="0">
                  <a:pos x="T0" y="T1"/>
                </a:cxn>
                <a:cxn ang="0">
                  <a:pos x="T2" y="T3"/>
                </a:cxn>
                <a:cxn ang="0">
                  <a:pos x="T4" y="T5"/>
                </a:cxn>
                <a:cxn ang="0">
                  <a:pos x="T6" y="T7"/>
                </a:cxn>
              </a:cxnLst>
              <a:rect l="0" t="0" r="r" b="b"/>
              <a:pathLst>
                <a:path w="55" h="32">
                  <a:moveTo>
                    <a:pt x="55" y="32"/>
                  </a:moveTo>
                  <a:cubicBezTo>
                    <a:pt x="35" y="24"/>
                    <a:pt x="17" y="12"/>
                    <a:pt x="0" y="0"/>
                  </a:cubicBezTo>
                  <a:cubicBezTo>
                    <a:pt x="21" y="0"/>
                    <a:pt x="37" y="13"/>
                    <a:pt x="55" y="21"/>
                  </a:cubicBezTo>
                  <a:cubicBezTo>
                    <a:pt x="55" y="25"/>
                    <a:pt x="55" y="28"/>
                    <a:pt x="55" y="32"/>
                  </a:cubicBezTo>
                  <a:close/>
                </a:path>
              </a:pathLst>
            </a:custGeom>
            <a:solidFill>
              <a:srgbClr val="F8D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9" name="Freeform 205">
              <a:extLst>
                <a:ext uri="{FF2B5EF4-FFF2-40B4-BE49-F238E27FC236}">
                  <a16:creationId xmlns:a16="http://schemas.microsoft.com/office/drawing/2014/main" id="{B6A4A577-563B-471B-A232-88C1A04EC1A9}"/>
                </a:ext>
              </a:extLst>
            </p:cNvPr>
            <p:cNvSpPr>
              <a:spLocks/>
            </p:cNvSpPr>
            <p:nvPr/>
          </p:nvSpPr>
          <p:spPr bwMode="auto">
            <a:xfrm>
              <a:off x="9201805" y="3054369"/>
              <a:ext cx="71044" cy="77810"/>
            </a:xfrm>
            <a:custGeom>
              <a:avLst/>
              <a:gdLst>
                <a:gd name="T0" fmla="*/ 31 w 31"/>
                <a:gd name="T1" fmla="*/ 34 h 34"/>
                <a:gd name="T2" fmla="*/ 28 w 31"/>
                <a:gd name="T3" fmla="*/ 34 h 34"/>
                <a:gd name="T4" fmla="*/ 2 w 31"/>
                <a:gd name="T5" fmla="*/ 13 h 34"/>
                <a:gd name="T6" fmla="*/ 16 w 31"/>
                <a:gd name="T7" fmla="*/ 0 h 34"/>
                <a:gd name="T8" fmla="*/ 20 w 31"/>
                <a:gd name="T9" fmla="*/ 6 h 34"/>
                <a:gd name="T10" fmla="*/ 22 w 31"/>
                <a:gd name="T11" fmla="*/ 14 h 34"/>
                <a:gd name="T12" fmla="*/ 31 w 31"/>
                <a:gd name="T13" fmla="*/ 31 h 34"/>
                <a:gd name="T14" fmla="*/ 31 w 31"/>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4">
                  <a:moveTo>
                    <a:pt x="31" y="34"/>
                  </a:moveTo>
                  <a:cubicBezTo>
                    <a:pt x="30" y="34"/>
                    <a:pt x="29" y="34"/>
                    <a:pt x="28" y="34"/>
                  </a:cubicBezTo>
                  <a:cubicBezTo>
                    <a:pt x="16" y="30"/>
                    <a:pt x="2" y="31"/>
                    <a:pt x="2" y="13"/>
                  </a:cubicBezTo>
                  <a:cubicBezTo>
                    <a:pt x="0" y="2"/>
                    <a:pt x="8" y="1"/>
                    <a:pt x="16" y="0"/>
                  </a:cubicBezTo>
                  <a:cubicBezTo>
                    <a:pt x="18" y="1"/>
                    <a:pt x="20" y="4"/>
                    <a:pt x="20" y="6"/>
                  </a:cubicBezTo>
                  <a:cubicBezTo>
                    <a:pt x="21" y="9"/>
                    <a:pt x="22" y="11"/>
                    <a:pt x="22" y="14"/>
                  </a:cubicBezTo>
                  <a:cubicBezTo>
                    <a:pt x="24" y="20"/>
                    <a:pt x="30" y="25"/>
                    <a:pt x="31" y="31"/>
                  </a:cubicBezTo>
                  <a:cubicBezTo>
                    <a:pt x="31" y="32"/>
                    <a:pt x="31" y="33"/>
                    <a:pt x="31" y="34"/>
                  </a:cubicBezTo>
                  <a:close/>
                </a:path>
              </a:pathLst>
            </a:custGeom>
            <a:solidFill>
              <a:srgbClr val="EFEE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0" name="Freeform 207">
              <a:extLst>
                <a:ext uri="{FF2B5EF4-FFF2-40B4-BE49-F238E27FC236}">
                  <a16:creationId xmlns:a16="http://schemas.microsoft.com/office/drawing/2014/main" id="{B95B80EF-C647-4030-9C21-1A577A6FD49E}"/>
                </a:ext>
              </a:extLst>
            </p:cNvPr>
            <p:cNvSpPr>
              <a:spLocks/>
            </p:cNvSpPr>
            <p:nvPr/>
          </p:nvSpPr>
          <p:spPr bwMode="auto">
            <a:xfrm>
              <a:off x="8881546" y="3054369"/>
              <a:ext cx="75554" cy="77810"/>
            </a:xfrm>
            <a:custGeom>
              <a:avLst/>
              <a:gdLst>
                <a:gd name="T0" fmla="*/ 32 w 33"/>
                <a:gd name="T1" fmla="*/ 15 h 34"/>
                <a:gd name="T2" fmla="*/ 2 w 33"/>
                <a:gd name="T3" fmla="*/ 34 h 34"/>
                <a:gd name="T4" fmla="*/ 1 w 33"/>
                <a:gd name="T5" fmla="*/ 30 h 34"/>
                <a:gd name="T6" fmla="*/ 12 w 33"/>
                <a:gd name="T7" fmla="*/ 12 h 34"/>
                <a:gd name="T8" fmla="*/ 17 w 33"/>
                <a:gd name="T9" fmla="*/ 0 h 34"/>
                <a:gd name="T10" fmla="*/ 32 w 33"/>
                <a:gd name="T11" fmla="*/ 15 h 34"/>
              </a:gdLst>
              <a:ahLst/>
              <a:cxnLst>
                <a:cxn ang="0">
                  <a:pos x="T0" y="T1"/>
                </a:cxn>
                <a:cxn ang="0">
                  <a:pos x="T2" y="T3"/>
                </a:cxn>
                <a:cxn ang="0">
                  <a:pos x="T4" y="T5"/>
                </a:cxn>
                <a:cxn ang="0">
                  <a:pos x="T6" y="T7"/>
                </a:cxn>
                <a:cxn ang="0">
                  <a:pos x="T8" y="T9"/>
                </a:cxn>
                <a:cxn ang="0">
                  <a:pos x="T10" y="T11"/>
                </a:cxn>
              </a:cxnLst>
              <a:rect l="0" t="0" r="r" b="b"/>
              <a:pathLst>
                <a:path w="33" h="34">
                  <a:moveTo>
                    <a:pt x="32" y="15"/>
                  </a:moveTo>
                  <a:cubicBezTo>
                    <a:pt x="29" y="31"/>
                    <a:pt x="15" y="32"/>
                    <a:pt x="2" y="34"/>
                  </a:cubicBezTo>
                  <a:cubicBezTo>
                    <a:pt x="1" y="33"/>
                    <a:pt x="0" y="32"/>
                    <a:pt x="1" y="30"/>
                  </a:cubicBezTo>
                  <a:cubicBezTo>
                    <a:pt x="3" y="23"/>
                    <a:pt x="11" y="20"/>
                    <a:pt x="12" y="12"/>
                  </a:cubicBezTo>
                  <a:cubicBezTo>
                    <a:pt x="13" y="8"/>
                    <a:pt x="13" y="3"/>
                    <a:pt x="17" y="0"/>
                  </a:cubicBezTo>
                  <a:cubicBezTo>
                    <a:pt x="26" y="1"/>
                    <a:pt x="33" y="3"/>
                    <a:pt x="32" y="15"/>
                  </a:cubicBezTo>
                  <a:close/>
                </a:path>
              </a:pathLst>
            </a:custGeom>
            <a:solidFill>
              <a:srgbClr val="F0E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1" name="Freeform 208">
              <a:extLst>
                <a:ext uri="{FF2B5EF4-FFF2-40B4-BE49-F238E27FC236}">
                  <a16:creationId xmlns:a16="http://schemas.microsoft.com/office/drawing/2014/main" id="{BAB84531-224E-481F-A674-13899C84CE9D}"/>
                </a:ext>
              </a:extLst>
            </p:cNvPr>
            <p:cNvSpPr>
              <a:spLocks/>
            </p:cNvSpPr>
            <p:nvPr/>
          </p:nvSpPr>
          <p:spPr bwMode="auto">
            <a:xfrm>
              <a:off x="8874780" y="3025050"/>
              <a:ext cx="101490" cy="68788"/>
            </a:xfrm>
            <a:custGeom>
              <a:avLst/>
              <a:gdLst>
                <a:gd name="T0" fmla="*/ 35 w 44"/>
                <a:gd name="T1" fmla="*/ 28 h 30"/>
                <a:gd name="T2" fmla="*/ 21 w 44"/>
                <a:gd name="T3" fmla="*/ 15 h 30"/>
                <a:gd name="T4" fmla="*/ 5 w 44"/>
                <a:gd name="T5" fmla="*/ 22 h 30"/>
                <a:gd name="T6" fmla="*/ 0 w 44"/>
                <a:gd name="T7" fmla="*/ 11 h 30"/>
                <a:gd name="T8" fmla="*/ 1 w 44"/>
                <a:gd name="T9" fmla="*/ 6 h 30"/>
                <a:gd name="T10" fmla="*/ 23 w 44"/>
                <a:gd name="T11" fmla="*/ 7 h 30"/>
                <a:gd name="T12" fmla="*/ 41 w 44"/>
                <a:gd name="T13" fmla="*/ 18 h 30"/>
                <a:gd name="T14" fmla="*/ 42 w 44"/>
                <a:gd name="T15" fmla="*/ 24 h 30"/>
                <a:gd name="T16" fmla="*/ 38 w 44"/>
                <a:gd name="T17" fmla="*/ 29 h 30"/>
                <a:gd name="T18" fmla="*/ 35 w 44"/>
                <a:gd name="T19"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0">
                  <a:moveTo>
                    <a:pt x="35" y="28"/>
                  </a:moveTo>
                  <a:cubicBezTo>
                    <a:pt x="32" y="21"/>
                    <a:pt x="26" y="18"/>
                    <a:pt x="21" y="15"/>
                  </a:cubicBezTo>
                  <a:cubicBezTo>
                    <a:pt x="15" y="17"/>
                    <a:pt x="12" y="23"/>
                    <a:pt x="5" y="22"/>
                  </a:cubicBezTo>
                  <a:cubicBezTo>
                    <a:pt x="1" y="19"/>
                    <a:pt x="0" y="15"/>
                    <a:pt x="0" y="11"/>
                  </a:cubicBezTo>
                  <a:cubicBezTo>
                    <a:pt x="0" y="9"/>
                    <a:pt x="0" y="7"/>
                    <a:pt x="1" y="6"/>
                  </a:cubicBezTo>
                  <a:cubicBezTo>
                    <a:pt x="9" y="0"/>
                    <a:pt x="16" y="8"/>
                    <a:pt x="23" y="7"/>
                  </a:cubicBezTo>
                  <a:cubicBezTo>
                    <a:pt x="31" y="9"/>
                    <a:pt x="36" y="14"/>
                    <a:pt x="41" y="18"/>
                  </a:cubicBezTo>
                  <a:cubicBezTo>
                    <a:pt x="42" y="20"/>
                    <a:pt x="42" y="22"/>
                    <a:pt x="42" y="24"/>
                  </a:cubicBezTo>
                  <a:cubicBezTo>
                    <a:pt x="44" y="29"/>
                    <a:pt x="42" y="30"/>
                    <a:pt x="38" y="29"/>
                  </a:cubicBezTo>
                  <a:cubicBezTo>
                    <a:pt x="37" y="28"/>
                    <a:pt x="36" y="28"/>
                    <a:pt x="35" y="28"/>
                  </a:cubicBezTo>
                  <a:close/>
                </a:path>
              </a:pathLst>
            </a:custGeom>
            <a:solidFill>
              <a:srgbClr val="231E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2" name="Freeform 209">
              <a:extLst>
                <a:ext uri="{FF2B5EF4-FFF2-40B4-BE49-F238E27FC236}">
                  <a16:creationId xmlns:a16="http://schemas.microsoft.com/office/drawing/2014/main" id="{AC2E320E-D2E4-44A3-BC22-E1B601337FFA}"/>
                </a:ext>
              </a:extLst>
            </p:cNvPr>
            <p:cNvSpPr>
              <a:spLocks/>
            </p:cNvSpPr>
            <p:nvPr/>
          </p:nvSpPr>
          <p:spPr bwMode="auto">
            <a:xfrm>
              <a:off x="8759758" y="2914538"/>
              <a:ext cx="100363" cy="50746"/>
            </a:xfrm>
            <a:custGeom>
              <a:avLst/>
              <a:gdLst>
                <a:gd name="T0" fmla="*/ 19 w 44"/>
                <a:gd name="T1" fmla="*/ 1 h 22"/>
                <a:gd name="T2" fmla="*/ 44 w 44"/>
                <a:gd name="T3" fmla="*/ 22 h 22"/>
                <a:gd name="T4" fmla="*/ 0 w 44"/>
                <a:gd name="T5" fmla="*/ 3 h 22"/>
                <a:gd name="T6" fmla="*/ 0 w 44"/>
                <a:gd name="T7" fmla="*/ 0 h 22"/>
                <a:gd name="T8" fmla="*/ 19 w 44"/>
                <a:gd name="T9" fmla="*/ 1 h 22"/>
              </a:gdLst>
              <a:ahLst/>
              <a:cxnLst>
                <a:cxn ang="0">
                  <a:pos x="T0" y="T1"/>
                </a:cxn>
                <a:cxn ang="0">
                  <a:pos x="T2" y="T3"/>
                </a:cxn>
                <a:cxn ang="0">
                  <a:pos x="T4" y="T5"/>
                </a:cxn>
                <a:cxn ang="0">
                  <a:pos x="T6" y="T7"/>
                </a:cxn>
                <a:cxn ang="0">
                  <a:pos x="T8" y="T9"/>
                </a:cxn>
              </a:cxnLst>
              <a:rect l="0" t="0" r="r" b="b"/>
              <a:pathLst>
                <a:path w="44" h="22">
                  <a:moveTo>
                    <a:pt x="19" y="1"/>
                  </a:moveTo>
                  <a:cubicBezTo>
                    <a:pt x="23" y="12"/>
                    <a:pt x="40" y="10"/>
                    <a:pt x="44" y="22"/>
                  </a:cubicBezTo>
                  <a:cubicBezTo>
                    <a:pt x="28" y="18"/>
                    <a:pt x="17" y="4"/>
                    <a:pt x="0" y="3"/>
                  </a:cubicBezTo>
                  <a:cubicBezTo>
                    <a:pt x="0" y="2"/>
                    <a:pt x="0" y="1"/>
                    <a:pt x="0" y="0"/>
                  </a:cubicBezTo>
                  <a:cubicBezTo>
                    <a:pt x="6" y="0"/>
                    <a:pt x="12" y="1"/>
                    <a:pt x="19" y="1"/>
                  </a:cubicBezTo>
                  <a:close/>
                </a:path>
              </a:pathLst>
            </a:custGeom>
            <a:solidFill>
              <a:srgbClr val="F9DA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3" name="Freeform 210">
              <a:extLst>
                <a:ext uri="{FF2B5EF4-FFF2-40B4-BE49-F238E27FC236}">
                  <a16:creationId xmlns:a16="http://schemas.microsoft.com/office/drawing/2014/main" id="{469A9024-BEBE-424A-A3E6-27A1CF35AA0F}"/>
                </a:ext>
              </a:extLst>
            </p:cNvPr>
            <p:cNvSpPr>
              <a:spLocks/>
            </p:cNvSpPr>
            <p:nvPr/>
          </p:nvSpPr>
          <p:spPr bwMode="auto">
            <a:xfrm>
              <a:off x="9175869" y="3040837"/>
              <a:ext cx="66533" cy="55256"/>
            </a:xfrm>
            <a:custGeom>
              <a:avLst/>
              <a:gdLst>
                <a:gd name="T0" fmla="*/ 27 w 29"/>
                <a:gd name="T1" fmla="*/ 8 h 24"/>
                <a:gd name="T2" fmla="*/ 13 w 29"/>
                <a:gd name="T3" fmla="*/ 19 h 24"/>
                <a:gd name="T4" fmla="*/ 4 w 29"/>
                <a:gd name="T5" fmla="*/ 21 h 24"/>
                <a:gd name="T6" fmla="*/ 6 w 29"/>
                <a:gd name="T7" fmla="*/ 11 h 24"/>
                <a:gd name="T8" fmla="*/ 24 w 29"/>
                <a:gd name="T9" fmla="*/ 0 h 24"/>
                <a:gd name="T10" fmla="*/ 29 w 29"/>
                <a:gd name="T11" fmla="*/ 4 h 24"/>
                <a:gd name="T12" fmla="*/ 27 w 29"/>
                <a:gd name="T13" fmla="*/ 8 h 24"/>
              </a:gdLst>
              <a:ahLst/>
              <a:cxnLst>
                <a:cxn ang="0">
                  <a:pos x="T0" y="T1"/>
                </a:cxn>
                <a:cxn ang="0">
                  <a:pos x="T2" y="T3"/>
                </a:cxn>
                <a:cxn ang="0">
                  <a:pos x="T4" y="T5"/>
                </a:cxn>
                <a:cxn ang="0">
                  <a:pos x="T6" y="T7"/>
                </a:cxn>
                <a:cxn ang="0">
                  <a:pos x="T8" y="T9"/>
                </a:cxn>
                <a:cxn ang="0">
                  <a:pos x="T10" y="T11"/>
                </a:cxn>
                <a:cxn ang="0">
                  <a:pos x="T12" y="T13"/>
                </a:cxn>
              </a:cxnLst>
              <a:rect l="0" t="0" r="r" b="b"/>
              <a:pathLst>
                <a:path w="29" h="24">
                  <a:moveTo>
                    <a:pt x="27" y="8"/>
                  </a:moveTo>
                  <a:cubicBezTo>
                    <a:pt x="21" y="10"/>
                    <a:pt x="16" y="13"/>
                    <a:pt x="13" y="19"/>
                  </a:cubicBezTo>
                  <a:cubicBezTo>
                    <a:pt x="10" y="20"/>
                    <a:pt x="7" y="24"/>
                    <a:pt x="4" y="21"/>
                  </a:cubicBezTo>
                  <a:cubicBezTo>
                    <a:pt x="0" y="18"/>
                    <a:pt x="7" y="15"/>
                    <a:pt x="6" y="11"/>
                  </a:cubicBezTo>
                  <a:cubicBezTo>
                    <a:pt x="12" y="7"/>
                    <a:pt x="16" y="1"/>
                    <a:pt x="24" y="0"/>
                  </a:cubicBezTo>
                  <a:cubicBezTo>
                    <a:pt x="27" y="0"/>
                    <a:pt x="28" y="2"/>
                    <a:pt x="29" y="4"/>
                  </a:cubicBezTo>
                  <a:cubicBezTo>
                    <a:pt x="29" y="6"/>
                    <a:pt x="29" y="7"/>
                    <a:pt x="27" y="8"/>
                  </a:cubicBezTo>
                  <a:close/>
                </a:path>
              </a:pathLst>
            </a:custGeom>
            <a:solidFill>
              <a:srgbClr val="1E19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4" name="Freeform 218">
              <a:extLst>
                <a:ext uri="{FF2B5EF4-FFF2-40B4-BE49-F238E27FC236}">
                  <a16:creationId xmlns:a16="http://schemas.microsoft.com/office/drawing/2014/main" id="{DE5D4D31-7123-45E7-BE44-FD89516DD519}"/>
                </a:ext>
              </a:extLst>
            </p:cNvPr>
            <p:cNvSpPr>
              <a:spLocks/>
            </p:cNvSpPr>
            <p:nvPr/>
          </p:nvSpPr>
          <p:spPr bwMode="auto">
            <a:xfrm>
              <a:off x="8844334" y="3111880"/>
              <a:ext cx="41724" cy="23681"/>
            </a:xfrm>
            <a:custGeom>
              <a:avLst/>
              <a:gdLst>
                <a:gd name="T0" fmla="*/ 18 w 18"/>
                <a:gd name="T1" fmla="*/ 6 h 10"/>
                <a:gd name="T2" fmla="*/ 18 w 18"/>
                <a:gd name="T3" fmla="*/ 9 h 10"/>
                <a:gd name="T4" fmla="*/ 14 w 18"/>
                <a:gd name="T5" fmla="*/ 9 h 10"/>
                <a:gd name="T6" fmla="*/ 0 w 18"/>
                <a:gd name="T7" fmla="*/ 6 h 10"/>
                <a:gd name="T8" fmla="*/ 18 w 18"/>
                <a:gd name="T9" fmla="*/ 6 h 10"/>
              </a:gdLst>
              <a:ahLst/>
              <a:cxnLst>
                <a:cxn ang="0">
                  <a:pos x="T0" y="T1"/>
                </a:cxn>
                <a:cxn ang="0">
                  <a:pos x="T2" y="T3"/>
                </a:cxn>
                <a:cxn ang="0">
                  <a:pos x="T4" y="T5"/>
                </a:cxn>
                <a:cxn ang="0">
                  <a:pos x="T6" y="T7"/>
                </a:cxn>
                <a:cxn ang="0">
                  <a:pos x="T8" y="T9"/>
                </a:cxn>
              </a:cxnLst>
              <a:rect l="0" t="0" r="r" b="b"/>
              <a:pathLst>
                <a:path w="18" h="10">
                  <a:moveTo>
                    <a:pt x="18" y="6"/>
                  </a:moveTo>
                  <a:cubicBezTo>
                    <a:pt x="18" y="7"/>
                    <a:pt x="18" y="8"/>
                    <a:pt x="18" y="9"/>
                  </a:cubicBezTo>
                  <a:cubicBezTo>
                    <a:pt x="17" y="9"/>
                    <a:pt x="16" y="9"/>
                    <a:pt x="14" y="9"/>
                  </a:cubicBezTo>
                  <a:cubicBezTo>
                    <a:pt x="9" y="9"/>
                    <a:pt x="4" y="10"/>
                    <a:pt x="0" y="6"/>
                  </a:cubicBezTo>
                  <a:cubicBezTo>
                    <a:pt x="6" y="0"/>
                    <a:pt x="12" y="0"/>
                    <a:pt x="18" y="6"/>
                  </a:cubicBezTo>
                  <a:close/>
                </a:path>
              </a:pathLst>
            </a:custGeom>
            <a:solidFill>
              <a:srgbClr val="FBDD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5" name="Freeform 219">
              <a:extLst>
                <a:ext uri="{FF2B5EF4-FFF2-40B4-BE49-F238E27FC236}">
                  <a16:creationId xmlns:a16="http://schemas.microsoft.com/office/drawing/2014/main" id="{50E98A3B-18AD-41EC-953B-5AA3D45DF359}"/>
                </a:ext>
              </a:extLst>
            </p:cNvPr>
            <p:cNvSpPr>
              <a:spLocks/>
            </p:cNvSpPr>
            <p:nvPr/>
          </p:nvSpPr>
          <p:spPr bwMode="auto">
            <a:xfrm>
              <a:off x="8961611" y="3080305"/>
              <a:ext cx="23681" cy="29319"/>
            </a:xfrm>
            <a:custGeom>
              <a:avLst/>
              <a:gdLst>
                <a:gd name="T0" fmla="*/ 0 w 10"/>
                <a:gd name="T1" fmla="*/ 5 h 13"/>
                <a:gd name="T2" fmla="*/ 4 w 10"/>
                <a:gd name="T3" fmla="*/ 0 h 13"/>
                <a:gd name="T4" fmla="*/ 5 w 10"/>
                <a:gd name="T5" fmla="*/ 12 h 13"/>
                <a:gd name="T6" fmla="*/ 0 w 10"/>
                <a:gd name="T7" fmla="*/ 5 h 13"/>
              </a:gdLst>
              <a:ahLst/>
              <a:cxnLst>
                <a:cxn ang="0">
                  <a:pos x="T0" y="T1"/>
                </a:cxn>
                <a:cxn ang="0">
                  <a:pos x="T2" y="T3"/>
                </a:cxn>
                <a:cxn ang="0">
                  <a:pos x="T4" y="T5"/>
                </a:cxn>
                <a:cxn ang="0">
                  <a:pos x="T6" y="T7"/>
                </a:cxn>
              </a:cxnLst>
              <a:rect l="0" t="0" r="r" b="b"/>
              <a:pathLst>
                <a:path w="10" h="13">
                  <a:moveTo>
                    <a:pt x="0" y="5"/>
                  </a:moveTo>
                  <a:cubicBezTo>
                    <a:pt x="1" y="3"/>
                    <a:pt x="3" y="2"/>
                    <a:pt x="4" y="0"/>
                  </a:cubicBezTo>
                  <a:cubicBezTo>
                    <a:pt x="8" y="4"/>
                    <a:pt x="10" y="9"/>
                    <a:pt x="5" y="12"/>
                  </a:cubicBezTo>
                  <a:cubicBezTo>
                    <a:pt x="3" y="13"/>
                    <a:pt x="0" y="9"/>
                    <a:pt x="0" y="5"/>
                  </a:cubicBezTo>
                  <a:close/>
                </a:path>
              </a:pathLst>
            </a:custGeom>
            <a:solidFill>
              <a:srgbClr val="4F4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6" name="Freeform 220">
              <a:extLst>
                <a:ext uri="{FF2B5EF4-FFF2-40B4-BE49-F238E27FC236}">
                  <a16:creationId xmlns:a16="http://schemas.microsoft.com/office/drawing/2014/main" id="{51679A46-7E5A-4BAC-9E29-F87252EA0A28}"/>
                </a:ext>
              </a:extLst>
            </p:cNvPr>
            <p:cNvSpPr>
              <a:spLocks/>
            </p:cNvSpPr>
            <p:nvPr/>
          </p:nvSpPr>
          <p:spPr bwMode="auto">
            <a:xfrm>
              <a:off x="9475829" y="3047603"/>
              <a:ext cx="75554" cy="195087"/>
            </a:xfrm>
            <a:custGeom>
              <a:avLst/>
              <a:gdLst>
                <a:gd name="T0" fmla="*/ 0 w 33"/>
                <a:gd name="T1" fmla="*/ 85 h 85"/>
                <a:gd name="T2" fmla="*/ 8 w 33"/>
                <a:gd name="T3" fmla="*/ 52 h 85"/>
                <a:gd name="T4" fmla="*/ 33 w 33"/>
                <a:gd name="T5" fmla="*/ 0 h 85"/>
                <a:gd name="T6" fmla="*/ 29 w 33"/>
                <a:gd name="T7" fmla="*/ 64 h 85"/>
                <a:gd name="T8" fmla="*/ 4 w 33"/>
                <a:gd name="T9" fmla="*/ 84 h 85"/>
                <a:gd name="T10" fmla="*/ 0 w 33"/>
                <a:gd name="T11" fmla="*/ 85 h 85"/>
              </a:gdLst>
              <a:ahLst/>
              <a:cxnLst>
                <a:cxn ang="0">
                  <a:pos x="T0" y="T1"/>
                </a:cxn>
                <a:cxn ang="0">
                  <a:pos x="T2" y="T3"/>
                </a:cxn>
                <a:cxn ang="0">
                  <a:pos x="T4" y="T5"/>
                </a:cxn>
                <a:cxn ang="0">
                  <a:pos x="T6" y="T7"/>
                </a:cxn>
                <a:cxn ang="0">
                  <a:pos x="T8" y="T9"/>
                </a:cxn>
                <a:cxn ang="0">
                  <a:pos x="T10" y="T11"/>
                </a:cxn>
              </a:cxnLst>
              <a:rect l="0" t="0" r="r" b="b"/>
              <a:pathLst>
                <a:path w="33" h="85">
                  <a:moveTo>
                    <a:pt x="0" y="85"/>
                  </a:moveTo>
                  <a:cubicBezTo>
                    <a:pt x="2" y="74"/>
                    <a:pt x="9" y="64"/>
                    <a:pt x="8" y="52"/>
                  </a:cubicBezTo>
                  <a:cubicBezTo>
                    <a:pt x="21" y="37"/>
                    <a:pt x="21" y="16"/>
                    <a:pt x="33" y="0"/>
                  </a:cubicBezTo>
                  <a:cubicBezTo>
                    <a:pt x="32" y="21"/>
                    <a:pt x="30" y="42"/>
                    <a:pt x="29" y="64"/>
                  </a:cubicBezTo>
                  <a:cubicBezTo>
                    <a:pt x="28" y="80"/>
                    <a:pt x="14" y="80"/>
                    <a:pt x="4" y="84"/>
                  </a:cubicBezTo>
                  <a:cubicBezTo>
                    <a:pt x="2" y="85"/>
                    <a:pt x="1" y="85"/>
                    <a:pt x="0" y="85"/>
                  </a:cubicBezTo>
                  <a:close/>
                </a:path>
              </a:pathLst>
            </a:custGeom>
            <a:solidFill>
              <a:srgbClr val="F9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7" name="Freeform 221">
              <a:extLst>
                <a:ext uri="{FF2B5EF4-FFF2-40B4-BE49-F238E27FC236}">
                  <a16:creationId xmlns:a16="http://schemas.microsoft.com/office/drawing/2014/main" id="{66A4E417-F442-47B3-B0D9-0B84FA83CBE1}"/>
                </a:ext>
              </a:extLst>
            </p:cNvPr>
            <p:cNvSpPr>
              <a:spLocks/>
            </p:cNvSpPr>
            <p:nvPr/>
          </p:nvSpPr>
          <p:spPr bwMode="auto">
            <a:xfrm>
              <a:off x="8623310" y="3102858"/>
              <a:ext cx="59767" cy="96980"/>
            </a:xfrm>
            <a:custGeom>
              <a:avLst/>
              <a:gdLst>
                <a:gd name="T0" fmla="*/ 26 w 26"/>
                <a:gd name="T1" fmla="*/ 27 h 42"/>
                <a:gd name="T2" fmla="*/ 26 w 26"/>
                <a:gd name="T3" fmla="*/ 32 h 42"/>
                <a:gd name="T4" fmla="*/ 6 w 26"/>
                <a:gd name="T5" fmla="*/ 25 h 42"/>
                <a:gd name="T6" fmla="*/ 1 w 26"/>
                <a:gd name="T7" fmla="*/ 42 h 42"/>
                <a:gd name="T8" fmla="*/ 0 w 26"/>
                <a:gd name="T9" fmla="*/ 10 h 42"/>
                <a:gd name="T10" fmla="*/ 10 w 26"/>
                <a:gd name="T11" fmla="*/ 9 h 42"/>
                <a:gd name="T12" fmla="*/ 26 w 26"/>
                <a:gd name="T13" fmla="*/ 27 h 42"/>
              </a:gdLst>
              <a:ahLst/>
              <a:cxnLst>
                <a:cxn ang="0">
                  <a:pos x="T0" y="T1"/>
                </a:cxn>
                <a:cxn ang="0">
                  <a:pos x="T2" y="T3"/>
                </a:cxn>
                <a:cxn ang="0">
                  <a:pos x="T4" y="T5"/>
                </a:cxn>
                <a:cxn ang="0">
                  <a:pos x="T6" y="T7"/>
                </a:cxn>
                <a:cxn ang="0">
                  <a:pos x="T8" y="T9"/>
                </a:cxn>
                <a:cxn ang="0">
                  <a:pos x="T10" y="T11"/>
                </a:cxn>
                <a:cxn ang="0">
                  <a:pos x="T12" y="T13"/>
                </a:cxn>
              </a:cxnLst>
              <a:rect l="0" t="0" r="r" b="b"/>
              <a:pathLst>
                <a:path w="26" h="42">
                  <a:moveTo>
                    <a:pt x="26" y="27"/>
                  </a:moveTo>
                  <a:cubicBezTo>
                    <a:pt x="26" y="29"/>
                    <a:pt x="26" y="30"/>
                    <a:pt x="26" y="32"/>
                  </a:cubicBezTo>
                  <a:cubicBezTo>
                    <a:pt x="16" y="39"/>
                    <a:pt x="12" y="28"/>
                    <a:pt x="6" y="25"/>
                  </a:cubicBezTo>
                  <a:cubicBezTo>
                    <a:pt x="9" y="32"/>
                    <a:pt x="12" y="39"/>
                    <a:pt x="1" y="42"/>
                  </a:cubicBezTo>
                  <a:cubicBezTo>
                    <a:pt x="1" y="31"/>
                    <a:pt x="0" y="20"/>
                    <a:pt x="0" y="10"/>
                  </a:cubicBezTo>
                  <a:cubicBezTo>
                    <a:pt x="3" y="0"/>
                    <a:pt x="7" y="8"/>
                    <a:pt x="10" y="9"/>
                  </a:cubicBezTo>
                  <a:cubicBezTo>
                    <a:pt x="16" y="15"/>
                    <a:pt x="14" y="26"/>
                    <a:pt x="26" y="27"/>
                  </a:cubicBezTo>
                  <a:close/>
                </a:path>
              </a:pathLst>
            </a:custGeom>
            <a:solidFill>
              <a:srgbClr val="F1A6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8" name="Freeform 222">
              <a:extLst>
                <a:ext uri="{FF2B5EF4-FFF2-40B4-BE49-F238E27FC236}">
                  <a16:creationId xmlns:a16="http://schemas.microsoft.com/office/drawing/2014/main" id="{963D92CD-B3FF-438F-BCB7-451C2F4F8C79}"/>
                </a:ext>
              </a:extLst>
            </p:cNvPr>
            <p:cNvSpPr>
              <a:spLocks/>
            </p:cNvSpPr>
            <p:nvPr/>
          </p:nvSpPr>
          <p:spPr bwMode="auto">
            <a:xfrm>
              <a:off x="8593991" y="3075794"/>
              <a:ext cx="53001" cy="49617"/>
            </a:xfrm>
            <a:custGeom>
              <a:avLst/>
              <a:gdLst>
                <a:gd name="T0" fmla="*/ 23 w 23"/>
                <a:gd name="T1" fmla="*/ 21 h 22"/>
                <a:gd name="T2" fmla="*/ 13 w 23"/>
                <a:gd name="T3" fmla="*/ 22 h 22"/>
                <a:gd name="T4" fmla="*/ 0 w 23"/>
                <a:gd name="T5" fmla="*/ 15 h 22"/>
                <a:gd name="T6" fmla="*/ 14 w 23"/>
                <a:gd name="T7" fmla="*/ 0 h 22"/>
                <a:gd name="T8" fmla="*/ 23 w 23"/>
                <a:gd name="T9" fmla="*/ 21 h 22"/>
              </a:gdLst>
              <a:ahLst/>
              <a:cxnLst>
                <a:cxn ang="0">
                  <a:pos x="T0" y="T1"/>
                </a:cxn>
                <a:cxn ang="0">
                  <a:pos x="T2" y="T3"/>
                </a:cxn>
                <a:cxn ang="0">
                  <a:pos x="T4" y="T5"/>
                </a:cxn>
                <a:cxn ang="0">
                  <a:pos x="T6" y="T7"/>
                </a:cxn>
                <a:cxn ang="0">
                  <a:pos x="T8" y="T9"/>
                </a:cxn>
              </a:cxnLst>
              <a:rect l="0" t="0" r="r" b="b"/>
              <a:pathLst>
                <a:path w="23" h="22">
                  <a:moveTo>
                    <a:pt x="23" y="21"/>
                  </a:moveTo>
                  <a:cubicBezTo>
                    <a:pt x="20" y="22"/>
                    <a:pt x="17" y="17"/>
                    <a:pt x="13" y="22"/>
                  </a:cubicBezTo>
                  <a:cubicBezTo>
                    <a:pt x="10" y="20"/>
                    <a:pt x="6" y="18"/>
                    <a:pt x="0" y="15"/>
                  </a:cubicBezTo>
                  <a:cubicBezTo>
                    <a:pt x="13" y="15"/>
                    <a:pt x="14" y="8"/>
                    <a:pt x="14" y="0"/>
                  </a:cubicBezTo>
                  <a:cubicBezTo>
                    <a:pt x="17" y="7"/>
                    <a:pt x="20" y="14"/>
                    <a:pt x="23" y="21"/>
                  </a:cubicBezTo>
                  <a:close/>
                </a:path>
              </a:pathLst>
            </a:custGeom>
            <a:solidFill>
              <a:srgbClr val="F9B2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9" name="Freeform 223">
              <a:extLst>
                <a:ext uri="{FF2B5EF4-FFF2-40B4-BE49-F238E27FC236}">
                  <a16:creationId xmlns:a16="http://schemas.microsoft.com/office/drawing/2014/main" id="{62E08051-642A-4A50-8719-71C43459B30A}"/>
                </a:ext>
              </a:extLst>
            </p:cNvPr>
            <p:cNvSpPr>
              <a:spLocks/>
            </p:cNvSpPr>
            <p:nvPr/>
          </p:nvSpPr>
          <p:spPr bwMode="auto">
            <a:xfrm>
              <a:off x="8689843" y="5256708"/>
              <a:ext cx="170278" cy="124044"/>
            </a:xfrm>
            <a:custGeom>
              <a:avLst/>
              <a:gdLst>
                <a:gd name="T0" fmla="*/ 74 w 74"/>
                <a:gd name="T1" fmla="*/ 13 h 54"/>
                <a:gd name="T2" fmla="*/ 48 w 74"/>
                <a:gd name="T3" fmla="*/ 31 h 54"/>
                <a:gd name="T4" fmla="*/ 36 w 74"/>
                <a:gd name="T5" fmla="*/ 43 h 54"/>
                <a:gd name="T6" fmla="*/ 24 w 74"/>
                <a:gd name="T7" fmla="*/ 51 h 54"/>
                <a:gd name="T8" fmla="*/ 15 w 74"/>
                <a:gd name="T9" fmla="*/ 53 h 54"/>
                <a:gd name="T10" fmla="*/ 12 w 74"/>
                <a:gd name="T11" fmla="*/ 51 h 54"/>
                <a:gd name="T12" fmla="*/ 8 w 74"/>
                <a:gd name="T13" fmla="*/ 45 h 54"/>
                <a:gd name="T14" fmla="*/ 15 w 74"/>
                <a:gd name="T15" fmla="*/ 23 h 54"/>
                <a:gd name="T16" fmla="*/ 52 w 74"/>
                <a:gd name="T17" fmla="*/ 5 h 54"/>
                <a:gd name="T18" fmla="*/ 74 w 74"/>
                <a:gd name="T19"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54">
                  <a:moveTo>
                    <a:pt x="74" y="13"/>
                  </a:moveTo>
                  <a:cubicBezTo>
                    <a:pt x="68" y="22"/>
                    <a:pt x="60" y="29"/>
                    <a:pt x="48" y="31"/>
                  </a:cubicBezTo>
                  <a:cubicBezTo>
                    <a:pt x="45" y="36"/>
                    <a:pt x="38" y="37"/>
                    <a:pt x="36" y="43"/>
                  </a:cubicBezTo>
                  <a:cubicBezTo>
                    <a:pt x="32" y="46"/>
                    <a:pt x="28" y="49"/>
                    <a:pt x="24" y="51"/>
                  </a:cubicBezTo>
                  <a:cubicBezTo>
                    <a:pt x="22" y="53"/>
                    <a:pt x="19" y="54"/>
                    <a:pt x="15" y="53"/>
                  </a:cubicBezTo>
                  <a:cubicBezTo>
                    <a:pt x="15" y="52"/>
                    <a:pt x="14" y="51"/>
                    <a:pt x="12" y="51"/>
                  </a:cubicBezTo>
                  <a:cubicBezTo>
                    <a:pt x="9" y="50"/>
                    <a:pt x="8" y="48"/>
                    <a:pt x="8" y="45"/>
                  </a:cubicBezTo>
                  <a:cubicBezTo>
                    <a:pt x="0" y="34"/>
                    <a:pt x="0" y="27"/>
                    <a:pt x="15" y="23"/>
                  </a:cubicBezTo>
                  <a:cubicBezTo>
                    <a:pt x="28" y="18"/>
                    <a:pt x="40" y="11"/>
                    <a:pt x="52" y="5"/>
                  </a:cubicBezTo>
                  <a:cubicBezTo>
                    <a:pt x="62" y="0"/>
                    <a:pt x="69" y="4"/>
                    <a:pt x="74" y="13"/>
                  </a:cubicBezTo>
                  <a:close/>
                </a:path>
              </a:pathLst>
            </a:custGeom>
            <a:solidFill>
              <a:srgbClr val="EFF4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0" name="Freeform 224">
              <a:extLst>
                <a:ext uri="{FF2B5EF4-FFF2-40B4-BE49-F238E27FC236}">
                  <a16:creationId xmlns:a16="http://schemas.microsoft.com/office/drawing/2014/main" id="{0D34CABB-5F89-44BB-9724-B1D1692464EA}"/>
                </a:ext>
              </a:extLst>
            </p:cNvPr>
            <p:cNvSpPr>
              <a:spLocks/>
            </p:cNvSpPr>
            <p:nvPr/>
          </p:nvSpPr>
          <p:spPr bwMode="auto">
            <a:xfrm>
              <a:off x="8534224" y="5278134"/>
              <a:ext cx="183811" cy="102618"/>
            </a:xfrm>
            <a:custGeom>
              <a:avLst/>
              <a:gdLst>
                <a:gd name="T0" fmla="*/ 76 w 80"/>
                <a:gd name="T1" fmla="*/ 36 h 45"/>
                <a:gd name="T2" fmla="*/ 80 w 80"/>
                <a:gd name="T3" fmla="*/ 42 h 45"/>
                <a:gd name="T4" fmla="*/ 74 w 80"/>
                <a:gd name="T5" fmla="*/ 44 h 45"/>
                <a:gd name="T6" fmla="*/ 0 w 80"/>
                <a:gd name="T7" fmla="*/ 3 h 45"/>
                <a:gd name="T8" fmla="*/ 26 w 80"/>
                <a:gd name="T9" fmla="*/ 14 h 45"/>
                <a:gd name="T10" fmla="*/ 76 w 80"/>
                <a:gd name="T11" fmla="*/ 36 h 45"/>
              </a:gdLst>
              <a:ahLst/>
              <a:cxnLst>
                <a:cxn ang="0">
                  <a:pos x="T0" y="T1"/>
                </a:cxn>
                <a:cxn ang="0">
                  <a:pos x="T2" y="T3"/>
                </a:cxn>
                <a:cxn ang="0">
                  <a:pos x="T4" y="T5"/>
                </a:cxn>
                <a:cxn ang="0">
                  <a:pos x="T6" y="T7"/>
                </a:cxn>
                <a:cxn ang="0">
                  <a:pos x="T8" y="T9"/>
                </a:cxn>
                <a:cxn ang="0">
                  <a:pos x="T10" y="T11"/>
                </a:cxn>
              </a:cxnLst>
              <a:rect l="0" t="0" r="r" b="b"/>
              <a:pathLst>
                <a:path w="80" h="45">
                  <a:moveTo>
                    <a:pt x="76" y="36"/>
                  </a:moveTo>
                  <a:cubicBezTo>
                    <a:pt x="79" y="37"/>
                    <a:pt x="80" y="39"/>
                    <a:pt x="80" y="42"/>
                  </a:cubicBezTo>
                  <a:cubicBezTo>
                    <a:pt x="79" y="45"/>
                    <a:pt x="77" y="45"/>
                    <a:pt x="74" y="44"/>
                  </a:cubicBezTo>
                  <a:cubicBezTo>
                    <a:pt x="49" y="31"/>
                    <a:pt x="22" y="22"/>
                    <a:pt x="0" y="3"/>
                  </a:cubicBezTo>
                  <a:cubicBezTo>
                    <a:pt x="12" y="0"/>
                    <a:pt x="18" y="10"/>
                    <a:pt x="26" y="14"/>
                  </a:cubicBezTo>
                  <a:cubicBezTo>
                    <a:pt x="43" y="23"/>
                    <a:pt x="58" y="32"/>
                    <a:pt x="76" y="3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1" name="Freeform 225">
              <a:extLst>
                <a:ext uri="{FF2B5EF4-FFF2-40B4-BE49-F238E27FC236}">
                  <a16:creationId xmlns:a16="http://schemas.microsoft.com/office/drawing/2014/main" id="{BF5FB687-13AA-42BF-AABB-51EA7545780D}"/>
                </a:ext>
              </a:extLst>
            </p:cNvPr>
            <p:cNvSpPr>
              <a:spLocks/>
            </p:cNvSpPr>
            <p:nvPr/>
          </p:nvSpPr>
          <p:spPr bwMode="auto">
            <a:xfrm>
              <a:off x="8810504" y="5225133"/>
              <a:ext cx="80065" cy="62022"/>
            </a:xfrm>
            <a:custGeom>
              <a:avLst/>
              <a:gdLst>
                <a:gd name="T0" fmla="*/ 22 w 35"/>
                <a:gd name="T1" fmla="*/ 27 h 27"/>
                <a:gd name="T2" fmla="*/ 0 w 35"/>
                <a:gd name="T3" fmla="*/ 19 h 27"/>
                <a:gd name="T4" fmla="*/ 25 w 35"/>
                <a:gd name="T5" fmla="*/ 0 h 27"/>
                <a:gd name="T6" fmla="*/ 26 w 35"/>
                <a:gd name="T7" fmla="*/ 19 h 27"/>
                <a:gd name="T8" fmla="*/ 22 w 35"/>
                <a:gd name="T9" fmla="*/ 27 h 27"/>
              </a:gdLst>
              <a:ahLst/>
              <a:cxnLst>
                <a:cxn ang="0">
                  <a:pos x="T0" y="T1"/>
                </a:cxn>
                <a:cxn ang="0">
                  <a:pos x="T2" y="T3"/>
                </a:cxn>
                <a:cxn ang="0">
                  <a:pos x="T4" y="T5"/>
                </a:cxn>
                <a:cxn ang="0">
                  <a:pos x="T6" y="T7"/>
                </a:cxn>
                <a:cxn ang="0">
                  <a:pos x="T8" y="T9"/>
                </a:cxn>
              </a:cxnLst>
              <a:rect l="0" t="0" r="r" b="b"/>
              <a:pathLst>
                <a:path w="35" h="27">
                  <a:moveTo>
                    <a:pt x="22" y="27"/>
                  </a:moveTo>
                  <a:cubicBezTo>
                    <a:pt x="14" y="25"/>
                    <a:pt x="9" y="17"/>
                    <a:pt x="0" y="19"/>
                  </a:cubicBezTo>
                  <a:cubicBezTo>
                    <a:pt x="8" y="13"/>
                    <a:pt x="17" y="6"/>
                    <a:pt x="25" y="0"/>
                  </a:cubicBezTo>
                  <a:cubicBezTo>
                    <a:pt x="35" y="6"/>
                    <a:pt x="25" y="12"/>
                    <a:pt x="26" y="19"/>
                  </a:cubicBezTo>
                  <a:cubicBezTo>
                    <a:pt x="25" y="21"/>
                    <a:pt x="23" y="24"/>
                    <a:pt x="22" y="27"/>
                  </a:cubicBezTo>
                  <a:close/>
                </a:path>
              </a:pathLst>
            </a:custGeom>
            <a:solidFill>
              <a:srgbClr val="C9DA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2" name="Freeform 226">
              <a:extLst>
                <a:ext uri="{FF2B5EF4-FFF2-40B4-BE49-F238E27FC236}">
                  <a16:creationId xmlns:a16="http://schemas.microsoft.com/office/drawing/2014/main" id="{89933BFC-08F5-4CDF-8B2E-3DE9302ED4FA}"/>
                </a:ext>
              </a:extLst>
            </p:cNvPr>
            <p:cNvSpPr>
              <a:spLocks/>
            </p:cNvSpPr>
            <p:nvPr/>
          </p:nvSpPr>
          <p:spPr bwMode="auto">
            <a:xfrm>
              <a:off x="8552267" y="4664682"/>
              <a:ext cx="22553" cy="31575"/>
            </a:xfrm>
            <a:custGeom>
              <a:avLst/>
              <a:gdLst>
                <a:gd name="T0" fmla="*/ 10 w 10"/>
                <a:gd name="T1" fmla="*/ 7 h 14"/>
                <a:gd name="T2" fmla="*/ 10 w 10"/>
                <a:gd name="T3" fmla="*/ 14 h 14"/>
                <a:gd name="T4" fmla="*/ 0 w 10"/>
                <a:gd name="T5" fmla="*/ 3 h 14"/>
                <a:gd name="T6" fmla="*/ 4 w 10"/>
                <a:gd name="T7" fmla="*/ 0 h 14"/>
                <a:gd name="T8" fmla="*/ 10 w 10"/>
                <a:gd name="T9" fmla="*/ 7 h 14"/>
              </a:gdLst>
              <a:ahLst/>
              <a:cxnLst>
                <a:cxn ang="0">
                  <a:pos x="T0" y="T1"/>
                </a:cxn>
                <a:cxn ang="0">
                  <a:pos x="T2" y="T3"/>
                </a:cxn>
                <a:cxn ang="0">
                  <a:pos x="T4" y="T5"/>
                </a:cxn>
                <a:cxn ang="0">
                  <a:pos x="T6" y="T7"/>
                </a:cxn>
                <a:cxn ang="0">
                  <a:pos x="T8" y="T9"/>
                </a:cxn>
              </a:cxnLst>
              <a:rect l="0" t="0" r="r" b="b"/>
              <a:pathLst>
                <a:path w="10" h="14">
                  <a:moveTo>
                    <a:pt x="10" y="7"/>
                  </a:moveTo>
                  <a:cubicBezTo>
                    <a:pt x="10" y="9"/>
                    <a:pt x="10" y="11"/>
                    <a:pt x="10" y="14"/>
                  </a:cubicBezTo>
                  <a:cubicBezTo>
                    <a:pt x="3" y="13"/>
                    <a:pt x="1" y="8"/>
                    <a:pt x="0" y="3"/>
                  </a:cubicBezTo>
                  <a:cubicBezTo>
                    <a:pt x="0" y="2"/>
                    <a:pt x="2" y="0"/>
                    <a:pt x="4" y="0"/>
                  </a:cubicBezTo>
                  <a:cubicBezTo>
                    <a:pt x="8" y="0"/>
                    <a:pt x="9" y="4"/>
                    <a:pt x="10"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3" name="Freeform 227">
              <a:extLst>
                <a:ext uri="{FF2B5EF4-FFF2-40B4-BE49-F238E27FC236}">
                  <a16:creationId xmlns:a16="http://schemas.microsoft.com/office/drawing/2014/main" id="{F9E44415-6812-44FF-813B-947E67DEE8EB}"/>
                </a:ext>
              </a:extLst>
            </p:cNvPr>
            <p:cNvSpPr>
              <a:spLocks/>
            </p:cNvSpPr>
            <p:nvPr/>
          </p:nvSpPr>
          <p:spPr bwMode="auto">
            <a:xfrm>
              <a:off x="8936803" y="3663311"/>
              <a:ext cx="269513" cy="153363"/>
            </a:xfrm>
            <a:custGeom>
              <a:avLst/>
              <a:gdLst>
                <a:gd name="T0" fmla="*/ 6 w 117"/>
                <a:gd name="T1" fmla="*/ 22 h 67"/>
                <a:gd name="T2" fmla="*/ 0 w 117"/>
                <a:gd name="T3" fmla="*/ 18 h 67"/>
                <a:gd name="T4" fmla="*/ 0 w 117"/>
                <a:gd name="T5" fmla="*/ 14 h 67"/>
                <a:gd name="T6" fmla="*/ 3 w 117"/>
                <a:gd name="T7" fmla="*/ 11 h 67"/>
                <a:gd name="T8" fmla="*/ 26 w 117"/>
                <a:gd name="T9" fmla="*/ 4 h 67"/>
                <a:gd name="T10" fmla="*/ 96 w 117"/>
                <a:gd name="T11" fmla="*/ 7 h 67"/>
                <a:gd name="T12" fmla="*/ 117 w 117"/>
                <a:gd name="T13" fmla="*/ 18 h 67"/>
                <a:gd name="T14" fmla="*/ 71 w 117"/>
                <a:gd name="T15" fmla="*/ 58 h 67"/>
                <a:gd name="T16" fmla="*/ 55 w 117"/>
                <a:gd name="T17" fmla="*/ 62 h 67"/>
                <a:gd name="T18" fmla="*/ 19 w 117"/>
                <a:gd name="T19" fmla="*/ 32 h 67"/>
                <a:gd name="T20" fmla="*/ 6 w 117"/>
                <a:gd name="T21" fmla="*/ 2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67">
                  <a:moveTo>
                    <a:pt x="6" y="22"/>
                  </a:moveTo>
                  <a:cubicBezTo>
                    <a:pt x="4" y="20"/>
                    <a:pt x="2" y="19"/>
                    <a:pt x="0" y="18"/>
                  </a:cubicBezTo>
                  <a:cubicBezTo>
                    <a:pt x="0" y="16"/>
                    <a:pt x="0" y="15"/>
                    <a:pt x="0" y="14"/>
                  </a:cubicBezTo>
                  <a:cubicBezTo>
                    <a:pt x="1" y="13"/>
                    <a:pt x="2" y="12"/>
                    <a:pt x="3" y="11"/>
                  </a:cubicBezTo>
                  <a:cubicBezTo>
                    <a:pt x="9" y="2"/>
                    <a:pt x="15" y="0"/>
                    <a:pt x="26" y="4"/>
                  </a:cubicBezTo>
                  <a:cubicBezTo>
                    <a:pt x="49" y="11"/>
                    <a:pt x="72" y="6"/>
                    <a:pt x="96" y="7"/>
                  </a:cubicBezTo>
                  <a:cubicBezTo>
                    <a:pt x="106" y="7"/>
                    <a:pt x="113" y="8"/>
                    <a:pt x="117" y="18"/>
                  </a:cubicBezTo>
                  <a:cubicBezTo>
                    <a:pt x="102" y="32"/>
                    <a:pt x="86" y="45"/>
                    <a:pt x="71" y="58"/>
                  </a:cubicBezTo>
                  <a:cubicBezTo>
                    <a:pt x="66" y="59"/>
                    <a:pt x="62" y="67"/>
                    <a:pt x="55" y="62"/>
                  </a:cubicBezTo>
                  <a:cubicBezTo>
                    <a:pt x="45" y="49"/>
                    <a:pt x="33" y="39"/>
                    <a:pt x="19" y="32"/>
                  </a:cubicBezTo>
                  <a:cubicBezTo>
                    <a:pt x="15" y="29"/>
                    <a:pt x="13" y="22"/>
                    <a:pt x="6" y="22"/>
                  </a:cubicBezTo>
                  <a:close/>
                </a:path>
              </a:pathLst>
            </a:custGeom>
            <a:solidFill>
              <a:srgbClr val="FCC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4" name="Freeform 228">
              <a:extLst>
                <a:ext uri="{FF2B5EF4-FFF2-40B4-BE49-F238E27FC236}">
                  <a16:creationId xmlns:a16="http://schemas.microsoft.com/office/drawing/2014/main" id="{74CF20E9-9000-4406-9208-99DAEB7C0AB4}"/>
                </a:ext>
              </a:extLst>
            </p:cNvPr>
            <p:cNvSpPr>
              <a:spLocks/>
            </p:cNvSpPr>
            <p:nvPr/>
          </p:nvSpPr>
          <p:spPr bwMode="auto">
            <a:xfrm>
              <a:off x="9054080" y="3835844"/>
              <a:ext cx="68788" cy="82320"/>
            </a:xfrm>
            <a:custGeom>
              <a:avLst/>
              <a:gdLst>
                <a:gd name="T0" fmla="*/ 30 w 30"/>
                <a:gd name="T1" fmla="*/ 23 h 36"/>
                <a:gd name="T2" fmla="*/ 21 w 30"/>
                <a:gd name="T3" fmla="*/ 26 h 36"/>
                <a:gd name="T4" fmla="*/ 9 w 30"/>
                <a:gd name="T5" fmla="*/ 34 h 36"/>
                <a:gd name="T6" fmla="*/ 4 w 30"/>
                <a:gd name="T7" fmla="*/ 21 h 36"/>
                <a:gd name="T8" fmla="*/ 0 w 30"/>
                <a:gd name="T9" fmla="*/ 13 h 36"/>
                <a:gd name="T10" fmla="*/ 2 w 30"/>
                <a:gd name="T11" fmla="*/ 4 h 36"/>
                <a:gd name="T12" fmla="*/ 4 w 30"/>
                <a:gd name="T13" fmla="*/ 1 h 36"/>
                <a:gd name="T14" fmla="*/ 9 w 30"/>
                <a:gd name="T15" fmla="*/ 18 h 36"/>
                <a:gd name="T16" fmla="*/ 14 w 30"/>
                <a:gd name="T17" fmla="*/ 1 h 36"/>
                <a:gd name="T18" fmla="*/ 19 w 30"/>
                <a:gd name="T19" fmla="*/ 2 h 36"/>
                <a:gd name="T20" fmla="*/ 30 w 30"/>
                <a:gd name="T21"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6">
                  <a:moveTo>
                    <a:pt x="30" y="23"/>
                  </a:moveTo>
                  <a:cubicBezTo>
                    <a:pt x="27" y="23"/>
                    <a:pt x="23" y="21"/>
                    <a:pt x="21" y="26"/>
                  </a:cubicBezTo>
                  <a:cubicBezTo>
                    <a:pt x="19" y="31"/>
                    <a:pt x="16" y="36"/>
                    <a:pt x="9" y="34"/>
                  </a:cubicBezTo>
                  <a:cubicBezTo>
                    <a:pt x="2" y="32"/>
                    <a:pt x="5" y="25"/>
                    <a:pt x="4" y="21"/>
                  </a:cubicBezTo>
                  <a:cubicBezTo>
                    <a:pt x="3" y="18"/>
                    <a:pt x="2" y="15"/>
                    <a:pt x="0" y="13"/>
                  </a:cubicBezTo>
                  <a:cubicBezTo>
                    <a:pt x="1" y="10"/>
                    <a:pt x="1" y="7"/>
                    <a:pt x="2" y="4"/>
                  </a:cubicBezTo>
                  <a:cubicBezTo>
                    <a:pt x="1" y="2"/>
                    <a:pt x="2" y="1"/>
                    <a:pt x="4" y="1"/>
                  </a:cubicBezTo>
                  <a:cubicBezTo>
                    <a:pt x="11" y="6"/>
                    <a:pt x="9" y="12"/>
                    <a:pt x="9" y="18"/>
                  </a:cubicBezTo>
                  <a:cubicBezTo>
                    <a:pt x="10" y="13"/>
                    <a:pt x="8" y="6"/>
                    <a:pt x="14" y="1"/>
                  </a:cubicBezTo>
                  <a:cubicBezTo>
                    <a:pt x="16" y="0"/>
                    <a:pt x="17" y="0"/>
                    <a:pt x="19" y="2"/>
                  </a:cubicBezTo>
                  <a:cubicBezTo>
                    <a:pt x="22" y="9"/>
                    <a:pt x="29" y="15"/>
                    <a:pt x="30" y="23"/>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5" name="Freeform 229">
              <a:extLst>
                <a:ext uri="{FF2B5EF4-FFF2-40B4-BE49-F238E27FC236}">
                  <a16:creationId xmlns:a16="http://schemas.microsoft.com/office/drawing/2014/main" id="{4867343F-F991-46B3-90A7-E5A795452A99}"/>
                </a:ext>
              </a:extLst>
            </p:cNvPr>
            <p:cNvSpPr>
              <a:spLocks/>
            </p:cNvSpPr>
            <p:nvPr/>
          </p:nvSpPr>
          <p:spPr bwMode="auto">
            <a:xfrm>
              <a:off x="9058591" y="3796376"/>
              <a:ext cx="41724" cy="50746"/>
            </a:xfrm>
            <a:custGeom>
              <a:avLst/>
              <a:gdLst>
                <a:gd name="T0" fmla="*/ 17 w 18"/>
                <a:gd name="T1" fmla="*/ 19 h 22"/>
                <a:gd name="T2" fmla="*/ 13 w 18"/>
                <a:gd name="T3" fmla="*/ 18 h 22"/>
                <a:gd name="T4" fmla="*/ 3 w 18"/>
                <a:gd name="T5" fmla="*/ 22 h 22"/>
                <a:gd name="T6" fmla="*/ 0 w 18"/>
                <a:gd name="T7" fmla="*/ 21 h 22"/>
                <a:gd name="T8" fmla="*/ 2 w 18"/>
                <a:gd name="T9" fmla="*/ 4 h 22"/>
                <a:gd name="T10" fmla="*/ 18 w 18"/>
                <a:gd name="T11" fmla="*/ 0 h 22"/>
                <a:gd name="T12" fmla="*/ 17 w 18"/>
                <a:gd name="T13" fmla="*/ 19 h 22"/>
              </a:gdLst>
              <a:ahLst/>
              <a:cxnLst>
                <a:cxn ang="0">
                  <a:pos x="T0" y="T1"/>
                </a:cxn>
                <a:cxn ang="0">
                  <a:pos x="T2" y="T3"/>
                </a:cxn>
                <a:cxn ang="0">
                  <a:pos x="T4" y="T5"/>
                </a:cxn>
                <a:cxn ang="0">
                  <a:pos x="T6" y="T7"/>
                </a:cxn>
                <a:cxn ang="0">
                  <a:pos x="T8" y="T9"/>
                </a:cxn>
                <a:cxn ang="0">
                  <a:pos x="T10" y="T11"/>
                </a:cxn>
                <a:cxn ang="0">
                  <a:pos x="T12" y="T13"/>
                </a:cxn>
              </a:cxnLst>
              <a:rect l="0" t="0" r="r" b="b"/>
              <a:pathLst>
                <a:path w="18" h="22">
                  <a:moveTo>
                    <a:pt x="17" y="19"/>
                  </a:moveTo>
                  <a:cubicBezTo>
                    <a:pt x="15" y="19"/>
                    <a:pt x="14" y="19"/>
                    <a:pt x="13" y="18"/>
                  </a:cubicBezTo>
                  <a:cubicBezTo>
                    <a:pt x="9" y="19"/>
                    <a:pt x="7" y="22"/>
                    <a:pt x="3" y="22"/>
                  </a:cubicBezTo>
                  <a:cubicBezTo>
                    <a:pt x="2" y="22"/>
                    <a:pt x="1" y="21"/>
                    <a:pt x="0" y="21"/>
                  </a:cubicBezTo>
                  <a:cubicBezTo>
                    <a:pt x="1" y="15"/>
                    <a:pt x="1" y="9"/>
                    <a:pt x="2" y="4"/>
                  </a:cubicBezTo>
                  <a:cubicBezTo>
                    <a:pt x="7" y="3"/>
                    <a:pt x="13" y="1"/>
                    <a:pt x="18" y="0"/>
                  </a:cubicBezTo>
                  <a:cubicBezTo>
                    <a:pt x="10" y="6"/>
                    <a:pt x="16" y="12"/>
                    <a:pt x="17" y="19"/>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6" name="Freeform 230">
              <a:extLst>
                <a:ext uri="{FF2B5EF4-FFF2-40B4-BE49-F238E27FC236}">
                  <a16:creationId xmlns:a16="http://schemas.microsoft.com/office/drawing/2014/main" id="{EA10BD69-31B1-468F-AE86-7D384EFC9060}"/>
                </a:ext>
              </a:extLst>
            </p:cNvPr>
            <p:cNvSpPr>
              <a:spLocks/>
            </p:cNvSpPr>
            <p:nvPr/>
          </p:nvSpPr>
          <p:spPr bwMode="auto">
            <a:xfrm>
              <a:off x="8724801" y="5364964"/>
              <a:ext cx="103746" cy="55256"/>
            </a:xfrm>
            <a:custGeom>
              <a:avLst/>
              <a:gdLst>
                <a:gd name="T0" fmla="*/ 0 w 45"/>
                <a:gd name="T1" fmla="*/ 6 h 24"/>
                <a:gd name="T2" fmla="*/ 7 w 45"/>
                <a:gd name="T3" fmla="*/ 1 h 24"/>
                <a:gd name="T4" fmla="*/ 41 w 45"/>
                <a:gd name="T5" fmla="*/ 16 h 24"/>
                <a:gd name="T6" fmla="*/ 45 w 45"/>
                <a:gd name="T7" fmla="*/ 20 h 24"/>
                <a:gd name="T8" fmla="*/ 0 w 45"/>
                <a:gd name="T9" fmla="*/ 6 h 24"/>
              </a:gdLst>
              <a:ahLst/>
              <a:cxnLst>
                <a:cxn ang="0">
                  <a:pos x="T0" y="T1"/>
                </a:cxn>
                <a:cxn ang="0">
                  <a:pos x="T2" y="T3"/>
                </a:cxn>
                <a:cxn ang="0">
                  <a:pos x="T4" y="T5"/>
                </a:cxn>
                <a:cxn ang="0">
                  <a:pos x="T6" y="T7"/>
                </a:cxn>
                <a:cxn ang="0">
                  <a:pos x="T8" y="T9"/>
                </a:cxn>
              </a:cxnLst>
              <a:rect l="0" t="0" r="r" b="b"/>
              <a:pathLst>
                <a:path w="45" h="24">
                  <a:moveTo>
                    <a:pt x="0" y="6"/>
                  </a:moveTo>
                  <a:cubicBezTo>
                    <a:pt x="3" y="4"/>
                    <a:pt x="5" y="3"/>
                    <a:pt x="7" y="1"/>
                  </a:cubicBezTo>
                  <a:cubicBezTo>
                    <a:pt x="21" y="0"/>
                    <a:pt x="31" y="9"/>
                    <a:pt x="41" y="16"/>
                  </a:cubicBezTo>
                  <a:cubicBezTo>
                    <a:pt x="43" y="17"/>
                    <a:pt x="44" y="18"/>
                    <a:pt x="45" y="20"/>
                  </a:cubicBezTo>
                  <a:cubicBezTo>
                    <a:pt x="27" y="24"/>
                    <a:pt x="14" y="15"/>
                    <a:pt x="0" y="6"/>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7" name="Freeform 231">
              <a:extLst>
                <a:ext uri="{FF2B5EF4-FFF2-40B4-BE49-F238E27FC236}">
                  <a16:creationId xmlns:a16="http://schemas.microsoft.com/office/drawing/2014/main" id="{4C17D232-6297-482C-9096-08D269E4B510}"/>
                </a:ext>
              </a:extLst>
            </p:cNvPr>
            <p:cNvSpPr>
              <a:spLocks/>
            </p:cNvSpPr>
            <p:nvPr/>
          </p:nvSpPr>
          <p:spPr bwMode="auto">
            <a:xfrm>
              <a:off x="8625566" y="3146838"/>
              <a:ext cx="68788" cy="89086"/>
            </a:xfrm>
            <a:custGeom>
              <a:avLst/>
              <a:gdLst>
                <a:gd name="T0" fmla="*/ 0 w 30"/>
                <a:gd name="T1" fmla="*/ 23 h 39"/>
                <a:gd name="T2" fmla="*/ 5 w 30"/>
                <a:gd name="T3" fmla="*/ 0 h 39"/>
                <a:gd name="T4" fmla="*/ 25 w 30"/>
                <a:gd name="T5" fmla="*/ 13 h 39"/>
                <a:gd name="T6" fmla="*/ 29 w 30"/>
                <a:gd name="T7" fmla="*/ 16 h 39"/>
                <a:gd name="T8" fmla="*/ 29 w 30"/>
                <a:gd name="T9" fmla="*/ 16 h 39"/>
                <a:gd name="T10" fmla="*/ 27 w 30"/>
                <a:gd name="T11" fmla="*/ 22 h 39"/>
                <a:gd name="T12" fmla="*/ 21 w 30"/>
                <a:gd name="T13" fmla="*/ 34 h 39"/>
                <a:gd name="T14" fmla="*/ 18 w 30"/>
                <a:gd name="T15" fmla="*/ 37 h 39"/>
                <a:gd name="T16" fmla="*/ 0 w 30"/>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9">
                  <a:moveTo>
                    <a:pt x="0" y="23"/>
                  </a:moveTo>
                  <a:cubicBezTo>
                    <a:pt x="7" y="17"/>
                    <a:pt x="0" y="8"/>
                    <a:pt x="5" y="0"/>
                  </a:cubicBezTo>
                  <a:cubicBezTo>
                    <a:pt x="11" y="5"/>
                    <a:pt x="15" y="15"/>
                    <a:pt x="25" y="13"/>
                  </a:cubicBezTo>
                  <a:cubicBezTo>
                    <a:pt x="26" y="14"/>
                    <a:pt x="27" y="15"/>
                    <a:pt x="29" y="16"/>
                  </a:cubicBezTo>
                  <a:cubicBezTo>
                    <a:pt x="29" y="16"/>
                    <a:pt x="29" y="16"/>
                    <a:pt x="29" y="16"/>
                  </a:cubicBezTo>
                  <a:cubicBezTo>
                    <a:pt x="30" y="19"/>
                    <a:pt x="29" y="21"/>
                    <a:pt x="27" y="22"/>
                  </a:cubicBezTo>
                  <a:cubicBezTo>
                    <a:pt x="23" y="25"/>
                    <a:pt x="22" y="30"/>
                    <a:pt x="21" y="34"/>
                  </a:cubicBezTo>
                  <a:cubicBezTo>
                    <a:pt x="20" y="35"/>
                    <a:pt x="19" y="36"/>
                    <a:pt x="18" y="37"/>
                  </a:cubicBezTo>
                  <a:cubicBezTo>
                    <a:pt x="7" y="39"/>
                    <a:pt x="1" y="34"/>
                    <a:pt x="0" y="23"/>
                  </a:cubicBezTo>
                  <a:close/>
                </a:path>
              </a:pathLst>
            </a:custGeom>
            <a:solidFill>
              <a:srgbClr val="FAB1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8" name="Freeform 232">
              <a:extLst>
                <a:ext uri="{FF2B5EF4-FFF2-40B4-BE49-F238E27FC236}">
                  <a16:creationId xmlns:a16="http://schemas.microsoft.com/office/drawing/2014/main" id="{3F1F31F9-7818-4BF0-B708-75AE08136384}"/>
                </a:ext>
              </a:extLst>
            </p:cNvPr>
            <p:cNvSpPr>
              <a:spLocks/>
            </p:cNvSpPr>
            <p:nvPr/>
          </p:nvSpPr>
          <p:spPr bwMode="auto">
            <a:xfrm>
              <a:off x="8667289" y="3211115"/>
              <a:ext cx="39469" cy="38341"/>
            </a:xfrm>
            <a:custGeom>
              <a:avLst/>
              <a:gdLst>
                <a:gd name="T0" fmla="*/ 0 w 17"/>
                <a:gd name="T1" fmla="*/ 9 h 17"/>
                <a:gd name="T2" fmla="*/ 0 w 17"/>
                <a:gd name="T3" fmla="*/ 6 h 17"/>
                <a:gd name="T4" fmla="*/ 11 w 17"/>
                <a:gd name="T5" fmla="*/ 3 h 17"/>
                <a:gd name="T6" fmla="*/ 14 w 17"/>
                <a:gd name="T7" fmla="*/ 7 h 17"/>
                <a:gd name="T8" fmla="*/ 15 w 17"/>
                <a:gd name="T9" fmla="*/ 10 h 17"/>
                <a:gd name="T10" fmla="*/ 14 w 17"/>
                <a:gd name="T11" fmla="*/ 17 h 17"/>
                <a:gd name="T12" fmla="*/ 11 w 17"/>
                <a:gd name="T13" fmla="*/ 17 h 17"/>
                <a:gd name="T14" fmla="*/ 0 w 17"/>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7">
                  <a:moveTo>
                    <a:pt x="0" y="9"/>
                  </a:moveTo>
                  <a:cubicBezTo>
                    <a:pt x="0" y="8"/>
                    <a:pt x="0" y="7"/>
                    <a:pt x="0" y="6"/>
                  </a:cubicBezTo>
                  <a:cubicBezTo>
                    <a:pt x="3" y="2"/>
                    <a:pt x="6" y="0"/>
                    <a:pt x="11" y="3"/>
                  </a:cubicBezTo>
                  <a:cubicBezTo>
                    <a:pt x="12" y="4"/>
                    <a:pt x="13" y="5"/>
                    <a:pt x="14" y="7"/>
                  </a:cubicBezTo>
                  <a:cubicBezTo>
                    <a:pt x="14" y="8"/>
                    <a:pt x="14" y="9"/>
                    <a:pt x="15" y="10"/>
                  </a:cubicBezTo>
                  <a:cubicBezTo>
                    <a:pt x="17" y="12"/>
                    <a:pt x="17" y="15"/>
                    <a:pt x="14" y="17"/>
                  </a:cubicBezTo>
                  <a:cubicBezTo>
                    <a:pt x="13" y="17"/>
                    <a:pt x="12" y="17"/>
                    <a:pt x="11" y="17"/>
                  </a:cubicBezTo>
                  <a:cubicBezTo>
                    <a:pt x="7" y="15"/>
                    <a:pt x="5" y="9"/>
                    <a:pt x="0" y="9"/>
                  </a:cubicBezTo>
                  <a:close/>
                </a:path>
              </a:pathLst>
            </a:custGeom>
            <a:solidFill>
              <a:srgbClr val="F9B7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9" name="Freeform 233">
              <a:extLst>
                <a:ext uri="{FF2B5EF4-FFF2-40B4-BE49-F238E27FC236}">
                  <a16:creationId xmlns:a16="http://schemas.microsoft.com/office/drawing/2014/main" id="{6BB3645D-FE08-4550-AF0E-17CFF9A617BB}"/>
                </a:ext>
              </a:extLst>
            </p:cNvPr>
            <p:cNvSpPr>
              <a:spLocks/>
            </p:cNvSpPr>
            <p:nvPr/>
          </p:nvSpPr>
          <p:spPr bwMode="auto">
            <a:xfrm>
              <a:off x="9275104" y="3135561"/>
              <a:ext cx="192832" cy="190577"/>
            </a:xfrm>
            <a:custGeom>
              <a:avLst/>
              <a:gdLst>
                <a:gd name="T0" fmla="*/ 84 w 84"/>
                <a:gd name="T1" fmla="*/ 28 h 83"/>
                <a:gd name="T2" fmla="*/ 80 w 84"/>
                <a:gd name="T3" fmla="*/ 58 h 83"/>
                <a:gd name="T4" fmla="*/ 73 w 84"/>
                <a:gd name="T5" fmla="*/ 72 h 83"/>
                <a:gd name="T6" fmla="*/ 63 w 84"/>
                <a:gd name="T7" fmla="*/ 72 h 83"/>
                <a:gd name="T8" fmla="*/ 22 w 84"/>
                <a:gd name="T9" fmla="*/ 76 h 83"/>
                <a:gd name="T10" fmla="*/ 4 w 84"/>
                <a:gd name="T11" fmla="*/ 42 h 83"/>
                <a:gd name="T12" fmla="*/ 32 w 84"/>
                <a:gd name="T13" fmla="*/ 10 h 83"/>
                <a:gd name="T14" fmla="*/ 84 w 84"/>
                <a:gd name="T15" fmla="*/ 28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3">
                  <a:moveTo>
                    <a:pt x="84" y="28"/>
                  </a:moveTo>
                  <a:cubicBezTo>
                    <a:pt x="83" y="38"/>
                    <a:pt x="78" y="48"/>
                    <a:pt x="80" y="58"/>
                  </a:cubicBezTo>
                  <a:cubicBezTo>
                    <a:pt x="79" y="63"/>
                    <a:pt x="77" y="69"/>
                    <a:pt x="73" y="72"/>
                  </a:cubicBezTo>
                  <a:cubicBezTo>
                    <a:pt x="70" y="62"/>
                    <a:pt x="66" y="70"/>
                    <a:pt x="63" y="72"/>
                  </a:cubicBezTo>
                  <a:cubicBezTo>
                    <a:pt x="50" y="82"/>
                    <a:pt x="36" y="83"/>
                    <a:pt x="22" y="76"/>
                  </a:cubicBezTo>
                  <a:cubicBezTo>
                    <a:pt x="9" y="69"/>
                    <a:pt x="0" y="58"/>
                    <a:pt x="4" y="42"/>
                  </a:cubicBezTo>
                  <a:cubicBezTo>
                    <a:pt x="7" y="28"/>
                    <a:pt x="18" y="16"/>
                    <a:pt x="32" y="10"/>
                  </a:cubicBezTo>
                  <a:cubicBezTo>
                    <a:pt x="55" y="0"/>
                    <a:pt x="67" y="19"/>
                    <a:pt x="84" y="28"/>
                  </a:cubicBezTo>
                  <a:close/>
                </a:path>
              </a:pathLst>
            </a:custGeom>
            <a:solidFill>
              <a:srgbClr val="FBDA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0" name="Freeform 234">
              <a:extLst>
                <a:ext uri="{FF2B5EF4-FFF2-40B4-BE49-F238E27FC236}">
                  <a16:creationId xmlns:a16="http://schemas.microsoft.com/office/drawing/2014/main" id="{94B62E42-159E-41BA-8460-94BDBEFE29F5}"/>
                </a:ext>
              </a:extLst>
            </p:cNvPr>
            <p:cNvSpPr>
              <a:spLocks/>
            </p:cNvSpPr>
            <p:nvPr/>
          </p:nvSpPr>
          <p:spPr bwMode="auto">
            <a:xfrm>
              <a:off x="9231124" y="3008134"/>
              <a:ext cx="227789" cy="99235"/>
            </a:xfrm>
            <a:custGeom>
              <a:avLst/>
              <a:gdLst>
                <a:gd name="T0" fmla="*/ 4 w 99"/>
                <a:gd name="T1" fmla="*/ 18 h 43"/>
                <a:gd name="T2" fmla="*/ 0 w 99"/>
                <a:gd name="T3" fmla="*/ 14 h 43"/>
                <a:gd name="T4" fmla="*/ 44 w 99"/>
                <a:gd name="T5" fmla="*/ 0 h 43"/>
                <a:gd name="T6" fmla="*/ 84 w 99"/>
                <a:gd name="T7" fmla="*/ 10 h 43"/>
                <a:gd name="T8" fmla="*/ 73 w 99"/>
                <a:gd name="T9" fmla="*/ 43 h 43"/>
                <a:gd name="T10" fmla="*/ 63 w 99"/>
                <a:gd name="T11" fmla="*/ 43 h 43"/>
                <a:gd name="T12" fmla="*/ 67 w 99"/>
                <a:gd name="T13" fmla="*/ 24 h 43"/>
                <a:gd name="T14" fmla="*/ 47 w 99"/>
                <a:gd name="T15" fmla="*/ 15 h 43"/>
                <a:gd name="T16" fmla="*/ 37 w 99"/>
                <a:gd name="T17" fmla="*/ 15 h 43"/>
                <a:gd name="T18" fmla="*/ 24 w 99"/>
                <a:gd name="T19" fmla="*/ 16 h 43"/>
                <a:gd name="T20" fmla="*/ 4 w 99"/>
                <a:gd name="T21"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43">
                  <a:moveTo>
                    <a:pt x="4" y="18"/>
                  </a:moveTo>
                  <a:cubicBezTo>
                    <a:pt x="3" y="16"/>
                    <a:pt x="1" y="15"/>
                    <a:pt x="0" y="14"/>
                  </a:cubicBezTo>
                  <a:cubicBezTo>
                    <a:pt x="13" y="3"/>
                    <a:pt x="28" y="2"/>
                    <a:pt x="44" y="0"/>
                  </a:cubicBezTo>
                  <a:cubicBezTo>
                    <a:pt x="58" y="2"/>
                    <a:pt x="72" y="0"/>
                    <a:pt x="84" y="10"/>
                  </a:cubicBezTo>
                  <a:cubicBezTo>
                    <a:pt x="99" y="27"/>
                    <a:pt x="81" y="33"/>
                    <a:pt x="73" y="43"/>
                  </a:cubicBezTo>
                  <a:cubicBezTo>
                    <a:pt x="70" y="43"/>
                    <a:pt x="66" y="43"/>
                    <a:pt x="63" y="43"/>
                  </a:cubicBezTo>
                  <a:cubicBezTo>
                    <a:pt x="60" y="36"/>
                    <a:pt x="67" y="31"/>
                    <a:pt x="67" y="24"/>
                  </a:cubicBezTo>
                  <a:cubicBezTo>
                    <a:pt x="62" y="16"/>
                    <a:pt x="55" y="15"/>
                    <a:pt x="47" y="15"/>
                  </a:cubicBezTo>
                  <a:cubicBezTo>
                    <a:pt x="43" y="15"/>
                    <a:pt x="40" y="15"/>
                    <a:pt x="37" y="15"/>
                  </a:cubicBezTo>
                  <a:cubicBezTo>
                    <a:pt x="32" y="15"/>
                    <a:pt x="28" y="15"/>
                    <a:pt x="24" y="16"/>
                  </a:cubicBezTo>
                  <a:cubicBezTo>
                    <a:pt x="17" y="18"/>
                    <a:pt x="11" y="23"/>
                    <a:pt x="4" y="18"/>
                  </a:cubicBezTo>
                  <a:close/>
                </a:path>
              </a:pathLst>
            </a:custGeom>
            <a:solidFill>
              <a:srgbClr val="130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1" name="Freeform 235">
              <a:extLst>
                <a:ext uri="{FF2B5EF4-FFF2-40B4-BE49-F238E27FC236}">
                  <a16:creationId xmlns:a16="http://schemas.microsoft.com/office/drawing/2014/main" id="{36C39AC7-E97A-4A38-BDA9-F200881E99D9}"/>
                </a:ext>
              </a:extLst>
            </p:cNvPr>
            <p:cNvSpPr>
              <a:spLocks/>
            </p:cNvSpPr>
            <p:nvPr/>
          </p:nvSpPr>
          <p:spPr bwMode="auto">
            <a:xfrm>
              <a:off x="9242401" y="3075794"/>
              <a:ext cx="115022" cy="54128"/>
            </a:xfrm>
            <a:custGeom>
              <a:avLst/>
              <a:gdLst>
                <a:gd name="T0" fmla="*/ 13 w 50"/>
                <a:gd name="T1" fmla="*/ 22 h 24"/>
                <a:gd name="T2" fmla="*/ 0 w 50"/>
                <a:gd name="T3" fmla="*/ 7 h 24"/>
                <a:gd name="T4" fmla="*/ 45 w 50"/>
                <a:gd name="T5" fmla="*/ 8 h 24"/>
                <a:gd name="T6" fmla="*/ 43 w 50"/>
                <a:gd name="T7" fmla="*/ 18 h 24"/>
                <a:gd name="T8" fmla="*/ 13 w 50"/>
                <a:gd name="T9" fmla="*/ 22 h 24"/>
              </a:gdLst>
              <a:ahLst/>
              <a:cxnLst>
                <a:cxn ang="0">
                  <a:pos x="T0" y="T1"/>
                </a:cxn>
                <a:cxn ang="0">
                  <a:pos x="T2" y="T3"/>
                </a:cxn>
                <a:cxn ang="0">
                  <a:pos x="T4" y="T5"/>
                </a:cxn>
                <a:cxn ang="0">
                  <a:pos x="T6" y="T7"/>
                </a:cxn>
                <a:cxn ang="0">
                  <a:pos x="T8" y="T9"/>
                </a:cxn>
              </a:cxnLst>
              <a:rect l="0" t="0" r="r" b="b"/>
              <a:pathLst>
                <a:path w="50" h="24">
                  <a:moveTo>
                    <a:pt x="13" y="22"/>
                  </a:moveTo>
                  <a:cubicBezTo>
                    <a:pt x="5" y="21"/>
                    <a:pt x="3" y="13"/>
                    <a:pt x="0" y="7"/>
                  </a:cubicBezTo>
                  <a:cubicBezTo>
                    <a:pt x="15" y="0"/>
                    <a:pt x="30" y="6"/>
                    <a:pt x="45" y="8"/>
                  </a:cubicBezTo>
                  <a:cubicBezTo>
                    <a:pt x="50" y="13"/>
                    <a:pt x="46" y="15"/>
                    <a:pt x="43" y="18"/>
                  </a:cubicBezTo>
                  <a:cubicBezTo>
                    <a:pt x="34" y="24"/>
                    <a:pt x="23" y="22"/>
                    <a:pt x="13" y="22"/>
                  </a:cubicBezTo>
                  <a:close/>
                </a:path>
              </a:pathLst>
            </a:custGeom>
            <a:solidFill>
              <a:srgbClr val="9A73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2" name="Freeform 236">
              <a:extLst>
                <a:ext uri="{FF2B5EF4-FFF2-40B4-BE49-F238E27FC236}">
                  <a16:creationId xmlns:a16="http://schemas.microsoft.com/office/drawing/2014/main" id="{6B1400C6-E1AF-4A02-9807-6A9EF4C3457A}"/>
                </a:ext>
              </a:extLst>
            </p:cNvPr>
            <p:cNvSpPr>
              <a:spLocks/>
            </p:cNvSpPr>
            <p:nvPr/>
          </p:nvSpPr>
          <p:spPr bwMode="auto">
            <a:xfrm>
              <a:off x="9341636" y="3045348"/>
              <a:ext cx="57512" cy="80065"/>
            </a:xfrm>
            <a:custGeom>
              <a:avLst/>
              <a:gdLst>
                <a:gd name="T0" fmla="*/ 0 w 25"/>
                <a:gd name="T1" fmla="*/ 31 h 35"/>
                <a:gd name="T2" fmla="*/ 3 w 25"/>
                <a:gd name="T3" fmla="*/ 23 h 35"/>
                <a:gd name="T4" fmla="*/ 7 w 25"/>
                <a:gd name="T5" fmla="*/ 4 h 35"/>
                <a:gd name="T6" fmla="*/ 25 w 25"/>
                <a:gd name="T7" fmla="*/ 9 h 35"/>
                <a:gd name="T8" fmla="*/ 15 w 25"/>
                <a:gd name="T9" fmla="*/ 27 h 35"/>
                <a:gd name="T10" fmla="*/ 0 w 25"/>
                <a:gd name="T11" fmla="*/ 31 h 35"/>
              </a:gdLst>
              <a:ahLst/>
              <a:cxnLst>
                <a:cxn ang="0">
                  <a:pos x="T0" y="T1"/>
                </a:cxn>
                <a:cxn ang="0">
                  <a:pos x="T2" y="T3"/>
                </a:cxn>
                <a:cxn ang="0">
                  <a:pos x="T4" y="T5"/>
                </a:cxn>
                <a:cxn ang="0">
                  <a:pos x="T6" y="T7"/>
                </a:cxn>
                <a:cxn ang="0">
                  <a:pos x="T8" y="T9"/>
                </a:cxn>
                <a:cxn ang="0">
                  <a:pos x="T10" y="T11"/>
                </a:cxn>
              </a:cxnLst>
              <a:rect l="0" t="0" r="r" b="b"/>
              <a:pathLst>
                <a:path w="25" h="35">
                  <a:moveTo>
                    <a:pt x="0" y="31"/>
                  </a:moveTo>
                  <a:cubicBezTo>
                    <a:pt x="1" y="28"/>
                    <a:pt x="2" y="26"/>
                    <a:pt x="3" y="23"/>
                  </a:cubicBezTo>
                  <a:cubicBezTo>
                    <a:pt x="2" y="16"/>
                    <a:pt x="2" y="10"/>
                    <a:pt x="7" y="4"/>
                  </a:cubicBezTo>
                  <a:cubicBezTo>
                    <a:pt x="14" y="0"/>
                    <a:pt x="20" y="4"/>
                    <a:pt x="25" y="9"/>
                  </a:cubicBezTo>
                  <a:cubicBezTo>
                    <a:pt x="24" y="16"/>
                    <a:pt x="18" y="20"/>
                    <a:pt x="15" y="27"/>
                  </a:cubicBezTo>
                  <a:cubicBezTo>
                    <a:pt x="11" y="35"/>
                    <a:pt x="6" y="33"/>
                    <a:pt x="0" y="31"/>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3" name="Freeform 237">
              <a:extLst>
                <a:ext uri="{FF2B5EF4-FFF2-40B4-BE49-F238E27FC236}">
                  <a16:creationId xmlns:a16="http://schemas.microsoft.com/office/drawing/2014/main" id="{B8064D32-2B5D-4ED4-A958-90D90ADB8382}"/>
                </a:ext>
              </a:extLst>
            </p:cNvPr>
            <p:cNvSpPr>
              <a:spLocks/>
            </p:cNvSpPr>
            <p:nvPr/>
          </p:nvSpPr>
          <p:spPr bwMode="auto">
            <a:xfrm>
              <a:off x="8699992" y="3140072"/>
              <a:ext cx="188321" cy="186066"/>
            </a:xfrm>
            <a:custGeom>
              <a:avLst/>
              <a:gdLst>
                <a:gd name="T0" fmla="*/ 0 w 82"/>
                <a:gd name="T1" fmla="*/ 48 h 81"/>
                <a:gd name="T2" fmla="*/ 1 w 82"/>
                <a:gd name="T3" fmla="*/ 41 h 81"/>
                <a:gd name="T4" fmla="*/ 8 w 82"/>
                <a:gd name="T5" fmla="*/ 36 h 81"/>
                <a:gd name="T6" fmla="*/ 22 w 82"/>
                <a:gd name="T7" fmla="*/ 19 h 81"/>
                <a:gd name="T8" fmla="*/ 21 w 82"/>
                <a:gd name="T9" fmla="*/ 35 h 81"/>
                <a:gd name="T10" fmla="*/ 30 w 82"/>
                <a:gd name="T11" fmla="*/ 57 h 81"/>
                <a:gd name="T12" fmla="*/ 57 w 82"/>
                <a:gd name="T13" fmla="*/ 57 h 81"/>
                <a:gd name="T14" fmla="*/ 63 w 82"/>
                <a:gd name="T15" fmla="*/ 40 h 81"/>
                <a:gd name="T16" fmla="*/ 40 w 82"/>
                <a:gd name="T17" fmla="*/ 21 h 81"/>
                <a:gd name="T18" fmla="*/ 22 w 82"/>
                <a:gd name="T19" fmla="*/ 19 h 81"/>
                <a:gd name="T20" fmla="*/ 67 w 82"/>
                <a:gd name="T21" fmla="*/ 16 h 81"/>
                <a:gd name="T22" fmla="*/ 65 w 82"/>
                <a:gd name="T23" fmla="*/ 70 h 81"/>
                <a:gd name="T24" fmla="*/ 12 w 82"/>
                <a:gd name="T25" fmla="*/ 58 h 81"/>
                <a:gd name="T26" fmla="*/ 4 w 82"/>
                <a:gd name="T27" fmla="*/ 48 h 81"/>
                <a:gd name="T28" fmla="*/ 0 w 82"/>
                <a:gd name="T29" fmla="*/ 4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2" h="81">
                  <a:moveTo>
                    <a:pt x="0" y="48"/>
                  </a:moveTo>
                  <a:cubicBezTo>
                    <a:pt x="1" y="46"/>
                    <a:pt x="1" y="43"/>
                    <a:pt x="1" y="41"/>
                  </a:cubicBezTo>
                  <a:cubicBezTo>
                    <a:pt x="6" y="43"/>
                    <a:pt x="9" y="42"/>
                    <a:pt x="8" y="36"/>
                  </a:cubicBezTo>
                  <a:cubicBezTo>
                    <a:pt x="4" y="23"/>
                    <a:pt x="11" y="19"/>
                    <a:pt x="22" y="19"/>
                  </a:cubicBezTo>
                  <a:cubicBezTo>
                    <a:pt x="25" y="25"/>
                    <a:pt x="22" y="29"/>
                    <a:pt x="21" y="35"/>
                  </a:cubicBezTo>
                  <a:cubicBezTo>
                    <a:pt x="19" y="44"/>
                    <a:pt x="22" y="52"/>
                    <a:pt x="30" y="57"/>
                  </a:cubicBezTo>
                  <a:cubicBezTo>
                    <a:pt x="39" y="61"/>
                    <a:pt x="48" y="65"/>
                    <a:pt x="57" y="57"/>
                  </a:cubicBezTo>
                  <a:cubicBezTo>
                    <a:pt x="63" y="52"/>
                    <a:pt x="67" y="47"/>
                    <a:pt x="63" y="40"/>
                  </a:cubicBezTo>
                  <a:cubicBezTo>
                    <a:pt x="59" y="30"/>
                    <a:pt x="53" y="21"/>
                    <a:pt x="40" y="21"/>
                  </a:cubicBezTo>
                  <a:cubicBezTo>
                    <a:pt x="34" y="21"/>
                    <a:pt x="28" y="24"/>
                    <a:pt x="22" y="19"/>
                  </a:cubicBezTo>
                  <a:cubicBezTo>
                    <a:pt x="28" y="2"/>
                    <a:pt x="52" y="0"/>
                    <a:pt x="67" y="16"/>
                  </a:cubicBezTo>
                  <a:cubicBezTo>
                    <a:pt x="82" y="33"/>
                    <a:pt x="81" y="56"/>
                    <a:pt x="65" y="70"/>
                  </a:cubicBezTo>
                  <a:cubicBezTo>
                    <a:pt x="51" y="81"/>
                    <a:pt x="23" y="75"/>
                    <a:pt x="12" y="58"/>
                  </a:cubicBezTo>
                  <a:cubicBezTo>
                    <a:pt x="10" y="54"/>
                    <a:pt x="8" y="50"/>
                    <a:pt x="4" y="48"/>
                  </a:cubicBezTo>
                  <a:cubicBezTo>
                    <a:pt x="3" y="48"/>
                    <a:pt x="2" y="48"/>
                    <a:pt x="0" y="48"/>
                  </a:cubicBezTo>
                  <a:close/>
                </a:path>
              </a:pathLst>
            </a:custGeom>
            <a:solidFill>
              <a:srgbClr val="FBD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4" name="Freeform 238">
              <a:extLst>
                <a:ext uri="{FF2B5EF4-FFF2-40B4-BE49-F238E27FC236}">
                  <a16:creationId xmlns:a16="http://schemas.microsoft.com/office/drawing/2014/main" id="{A2F3FFB6-E09B-4F60-97AD-515FAA31DA02}"/>
                </a:ext>
              </a:extLst>
            </p:cNvPr>
            <p:cNvSpPr>
              <a:spLocks/>
            </p:cNvSpPr>
            <p:nvPr/>
          </p:nvSpPr>
          <p:spPr bwMode="auto">
            <a:xfrm>
              <a:off x="8715779" y="3001368"/>
              <a:ext cx="212002" cy="106001"/>
            </a:xfrm>
            <a:custGeom>
              <a:avLst/>
              <a:gdLst>
                <a:gd name="T0" fmla="*/ 92 w 92"/>
                <a:gd name="T1" fmla="*/ 17 h 46"/>
                <a:gd name="T2" fmla="*/ 71 w 92"/>
                <a:gd name="T3" fmla="*/ 17 h 46"/>
                <a:gd name="T4" fmla="*/ 59 w 92"/>
                <a:gd name="T5" fmla="*/ 18 h 46"/>
                <a:gd name="T6" fmla="*/ 49 w 92"/>
                <a:gd name="T7" fmla="*/ 18 h 46"/>
                <a:gd name="T8" fmla="*/ 27 w 92"/>
                <a:gd name="T9" fmla="*/ 32 h 46"/>
                <a:gd name="T10" fmla="*/ 26 w 92"/>
                <a:gd name="T11" fmla="*/ 46 h 46"/>
                <a:gd name="T12" fmla="*/ 23 w 92"/>
                <a:gd name="T13" fmla="*/ 46 h 46"/>
                <a:gd name="T14" fmla="*/ 10 w 92"/>
                <a:gd name="T15" fmla="*/ 34 h 46"/>
                <a:gd name="T16" fmla="*/ 14 w 92"/>
                <a:gd name="T17" fmla="*/ 11 h 46"/>
                <a:gd name="T18" fmla="*/ 23 w 92"/>
                <a:gd name="T19" fmla="*/ 3 h 46"/>
                <a:gd name="T20" fmla="*/ 92 w 92"/>
                <a:gd name="T21" fmla="*/ 1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46">
                  <a:moveTo>
                    <a:pt x="92" y="17"/>
                  </a:moveTo>
                  <a:cubicBezTo>
                    <a:pt x="85" y="25"/>
                    <a:pt x="78" y="14"/>
                    <a:pt x="71" y="17"/>
                  </a:cubicBezTo>
                  <a:cubicBezTo>
                    <a:pt x="67" y="18"/>
                    <a:pt x="63" y="18"/>
                    <a:pt x="59" y="18"/>
                  </a:cubicBezTo>
                  <a:cubicBezTo>
                    <a:pt x="55" y="18"/>
                    <a:pt x="52" y="18"/>
                    <a:pt x="49" y="18"/>
                  </a:cubicBezTo>
                  <a:cubicBezTo>
                    <a:pt x="39" y="19"/>
                    <a:pt x="29" y="19"/>
                    <a:pt x="27" y="32"/>
                  </a:cubicBezTo>
                  <a:cubicBezTo>
                    <a:pt x="28" y="37"/>
                    <a:pt x="31" y="42"/>
                    <a:pt x="26" y="46"/>
                  </a:cubicBezTo>
                  <a:cubicBezTo>
                    <a:pt x="25" y="46"/>
                    <a:pt x="24" y="46"/>
                    <a:pt x="23" y="46"/>
                  </a:cubicBezTo>
                  <a:cubicBezTo>
                    <a:pt x="18" y="42"/>
                    <a:pt x="14" y="38"/>
                    <a:pt x="10" y="34"/>
                  </a:cubicBezTo>
                  <a:cubicBezTo>
                    <a:pt x="3" y="25"/>
                    <a:pt x="0" y="17"/>
                    <a:pt x="14" y="11"/>
                  </a:cubicBezTo>
                  <a:cubicBezTo>
                    <a:pt x="18" y="10"/>
                    <a:pt x="20" y="6"/>
                    <a:pt x="23" y="3"/>
                  </a:cubicBezTo>
                  <a:cubicBezTo>
                    <a:pt x="47" y="4"/>
                    <a:pt x="72" y="0"/>
                    <a:pt x="92" y="17"/>
                  </a:cubicBezTo>
                  <a:close/>
                </a:path>
              </a:pathLst>
            </a:custGeom>
            <a:solidFill>
              <a:srgbClr val="1712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5" name="Freeform 239">
              <a:extLst>
                <a:ext uri="{FF2B5EF4-FFF2-40B4-BE49-F238E27FC236}">
                  <a16:creationId xmlns:a16="http://schemas.microsoft.com/office/drawing/2014/main" id="{A553DDBA-A32E-481B-B677-7750B14396B4}"/>
                </a:ext>
              </a:extLst>
            </p:cNvPr>
            <p:cNvSpPr>
              <a:spLocks/>
            </p:cNvSpPr>
            <p:nvPr/>
          </p:nvSpPr>
          <p:spPr bwMode="auto">
            <a:xfrm>
              <a:off x="8764269" y="3047603"/>
              <a:ext cx="68788" cy="82320"/>
            </a:xfrm>
            <a:custGeom>
              <a:avLst/>
              <a:gdLst>
                <a:gd name="T0" fmla="*/ 5 w 30"/>
                <a:gd name="T1" fmla="*/ 26 h 36"/>
                <a:gd name="T2" fmla="*/ 2 w 30"/>
                <a:gd name="T3" fmla="*/ 11 h 36"/>
                <a:gd name="T4" fmla="*/ 20 w 30"/>
                <a:gd name="T5" fmla="*/ 0 h 36"/>
                <a:gd name="T6" fmla="*/ 25 w 30"/>
                <a:gd name="T7" fmla="*/ 12 h 36"/>
                <a:gd name="T8" fmla="*/ 27 w 30"/>
                <a:gd name="T9" fmla="*/ 30 h 36"/>
                <a:gd name="T10" fmla="*/ 27 w 30"/>
                <a:gd name="T11" fmla="*/ 33 h 36"/>
                <a:gd name="T12" fmla="*/ 5 w 30"/>
                <a:gd name="T13" fmla="*/ 26 h 36"/>
              </a:gdLst>
              <a:ahLst/>
              <a:cxnLst>
                <a:cxn ang="0">
                  <a:pos x="T0" y="T1"/>
                </a:cxn>
                <a:cxn ang="0">
                  <a:pos x="T2" y="T3"/>
                </a:cxn>
                <a:cxn ang="0">
                  <a:pos x="T4" y="T5"/>
                </a:cxn>
                <a:cxn ang="0">
                  <a:pos x="T6" y="T7"/>
                </a:cxn>
                <a:cxn ang="0">
                  <a:pos x="T8" y="T9"/>
                </a:cxn>
                <a:cxn ang="0">
                  <a:pos x="T10" y="T11"/>
                </a:cxn>
                <a:cxn ang="0">
                  <a:pos x="T12" y="T13"/>
                </a:cxn>
              </a:cxnLst>
              <a:rect l="0" t="0" r="r" b="b"/>
              <a:pathLst>
                <a:path w="30" h="36">
                  <a:moveTo>
                    <a:pt x="5" y="26"/>
                  </a:moveTo>
                  <a:cubicBezTo>
                    <a:pt x="8" y="20"/>
                    <a:pt x="0" y="17"/>
                    <a:pt x="2" y="11"/>
                  </a:cubicBezTo>
                  <a:cubicBezTo>
                    <a:pt x="3" y="0"/>
                    <a:pt x="12" y="1"/>
                    <a:pt x="20" y="0"/>
                  </a:cubicBezTo>
                  <a:cubicBezTo>
                    <a:pt x="24" y="3"/>
                    <a:pt x="24" y="8"/>
                    <a:pt x="25" y="12"/>
                  </a:cubicBezTo>
                  <a:cubicBezTo>
                    <a:pt x="24" y="18"/>
                    <a:pt x="30" y="23"/>
                    <a:pt x="27" y="30"/>
                  </a:cubicBezTo>
                  <a:cubicBezTo>
                    <a:pt x="27" y="31"/>
                    <a:pt x="27" y="32"/>
                    <a:pt x="27" y="33"/>
                  </a:cubicBezTo>
                  <a:cubicBezTo>
                    <a:pt x="18" y="36"/>
                    <a:pt x="14" y="26"/>
                    <a:pt x="5" y="26"/>
                  </a:cubicBezTo>
                  <a:close/>
                </a:path>
              </a:pathLst>
            </a:custGeom>
            <a:solidFill>
              <a:srgbClr val="F8F8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6" name="Freeform 240">
              <a:extLst>
                <a:ext uri="{FF2B5EF4-FFF2-40B4-BE49-F238E27FC236}">
                  <a16:creationId xmlns:a16="http://schemas.microsoft.com/office/drawing/2014/main" id="{A50D851A-5EEE-4961-AFE9-7A0C1E40EA05}"/>
                </a:ext>
              </a:extLst>
            </p:cNvPr>
            <p:cNvSpPr>
              <a:spLocks/>
            </p:cNvSpPr>
            <p:nvPr/>
          </p:nvSpPr>
          <p:spPr bwMode="auto">
            <a:xfrm>
              <a:off x="8676311" y="3182923"/>
              <a:ext cx="30447" cy="43979"/>
            </a:xfrm>
            <a:custGeom>
              <a:avLst/>
              <a:gdLst>
                <a:gd name="T0" fmla="*/ 10 w 13"/>
                <a:gd name="T1" fmla="*/ 19 h 19"/>
                <a:gd name="T2" fmla="*/ 7 w 13"/>
                <a:gd name="T3" fmla="*/ 18 h 19"/>
                <a:gd name="T4" fmla="*/ 4 w 13"/>
                <a:gd name="T5" fmla="*/ 4 h 19"/>
                <a:gd name="T6" fmla="*/ 7 w 13"/>
                <a:gd name="T7" fmla="*/ 0 h 19"/>
                <a:gd name="T8" fmla="*/ 10 w 13"/>
                <a:gd name="T9" fmla="*/ 19 h 19"/>
              </a:gdLst>
              <a:ahLst/>
              <a:cxnLst>
                <a:cxn ang="0">
                  <a:pos x="T0" y="T1"/>
                </a:cxn>
                <a:cxn ang="0">
                  <a:pos x="T2" y="T3"/>
                </a:cxn>
                <a:cxn ang="0">
                  <a:pos x="T4" y="T5"/>
                </a:cxn>
                <a:cxn ang="0">
                  <a:pos x="T6" y="T7"/>
                </a:cxn>
                <a:cxn ang="0">
                  <a:pos x="T8" y="T9"/>
                </a:cxn>
              </a:cxnLst>
              <a:rect l="0" t="0" r="r" b="b"/>
              <a:pathLst>
                <a:path w="13" h="19">
                  <a:moveTo>
                    <a:pt x="10" y="19"/>
                  </a:moveTo>
                  <a:cubicBezTo>
                    <a:pt x="9" y="18"/>
                    <a:pt x="8" y="18"/>
                    <a:pt x="7" y="18"/>
                  </a:cubicBezTo>
                  <a:cubicBezTo>
                    <a:pt x="4" y="14"/>
                    <a:pt x="0" y="10"/>
                    <a:pt x="4" y="4"/>
                  </a:cubicBezTo>
                  <a:cubicBezTo>
                    <a:pt x="5" y="3"/>
                    <a:pt x="6" y="1"/>
                    <a:pt x="7" y="0"/>
                  </a:cubicBezTo>
                  <a:cubicBezTo>
                    <a:pt x="13" y="5"/>
                    <a:pt x="10" y="12"/>
                    <a:pt x="10" y="19"/>
                  </a:cubicBezTo>
                  <a:close/>
                </a:path>
              </a:pathLst>
            </a:custGeom>
            <a:solidFill>
              <a:srgbClr val="FCCF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7" name="Freeform 241">
              <a:extLst>
                <a:ext uri="{FF2B5EF4-FFF2-40B4-BE49-F238E27FC236}">
                  <a16:creationId xmlns:a16="http://schemas.microsoft.com/office/drawing/2014/main" id="{5112266E-ADCB-443C-82DB-14410078E63C}"/>
                </a:ext>
              </a:extLst>
            </p:cNvPr>
            <p:cNvSpPr>
              <a:spLocks/>
            </p:cNvSpPr>
            <p:nvPr/>
          </p:nvSpPr>
          <p:spPr bwMode="auto">
            <a:xfrm>
              <a:off x="9410424" y="5167622"/>
              <a:ext cx="156746" cy="199598"/>
            </a:xfrm>
            <a:custGeom>
              <a:avLst/>
              <a:gdLst>
                <a:gd name="T0" fmla="*/ 17 w 68"/>
                <a:gd name="T1" fmla="*/ 69 h 87"/>
                <a:gd name="T2" fmla="*/ 39 w 68"/>
                <a:gd name="T3" fmla="*/ 37 h 87"/>
                <a:gd name="T4" fmla="*/ 65 w 68"/>
                <a:gd name="T5" fmla="*/ 0 h 87"/>
                <a:gd name="T6" fmla="*/ 65 w 68"/>
                <a:gd name="T7" fmla="*/ 11 h 87"/>
                <a:gd name="T8" fmla="*/ 65 w 68"/>
                <a:gd name="T9" fmla="*/ 51 h 87"/>
                <a:gd name="T10" fmla="*/ 36 w 68"/>
                <a:gd name="T11" fmla="*/ 69 h 87"/>
                <a:gd name="T12" fmla="*/ 3 w 68"/>
                <a:gd name="T13" fmla="*/ 82 h 87"/>
                <a:gd name="T14" fmla="*/ 9 w 68"/>
                <a:gd name="T15" fmla="*/ 70 h 87"/>
                <a:gd name="T16" fmla="*/ 17 w 68"/>
                <a:gd name="T17" fmla="*/ 6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87">
                  <a:moveTo>
                    <a:pt x="17" y="69"/>
                  </a:moveTo>
                  <a:cubicBezTo>
                    <a:pt x="31" y="63"/>
                    <a:pt x="35" y="50"/>
                    <a:pt x="39" y="37"/>
                  </a:cubicBezTo>
                  <a:cubicBezTo>
                    <a:pt x="51" y="27"/>
                    <a:pt x="54" y="11"/>
                    <a:pt x="65" y="0"/>
                  </a:cubicBezTo>
                  <a:cubicBezTo>
                    <a:pt x="65" y="4"/>
                    <a:pt x="65" y="7"/>
                    <a:pt x="65" y="11"/>
                  </a:cubicBezTo>
                  <a:cubicBezTo>
                    <a:pt x="68" y="24"/>
                    <a:pt x="68" y="38"/>
                    <a:pt x="65" y="51"/>
                  </a:cubicBezTo>
                  <a:cubicBezTo>
                    <a:pt x="55" y="57"/>
                    <a:pt x="45" y="63"/>
                    <a:pt x="36" y="69"/>
                  </a:cubicBezTo>
                  <a:cubicBezTo>
                    <a:pt x="26" y="77"/>
                    <a:pt x="17" y="87"/>
                    <a:pt x="3" y="82"/>
                  </a:cubicBezTo>
                  <a:cubicBezTo>
                    <a:pt x="0" y="76"/>
                    <a:pt x="4" y="73"/>
                    <a:pt x="9" y="70"/>
                  </a:cubicBezTo>
                  <a:cubicBezTo>
                    <a:pt x="12" y="70"/>
                    <a:pt x="14" y="70"/>
                    <a:pt x="17" y="6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8" name="Freeform 242">
              <a:extLst>
                <a:ext uri="{FF2B5EF4-FFF2-40B4-BE49-F238E27FC236}">
                  <a16:creationId xmlns:a16="http://schemas.microsoft.com/office/drawing/2014/main" id="{12D8D1A4-2D5D-42CC-AE15-0164D41C1251}"/>
                </a:ext>
              </a:extLst>
            </p:cNvPr>
            <p:cNvSpPr>
              <a:spLocks/>
            </p:cNvSpPr>
            <p:nvPr/>
          </p:nvSpPr>
          <p:spPr bwMode="auto">
            <a:xfrm>
              <a:off x="9403658" y="5326624"/>
              <a:ext cx="90214" cy="51873"/>
            </a:xfrm>
            <a:custGeom>
              <a:avLst/>
              <a:gdLst>
                <a:gd name="T0" fmla="*/ 6 w 39"/>
                <a:gd name="T1" fmla="*/ 11 h 23"/>
                <a:gd name="T2" fmla="*/ 39 w 39"/>
                <a:gd name="T3" fmla="*/ 0 h 23"/>
                <a:gd name="T4" fmla="*/ 39 w 39"/>
                <a:gd name="T5" fmla="*/ 4 h 23"/>
                <a:gd name="T6" fmla="*/ 2 w 39"/>
                <a:gd name="T7" fmla="*/ 23 h 23"/>
                <a:gd name="T8" fmla="*/ 0 w 39"/>
                <a:gd name="T9" fmla="*/ 18 h 23"/>
                <a:gd name="T10" fmla="*/ 6 w 39"/>
                <a:gd name="T11" fmla="*/ 11 h 23"/>
              </a:gdLst>
              <a:ahLst/>
              <a:cxnLst>
                <a:cxn ang="0">
                  <a:pos x="T0" y="T1"/>
                </a:cxn>
                <a:cxn ang="0">
                  <a:pos x="T2" y="T3"/>
                </a:cxn>
                <a:cxn ang="0">
                  <a:pos x="T4" y="T5"/>
                </a:cxn>
                <a:cxn ang="0">
                  <a:pos x="T6" y="T7"/>
                </a:cxn>
                <a:cxn ang="0">
                  <a:pos x="T8" y="T9"/>
                </a:cxn>
                <a:cxn ang="0">
                  <a:pos x="T10" y="T11"/>
                </a:cxn>
              </a:cxnLst>
              <a:rect l="0" t="0" r="r" b="b"/>
              <a:pathLst>
                <a:path w="39" h="23">
                  <a:moveTo>
                    <a:pt x="6" y="11"/>
                  </a:moveTo>
                  <a:cubicBezTo>
                    <a:pt x="19" y="16"/>
                    <a:pt x="27" y="4"/>
                    <a:pt x="39" y="0"/>
                  </a:cubicBezTo>
                  <a:cubicBezTo>
                    <a:pt x="39" y="2"/>
                    <a:pt x="39" y="3"/>
                    <a:pt x="39" y="4"/>
                  </a:cubicBezTo>
                  <a:cubicBezTo>
                    <a:pt x="28" y="14"/>
                    <a:pt x="14" y="17"/>
                    <a:pt x="2" y="23"/>
                  </a:cubicBezTo>
                  <a:cubicBezTo>
                    <a:pt x="1" y="21"/>
                    <a:pt x="0" y="20"/>
                    <a:pt x="0" y="18"/>
                  </a:cubicBezTo>
                  <a:cubicBezTo>
                    <a:pt x="0" y="15"/>
                    <a:pt x="2" y="12"/>
                    <a:pt x="6" y="11"/>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9" name="Freeform 243">
              <a:extLst>
                <a:ext uri="{FF2B5EF4-FFF2-40B4-BE49-F238E27FC236}">
                  <a16:creationId xmlns:a16="http://schemas.microsoft.com/office/drawing/2014/main" id="{4AE4F116-237F-49B2-9F76-44EFD6C93FB6}"/>
                </a:ext>
              </a:extLst>
            </p:cNvPr>
            <p:cNvSpPr>
              <a:spLocks/>
            </p:cNvSpPr>
            <p:nvPr/>
          </p:nvSpPr>
          <p:spPr bwMode="auto">
            <a:xfrm>
              <a:off x="9560404" y="5192431"/>
              <a:ext cx="13532" cy="92469"/>
            </a:xfrm>
            <a:custGeom>
              <a:avLst/>
              <a:gdLst>
                <a:gd name="T0" fmla="*/ 0 w 6"/>
                <a:gd name="T1" fmla="*/ 40 h 40"/>
                <a:gd name="T2" fmla="*/ 0 w 6"/>
                <a:gd name="T3" fmla="*/ 0 h 40"/>
                <a:gd name="T4" fmla="*/ 0 w 6"/>
                <a:gd name="T5" fmla="*/ 40 h 40"/>
              </a:gdLst>
              <a:ahLst/>
              <a:cxnLst>
                <a:cxn ang="0">
                  <a:pos x="T0" y="T1"/>
                </a:cxn>
                <a:cxn ang="0">
                  <a:pos x="T2" y="T3"/>
                </a:cxn>
                <a:cxn ang="0">
                  <a:pos x="T4" y="T5"/>
                </a:cxn>
              </a:cxnLst>
              <a:rect l="0" t="0" r="r" b="b"/>
              <a:pathLst>
                <a:path w="6" h="40">
                  <a:moveTo>
                    <a:pt x="0" y="40"/>
                  </a:moveTo>
                  <a:cubicBezTo>
                    <a:pt x="0" y="27"/>
                    <a:pt x="0" y="13"/>
                    <a:pt x="0" y="0"/>
                  </a:cubicBezTo>
                  <a:cubicBezTo>
                    <a:pt x="6" y="13"/>
                    <a:pt x="6" y="27"/>
                    <a:pt x="0" y="40"/>
                  </a:cubicBez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0" name="Freeform 244">
              <a:extLst>
                <a:ext uri="{FF2B5EF4-FFF2-40B4-BE49-F238E27FC236}">
                  <a16:creationId xmlns:a16="http://schemas.microsoft.com/office/drawing/2014/main" id="{796428A3-5318-49D0-B1B6-92AC538DE506}"/>
                </a:ext>
              </a:extLst>
            </p:cNvPr>
            <p:cNvSpPr>
              <a:spLocks/>
            </p:cNvSpPr>
            <p:nvPr/>
          </p:nvSpPr>
          <p:spPr bwMode="auto">
            <a:xfrm>
              <a:off x="8810504" y="3075794"/>
              <a:ext cx="107129" cy="49617"/>
            </a:xfrm>
            <a:custGeom>
              <a:avLst/>
              <a:gdLst>
                <a:gd name="T0" fmla="*/ 7 w 47"/>
                <a:gd name="T1" fmla="*/ 18 h 22"/>
                <a:gd name="T2" fmla="*/ 1 w 47"/>
                <a:gd name="T3" fmla="*/ 3 h 22"/>
                <a:gd name="T4" fmla="*/ 19 w 47"/>
                <a:gd name="T5" fmla="*/ 2 h 22"/>
                <a:gd name="T6" fmla="*/ 30 w 47"/>
                <a:gd name="T7" fmla="*/ 2 h 22"/>
                <a:gd name="T8" fmla="*/ 47 w 47"/>
                <a:gd name="T9" fmla="*/ 7 h 22"/>
                <a:gd name="T10" fmla="*/ 33 w 47"/>
                <a:gd name="T11" fmla="*/ 22 h 22"/>
                <a:gd name="T12" fmla="*/ 15 w 47"/>
                <a:gd name="T13" fmla="*/ 22 h 22"/>
                <a:gd name="T14" fmla="*/ 7 w 47"/>
                <a:gd name="T15" fmla="*/ 18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2">
                  <a:moveTo>
                    <a:pt x="7" y="18"/>
                  </a:moveTo>
                  <a:cubicBezTo>
                    <a:pt x="5" y="13"/>
                    <a:pt x="0" y="10"/>
                    <a:pt x="1" y="3"/>
                  </a:cubicBezTo>
                  <a:cubicBezTo>
                    <a:pt x="7" y="0"/>
                    <a:pt x="13" y="2"/>
                    <a:pt x="19" y="2"/>
                  </a:cubicBezTo>
                  <a:cubicBezTo>
                    <a:pt x="23" y="2"/>
                    <a:pt x="27" y="2"/>
                    <a:pt x="30" y="2"/>
                  </a:cubicBezTo>
                  <a:cubicBezTo>
                    <a:pt x="36" y="4"/>
                    <a:pt x="42" y="1"/>
                    <a:pt x="47" y="7"/>
                  </a:cubicBezTo>
                  <a:cubicBezTo>
                    <a:pt x="45" y="14"/>
                    <a:pt x="38" y="18"/>
                    <a:pt x="33" y="22"/>
                  </a:cubicBezTo>
                  <a:cubicBezTo>
                    <a:pt x="27" y="22"/>
                    <a:pt x="21" y="22"/>
                    <a:pt x="15" y="22"/>
                  </a:cubicBezTo>
                  <a:cubicBezTo>
                    <a:pt x="12" y="21"/>
                    <a:pt x="10" y="19"/>
                    <a:pt x="7" y="18"/>
                  </a:cubicBezTo>
                  <a:close/>
                </a:path>
              </a:pathLst>
            </a:custGeom>
            <a:solidFill>
              <a:srgbClr val="9A73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1" name="Freeform 245">
              <a:extLst>
                <a:ext uri="{FF2B5EF4-FFF2-40B4-BE49-F238E27FC236}">
                  <a16:creationId xmlns:a16="http://schemas.microsoft.com/office/drawing/2014/main" id="{CDA4EB0B-90DE-4411-8C40-70D227001C69}"/>
                </a:ext>
              </a:extLst>
            </p:cNvPr>
            <p:cNvSpPr>
              <a:spLocks/>
            </p:cNvSpPr>
            <p:nvPr/>
          </p:nvSpPr>
          <p:spPr bwMode="auto">
            <a:xfrm>
              <a:off x="9281870" y="5346922"/>
              <a:ext cx="126299" cy="75554"/>
            </a:xfrm>
            <a:custGeom>
              <a:avLst/>
              <a:gdLst>
                <a:gd name="T0" fmla="*/ 55 w 55"/>
                <a:gd name="T1" fmla="*/ 9 h 33"/>
                <a:gd name="T2" fmla="*/ 55 w 55"/>
                <a:gd name="T3" fmla="*/ 14 h 33"/>
                <a:gd name="T4" fmla="*/ 19 w 55"/>
                <a:gd name="T5" fmla="*/ 27 h 33"/>
                <a:gd name="T6" fmla="*/ 0 w 55"/>
                <a:gd name="T7" fmla="*/ 31 h 33"/>
                <a:gd name="T8" fmla="*/ 26 w 55"/>
                <a:gd name="T9" fmla="*/ 2 h 33"/>
                <a:gd name="T10" fmla="*/ 34 w 55"/>
                <a:gd name="T11" fmla="*/ 0 h 33"/>
                <a:gd name="T12" fmla="*/ 55 w 55"/>
                <a:gd name="T13" fmla="*/ 9 h 33"/>
              </a:gdLst>
              <a:ahLst/>
              <a:cxnLst>
                <a:cxn ang="0">
                  <a:pos x="T0" y="T1"/>
                </a:cxn>
                <a:cxn ang="0">
                  <a:pos x="T2" y="T3"/>
                </a:cxn>
                <a:cxn ang="0">
                  <a:pos x="T4" y="T5"/>
                </a:cxn>
                <a:cxn ang="0">
                  <a:pos x="T6" y="T7"/>
                </a:cxn>
                <a:cxn ang="0">
                  <a:pos x="T8" y="T9"/>
                </a:cxn>
                <a:cxn ang="0">
                  <a:pos x="T10" y="T11"/>
                </a:cxn>
                <a:cxn ang="0">
                  <a:pos x="T12" y="T13"/>
                </a:cxn>
              </a:cxnLst>
              <a:rect l="0" t="0" r="r" b="b"/>
              <a:pathLst>
                <a:path w="55" h="33">
                  <a:moveTo>
                    <a:pt x="55" y="9"/>
                  </a:moveTo>
                  <a:cubicBezTo>
                    <a:pt x="55" y="11"/>
                    <a:pt x="55" y="12"/>
                    <a:pt x="55" y="14"/>
                  </a:cubicBezTo>
                  <a:cubicBezTo>
                    <a:pt x="41" y="14"/>
                    <a:pt x="31" y="23"/>
                    <a:pt x="19" y="27"/>
                  </a:cubicBezTo>
                  <a:cubicBezTo>
                    <a:pt x="13" y="29"/>
                    <a:pt x="7" y="33"/>
                    <a:pt x="0" y="31"/>
                  </a:cubicBezTo>
                  <a:cubicBezTo>
                    <a:pt x="9" y="21"/>
                    <a:pt x="17" y="12"/>
                    <a:pt x="26" y="2"/>
                  </a:cubicBezTo>
                  <a:cubicBezTo>
                    <a:pt x="28" y="0"/>
                    <a:pt x="31" y="0"/>
                    <a:pt x="34" y="0"/>
                  </a:cubicBezTo>
                  <a:cubicBezTo>
                    <a:pt x="41" y="3"/>
                    <a:pt x="49" y="4"/>
                    <a:pt x="55" y="9"/>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2" name="Freeform 246">
              <a:extLst>
                <a:ext uri="{FF2B5EF4-FFF2-40B4-BE49-F238E27FC236}">
                  <a16:creationId xmlns:a16="http://schemas.microsoft.com/office/drawing/2014/main" id="{23466080-74CD-4208-A4AB-6559DA7E4C88}"/>
                </a:ext>
              </a:extLst>
            </p:cNvPr>
            <p:cNvSpPr>
              <a:spLocks/>
            </p:cNvSpPr>
            <p:nvPr/>
          </p:nvSpPr>
          <p:spPr bwMode="auto">
            <a:xfrm>
              <a:off x="9063102" y="6203951"/>
              <a:ext cx="13532" cy="47362"/>
            </a:xfrm>
            <a:custGeom>
              <a:avLst/>
              <a:gdLst>
                <a:gd name="T0" fmla="*/ 0 w 6"/>
                <a:gd name="T1" fmla="*/ 0 h 21"/>
                <a:gd name="T2" fmla="*/ 4 w 6"/>
                <a:gd name="T3" fmla="*/ 0 h 21"/>
                <a:gd name="T4" fmla="*/ 0 w 6"/>
                <a:gd name="T5" fmla="*/ 21 h 21"/>
                <a:gd name="T6" fmla="*/ 0 w 6"/>
                <a:gd name="T7" fmla="*/ 0 h 21"/>
              </a:gdLst>
              <a:ahLst/>
              <a:cxnLst>
                <a:cxn ang="0">
                  <a:pos x="T0" y="T1"/>
                </a:cxn>
                <a:cxn ang="0">
                  <a:pos x="T2" y="T3"/>
                </a:cxn>
                <a:cxn ang="0">
                  <a:pos x="T4" y="T5"/>
                </a:cxn>
                <a:cxn ang="0">
                  <a:pos x="T6" y="T7"/>
                </a:cxn>
              </a:cxnLst>
              <a:rect l="0" t="0" r="r" b="b"/>
              <a:pathLst>
                <a:path w="6" h="21">
                  <a:moveTo>
                    <a:pt x="0" y="0"/>
                  </a:moveTo>
                  <a:cubicBezTo>
                    <a:pt x="1" y="0"/>
                    <a:pt x="2" y="0"/>
                    <a:pt x="4" y="0"/>
                  </a:cubicBezTo>
                  <a:cubicBezTo>
                    <a:pt x="2" y="7"/>
                    <a:pt x="6" y="15"/>
                    <a:pt x="0" y="21"/>
                  </a:cubicBezTo>
                  <a:cubicBezTo>
                    <a:pt x="0" y="14"/>
                    <a:pt x="0" y="7"/>
                    <a:pt x="0" y="0"/>
                  </a:cubicBezTo>
                  <a:close/>
                </a:path>
              </a:pathLst>
            </a:custGeom>
            <a:solidFill>
              <a:srgbClr val="F2A4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3" name="Freeform 247">
              <a:extLst>
                <a:ext uri="{FF2B5EF4-FFF2-40B4-BE49-F238E27FC236}">
                  <a16:creationId xmlns:a16="http://schemas.microsoft.com/office/drawing/2014/main" id="{BDA3D25B-8992-4D87-A048-7F4240A4E81D}"/>
                </a:ext>
              </a:extLst>
            </p:cNvPr>
            <p:cNvSpPr>
              <a:spLocks/>
            </p:cNvSpPr>
            <p:nvPr/>
          </p:nvSpPr>
          <p:spPr bwMode="auto">
            <a:xfrm>
              <a:off x="8957101" y="5349177"/>
              <a:ext cx="149980" cy="37213"/>
            </a:xfrm>
            <a:custGeom>
              <a:avLst/>
              <a:gdLst>
                <a:gd name="T0" fmla="*/ 2 w 65"/>
                <a:gd name="T1" fmla="*/ 5 h 16"/>
                <a:gd name="T2" fmla="*/ 51 w 65"/>
                <a:gd name="T3" fmla="*/ 2 h 16"/>
                <a:gd name="T4" fmla="*/ 53 w 65"/>
                <a:gd name="T5" fmla="*/ 13 h 16"/>
                <a:gd name="T6" fmla="*/ 35 w 65"/>
                <a:gd name="T7" fmla="*/ 16 h 16"/>
                <a:gd name="T8" fmla="*/ 2 w 65"/>
                <a:gd name="T9" fmla="*/ 8 h 16"/>
                <a:gd name="T10" fmla="*/ 1 w 65"/>
                <a:gd name="T11" fmla="*/ 6 h 16"/>
                <a:gd name="T12" fmla="*/ 2 w 65"/>
                <a:gd name="T13" fmla="*/ 5 h 16"/>
              </a:gdLst>
              <a:ahLst/>
              <a:cxnLst>
                <a:cxn ang="0">
                  <a:pos x="T0" y="T1"/>
                </a:cxn>
                <a:cxn ang="0">
                  <a:pos x="T2" y="T3"/>
                </a:cxn>
                <a:cxn ang="0">
                  <a:pos x="T4" y="T5"/>
                </a:cxn>
                <a:cxn ang="0">
                  <a:pos x="T6" y="T7"/>
                </a:cxn>
                <a:cxn ang="0">
                  <a:pos x="T8" y="T9"/>
                </a:cxn>
                <a:cxn ang="0">
                  <a:pos x="T10" y="T11"/>
                </a:cxn>
                <a:cxn ang="0">
                  <a:pos x="T12" y="T13"/>
                </a:cxn>
              </a:cxnLst>
              <a:rect l="0" t="0" r="r" b="b"/>
              <a:pathLst>
                <a:path w="65" h="16">
                  <a:moveTo>
                    <a:pt x="2" y="5"/>
                  </a:moveTo>
                  <a:cubicBezTo>
                    <a:pt x="19" y="5"/>
                    <a:pt x="35" y="0"/>
                    <a:pt x="51" y="2"/>
                  </a:cubicBezTo>
                  <a:cubicBezTo>
                    <a:pt x="65" y="3"/>
                    <a:pt x="60" y="8"/>
                    <a:pt x="53" y="13"/>
                  </a:cubicBezTo>
                  <a:cubicBezTo>
                    <a:pt x="47" y="13"/>
                    <a:pt x="41" y="15"/>
                    <a:pt x="35" y="16"/>
                  </a:cubicBezTo>
                  <a:cubicBezTo>
                    <a:pt x="26" y="6"/>
                    <a:pt x="13" y="9"/>
                    <a:pt x="2" y="8"/>
                  </a:cubicBezTo>
                  <a:cubicBezTo>
                    <a:pt x="1" y="8"/>
                    <a:pt x="0" y="7"/>
                    <a:pt x="1" y="6"/>
                  </a:cubicBezTo>
                  <a:cubicBezTo>
                    <a:pt x="1" y="6"/>
                    <a:pt x="2" y="5"/>
                    <a:pt x="2" y="5"/>
                  </a:cubicBezTo>
                  <a:close/>
                </a:path>
              </a:pathLst>
            </a:custGeom>
            <a:solidFill>
              <a:srgbClr val="F9A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4" name="Freeform 248">
              <a:extLst>
                <a:ext uri="{FF2B5EF4-FFF2-40B4-BE49-F238E27FC236}">
                  <a16:creationId xmlns:a16="http://schemas.microsoft.com/office/drawing/2014/main" id="{E88C8018-9172-4F79-A0B4-D91AF410993B}"/>
                </a:ext>
              </a:extLst>
            </p:cNvPr>
            <p:cNvSpPr>
              <a:spLocks/>
            </p:cNvSpPr>
            <p:nvPr/>
          </p:nvSpPr>
          <p:spPr bwMode="auto">
            <a:xfrm>
              <a:off x="8740588" y="5346922"/>
              <a:ext cx="78937" cy="55256"/>
            </a:xfrm>
            <a:custGeom>
              <a:avLst/>
              <a:gdLst>
                <a:gd name="T0" fmla="*/ 34 w 34"/>
                <a:gd name="T1" fmla="*/ 24 h 24"/>
                <a:gd name="T2" fmla="*/ 0 w 34"/>
                <a:gd name="T3" fmla="*/ 9 h 24"/>
                <a:gd name="T4" fmla="*/ 12 w 34"/>
                <a:gd name="T5" fmla="*/ 2 h 24"/>
                <a:gd name="T6" fmla="*/ 18 w 34"/>
                <a:gd name="T7" fmla="*/ 2 h 24"/>
                <a:gd name="T8" fmla="*/ 34 w 34"/>
                <a:gd name="T9" fmla="*/ 24 h 24"/>
              </a:gdLst>
              <a:ahLst/>
              <a:cxnLst>
                <a:cxn ang="0">
                  <a:pos x="T0" y="T1"/>
                </a:cxn>
                <a:cxn ang="0">
                  <a:pos x="T2" y="T3"/>
                </a:cxn>
                <a:cxn ang="0">
                  <a:pos x="T4" y="T5"/>
                </a:cxn>
                <a:cxn ang="0">
                  <a:pos x="T6" y="T7"/>
                </a:cxn>
                <a:cxn ang="0">
                  <a:pos x="T8" y="T9"/>
                </a:cxn>
              </a:cxnLst>
              <a:rect l="0" t="0" r="r" b="b"/>
              <a:pathLst>
                <a:path w="34" h="24">
                  <a:moveTo>
                    <a:pt x="34" y="24"/>
                  </a:moveTo>
                  <a:cubicBezTo>
                    <a:pt x="22" y="22"/>
                    <a:pt x="12" y="14"/>
                    <a:pt x="0" y="9"/>
                  </a:cubicBezTo>
                  <a:cubicBezTo>
                    <a:pt x="4" y="7"/>
                    <a:pt x="8" y="5"/>
                    <a:pt x="12" y="2"/>
                  </a:cubicBezTo>
                  <a:cubicBezTo>
                    <a:pt x="14" y="0"/>
                    <a:pt x="16" y="0"/>
                    <a:pt x="18" y="2"/>
                  </a:cubicBezTo>
                  <a:cubicBezTo>
                    <a:pt x="23" y="10"/>
                    <a:pt x="31" y="15"/>
                    <a:pt x="34" y="24"/>
                  </a:cubicBezTo>
                  <a:close/>
                </a:path>
              </a:pathLst>
            </a:custGeom>
            <a:solidFill>
              <a:srgbClr val="7F7F7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5" name="Freeform 249">
              <a:extLst>
                <a:ext uri="{FF2B5EF4-FFF2-40B4-BE49-F238E27FC236}">
                  <a16:creationId xmlns:a16="http://schemas.microsoft.com/office/drawing/2014/main" id="{83FCCEDA-9946-437E-93F1-6BAEFD5CF57D}"/>
                </a:ext>
              </a:extLst>
            </p:cNvPr>
            <p:cNvSpPr>
              <a:spLocks/>
            </p:cNvSpPr>
            <p:nvPr/>
          </p:nvSpPr>
          <p:spPr bwMode="auto">
            <a:xfrm>
              <a:off x="9038293" y="5355943"/>
              <a:ext cx="40596" cy="64278"/>
            </a:xfrm>
            <a:custGeom>
              <a:avLst/>
              <a:gdLst>
                <a:gd name="T0" fmla="*/ 0 w 18"/>
                <a:gd name="T1" fmla="*/ 13 h 28"/>
                <a:gd name="T2" fmla="*/ 18 w 18"/>
                <a:gd name="T3" fmla="*/ 10 h 28"/>
                <a:gd name="T4" fmla="*/ 18 w 18"/>
                <a:gd name="T5" fmla="*/ 12 h 28"/>
                <a:gd name="T6" fmla="*/ 12 w 18"/>
                <a:gd name="T7" fmla="*/ 23 h 28"/>
                <a:gd name="T8" fmla="*/ 5 w 18"/>
                <a:gd name="T9" fmla="*/ 22 h 28"/>
                <a:gd name="T10" fmla="*/ 0 w 18"/>
                <a:gd name="T11" fmla="*/ 13 h 28"/>
              </a:gdLst>
              <a:ahLst/>
              <a:cxnLst>
                <a:cxn ang="0">
                  <a:pos x="T0" y="T1"/>
                </a:cxn>
                <a:cxn ang="0">
                  <a:pos x="T2" y="T3"/>
                </a:cxn>
                <a:cxn ang="0">
                  <a:pos x="T4" y="T5"/>
                </a:cxn>
                <a:cxn ang="0">
                  <a:pos x="T6" y="T7"/>
                </a:cxn>
                <a:cxn ang="0">
                  <a:pos x="T8" y="T9"/>
                </a:cxn>
                <a:cxn ang="0">
                  <a:pos x="T10" y="T11"/>
                </a:cxn>
              </a:cxnLst>
              <a:rect l="0" t="0" r="r" b="b"/>
              <a:pathLst>
                <a:path w="18" h="28">
                  <a:moveTo>
                    <a:pt x="0" y="13"/>
                  </a:moveTo>
                  <a:cubicBezTo>
                    <a:pt x="4" y="0"/>
                    <a:pt x="11" y="4"/>
                    <a:pt x="18" y="10"/>
                  </a:cubicBezTo>
                  <a:cubicBezTo>
                    <a:pt x="18" y="10"/>
                    <a:pt x="18" y="11"/>
                    <a:pt x="18" y="12"/>
                  </a:cubicBezTo>
                  <a:cubicBezTo>
                    <a:pt x="16" y="16"/>
                    <a:pt x="14" y="20"/>
                    <a:pt x="12" y="23"/>
                  </a:cubicBezTo>
                  <a:cubicBezTo>
                    <a:pt x="9" y="26"/>
                    <a:pt x="6" y="28"/>
                    <a:pt x="5" y="22"/>
                  </a:cubicBezTo>
                  <a:cubicBezTo>
                    <a:pt x="1" y="20"/>
                    <a:pt x="1" y="17"/>
                    <a:pt x="0" y="13"/>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6" name="Freeform 250">
              <a:extLst>
                <a:ext uri="{FF2B5EF4-FFF2-40B4-BE49-F238E27FC236}">
                  <a16:creationId xmlns:a16="http://schemas.microsoft.com/office/drawing/2014/main" id="{9E78D10E-A84A-4953-AF18-4D416F80F887}"/>
                </a:ext>
              </a:extLst>
            </p:cNvPr>
            <p:cNvSpPr>
              <a:spLocks/>
            </p:cNvSpPr>
            <p:nvPr/>
          </p:nvSpPr>
          <p:spPr bwMode="auto">
            <a:xfrm>
              <a:off x="8941313" y="5318730"/>
              <a:ext cx="62022" cy="25937"/>
            </a:xfrm>
            <a:custGeom>
              <a:avLst/>
              <a:gdLst>
                <a:gd name="T0" fmla="*/ 27 w 27"/>
                <a:gd name="T1" fmla="*/ 3 h 11"/>
                <a:gd name="T2" fmla="*/ 2 w 27"/>
                <a:gd name="T3" fmla="*/ 11 h 11"/>
                <a:gd name="T4" fmla="*/ 1 w 27"/>
                <a:gd name="T5" fmla="*/ 9 h 11"/>
                <a:gd name="T6" fmla="*/ 2 w 27"/>
                <a:gd name="T7" fmla="*/ 7 h 11"/>
                <a:gd name="T8" fmla="*/ 27 w 27"/>
                <a:gd name="T9" fmla="*/ 0 h 11"/>
                <a:gd name="T10" fmla="*/ 27 w 27"/>
                <a:gd name="T11" fmla="*/ 3 h 11"/>
              </a:gdLst>
              <a:ahLst/>
              <a:cxnLst>
                <a:cxn ang="0">
                  <a:pos x="T0" y="T1"/>
                </a:cxn>
                <a:cxn ang="0">
                  <a:pos x="T2" y="T3"/>
                </a:cxn>
                <a:cxn ang="0">
                  <a:pos x="T4" y="T5"/>
                </a:cxn>
                <a:cxn ang="0">
                  <a:pos x="T6" y="T7"/>
                </a:cxn>
                <a:cxn ang="0">
                  <a:pos x="T8" y="T9"/>
                </a:cxn>
                <a:cxn ang="0">
                  <a:pos x="T10" y="T11"/>
                </a:cxn>
              </a:cxnLst>
              <a:rect l="0" t="0" r="r" b="b"/>
              <a:pathLst>
                <a:path w="27" h="11">
                  <a:moveTo>
                    <a:pt x="27" y="3"/>
                  </a:moveTo>
                  <a:cubicBezTo>
                    <a:pt x="20" y="10"/>
                    <a:pt x="11" y="10"/>
                    <a:pt x="2" y="11"/>
                  </a:cubicBezTo>
                  <a:cubicBezTo>
                    <a:pt x="1" y="10"/>
                    <a:pt x="0" y="9"/>
                    <a:pt x="1" y="9"/>
                  </a:cubicBezTo>
                  <a:cubicBezTo>
                    <a:pt x="1" y="8"/>
                    <a:pt x="1" y="7"/>
                    <a:pt x="2" y="7"/>
                  </a:cubicBezTo>
                  <a:cubicBezTo>
                    <a:pt x="10" y="5"/>
                    <a:pt x="19" y="3"/>
                    <a:pt x="27" y="0"/>
                  </a:cubicBezTo>
                  <a:cubicBezTo>
                    <a:pt x="27" y="1"/>
                    <a:pt x="27" y="2"/>
                    <a:pt x="27" y="3"/>
                  </a:cubicBezTo>
                  <a:close/>
                </a:path>
              </a:pathLst>
            </a:custGeom>
            <a:solidFill>
              <a:srgbClr val="F8AF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7" name="Freeform 251">
              <a:extLst>
                <a:ext uri="{FF2B5EF4-FFF2-40B4-BE49-F238E27FC236}">
                  <a16:creationId xmlns:a16="http://schemas.microsoft.com/office/drawing/2014/main" id="{F97D8544-30D5-4BF1-9799-8CA6C7A66B5A}"/>
                </a:ext>
              </a:extLst>
            </p:cNvPr>
            <p:cNvSpPr>
              <a:spLocks/>
            </p:cNvSpPr>
            <p:nvPr/>
          </p:nvSpPr>
          <p:spPr bwMode="auto">
            <a:xfrm>
              <a:off x="9047314" y="5383007"/>
              <a:ext cx="31575" cy="57512"/>
            </a:xfrm>
            <a:custGeom>
              <a:avLst/>
              <a:gdLst>
                <a:gd name="T0" fmla="*/ 1 w 14"/>
                <a:gd name="T1" fmla="*/ 10 h 25"/>
                <a:gd name="T2" fmla="*/ 14 w 14"/>
                <a:gd name="T3" fmla="*/ 0 h 25"/>
                <a:gd name="T4" fmla="*/ 3 w 14"/>
                <a:gd name="T5" fmla="*/ 23 h 25"/>
                <a:gd name="T6" fmla="*/ 0 w 14"/>
                <a:gd name="T7" fmla="*/ 23 h 25"/>
                <a:gd name="T8" fmla="*/ 1 w 14"/>
                <a:gd name="T9" fmla="*/ 10 h 25"/>
              </a:gdLst>
              <a:ahLst/>
              <a:cxnLst>
                <a:cxn ang="0">
                  <a:pos x="T0" y="T1"/>
                </a:cxn>
                <a:cxn ang="0">
                  <a:pos x="T2" y="T3"/>
                </a:cxn>
                <a:cxn ang="0">
                  <a:pos x="T4" y="T5"/>
                </a:cxn>
                <a:cxn ang="0">
                  <a:pos x="T6" y="T7"/>
                </a:cxn>
                <a:cxn ang="0">
                  <a:pos x="T8" y="T9"/>
                </a:cxn>
              </a:cxnLst>
              <a:rect l="0" t="0" r="r" b="b"/>
              <a:pathLst>
                <a:path w="14" h="25">
                  <a:moveTo>
                    <a:pt x="1" y="10"/>
                  </a:moveTo>
                  <a:cubicBezTo>
                    <a:pt x="11" y="14"/>
                    <a:pt x="8" y="1"/>
                    <a:pt x="14" y="0"/>
                  </a:cubicBezTo>
                  <a:cubicBezTo>
                    <a:pt x="14" y="9"/>
                    <a:pt x="9" y="16"/>
                    <a:pt x="3" y="23"/>
                  </a:cubicBezTo>
                  <a:cubicBezTo>
                    <a:pt x="2" y="25"/>
                    <a:pt x="1" y="25"/>
                    <a:pt x="0" y="23"/>
                  </a:cubicBezTo>
                  <a:cubicBezTo>
                    <a:pt x="0" y="18"/>
                    <a:pt x="1" y="14"/>
                    <a:pt x="1" y="10"/>
                  </a:cubicBezTo>
                  <a:close/>
                </a:path>
              </a:pathLst>
            </a:custGeom>
            <a:solidFill>
              <a:srgbClr val="F3AA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8" name="Freeform 252">
              <a:extLst>
                <a:ext uri="{FF2B5EF4-FFF2-40B4-BE49-F238E27FC236}">
                  <a16:creationId xmlns:a16="http://schemas.microsoft.com/office/drawing/2014/main" id="{1E3DEB16-B514-43B0-B1AC-F75EF10A9CD6}"/>
                </a:ext>
              </a:extLst>
            </p:cNvPr>
            <p:cNvSpPr>
              <a:spLocks/>
            </p:cNvSpPr>
            <p:nvPr/>
          </p:nvSpPr>
          <p:spPr bwMode="auto">
            <a:xfrm>
              <a:off x="9028144" y="5436008"/>
              <a:ext cx="25937" cy="41724"/>
            </a:xfrm>
            <a:custGeom>
              <a:avLst/>
              <a:gdLst>
                <a:gd name="T0" fmla="*/ 8 w 11"/>
                <a:gd name="T1" fmla="*/ 0 h 18"/>
                <a:gd name="T2" fmla="*/ 11 w 11"/>
                <a:gd name="T3" fmla="*/ 0 h 18"/>
                <a:gd name="T4" fmla="*/ 0 w 11"/>
                <a:gd name="T5" fmla="*/ 18 h 18"/>
                <a:gd name="T6" fmla="*/ 8 w 11"/>
                <a:gd name="T7" fmla="*/ 0 h 18"/>
              </a:gdLst>
              <a:ahLst/>
              <a:cxnLst>
                <a:cxn ang="0">
                  <a:pos x="T0" y="T1"/>
                </a:cxn>
                <a:cxn ang="0">
                  <a:pos x="T2" y="T3"/>
                </a:cxn>
                <a:cxn ang="0">
                  <a:pos x="T4" y="T5"/>
                </a:cxn>
                <a:cxn ang="0">
                  <a:pos x="T6" y="T7"/>
                </a:cxn>
              </a:cxnLst>
              <a:rect l="0" t="0" r="r" b="b"/>
              <a:pathLst>
                <a:path w="11" h="18">
                  <a:moveTo>
                    <a:pt x="8" y="0"/>
                  </a:moveTo>
                  <a:cubicBezTo>
                    <a:pt x="9" y="0"/>
                    <a:pt x="10" y="0"/>
                    <a:pt x="11" y="0"/>
                  </a:cubicBezTo>
                  <a:cubicBezTo>
                    <a:pt x="10" y="8"/>
                    <a:pt x="8" y="15"/>
                    <a:pt x="0" y="18"/>
                  </a:cubicBezTo>
                  <a:cubicBezTo>
                    <a:pt x="1" y="11"/>
                    <a:pt x="5" y="6"/>
                    <a:pt x="8" y="0"/>
                  </a:cubicBezTo>
                  <a:close/>
                </a:path>
              </a:pathLst>
            </a:custGeom>
            <a:solidFill>
              <a:srgbClr val="F7B5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9" name="Freeform 253">
              <a:extLst>
                <a:ext uri="{FF2B5EF4-FFF2-40B4-BE49-F238E27FC236}">
                  <a16:creationId xmlns:a16="http://schemas.microsoft.com/office/drawing/2014/main" id="{8C3BC9BB-12C7-4088-BEFC-FDA285FD9E59}"/>
                </a:ext>
              </a:extLst>
            </p:cNvPr>
            <p:cNvSpPr>
              <a:spLocks/>
            </p:cNvSpPr>
            <p:nvPr/>
          </p:nvSpPr>
          <p:spPr bwMode="auto">
            <a:xfrm>
              <a:off x="9001079" y="5461944"/>
              <a:ext cx="27064" cy="31575"/>
            </a:xfrm>
            <a:custGeom>
              <a:avLst/>
              <a:gdLst>
                <a:gd name="T0" fmla="*/ 12 w 12"/>
                <a:gd name="T1" fmla="*/ 7 h 14"/>
                <a:gd name="T2" fmla="*/ 8 w 12"/>
                <a:gd name="T3" fmla="*/ 14 h 14"/>
                <a:gd name="T4" fmla="*/ 5 w 12"/>
                <a:gd name="T5" fmla="*/ 11 h 14"/>
                <a:gd name="T6" fmla="*/ 0 w 12"/>
                <a:gd name="T7" fmla="*/ 2 h 14"/>
                <a:gd name="T8" fmla="*/ 12 w 12"/>
                <a:gd name="T9" fmla="*/ 7 h 14"/>
              </a:gdLst>
              <a:ahLst/>
              <a:cxnLst>
                <a:cxn ang="0">
                  <a:pos x="T0" y="T1"/>
                </a:cxn>
                <a:cxn ang="0">
                  <a:pos x="T2" y="T3"/>
                </a:cxn>
                <a:cxn ang="0">
                  <a:pos x="T4" y="T5"/>
                </a:cxn>
                <a:cxn ang="0">
                  <a:pos x="T6" y="T7"/>
                </a:cxn>
                <a:cxn ang="0">
                  <a:pos x="T8" y="T9"/>
                </a:cxn>
              </a:cxnLst>
              <a:rect l="0" t="0" r="r" b="b"/>
              <a:pathLst>
                <a:path w="12" h="14">
                  <a:moveTo>
                    <a:pt x="12" y="7"/>
                  </a:moveTo>
                  <a:cubicBezTo>
                    <a:pt x="12" y="10"/>
                    <a:pt x="12" y="13"/>
                    <a:pt x="8" y="14"/>
                  </a:cubicBezTo>
                  <a:cubicBezTo>
                    <a:pt x="7" y="14"/>
                    <a:pt x="6" y="13"/>
                    <a:pt x="5" y="11"/>
                  </a:cubicBezTo>
                  <a:cubicBezTo>
                    <a:pt x="4" y="8"/>
                    <a:pt x="2" y="5"/>
                    <a:pt x="0" y="2"/>
                  </a:cubicBezTo>
                  <a:cubicBezTo>
                    <a:pt x="6" y="0"/>
                    <a:pt x="8" y="7"/>
                    <a:pt x="12" y="7"/>
                  </a:cubicBezTo>
                  <a:close/>
                </a:path>
              </a:pathLst>
            </a:custGeom>
            <a:solidFill>
              <a:srgbClr val="F8B0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0" name="Freeform 254">
              <a:extLst>
                <a:ext uri="{FF2B5EF4-FFF2-40B4-BE49-F238E27FC236}">
                  <a16:creationId xmlns:a16="http://schemas.microsoft.com/office/drawing/2014/main" id="{EC0883AE-B37B-4081-855F-00E0911E2BA1}"/>
                </a:ext>
              </a:extLst>
            </p:cNvPr>
            <p:cNvSpPr>
              <a:spLocks/>
            </p:cNvSpPr>
            <p:nvPr/>
          </p:nvSpPr>
          <p:spPr bwMode="auto">
            <a:xfrm>
              <a:off x="8954845" y="5459689"/>
              <a:ext cx="32703" cy="22553"/>
            </a:xfrm>
            <a:custGeom>
              <a:avLst/>
              <a:gdLst>
                <a:gd name="T0" fmla="*/ 10 w 14"/>
                <a:gd name="T1" fmla="*/ 8 h 10"/>
                <a:gd name="T2" fmla="*/ 0 w 14"/>
                <a:gd name="T3" fmla="*/ 0 h 10"/>
                <a:gd name="T4" fmla="*/ 14 w 14"/>
                <a:gd name="T5" fmla="*/ 8 h 10"/>
                <a:gd name="T6" fmla="*/ 10 w 14"/>
                <a:gd name="T7" fmla="*/ 8 h 10"/>
              </a:gdLst>
              <a:ahLst/>
              <a:cxnLst>
                <a:cxn ang="0">
                  <a:pos x="T0" y="T1"/>
                </a:cxn>
                <a:cxn ang="0">
                  <a:pos x="T2" y="T3"/>
                </a:cxn>
                <a:cxn ang="0">
                  <a:pos x="T4" y="T5"/>
                </a:cxn>
                <a:cxn ang="0">
                  <a:pos x="T6" y="T7"/>
                </a:cxn>
              </a:cxnLst>
              <a:rect l="0" t="0" r="r" b="b"/>
              <a:pathLst>
                <a:path w="14" h="10">
                  <a:moveTo>
                    <a:pt x="10" y="8"/>
                  </a:moveTo>
                  <a:cubicBezTo>
                    <a:pt x="5" y="8"/>
                    <a:pt x="1" y="6"/>
                    <a:pt x="0" y="0"/>
                  </a:cubicBezTo>
                  <a:cubicBezTo>
                    <a:pt x="6" y="1"/>
                    <a:pt x="10" y="5"/>
                    <a:pt x="14" y="8"/>
                  </a:cubicBezTo>
                  <a:cubicBezTo>
                    <a:pt x="13" y="10"/>
                    <a:pt x="11" y="10"/>
                    <a:pt x="10" y="8"/>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1" name="Freeform 255">
              <a:extLst>
                <a:ext uri="{FF2B5EF4-FFF2-40B4-BE49-F238E27FC236}">
                  <a16:creationId xmlns:a16="http://schemas.microsoft.com/office/drawing/2014/main" id="{D9C63BCB-3908-4D59-BD36-0D97343C3DA7}"/>
                </a:ext>
              </a:extLst>
            </p:cNvPr>
            <p:cNvSpPr>
              <a:spLocks/>
            </p:cNvSpPr>
            <p:nvPr/>
          </p:nvSpPr>
          <p:spPr bwMode="auto">
            <a:xfrm>
              <a:off x="8978526" y="5477731"/>
              <a:ext cx="40596" cy="18043"/>
            </a:xfrm>
            <a:custGeom>
              <a:avLst/>
              <a:gdLst>
                <a:gd name="T0" fmla="*/ 0 w 18"/>
                <a:gd name="T1" fmla="*/ 0 h 8"/>
                <a:gd name="T2" fmla="*/ 4 w 18"/>
                <a:gd name="T3" fmla="*/ 0 h 8"/>
                <a:gd name="T4" fmla="*/ 15 w 18"/>
                <a:gd name="T5" fmla="*/ 4 h 8"/>
                <a:gd name="T6" fmla="*/ 18 w 18"/>
                <a:gd name="T7" fmla="*/ 7 h 8"/>
                <a:gd name="T8" fmla="*/ 15 w 18"/>
                <a:gd name="T9" fmla="*/ 8 h 8"/>
                <a:gd name="T10" fmla="*/ 0 w 18"/>
                <a:gd name="T11" fmla="*/ 0 h 8"/>
              </a:gdLst>
              <a:ahLst/>
              <a:cxnLst>
                <a:cxn ang="0">
                  <a:pos x="T0" y="T1"/>
                </a:cxn>
                <a:cxn ang="0">
                  <a:pos x="T2" y="T3"/>
                </a:cxn>
                <a:cxn ang="0">
                  <a:pos x="T4" y="T5"/>
                </a:cxn>
                <a:cxn ang="0">
                  <a:pos x="T6" y="T7"/>
                </a:cxn>
                <a:cxn ang="0">
                  <a:pos x="T8" y="T9"/>
                </a:cxn>
                <a:cxn ang="0">
                  <a:pos x="T10" y="T11"/>
                </a:cxn>
              </a:cxnLst>
              <a:rect l="0" t="0" r="r" b="b"/>
              <a:pathLst>
                <a:path w="18" h="8">
                  <a:moveTo>
                    <a:pt x="0" y="0"/>
                  </a:moveTo>
                  <a:cubicBezTo>
                    <a:pt x="1" y="0"/>
                    <a:pt x="3" y="0"/>
                    <a:pt x="4" y="0"/>
                  </a:cubicBezTo>
                  <a:cubicBezTo>
                    <a:pt x="8" y="2"/>
                    <a:pt x="12" y="3"/>
                    <a:pt x="15" y="4"/>
                  </a:cubicBezTo>
                  <a:cubicBezTo>
                    <a:pt x="16" y="5"/>
                    <a:pt x="17" y="6"/>
                    <a:pt x="18" y="7"/>
                  </a:cubicBezTo>
                  <a:cubicBezTo>
                    <a:pt x="17" y="7"/>
                    <a:pt x="16" y="8"/>
                    <a:pt x="15" y="8"/>
                  </a:cubicBezTo>
                  <a:cubicBezTo>
                    <a:pt x="9" y="8"/>
                    <a:pt x="3" y="7"/>
                    <a:pt x="0" y="0"/>
                  </a:cubicBezTo>
                  <a:close/>
                </a:path>
              </a:pathLst>
            </a:custGeom>
            <a:solidFill>
              <a:srgbClr val="F7B0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2" name="Freeform 256">
              <a:extLst>
                <a:ext uri="{FF2B5EF4-FFF2-40B4-BE49-F238E27FC236}">
                  <a16:creationId xmlns:a16="http://schemas.microsoft.com/office/drawing/2014/main" id="{0BBB04EA-0C9A-43FA-8352-608CBA57C696}"/>
                </a:ext>
              </a:extLst>
            </p:cNvPr>
            <p:cNvSpPr>
              <a:spLocks/>
            </p:cNvSpPr>
            <p:nvPr/>
          </p:nvSpPr>
          <p:spPr bwMode="auto">
            <a:xfrm>
              <a:off x="8768779" y="5328879"/>
              <a:ext cx="33830" cy="22553"/>
            </a:xfrm>
            <a:custGeom>
              <a:avLst/>
              <a:gdLst>
                <a:gd name="T0" fmla="*/ 6 w 15"/>
                <a:gd name="T1" fmla="*/ 10 h 10"/>
                <a:gd name="T2" fmla="*/ 0 w 15"/>
                <a:gd name="T3" fmla="*/ 10 h 10"/>
                <a:gd name="T4" fmla="*/ 14 w 15"/>
                <a:gd name="T5" fmla="*/ 0 h 10"/>
                <a:gd name="T6" fmla="*/ 6 w 15"/>
                <a:gd name="T7" fmla="*/ 10 h 10"/>
              </a:gdLst>
              <a:ahLst/>
              <a:cxnLst>
                <a:cxn ang="0">
                  <a:pos x="T0" y="T1"/>
                </a:cxn>
                <a:cxn ang="0">
                  <a:pos x="T2" y="T3"/>
                </a:cxn>
                <a:cxn ang="0">
                  <a:pos x="T4" y="T5"/>
                </a:cxn>
                <a:cxn ang="0">
                  <a:pos x="T6" y="T7"/>
                </a:cxn>
              </a:cxnLst>
              <a:rect l="0" t="0" r="r" b="b"/>
              <a:pathLst>
                <a:path w="15" h="10">
                  <a:moveTo>
                    <a:pt x="6" y="10"/>
                  </a:moveTo>
                  <a:cubicBezTo>
                    <a:pt x="4" y="10"/>
                    <a:pt x="2" y="10"/>
                    <a:pt x="0" y="10"/>
                  </a:cubicBezTo>
                  <a:cubicBezTo>
                    <a:pt x="2" y="4"/>
                    <a:pt x="9" y="3"/>
                    <a:pt x="14" y="0"/>
                  </a:cubicBezTo>
                  <a:cubicBezTo>
                    <a:pt x="15" y="6"/>
                    <a:pt x="9" y="7"/>
                    <a:pt x="6" y="10"/>
                  </a:cubicBezTo>
                  <a:close/>
                </a:path>
              </a:pathLst>
            </a:custGeom>
            <a:solidFill>
              <a:srgbClr val="A7B8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3" name="Freeform 257">
              <a:extLst>
                <a:ext uri="{FF2B5EF4-FFF2-40B4-BE49-F238E27FC236}">
                  <a16:creationId xmlns:a16="http://schemas.microsoft.com/office/drawing/2014/main" id="{7AE6BF3D-F4DE-4E55-91FA-F232660DCA03}"/>
                </a:ext>
              </a:extLst>
            </p:cNvPr>
            <p:cNvSpPr>
              <a:spLocks/>
            </p:cNvSpPr>
            <p:nvPr/>
          </p:nvSpPr>
          <p:spPr bwMode="auto">
            <a:xfrm>
              <a:off x="8927781" y="5335645"/>
              <a:ext cx="33830" cy="31575"/>
            </a:xfrm>
            <a:custGeom>
              <a:avLst/>
              <a:gdLst>
                <a:gd name="T0" fmla="*/ 8 w 15"/>
                <a:gd name="T1" fmla="*/ 0 h 14"/>
                <a:gd name="T2" fmla="*/ 8 w 15"/>
                <a:gd name="T3" fmla="*/ 4 h 14"/>
                <a:gd name="T4" fmla="*/ 15 w 15"/>
                <a:gd name="T5" fmla="*/ 11 h 14"/>
                <a:gd name="T6" fmla="*/ 15 w 15"/>
                <a:gd name="T7" fmla="*/ 14 h 14"/>
                <a:gd name="T8" fmla="*/ 8 w 15"/>
                <a:gd name="T9" fmla="*/ 0 h 14"/>
              </a:gdLst>
              <a:ahLst/>
              <a:cxnLst>
                <a:cxn ang="0">
                  <a:pos x="T0" y="T1"/>
                </a:cxn>
                <a:cxn ang="0">
                  <a:pos x="T2" y="T3"/>
                </a:cxn>
                <a:cxn ang="0">
                  <a:pos x="T4" y="T5"/>
                </a:cxn>
                <a:cxn ang="0">
                  <a:pos x="T6" y="T7"/>
                </a:cxn>
                <a:cxn ang="0">
                  <a:pos x="T8" y="T9"/>
                </a:cxn>
              </a:cxnLst>
              <a:rect l="0" t="0" r="r" b="b"/>
              <a:pathLst>
                <a:path w="15" h="14">
                  <a:moveTo>
                    <a:pt x="8" y="0"/>
                  </a:moveTo>
                  <a:cubicBezTo>
                    <a:pt x="8" y="2"/>
                    <a:pt x="8" y="3"/>
                    <a:pt x="8" y="4"/>
                  </a:cubicBezTo>
                  <a:cubicBezTo>
                    <a:pt x="10" y="6"/>
                    <a:pt x="13" y="9"/>
                    <a:pt x="15" y="11"/>
                  </a:cubicBezTo>
                  <a:cubicBezTo>
                    <a:pt x="15" y="12"/>
                    <a:pt x="15" y="13"/>
                    <a:pt x="15" y="14"/>
                  </a:cubicBezTo>
                  <a:cubicBezTo>
                    <a:pt x="6" y="13"/>
                    <a:pt x="0" y="10"/>
                    <a:pt x="8" y="0"/>
                  </a:cubicBezTo>
                  <a:close/>
                </a:path>
              </a:pathLst>
            </a:custGeom>
            <a:solidFill>
              <a:srgbClr val="F8AB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4" name="Freeform 258">
              <a:extLst>
                <a:ext uri="{FF2B5EF4-FFF2-40B4-BE49-F238E27FC236}">
                  <a16:creationId xmlns:a16="http://schemas.microsoft.com/office/drawing/2014/main" id="{14A6EABB-E4AF-4712-B73C-03086CF53645}"/>
                </a:ext>
              </a:extLst>
            </p:cNvPr>
            <p:cNvSpPr>
              <a:spLocks/>
            </p:cNvSpPr>
            <p:nvPr/>
          </p:nvSpPr>
          <p:spPr bwMode="auto">
            <a:xfrm>
              <a:off x="9100314" y="3966654"/>
              <a:ext cx="59767" cy="277407"/>
            </a:xfrm>
            <a:custGeom>
              <a:avLst/>
              <a:gdLst>
                <a:gd name="T0" fmla="*/ 17 w 26"/>
                <a:gd name="T1" fmla="*/ 121 h 121"/>
                <a:gd name="T2" fmla="*/ 9 w 26"/>
                <a:gd name="T3" fmla="*/ 121 h 121"/>
                <a:gd name="T4" fmla="*/ 20 w 26"/>
                <a:gd name="T5" fmla="*/ 102 h 121"/>
                <a:gd name="T6" fmla="*/ 6 w 26"/>
                <a:gd name="T7" fmla="*/ 14 h 121"/>
                <a:gd name="T8" fmla="*/ 9 w 26"/>
                <a:gd name="T9" fmla="*/ 0 h 121"/>
                <a:gd name="T10" fmla="*/ 24 w 26"/>
                <a:gd name="T11" fmla="*/ 85 h 121"/>
                <a:gd name="T12" fmla="*/ 17 w 26"/>
                <a:gd name="T13" fmla="*/ 121 h 121"/>
              </a:gdLst>
              <a:ahLst/>
              <a:cxnLst>
                <a:cxn ang="0">
                  <a:pos x="T0" y="T1"/>
                </a:cxn>
                <a:cxn ang="0">
                  <a:pos x="T2" y="T3"/>
                </a:cxn>
                <a:cxn ang="0">
                  <a:pos x="T4" y="T5"/>
                </a:cxn>
                <a:cxn ang="0">
                  <a:pos x="T6" y="T7"/>
                </a:cxn>
                <a:cxn ang="0">
                  <a:pos x="T8" y="T9"/>
                </a:cxn>
                <a:cxn ang="0">
                  <a:pos x="T10" y="T11"/>
                </a:cxn>
                <a:cxn ang="0">
                  <a:pos x="T12" y="T13"/>
                </a:cxn>
              </a:cxnLst>
              <a:rect l="0" t="0" r="r" b="b"/>
              <a:pathLst>
                <a:path w="26" h="121">
                  <a:moveTo>
                    <a:pt x="17" y="121"/>
                  </a:moveTo>
                  <a:cubicBezTo>
                    <a:pt x="14" y="121"/>
                    <a:pt x="12" y="121"/>
                    <a:pt x="9" y="121"/>
                  </a:cubicBezTo>
                  <a:cubicBezTo>
                    <a:pt x="10" y="113"/>
                    <a:pt x="17" y="109"/>
                    <a:pt x="20" y="102"/>
                  </a:cubicBezTo>
                  <a:cubicBezTo>
                    <a:pt x="14" y="73"/>
                    <a:pt x="0" y="45"/>
                    <a:pt x="6" y="14"/>
                  </a:cubicBezTo>
                  <a:cubicBezTo>
                    <a:pt x="6" y="9"/>
                    <a:pt x="4" y="3"/>
                    <a:pt x="9" y="0"/>
                  </a:cubicBezTo>
                  <a:cubicBezTo>
                    <a:pt x="14" y="28"/>
                    <a:pt x="19" y="56"/>
                    <a:pt x="24" y="85"/>
                  </a:cubicBezTo>
                  <a:cubicBezTo>
                    <a:pt x="25" y="98"/>
                    <a:pt x="26" y="110"/>
                    <a:pt x="17" y="121"/>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5" name="Freeform 259">
              <a:extLst>
                <a:ext uri="{FF2B5EF4-FFF2-40B4-BE49-F238E27FC236}">
                  <a16:creationId xmlns:a16="http://schemas.microsoft.com/office/drawing/2014/main" id="{B078D18A-2D8E-42EA-8020-D6552CAEEBE8}"/>
                </a:ext>
              </a:extLst>
            </p:cNvPr>
            <p:cNvSpPr>
              <a:spLocks/>
            </p:cNvSpPr>
            <p:nvPr/>
          </p:nvSpPr>
          <p:spPr bwMode="auto">
            <a:xfrm>
              <a:off x="8669545" y="4460573"/>
              <a:ext cx="11277" cy="15787"/>
            </a:xfrm>
            <a:custGeom>
              <a:avLst/>
              <a:gdLst>
                <a:gd name="T0" fmla="*/ 0 w 5"/>
                <a:gd name="T1" fmla="*/ 2 h 7"/>
                <a:gd name="T2" fmla="*/ 2 w 5"/>
                <a:gd name="T3" fmla="*/ 0 h 7"/>
                <a:gd name="T4" fmla="*/ 5 w 5"/>
                <a:gd name="T5" fmla="*/ 3 h 7"/>
                <a:gd name="T6" fmla="*/ 3 w 5"/>
                <a:gd name="T7" fmla="*/ 6 h 7"/>
                <a:gd name="T8" fmla="*/ 0 w 5"/>
                <a:gd name="T9" fmla="*/ 2 h 7"/>
              </a:gdLst>
              <a:ahLst/>
              <a:cxnLst>
                <a:cxn ang="0">
                  <a:pos x="T0" y="T1"/>
                </a:cxn>
                <a:cxn ang="0">
                  <a:pos x="T2" y="T3"/>
                </a:cxn>
                <a:cxn ang="0">
                  <a:pos x="T4" y="T5"/>
                </a:cxn>
                <a:cxn ang="0">
                  <a:pos x="T6" y="T7"/>
                </a:cxn>
                <a:cxn ang="0">
                  <a:pos x="T8" y="T9"/>
                </a:cxn>
              </a:cxnLst>
              <a:rect l="0" t="0" r="r" b="b"/>
              <a:pathLst>
                <a:path w="5" h="7">
                  <a:moveTo>
                    <a:pt x="0" y="2"/>
                  </a:moveTo>
                  <a:cubicBezTo>
                    <a:pt x="0" y="2"/>
                    <a:pt x="1" y="1"/>
                    <a:pt x="2" y="0"/>
                  </a:cubicBezTo>
                  <a:cubicBezTo>
                    <a:pt x="3" y="1"/>
                    <a:pt x="4" y="2"/>
                    <a:pt x="5" y="3"/>
                  </a:cubicBezTo>
                  <a:cubicBezTo>
                    <a:pt x="5" y="4"/>
                    <a:pt x="4" y="6"/>
                    <a:pt x="3" y="6"/>
                  </a:cubicBezTo>
                  <a:cubicBezTo>
                    <a:pt x="1" y="7"/>
                    <a:pt x="0" y="5"/>
                    <a:pt x="0" y="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6" name="Freeform 261">
              <a:extLst>
                <a:ext uri="{FF2B5EF4-FFF2-40B4-BE49-F238E27FC236}">
                  <a16:creationId xmlns:a16="http://schemas.microsoft.com/office/drawing/2014/main" id="{F2F4B622-C4E7-4141-B532-5D342E88E8B0}"/>
                </a:ext>
              </a:extLst>
            </p:cNvPr>
            <p:cNvSpPr>
              <a:spLocks/>
            </p:cNvSpPr>
            <p:nvPr/>
          </p:nvSpPr>
          <p:spPr bwMode="auto">
            <a:xfrm>
              <a:off x="9003335" y="3931696"/>
              <a:ext cx="20298" cy="34958"/>
            </a:xfrm>
            <a:custGeom>
              <a:avLst/>
              <a:gdLst>
                <a:gd name="T0" fmla="*/ 8 w 9"/>
                <a:gd name="T1" fmla="*/ 0 h 15"/>
                <a:gd name="T2" fmla="*/ 4 w 9"/>
                <a:gd name="T3" fmla="*/ 15 h 15"/>
                <a:gd name="T4" fmla="*/ 0 w 9"/>
                <a:gd name="T5" fmla="*/ 14 h 15"/>
                <a:gd name="T6" fmla="*/ 8 w 9"/>
                <a:gd name="T7" fmla="*/ 0 h 15"/>
              </a:gdLst>
              <a:ahLst/>
              <a:cxnLst>
                <a:cxn ang="0">
                  <a:pos x="T0" y="T1"/>
                </a:cxn>
                <a:cxn ang="0">
                  <a:pos x="T2" y="T3"/>
                </a:cxn>
                <a:cxn ang="0">
                  <a:pos x="T4" y="T5"/>
                </a:cxn>
                <a:cxn ang="0">
                  <a:pos x="T6" y="T7"/>
                </a:cxn>
              </a:cxnLst>
              <a:rect l="0" t="0" r="r" b="b"/>
              <a:pathLst>
                <a:path w="9" h="15">
                  <a:moveTo>
                    <a:pt x="8" y="0"/>
                  </a:moveTo>
                  <a:cubicBezTo>
                    <a:pt x="7" y="5"/>
                    <a:pt x="9" y="11"/>
                    <a:pt x="4" y="15"/>
                  </a:cubicBezTo>
                  <a:cubicBezTo>
                    <a:pt x="3" y="15"/>
                    <a:pt x="1" y="14"/>
                    <a:pt x="0" y="14"/>
                  </a:cubicBezTo>
                  <a:cubicBezTo>
                    <a:pt x="1" y="9"/>
                    <a:pt x="2" y="3"/>
                    <a:pt x="8" y="0"/>
                  </a:cubicBezTo>
                  <a:close/>
                </a:path>
              </a:pathLst>
            </a:custGeom>
            <a:solidFill>
              <a:srgbClr val="00444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7" name="Freeform 262">
              <a:extLst>
                <a:ext uri="{FF2B5EF4-FFF2-40B4-BE49-F238E27FC236}">
                  <a16:creationId xmlns:a16="http://schemas.microsoft.com/office/drawing/2014/main" id="{A75B4775-D77D-47F4-BE22-C6B89F931913}"/>
                </a:ext>
              </a:extLst>
            </p:cNvPr>
            <p:cNvSpPr>
              <a:spLocks/>
            </p:cNvSpPr>
            <p:nvPr/>
          </p:nvSpPr>
          <p:spPr bwMode="auto">
            <a:xfrm>
              <a:off x="8689843" y="4666937"/>
              <a:ext cx="30447" cy="84576"/>
            </a:xfrm>
            <a:custGeom>
              <a:avLst/>
              <a:gdLst>
                <a:gd name="T0" fmla="*/ 0 w 13"/>
                <a:gd name="T1" fmla="*/ 12 h 37"/>
                <a:gd name="T2" fmla="*/ 5 w 13"/>
                <a:gd name="T3" fmla="*/ 2 h 37"/>
                <a:gd name="T4" fmla="*/ 11 w 13"/>
                <a:gd name="T5" fmla="*/ 2 h 37"/>
                <a:gd name="T6" fmla="*/ 12 w 13"/>
                <a:gd name="T7" fmla="*/ 37 h 37"/>
                <a:gd name="T8" fmla="*/ 0 w 13"/>
                <a:gd name="T9" fmla="*/ 12 h 37"/>
              </a:gdLst>
              <a:ahLst/>
              <a:cxnLst>
                <a:cxn ang="0">
                  <a:pos x="T0" y="T1"/>
                </a:cxn>
                <a:cxn ang="0">
                  <a:pos x="T2" y="T3"/>
                </a:cxn>
                <a:cxn ang="0">
                  <a:pos x="T4" y="T5"/>
                </a:cxn>
                <a:cxn ang="0">
                  <a:pos x="T6" y="T7"/>
                </a:cxn>
                <a:cxn ang="0">
                  <a:pos x="T8" y="T9"/>
                </a:cxn>
              </a:cxnLst>
              <a:rect l="0" t="0" r="r" b="b"/>
              <a:pathLst>
                <a:path w="13" h="37">
                  <a:moveTo>
                    <a:pt x="0" y="12"/>
                  </a:moveTo>
                  <a:cubicBezTo>
                    <a:pt x="2" y="9"/>
                    <a:pt x="3" y="5"/>
                    <a:pt x="5" y="2"/>
                  </a:cubicBezTo>
                  <a:cubicBezTo>
                    <a:pt x="7" y="1"/>
                    <a:pt x="11" y="0"/>
                    <a:pt x="11" y="2"/>
                  </a:cubicBezTo>
                  <a:cubicBezTo>
                    <a:pt x="13" y="14"/>
                    <a:pt x="13" y="25"/>
                    <a:pt x="12" y="37"/>
                  </a:cubicBezTo>
                  <a:cubicBezTo>
                    <a:pt x="7" y="29"/>
                    <a:pt x="7" y="19"/>
                    <a:pt x="0" y="12"/>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8" name="Freeform 263">
              <a:extLst>
                <a:ext uri="{FF2B5EF4-FFF2-40B4-BE49-F238E27FC236}">
                  <a16:creationId xmlns:a16="http://schemas.microsoft.com/office/drawing/2014/main" id="{D3747483-6DC3-4786-A45C-0CD73692590E}"/>
                </a:ext>
              </a:extLst>
            </p:cNvPr>
            <p:cNvSpPr>
              <a:spLocks/>
            </p:cNvSpPr>
            <p:nvPr/>
          </p:nvSpPr>
          <p:spPr bwMode="auto">
            <a:xfrm>
              <a:off x="9261571" y="5266857"/>
              <a:ext cx="170278" cy="104874"/>
            </a:xfrm>
            <a:custGeom>
              <a:avLst/>
              <a:gdLst>
                <a:gd name="T0" fmla="*/ 64 w 74"/>
                <a:gd name="T1" fmla="*/ 44 h 46"/>
                <a:gd name="T2" fmla="*/ 42 w 74"/>
                <a:gd name="T3" fmla="*/ 38 h 46"/>
                <a:gd name="T4" fmla="*/ 27 w 74"/>
                <a:gd name="T5" fmla="*/ 30 h 46"/>
                <a:gd name="T6" fmla="*/ 5 w 74"/>
                <a:gd name="T7" fmla="*/ 19 h 46"/>
                <a:gd name="T8" fmla="*/ 1 w 74"/>
                <a:gd name="T9" fmla="*/ 8 h 46"/>
                <a:gd name="T10" fmla="*/ 21 w 74"/>
                <a:gd name="T11" fmla="*/ 0 h 46"/>
                <a:gd name="T12" fmla="*/ 74 w 74"/>
                <a:gd name="T13" fmla="*/ 27 h 46"/>
                <a:gd name="T14" fmla="*/ 68 w 74"/>
                <a:gd name="T15" fmla="*/ 37 h 46"/>
                <a:gd name="T16" fmla="*/ 64 w 74"/>
                <a:gd name="T17" fmla="*/ 4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64" y="44"/>
                  </a:moveTo>
                  <a:cubicBezTo>
                    <a:pt x="55" y="46"/>
                    <a:pt x="49" y="42"/>
                    <a:pt x="42" y="38"/>
                  </a:cubicBezTo>
                  <a:cubicBezTo>
                    <a:pt x="37" y="35"/>
                    <a:pt x="32" y="33"/>
                    <a:pt x="27" y="30"/>
                  </a:cubicBezTo>
                  <a:cubicBezTo>
                    <a:pt x="21" y="24"/>
                    <a:pt x="13" y="22"/>
                    <a:pt x="5" y="19"/>
                  </a:cubicBezTo>
                  <a:cubicBezTo>
                    <a:pt x="4" y="16"/>
                    <a:pt x="0" y="13"/>
                    <a:pt x="1" y="8"/>
                  </a:cubicBezTo>
                  <a:cubicBezTo>
                    <a:pt x="8" y="4"/>
                    <a:pt x="13" y="0"/>
                    <a:pt x="21" y="0"/>
                  </a:cubicBezTo>
                  <a:cubicBezTo>
                    <a:pt x="39" y="9"/>
                    <a:pt x="56" y="18"/>
                    <a:pt x="74" y="27"/>
                  </a:cubicBezTo>
                  <a:cubicBezTo>
                    <a:pt x="73" y="31"/>
                    <a:pt x="67" y="32"/>
                    <a:pt x="68" y="37"/>
                  </a:cubicBezTo>
                  <a:cubicBezTo>
                    <a:pt x="66" y="40"/>
                    <a:pt x="65" y="42"/>
                    <a:pt x="64" y="44"/>
                  </a:cubicBezTo>
                  <a:close/>
                </a:path>
              </a:pathLst>
            </a:custGeom>
            <a:solidFill>
              <a:srgbClr val="F0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9" name="Freeform 264">
              <a:extLst>
                <a:ext uri="{FF2B5EF4-FFF2-40B4-BE49-F238E27FC236}">
                  <a16:creationId xmlns:a16="http://schemas.microsoft.com/office/drawing/2014/main" id="{0E29F28D-E31A-4FB4-A4DA-9E791978F091}"/>
                </a:ext>
              </a:extLst>
            </p:cNvPr>
            <p:cNvSpPr>
              <a:spLocks/>
            </p:cNvSpPr>
            <p:nvPr/>
          </p:nvSpPr>
          <p:spPr bwMode="auto">
            <a:xfrm>
              <a:off x="9086782" y="5489008"/>
              <a:ext cx="42851" cy="41724"/>
            </a:xfrm>
            <a:custGeom>
              <a:avLst/>
              <a:gdLst>
                <a:gd name="T0" fmla="*/ 19 w 19"/>
                <a:gd name="T1" fmla="*/ 7 h 18"/>
                <a:gd name="T2" fmla="*/ 5 w 19"/>
                <a:gd name="T3" fmla="*/ 16 h 18"/>
                <a:gd name="T4" fmla="*/ 0 w 19"/>
                <a:gd name="T5" fmla="*/ 15 h 18"/>
                <a:gd name="T6" fmla="*/ 4 w 19"/>
                <a:gd name="T7" fmla="*/ 10 h 18"/>
                <a:gd name="T8" fmla="*/ 16 w 19"/>
                <a:gd name="T9" fmla="*/ 3 h 18"/>
                <a:gd name="T10" fmla="*/ 19 w 19"/>
                <a:gd name="T11" fmla="*/ 7 h 18"/>
              </a:gdLst>
              <a:ahLst/>
              <a:cxnLst>
                <a:cxn ang="0">
                  <a:pos x="T0" y="T1"/>
                </a:cxn>
                <a:cxn ang="0">
                  <a:pos x="T2" y="T3"/>
                </a:cxn>
                <a:cxn ang="0">
                  <a:pos x="T4" y="T5"/>
                </a:cxn>
                <a:cxn ang="0">
                  <a:pos x="T6" y="T7"/>
                </a:cxn>
                <a:cxn ang="0">
                  <a:pos x="T8" y="T9"/>
                </a:cxn>
                <a:cxn ang="0">
                  <a:pos x="T10" y="T11"/>
                </a:cxn>
              </a:cxnLst>
              <a:rect l="0" t="0" r="r" b="b"/>
              <a:pathLst>
                <a:path w="19" h="18">
                  <a:moveTo>
                    <a:pt x="19" y="7"/>
                  </a:moveTo>
                  <a:cubicBezTo>
                    <a:pt x="15" y="10"/>
                    <a:pt x="10" y="13"/>
                    <a:pt x="5" y="16"/>
                  </a:cubicBezTo>
                  <a:cubicBezTo>
                    <a:pt x="3" y="17"/>
                    <a:pt x="0" y="18"/>
                    <a:pt x="0" y="15"/>
                  </a:cubicBezTo>
                  <a:cubicBezTo>
                    <a:pt x="0" y="13"/>
                    <a:pt x="3" y="11"/>
                    <a:pt x="4" y="10"/>
                  </a:cubicBezTo>
                  <a:cubicBezTo>
                    <a:pt x="7" y="5"/>
                    <a:pt x="9" y="0"/>
                    <a:pt x="16" y="3"/>
                  </a:cubicBezTo>
                  <a:cubicBezTo>
                    <a:pt x="17" y="4"/>
                    <a:pt x="18" y="5"/>
                    <a:pt x="19" y="7"/>
                  </a:cubicBezTo>
                  <a:close/>
                </a:path>
              </a:pathLst>
            </a:custGeom>
            <a:solidFill>
              <a:srgbClr val="F3C9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0" name="Freeform 265">
              <a:extLst>
                <a:ext uri="{FF2B5EF4-FFF2-40B4-BE49-F238E27FC236}">
                  <a16:creationId xmlns:a16="http://schemas.microsoft.com/office/drawing/2014/main" id="{DF987969-F647-4ED6-9CC7-16C2FC3139AA}"/>
                </a:ext>
              </a:extLst>
            </p:cNvPr>
            <p:cNvSpPr>
              <a:spLocks/>
            </p:cNvSpPr>
            <p:nvPr/>
          </p:nvSpPr>
          <p:spPr bwMode="auto">
            <a:xfrm>
              <a:off x="9078889" y="5477731"/>
              <a:ext cx="46235" cy="34958"/>
            </a:xfrm>
            <a:custGeom>
              <a:avLst/>
              <a:gdLst>
                <a:gd name="T0" fmla="*/ 19 w 20"/>
                <a:gd name="T1" fmla="*/ 8 h 15"/>
                <a:gd name="T2" fmla="*/ 7 w 20"/>
                <a:gd name="T3" fmla="*/ 15 h 15"/>
                <a:gd name="T4" fmla="*/ 0 w 20"/>
                <a:gd name="T5" fmla="*/ 8 h 15"/>
                <a:gd name="T6" fmla="*/ 8 w 20"/>
                <a:gd name="T7" fmla="*/ 0 h 15"/>
                <a:gd name="T8" fmla="*/ 19 w 20"/>
                <a:gd name="T9" fmla="*/ 3 h 15"/>
                <a:gd name="T10" fmla="*/ 18 w 20"/>
                <a:gd name="T11" fmla="*/ 7 h 15"/>
                <a:gd name="T12" fmla="*/ 19 w 20"/>
                <a:gd name="T13" fmla="*/ 8 h 15"/>
              </a:gdLst>
              <a:ahLst/>
              <a:cxnLst>
                <a:cxn ang="0">
                  <a:pos x="T0" y="T1"/>
                </a:cxn>
                <a:cxn ang="0">
                  <a:pos x="T2" y="T3"/>
                </a:cxn>
                <a:cxn ang="0">
                  <a:pos x="T4" y="T5"/>
                </a:cxn>
                <a:cxn ang="0">
                  <a:pos x="T6" y="T7"/>
                </a:cxn>
                <a:cxn ang="0">
                  <a:pos x="T8" y="T9"/>
                </a:cxn>
                <a:cxn ang="0">
                  <a:pos x="T10" y="T11"/>
                </a:cxn>
                <a:cxn ang="0">
                  <a:pos x="T12" y="T13"/>
                </a:cxn>
              </a:cxnLst>
              <a:rect l="0" t="0" r="r" b="b"/>
              <a:pathLst>
                <a:path w="20" h="15">
                  <a:moveTo>
                    <a:pt x="19" y="8"/>
                  </a:moveTo>
                  <a:cubicBezTo>
                    <a:pt x="15" y="10"/>
                    <a:pt x="11" y="12"/>
                    <a:pt x="7" y="15"/>
                  </a:cubicBezTo>
                  <a:cubicBezTo>
                    <a:pt x="5" y="12"/>
                    <a:pt x="3" y="10"/>
                    <a:pt x="0" y="8"/>
                  </a:cubicBezTo>
                  <a:cubicBezTo>
                    <a:pt x="2" y="4"/>
                    <a:pt x="4" y="2"/>
                    <a:pt x="8" y="0"/>
                  </a:cubicBezTo>
                  <a:cubicBezTo>
                    <a:pt x="11" y="2"/>
                    <a:pt x="15" y="2"/>
                    <a:pt x="19" y="3"/>
                  </a:cubicBezTo>
                  <a:cubicBezTo>
                    <a:pt x="20" y="5"/>
                    <a:pt x="20" y="6"/>
                    <a:pt x="18" y="7"/>
                  </a:cubicBezTo>
                  <a:lnTo>
                    <a:pt x="19" y="8"/>
                  </a:lnTo>
                  <a:close/>
                </a:path>
              </a:pathLst>
            </a:custGeom>
            <a:solidFill>
              <a:srgbClr val="F6AF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1" name="Freeform 266">
              <a:extLst>
                <a:ext uri="{FF2B5EF4-FFF2-40B4-BE49-F238E27FC236}">
                  <a16:creationId xmlns:a16="http://schemas.microsoft.com/office/drawing/2014/main" id="{2ED888C7-5AE2-4BBA-9FC5-241714D42ACB}"/>
                </a:ext>
              </a:extLst>
            </p:cNvPr>
            <p:cNvSpPr>
              <a:spLocks/>
            </p:cNvSpPr>
            <p:nvPr/>
          </p:nvSpPr>
          <p:spPr bwMode="auto">
            <a:xfrm>
              <a:off x="9139783" y="5486753"/>
              <a:ext cx="38341" cy="25937"/>
            </a:xfrm>
            <a:custGeom>
              <a:avLst/>
              <a:gdLst>
                <a:gd name="T0" fmla="*/ 4 w 17"/>
                <a:gd name="T1" fmla="*/ 11 h 11"/>
                <a:gd name="T2" fmla="*/ 0 w 17"/>
                <a:gd name="T3" fmla="*/ 7 h 11"/>
                <a:gd name="T4" fmla="*/ 17 w 17"/>
                <a:gd name="T5" fmla="*/ 1 h 11"/>
                <a:gd name="T6" fmla="*/ 4 w 17"/>
                <a:gd name="T7" fmla="*/ 11 h 11"/>
              </a:gdLst>
              <a:ahLst/>
              <a:cxnLst>
                <a:cxn ang="0">
                  <a:pos x="T0" y="T1"/>
                </a:cxn>
                <a:cxn ang="0">
                  <a:pos x="T2" y="T3"/>
                </a:cxn>
                <a:cxn ang="0">
                  <a:pos x="T4" y="T5"/>
                </a:cxn>
                <a:cxn ang="0">
                  <a:pos x="T6" y="T7"/>
                </a:cxn>
              </a:cxnLst>
              <a:rect l="0" t="0" r="r" b="b"/>
              <a:pathLst>
                <a:path w="17" h="11">
                  <a:moveTo>
                    <a:pt x="4" y="11"/>
                  </a:moveTo>
                  <a:cubicBezTo>
                    <a:pt x="2" y="10"/>
                    <a:pt x="1" y="9"/>
                    <a:pt x="0" y="7"/>
                  </a:cubicBezTo>
                  <a:cubicBezTo>
                    <a:pt x="4" y="2"/>
                    <a:pt x="10" y="0"/>
                    <a:pt x="17" y="1"/>
                  </a:cubicBezTo>
                  <a:cubicBezTo>
                    <a:pt x="13" y="4"/>
                    <a:pt x="8" y="8"/>
                    <a:pt x="4" y="11"/>
                  </a:cubicBezTo>
                  <a:close/>
                </a:path>
              </a:pathLst>
            </a:custGeom>
            <a:solidFill>
              <a:srgbClr val="F6BA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2" name="Freeform 267">
              <a:extLst>
                <a:ext uri="{FF2B5EF4-FFF2-40B4-BE49-F238E27FC236}">
                  <a16:creationId xmlns:a16="http://schemas.microsoft.com/office/drawing/2014/main" id="{8D45D848-DD50-4BC5-8ED4-FED63B56D66E}"/>
                </a:ext>
              </a:extLst>
            </p:cNvPr>
            <p:cNvSpPr>
              <a:spLocks/>
            </p:cNvSpPr>
            <p:nvPr/>
          </p:nvSpPr>
          <p:spPr bwMode="auto">
            <a:xfrm>
              <a:off x="9246911" y="5275879"/>
              <a:ext cx="25937" cy="33830"/>
            </a:xfrm>
            <a:custGeom>
              <a:avLst/>
              <a:gdLst>
                <a:gd name="T0" fmla="*/ 7 w 11"/>
                <a:gd name="T1" fmla="*/ 4 h 15"/>
                <a:gd name="T2" fmla="*/ 11 w 11"/>
                <a:gd name="T3" fmla="*/ 15 h 15"/>
                <a:gd name="T4" fmla="*/ 0 w 11"/>
                <a:gd name="T5" fmla="*/ 0 h 15"/>
                <a:gd name="T6" fmla="*/ 7 w 11"/>
                <a:gd name="T7" fmla="*/ 4 h 15"/>
              </a:gdLst>
              <a:ahLst/>
              <a:cxnLst>
                <a:cxn ang="0">
                  <a:pos x="T0" y="T1"/>
                </a:cxn>
                <a:cxn ang="0">
                  <a:pos x="T2" y="T3"/>
                </a:cxn>
                <a:cxn ang="0">
                  <a:pos x="T4" y="T5"/>
                </a:cxn>
                <a:cxn ang="0">
                  <a:pos x="T6" y="T7"/>
                </a:cxn>
              </a:cxnLst>
              <a:rect l="0" t="0" r="r" b="b"/>
              <a:pathLst>
                <a:path w="11" h="15">
                  <a:moveTo>
                    <a:pt x="7" y="4"/>
                  </a:moveTo>
                  <a:cubicBezTo>
                    <a:pt x="9" y="8"/>
                    <a:pt x="10" y="11"/>
                    <a:pt x="11" y="15"/>
                  </a:cubicBezTo>
                  <a:cubicBezTo>
                    <a:pt x="5" y="12"/>
                    <a:pt x="1" y="8"/>
                    <a:pt x="0" y="0"/>
                  </a:cubicBezTo>
                  <a:cubicBezTo>
                    <a:pt x="3" y="2"/>
                    <a:pt x="5" y="3"/>
                    <a:pt x="7" y="4"/>
                  </a:cubicBezTo>
                  <a:close/>
                </a:path>
              </a:pathLst>
            </a:custGeom>
            <a:solidFill>
              <a:srgbClr val="AAB4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3" name="Freeform 268">
              <a:extLst>
                <a:ext uri="{FF2B5EF4-FFF2-40B4-BE49-F238E27FC236}">
                  <a16:creationId xmlns:a16="http://schemas.microsoft.com/office/drawing/2014/main" id="{B296735E-F42B-415C-930D-EDAFB98809FB}"/>
                </a:ext>
              </a:extLst>
            </p:cNvPr>
            <p:cNvSpPr>
              <a:spLocks/>
            </p:cNvSpPr>
            <p:nvPr/>
          </p:nvSpPr>
          <p:spPr bwMode="auto">
            <a:xfrm>
              <a:off x="9098059" y="5466455"/>
              <a:ext cx="27064" cy="33830"/>
            </a:xfrm>
            <a:custGeom>
              <a:avLst/>
              <a:gdLst>
                <a:gd name="T0" fmla="*/ 10 w 12"/>
                <a:gd name="T1" fmla="*/ 9 h 15"/>
                <a:gd name="T2" fmla="*/ 0 w 12"/>
                <a:gd name="T3" fmla="*/ 5 h 15"/>
                <a:gd name="T4" fmla="*/ 11 w 12"/>
                <a:gd name="T5" fmla="*/ 5 h 15"/>
                <a:gd name="T6" fmla="*/ 11 w 12"/>
                <a:gd name="T7" fmla="*/ 8 h 15"/>
                <a:gd name="T8" fmla="*/ 10 w 12"/>
                <a:gd name="T9" fmla="*/ 9 h 15"/>
              </a:gdLst>
              <a:ahLst/>
              <a:cxnLst>
                <a:cxn ang="0">
                  <a:pos x="T0" y="T1"/>
                </a:cxn>
                <a:cxn ang="0">
                  <a:pos x="T2" y="T3"/>
                </a:cxn>
                <a:cxn ang="0">
                  <a:pos x="T4" y="T5"/>
                </a:cxn>
                <a:cxn ang="0">
                  <a:pos x="T6" y="T7"/>
                </a:cxn>
                <a:cxn ang="0">
                  <a:pos x="T8" y="T9"/>
                </a:cxn>
              </a:cxnLst>
              <a:rect l="0" t="0" r="r" b="b"/>
              <a:pathLst>
                <a:path w="12" h="15">
                  <a:moveTo>
                    <a:pt x="10" y="9"/>
                  </a:moveTo>
                  <a:cubicBezTo>
                    <a:pt x="7" y="8"/>
                    <a:pt x="0" y="15"/>
                    <a:pt x="0" y="5"/>
                  </a:cubicBezTo>
                  <a:cubicBezTo>
                    <a:pt x="3" y="0"/>
                    <a:pt x="7" y="4"/>
                    <a:pt x="11" y="5"/>
                  </a:cubicBezTo>
                  <a:cubicBezTo>
                    <a:pt x="11" y="6"/>
                    <a:pt x="12" y="7"/>
                    <a:pt x="11" y="8"/>
                  </a:cubicBezTo>
                  <a:cubicBezTo>
                    <a:pt x="11" y="9"/>
                    <a:pt x="11" y="9"/>
                    <a:pt x="10" y="9"/>
                  </a:cubicBezTo>
                  <a:close/>
                </a:path>
              </a:pathLst>
            </a:custGeom>
            <a:solidFill>
              <a:srgbClr val="F4C9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4" name="Freeform 269">
              <a:extLst>
                <a:ext uri="{FF2B5EF4-FFF2-40B4-BE49-F238E27FC236}">
                  <a16:creationId xmlns:a16="http://schemas.microsoft.com/office/drawing/2014/main" id="{6E02C430-68B1-43DE-82B3-59AF024FE399}"/>
                </a:ext>
              </a:extLst>
            </p:cNvPr>
            <p:cNvSpPr>
              <a:spLocks/>
            </p:cNvSpPr>
            <p:nvPr/>
          </p:nvSpPr>
          <p:spPr bwMode="auto">
            <a:xfrm>
              <a:off x="9323593" y="5331134"/>
              <a:ext cx="33830" cy="22553"/>
            </a:xfrm>
            <a:custGeom>
              <a:avLst/>
              <a:gdLst>
                <a:gd name="T0" fmla="*/ 0 w 15"/>
                <a:gd name="T1" fmla="*/ 2 h 10"/>
                <a:gd name="T2" fmla="*/ 15 w 15"/>
                <a:gd name="T3" fmla="*/ 10 h 10"/>
                <a:gd name="T4" fmla="*/ 8 w 15"/>
                <a:gd name="T5" fmla="*/ 9 h 10"/>
                <a:gd name="T6" fmla="*/ 0 w 15"/>
                <a:gd name="T7" fmla="*/ 2 h 10"/>
              </a:gdLst>
              <a:ahLst/>
              <a:cxnLst>
                <a:cxn ang="0">
                  <a:pos x="T0" y="T1"/>
                </a:cxn>
                <a:cxn ang="0">
                  <a:pos x="T2" y="T3"/>
                </a:cxn>
                <a:cxn ang="0">
                  <a:pos x="T4" y="T5"/>
                </a:cxn>
                <a:cxn ang="0">
                  <a:pos x="T6" y="T7"/>
                </a:cxn>
              </a:cxnLst>
              <a:rect l="0" t="0" r="r" b="b"/>
              <a:pathLst>
                <a:path w="15" h="10">
                  <a:moveTo>
                    <a:pt x="0" y="2"/>
                  </a:moveTo>
                  <a:cubicBezTo>
                    <a:pt x="7" y="0"/>
                    <a:pt x="11" y="5"/>
                    <a:pt x="15" y="10"/>
                  </a:cubicBezTo>
                  <a:cubicBezTo>
                    <a:pt x="13" y="10"/>
                    <a:pt x="10" y="10"/>
                    <a:pt x="8" y="9"/>
                  </a:cubicBezTo>
                  <a:cubicBezTo>
                    <a:pt x="4" y="8"/>
                    <a:pt x="2" y="6"/>
                    <a:pt x="0" y="2"/>
                  </a:cubicBezTo>
                  <a:close/>
                </a:path>
              </a:pathLst>
            </a:custGeom>
            <a:solidFill>
              <a:srgbClr val="A2AF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5" name="Freeform 270">
              <a:extLst>
                <a:ext uri="{FF2B5EF4-FFF2-40B4-BE49-F238E27FC236}">
                  <a16:creationId xmlns:a16="http://schemas.microsoft.com/office/drawing/2014/main" id="{930F8BA7-2FD7-4EEF-A86A-3BC0CD9CDAD4}"/>
                </a:ext>
              </a:extLst>
            </p:cNvPr>
            <p:cNvSpPr>
              <a:spLocks/>
            </p:cNvSpPr>
            <p:nvPr/>
          </p:nvSpPr>
          <p:spPr bwMode="auto">
            <a:xfrm>
              <a:off x="9120612" y="5473221"/>
              <a:ext cx="21426" cy="20298"/>
            </a:xfrm>
            <a:custGeom>
              <a:avLst/>
              <a:gdLst>
                <a:gd name="T0" fmla="*/ 0 w 9"/>
                <a:gd name="T1" fmla="*/ 6 h 9"/>
                <a:gd name="T2" fmla="*/ 1 w 9"/>
                <a:gd name="T3" fmla="*/ 2 h 9"/>
                <a:gd name="T4" fmla="*/ 9 w 9"/>
                <a:gd name="T5" fmla="*/ 0 h 9"/>
                <a:gd name="T6" fmla="*/ 0 w 9"/>
                <a:gd name="T7" fmla="*/ 9 h 9"/>
                <a:gd name="T8" fmla="*/ 0 w 9"/>
                <a:gd name="T9" fmla="*/ 6 h 9"/>
              </a:gdLst>
              <a:ahLst/>
              <a:cxnLst>
                <a:cxn ang="0">
                  <a:pos x="T0" y="T1"/>
                </a:cxn>
                <a:cxn ang="0">
                  <a:pos x="T2" y="T3"/>
                </a:cxn>
                <a:cxn ang="0">
                  <a:pos x="T4" y="T5"/>
                </a:cxn>
                <a:cxn ang="0">
                  <a:pos x="T6" y="T7"/>
                </a:cxn>
                <a:cxn ang="0">
                  <a:pos x="T8" y="T9"/>
                </a:cxn>
              </a:cxnLst>
              <a:rect l="0" t="0" r="r" b="b"/>
              <a:pathLst>
                <a:path w="9" h="9">
                  <a:moveTo>
                    <a:pt x="0" y="6"/>
                  </a:moveTo>
                  <a:cubicBezTo>
                    <a:pt x="0" y="5"/>
                    <a:pt x="0" y="4"/>
                    <a:pt x="1" y="2"/>
                  </a:cubicBezTo>
                  <a:cubicBezTo>
                    <a:pt x="3" y="2"/>
                    <a:pt x="6" y="1"/>
                    <a:pt x="9" y="0"/>
                  </a:cubicBezTo>
                  <a:cubicBezTo>
                    <a:pt x="9" y="6"/>
                    <a:pt x="4" y="7"/>
                    <a:pt x="0" y="9"/>
                  </a:cubicBezTo>
                  <a:cubicBezTo>
                    <a:pt x="0" y="8"/>
                    <a:pt x="0" y="7"/>
                    <a:pt x="0" y="6"/>
                  </a:cubicBezTo>
                  <a:close/>
                </a:path>
              </a:pathLst>
            </a:custGeom>
            <a:solidFill>
              <a:srgbClr val="F7B4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6" name="Freeform 271">
              <a:extLst>
                <a:ext uri="{FF2B5EF4-FFF2-40B4-BE49-F238E27FC236}">
                  <a16:creationId xmlns:a16="http://schemas.microsoft.com/office/drawing/2014/main" id="{79B42453-1093-4FAE-82EE-E6468EC4A44B}"/>
                </a:ext>
              </a:extLst>
            </p:cNvPr>
            <p:cNvSpPr>
              <a:spLocks/>
            </p:cNvSpPr>
            <p:nvPr/>
          </p:nvSpPr>
          <p:spPr bwMode="auto">
            <a:xfrm>
              <a:off x="9484850" y="4327508"/>
              <a:ext cx="66533" cy="128554"/>
            </a:xfrm>
            <a:custGeom>
              <a:avLst/>
              <a:gdLst>
                <a:gd name="T0" fmla="*/ 0 w 29"/>
                <a:gd name="T1" fmla="*/ 56 h 56"/>
                <a:gd name="T2" fmla="*/ 29 w 29"/>
                <a:gd name="T3" fmla="*/ 0 h 56"/>
                <a:gd name="T4" fmla="*/ 4 w 29"/>
                <a:gd name="T5" fmla="*/ 55 h 56"/>
                <a:gd name="T6" fmla="*/ 0 w 29"/>
                <a:gd name="T7" fmla="*/ 56 h 56"/>
              </a:gdLst>
              <a:ahLst/>
              <a:cxnLst>
                <a:cxn ang="0">
                  <a:pos x="T0" y="T1"/>
                </a:cxn>
                <a:cxn ang="0">
                  <a:pos x="T2" y="T3"/>
                </a:cxn>
                <a:cxn ang="0">
                  <a:pos x="T4" y="T5"/>
                </a:cxn>
                <a:cxn ang="0">
                  <a:pos x="T6" y="T7"/>
                </a:cxn>
              </a:cxnLst>
              <a:rect l="0" t="0" r="r" b="b"/>
              <a:pathLst>
                <a:path w="29" h="56">
                  <a:moveTo>
                    <a:pt x="0" y="56"/>
                  </a:moveTo>
                  <a:cubicBezTo>
                    <a:pt x="10" y="37"/>
                    <a:pt x="20" y="18"/>
                    <a:pt x="29" y="0"/>
                  </a:cubicBezTo>
                  <a:cubicBezTo>
                    <a:pt x="29" y="22"/>
                    <a:pt x="14" y="37"/>
                    <a:pt x="4" y="55"/>
                  </a:cubicBezTo>
                  <a:cubicBezTo>
                    <a:pt x="3" y="56"/>
                    <a:pt x="2" y="56"/>
                    <a:pt x="0" y="56"/>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7" name="Freeform 272">
              <a:extLst>
                <a:ext uri="{FF2B5EF4-FFF2-40B4-BE49-F238E27FC236}">
                  <a16:creationId xmlns:a16="http://schemas.microsoft.com/office/drawing/2014/main" id="{33045EBA-A865-4F0C-AF04-8B21C3C73034}"/>
                </a:ext>
              </a:extLst>
            </p:cNvPr>
            <p:cNvSpPr>
              <a:spLocks/>
            </p:cNvSpPr>
            <p:nvPr/>
          </p:nvSpPr>
          <p:spPr bwMode="auto">
            <a:xfrm>
              <a:off x="9551382" y="4653405"/>
              <a:ext cx="18043" cy="42851"/>
            </a:xfrm>
            <a:custGeom>
              <a:avLst/>
              <a:gdLst>
                <a:gd name="T0" fmla="*/ 0 w 8"/>
                <a:gd name="T1" fmla="*/ 18 h 19"/>
                <a:gd name="T2" fmla="*/ 0 w 8"/>
                <a:gd name="T3" fmla="*/ 5 h 19"/>
                <a:gd name="T4" fmla="*/ 8 w 8"/>
                <a:gd name="T5" fmla="*/ 7 h 19"/>
                <a:gd name="T6" fmla="*/ 0 w 8"/>
                <a:gd name="T7" fmla="*/ 18 h 19"/>
              </a:gdLst>
              <a:ahLst/>
              <a:cxnLst>
                <a:cxn ang="0">
                  <a:pos x="T0" y="T1"/>
                </a:cxn>
                <a:cxn ang="0">
                  <a:pos x="T2" y="T3"/>
                </a:cxn>
                <a:cxn ang="0">
                  <a:pos x="T4" y="T5"/>
                </a:cxn>
                <a:cxn ang="0">
                  <a:pos x="T6" y="T7"/>
                </a:cxn>
              </a:cxnLst>
              <a:rect l="0" t="0" r="r" b="b"/>
              <a:pathLst>
                <a:path w="8" h="19">
                  <a:moveTo>
                    <a:pt x="0" y="18"/>
                  </a:moveTo>
                  <a:cubicBezTo>
                    <a:pt x="0" y="14"/>
                    <a:pt x="0" y="10"/>
                    <a:pt x="0" y="5"/>
                  </a:cubicBezTo>
                  <a:cubicBezTo>
                    <a:pt x="4" y="0"/>
                    <a:pt x="8" y="3"/>
                    <a:pt x="8" y="7"/>
                  </a:cubicBezTo>
                  <a:cubicBezTo>
                    <a:pt x="8" y="11"/>
                    <a:pt x="8" y="19"/>
                    <a:pt x="0" y="18"/>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8" name="Freeform 273">
              <a:extLst>
                <a:ext uri="{FF2B5EF4-FFF2-40B4-BE49-F238E27FC236}">
                  <a16:creationId xmlns:a16="http://schemas.microsoft.com/office/drawing/2014/main" id="{92F6D547-D4C6-4273-B75A-0C18399D1FA5}"/>
                </a:ext>
              </a:extLst>
            </p:cNvPr>
            <p:cNvSpPr>
              <a:spLocks/>
            </p:cNvSpPr>
            <p:nvPr/>
          </p:nvSpPr>
          <p:spPr bwMode="auto">
            <a:xfrm>
              <a:off x="9418317" y="4536127"/>
              <a:ext cx="49617" cy="101490"/>
            </a:xfrm>
            <a:custGeom>
              <a:avLst/>
              <a:gdLst>
                <a:gd name="T0" fmla="*/ 22 w 22"/>
                <a:gd name="T1" fmla="*/ 0 h 44"/>
                <a:gd name="T2" fmla="*/ 17 w 22"/>
                <a:gd name="T3" fmla="*/ 33 h 44"/>
                <a:gd name="T4" fmla="*/ 12 w 22"/>
                <a:gd name="T5" fmla="*/ 20 h 44"/>
                <a:gd name="T6" fmla="*/ 0 w 22"/>
                <a:gd name="T7" fmla="*/ 44 h 44"/>
                <a:gd name="T8" fmla="*/ 22 w 22"/>
                <a:gd name="T9" fmla="*/ 0 h 44"/>
              </a:gdLst>
              <a:ahLst/>
              <a:cxnLst>
                <a:cxn ang="0">
                  <a:pos x="T0" y="T1"/>
                </a:cxn>
                <a:cxn ang="0">
                  <a:pos x="T2" y="T3"/>
                </a:cxn>
                <a:cxn ang="0">
                  <a:pos x="T4" y="T5"/>
                </a:cxn>
                <a:cxn ang="0">
                  <a:pos x="T6" y="T7"/>
                </a:cxn>
                <a:cxn ang="0">
                  <a:pos x="T8" y="T9"/>
                </a:cxn>
              </a:cxnLst>
              <a:rect l="0" t="0" r="r" b="b"/>
              <a:pathLst>
                <a:path w="22" h="44">
                  <a:moveTo>
                    <a:pt x="22" y="0"/>
                  </a:moveTo>
                  <a:cubicBezTo>
                    <a:pt x="20" y="11"/>
                    <a:pt x="19" y="22"/>
                    <a:pt x="17" y="33"/>
                  </a:cubicBezTo>
                  <a:cubicBezTo>
                    <a:pt x="16" y="29"/>
                    <a:pt x="14" y="26"/>
                    <a:pt x="12" y="20"/>
                  </a:cubicBezTo>
                  <a:cubicBezTo>
                    <a:pt x="7" y="29"/>
                    <a:pt x="4" y="37"/>
                    <a:pt x="0" y="44"/>
                  </a:cubicBezTo>
                  <a:cubicBezTo>
                    <a:pt x="0" y="26"/>
                    <a:pt x="7" y="11"/>
                    <a:pt x="22" y="0"/>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9" name="Freeform 274">
              <a:extLst>
                <a:ext uri="{FF2B5EF4-FFF2-40B4-BE49-F238E27FC236}">
                  <a16:creationId xmlns:a16="http://schemas.microsoft.com/office/drawing/2014/main" id="{2A38E1F0-2E91-47E5-BDCC-79B06E0E9CCC}"/>
                </a:ext>
              </a:extLst>
            </p:cNvPr>
            <p:cNvSpPr>
              <a:spLocks/>
            </p:cNvSpPr>
            <p:nvPr/>
          </p:nvSpPr>
          <p:spPr bwMode="auto">
            <a:xfrm>
              <a:off x="9418317" y="4664682"/>
              <a:ext cx="31575" cy="84576"/>
            </a:xfrm>
            <a:custGeom>
              <a:avLst/>
              <a:gdLst>
                <a:gd name="T0" fmla="*/ 14 w 14"/>
                <a:gd name="T1" fmla="*/ 7 h 37"/>
                <a:gd name="T2" fmla="*/ 8 w 14"/>
                <a:gd name="T3" fmla="*/ 37 h 37"/>
                <a:gd name="T4" fmla="*/ 6 w 14"/>
                <a:gd name="T5" fmla="*/ 0 h 37"/>
                <a:gd name="T6" fmla="*/ 14 w 14"/>
                <a:gd name="T7" fmla="*/ 7 h 37"/>
              </a:gdLst>
              <a:ahLst/>
              <a:cxnLst>
                <a:cxn ang="0">
                  <a:pos x="T0" y="T1"/>
                </a:cxn>
                <a:cxn ang="0">
                  <a:pos x="T2" y="T3"/>
                </a:cxn>
                <a:cxn ang="0">
                  <a:pos x="T4" y="T5"/>
                </a:cxn>
                <a:cxn ang="0">
                  <a:pos x="T6" y="T7"/>
                </a:cxn>
              </a:cxnLst>
              <a:rect l="0" t="0" r="r" b="b"/>
              <a:pathLst>
                <a:path w="14" h="37">
                  <a:moveTo>
                    <a:pt x="14" y="7"/>
                  </a:moveTo>
                  <a:cubicBezTo>
                    <a:pt x="12" y="17"/>
                    <a:pt x="10" y="27"/>
                    <a:pt x="8" y="37"/>
                  </a:cubicBezTo>
                  <a:cubicBezTo>
                    <a:pt x="0" y="24"/>
                    <a:pt x="12" y="12"/>
                    <a:pt x="6" y="0"/>
                  </a:cubicBezTo>
                  <a:cubicBezTo>
                    <a:pt x="12" y="0"/>
                    <a:pt x="10" y="6"/>
                    <a:pt x="14" y="7"/>
                  </a:cubicBez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0" name="Freeform 275">
              <a:extLst>
                <a:ext uri="{FF2B5EF4-FFF2-40B4-BE49-F238E27FC236}">
                  <a16:creationId xmlns:a16="http://schemas.microsoft.com/office/drawing/2014/main" id="{E1EC27A9-97B0-4EB3-93CF-10541118C3B1}"/>
                </a:ext>
              </a:extLst>
            </p:cNvPr>
            <p:cNvSpPr>
              <a:spLocks/>
            </p:cNvSpPr>
            <p:nvPr/>
          </p:nvSpPr>
          <p:spPr bwMode="auto">
            <a:xfrm>
              <a:off x="9281870" y="4083931"/>
              <a:ext cx="193959" cy="31575"/>
            </a:xfrm>
            <a:custGeom>
              <a:avLst/>
              <a:gdLst>
                <a:gd name="T0" fmla="*/ 44 w 84"/>
                <a:gd name="T1" fmla="*/ 14 h 14"/>
                <a:gd name="T2" fmla="*/ 9 w 84"/>
                <a:gd name="T3" fmla="*/ 14 h 14"/>
                <a:gd name="T4" fmla="*/ 0 w 84"/>
                <a:gd name="T5" fmla="*/ 8 h 14"/>
                <a:gd name="T6" fmla="*/ 10 w 84"/>
                <a:gd name="T7" fmla="*/ 0 h 14"/>
                <a:gd name="T8" fmla="*/ 75 w 84"/>
                <a:gd name="T9" fmla="*/ 0 h 14"/>
                <a:gd name="T10" fmla="*/ 84 w 84"/>
                <a:gd name="T11" fmla="*/ 6 h 14"/>
                <a:gd name="T12" fmla="*/ 75 w 84"/>
                <a:gd name="T13" fmla="*/ 14 h 14"/>
                <a:gd name="T14" fmla="*/ 44 w 84"/>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14">
                  <a:moveTo>
                    <a:pt x="44" y="14"/>
                  </a:moveTo>
                  <a:cubicBezTo>
                    <a:pt x="32" y="14"/>
                    <a:pt x="21" y="14"/>
                    <a:pt x="9" y="14"/>
                  </a:cubicBezTo>
                  <a:cubicBezTo>
                    <a:pt x="5" y="14"/>
                    <a:pt x="1" y="14"/>
                    <a:pt x="0" y="8"/>
                  </a:cubicBezTo>
                  <a:cubicBezTo>
                    <a:pt x="0" y="1"/>
                    <a:pt x="4" y="0"/>
                    <a:pt x="10" y="0"/>
                  </a:cubicBezTo>
                  <a:cubicBezTo>
                    <a:pt x="31" y="0"/>
                    <a:pt x="53" y="0"/>
                    <a:pt x="75" y="0"/>
                  </a:cubicBezTo>
                  <a:cubicBezTo>
                    <a:pt x="80" y="0"/>
                    <a:pt x="84" y="1"/>
                    <a:pt x="84" y="6"/>
                  </a:cubicBezTo>
                  <a:cubicBezTo>
                    <a:pt x="84" y="13"/>
                    <a:pt x="80" y="14"/>
                    <a:pt x="75" y="14"/>
                  </a:cubicBezTo>
                  <a:cubicBezTo>
                    <a:pt x="64" y="14"/>
                    <a:pt x="54" y="14"/>
                    <a:pt x="44" y="14"/>
                  </a:cubicBezTo>
                  <a:close/>
                </a:path>
              </a:pathLst>
            </a:custGeom>
            <a:solidFill>
              <a:srgbClr val="EBB9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1" name="Freeform 276">
              <a:extLst>
                <a:ext uri="{FF2B5EF4-FFF2-40B4-BE49-F238E27FC236}">
                  <a16:creationId xmlns:a16="http://schemas.microsoft.com/office/drawing/2014/main" id="{3496612B-24BF-40B3-87B8-D9F07B4039E6}"/>
                </a:ext>
              </a:extLst>
            </p:cNvPr>
            <p:cNvSpPr>
              <a:spLocks/>
            </p:cNvSpPr>
            <p:nvPr/>
          </p:nvSpPr>
          <p:spPr bwMode="auto">
            <a:xfrm>
              <a:off x="9461169" y="3073539"/>
              <a:ext cx="21426" cy="49617"/>
            </a:xfrm>
            <a:custGeom>
              <a:avLst/>
              <a:gdLst>
                <a:gd name="T0" fmla="*/ 6 w 9"/>
                <a:gd name="T1" fmla="*/ 22 h 22"/>
                <a:gd name="T2" fmla="*/ 3 w 9"/>
                <a:gd name="T3" fmla="*/ 0 h 22"/>
                <a:gd name="T4" fmla="*/ 6 w 9"/>
                <a:gd name="T5" fmla="*/ 22 h 22"/>
              </a:gdLst>
              <a:ahLst/>
              <a:cxnLst>
                <a:cxn ang="0">
                  <a:pos x="T0" y="T1"/>
                </a:cxn>
                <a:cxn ang="0">
                  <a:pos x="T2" y="T3"/>
                </a:cxn>
                <a:cxn ang="0">
                  <a:pos x="T4" y="T5"/>
                </a:cxn>
              </a:cxnLst>
              <a:rect l="0" t="0" r="r" b="b"/>
              <a:pathLst>
                <a:path w="9" h="22">
                  <a:moveTo>
                    <a:pt x="6" y="22"/>
                  </a:moveTo>
                  <a:cubicBezTo>
                    <a:pt x="0" y="16"/>
                    <a:pt x="4" y="8"/>
                    <a:pt x="3" y="0"/>
                  </a:cubicBezTo>
                  <a:cubicBezTo>
                    <a:pt x="9" y="7"/>
                    <a:pt x="5" y="15"/>
                    <a:pt x="6" y="22"/>
                  </a:cubicBezTo>
                  <a:close/>
                </a:path>
              </a:pathLst>
            </a:custGeom>
            <a:solidFill>
              <a:srgbClr val="FBD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2" name="Freeform 277">
              <a:extLst>
                <a:ext uri="{FF2B5EF4-FFF2-40B4-BE49-F238E27FC236}">
                  <a16:creationId xmlns:a16="http://schemas.microsoft.com/office/drawing/2014/main" id="{5E66C071-A0A2-4E2C-9671-CE3E6063D9AE}"/>
                </a:ext>
              </a:extLst>
            </p:cNvPr>
            <p:cNvSpPr>
              <a:spLocks/>
            </p:cNvSpPr>
            <p:nvPr/>
          </p:nvSpPr>
          <p:spPr bwMode="auto">
            <a:xfrm>
              <a:off x="9332614" y="3005879"/>
              <a:ext cx="92469" cy="25937"/>
            </a:xfrm>
            <a:custGeom>
              <a:avLst/>
              <a:gdLst>
                <a:gd name="T0" fmla="*/ 40 w 40"/>
                <a:gd name="T1" fmla="*/ 11 h 11"/>
                <a:gd name="T2" fmla="*/ 0 w 40"/>
                <a:gd name="T3" fmla="*/ 1 h 11"/>
                <a:gd name="T4" fmla="*/ 29 w 40"/>
                <a:gd name="T5" fmla="*/ 0 h 11"/>
                <a:gd name="T6" fmla="*/ 40 w 40"/>
                <a:gd name="T7" fmla="*/ 11 h 11"/>
              </a:gdLst>
              <a:ahLst/>
              <a:cxnLst>
                <a:cxn ang="0">
                  <a:pos x="T0" y="T1"/>
                </a:cxn>
                <a:cxn ang="0">
                  <a:pos x="T2" y="T3"/>
                </a:cxn>
                <a:cxn ang="0">
                  <a:pos x="T4" y="T5"/>
                </a:cxn>
                <a:cxn ang="0">
                  <a:pos x="T6" y="T7"/>
                </a:cxn>
              </a:cxnLst>
              <a:rect l="0" t="0" r="r" b="b"/>
              <a:pathLst>
                <a:path w="40" h="11">
                  <a:moveTo>
                    <a:pt x="40" y="11"/>
                  </a:moveTo>
                  <a:cubicBezTo>
                    <a:pt x="27" y="8"/>
                    <a:pt x="13" y="4"/>
                    <a:pt x="0" y="1"/>
                  </a:cubicBezTo>
                  <a:cubicBezTo>
                    <a:pt x="10" y="1"/>
                    <a:pt x="19" y="0"/>
                    <a:pt x="29" y="0"/>
                  </a:cubicBezTo>
                  <a:cubicBezTo>
                    <a:pt x="33" y="4"/>
                    <a:pt x="37" y="7"/>
                    <a:pt x="40" y="11"/>
                  </a:cubicBezTo>
                  <a:close/>
                </a:path>
              </a:pathLst>
            </a:custGeom>
            <a:solidFill>
              <a:srgbClr val="7D6A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3" name="Freeform 282">
              <a:extLst>
                <a:ext uri="{FF2B5EF4-FFF2-40B4-BE49-F238E27FC236}">
                  <a16:creationId xmlns:a16="http://schemas.microsoft.com/office/drawing/2014/main" id="{DE1A62DD-69BE-4435-A144-FA2185264741}"/>
                </a:ext>
              </a:extLst>
            </p:cNvPr>
            <p:cNvSpPr>
              <a:spLocks/>
            </p:cNvSpPr>
            <p:nvPr/>
          </p:nvSpPr>
          <p:spPr bwMode="auto">
            <a:xfrm>
              <a:off x="9240145" y="3045348"/>
              <a:ext cx="122916" cy="57512"/>
            </a:xfrm>
            <a:custGeom>
              <a:avLst/>
              <a:gdLst>
                <a:gd name="T0" fmla="*/ 51 w 53"/>
                <a:gd name="T1" fmla="*/ 5 h 25"/>
                <a:gd name="T2" fmla="*/ 47 w 53"/>
                <a:gd name="T3" fmla="*/ 23 h 25"/>
                <a:gd name="T4" fmla="*/ 1 w 53"/>
                <a:gd name="T5" fmla="*/ 20 h 25"/>
                <a:gd name="T6" fmla="*/ 0 w 53"/>
                <a:gd name="T7" fmla="*/ 12 h 25"/>
                <a:gd name="T8" fmla="*/ 12 w 53"/>
                <a:gd name="T9" fmla="*/ 9 h 25"/>
                <a:gd name="T10" fmla="*/ 33 w 53"/>
                <a:gd name="T11" fmla="*/ 12 h 25"/>
                <a:gd name="T12" fmla="*/ 48 w 53"/>
                <a:gd name="T13" fmla="*/ 0 h 25"/>
                <a:gd name="T14" fmla="*/ 51 w 53"/>
                <a:gd name="T15" fmla="*/ 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5">
                  <a:moveTo>
                    <a:pt x="51" y="5"/>
                  </a:moveTo>
                  <a:cubicBezTo>
                    <a:pt x="50" y="11"/>
                    <a:pt x="53" y="18"/>
                    <a:pt x="47" y="23"/>
                  </a:cubicBezTo>
                  <a:cubicBezTo>
                    <a:pt x="31" y="25"/>
                    <a:pt x="16" y="22"/>
                    <a:pt x="1" y="20"/>
                  </a:cubicBezTo>
                  <a:cubicBezTo>
                    <a:pt x="0" y="17"/>
                    <a:pt x="0" y="15"/>
                    <a:pt x="0" y="12"/>
                  </a:cubicBezTo>
                  <a:cubicBezTo>
                    <a:pt x="4" y="9"/>
                    <a:pt x="8" y="8"/>
                    <a:pt x="12" y="9"/>
                  </a:cubicBezTo>
                  <a:cubicBezTo>
                    <a:pt x="19" y="12"/>
                    <a:pt x="25" y="16"/>
                    <a:pt x="33" y="12"/>
                  </a:cubicBezTo>
                  <a:cubicBezTo>
                    <a:pt x="39" y="9"/>
                    <a:pt x="42" y="3"/>
                    <a:pt x="48" y="0"/>
                  </a:cubicBezTo>
                  <a:cubicBezTo>
                    <a:pt x="51" y="1"/>
                    <a:pt x="52" y="2"/>
                    <a:pt x="51" y="5"/>
                  </a:cubicBezTo>
                  <a:close/>
                </a:path>
              </a:pathLst>
            </a:custGeom>
            <a:solidFill>
              <a:srgbClr val="7B5C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4" name="Freeform 283">
              <a:extLst>
                <a:ext uri="{FF2B5EF4-FFF2-40B4-BE49-F238E27FC236}">
                  <a16:creationId xmlns:a16="http://schemas.microsoft.com/office/drawing/2014/main" id="{D25D7966-5DE2-4879-B43B-A3EDB134F3AD}"/>
                </a:ext>
              </a:extLst>
            </p:cNvPr>
            <p:cNvSpPr>
              <a:spLocks/>
            </p:cNvSpPr>
            <p:nvPr/>
          </p:nvSpPr>
          <p:spPr bwMode="auto">
            <a:xfrm>
              <a:off x="9237890" y="3034071"/>
              <a:ext cx="72171" cy="39469"/>
            </a:xfrm>
            <a:custGeom>
              <a:avLst/>
              <a:gdLst>
                <a:gd name="T0" fmla="*/ 15 w 31"/>
                <a:gd name="T1" fmla="*/ 17 h 17"/>
                <a:gd name="T2" fmla="*/ 1 w 31"/>
                <a:gd name="T3" fmla="*/ 17 h 17"/>
                <a:gd name="T4" fmla="*/ 0 w 31"/>
                <a:gd name="T5" fmla="*/ 11 h 17"/>
                <a:gd name="T6" fmla="*/ 1 w 31"/>
                <a:gd name="T7" fmla="*/ 7 h 17"/>
                <a:gd name="T8" fmla="*/ 20 w 31"/>
                <a:gd name="T9" fmla="*/ 0 h 17"/>
                <a:gd name="T10" fmla="*/ 31 w 31"/>
                <a:gd name="T11" fmla="*/ 7 h 17"/>
                <a:gd name="T12" fmla="*/ 15 w 31"/>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1" h="17">
                  <a:moveTo>
                    <a:pt x="15" y="17"/>
                  </a:moveTo>
                  <a:cubicBezTo>
                    <a:pt x="11" y="17"/>
                    <a:pt x="6" y="17"/>
                    <a:pt x="1" y="17"/>
                  </a:cubicBezTo>
                  <a:cubicBezTo>
                    <a:pt x="1" y="15"/>
                    <a:pt x="1" y="13"/>
                    <a:pt x="0" y="11"/>
                  </a:cubicBezTo>
                  <a:cubicBezTo>
                    <a:pt x="1" y="10"/>
                    <a:pt x="1" y="8"/>
                    <a:pt x="1" y="7"/>
                  </a:cubicBezTo>
                  <a:cubicBezTo>
                    <a:pt x="9" y="8"/>
                    <a:pt x="13" y="2"/>
                    <a:pt x="20" y="0"/>
                  </a:cubicBezTo>
                  <a:cubicBezTo>
                    <a:pt x="22" y="3"/>
                    <a:pt x="29" y="2"/>
                    <a:pt x="31" y="7"/>
                  </a:cubicBezTo>
                  <a:cubicBezTo>
                    <a:pt x="29" y="15"/>
                    <a:pt x="22" y="15"/>
                    <a:pt x="15" y="17"/>
                  </a:cubicBezTo>
                  <a:close/>
                </a:path>
              </a:pathLst>
            </a:custGeom>
            <a:solidFill>
              <a:srgbClr val="4F3D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5" name="Freeform 284">
              <a:extLst>
                <a:ext uri="{FF2B5EF4-FFF2-40B4-BE49-F238E27FC236}">
                  <a16:creationId xmlns:a16="http://schemas.microsoft.com/office/drawing/2014/main" id="{325F8C34-8DA4-4766-8907-EF6823D8C1EC}"/>
                </a:ext>
              </a:extLst>
            </p:cNvPr>
            <p:cNvSpPr>
              <a:spLocks/>
            </p:cNvSpPr>
            <p:nvPr/>
          </p:nvSpPr>
          <p:spPr bwMode="auto">
            <a:xfrm>
              <a:off x="8874780" y="3052114"/>
              <a:ext cx="48490" cy="39469"/>
            </a:xfrm>
            <a:custGeom>
              <a:avLst/>
              <a:gdLst>
                <a:gd name="T0" fmla="*/ 19 w 21"/>
                <a:gd name="T1" fmla="*/ 17 h 17"/>
                <a:gd name="T2" fmla="*/ 1 w 21"/>
                <a:gd name="T3" fmla="*/ 17 h 17"/>
                <a:gd name="T4" fmla="*/ 5 w 21"/>
                <a:gd name="T5" fmla="*/ 10 h 17"/>
                <a:gd name="T6" fmla="*/ 21 w 21"/>
                <a:gd name="T7" fmla="*/ 3 h 17"/>
                <a:gd name="T8" fmla="*/ 19 w 21"/>
                <a:gd name="T9" fmla="*/ 17 h 17"/>
              </a:gdLst>
              <a:ahLst/>
              <a:cxnLst>
                <a:cxn ang="0">
                  <a:pos x="T0" y="T1"/>
                </a:cxn>
                <a:cxn ang="0">
                  <a:pos x="T2" y="T3"/>
                </a:cxn>
                <a:cxn ang="0">
                  <a:pos x="T4" y="T5"/>
                </a:cxn>
                <a:cxn ang="0">
                  <a:pos x="T6" y="T7"/>
                </a:cxn>
                <a:cxn ang="0">
                  <a:pos x="T8" y="T9"/>
                </a:cxn>
              </a:cxnLst>
              <a:rect l="0" t="0" r="r" b="b"/>
              <a:pathLst>
                <a:path w="21" h="17">
                  <a:moveTo>
                    <a:pt x="19" y="17"/>
                  </a:moveTo>
                  <a:cubicBezTo>
                    <a:pt x="13" y="17"/>
                    <a:pt x="7" y="17"/>
                    <a:pt x="1" y="17"/>
                  </a:cubicBezTo>
                  <a:cubicBezTo>
                    <a:pt x="0" y="13"/>
                    <a:pt x="2" y="11"/>
                    <a:pt x="5" y="10"/>
                  </a:cubicBezTo>
                  <a:cubicBezTo>
                    <a:pt x="9" y="5"/>
                    <a:pt x="13" y="0"/>
                    <a:pt x="21" y="3"/>
                  </a:cubicBezTo>
                  <a:cubicBezTo>
                    <a:pt x="20" y="8"/>
                    <a:pt x="19" y="12"/>
                    <a:pt x="19" y="17"/>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6" name="Freeform 285">
              <a:extLst>
                <a:ext uri="{FF2B5EF4-FFF2-40B4-BE49-F238E27FC236}">
                  <a16:creationId xmlns:a16="http://schemas.microsoft.com/office/drawing/2014/main" id="{1C5ECF94-1A60-488F-9AC3-7168C9098756}"/>
                </a:ext>
              </a:extLst>
            </p:cNvPr>
            <p:cNvSpPr>
              <a:spLocks/>
            </p:cNvSpPr>
            <p:nvPr/>
          </p:nvSpPr>
          <p:spPr bwMode="auto">
            <a:xfrm>
              <a:off x="8835312" y="3047603"/>
              <a:ext cx="50745" cy="43979"/>
            </a:xfrm>
            <a:custGeom>
              <a:avLst/>
              <a:gdLst>
                <a:gd name="T0" fmla="*/ 22 w 22"/>
                <a:gd name="T1" fmla="*/ 12 h 19"/>
                <a:gd name="T2" fmla="*/ 18 w 22"/>
                <a:gd name="T3" fmla="*/ 19 h 19"/>
                <a:gd name="T4" fmla="*/ 8 w 22"/>
                <a:gd name="T5" fmla="*/ 18 h 19"/>
                <a:gd name="T6" fmla="*/ 1 w 22"/>
                <a:gd name="T7" fmla="*/ 8 h 19"/>
                <a:gd name="T8" fmla="*/ 16 w 22"/>
                <a:gd name="T9" fmla="*/ 0 h 19"/>
                <a:gd name="T10" fmla="*/ 18 w 22"/>
                <a:gd name="T11" fmla="*/ 0 h 19"/>
                <a:gd name="T12" fmla="*/ 22 w 22"/>
                <a:gd name="T13" fmla="*/ 12 h 19"/>
              </a:gdLst>
              <a:ahLst/>
              <a:cxnLst>
                <a:cxn ang="0">
                  <a:pos x="T0" y="T1"/>
                </a:cxn>
                <a:cxn ang="0">
                  <a:pos x="T2" y="T3"/>
                </a:cxn>
                <a:cxn ang="0">
                  <a:pos x="T4" y="T5"/>
                </a:cxn>
                <a:cxn ang="0">
                  <a:pos x="T6" y="T7"/>
                </a:cxn>
                <a:cxn ang="0">
                  <a:pos x="T8" y="T9"/>
                </a:cxn>
                <a:cxn ang="0">
                  <a:pos x="T10" y="T11"/>
                </a:cxn>
                <a:cxn ang="0">
                  <a:pos x="T12" y="T13"/>
                </a:cxn>
              </a:cxnLst>
              <a:rect l="0" t="0" r="r" b="b"/>
              <a:pathLst>
                <a:path w="22" h="19">
                  <a:moveTo>
                    <a:pt x="22" y="12"/>
                  </a:moveTo>
                  <a:cubicBezTo>
                    <a:pt x="21" y="14"/>
                    <a:pt x="20" y="16"/>
                    <a:pt x="18" y="19"/>
                  </a:cubicBezTo>
                  <a:cubicBezTo>
                    <a:pt x="15" y="19"/>
                    <a:pt x="11" y="19"/>
                    <a:pt x="8" y="18"/>
                  </a:cubicBezTo>
                  <a:cubicBezTo>
                    <a:pt x="3" y="16"/>
                    <a:pt x="0" y="14"/>
                    <a:pt x="1" y="8"/>
                  </a:cubicBezTo>
                  <a:cubicBezTo>
                    <a:pt x="3" y="1"/>
                    <a:pt x="9" y="0"/>
                    <a:pt x="16" y="0"/>
                  </a:cubicBezTo>
                  <a:cubicBezTo>
                    <a:pt x="16" y="0"/>
                    <a:pt x="17" y="0"/>
                    <a:pt x="18" y="0"/>
                  </a:cubicBezTo>
                  <a:cubicBezTo>
                    <a:pt x="22" y="3"/>
                    <a:pt x="22" y="8"/>
                    <a:pt x="22" y="12"/>
                  </a:cubicBezTo>
                  <a:close/>
                </a:path>
              </a:pathLst>
            </a:custGeom>
            <a:solidFill>
              <a:srgbClr val="05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7" name="Freeform 286">
              <a:extLst>
                <a:ext uri="{FF2B5EF4-FFF2-40B4-BE49-F238E27FC236}">
                  <a16:creationId xmlns:a16="http://schemas.microsoft.com/office/drawing/2014/main" id="{3EE35DB7-5C1D-4E88-B19F-7CC91A14CD0D}"/>
                </a:ext>
              </a:extLst>
            </p:cNvPr>
            <p:cNvSpPr>
              <a:spLocks/>
            </p:cNvSpPr>
            <p:nvPr/>
          </p:nvSpPr>
          <p:spPr bwMode="auto">
            <a:xfrm>
              <a:off x="8846589" y="3029560"/>
              <a:ext cx="32703" cy="31575"/>
            </a:xfrm>
            <a:custGeom>
              <a:avLst/>
              <a:gdLst>
                <a:gd name="T0" fmla="*/ 3 w 14"/>
                <a:gd name="T1" fmla="*/ 1 h 14"/>
                <a:gd name="T2" fmla="*/ 14 w 14"/>
                <a:gd name="T3" fmla="*/ 5 h 14"/>
                <a:gd name="T4" fmla="*/ 13 w 14"/>
                <a:gd name="T5" fmla="*/ 8 h 14"/>
                <a:gd name="T6" fmla="*/ 13 w 14"/>
                <a:gd name="T7" fmla="*/ 8 h 14"/>
                <a:gd name="T8" fmla="*/ 3 w 14"/>
                <a:gd name="T9" fmla="*/ 1 h 14"/>
              </a:gdLst>
              <a:ahLst/>
              <a:cxnLst>
                <a:cxn ang="0">
                  <a:pos x="T0" y="T1"/>
                </a:cxn>
                <a:cxn ang="0">
                  <a:pos x="T2" y="T3"/>
                </a:cxn>
                <a:cxn ang="0">
                  <a:pos x="T4" y="T5"/>
                </a:cxn>
                <a:cxn ang="0">
                  <a:pos x="T6" y="T7"/>
                </a:cxn>
                <a:cxn ang="0">
                  <a:pos x="T8" y="T9"/>
                </a:cxn>
              </a:cxnLst>
              <a:rect l="0" t="0" r="r" b="b"/>
              <a:pathLst>
                <a:path w="14" h="14">
                  <a:moveTo>
                    <a:pt x="3" y="1"/>
                  </a:moveTo>
                  <a:cubicBezTo>
                    <a:pt x="7" y="1"/>
                    <a:pt x="11" y="0"/>
                    <a:pt x="14" y="5"/>
                  </a:cubicBezTo>
                  <a:cubicBezTo>
                    <a:pt x="14" y="6"/>
                    <a:pt x="13" y="7"/>
                    <a:pt x="13" y="8"/>
                  </a:cubicBezTo>
                  <a:cubicBezTo>
                    <a:pt x="13" y="8"/>
                    <a:pt x="13" y="8"/>
                    <a:pt x="13" y="8"/>
                  </a:cubicBezTo>
                  <a:cubicBezTo>
                    <a:pt x="7" y="10"/>
                    <a:pt x="0" y="14"/>
                    <a:pt x="3" y="1"/>
                  </a:cubicBezTo>
                  <a:close/>
                </a:path>
              </a:pathLst>
            </a:custGeom>
            <a:solidFill>
              <a:srgbClr val="D6D5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8" name="Freeform 287">
              <a:extLst>
                <a:ext uri="{FF2B5EF4-FFF2-40B4-BE49-F238E27FC236}">
                  <a16:creationId xmlns:a16="http://schemas.microsoft.com/office/drawing/2014/main" id="{EEA287AB-5764-4DEE-8F1D-DDC57E552292}"/>
                </a:ext>
              </a:extLst>
            </p:cNvPr>
            <p:cNvSpPr>
              <a:spLocks/>
            </p:cNvSpPr>
            <p:nvPr/>
          </p:nvSpPr>
          <p:spPr bwMode="auto">
            <a:xfrm>
              <a:off x="9065357" y="3821184"/>
              <a:ext cx="23681" cy="65405"/>
            </a:xfrm>
            <a:custGeom>
              <a:avLst/>
              <a:gdLst>
                <a:gd name="T0" fmla="*/ 0 w 10"/>
                <a:gd name="T1" fmla="*/ 11 h 28"/>
                <a:gd name="T2" fmla="*/ 10 w 10"/>
                <a:gd name="T3" fmla="*/ 7 h 28"/>
                <a:gd name="T4" fmla="*/ 5 w 10"/>
                <a:gd name="T5" fmla="*/ 28 h 28"/>
                <a:gd name="T6" fmla="*/ 0 w 10"/>
                <a:gd name="T7" fmla="*/ 11 h 28"/>
              </a:gdLst>
              <a:ahLst/>
              <a:cxnLst>
                <a:cxn ang="0">
                  <a:pos x="T0" y="T1"/>
                </a:cxn>
                <a:cxn ang="0">
                  <a:pos x="T2" y="T3"/>
                </a:cxn>
                <a:cxn ang="0">
                  <a:pos x="T4" y="T5"/>
                </a:cxn>
                <a:cxn ang="0">
                  <a:pos x="T6" y="T7"/>
                </a:cxn>
              </a:cxnLst>
              <a:rect l="0" t="0" r="r" b="b"/>
              <a:pathLst>
                <a:path w="10" h="28">
                  <a:moveTo>
                    <a:pt x="0" y="11"/>
                  </a:moveTo>
                  <a:cubicBezTo>
                    <a:pt x="2" y="7"/>
                    <a:pt x="3" y="0"/>
                    <a:pt x="10" y="7"/>
                  </a:cubicBezTo>
                  <a:cubicBezTo>
                    <a:pt x="9" y="13"/>
                    <a:pt x="7" y="19"/>
                    <a:pt x="5" y="28"/>
                  </a:cubicBezTo>
                  <a:cubicBezTo>
                    <a:pt x="3" y="21"/>
                    <a:pt x="1" y="16"/>
                    <a:pt x="0" y="11"/>
                  </a:cubicBezTo>
                  <a:close/>
                </a:path>
              </a:pathLst>
            </a:custGeom>
            <a:solidFill>
              <a:srgbClr val="00808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9" name="Freeform 288">
              <a:extLst>
                <a:ext uri="{FF2B5EF4-FFF2-40B4-BE49-F238E27FC236}">
                  <a16:creationId xmlns:a16="http://schemas.microsoft.com/office/drawing/2014/main" id="{781081C1-41D4-4B75-9E0A-5D1BBB5342FA}"/>
                </a:ext>
              </a:extLst>
            </p:cNvPr>
            <p:cNvSpPr>
              <a:spLocks/>
            </p:cNvSpPr>
            <p:nvPr/>
          </p:nvSpPr>
          <p:spPr bwMode="auto">
            <a:xfrm>
              <a:off x="8660523" y="3191945"/>
              <a:ext cx="31575" cy="32703"/>
            </a:xfrm>
            <a:custGeom>
              <a:avLst/>
              <a:gdLst>
                <a:gd name="T0" fmla="*/ 11 w 14"/>
                <a:gd name="T1" fmla="*/ 0 h 14"/>
                <a:gd name="T2" fmla="*/ 14 w 14"/>
                <a:gd name="T3" fmla="*/ 14 h 14"/>
                <a:gd name="T4" fmla="*/ 3 w 14"/>
                <a:gd name="T5" fmla="*/ 14 h 14"/>
                <a:gd name="T6" fmla="*/ 11 w 14"/>
                <a:gd name="T7" fmla="*/ 0 h 14"/>
              </a:gdLst>
              <a:ahLst/>
              <a:cxnLst>
                <a:cxn ang="0">
                  <a:pos x="T0" y="T1"/>
                </a:cxn>
                <a:cxn ang="0">
                  <a:pos x="T2" y="T3"/>
                </a:cxn>
                <a:cxn ang="0">
                  <a:pos x="T4" y="T5"/>
                </a:cxn>
                <a:cxn ang="0">
                  <a:pos x="T6" y="T7"/>
                </a:cxn>
              </a:cxnLst>
              <a:rect l="0" t="0" r="r" b="b"/>
              <a:pathLst>
                <a:path w="14" h="14">
                  <a:moveTo>
                    <a:pt x="11" y="0"/>
                  </a:moveTo>
                  <a:cubicBezTo>
                    <a:pt x="12" y="5"/>
                    <a:pt x="13" y="10"/>
                    <a:pt x="14" y="14"/>
                  </a:cubicBezTo>
                  <a:cubicBezTo>
                    <a:pt x="10" y="12"/>
                    <a:pt x="6" y="12"/>
                    <a:pt x="3" y="14"/>
                  </a:cubicBezTo>
                  <a:cubicBezTo>
                    <a:pt x="4" y="9"/>
                    <a:pt x="0" y="1"/>
                    <a:pt x="11" y="0"/>
                  </a:cubicBezTo>
                  <a:close/>
                </a:path>
              </a:pathLst>
            </a:custGeom>
            <a:solidFill>
              <a:srgbClr val="F9B4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0" name="Freeform 289">
              <a:extLst>
                <a:ext uri="{FF2B5EF4-FFF2-40B4-BE49-F238E27FC236}">
                  <a16:creationId xmlns:a16="http://schemas.microsoft.com/office/drawing/2014/main" id="{A1488D74-F133-43A2-851B-7CD2C47E3DEE}"/>
                </a:ext>
              </a:extLst>
            </p:cNvPr>
            <p:cNvSpPr>
              <a:spLocks/>
            </p:cNvSpPr>
            <p:nvPr/>
          </p:nvSpPr>
          <p:spPr bwMode="auto">
            <a:xfrm>
              <a:off x="9314572" y="3173902"/>
              <a:ext cx="119533" cy="119533"/>
            </a:xfrm>
            <a:custGeom>
              <a:avLst/>
              <a:gdLst>
                <a:gd name="T0" fmla="*/ 52 w 52"/>
                <a:gd name="T1" fmla="*/ 16 h 52"/>
                <a:gd name="T2" fmla="*/ 25 w 52"/>
                <a:gd name="T3" fmla="*/ 52 h 52"/>
                <a:gd name="T4" fmla="*/ 1 w 52"/>
                <a:gd name="T5" fmla="*/ 29 h 52"/>
                <a:gd name="T6" fmla="*/ 30 w 52"/>
                <a:gd name="T7" fmla="*/ 0 h 52"/>
                <a:gd name="T8" fmla="*/ 52 w 52"/>
                <a:gd name="T9" fmla="*/ 16 h 52"/>
              </a:gdLst>
              <a:ahLst/>
              <a:cxnLst>
                <a:cxn ang="0">
                  <a:pos x="T0" y="T1"/>
                </a:cxn>
                <a:cxn ang="0">
                  <a:pos x="T2" y="T3"/>
                </a:cxn>
                <a:cxn ang="0">
                  <a:pos x="T4" y="T5"/>
                </a:cxn>
                <a:cxn ang="0">
                  <a:pos x="T6" y="T7"/>
                </a:cxn>
                <a:cxn ang="0">
                  <a:pos x="T8" y="T9"/>
                </a:cxn>
              </a:cxnLst>
              <a:rect l="0" t="0" r="r" b="b"/>
              <a:pathLst>
                <a:path w="52" h="52">
                  <a:moveTo>
                    <a:pt x="52" y="16"/>
                  </a:moveTo>
                  <a:cubicBezTo>
                    <a:pt x="52" y="39"/>
                    <a:pt x="41" y="51"/>
                    <a:pt x="25" y="52"/>
                  </a:cubicBezTo>
                  <a:cubicBezTo>
                    <a:pt x="10" y="52"/>
                    <a:pt x="1" y="44"/>
                    <a:pt x="1" y="29"/>
                  </a:cubicBezTo>
                  <a:cubicBezTo>
                    <a:pt x="0" y="13"/>
                    <a:pt x="13" y="0"/>
                    <a:pt x="30" y="0"/>
                  </a:cubicBezTo>
                  <a:cubicBezTo>
                    <a:pt x="45" y="1"/>
                    <a:pt x="51" y="9"/>
                    <a:pt x="52" y="16"/>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1" name="Freeform 290">
              <a:extLst>
                <a:ext uri="{FF2B5EF4-FFF2-40B4-BE49-F238E27FC236}">
                  <a16:creationId xmlns:a16="http://schemas.microsoft.com/office/drawing/2014/main" id="{5BC21085-03B7-4489-9A0E-4258056747F0}"/>
                </a:ext>
              </a:extLst>
            </p:cNvPr>
            <p:cNvSpPr>
              <a:spLocks/>
            </p:cNvSpPr>
            <p:nvPr/>
          </p:nvSpPr>
          <p:spPr bwMode="auto">
            <a:xfrm>
              <a:off x="9310061" y="3034071"/>
              <a:ext cx="45107" cy="48490"/>
            </a:xfrm>
            <a:custGeom>
              <a:avLst/>
              <a:gdLst>
                <a:gd name="T0" fmla="*/ 17 w 20"/>
                <a:gd name="T1" fmla="*/ 7 h 21"/>
                <a:gd name="T2" fmla="*/ 6 w 20"/>
                <a:gd name="T3" fmla="*/ 21 h 21"/>
                <a:gd name="T4" fmla="*/ 1 w 20"/>
                <a:gd name="T5" fmla="*/ 7 h 21"/>
                <a:gd name="T6" fmla="*/ 2 w 20"/>
                <a:gd name="T7" fmla="*/ 0 h 21"/>
                <a:gd name="T8" fmla="*/ 14 w 20"/>
                <a:gd name="T9" fmla="*/ 0 h 21"/>
                <a:gd name="T10" fmla="*/ 17 w 20"/>
                <a:gd name="T11" fmla="*/ 7 h 21"/>
              </a:gdLst>
              <a:ahLst/>
              <a:cxnLst>
                <a:cxn ang="0">
                  <a:pos x="T0" y="T1"/>
                </a:cxn>
                <a:cxn ang="0">
                  <a:pos x="T2" y="T3"/>
                </a:cxn>
                <a:cxn ang="0">
                  <a:pos x="T4" y="T5"/>
                </a:cxn>
                <a:cxn ang="0">
                  <a:pos x="T6" y="T7"/>
                </a:cxn>
                <a:cxn ang="0">
                  <a:pos x="T8" y="T9"/>
                </a:cxn>
                <a:cxn ang="0">
                  <a:pos x="T10" y="T11"/>
                </a:cxn>
              </a:cxnLst>
              <a:rect l="0" t="0" r="r" b="b"/>
              <a:pathLst>
                <a:path w="20" h="21">
                  <a:moveTo>
                    <a:pt x="17" y="7"/>
                  </a:moveTo>
                  <a:cubicBezTo>
                    <a:pt x="16" y="13"/>
                    <a:pt x="11" y="17"/>
                    <a:pt x="6" y="21"/>
                  </a:cubicBezTo>
                  <a:cubicBezTo>
                    <a:pt x="2" y="17"/>
                    <a:pt x="2" y="12"/>
                    <a:pt x="1" y="7"/>
                  </a:cubicBezTo>
                  <a:cubicBezTo>
                    <a:pt x="0" y="4"/>
                    <a:pt x="0" y="2"/>
                    <a:pt x="2" y="0"/>
                  </a:cubicBezTo>
                  <a:cubicBezTo>
                    <a:pt x="6" y="0"/>
                    <a:pt x="10" y="0"/>
                    <a:pt x="14" y="0"/>
                  </a:cubicBezTo>
                  <a:cubicBezTo>
                    <a:pt x="17" y="1"/>
                    <a:pt x="20" y="3"/>
                    <a:pt x="17" y="7"/>
                  </a:cubicBezTo>
                  <a:close/>
                </a:path>
              </a:pathLst>
            </a:custGeom>
            <a:solidFill>
              <a:srgbClr val="453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2" name="Freeform 291">
              <a:extLst>
                <a:ext uri="{FF2B5EF4-FFF2-40B4-BE49-F238E27FC236}">
                  <a16:creationId xmlns:a16="http://schemas.microsoft.com/office/drawing/2014/main" id="{96EE10B4-DFCE-409D-BB36-B0AC6972D93E}"/>
                </a:ext>
              </a:extLst>
            </p:cNvPr>
            <p:cNvSpPr>
              <a:spLocks/>
            </p:cNvSpPr>
            <p:nvPr/>
          </p:nvSpPr>
          <p:spPr bwMode="auto">
            <a:xfrm>
              <a:off x="9341636" y="3034071"/>
              <a:ext cx="57512" cy="31575"/>
            </a:xfrm>
            <a:custGeom>
              <a:avLst/>
              <a:gdLst>
                <a:gd name="T0" fmla="*/ 3 w 25"/>
                <a:gd name="T1" fmla="*/ 7 h 14"/>
                <a:gd name="T2" fmla="*/ 0 w 25"/>
                <a:gd name="T3" fmla="*/ 0 h 14"/>
                <a:gd name="T4" fmla="*/ 25 w 25"/>
                <a:gd name="T5" fmla="*/ 14 h 14"/>
                <a:gd name="T6" fmla="*/ 7 w 25"/>
                <a:gd name="T7" fmla="*/ 10 h 14"/>
                <a:gd name="T8" fmla="*/ 3 w 25"/>
                <a:gd name="T9" fmla="*/ 7 h 14"/>
              </a:gdLst>
              <a:ahLst/>
              <a:cxnLst>
                <a:cxn ang="0">
                  <a:pos x="T0" y="T1"/>
                </a:cxn>
                <a:cxn ang="0">
                  <a:pos x="T2" y="T3"/>
                </a:cxn>
                <a:cxn ang="0">
                  <a:pos x="T4" y="T5"/>
                </a:cxn>
                <a:cxn ang="0">
                  <a:pos x="T6" y="T7"/>
                </a:cxn>
                <a:cxn ang="0">
                  <a:pos x="T8" y="T9"/>
                </a:cxn>
              </a:cxnLst>
              <a:rect l="0" t="0" r="r" b="b"/>
              <a:pathLst>
                <a:path w="25" h="14">
                  <a:moveTo>
                    <a:pt x="3" y="7"/>
                  </a:moveTo>
                  <a:cubicBezTo>
                    <a:pt x="2" y="4"/>
                    <a:pt x="1" y="2"/>
                    <a:pt x="0" y="0"/>
                  </a:cubicBezTo>
                  <a:cubicBezTo>
                    <a:pt x="11" y="1"/>
                    <a:pt x="21" y="2"/>
                    <a:pt x="25" y="14"/>
                  </a:cubicBezTo>
                  <a:cubicBezTo>
                    <a:pt x="19" y="13"/>
                    <a:pt x="14" y="8"/>
                    <a:pt x="7" y="10"/>
                  </a:cubicBezTo>
                  <a:cubicBezTo>
                    <a:pt x="6" y="9"/>
                    <a:pt x="5" y="8"/>
                    <a:pt x="3" y="7"/>
                  </a:cubicBezTo>
                  <a:close/>
                </a:path>
              </a:pathLst>
            </a:custGeom>
            <a:solidFill>
              <a:srgbClr val="BCB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3" name="Freeform 292">
              <a:extLst>
                <a:ext uri="{FF2B5EF4-FFF2-40B4-BE49-F238E27FC236}">
                  <a16:creationId xmlns:a16="http://schemas.microsoft.com/office/drawing/2014/main" id="{3C126FA9-061D-4A12-A7AA-2EE15F574F30}"/>
                </a:ext>
              </a:extLst>
            </p:cNvPr>
            <p:cNvSpPr>
              <a:spLocks/>
            </p:cNvSpPr>
            <p:nvPr/>
          </p:nvSpPr>
          <p:spPr bwMode="auto">
            <a:xfrm>
              <a:off x="9277359" y="3034071"/>
              <a:ext cx="37213" cy="20298"/>
            </a:xfrm>
            <a:custGeom>
              <a:avLst/>
              <a:gdLst>
                <a:gd name="T0" fmla="*/ 16 w 16"/>
                <a:gd name="T1" fmla="*/ 0 h 9"/>
                <a:gd name="T2" fmla="*/ 16 w 16"/>
                <a:gd name="T3" fmla="*/ 6 h 9"/>
                <a:gd name="T4" fmla="*/ 13 w 16"/>
                <a:gd name="T5" fmla="*/ 8 h 9"/>
                <a:gd name="T6" fmla="*/ 3 w 16"/>
                <a:gd name="T7" fmla="*/ 0 h 9"/>
                <a:gd name="T8" fmla="*/ 16 w 16"/>
                <a:gd name="T9" fmla="*/ 0 h 9"/>
              </a:gdLst>
              <a:ahLst/>
              <a:cxnLst>
                <a:cxn ang="0">
                  <a:pos x="T0" y="T1"/>
                </a:cxn>
                <a:cxn ang="0">
                  <a:pos x="T2" y="T3"/>
                </a:cxn>
                <a:cxn ang="0">
                  <a:pos x="T4" y="T5"/>
                </a:cxn>
                <a:cxn ang="0">
                  <a:pos x="T6" y="T7"/>
                </a:cxn>
                <a:cxn ang="0">
                  <a:pos x="T8" y="T9"/>
                </a:cxn>
              </a:cxnLst>
              <a:rect l="0" t="0" r="r" b="b"/>
              <a:pathLst>
                <a:path w="16" h="9">
                  <a:moveTo>
                    <a:pt x="16" y="0"/>
                  </a:moveTo>
                  <a:cubicBezTo>
                    <a:pt x="16" y="2"/>
                    <a:pt x="16" y="4"/>
                    <a:pt x="16" y="6"/>
                  </a:cubicBezTo>
                  <a:cubicBezTo>
                    <a:pt x="16" y="7"/>
                    <a:pt x="14" y="8"/>
                    <a:pt x="13" y="8"/>
                  </a:cubicBezTo>
                  <a:cubicBezTo>
                    <a:pt x="8" y="8"/>
                    <a:pt x="0" y="9"/>
                    <a:pt x="3" y="0"/>
                  </a:cubicBezTo>
                  <a:cubicBezTo>
                    <a:pt x="7" y="0"/>
                    <a:pt x="11" y="0"/>
                    <a:pt x="16" y="0"/>
                  </a:cubicBezTo>
                  <a:close/>
                </a:path>
              </a:pathLst>
            </a:custGeom>
            <a:solidFill>
              <a:srgbClr val="D2D1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4" name="Freeform 293">
              <a:extLst>
                <a:ext uri="{FF2B5EF4-FFF2-40B4-BE49-F238E27FC236}">
                  <a16:creationId xmlns:a16="http://schemas.microsoft.com/office/drawing/2014/main" id="{FBF909BF-27BC-455A-ADE9-11249012DC84}"/>
                </a:ext>
              </a:extLst>
            </p:cNvPr>
            <p:cNvSpPr>
              <a:spLocks/>
            </p:cNvSpPr>
            <p:nvPr/>
          </p:nvSpPr>
          <p:spPr bwMode="auto">
            <a:xfrm>
              <a:off x="8731567" y="3162625"/>
              <a:ext cx="140959" cy="135320"/>
            </a:xfrm>
            <a:custGeom>
              <a:avLst/>
              <a:gdLst>
                <a:gd name="T0" fmla="*/ 8 w 61"/>
                <a:gd name="T1" fmla="*/ 9 h 59"/>
                <a:gd name="T2" fmla="*/ 46 w 61"/>
                <a:gd name="T3" fmla="*/ 15 h 59"/>
                <a:gd name="T4" fmla="*/ 52 w 61"/>
                <a:gd name="T5" fmla="*/ 46 h 59"/>
                <a:gd name="T6" fmla="*/ 16 w 61"/>
                <a:gd name="T7" fmla="*/ 52 h 59"/>
                <a:gd name="T8" fmla="*/ 2 w 61"/>
                <a:gd name="T9" fmla="*/ 24 h 59"/>
                <a:gd name="T10" fmla="*/ 8 w 61"/>
                <a:gd name="T11" fmla="*/ 9 h 59"/>
              </a:gdLst>
              <a:ahLst/>
              <a:cxnLst>
                <a:cxn ang="0">
                  <a:pos x="T0" y="T1"/>
                </a:cxn>
                <a:cxn ang="0">
                  <a:pos x="T2" y="T3"/>
                </a:cxn>
                <a:cxn ang="0">
                  <a:pos x="T4" y="T5"/>
                </a:cxn>
                <a:cxn ang="0">
                  <a:pos x="T6" y="T7"/>
                </a:cxn>
                <a:cxn ang="0">
                  <a:pos x="T8" y="T9"/>
                </a:cxn>
                <a:cxn ang="0">
                  <a:pos x="T10" y="T11"/>
                </a:cxn>
              </a:cxnLst>
              <a:rect l="0" t="0" r="r" b="b"/>
              <a:pathLst>
                <a:path w="61" h="59">
                  <a:moveTo>
                    <a:pt x="8" y="9"/>
                  </a:moveTo>
                  <a:cubicBezTo>
                    <a:pt x="22" y="8"/>
                    <a:pt x="35" y="0"/>
                    <a:pt x="46" y="15"/>
                  </a:cubicBezTo>
                  <a:cubicBezTo>
                    <a:pt x="53" y="25"/>
                    <a:pt x="61" y="34"/>
                    <a:pt x="52" y="46"/>
                  </a:cubicBezTo>
                  <a:cubicBezTo>
                    <a:pt x="42" y="58"/>
                    <a:pt x="29" y="59"/>
                    <a:pt x="16" y="52"/>
                  </a:cubicBezTo>
                  <a:cubicBezTo>
                    <a:pt x="4" y="47"/>
                    <a:pt x="0" y="36"/>
                    <a:pt x="2" y="24"/>
                  </a:cubicBezTo>
                  <a:cubicBezTo>
                    <a:pt x="3" y="19"/>
                    <a:pt x="6" y="14"/>
                    <a:pt x="8" y="9"/>
                  </a:cubicBezTo>
                  <a:close/>
                </a:path>
              </a:pathLst>
            </a:custGeom>
            <a:solidFill>
              <a:srgbClr val="FBD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5" name="Freeform 294">
              <a:extLst>
                <a:ext uri="{FF2B5EF4-FFF2-40B4-BE49-F238E27FC236}">
                  <a16:creationId xmlns:a16="http://schemas.microsoft.com/office/drawing/2014/main" id="{CC18231D-22AE-4C94-BA4A-AAA8CFD9E9EB}"/>
                </a:ext>
              </a:extLst>
            </p:cNvPr>
            <p:cNvSpPr>
              <a:spLocks/>
            </p:cNvSpPr>
            <p:nvPr/>
          </p:nvSpPr>
          <p:spPr bwMode="auto">
            <a:xfrm>
              <a:off x="8812759" y="3031816"/>
              <a:ext cx="64278" cy="43979"/>
            </a:xfrm>
            <a:custGeom>
              <a:avLst/>
              <a:gdLst>
                <a:gd name="T0" fmla="*/ 18 w 28"/>
                <a:gd name="T1" fmla="*/ 0 h 19"/>
                <a:gd name="T2" fmla="*/ 28 w 28"/>
                <a:gd name="T3" fmla="*/ 7 h 19"/>
                <a:gd name="T4" fmla="*/ 13 w 28"/>
                <a:gd name="T5" fmla="*/ 15 h 19"/>
                <a:gd name="T6" fmla="*/ 1 w 28"/>
                <a:gd name="T7" fmla="*/ 10 h 19"/>
                <a:gd name="T8" fmla="*/ 6 w 28"/>
                <a:gd name="T9" fmla="*/ 1 h 19"/>
                <a:gd name="T10" fmla="*/ 18 w 28"/>
                <a:gd name="T11" fmla="*/ 0 h 19"/>
              </a:gdLst>
              <a:ahLst/>
              <a:cxnLst>
                <a:cxn ang="0">
                  <a:pos x="T0" y="T1"/>
                </a:cxn>
                <a:cxn ang="0">
                  <a:pos x="T2" y="T3"/>
                </a:cxn>
                <a:cxn ang="0">
                  <a:pos x="T4" y="T5"/>
                </a:cxn>
                <a:cxn ang="0">
                  <a:pos x="T6" y="T7"/>
                </a:cxn>
                <a:cxn ang="0">
                  <a:pos x="T8" y="T9"/>
                </a:cxn>
                <a:cxn ang="0">
                  <a:pos x="T10" y="T11"/>
                </a:cxn>
              </a:cxnLst>
              <a:rect l="0" t="0" r="r" b="b"/>
              <a:pathLst>
                <a:path w="28" h="19">
                  <a:moveTo>
                    <a:pt x="18" y="0"/>
                  </a:moveTo>
                  <a:cubicBezTo>
                    <a:pt x="17" y="10"/>
                    <a:pt x="22" y="9"/>
                    <a:pt x="28" y="7"/>
                  </a:cubicBezTo>
                  <a:cubicBezTo>
                    <a:pt x="25" y="14"/>
                    <a:pt x="16" y="9"/>
                    <a:pt x="13" y="15"/>
                  </a:cubicBezTo>
                  <a:cubicBezTo>
                    <a:pt x="7" y="19"/>
                    <a:pt x="2" y="19"/>
                    <a:pt x="1" y="10"/>
                  </a:cubicBezTo>
                  <a:cubicBezTo>
                    <a:pt x="0" y="6"/>
                    <a:pt x="2" y="3"/>
                    <a:pt x="6" y="1"/>
                  </a:cubicBezTo>
                  <a:cubicBezTo>
                    <a:pt x="10" y="1"/>
                    <a:pt x="14" y="0"/>
                    <a:pt x="18" y="0"/>
                  </a:cubicBezTo>
                  <a:close/>
                </a:path>
              </a:pathLst>
            </a:custGeom>
            <a:solidFill>
              <a:srgbClr val="3C2D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6" name="Freeform 295">
              <a:extLst>
                <a:ext uri="{FF2B5EF4-FFF2-40B4-BE49-F238E27FC236}">
                  <a16:creationId xmlns:a16="http://schemas.microsoft.com/office/drawing/2014/main" id="{022D552B-9956-497A-948A-85605C057559}"/>
                </a:ext>
              </a:extLst>
            </p:cNvPr>
            <p:cNvSpPr>
              <a:spLocks/>
            </p:cNvSpPr>
            <p:nvPr/>
          </p:nvSpPr>
          <p:spPr bwMode="auto">
            <a:xfrm>
              <a:off x="8768779" y="3034071"/>
              <a:ext cx="57512" cy="39469"/>
            </a:xfrm>
            <a:custGeom>
              <a:avLst/>
              <a:gdLst>
                <a:gd name="T0" fmla="*/ 25 w 25"/>
                <a:gd name="T1" fmla="*/ 0 h 17"/>
                <a:gd name="T2" fmla="*/ 22 w 25"/>
                <a:gd name="T3" fmla="*/ 7 h 17"/>
                <a:gd name="T4" fmla="*/ 19 w 25"/>
                <a:gd name="T5" fmla="*/ 7 h 17"/>
                <a:gd name="T6" fmla="*/ 0 w 25"/>
                <a:gd name="T7" fmla="*/ 17 h 17"/>
                <a:gd name="T8" fmla="*/ 25 w 25"/>
                <a:gd name="T9" fmla="*/ 0 h 17"/>
              </a:gdLst>
              <a:ahLst/>
              <a:cxnLst>
                <a:cxn ang="0">
                  <a:pos x="T0" y="T1"/>
                </a:cxn>
                <a:cxn ang="0">
                  <a:pos x="T2" y="T3"/>
                </a:cxn>
                <a:cxn ang="0">
                  <a:pos x="T4" y="T5"/>
                </a:cxn>
                <a:cxn ang="0">
                  <a:pos x="T6" y="T7"/>
                </a:cxn>
                <a:cxn ang="0">
                  <a:pos x="T8" y="T9"/>
                </a:cxn>
              </a:cxnLst>
              <a:rect l="0" t="0" r="r" b="b"/>
              <a:pathLst>
                <a:path w="25" h="17">
                  <a:moveTo>
                    <a:pt x="25" y="0"/>
                  </a:moveTo>
                  <a:cubicBezTo>
                    <a:pt x="24" y="2"/>
                    <a:pt x="23" y="4"/>
                    <a:pt x="22" y="7"/>
                  </a:cubicBezTo>
                  <a:cubicBezTo>
                    <a:pt x="21" y="8"/>
                    <a:pt x="20" y="8"/>
                    <a:pt x="19" y="7"/>
                  </a:cubicBezTo>
                  <a:cubicBezTo>
                    <a:pt x="12" y="10"/>
                    <a:pt x="4" y="9"/>
                    <a:pt x="0" y="17"/>
                  </a:cubicBezTo>
                  <a:cubicBezTo>
                    <a:pt x="0" y="6"/>
                    <a:pt x="5" y="3"/>
                    <a:pt x="25" y="0"/>
                  </a:cubicBezTo>
                  <a:close/>
                </a:path>
              </a:pathLst>
            </a:custGeom>
            <a:solidFill>
              <a:srgbClr val="B6B5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7" name="Freeform 296">
              <a:extLst>
                <a:ext uri="{FF2B5EF4-FFF2-40B4-BE49-F238E27FC236}">
                  <a16:creationId xmlns:a16="http://schemas.microsoft.com/office/drawing/2014/main" id="{E6C1AA31-F28C-400B-A431-DC068EA1C48C}"/>
                </a:ext>
              </a:extLst>
            </p:cNvPr>
            <p:cNvSpPr>
              <a:spLocks/>
            </p:cNvSpPr>
            <p:nvPr/>
          </p:nvSpPr>
          <p:spPr bwMode="auto">
            <a:xfrm>
              <a:off x="8812759" y="3049858"/>
              <a:ext cx="40596" cy="41724"/>
            </a:xfrm>
            <a:custGeom>
              <a:avLst/>
              <a:gdLst>
                <a:gd name="T0" fmla="*/ 0 w 18"/>
                <a:gd name="T1" fmla="*/ 0 h 18"/>
                <a:gd name="T2" fmla="*/ 3 w 18"/>
                <a:gd name="T3" fmla="*/ 0 h 18"/>
                <a:gd name="T4" fmla="*/ 13 w 18"/>
                <a:gd name="T5" fmla="*/ 7 h 18"/>
                <a:gd name="T6" fmla="*/ 18 w 18"/>
                <a:gd name="T7" fmla="*/ 17 h 18"/>
                <a:gd name="T8" fmla="*/ 0 w 18"/>
                <a:gd name="T9" fmla="*/ 14 h 18"/>
                <a:gd name="T10" fmla="*/ 0 w 18"/>
                <a:gd name="T11" fmla="*/ 0 h 18"/>
              </a:gdLst>
              <a:ahLst/>
              <a:cxnLst>
                <a:cxn ang="0">
                  <a:pos x="T0" y="T1"/>
                </a:cxn>
                <a:cxn ang="0">
                  <a:pos x="T2" y="T3"/>
                </a:cxn>
                <a:cxn ang="0">
                  <a:pos x="T4" y="T5"/>
                </a:cxn>
                <a:cxn ang="0">
                  <a:pos x="T6" y="T7"/>
                </a:cxn>
                <a:cxn ang="0">
                  <a:pos x="T8" y="T9"/>
                </a:cxn>
                <a:cxn ang="0">
                  <a:pos x="T10" y="T11"/>
                </a:cxn>
              </a:cxnLst>
              <a:rect l="0" t="0" r="r" b="b"/>
              <a:pathLst>
                <a:path w="18" h="18">
                  <a:moveTo>
                    <a:pt x="0" y="0"/>
                  </a:moveTo>
                  <a:cubicBezTo>
                    <a:pt x="1" y="0"/>
                    <a:pt x="2" y="0"/>
                    <a:pt x="3" y="0"/>
                  </a:cubicBezTo>
                  <a:cubicBezTo>
                    <a:pt x="3" y="6"/>
                    <a:pt x="8" y="7"/>
                    <a:pt x="13" y="7"/>
                  </a:cubicBezTo>
                  <a:cubicBezTo>
                    <a:pt x="15" y="11"/>
                    <a:pt x="16" y="14"/>
                    <a:pt x="18" y="17"/>
                  </a:cubicBezTo>
                  <a:cubicBezTo>
                    <a:pt x="11" y="18"/>
                    <a:pt x="5" y="18"/>
                    <a:pt x="0" y="14"/>
                  </a:cubicBezTo>
                  <a:cubicBezTo>
                    <a:pt x="0" y="9"/>
                    <a:pt x="0" y="5"/>
                    <a:pt x="0" y="0"/>
                  </a:cubicBezTo>
                  <a:close/>
                </a:path>
              </a:pathLst>
            </a:custGeom>
            <a:solidFill>
              <a:srgbClr val="73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8" name="Freeform 297">
              <a:extLst>
                <a:ext uri="{FF2B5EF4-FFF2-40B4-BE49-F238E27FC236}">
                  <a16:creationId xmlns:a16="http://schemas.microsoft.com/office/drawing/2014/main" id="{A47BB73C-F05C-4D6A-8490-4642E462F6BD}"/>
                </a:ext>
              </a:extLst>
            </p:cNvPr>
            <p:cNvSpPr>
              <a:spLocks/>
            </p:cNvSpPr>
            <p:nvPr/>
          </p:nvSpPr>
          <p:spPr bwMode="auto">
            <a:xfrm>
              <a:off x="9272848" y="3047603"/>
              <a:ext cx="55256" cy="48490"/>
            </a:xfrm>
            <a:custGeom>
              <a:avLst/>
              <a:gdLst>
                <a:gd name="T0" fmla="*/ 15 w 24"/>
                <a:gd name="T1" fmla="*/ 2 h 21"/>
                <a:gd name="T2" fmla="*/ 18 w 24"/>
                <a:gd name="T3" fmla="*/ 0 h 21"/>
                <a:gd name="T4" fmla="*/ 22 w 24"/>
                <a:gd name="T5" fmla="*/ 15 h 21"/>
                <a:gd name="T6" fmla="*/ 0 w 24"/>
                <a:gd name="T7" fmla="*/ 11 h 21"/>
                <a:gd name="T8" fmla="*/ 15 w 24"/>
                <a:gd name="T9" fmla="*/ 2 h 21"/>
              </a:gdLst>
              <a:ahLst/>
              <a:cxnLst>
                <a:cxn ang="0">
                  <a:pos x="T0" y="T1"/>
                </a:cxn>
                <a:cxn ang="0">
                  <a:pos x="T2" y="T3"/>
                </a:cxn>
                <a:cxn ang="0">
                  <a:pos x="T4" y="T5"/>
                </a:cxn>
                <a:cxn ang="0">
                  <a:pos x="T6" y="T7"/>
                </a:cxn>
                <a:cxn ang="0">
                  <a:pos x="T8" y="T9"/>
                </a:cxn>
              </a:cxnLst>
              <a:rect l="0" t="0" r="r" b="b"/>
              <a:pathLst>
                <a:path w="24" h="21">
                  <a:moveTo>
                    <a:pt x="15" y="2"/>
                  </a:moveTo>
                  <a:cubicBezTo>
                    <a:pt x="16" y="1"/>
                    <a:pt x="17" y="1"/>
                    <a:pt x="18" y="0"/>
                  </a:cubicBezTo>
                  <a:cubicBezTo>
                    <a:pt x="24" y="4"/>
                    <a:pt x="22" y="10"/>
                    <a:pt x="22" y="15"/>
                  </a:cubicBezTo>
                  <a:cubicBezTo>
                    <a:pt x="14" y="21"/>
                    <a:pt x="6" y="21"/>
                    <a:pt x="0" y="11"/>
                  </a:cubicBezTo>
                  <a:cubicBezTo>
                    <a:pt x="0" y="1"/>
                    <a:pt x="11" y="7"/>
                    <a:pt x="15" y="2"/>
                  </a:cubicBezTo>
                  <a:close/>
                </a:path>
              </a:pathLst>
            </a:custGeom>
            <a:solidFill>
              <a:srgbClr val="0604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9" name="Freeform 298">
              <a:extLst>
                <a:ext uri="{FF2B5EF4-FFF2-40B4-BE49-F238E27FC236}">
                  <a16:creationId xmlns:a16="http://schemas.microsoft.com/office/drawing/2014/main" id="{6675AF63-5109-474F-94B0-1129F31CC720}"/>
                </a:ext>
              </a:extLst>
            </p:cNvPr>
            <p:cNvSpPr>
              <a:spLocks/>
            </p:cNvSpPr>
            <p:nvPr/>
          </p:nvSpPr>
          <p:spPr bwMode="auto">
            <a:xfrm>
              <a:off x="9339380" y="3199838"/>
              <a:ext cx="68788" cy="68788"/>
            </a:xfrm>
            <a:custGeom>
              <a:avLst/>
              <a:gdLst>
                <a:gd name="T0" fmla="*/ 30 w 30"/>
                <a:gd name="T1" fmla="*/ 13 h 30"/>
                <a:gd name="T2" fmla="*/ 14 w 30"/>
                <a:gd name="T3" fmla="*/ 29 h 30"/>
                <a:gd name="T4" fmla="*/ 1 w 30"/>
                <a:gd name="T5" fmla="*/ 18 h 30"/>
                <a:gd name="T6" fmla="*/ 15 w 30"/>
                <a:gd name="T7" fmla="*/ 1 h 30"/>
                <a:gd name="T8" fmla="*/ 30 w 30"/>
                <a:gd name="T9" fmla="*/ 13 h 30"/>
              </a:gdLst>
              <a:ahLst/>
              <a:cxnLst>
                <a:cxn ang="0">
                  <a:pos x="T0" y="T1"/>
                </a:cxn>
                <a:cxn ang="0">
                  <a:pos x="T2" y="T3"/>
                </a:cxn>
                <a:cxn ang="0">
                  <a:pos x="T4" y="T5"/>
                </a:cxn>
                <a:cxn ang="0">
                  <a:pos x="T6" y="T7"/>
                </a:cxn>
                <a:cxn ang="0">
                  <a:pos x="T8" y="T9"/>
                </a:cxn>
              </a:cxnLst>
              <a:rect l="0" t="0" r="r" b="b"/>
              <a:pathLst>
                <a:path w="30" h="30">
                  <a:moveTo>
                    <a:pt x="30" y="13"/>
                  </a:moveTo>
                  <a:cubicBezTo>
                    <a:pt x="29" y="23"/>
                    <a:pt x="25" y="29"/>
                    <a:pt x="14" y="29"/>
                  </a:cubicBezTo>
                  <a:cubicBezTo>
                    <a:pt x="7" y="30"/>
                    <a:pt x="1" y="27"/>
                    <a:pt x="1" y="18"/>
                  </a:cubicBezTo>
                  <a:cubicBezTo>
                    <a:pt x="0" y="9"/>
                    <a:pt x="5" y="1"/>
                    <a:pt x="15" y="1"/>
                  </a:cubicBezTo>
                  <a:cubicBezTo>
                    <a:pt x="23" y="0"/>
                    <a:pt x="29" y="3"/>
                    <a:pt x="30" y="13"/>
                  </a:cubicBezTo>
                  <a:close/>
                </a:path>
              </a:pathLst>
            </a:custGeom>
            <a:solidFill>
              <a:srgbClr val="FAD2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0" name="Freeform 299">
              <a:extLst>
                <a:ext uri="{FF2B5EF4-FFF2-40B4-BE49-F238E27FC236}">
                  <a16:creationId xmlns:a16="http://schemas.microsoft.com/office/drawing/2014/main" id="{1F23AE27-4BC8-4B49-81DE-8AB135762274}"/>
                </a:ext>
              </a:extLst>
            </p:cNvPr>
            <p:cNvSpPr>
              <a:spLocks/>
            </p:cNvSpPr>
            <p:nvPr/>
          </p:nvSpPr>
          <p:spPr bwMode="auto">
            <a:xfrm>
              <a:off x="8759758" y="3196455"/>
              <a:ext cx="75554" cy="76682"/>
            </a:xfrm>
            <a:custGeom>
              <a:avLst/>
              <a:gdLst>
                <a:gd name="T0" fmla="*/ 18 w 33"/>
                <a:gd name="T1" fmla="*/ 33 h 33"/>
                <a:gd name="T2" fmla="*/ 0 w 33"/>
                <a:gd name="T3" fmla="*/ 13 h 33"/>
                <a:gd name="T4" fmla="*/ 15 w 33"/>
                <a:gd name="T5" fmla="*/ 2 h 33"/>
                <a:gd name="T6" fmla="*/ 33 w 33"/>
                <a:gd name="T7" fmla="*/ 18 h 33"/>
                <a:gd name="T8" fmla="*/ 18 w 33"/>
                <a:gd name="T9" fmla="*/ 33 h 33"/>
              </a:gdLst>
              <a:ahLst/>
              <a:cxnLst>
                <a:cxn ang="0">
                  <a:pos x="T0" y="T1"/>
                </a:cxn>
                <a:cxn ang="0">
                  <a:pos x="T2" y="T3"/>
                </a:cxn>
                <a:cxn ang="0">
                  <a:pos x="T4" y="T5"/>
                </a:cxn>
                <a:cxn ang="0">
                  <a:pos x="T6" y="T7"/>
                </a:cxn>
                <a:cxn ang="0">
                  <a:pos x="T8" y="T9"/>
                </a:cxn>
              </a:cxnLst>
              <a:rect l="0" t="0" r="r" b="b"/>
              <a:pathLst>
                <a:path w="33" h="33">
                  <a:moveTo>
                    <a:pt x="18" y="33"/>
                  </a:moveTo>
                  <a:cubicBezTo>
                    <a:pt x="8" y="30"/>
                    <a:pt x="0" y="26"/>
                    <a:pt x="0" y="13"/>
                  </a:cubicBezTo>
                  <a:cubicBezTo>
                    <a:pt x="0" y="4"/>
                    <a:pt x="6" y="0"/>
                    <a:pt x="15" y="2"/>
                  </a:cubicBezTo>
                  <a:cubicBezTo>
                    <a:pt x="24" y="3"/>
                    <a:pt x="33" y="6"/>
                    <a:pt x="33" y="18"/>
                  </a:cubicBezTo>
                  <a:cubicBezTo>
                    <a:pt x="33" y="28"/>
                    <a:pt x="26" y="31"/>
                    <a:pt x="18" y="33"/>
                  </a:cubicBezTo>
                  <a:close/>
                </a:path>
              </a:pathLst>
            </a:custGeom>
            <a:solidFill>
              <a:srgbClr val="FAD3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1" name="组合 650">
            <a:extLst>
              <a:ext uri="{FF2B5EF4-FFF2-40B4-BE49-F238E27FC236}">
                <a16:creationId xmlns:a16="http://schemas.microsoft.com/office/drawing/2014/main" id="{D5ADDE38-9963-414E-B0CC-33C8AE24EAAF}"/>
              </a:ext>
            </a:extLst>
          </p:cNvPr>
          <p:cNvGrpSpPr/>
          <p:nvPr/>
        </p:nvGrpSpPr>
        <p:grpSpPr>
          <a:xfrm>
            <a:off x="9187846" y="3385904"/>
            <a:ext cx="296577" cy="146597"/>
            <a:chOff x="8927781" y="3385904"/>
            <a:chExt cx="296577" cy="146597"/>
          </a:xfrm>
        </p:grpSpPr>
        <p:sp>
          <p:nvSpPr>
            <p:cNvPr id="652" name="Freeform 196">
              <a:extLst>
                <a:ext uri="{FF2B5EF4-FFF2-40B4-BE49-F238E27FC236}">
                  <a16:creationId xmlns:a16="http://schemas.microsoft.com/office/drawing/2014/main" id="{DEC0144F-AEF2-403F-A765-369E8B89E256}"/>
                </a:ext>
              </a:extLst>
            </p:cNvPr>
            <p:cNvSpPr>
              <a:spLocks/>
            </p:cNvSpPr>
            <p:nvPr/>
          </p:nvSpPr>
          <p:spPr bwMode="auto">
            <a:xfrm>
              <a:off x="8978526" y="3385904"/>
              <a:ext cx="210875" cy="56383"/>
            </a:xfrm>
            <a:custGeom>
              <a:avLst/>
              <a:gdLst>
                <a:gd name="T0" fmla="*/ 0 w 92"/>
                <a:gd name="T1" fmla="*/ 15 h 25"/>
                <a:gd name="T2" fmla="*/ 92 w 92"/>
                <a:gd name="T3" fmla="*/ 12 h 25"/>
                <a:gd name="T4" fmla="*/ 72 w 92"/>
                <a:gd name="T5" fmla="*/ 20 h 25"/>
                <a:gd name="T6" fmla="*/ 16 w 92"/>
                <a:gd name="T7" fmla="*/ 23 h 25"/>
                <a:gd name="T8" fmla="*/ 0 w 92"/>
                <a:gd name="T9" fmla="*/ 15 h 25"/>
              </a:gdLst>
              <a:ahLst/>
              <a:cxnLst>
                <a:cxn ang="0">
                  <a:pos x="T0" y="T1"/>
                </a:cxn>
                <a:cxn ang="0">
                  <a:pos x="T2" y="T3"/>
                </a:cxn>
                <a:cxn ang="0">
                  <a:pos x="T4" y="T5"/>
                </a:cxn>
                <a:cxn ang="0">
                  <a:pos x="T6" y="T7"/>
                </a:cxn>
                <a:cxn ang="0">
                  <a:pos x="T8" y="T9"/>
                </a:cxn>
              </a:cxnLst>
              <a:rect l="0" t="0" r="r" b="b"/>
              <a:pathLst>
                <a:path w="92" h="25">
                  <a:moveTo>
                    <a:pt x="0" y="15"/>
                  </a:moveTo>
                  <a:cubicBezTo>
                    <a:pt x="30" y="0"/>
                    <a:pt x="61" y="2"/>
                    <a:pt x="92" y="12"/>
                  </a:cubicBezTo>
                  <a:cubicBezTo>
                    <a:pt x="88" y="22"/>
                    <a:pt x="79" y="19"/>
                    <a:pt x="72" y="20"/>
                  </a:cubicBezTo>
                  <a:cubicBezTo>
                    <a:pt x="53" y="20"/>
                    <a:pt x="35" y="18"/>
                    <a:pt x="16" y="23"/>
                  </a:cubicBezTo>
                  <a:cubicBezTo>
                    <a:pt x="10" y="22"/>
                    <a:pt x="2" y="25"/>
                    <a:pt x="0" y="15"/>
                  </a:cubicBezTo>
                  <a:close/>
                </a:path>
              </a:pathLst>
            </a:custGeom>
            <a:solidFill>
              <a:srgbClr val="F3AD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3" name="Freeform 201">
              <a:extLst>
                <a:ext uri="{FF2B5EF4-FFF2-40B4-BE49-F238E27FC236}">
                  <a16:creationId xmlns:a16="http://schemas.microsoft.com/office/drawing/2014/main" id="{BCCEC1F7-04E7-44E9-B555-C24404A358F5}"/>
                </a:ext>
              </a:extLst>
            </p:cNvPr>
            <p:cNvSpPr>
              <a:spLocks/>
            </p:cNvSpPr>
            <p:nvPr/>
          </p:nvSpPr>
          <p:spPr bwMode="auto">
            <a:xfrm>
              <a:off x="9012356" y="3465968"/>
              <a:ext cx="154491" cy="66533"/>
            </a:xfrm>
            <a:custGeom>
              <a:avLst/>
              <a:gdLst>
                <a:gd name="T0" fmla="*/ 66 w 67"/>
                <a:gd name="T1" fmla="*/ 2 h 29"/>
                <a:gd name="T2" fmla="*/ 40 w 67"/>
                <a:gd name="T3" fmla="*/ 27 h 29"/>
                <a:gd name="T4" fmla="*/ 0 w 67"/>
                <a:gd name="T5" fmla="*/ 5 h 29"/>
                <a:gd name="T6" fmla="*/ 12 w 67"/>
                <a:gd name="T7" fmla="*/ 6 h 29"/>
                <a:gd name="T8" fmla="*/ 52 w 67"/>
                <a:gd name="T9" fmla="*/ 6 h 29"/>
                <a:gd name="T10" fmla="*/ 64 w 67"/>
                <a:gd name="T11" fmla="*/ 0 h 29"/>
                <a:gd name="T12" fmla="*/ 66 w 67"/>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67" h="29">
                  <a:moveTo>
                    <a:pt x="66" y="2"/>
                  </a:moveTo>
                  <a:cubicBezTo>
                    <a:pt x="67" y="20"/>
                    <a:pt x="56" y="26"/>
                    <a:pt x="40" y="27"/>
                  </a:cubicBezTo>
                  <a:cubicBezTo>
                    <a:pt x="12" y="29"/>
                    <a:pt x="4" y="24"/>
                    <a:pt x="0" y="5"/>
                  </a:cubicBezTo>
                  <a:cubicBezTo>
                    <a:pt x="4" y="2"/>
                    <a:pt x="8" y="4"/>
                    <a:pt x="12" y="6"/>
                  </a:cubicBezTo>
                  <a:cubicBezTo>
                    <a:pt x="32" y="22"/>
                    <a:pt x="39" y="22"/>
                    <a:pt x="52" y="6"/>
                  </a:cubicBezTo>
                  <a:cubicBezTo>
                    <a:pt x="55" y="2"/>
                    <a:pt x="59" y="0"/>
                    <a:pt x="64" y="0"/>
                  </a:cubicBezTo>
                  <a:cubicBezTo>
                    <a:pt x="64" y="1"/>
                    <a:pt x="65" y="1"/>
                    <a:pt x="66" y="2"/>
                  </a:cubicBezTo>
                  <a:close/>
                </a:path>
              </a:pathLst>
            </a:custGeom>
            <a:solidFill>
              <a:srgbClr val="FAD9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4" name="Freeform 202">
              <a:extLst>
                <a:ext uri="{FF2B5EF4-FFF2-40B4-BE49-F238E27FC236}">
                  <a16:creationId xmlns:a16="http://schemas.microsoft.com/office/drawing/2014/main" id="{1FFAE6ED-689D-4163-904B-EC1828B544C1}"/>
                </a:ext>
              </a:extLst>
            </p:cNvPr>
            <p:cNvSpPr>
              <a:spLocks/>
            </p:cNvSpPr>
            <p:nvPr/>
          </p:nvSpPr>
          <p:spPr bwMode="auto">
            <a:xfrm>
              <a:off x="9010101" y="3408457"/>
              <a:ext cx="214257" cy="41724"/>
            </a:xfrm>
            <a:custGeom>
              <a:avLst/>
              <a:gdLst>
                <a:gd name="T0" fmla="*/ 1 w 93"/>
                <a:gd name="T1" fmla="*/ 8 h 18"/>
                <a:gd name="T2" fmla="*/ 57 w 93"/>
                <a:gd name="T3" fmla="*/ 4 h 18"/>
                <a:gd name="T4" fmla="*/ 78 w 93"/>
                <a:gd name="T5" fmla="*/ 2 h 18"/>
                <a:gd name="T6" fmla="*/ 82 w 93"/>
                <a:gd name="T7" fmla="*/ 1 h 18"/>
                <a:gd name="T8" fmla="*/ 93 w 93"/>
                <a:gd name="T9" fmla="*/ 5 h 18"/>
                <a:gd name="T10" fmla="*/ 85 w 93"/>
                <a:gd name="T11" fmla="*/ 8 h 18"/>
                <a:gd name="T12" fmla="*/ 71 w 93"/>
                <a:gd name="T13" fmla="*/ 14 h 18"/>
                <a:gd name="T14" fmla="*/ 51 w 93"/>
                <a:gd name="T15" fmla="*/ 17 h 18"/>
                <a:gd name="T16" fmla="*/ 11 w 93"/>
                <a:gd name="T17" fmla="*/ 17 h 18"/>
                <a:gd name="T18" fmla="*/ 2 w 93"/>
                <a:gd name="T19" fmla="*/ 14 h 18"/>
                <a:gd name="T20" fmla="*/ 1 w 93"/>
                <a:gd name="T21" fmla="*/ 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8">
                  <a:moveTo>
                    <a:pt x="1" y="8"/>
                  </a:moveTo>
                  <a:cubicBezTo>
                    <a:pt x="19" y="2"/>
                    <a:pt x="38" y="5"/>
                    <a:pt x="57" y="4"/>
                  </a:cubicBezTo>
                  <a:cubicBezTo>
                    <a:pt x="64" y="4"/>
                    <a:pt x="71" y="6"/>
                    <a:pt x="78" y="2"/>
                  </a:cubicBezTo>
                  <a:cubicBezTo>
                    <a:pt x="79" y="2"/>
                    <a:pt x="81" y="2"/>
                    <a:pt x="82" y="1"/>
                  </a:cubicBezTo>
                  <a:cubicBezTo>
                    <a:pt x="85" y="3"/>
                    <a:pt x="90" y="0"/>
                    <a:pt x="93" y="5"/>
                  </a:cubicBezTo>
                  <a:cubicBezTo>
                    <a:pt x="90" y="6"/>
                    <a:pt x="88" y="7"/>
                    <a:pt x="85" y="8"/>
                  </a:cubicBezTo>
                  <a:cubicBezTo>
                    <a:pt x="81" y="11"/>
                    <a:pt x="76" y="13"/>
                    <a:pt x="71" y="14"/>
                  </a:cubicBezTo>
                  <a:cubicBezTo>
                    <a:pt x="64" y="14"/>
                    <a:pt x="58" y="17"/>
                    <a:pt x="51" y="17"/>
                  </a:cubicBezTo>
                  <a:cubicBezTo>
                    <a:pt x="37" y="18"/>
                    <a:pt x="24" y="17"/>
                    <a:pt x="11" y="17"/>
                  </a:cubicBezTo>
                  <a:cubicBezTo>
                    <a:pt x="7" y="16"/>
                    <a:pt x="4" y="16"/>
                    <a:pt x="2" y="14"/>
                  </a:cubicBezTo>
                  <a:cubicBezTo>
                    <a:pt x="0" y="12"/>
                    <a:pt x="0" y="10"/>
                    <a:pt x="1" y="8"/>
                  </a:cubicBezTo>
                  <a:close/>
                </a:path>
              </a:pathLst>
            </a:custGeom>
            <a:solidFill>
              <a:srgbClr val="EC82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5" name="Freeform 204">
              <a:extLst>
                <a:ext uri="{FF2B5EF4-FFF2-40B4-BE49-F238E27FC236}">
                  <a16:creationId xmlns:a16="http://schemas.microsoft.com/office/drawing/2014/main" id="{2FBBBDA4-01B6-4034-B8A9-B914C382D496}"/>
                </a:ext>
              </a:extLst>
            </p:cNvPr>
            <p:cNvSpPr>
              <a:spLocks/>
            </p:cNvSpPr>
            <p:nvPr/>
          </p:nvSpPr>
          <p:spPr bwMode="auto">
            <a:xfrm>
              <a:off x="8987547" y="3431011"/>
              <a:ext cx="137576" cy="85703"/>
            </a:xfrm>
            <a:custGeom>
              <a:avLst/>
              <a:gdLst>
                <a:gd name="T0" fmla="*/ 11 w 60"/>
                <a:gd name="T1" fmla="*/ 2 h 37"/>
                <a:gd name="T2" fmla="*/ 18 w 60"/>
                <a:gd name="T3" fmla="*/ 2 h 37"/>
                <a:gd name="T4" fmla="*/ 20 w 60"/>
                <a:gd name="T5" fmla="*/ 8 h 37"/>
                <a:gd name="T6" fmla="*/ 27 w 60"/>
                <a:gd name="T7" fmla="*/ 14 h 37"/>
                <a:gd name="T8" fmla="*/ 60 w 60"/>
                <a:gd name="T9" fmla="*/ 22 h 37"/>
                <a:gd name="T10" fmla="*/ 34 w 60"/>
                <a:gd name="T11" fmla="*/ 31 h 37"/>
                <a:gd name="T12" fmla="*/ 22 w 60"/>
                <a:gd name="T13" fmla="*/ 24 h 37"/>
                <a:gd name="T14" fmla="*/ 11 w 60"/>
                <a:gd name="T15" fmla="*/ 20 h 37"/>
                <a:gd name="T16" fmla="*/ 3 w 60"/>
                <a:gd name="T17" fmla="*/ 13 h 37"/>
                <a:gd name="T18" fmla="*/ 3 w 60"/>
                <a:gd name="T19" fmla="*/ 2 h 37"/>
                <a:gd name="T20" fmla="*/ 11 w 60"/>
                <a:gd name="T21"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37">
                  <a:moveTo>
                    <a:pt x="11" y="2"/>
                  </a:moveTo>
                  <a:cubicBezTo>
                    <a:pt x="13" y="2"/>
                    <a:pt x="16" y="2"/>
                    <a:pt x="18" y="2"/>
                  </a:cubicBezTo>
                  <a:cubicBezTo>
                    <a:pt x="20" y="4"/>
                    <a:pt x="20" y="6"/>
                    <a:pt x="20" y="8"/>
                  </a:cubicBezTo>
                  <a:cubicBezTo>
                    <a:pt x="18" y="15"/>
                    <a:pt x="26" y="10"/>
                    <a:pt x="27" y="14"/>
                  </a:cubicBezTo>
                  <a:cubicBezTo>
                    <a:pt x="37" y="21"/>
                    <a:pt x="50" y="13"/>
                    <a:pt x="60" y="22"/>
                  </a:cubicBezTo>
                  <a:cubicBezTo>
                    <a:pt x="55" y="35"/>
                    <a:pt x="46" y="37"/>
                    <a:pt x="34" y="31"/>
                  </a:cubicBezTo>
                  <a:cubicBezTo>
                    <a:pt x="30" y="29"/>
                    <a:pt x="26" y="26"/>
                    <a:pt x="22" y="24"/>
                  </a:cubicBezTo>
                  <a:cubicBezTo>
                    <a:pt x="18" y="23"/>
                    <a:pt x="15" y="21"/>
                    <a:pt x="11" y="20"/>
                  </a:cubicBezTo>
                  <a:cubicBezTo>
                    <a:pt x="8" y="18"/>
                    <a:pt x="6" y="15"/>
                    <a:pt x="3" y="13"/>
                  </a:cubicBezTo>
                  <a:cubicBezTo>
                    <a:pt x="1" y="9"/>
                    <a:pt x="0" y="6"/>
                    <a:pt x="3" y="2"/>
                  </a:cubicBezTo>
                  <a:cubicBezTo>
                    <a:pt x="5" y="0"/>
                    <a:pt x="8" y="0"/>
                    <a:pt x="11" y="2"/>
                  </a:cubicBezTo>
                  <a:close/>
                </a:path>
              </a:pathLst>
            </a:custGeom>
            <a:solidFill>
              <a:srgbClr val="F4B8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6" name="Freeform 211">
              <a:extLst>
                <a:ext uri="{FF2B5EF4-FFF2-40B4-BE49-F238E27FC236}">
                  <a16:creationId xmlns:a16="http://schemas.microsoft.com/office/drawing/2014/main" id="{1BAD0C9C-E3B1-4DDD-9684-B1A3BF7EE2A2}"/>
                </a:ext>
              </a:extLst>
            </p:cNvPr>
            <p:cNvSpPr>
              <a:spLocks/>
            </p:cNvSpPr>
            <p:nvPr/>
          </p:nvSpPr>
          <p:spPr bwMode="auto">
            <a:xfrm>
              <a:off x="9151060" y="3426500"/>
              <a:ext cx="55256" cy="43979"/>
            </a:xfrm>
            <a:custGeom>
              <a:avLst/>
              <a:gdLst>
                <a:gd name="T0" fmla="*/ 9 w 24"/>
                <a:gd name="T1" fmla="*/ 1 h 19"/>
                <a:gd name="T2" fmla="*/ 24 w 24"/>
                <a:gd name="T3" fmla="*/ 0 h 19"/>
                <a:gd name="T4" fmla="*/ 6 w 24"/>
                <a:gd name="T5" fmla="*/ 19 h 19"/>
                <a:gd name="T6" fmla="*/ 6 w 24"/>
                <a:gd name="T7" fmla="*/ 18 h 19"/>
                <a:gd name="T8" fmla="*/ 9 w 24"/>
                <a:gd name="T9" fmla="*/ 1 h 19"/>
              </a:gdLst>
              <a:ahLst/>
              <a:cxnLst>
                <a:cxn ang="0">
                  <a:pos x="T0" y="T1"/>
                </a:cxn>
                <a:cxn ang="0">
                  <a:pos x="T2" y="T3"/>
                </a:cxn>
                <a:cxn ang="0">
                  <a:pos x="T4" y="T5"/>
                </a:cxn>
                <a:cxn ang="0">
                  <a:pos x="T6" y="T7"/>
                </a:cxn>
                <a:cxn ang="0">
                  <a:pos x="T8" y="T9"/>
                </a:cxn>
              </a:cxnLst>
              <a:rect l="0" t="0" r="r" b="b"/>
              <a:pathLst>
                <a:path w="24" h="19">
                  <a:moveTo>
                    <a:pt x="9" y="1"/>
                  </a:moveTo>
                  <a:cubicBezTo>
                    <a:pt x="14" y="1"/>
                    <a:pt x="19" y="0"/>
                    <a:pt x="24" y="0"/>
                  </a:cubicBezTo>
                  <a:cubicBezTo>
                    <a:pt x="19" y="8"/>
                    <a:pt x="13" y="14"/>
                    <a:pt x="6" y="19"/>
                  </a:cubicBezTo>
                  <a:cubicBezTo>
                    <a:pt x="6" y="19"/>
                    <a:pt x="6" y="18"/>
                    <a:pt x="6" y="18"/>
                  </a:cubicBezTo>
                  <a:cubicBezTo>
                    <a:pt x="0" y="11"/>
                    <a:pt x="1" y="5"/>
                    <a:pt x="9" y="1"/>
                  </a:cubicBezTo>
                  <a:close/>
                </a:path>
              </a:pathLst>
            </a:custGeom>
            <a:solidFill>
              <a:srgbClr val="F5C1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7" name="Freeform 213">
              <a:extLst>
                <a:ext uri="{FF2B5EF4-FFF2-40B4-BE49-F238E27FC236}">
                  <a16:creationId xmlns:a16="http://schemas.microsoft.com/office/drawing/2014/main" id="{BAFE31F4-9075-4B88-83F5-915286FFF3C8}"/>
                </a:ext>
              </a:extLst>
            </p:cNvPr>
            <p:cNvSpPr>
              <a:spLocks/>
            </p:cNvSpPr>
            <p:nvPr/>
          </p:nvSpPr>
          <p:spPr bwMode="auto">
            <a:xfrm>
              <a:off x="8936803" y="3415223"/>
              <a:ext cx="75554" cy="27064"/>
            </a:xfrm>
            <a:custGeom>
              <a:avLst/>
              <a:gdLst>
                <a:gd name="T0" fmla="*/ 33 w 33"/>
                <a:gd name="T1" fmla="*/ 9 h 12"/>
                <a:gd name="T2" fmla="*/ 26 w 33"/>
                <a:gd name="T3" fmla="*/ 9 h 12"/>
                <a:gd name="T4" fmla="*/ 14 w 33"/>
                <a:gd name="T5" fmla="*/ 9 h 12"/>
                <a:gd name="T6" fmla="*/ 0 w 33"/>
                <a:gd name="T7" fmla="*/ 5 h 12"/>
                <a:gd name="T8" fmla="*/ 14 w 33"/>
                <a:gd name="T9" fmla="*/ 2 h 12"/>
                <a:gd name="T10" fmla="*/ 18 w 33"/>
                <a:gd name="T11" fmla="*/ 2 h 12"/>
                <a:gd name="T12" fmla="*/ 33 w 33"/>
                <a:gd name="T13" fmla="*/ 5 h 12"/>
                <a:gd name="T14" fmla="*/ 33 w 33"/>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2">
                  <a:moveTo>
                    <a:pt x="33" y="9"/>
                  </a:moveTo>
                  <a:cubicBezTo>
                    <a:pt x="30" y="9"/>
                    <a:pt x="28" y="9"/>
                    <a:pt x="26" y="9"/>
                  </a:cubicBezTo>
                  <a:cubicBezTo>
                    <a:pt x="22" y="12"/>
                    <a:pt x="18" y="11"/>
                    <a:pt x="14" y="9"/>
                  </a:cubicBezTo>
                  <a:cubicBezTo>
                    <a:pt x="10" y="8"/>
                    <a:pt x="4" y="10"/>
                    <a:pt x="0" y="5"/>
                  </a:cubicBezTo>
                  <a:cubicBezTo>
                    <a:pt x="4" y="0"/>
                    <a:pt x="10" y="6"/>
                    <a:pt x="14" y="2"/>
                  </a:cubicBezTo>
                  <a:cubicBezTo>
                    <a:pt x="16" y="2"/>
                    <a:pt x="17" y="2"/>
                    <a:pt x="18" y="2"/>
                  </a:cubicBezTo>
                  <a:cubicBezTo>
                    <a:pt x="22" y="7"/>
                    <a:pt x="28" y="5"/>
                    <a:pt x="33" y="5"/>
                  </a:cubicBezTo>
                  <a:cubicBezTo>
                    <a:pt x="33" y="6"/>
                    <a:pt x="33" y="8"/>
                    <a:pt x="33" y="9"/>
                  </a:cubicBezTo>
                  <a:close/>
                </a:path>
              </a:pathLst>
            </a:custGeom>
            <a:solidFill>
              <a:srgbClr val="EE89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8" name="Freeform 215">
              <a:extLst>
                <a:ext uri="{FF2B5EF4-FFF2-40B4-BE49-F238E27FC236}">
                  <a16:creationId xmlns:a16="http://schemas.microsoft.com/office/drawing/2014/main" id="{75862A6D-147D-4549-BA3E-AD8DB2A62CE2}"/>
                </a:ext>
              </a:extLst>
            </p:cNvPr>
            <p:cNvSpPr>
              <a:spLocks/>
            </p:cNvSpPr>
            <p:nvPr/>
          </p:nvSpPr>
          <p:spPr bwMode="auto">
            <a:xfrm>
              <a:off x="8927781" y="3397181"/>
              <a:ext cx="40596" cy="33830"/>
            </a:xfrm>
            <a:custGeom>
              <a:avLst/>
              <a:gdLst>
                <a:gd name="T0" fmla="*/ 18 w 18"/>
                <a:gd name="T1" fmla="*/ 10 h 15"/>
                <a:gd name="T2" fmla="*/ 4 w 18"/>
                <a:gd name="T3" fmla="*/ 13 h 15"/>
                <a:gd name="T4" fmla="*/ 3 w 18"/>
                <a:gd name="T5" fmla="*/ 6 h 15"/>
                <a:gd name="T6" fmla="*/ 18 w 18"/>
                <a:gd name="T7" fmla="*/ 10 h 15"/>
              </a:gdLst>
              <a:ahLst/>
              <a:cxnLst>
                <a:cxn ang="0">
                  <a:pos x="T0" y="T1"/>
                </a:cxn>
                <a:cxn ang="0">
                  <a:pos x="T2" y="T3"/>
                </a:cxn>
                <a:cxn ang="0">
                  <a:pos x="T4" y="T5"/>
                </a:cxn>
                <a:cxn ang="0">
                  <a:pos x="T6" y="T7"/>
                </a:cxn>
              </a:cxnLst>
              <a:rect l="0" t="0" r="r" b="b"/>
              <a:pathLst>
                <a:path w="18" h="15">
                  <a:moveTo>
                    <a:pt x="18" y="10"/>
                  </a:moveTo>
                  <a:cubicBezTo>
                    <a:pt x="14" y="15"/>
                    <a:pt x="9" y="12"/>
                    <a:pt x="4" y="13"/>
                  </a:cubicBezTo>
                  <a:cubicBezTo>
                    <a:pt x="1" y="11"/>
                    <a:pt x="0" y="8"/>
                    <a:pt x="3" y="6"/>
                  </a:cubicBezTo>
                  <a:cubicBezTo>
                    <a:pt x="9" y="0"/>
                    <a:pt x="13" y="10"/>
                    <a:pt x="18" y="10"/>
                  </a:cubicBezTo>
                  <a:close/>
                </a:path>
              </a:pathLst>
            </a:custGeom>
            <a:solidFill>
              <a:srgbClr val="E96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9" name="Freeform 217">
              <a:extLst>
                <a:ext uri="{FF2B5EF4-FFF2-40B4-BE49-F238E27FC236}">
                  <a16:creationId xmlns:a16="http://schemas.microsoft.com/office/drawing/2014/main" id="{3A29FEFC-65DC-4FF0-B499-A6C0F3A4A864}"/>
                </a:ext>
              </a:extLst>
            </p:cNvPr>
            <p:cNvSpPr>
              <a:spLocks/>
            </p:cNvSpPr>
            <p:nvPr/>
          </p:nvSpPr>
          <p:spPr bwMode="auto">
            <a:xfrm>
              <a:off x="8968377" y="3435521"/>
              <a:ext cx="28192" cy="25937"/>
            </a:xfrm>
            <a:custGeom>
              <a:avLst/>
              <a:gdLst>
                <a:gd name="T0" fmla="*/ 0 w 12"/>
                <a:gd name="T1" fmla="*/ 0 h 11"/>
                <a:gd name="T2" fmla="*/ 12 w 12"/>
                <a:gd name="T3" fmla="*/ 0 h 11"/>
                <a:gd name="T4" fmla="*/ 11 w 12"/>
                <a:gd name="T5" fmla="*/ 11 h 11"/>
                <a:gd name="T6" fmla="*/ 0 w 12"/>
                <a:gd name="T7" fmla="*/ 0 h 11"/>
              </a:gdLst>
              <a:ahLst/>
              <a:cxnLst>
                <a:cxn ang="0">
                  <a:pos x="T0" y="T1"/>
                </a:cxn>
                <a:cxn ang="0">
                  <a:pos x="T2" y="T3"/>
                </a:cxn>
                <a:cxn ang="0">
                  <a:pos x="T4" y="T5"/>
                </a:cxn>
                <a:cxn ang="0">
                  <a:pos x="T6" y="T7"/>
                </a:cxn>
              </a:cxnLst>
              <a:rect l="0" t="0" r="r" b="b"/>
              <a:pathLst>
                <a:path w="12" h="11">
                  <a:moveTo>
                    <a:pt x="0" y="0"/>
                  </a:moveTo>
                  <a:cubicBezTo>
                    <a:pt x="4" y="0"/>
                    <a:pt x="8" y="0"/>
                    <a:pt x="12" y="0"/>
                  </a:cubicBezTo>
                  <a:cubicBezTo>
                    <a:pt x="12" y="4"/>
                    <a:pt x="11" y="7"/>
                    <a:pt x="11" y="11"/>
                  </a:cubicBezTo>
                  <a:cubicBezTo>
                    <a:pt x="5" y="11"/>
                    <a:pt x="3" y="5"/>
                    <a:pt x="0" y="0"/>
                  </a:cubicBezTo>
                  <a:close/>
                </a:path>
              </a:pathLst>
            </a:custGeom>
            <a:solidFill>
              <a:srgbClr val="F6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0" name="Freeform 278">
              <a:extLst>
                <a:ext uri="{FF2B5EF4-FFF2-40B4-BE49-F238E27FC236}">
                  <a16:creationId xmlns:a16="http://schemas.microsoft.com/office/drawing/2014/main" id="{19AAF434-7A17-44E2-9304-B89155A5CF73}"/>
                </a:ext>
              </a:extLst>
            </p:cNvPr>
            <p:cNvSpPr>
              <a:spLocks/>
            </p:cNvSpPr>
            <p:nvPr/>
          </p:nvSpPr>
          <p:spPr bwMode="auto">
            <a:xfrm>
              <a:off x="9038293" y="3472734"/>
              <a:ext cx="103746" cy="50746"/>
            </a:xfrm>
            <a:custGeom>
              <a:avLst/>
              <a:gdLst>
                <a:gd name="T0" fmla="*/ 0 w 45"/>
                <a:gd name="T1" fmla="*/ 6 h 22"/>
                <a:gd name="T2" fmla="*/ 12 w 45"/>
                <a:gd name="T3" fmla="*/ 9 h 22"/>
                <a:gd name="T4" fmla="*/ 37 w 45"/>
                <a:gd name="T5" fmla="*/ 2 h 22"/>
                <a:gd name="T6" fmla="*/ 40 w 45"/>
                <a:gd name="T7" fmla="*/ 0 h 22"/>
                <a:gd name="T8" fmla="*/ 44 w 45"/>
                <a:gd name="T9" fmla="*/ 2 h 22"/>
                <a:gd name="T10" fmla="*/ 27 w 45"/>
                <a:gd name="T11" fmla="*/ 19 h 22"/>
                <a:gd name="T12" fmla="*/ 0 w 45"/>
                <a:gd name="T13" fmla="*/ 6 h 22"/>
              </a:gdLst>
              <a:ahLst/>
              <a:cxnLst>
                <a:cxn ang="0">
                  <a:pos x="T0" y="T1"/>
                </a:cxn>
                <a:cxn ang="0">
                  <a:pos x="T2" y="T3"/>
                </a:cxn>
                <a:cxn ang="0">
                  <a:pos x="T4" y="T5"/>
                </a:cxn>
                <a:cxn ang="0">
                  <a:pos x="T6" y="T7"/>
                </a:cxn>
                <a:cxn ang="0">
                  <a:pos x="T8" y="T9"/>
                </a:cxn>
                <a:cxn ang="0">
                  <a:pos x="T10" y="T11"/>
                </a:cxn>
                <a:cxn ang="0">
                  <a:pos x="T12" y="T13"/>
                </a:cxn>
              </a:cxnLst>
              <a:rect l="0" t="0" r="r" b="b"/>
              <a:pathLst>
                <a:path w="45" h="22">
                  <a:moveTo>
                    <a:pt x="0" y="6"/>
                  </a:moveTo>
                  <a:cubicBezTo>
                    <a:pt x="4" y="6"/>
                    <a:pt x="8" y="6"/>
                    <a:pt x="12" y="9"/>
                  </a:cubicBezTo>
                  <a:cubicBezTo>
                    <a:pt x="23" y="17"/>
                    <a:pt x="30" y="12"/>
                    <a:pt x="37" y="2"/>
                  </a:cubicBezTo>
                  <a:cubicBezTo>
                    <a:pt x="38" y="1"/>
                    <a:pt x="39" y="0"/>
                    <a:pt x="40" y="0"/>
                  </a:cubicBezTo>
                  <a:cubicBezTo>
                    <a:pt x="42" y="0"/>
                    <a:pt x="43" y="1"/>
                    <a:pt x="44" y="2"/>
                  </a:cubicBezTo>
                  <a:cubicBezTo>
                    <a:pt x="45" y="15"/>
                    <a:pt x="36" y="17"/>
                    <a:pt x="27" y="19"/>
                  </a:cubicBezTo>
                  <a:cubicBezTo>
                    <a:pt x="15" y="22"/>
                    <a:pt x="6" y="16"/>
                    <a:pt x="0" y="6"/>
                  </a:cubicBezTo>
                  <a:close/>
                </a:path>
              </a:pathLst>
            </a:custGeom>
            <a:solidFill>
              <a:srgbClr val="F5CC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1" name="Freeform 279">
              <a:extLst>
                <a:ext uri="{FF2B5EF4-FFF2-40B4-BE49-F238E27FC236}">
                  <a16:creationId xmlns:a16="http://schemas.microsoft.com/office/drawing/2014/main" id="{018408E5-9A3F-4080-B96F-1D0379616880}"/>
                </a:ext>
              </a:extLst>
            </p:cNvPr>
            <p:cNvSpPr>
              <a:spLocks/>
            </p:cNvSpPr>
            <p:nvPr/>
          </p:nvSpPr>
          <p:spPr bwMode="auto">
            <a:xfrm>
              <a:off x="9118357" y="3428755"/>
              <a:ext cx="53001" cy="48490"/>
            </a:xfrm>
            <a:custGeom>
              <a:avLst/>
              <a:gdLst>
                <a:gd name="T0" fmla="*/ 9 w 23"/>
                <a:gd name="T1" fmla="*/ 21 h 21"/>
                <a:gd name="T2" fmla="*/ 5 w 23"/>
                <a:gd name="T3" fmla="*/ 21 h 21"/>
                <a:gd name="T4" fmla="*/ 5 w 23"/>
                <a:gd name="T5" fmla="*/ 3 h 21"/>
                <a:gd name="T6" fmla="*/ 23 w 23"/>
                <a:gd name="T7" fmla="*/ 0 h 21"/>
                <a:gd name="T8" fmla="*/ 20 w 23"/>
                <a:gd name="T9" fmla="*/ 17 h 21"/>
                <a:gd name="T10" fmla="*/ 9 w 23"/>
                <a:gd name="T11" fmla="*/ 21 h 21"/>
              </a:gdLst>
              <a:ahLst/>
              <a:cxnLst>
                <a:cxn ang="0">
                  <a:pos x="T0" y="T1"/>
                </a:cxn>
                <a:cxn ang="0">
                  <a:pos x="T2" y="T3"/>
                </a:cxn>
                <a:cxn ang="0">
                  <a:pos x="T4" y="T5"/>
                </a:cxn>
                <a:cxn ang="0">
                  <a:pos x="T6" y="T7"/>
                </a:cxn>
                <a:cxn ang="0">
                  <a:pos x="T8" y="T9"/>
                </a:cxn>
                <a:cxn ang="0">
                  <a:pos x="T10" y="T11"/>
                </a:cxn>
              </a:cxnLst>
              <a:rect l="0" t="0" r="r" b="b"/>
              <a:pathLst>
                <a:path w="23" h="21">
                  <a:moveTo>
                    <a:pt x="9" y="21"/>
                  </a:moveTo>
                  <a:cubicBezTo>
                    <a:pt x="8" y="21"/>
                    <a:pt x="6" y="21"/>
                    <a:pt x="5" y="21"/>
                  </a:cubicBezTo>
                  <a:cubicBezTo>
                    <a:pt x="0" y="15"/>
                    <a:pt x="0" y="9"/>
                    <a:pt x="5" y="3"/>
                  </a:cubicBezTo>
                  <a:cubicBezTo>
                    <a:pt x="11" y="2"/>
                    <a:pt x="17" y="1"/>
                    <a:pt x="23" y="0"/>
                  </a:cubicBezTo>
                  <a:cubicBezTo>
                    <a:pt x="20" y="5"/>
                    <a:pt x="20" y="11"/>
                    <a:pt x="20" y="17"/>
                  </a:cubicBezTo>
                  <a:cubicBezTo>
                    <a:pt x="16" y="19"/>
                    <a:pt x="13" y="20"/>
                    <a:pt x="9" y="21"/>
                  </a:cubicBezTo>
                  <a:close/>
                </a:path>
              </a:pathLst>
            </a:custGeom>
            <a:solidFill>
              <a:srgbClr val="F3B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2" name="Freeform 280">
              <a:extLst>
                <a:ext uri="{FF2B5EF4-FFF2-40B4-BE49-F238E27FC236}">
                  <a16:creationId xmlns:a16="http://schemas.microsoft.com/office/drawing/2014/main" id="{0779576E-EAD2-4987-841E-D3C8CD2144C0}"/>
                </a:ext>
              </a:extLst>
            </p:cNvPr>
            <p:cNvSpPr>
              <a:spLocks/>
            </p:cNvSpPr>
            <p:nvPr/>
          </p:nvSpPr>
          <p:spPr bwMode="auto">
            <a:xfrm>
              <a:off x="9028144" y="3435521"/>
              <a:ext cx="101490" cy="53001"/>
            </a:xfrm>
            <a:custGeom>
              <a:avLst/>
              <a:gdLst>
                <a:gd name="T0" fmla="*/ 44 w 44"/>
                <a:gd name="T1" fmla="*/ 0 h 23"/>
                <a:gd name="T2" fmla="*/ 44 w 44"/>
                <a:gd name="T3" fmla="*/ 18 h 23"/>
                <a:gd name="T4" fmla="*/ 41 w 44"/>
                <a:gd name="T5" fmla="*/ 18 h 23"/>
                <a:gd name="T6" fmla="*/ 4 w 44"/>
                <a:gd name="T7" fmla="*/ 15 h 23"/>
                <a:gd name="T8" fmla="*/ 0 w 44"/>
                <a:gd name="T9" fmla="*/ 7 h 23"/>
                <a:gd name="T10" fmla="*/ 0 w 44"/>
                <a:gd name="T11" fmla="*/ 0 h 23"/>
                <a:gd name="T12" fmla="*/ 44 w 4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 h="23">
                  <a:moveTo>
                    <a:pt x="44" y="0"/>
                  </a:moveTo>
                  <a:cubicBezTo>
                    <a:pt x="44" y="6"/>
                    <a:pt x="44" y="12"/>
                    <a:pt x="44" y="18"/>
                  </a:cubicBezTo>
                  <a:cubicBezTo>
                    <a:pt x="43" y="18"/>
                    <a:pt x="42" y="18"/>
                    <a:pt x="41" y="18"/>
                  </a:cubicBezTo>
                  <a:cubicBezTo>
                    <a:pt x="28" y="23"/>
                    <a:pt x="16" y="22"/>
                    <a:pt x="4" y="15"/>
                  </a:cubicBezTo>
                  <a:cubicBezTo>
                    <a:pt x="9" y="9"/>
                    <a:pt x="1" y="10"/>
                    <a:pt x="0" y="7"/>
                  </a:cubicBezTo>
                  <a:cubicBezTo>
                    <a:pt x="0" y="5"/>
                    <a:pt x="0" y="3"/>
                    <a:pt x="0" y="0"/>
                  </a:cubicBezTo>
                  <a:cubicBezTo>
                    <a:pt x="15" y="0"/>
                    <a:pt x="29" y="0"/>
                    <a:pt x="44" y="0"/>
                  </a:cubicBezTo>
                  <a:close/>
                </a:path>
              </a:pathLst>
            </a:custGeom>
            <a:solidFill>
              <a:srgbClr val="F1A3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3" name="Freeform 281">
              <a:extLst>
                <a:ext uri="{FF2B5EF4-FFF2-40B4-BE49-F238E27FC236}">
                  <a16:creationId xmlns:a16="http://schemas.microsoft.com/office/drawing/2014/main" id="{5EE0DE50-E0C5-4902-9B39-40CC4388AF7F}"/>
                </a:ext>
              </a:extLst>
            </p:cNvPr>
            <p:cNvSpPr>
              <a:spLocks/>
            </p:cNvSpPr>
            <p:nvPr/>
          </p:nvSpPr>
          <p:spPr bwMode="auto">
            <a:xfrm>
              <a:off x="9019122" y="3450181"/>
              <a:ext cx="48490" cy="24809"/>
            </a:xfrm>
            <a:custGeom>
              <a:avLst/>
              <a:gdLst>
                <a:gd name="T0" fmla="*/ 4 w 21"/>
                <a:gd name="T1" fmla="*/ 1 h 11"/>
                <a:gd name="T2" fmla="*/ 21 w 21"/>
                <a:gd name="T3" fmla="*/ 3 h 11"/>
                <a:gd name="T4" fmla="*/ 8 w 21"/>
                <a:gd name="T5" fmla="*/ 9 h 11"/>
                <a:gd name="T6" fmla="*/ 4 w 21"/>
                <a:gd name="T7" fmla="*/ 1 h 11"/>
              </a:gdLst>
              <a:ahLst/>
              <a:cxnLst>
                <a:cxn ang="0">
                  <a:pos x="T0" y="T1"/>
                </a:cxn>
                <a:cxn ang="0">
                  <a:pos x="T2" y="T3"/>
                </a:cxn>
                <a:cxn ang="0">
                  <a:pos x="T4" y="T5"/>
                </a:cxn>
                <a:cxn ang="0">
                  <a:pos x="T6" y="T7"/>
                </a:cxn>
              </a:cxnLst>
              <a:rect l="0" t="0" r="r" b="b"/>
              <a:pathLst>
                <a:path w="21" h="11">
                  <a:moveTo>
                    <a:pt x="4" y="1"/>
                  </a:moveTo>
                  <a:cubicBezTo>
                    <a:pt x="10" y="1"/>
                    <a:pt x="15" y="0"/>
                    <a:pt x="21" y="3"/>
                  </a:cubicBezTo>
                  <a:cubicBezTo>
                    <a:pt x="19" y="11"/>
                    <a:pt x="12" y="7"/>
                    <a:pt x="8" y="9"/>
                  </a:cubicBezTo>
                  <a:cubicBezTo>
                    <a:pt x="8" y="5"/>
                    <a:pt x="0" y="6"/>
                    <a:pt x="4" y="1"/>
                  </a:cubicBezTo>
                  <a:close/>
                </a:path>
              </a:pathLst>
            </a:custGeom>
            <a:solidFill>
              <a:srgbClr val="F9D9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4" name="组合 663">
            <a:extLst>
              <a:ext uri="{FF2B5EF4-FFF2-40B4-BE49-F238E27FC236}">
                <a16:creationId xmlns:a16="http://schemas.microsoft.com/office/drawing/2014/main" id="{4AF4E479-0139-467E-B849-1E0254D22F74}"/>
              </a:ext>
            </a:extLst>
          </p:cNvPr>
          <p:cNvGrpSpPr/>
          <p:nvPr/>
        </p:nvGrpSpPr>
        <p:grpSpPr>
          <a:xfrm>
            <a:off x="9211635" y="3390590"/>
            <a:ext cx="263767" cy="165067"/>
            <a:chOff x="5602288" y="3141663"/>
            <a:chExt cx="984250" cy="615950"/>
          </a:xfrm>
        </p:grpSpPr>
        <p:sp>
          <p:nvSpPr>
            <p:cNvPr id="665" name="Freeform 6">
              <a:extLst>
                <a:ext uri="{FF2B5EF4-FFF2-40B4-BE49-F238E27FC236}">
                  <a16:creationId xmlns:a16="http://schemas.microsoft.com/office/drawing/2014/main" id="{3E0F52A3-D269-4E1D-9BEF-9BEB95FED37A}"/>
                </a:ext>
              </a:extLst>
            </p:cNvPr>
            <p:cNvSpPr>
              <a:spLocks/>
            </p:cNvSpPr>
            <p:nvPr/>
          </p:nvSpPr>
          <p:spPr bwMode="auto">
            <a:xfrm>
              <a:off x="5859463" y="3498850"/>
              <a:ext cx="506413" cy="258763"/>
            </a:xfrm>
            <a:custGeom>
              <a:avLst/>
              <a:gdLst>
                <a:gd name="T0" fmla="*/ 131 w 134"/>
                <a:gd name="T1" fmla="*/ 5 h 68"/>
                <a:gd name="T2" fmla="*/ 107 w 134"/>
                <a:gd name="T3" fmla="*/ 45 h 68"/>
                <a:gd name="T4" fmla="*/ 0 w 134"/>
                <a:gd name="T5" fmla="*/ 11 h 68"/>
                <a:gd name="T6" fmla="*/ 24 w 134"/>
                <a:gd name="T7" fmla="*/ 10 h 68"/>
                <a:gd name="T8" fmla="*/ 72 w 134"/>
                <a:gd name="T9" fmla="*/ 16 h 68"/>
                <a:gd name="T10" fmla="*/ 104 w 134"/>
                <a:gd name="T11" fmla="*/ 10 h 68"/>
                <a:gd name="T12" fmla="*/ 131 w 134"/>
                <a:gd name="T13" fmla="*/ 5 h 68"/>
              </a:gdLst>
              <a:ahLst/>
              <a:cxnLst>
                <a:cxn ang="0">
                  <a:pos x="T0" y="T1"/>
                </a:cxn>
                <a:cxn ang="0">
                  <a:pos x="T2" y="T3"/>
                </a:cxn>
                <a:cxn ang="0">
                  <a:pos x="T4" y="T5"/>
                </a:cxn>
                <a:cxn ang="0">
                  <a:pos x="T6" y="T7"/>
                </a:cxn>
                <a:cxn ang="0">
                  <a:pos x="T8" y="T9"/>
                </a:cxn>
                <a:cxn ang="0">
                  <a:pos x="T10" y="T11"/>
                </a:cxn>
                <a:cxn ang="0">
                  <a:pos x="T12" y="T13"/>
                </a:cxn>
              </a:cxnLst>
              <a:rect l="0" t="0" r="r" b="b"/>
              <a:pathLst>
                <a:path w="134" h="68">
                  <a:moveTo>
                    <a:pt x="131" y="5"/>
                  </a:moveTo>
                  <a:cubicBezTo>
                    <a:pt x="134" y="25"/>
                    <a:pt x="124" y="36"/>
                    <a:pt x="107" y="45"/>
                  </a:cubicBezTo>
                  <a:cubicBezTo>
                    <a:pt x="62" y="68"/>
                    <a:pt x="14" y="53"/>
                    <a:pt x="0" y="11"/>
                  </a:cubicBezTo>
                  <a:cubicBezTo>
                    <a:pt x="8" y="4"/>
                    <a:pt x="16" y="9"/>
                    <a:pt x="24" y="10"/>
                  </a:cubicBezTo>
                  <a:cubicBezTo>
                    <a:pt x="40" y="16"/>
                    <a:pt x="55" y="19"/>
                    <a:pt x="72" y="16"/>
                  </a:cubicBezTo>
                  <a:cubicBezTo>
                    <a:pt x="83" y="15"/>
                    <a:pt x="94" y="15"/>
                    <a:pt x="104" y="10"/>
                  </a:cubicBezTo>
                  <a:cubicBezTo>
                    <a:pt x="113" y="9"/>
                    <a:pt x="121" y="0"/>
                    <a:pt x="131" y="5"/>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6" name="Freeform 7">
              <a:extLst>
                <a:ext uri="{FF2B5EF4-FFF2-40B4-BE49-F238E27FC236}">
                  <a16:creationId xmlns:a16="http://schemas.microsoft.com/office/drawing/2014/main" id="{A281D222-43FA-4DDD-8FCA-B8BBA264D5E0}"/>
                </a:ext>
              </a:extLst>
            </p:cNvPr>
            <p:cNvSpPr>
              <a:spLocks/>
            </p:cNvSpPr>
            <p:nvPr/>
          </p:nvSpPr>
          <p:spPr bwMode="auto">
            <a:xfrm>
              <a:off x="5738813" y="3290888"/>
              <a:ext cx="246063" cy="276225"/>
            </a:xfrm>
            <a:custGeom>
              <a:avLst/>
              <a:gdLst>
                <a:gd name="T0" fmla="*/ 56 w 65"/>
                <a:gd name="T1" fmla="*/ 73 h 73"/>
                <a:gd name="T2" fmla="*/ 32 w 65"/>
                <a:gd name="T3" fmla="*/ 66 h 73"/>
                <a:gd name="T4" fmla="*/ 2 w 65"/>
                <a:gd name="T5" fmla="*/ 12 h 73"/>
                <a:gd name="T6" fmla="*/ 2 w 65"/>
                <a:gd name="T7" fmla="*/ 4 h 73"/>
                <a:gd name="T8" fmla="*/ 19 w 65"/>
                <a:gd name="T9" fmla="*/ 1 h 73"/>
                <a:gd name="T10" fmla="*/ 51 w 65"/>
                <a:gd name="T11" fmla="*/ 21 h 73"/>
                <a:gd name="T12" fmla="*/ 65 w 65"/>
                <a:gd name="T13" fmla="*/ 35 h 73"/>
                <a:gd name="T14" fmla="*/ 64 w 65"/>
                <a:gd name="T15" fmla="*/ 43 h 73"/>
                <a:gd name="T16" fmla="*/ 60 w 65"/>
                <a:gd name="T17" fmla="*/ 63 h 73"/>
                <a:gd name="T18" fmla="*/ 56 w 65"/>
                <a:gd name="T19"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73">
                  <a:moveTo>
                    <a:pt x="56" y="73"/>
                  </a:moveTo>
                  <a:cubicBezTo>
                    <a:pt x="48" y="71"/>
                    <a:pt x="40" y="68"/>
                    <a:pt x="32" y="66"/>
                  </a:cubicBezTo>
                  <a:cubicBezTo>
                    <a:pt x="22" y="48"/>
                    <a:pt x="12" y="30"/>
                    <a:pt x="2" y="12"/>
                  </a:cubicBezTo>
                  <a:cubicBezTo>
                    <a:pt x="0" y="10"/>
                    <a:pt x="0" y="7"/>
                    <a:pt x="2" y="4"/>
                  </a:cubicBezTo>
                  <a:cubicBezTo>
                    <a:pt x="7" y="0"/>
                    <a:pt x="13" y="1"/>
                    <a:pt x="19" y="1"/>
                  </a:cubicBezTo>
                  <a:cubicBezTo>
                    <a:pt x="31" y="5"/>
                    <a:pt x="43" y="11"/>
                    <a:pt x="51" y="21"/>
                  </a:cubicBezTo>
                  <a:cubicBezTo>
                    <a:pt x="47" y="34"/>
                    <a:pt x="64" y="27"/>
                    <a:pt x="65" y="35"/>
                  </a:cubicBezTo>
                  <a:cubicBezTo>
                    <a:pt x="65" y="38"/>
                    <a:pt x="65" y="40"/>
                    <a:pt x="64" y="43"/>
                  </a:cubicBezTo>
                  <a:cubicBezTo>
                    <a:pt x="60" y="49"/>
                    <a:pt x="58" y="55"/>
                    <a:pt x="60" y="63"/>
                  </a:cubicBezTo>
                  <a:cubicBezTo>
                    <a:pt x="60" y="67"/>
                    <a:pt x="59" y="70"/>
                    <a:pt x="56" y="73"/>
                  </a:cubicBezTo>
                  <a:close/>
                </a:path>
              </a:pathLst>
            </a:custGeom>
            <a:solidFill>
              <a:srgbClr val="F2B0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7" name="Freeform 8">
              <a:extLst>
                <a:ext uri="{FF2B5EF4-FFF2-40B4-BE49-F238E27FC236}">
                  <a16:creationId xmlns:a16="http://schemas.microsoft.com/office/drawing/2014/main" id="{A72BA9F1-263D-4FB9-A1D1-DDC4DC615345}"/>
                </a:ext>
              </a:extLst>
            </p:cNvPr>
            <p:cNvSpPr>
              <a:spLocks/>
            </p:cNvSpPr>
            <p:nvPr/>
          </p:nvSpPr>
          <p:spPr bwMode="auto">
            <a:xfrm>
              <a:off x="6237288" y="3297238"/>
              <a:ext cx="185738" cy="269875"/>
            </a:xfrm>
            <a:custGeom>
              <a:avLst/>
              <a:gdLst>
                <a:gd name="T0" fmla="*/ 31 w 49"/>
                <a:gd name="T1" fmla="*/ 58 h 71"/>
                <a:gd name="T2" fmla="*/ 8 w 49"/>
                <a:gd name="T3" fmla="*/ 70 h 71"/>
                <a:gd name="T4" fmla="*/ 7 w 49"/>
                <a:gd name="T5" fmla="*/ 24 h 71"/>
                <a:gd name="T6" fmla="*/ 40 w 49"/>
                <a:gd name="T7" fmla="*/ 0 h 71"/>
                <a:gd name="T8" fmla="*/ 49 w 49"/>
                <a:gd name="T9" fmla="*/ 3 h 71"/>
                <a:gd name="T10" fmla="*/ 31 w 49"/>
                <a:gd name="T11" fmla="*/ 58 h 71"/>
              </a:gdLst>
              <a:ahLst/>
              <a:cxnLst>
                <a:cxn ang="0">
                  <a:pos x="T0" y="T1"/>
                </a:cxn>
                <a:cxn ang="0">
                  <a:pos x="T2" y="T3"/>
                </a:cxn>
                <a:cxn ang="0">
                  <a:pos x="T4" y="T5"/>
                </a:cxn>
                <a:cxn ang="0">
                  <a:pos x="T6" y="T7"/>
                </a:cxn>
                <a:cxn ang="0">
                  <a:pos x="T8" y="T9"/>
                </a:cxn>
                <a:cxn ang="0">
                  <a:pos x="T10" y="T11"/>
                </a:cxn>
              </a:cxnLst>
              <a:rect l="0" t="0" r="r" b="b"/>
              <a:pathLst>
                <a:path w="49" h="71">
                  <a:moveTo>
                    <a:pt x="31" y="58"/>
                  </a:moveTo>
                  <a:cubicBezTo>
                    <a:pt x="23" y="62"/>
                    <a:pt x="18" y="71"/>
                    <a:pt x="8" y="70"/>
                  </a:cubicBezTo>
                  <a:cubicBezTo>
                    <a:pt x="0" y="55"/>
                    <a:pt x="5" y="39"/>
                    <a:pt x="7" y="24"/>
                  </a:cubicBezTo>
                  <a:cubicBezTo>
                    <a:pt x="13" y="9"/>
                    <a:pt x="25" y="2"/>
                    <a:pt x="40" y="0"/>
                  </a:cubicBezTo>
                  <a:cubicBezTo>
                    <a:pt x="44" y="0"/>
                    <a:pt x="47" y="1"/>
                    <a:pt x="49" y="3"/>
                  </a:cubicBezTo>
                  <a:cubicBezTo>
                    <a:pt x="43" y="22"/>
                    <a:pt x="37" y="40"/>
                    <a:pt x="31" y="58"/>
                  </a:cubicBezTo>
                  <a:close/>
                </a:path>
              </a:pathLst>
            </a:custGeom>
            <a:solidFill>
              <a:srgbClr val="F3BA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8" name="Freeform 9">
              <a:extLst>
                <a:ext uri="{FF2B5EF4-FFF2-40B4-BE49-F238E27FC236}">
                  <a16:creationId xmlns:a16="http://schemas.microsoft.com/office/drawing/2014/main" id="{594F32B5-FE5F-4FF2-A5A7-2AF72A0A1F1D}"/>
                </a:ext>
              </a:extLst>
            </p:cNvPr>
            <p:cNvSpPr>
              <a:spLocks/>
            </p:cNvSpPr>
            <p:nvPr/>
          </p:nvSpPr>
          <p:spPr bwMode="auto">
            <a:xfrm>
              <a:off x="5942013" y="3149600"/>
              <a:ext cx="295275" cy="141288"/>
            </a:xfrm>
            <a:custGeom>
              <a:avLst/>
              <a:gdLst>
                <a:gd name="T0" fmla="*/ 8 w 78"/>
                <a:gd name="T1" fmla="*/ 2 h 37"/>
                <a:gd name="T2" fmla="*/ 49 w 78"/>
                <a:gd name="T3" fmla="*/ 7 h 37"/>
                <a:gd name="T4" fmla="*/ 72 w 78"/>
                <a:gd name="T5" fmla="*/ 28 h 37"/>
                <a:gd name="T6" fmla="*/ 7 w 78"/>
                <a:gd name="T7" fmla="*/ 28 h 37"/>
                <a:gd name="T8" fmla="*/ 8 w 78"/>
                <a:gd name="T9" fmla="*/ 2 h 37"/>
              </a:gdLst>
              <a:ahLst/>
              <a:cxnLst>
                <a:cxn ang="0">
                  <a:pos x="T0" y="T1"/>
                </a:cxn>
                <a:cxn ang="0">
                  <a:pos x="T2" y="T3"/>
                </a:cxn>
                <a:cxn ang="0">
                  <a:pos x="T4" y="T5"/>
                </a:cxn>
                <a:cxn ang="0">
                  <a:pos x="T6" y="T7"/>
                </a:cxn>
                <a:cxn ang="0">
                  <a:pos x="T8" y="T9"/>
                </a:cxn>
              </a:cxnLst>
              <a:rect l="0" t="0" r="r" b="b"/>
              <a:pathLst>
                <a:path w="78" h="37">
                  <a:moveTo>
                    <a:pt x="8" y="2"/>
                  </a:moveTo>
                  <a:cubicBezTo>
                    <a:pt x="22" y="0"/>
                    <a:pt x="35" y="11"/>
                    <a:pt x="49" y="7"/>
                  </a:cubicBezTo>
                  <a:cubicBezTo>
                    <a:pt x="68" y="2"/>
                    <a:pt x="78" y="6"/>
                    <a:pt x="72" y="28"/>
                  </a:cubicBezTo>
                  <a:cubicBezTo>
                    <a:pt x="51" y="37"/>
                    <a:pt x="29" y="37"/>
                    <a:pt x="7" y="28"/>
                  </a:cubicBezTo>
                  <a:cubicBezTo>
                    <a:pt x="0" y="19"/>
                    <a:pt x="1" y="10"/>
                    <a:pt x="8" y="2"/>
                  </a:cubicBezTo>
                  <a:close/>
                </a:path>
              </a:pathLst>
            </a:custGeom>
            <a:solidFill>
              <a:srgbClr val="F1A1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9" name="Freeform 10">
              <a:extLst>
                <a:ext uri="{FF2B5EF4-FFF2-40B4-BE49-F238E27FC236}">
                  <a16:creationId xmlns:a16="http://schemas.microsoft.com/office/drawing/2014/main" id="{C2D29E8E-C0FB-4357-A49B-DFC3407B85D5}"/>
                </a:ext>
              </a:extLst>
            </p:cNvPr>
            <p:cNvSpPr>
              <a:spLocks/>
            </p:cNvSpPr>
            <p:nvPr/>
          </p:nvSpPr>
          <p:spPr bwMode="auto">
            <a:xfrm>
              <a:off x="5602288" y="3152775"/>
              <a:ext cx="192088" cy="206375"/>
            </a:xfrm>
            <a:custGeom>
              <a:avLst/>
              <a:gdLst>
                <a:gd name="T0" fmla="*/ 37 w 51"/>
                <a:gd name="T1" fmla="*/ 43 h 54"/>
                <a:gd name="T2" fmla="*/ 38 w 51"/>
                <a:gd name="T3" fmla="*/ 48 h 54"/>
                <a:gd name="T4" fmla="*/ 3 w 51"/>
                <a:gd name="T5" fmla="*/ 35 h 54"/>
                <a:gd name="T6" fmla="*/ 15 w 51"/>
                <a:gd name="T7" fmla="*/ 10 h 54"/>
                <a:gd name="T8" fmla="*/ 50 w 51"/>
                <a:gd name="T9" fmla="*/ 30 h 54"/>
                <a:gd name="T10" fmla="*/ 51 w 51"/>
                <a:gd name="T11" fmla="*/ 35 h 54"/>
                <a:gd name="T12" fmla="*/ 50 w 51"/>
                <a:gd name="T13" fmla="*/ 37 h 54"/>
                <a:gd name="T14" fmla="*/ 39 w 51"/>
                <a:gd name="T15" fmla="*/ 38 h 54"/>
                <a:gd name="T16" fmla="*/ 37 w 51"/>
                <a:gd name="T17"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4">
                  <a:moveTo>
                    <a:pt x="37" y="43"/>
                  </a:moveTo>
                  <a:cubicBezTo>
                    <a:pt x="37" y="45"/>
                    <a:pt x="38" y="47"/>
                    <a:pt x="38" y="48"/>
                  </a:cubicBezTo>
                  <a:cubicBezTo>
                    <a:pt x="25" y="47"/>
                    <a:pt x="8" y="54"/>
                    <a:pt x="3" y="35"/>
                  </a:cubicBezTo>
                  <a:cubicBezTo>
                    <a:pt x="0" y="23"/>
                    <a:pt x="5" y="14"/>
                    <a:pt x="15" y="10"/>
                  </a:cubicBezTo>
                  <a:cubicBezTo>
                    <a:pt x="35" y="0"/>
                    <a:pt x="39" y="22"/>
                    <a:pt x="50" y="30"/>
                  </a:cubicBezTo>
                  <a:cubicBezTo>
                    <a:pt x="51" y="32"/>
                    <a:pt x="51" y="33"/>
                    <a:pt x="51" y="35"/>
                  </a:cubicBezTo>
                  <a:cubicBezTo>
                    <a:pt x="51" y="37"/>
                    <a:pt x="51" y="37"/>
                    <a:pt x="50" y="37"/>
                  </a:cubicBezTo>
                  <a:cubicBezTo>
                    <a:pt x="47" y="39"/>
                    <a:pt x="43" y="39"/>
                    <a:pt x="39" y="38"/>
                  </a:cubicBezTo>
                  <a:cubicBezTo>
                    <a:pt x="29" y="36"/>
                    <a:pt x="38" y="42"/>
                    <a:pt x="37" y="43"/>
                  </a:cubicBezTo>
                  <a:close/>
                </a:path>
              </a:pathLst>
            </a:custGeom>
            <a:solidFill>
              <a:srgbClr val="F9D6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0" name="Freeform 11">
              <a:extLst>
                <a:ext uri="{FF2B5EF4-FFF2-40B4-BE49-F238E27FC236}">
                  <a16:creationId xmlns:a16="http://schemas.microsoft.com/office/drawing/2014/main" id="{88B59D51-8346-4C8E-8BE5-78D60C49201D}"/>
                </a:ext>
              </a:extLst>
            </p:cNvPr>
            <p:cNvSpPr>
              <a:spLocks/>
            </p:cNvSpPr>
            <p:nvPr/>
          </p:nvSpPr>
          <p:spPr bwMode="auto">
            <a:xfrm>
              <a:off x="5788025" y="3157538"/>
              <a:ext cx="184150" cy="177800"/>
            </a:xfrm>
            <a:custGeom>
              <a:avLst/>
              <a:gdLst>
                <a:gd name="T0" fmla="*/ 0 w 49"/>
                <a:gd name="T1" fmla="*/ 34 h 47"/>
                <a:gd name="T2" fmla="*/ 1 w 49"/>
                <a:gd name="T3" fmla="*/ 29 h 47"/>
                <a:gd name="T4" fmla="*/ 49 w 49"/>
                <a:gd name="T5" fmla="*/ 0 h 47"/>
                <a:gd name="T6" fmla="*/ 48 w 49"/>
                <a:gd name="T7" fmla="*/ 22 h 47"/>
                <a:gd name="T8" fmla="*/ 0 w 49"/>
                <a:gd name="T9" fmla="*/ 34 h 47"/>
              </a:gdLst>
              <a:ahLst/>
              <a:cxnLst>
                <a:cxn ang="0">
                  <a:pos x="T0" y="T1"/>
                </a:cxn>
                <a:cxn ang="0">
                  <a:pos x="T2" y="T3"/>
                </a:cxn>
                <a:cxn ang="0">
                  <a:pos x="T4" y="T5"/>
                </a:cxn>
                <a:cxn ang="0">
                  <a:pos x="T6" y="T7"/>
                </a:cxn>
                <a:cxn ang="0">
                  <a:pos x="T8" y="T9"/>
                </a:cxn>
              </a:cxnLst>
              <a:rect l="0" t="0" r="r" b="b"/>
              <a:pathLst>
                <a:path w="49" h="47">
                  <a:moveTo>
                    <a:pt x="0" y="34"/>
                  </a:moveTo>
                  <a:cubicBezTo>
                    <a:pt x="0" y="33"/>
                    <a:pt x="1" y="31"/>
                    <a:pt x="1" y="29"/>
                  </a:cubicBezTo>
                  <a:cubicBezTo>
                    <a:pt x="17" y="20"/>
                    <a:pt x="28" y="3"/>
                    <a:pt x="49" y="0"/>
                  </a:cubicBezTo>
                  <a:cubicBezTo>
                    <a:pt x="49" y="7"/>
                    <a:pt x="49" y="15"/>
                    <a:pt x="48" y="22"/>
                  </a:cubicBezTo>
                  <a:cubicBezTo>
                    <a:pt x="37" y="47"/>
                    <a:pt x="20" y="46"/>
                    <a:pt x="0" y="34"/>
                  </a:cubicBezTo>
                  <a:close/>
                </a:path>
              </a:pathLst>
            </a:custGeom>
            <a:solidFill>
              <a:srgbClr val="F3B2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1" name="Freeform 12">
              <a:extLst>
                <a:ext uri="{FF2B5EF4-FFF2-40B4-BE49-F238E27FC236}">
                  <a16:creationId xmlns:a16="http://schemas.microsoft.com/office/drawing/2014/main" id="{D1B18366-1142-42DE-B129-0CA3CD162808}"/>
                </a:ext>
              </a:extLst>
            </p:cNvPr>
            <p:cNvSpPr>
              <a:spLocks/>
            </p:cNvSpPr>
            <p:nvPr/>
          </p:nvSpPr>
          <p:spPr bwMode="auto">
            <a:xfrm>
              <a:off x="6188075" y="3171825"/>
              <a:ext cx="357188" cy="171450"/>
            </a:xfrm>
            <a:custGeom>
              <a:avLst/>
              <a:gdLst>
                <a:gd name="T0" fmla="*/ 62 w 94"/>
                <a:gd name="T1" fmla="*/ 36 h 45"/>
                <a:gd name="T2" fmla="*/ 56 w 94"/>
                <a:gd name="T3" fmla="*/ 36 h 45"/>
                <a:gd name="T4" fmla="*/ 5 w 94"/>
                <a:gd name="T5" fmla="*/ 41 h 45"/>
                <a:gd name="T6" fmla="*/ 0 w 94"/>
                <a:gd name="T7" fmla="*/ 34 h 45"/>
                <a:gd name="T8" fmla="*/ 13 w 94"/>
                <a:gd name="T9" fmla="*/ 17 h 45"/>
                <a:gd name="T10" fmla="*/ 22 w 94"/>
                <a:gd name="T11" fmla="*/ 15 h 45"/>
                <a:gd name="T12" fmla="*/ 68 w 94"/>
                <a:gd name="T13" fmla="*/ 13 h 45"/>
                <a:gd name="T14" fmla="*/ 68 w 94"/>
                <a:gd name="T15" fmla="*/ 13 h 45"/>
                <a:gd name="T16" fmla="*/ 89 w 94"/>
                <a:gd name="T17" fmla="*/ 10 h 45"/>
                <a:gd name="T18" fmla="*/ 80 w 94"/>
                <a:gd name="T19" fmla="*/ 30 h 45"/>
                <a:gd name="T20" fmla="*/ 62 w 94"/>
                <a:gd name="T21" fmla="*/ 3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45">
                  <a:moveTo>
                    <a:pt x="62" y="36"/>
                  </a:moveTo>
                  <a:cubicBezTo>
                    <a:pt x="60" y="36"/>
                    <a:pt x="58" y="36"/>
                    <a:pt x="56" y="36"/>
                  </a:cubicBezTo>
                  <a:cubicBezTo>
                    <a:pt x="39" y="35"/>
                    <a:pt x="23" y="45"/>
                    <a:pt x="5" y="41"/>
                  </a:cubicBezTo>
                  <a:cubicBezTo>
                    <a:pt x="2" y="39"/>
                    <a:pt x="1" y="37"/>
                    <a:pt x="0" y="34"/>
                  </a:cubicBezTo>
                  <a:cubicBezTo>
                    <a:pt x="1" y="25"/>
                    <a:pt x="10" y="23"/>
                    <a:pt x="13" y="17"/>
                  </a:cubicBezTo>
                  <a:cubicBezTo>
                    <a:pt x="16" y="16"/>
                    <a:pt x="19" y="15"/>
                    <a:pt x="22" y="15"/>
                  </a:cubicBezTo>
                  <a:cubicBezTo>
                    <a:pt x="37" y="15"/>
                    <a:pt x="53" y="24"/>
                    <a:pt x="68" y="13"/>
                  </a:cubicBezTo>
                  <a:cubicBezTo>
                    <a:pt x="68" y="13"/>
                    <a:pt x="68" y="13"/>
                    <a:pt x="68" y="13"/>
                  </a:cubicBezTo>
                  <a:cubicBezTo>
                    <a:pt x="74" y="5"/>
                    <a:pt x="82" y="0"/>
                    <a:pt x="89" y="10"/>
                  </a:cubicBezTo>
                  <a:cubicBezTo>
                    <a:pt x="94" y="18"/>
                    <a:pt x="91" y="27"/>
                    <a:pt x="80" y="30"/>
                  </a:cubicBezTo>
                  <a:cubicBezTo>
                    <a:pt x="74" y="32"/>
                    <a:pt x="68" y="34"/>
                    <a:pt x="62" y="36"/>
                  </a:cubicBezTo>
                  <a:close/>
                </a:path>
              </a:pathLst>
            </a:custGeom>
            <a:solidFill>
              <a:srgbClr val="E662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2" name="Freeform 13">
              <a:extLst>
                <a:ext uri="{FF2B5EF4-FFF2-40B4-BE49-F238E27FC236}">
                  <a16:creationId xmlns:a16="http://schemas.microsoft.com/office/drawing/2014/main" id="{7241546B-3ECC-42A8-AA56-FC7D4E64A71C}"/>
                </a:ext>
              </a:extLst>
            </p:cNvPr>
            <p:cNvSpPr>
              <a:spLocks/>
            </p:cNvSpPr>
            <p:nvPr/>
          </p:nvSpPr>
          <p:spPr bwMode="auto">
            <a:xfrm>
              <a:off x="6446838" y="3146425"/>
              <a:ext cx="139700" cy="166688"/>
            </a:xfrm>
            <a:custGeom>
              <a:avLst/>
              <a:gdLst>
                <a:gd name="T0" fmla="*/ 12 w 37"/>
                <a:gd name="T1" fmla="*/ 37 h 44"/>
                <a:gd name="T2" fmla="*/ 16 w 37"/>
                <a:gd name="T3" fmla="*/ 19 h 44"/>
                <a:gd name="T4" fmla="*/ 0 w 37"/>
                <a:gd name="T5" fmla="*/ 20 h 44"/>
                <a:gd name="T6" fmla="*/ 21 w 37"/>
                <a:gd name="T7" fmla="*/ 4 h 44"/>
                <a:gd name="T8" fmla="*/ 35 w 37"/>
                <a:gd name="T9" fmla="*/ 25 h 44"/>
                <a:gd name="T10" fmla="*/ 12 w 37"/>
                <a:gd name="T11" fmla="*/ 37 h 44"/>
              </a:gdLst>
              <a:ahLst/>
              <a:cxnLst>
                <a:cxn ang="0">
                  <a:pos x="T0" y="T1"/>
                </a:cxn>
                <a:cxn ang="0">
                  <a:pos x="T2" y="T3"/>
                </a:cxn>
                <a:cxn ang="0">
                  <a:pos x="T4" y="T5"/>
                </a:cxn>
                <a:cxn ang="0">
                  <a:pos x="T6" y="T7"/>
                </a:cxn>
                <a:cxn ang="0">
                  <a:pos x="T8" y="T9"/>
                </a:cxn>
                <a:cxn ang="0">
                  <a:pos x="T10" y="T11"/>
                </a:cxn>
              </a:cxnLst>
              <a:rect l="0" t="0" r="r" b="b"/>
              <a:pathLst>
                <a:path w="37" h="44">
                  <a:moveTo>
                    <a:pt x="12" y="37"/>
                  </a:moveTo>
                  <a:cubicBezTo>
                    <a:pt x="15" y="31"/>
                    <a:pt x="22" y="26"/>
                    <a:pt x="16" y="19"/>
                  </a:cubicBezTo>
                  <a:cubicBezTo>
                    <a:pt x="11" y="13"/>
                    <a:pt x="5" y="18"/>
                    <a:pt x="0" y="20"/>
                  </a:cubicBezTo>
                  <a:cubicBezTo>
                    <a:pt x="3" y="8"/>
                    <a:pt x="8" y="0"/>
                    <a:pt x="21" y="4"/>
                  </a:cubicBezTo>
                  <a:cubicBezTo>
                    <a:pt x="29" y="7"/>
                    <a:pt x="37" y="14"/>
                    <a:pt x="35" y="25"/>
                  </a:cubicBezTo>
                  <a:cubicBezTo>
                    <a:pt x="33" y="36"/>
                    <a:pt x="26" y="44"/>
                    <a:pt x="12" y="37"/>
                  </a:cubicBezTo>
                  <a:close/>
                </a:path>
              </a:pathLst>
            </a:custGeom>
            <a:solidFill>
              <a:srgbClr val="F7D0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3" name="Freeform 14">
              <a:extLst>
                <a:ext uri="{FF2B5EF4-FFF2-40B4-BE49-F238E27FC236}">
                  <a16:creationId xmlns:a16="http://schemas.microsoft.com/office/drawing/2014/main" id="{6EAC2087-78E8-4FE0-85C0-0092A8C006E8}"/>
                </a:ext>
              </a:extLst>
            </p:cNvPr>
            <p:cNvSpPr>
              <a:spLocks/>
            </p:cNvSpPr>
            <p:nvPr/>
          </p:nvSpPr>
          <p:spPr bwMode="auto">
            <a:xfrm>
              <a:off x="6245225" y="3171825"/>
              <a:ext cx="201613" cy="111125"/>
            </a:xfrm>
            <a:custGeom>
              <a:avLst/>
              <a:gdLst>
                <a:gd name="T0" fmla="*/ 53 w 53"/>
                <a:gd name="T1" fmla="*/ 13 h 29"/>
                <a:gd name="T2" fmla="*/ 5 w 53"/>
                <a:gd name="T3" fmla="*/ 21 h 29"/>
                <a:gd name="T4" fmla="*/ 6 w 53"/>
                <a:gd name="T5" fmla="*/ 1 h 29"/>
                <a:gd name="T6" fmla="*/ 53 w 53"/>
                <a:gd name="T7" fmla="*/ 13 h 29"/>
              </a:gdLst>
              <a:ahLst/>
              <a:cxnLst>
                <a:cxn ang="0">
                  <a:pos x="T0" y="T1"/>
                </a:cxn>
                <a:cxn ang="0">
                  <a:pos x="T2" y="T3"/>
                </a:cxn>
                <a:cxn ang="0">
                  <a:pos x="T4" y="T5"/>
                </a:cxn>
                <a:cxn ang="0">
                  <a:pos x="T6" y="T7"/>
                </a:cxn>
              </a:cxnLst>
              <a:rect l="0" t="0" r="r" b="b"/>
              <a:pathLst>
                <a:path w="53" h="29">
                  <a:moveTo>
                    <a:pt x="53" y="13"/>
                  </a:moveTo>
                  <a:cubicBezTo>
                    <a:pt x="39" y="29"/>
                    <a:pt x="23" y="29"/>
                    <a:pt x="5" y="21"/>
                  </a:cubicBezTo>
                  <a:cubicBezTo>
                    <a:pt x="1" y="14"/>
                    <a:pt x="0" y="7"/>
                    <a:pt x="6" y="1"/>
                  </a:cubicBezTo>
                  <a:cubicBezTo>
                    <a:pt x="23" y="0"/>
                    <a:pt x="35" y="19"/>
                    <a:pt x="53" y="13"/>
                  </a:cubicBezTo>
                  <a:close/>
                </a:path>
              </a:pathLst>
            </a:custGeom>
            <a:solidFill>
              <a:srgbClr val="F4B5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4" name="Freeform 15">
              <a:extLst>
                <a:ext uri="{FF2B5EF4-FFF2-40B4-BE49-F238E27FC236}">
                  <a16:creationId xmlns:a16="http://schemas.microsoft.com/office/drawing/2014/main" id="{11BB799F-2F58-4059-839D-2E411B70825C}"/>
                </a:ext>
              </a:extLst>
            </p:cNvPr>
            <p:cNvSpPr>
              <a:spLocks/>
            </p:cNvSpPr>
            <p:nvPr/>
          </p:nvSpPr>
          <p:spPr bwMode="auto">
            <a:xfrm>
              <a:off x="6127750" y="3141663"/>
              <a:ext cx="139700" cy="114300"/>
            </a:xfrm>
            <a:custGeom>
              <a:avLst/>
              <a:gdLst>
                <a:gd name="T0" fmla="*/ 37 w 37"/>
                <a:gd name="T1" fmla="*/ 9 h 30"/>
                <a:gd name="T2" fmla="*/ 36 w 37"/>
                <a:gd name="T3" fmla="*/ 29 h 30"/>
                <a:gd name="T4" fmla="*/ 33 w 37"/>
                <a:gd name="T5" fmla="*/ 29 h 30"/>
                <a:gd name="T6" fmla="*/ 30 w 37"/>
                <a:gd name="T7" fmla="*/ 29 h 30"/>
                <a:gd name="T8" fmla="*/ 25 w 37"/>
                <a:gd name="T9" fmla="*/ 26 h 30"/>
                <a:gd name="T10" fmla="*/ 0 w 37"/>
                <a:gd name="T11" fmla="*/ 9 h 30"/>
                <a:gd name="T12" fmla="*/ 37 w 37"/>
                <a:gd name="T13" fmla="*/ 9 h 30"/>
              </a:gdLst>
              <a:ahLst/>
              <a:cxnLst>
                <a:cxn ang="0">
                  <a:pos x="T0" y="T1"/>
                </a:cxn>
                <a:cxn ang="0">
                  <a:pos x="T2" y="T3"/>
                </a:cxn>
                <a:cxn ang="0">
                  <a:pos x="T4" y="T5"/>
                </a:cxn>
                <a:cxn ang="0">
                  <a:pos x="T6" y="T7"/>
                </a:cxn>
                <a:cxn ang="0">
                  <a:pos x="T8" y="T9"/>
                </a:cxn>
                <a:cxn ang="0">
                  <a:pos x="T10" y="T11"/>
                </a:cxn>
                <a:cxn ang="0">
                  <a:pos x="T12" y="T13"/>
                </a:cxn>
              </a:cxnLst>
              <a:rect l="0" t="0" r="r" b="b"/>
              <a:pathLst>
                <a:path w="37" h="30">
                  <a:moveTo>
                    <a:pt x="37" y="9"/>
                  </a:moveTo>
                  <a:cubicBezTo>
                    <a:pt x="37" y="15"/>
                    <a:pt x="36" y="22"/>
                    <a:pt x="36" y="29"/>
                  </a:cubicBezTo>
                  <a:cubicBezTo>
                    <a:pt x="36" y="29"/>
                    <a:pt x="33" y="29"/>
                    <a:pt x="33" y="29"/>
                  </a:cubicBezTo>
                  <a:cubicBezTo>
                    <a:pt x="30" y="29"/>
                    <a:pt x="30" y="29"/>
                    <a:pt x="30" y="29"/>
                  </a:cubicBezTo>
                  <a:cubicBezTo>
                    <a:pt x="27" y="30"/>
                    <a:pt x="26" y="29"/>
                    <a:pt x="25" y="26"/>
                  </a:cubicBezTo>
                  <a:cubicBezTo>
                    <a:pt x="20" y="16"/>
                    <a:pt x="14" y="7"/>
                    <a:pt x="0" y="9"/>
                  </a:cubicBezTo>
                  <a:cubicBezTo>
                    <a:pt x="12" y="1"/>
                    <a:pt x="25" y="0"/>
                    <a:pt x="37" y="9"/>
                  </a:cubicBezTo>
                  <a:close/>
                </a:path>
              </a:pathLst>
            </a:custGeom>
            <a:solidFill>
              <a:srgbClr val="F2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5" name="Freeform 16">
              <a:extLst>
                <a:ext uri="{FF2B5EF4-FFF2-40B4-BE49-F238E27FC236}">
                  <a16:creationId xmlns:a16="http://schemas.microsoft.com/office/drawing/2014/main" id="{4995C161-B532-4602-A860-7C3EE531E458}"/>
                </a:ext>
              </a:extLst>
            </p:cNvPr>
            <p:cNvSpPr>
              <a:spLocks/>
            </p:cNvSpPr>
            <p:nvPr/>
          </p:nvSpPr>
          <p:spPr bwMode="auto">
            <a:xfrm>
              <a:off x="6119813" y="3373438"/>
              <a:ext cx="182563" cy="217488"/>
            </a:xfrm>
            <a:custGeom>
              <a:avLst/>
              <a:gdLst>
                <a:gd name="T0" fmla="*/ 45 w 48"/>
                <a:gd name="T1" fmla="*/ 2 h 57"/>
                <a:gd name="T2" fmla="*/ 39 w 48"/>
                <a:gd name="T3" fmla="*/ 50 h 57"/>
                <a:gd name="T4" fmla="*/ 3 w 48"/>
                <a:gd name="T5" fmla="*/ 57 h 57"/>
                <a:gd name="T6" fmla="*/ 0 w 48"/>
                <a:gd name="T7" fmla="*/ 53 h 57"/>
                <a:gd name="T8" fmla="*/ 3 w 48"/>
                <a:gd name="T9" fmla="*/ 46 h 57"/>
                <a:gd name="T10" fmla="*/ 15 w 48"/>
                <a:gd name="T11" fmla="*/ 19 h 57"/>
                <a:gd name="T12" fmla="*/ 37 w 48"/>
                <a:gd name="T13" fmla="*/ 0 h 57"/>
                <a:gd name="T14" fmla="*/ 45 w 48"/>
                <a:gd name="T15" fmla="*/ 2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57">
                  <a:moveTo>
                    <a:pt x="45" y="2"/>
                  </a:moveTo>
                  <a:cubicBezTo>
                    <a:pt x="44" y="18"/>
                    <a:pt x="48" y="35"/>
                    <a:pt x="39" y="50"/>
                  </a:cubicBezTo>
                  <a:cubicBezTo>
                    <a:pt x="27" y="57"/>
                    <a:pt x="15" y="57"/>
                    <a:pt x="3" y="57"/>
                  </a:cubicBezTo>
                  <a:cubicBezTo>
                    <a:pt x="2" y="55"/>
                    <a:pt x="1" y="54"/>
                    <a:pt x="0" y="53"/>
                  </a:cubicBezTo>
                  <a:cubicBezTo>
                    <a:pt x="1" y="51"/>
                    <a:pt x="2" y="48"/>
                    <a:pt x="3" y="46"/>
                  </a:cubicBezTo>
                  <a:cubicBezTo>
                    <a:pt x="14" y="40"/>
                    <a:pt x="11" y="28"/>
                    <a:pt x="15" y="19"/>
                  </a:cubicBezTo>
                  <a:cubicBezTo>
                    <a:pt x="20" y="10"/>
                    <a:pt x="27" y="4"/>
                    <a:pt x="37" y="0"/>
                  </a:cubicBezTo>
                  <a:cubicBezTo>
                    <a:pt x="40" y="0"/>
                    <a:pt x="42" y="0"/>
                    <a:pt x="45" y="2"/>
                  </a:cubicBezTo>
                  <a:close/>
                </a:path>
              </a:pathLst>
            </a:custGeom>
            <a:solidFill>
              <a:srgbClr val="F1AA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6" name="Freeform 17">
              <a:extLst>
                <a:ext uri="{FF2B5EF4-FFF2-40B4-BE49-F238E27FC236}">
                  <a16:creationId xmlns:a16="http://schemas.microsoft.com/office/drawing/2014/main" id="{F7B3A00E-8E9C-4F09-9A79-CF7E3FAC8A33}"/>
                </a:ext>
              </a:extLst>
            </p:cNvPr>
            <p:cNvSpPr>
              <a:spLocks/>
            </p:cNvSpPr>
            <p:nvPr/>
          </p:nvSpPr>
          <p:spPr bwMode="auto">
            <a:xfrm>
              <a:off x="5949950" y="3503613"/>
              <a:ext cx="182563" cy="117475"/>
            </a:xfrm>
            <a:custGeom>
              <a:avLst/>
              <a:gdLst>
                <a:gd name="T0" fmla="*/ 48 w 48"/>
                <a:gd name="T1" fmla="*/ 16 h 31"/>
                <a:gd name="T2" fmla="*/ 48 w 48"/>
                <a:gd name="T3" fmla="*/ 23 h 31"/>
                <a:gd name="T4" fmla="*/ 0 w 48"/>
                <a:gd name="T5" fmla="*/ 17 h 31"/>
                <a:gd name="T6" fmla="*/ 0 w 48"/>
                <a:gd name="T7" fmla="*/ 5 h 31"/>
                <a:gd name="T8" fmla="*/ 12 w 48"/>
                <a:gd name="T9" fmla="*/ 1 h 31"/>
                <a:gd name="T10" fmla="*/ 48 w 48"/>
                <a:gd name="T11" fmla="*/ 16 h 31"/>
              </a:gdLst>
              <a:ahLst/>
              <a:cxnLst>
                <a:cxn ang="0">
                  <a:pos x="T0" y="T1"/>
                </a:cxn>
                <a:cxn ang="0">
                  <a:pos x="T2" y="T3"/>
                </a:cxn>
                <a:cxn ang="0">
                  <a:pos x="T4" y="T5"/>
                </a:cxn>
                <a:cxn ang="0">
                  <a:pos x="T6" y="T7"/>
                </a:cxn>
                <a:cxn ang="0">
                  <a:pos x="T8" y="T9"/>
                </a:cxn>
                <a:cxn ang="0">
                  <a:pos x="T10" y="T11"/>
                </a:cxn>
              </a:cxnLst>
              <a:rect l="0" t="0" r="r" b="b"/>
              <a:pathLst>
                <a:path w="48" h="31">
                  <a:moveTo>
                    <a:pt x="48" y="16"/>
                  </a:moveTo>
                  <a:cubicBezTo>
                    <a:pt x="48" y="18"/>
                    <a:pt x="48" y="20"/>
                    <a:pt x="48" y="23"/>
                  </a:cubicBezTo>
                  <a:cubicBezTo>
                    <a:pt x="30" y="31"/>
                    <a:pt x="15" y="23"/>
                    <a:pt x="0" y="17"/>
                  </a:cubicBezTo>
                  <a:cubicBezTo>
                    <a:pt x="0" y="13"/>
                    <a:pt x="0" y="9"/>
                    <a:pt x="0" y="5"/>
                  </a:cubicBezTo>
                  <a:cubicBezTo>
                    <a:pt x="3" y="1"/>
                    <a:pt x="7" y="0"/>
                    <a:pt x="12" y="1"/>
                  </a:cubicBezTo>
                  <a:cubicBezTo>
                    <a:pt x="22" y="10"/>
                    <a:pt x="39" y="5"/>
                    <a:pt x="48" y="16"/>
                  </a:cubicBezTo>
                  <a:close/>
                </a:path>
              </a:pathLst>
            </a:custGeom>
            <a:solidFill>
              <a:srgbClr val="F2AA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7" name="Freeform 18">
              <a:extLst>
                <a:ext uri="{FF2B5EF4-FFF2-40B4-BE49-F238E27FC236}">
                  <a16:creationId xmlns:a16="http://schemas.microsoft.com/office/drawing/2014/main" id="{5988E09E-FB2C-4C7F-A737-A75C3C342E48}"/>
                </a:ext>
              </a:extLst>
            </p:cNvPr>
            <p:cNvSpPr>
              <a:spLocks/>
            </p:cNvSpPr>
            <p:nvPr/>
          </p:nvSpPr>
          <p:spPr bwMode="auto">
            <a:xfrm>
              <a:off x="5810250" y="3267075"/>
              <a:ext cx="590550" cy="141288"/>
            </a:xfrm>
            <a:custGeom>
              <a:avLst/>
              <a:gdLst>
                <a:gd name="T0" fmla="*/ 127 w 156"/>
                <a:gd name="T1" fmla="*/ 30 h 37"/>
                <a:gd name="T2" fmla="*/ 121 w 156"/>
                <a:gd name="T3" fmla="*/ 32 h 37"/>
                <a:gd name="T4" fmla="*/ 30 w 156"/>
                <a:gd name="T5" fmla="*/ 31 h 37"/>
                <a:gd name="T6" fmla="*/ 0 w 156"/>
                <a:gd name="T7" fmla="*/ 13 h 37"/>
                <a:gd name="T8" fmla="*/ 53 w 156"/>
                <a:gd name="T9" fmla="*/ 3 h 37"/>
                <a:gd name="T10" fmla="*/ 104 w 156"/>
                <a:gd name="T11" fmla="*/ 10 h 37"/>
                <a:gd name="T12" fmla="*/ 156 w 156"/>
                <a:gd name="T13" fmla="*/ 11 h 37"/>
                <a:gd name="T14" fmla="*/ 127 w 156"/>
                <a:gd name="T15" fmla="*/ 3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37">
                  <a:moveTo>
                    <a:pt x="127" y="30"/>
                  </a:moveTo>
                  <a:cubicBezTo>
                    <a:pt x="125" y="31"/>
                    <a:pt x="123" y="31"/>
                    <a:pt x="121" y="32"/>
                  </a:cubicBezTo>
                  <a:cubicBezTo>
                    <a:pt x="91" y="35"/>
                    <a:pt x="61" y="37"/>
                    <a:pt x="30" y="31"/>
                  </a:cubicBezTo>
                  <a:cubicBezTo>
                    <a:pt x="20" y="25"/>
                    <a:pt x="10" y="19"/>
                    <a:pt x="0" y="13"/>
                  </a:cubicBezTo>
                  <a:cubicBezTo>
                    <a:pt x="17" y="9"/>
                    <a:pt x="34" y="1"/>
                    <a:pt x="53" y="3"/>
                  </a:cubicBezTo>
                  <a:cubicBezTo>
                    <a:pt x="70" y="5"/>
                    <a:pt x="88" y="0"/>
                    <a:pt x="104" y="10"/>
                  </a:cubicBezTo>
                  <a:cubicBezTo>
                    <a:pt x="121" y="8"/>
                    <a:pt x="139" y="0"/>
                    <a:pt x="156" y="11"/>
                  </a:cubicBezTo>
                  <a:cubicBezTo>
                    <a:pt x="146" y="17"/>
                    <a:pt x="136" y="24"/>
                    <a:pt x="127" y="30"/>
                  </a:cubicBezTo>
                  <a:close/>
                </a:path>
              </a:pathLst>
            </a:custGeom>
            <a:solidFill>
              <a:srgbClr val="8E3A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8" name="Freeform 19">
              <a:extLst>
                <a:ext uri="{FF2B5EF4-FFF2-40B4-BE49-F238E27FC236}">
                  <a16:creationId xmlns:a16="http://schemas.microsoft.com/office/drawing/2014/main" id="{692BCC11-EDB0-4A8D-B383-C4DC9537321B}"/>
                </a:ext>
              </a:extLst>
            </p:cNvPr>
            <p:cNvSpPr>
              <a:spLocks/>
            </p:cNvSpPr>
            <p:nvPr/>
          </p:nvSpPr>
          <p:spPr bwMode="auto">
            <a:xfrm>
              <a:off x="5922963" y="3335338"/>
              <a:ext cx="344488" cy="152400"/>
            </a:xfrm>
            <a:custGeom>
              <a:avLst/>
              <a:gdLst>
                <a:gd name="T0" fmla="*/ 0 w 91"/>
                <a:gd name="T1" fmla="*/ 13 h 40"/>
                <a:gd name="T2" fmla="*/ 91 w 91"/>
                <a:gd name="T3" fmla="*/ 14 h 40"/>
                <a:gd name="T4" fmla="*/ 72 w 91"/>
                <a:gd name="T5" fmla="*/ 29 h 40"/>
                <a:gd name="T6" fmla="*/ 55 w 91"/>
                <a:gd name="T7" fmla="*/ 39 h 40"/>
                <a:gd name="T8" fmla="*/ 13 w 91"/>
                <a:gd name="T9" fmla="*/ 24 h 40"/>
                <a:gd name="T10" fmla="*/ 0 w 91"/>
                <a:gd name="T11" fmla="*/ 13 h 40"/>
              </a:gdLst>
              <a:ahLst/>
              <a:cxnLst>
                <a:cxn ang="0">
                  <a:pos x="T0" y="T1"/>
                </a:cxn>
                <a:cxn ang="0">
                  <a:pos x="T2" y="T3"/>
                </a:cxn>
                <a:cxn ang="0">
                  <a:pos x="T4" y="T5"/>
                </a:cxn>
                <a:cxn ang="0">
                  <a:pos x="T6" y="T7"/>
                </a:cxn>
                <a:cxn ang="0">
                  <a:pos x="T8" y="T9"/>
                </a:cxn>
                <a:cxn ang="0">
                  <a:pos x="T10" y="T11"/>
                </a:cxn>
              </a:cxnLst>
              <a:rect l="0" t="0" r="r" b="b"/>
              <a:pathLst>
                <a:path w="91" h="40">
                  <a:moveTo>
                    <a:pt x="0" y="13"/>
                  </a:moveTo>
                  <a:cubicBezTo>
                    <a:pt x="31" y="7"/>
                    <a:pt x="61" y="0"/>
                    <a:pt x="91" y="14"/>
                  </a:cubicBezTo>
                  <a:cubicBezTo>
                    <a:pt x="85" y="19"/>
                    <a:pt x="78" y="24"/>
                    <a:pt x="72" y="29"/>
                  </a:cubicBezTo>
                  <a:cubicBezTo>
                    <a:pt x="68" y="35"/>
                    <a:pt x="62" y="38"/>
                    <a:pt x="55" y="39"/>
                  </a:cubicBezTo>
                  <a:cubicBezTo>
                    <a:pt x="38" y="40"/>
                    <a:pt x="24" y="36"/>
                    <a:pt x="13" y="24"/>
                  </a:cubicBezTo>
                  <a:cubicBezTo>
                    <a:pt x="9" y="20"/>
                    <a:pt x="5" y="16"/>
                    <a:pt x="0" y="13"/>
                  </a:cubicBezTo>
                  <a:close/>
                </a:path>
              </a:pathLst>
            </a:custGeom>
            <a:solidFill>
              <a:srgbClr val="B04D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9" name="Freeform 20">
              <a:extLst>
                <a:ext uri="{FF2B5EF4-FFF2-40B4-BE49-F238E27FC236}">
                  <a16:creationId xmlns:a16="http://schemas.microsoft.com/office/drawing/2014/main" id="{899B1705-77D8-4131-8464-52E9F50709DB}"/>
                </a:ext>
              </a:extLst>
            </p:cNvPr>
            <p:cNvSpPr>
              <a:spLocks/>
            </p:cNvSpPr>
            <p:nvPr/>
          </p:nvSpPr>
          <p:spPr bwMode="auto">
            <a:xfrm>
              <a:off x="5646738" y="3222625"/>
              <a:ext cx="595313" cy="98425"/>
            </a:xfrm>
            <a:custGeom>
              <a:avLst/>
              <a:gdLst>
                <a:gd name="T0" fmla="*/ 92 w 157"/>
                <a:gd name="T1" fmla="*/ 22 h 26"/>
                <a:gd name="T2" fmla="*/ 43 w 157"/>
                <a:gd name="T3" fmla="*/ 25 h 26"/>
                <a:gd name="T4" fmla="*/ 25 w 157"/>
                <a:gd name="T5" fmla="*/ 25 h 26"/>
                <a:gd name="T6" fmla="*/ 13 w 157"/>
                <a:gd name="T7" fmla="*/ 23 h 26"/>
                <a:gd name="T8" fmla="*/ 4 w 157"/>
                <a:gd name="T9" fmla="*/ 8 h 26"/>
                <a:gd name="T10" fmla="*/ 21 w 157"/>
                <a:gd name="T11" fmla="*/ 10 h 26"/>
                <a:gd name="T12" fmla="*/ 37 w 157"/>
                <a:gd name="T13" fmla="*/ 17 h 26"/>
                <a:gd name="T14" fmla="*/ 85 w 157"/>
                <a:gd name="T15" fmla="*/ 5 h 26"/>
                <a:gd name="T16" fmla="*/ 152 w 157"/>
                <a:gd name="T17" fmla="*/ 5 h 26"/>
                <a:gd name="T18" fmla="*/ 157 w 157"/>
                <a:gd name="T19" fmla="*/ 8 h 26"/>
                <a:gd name="T20" fmla="*/ 147 w 157"/>
                <a:gd name="T21" fmla="*/ 18 h 26"/>
                <a:gd name="T22" fmla="*/ 92 w 157"/>
                <a:gd name="T23"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6">
                  <a:moveTo>
                    <a:pt x="92" y="22"/>
                  </a:moveTo>
                  <a:cubicBezTo>
                    <a:pt x="75" y="17"/>
                    <a:pt x="59" y="26"/>
                    <a:pt x="43" y="25"/>
                  </a:cubicBezTo>
                  <a:cubicBezTo>
                    <a:pt x="37" y="25"/>
                    <a:pt x="31" y="25"/>
                    <a:pt x="25" y="25"/>
                  </a:cubicBezTo>
                  <a:cubicBezTo>
                    <a:pt x="21" y="25"/>
                    <a:pt x="17" y="25"/>
                    <a:pt x="13" y="23"/>
                  </a:cubicBezTo>
                  <a:cubicBezTo>
                    <a:pt x="7" y="21"/>
                    <a:pt x="0" y="16"/>
                    <a:pt x="4" y="8"/>
                  </a:cubicBezTo>
                  <a:cubicBezTo>
                    <a:pt x="9" y="0"/>
                    <a:pt x="16" y="6"/>
                    <a:pt x="21" y="10"/>
                  </a:cubicBezTo>
                  <a:cubicBezTo>
                    <a:pt x="26" y="14"/>
                    <a:pt x="31" y="18"/>
                    <a:pt x="37" y="17"/>
                  </a:cubicBezTo>
                  <a:cubicBezTo>
                    <a:pt x="55" y="21"/>
                    <a:pt x="71" y="16"/>
                    <a:pt x="85" y="5"/>
                  </a:cubicBezTo>
                  <a:cubicBezTo>
                    <a:pt x="108" y="5"/>
                    <a:pt x="130" y="5"/>
                    <a:pt x="152" y="5"/>
                  </a:cubicBezTo>
                  <a:cubicBezTo>
                    <a:pt x="154" y="6"/>
                    <a:pt x="155" y="7"/>
                    <a:pt x="157" y="8"/>
                  </a:cubicBezTo>
                  <a:cubicBezTo>
                    <a:pt x="154" y="11"/>
                    <a:pt x="150" y="15"/>
                    <a:pt x="147" y="18"/>
                  </a:cubicBezTo>
                  <a:cubicBezTo>
                    <a:pt x="129" y="19"/>
                    <a:pt x="110" y="16"/>
                    <a:pt x="92" y="22"/>
                  </a:cubicBezTo>
                  <a:close/>
                </a:path>
              </a:pathLst>
            </a:custGeom>
            <a:solidFill>
              <a:srgbClr val="E75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0" name="Freeform 21">
              <a:extLst>
                <a:ext uri="{FF2B5EF4-FFF2-40B4-BE49-F238E27FC236}">
                  <a16:creationId xmlns:a16="http://schemas.microsoft.com/office/drawing/2014/main" id="{B1AC9141-595F-465B-B067-F5634912B92E}"/>
                </a:ext>
              </a:extLst>
            </p:cNvPr>
            <p:cNvSpPr>
              <a:spLocks/>
            </p:cNvSpPr>
            <p:nvPr/>
          </p:nvSpPr>
          <p:spPr bwMode="auto">
            <a:xfrm>
              <a:off x="5972175" y="3427413"/>
              <a:ext cx="190500" cy="171450"/>
            </a:xfrm>
            <a:custGeom>
              <a:avLst/>
              <a:gdLst>
                <a:gd name="T0" fmla="*/ 0 w 50"/>
                <a:gd name="T1" fmla="*/ 0 h 45"/>
                <a:gd name="T2" fmla="*/ 42 w 50"/>
                <a:gd name="T3" fmla="*/ 6 h 45"/>
                <a:gd name="T4" fmla="*/ 42 w 50"/>
                <a:gd name="T5" fmla="*/ 36 h 45"/>
                <a:gd name="T6" fmla="*/ 42 w 50"/>
                <a:gd name="T7" fmla="*/ 36 h 45"/>
                <a:gd name="T8" fmla="*/ 6 w 50"/>
                <a:gd name="T9" fmla="*/ 25 h 45"/>
                <a:gd name="T10" fmla="*/ 0 w 50"/>
                <a:gd name="T11" fmla="*/ 6 h 45"/>
                <a:gd name="T12" fmla="*/ 0 w 50"/>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0" h="45">
                  <a:moveTo>
                    <a:pt x="0" y="0"/>
                  </a:moveTo>
                  <a:cubicBezTo>
                    <a:pt x="14" y="2"/>
                    <a:pt x="28" y="4"/>
                    <a:pt x="42" y="6"/>
                  </a:cubicBezTo>
                  <a:cubicBezTo>
                    <a:pt x="50" y="16"/>
                    <a:pt x="50" y="26"/>
                    <a:pt x="42" y="36"/>
                  </a:cubicBezTo>
                  <a:cubicBezTo>
                    <a:pt x="42" y="36"/>
                    <a:pt x="42" y="36"/>
                    <a:pt x="42" y="36"/>
                  </a:cubicBezTo>
                  <a:cubicBezTo>
                    <a:pt x="30" y="33"/>
                    <a:pt x="13" y="45"/>
                    <a:pt x="6" y="25"/>
                  </a:cubicBezTo>
                  <a:cubicBezTo>
                    <a:pt x="8" y="18"/>
                    <a:pt x="0" y="13"/>
                    <a:pt x="0" y="6"/>
                  </a:cubicBezTo>
                  <a:cubicBezTo>
                    <a:pt x="0" y="4"/>
                    <a:pt x="0" y="2"/>
                    <a:pt x="0" y="0"/>
                  </a:cubicBezTo>
                  <a:close/>
                </a:path>
              </a:pathLst>
            </a:custGeom>
            <a:solidFill>
              <a:srgbClr val="F09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1" name="Freeform 22">
              <a:extLst>
                <a:ext uri="{FF2B5EF4-FFF2-40B4-BE49-F238E27FC236}">
                  <a16:creationId xmlns:a16="http://schemas.microsoft.com/office/drawing/2014/main" id="{2D28C3A9-A977-4AE6-9996-6CE00B019525}"/>
                </a:ext>
              </a:extLst>
            </p:cNvPr>
            <p:cNvSpPr>
              <a:spLocks/>
            </p:cNvSpPr>
            <p:nvPr/>
          </p:nvSpPr>
          <p:spPr bwMode="auto">
            <a:xfrm>
              <a:off x="5881688" y="3449638"/>
              <a:ext cx="171450" cy="76200"/>
            </a:xfrm>
            <a:custGeom>
              <a:avLst/>
              <a:gdLst>
                <a:gd name="T0" fmla="*/ 24 w 45"/>
                <a:gd name="T1" fmla="*/ 0 h 20"/>
                <a:gd name="T2" fmla="*/ 44 w 45"/>
                <a:gd name="T3" fmla="*/ 13 h 20"/>
                <a:gd name="T4" fmla="*/ 30 w 45"/>
                <a:gd name="T5" fmla="*/ 19 h 20"/>
                <a:gd name="T6" fmla="*/ 18 w 45"/>
                <a:gd name="T7" fmla="*/ 19 h 20"/>
                <a:gd name="T8" fmla="*/ 24 w 45"/>
                <a:gd name="T9" fmla="*/ 0 h 20"/>
              </a:gdLst>
              <a:ahLst/>
              <a:cxnLst>
                <a:cxn ang="0">
                  <a:pos x="T0" y="T1"/>
                </a:cxn>
                <a:cxn ang="0">
                  <a:pos x="T2" y="T3"/>
                </a:cxn>
                <a:cxn ang="0">
                  <a:pos x="T4" y="T5"/>
                </a:cxn>
                <a:cxn ang="0">
                  <a:pos x="T6" y="T7"/>
                </a:cxn>
                <a:cxn ang="0">
                  <a:pos x="T8" y="T9"/>
                </a:cxn>
              </a:cxnLst>
              <a:rect l="0" t="0" r="r" b="b"/>
              <a:pathLst>
                <a:path w="45" h="20">
                  <a:moveTo>
                    <a:pt x="24" y="0"/>
                  </a:moveTo>
                  <a:cubicBezTo>
                    <a:pt x="29" y="7"/>
                    <a:pt x="43" y="3"/>
                    <a:pt x="44" y="13"/>
                  </a:cubicBezTo>
                  <a:cubicBezTo>
                    <a:pt x="45" y="20"/>
                    <a:pt x="35" y="18"/>
                    <a:pt x="30" y="19"/>
                  </a:cubicBezTo>
                  <a:cubicBezTo>
                    <a:pt x="26" y="19"/>
                    <a:pt x="22" y="19"/>
                    <a:pt x="18" y="19"/>
                  </a:cubicBezTo>
                  <a:cubicBezTo>
                    <a:pt x="0" y="6"/>
                    <a:pt x="12" y="3"/>
                    <a:pt x="24" y="0"/>
                  </a:cubicBezTo>
                  <a:close/>
                </a:path>
              </a:pathLst>
            </a:custGeom>
            <a:solidFill>
              <a:srgbClr val="F5C7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2" name="Freeform 23">
              <a:extLst>
                <a:ext uri="{FF2B5EF4-FFF2-40B4-BE49-F238E27FC236}">
                  <a16:creationId xmlns:a16="http://schemas.microsoft.com/office/drawing/2014/main" id="{83A16BDD-7E72-4DF1-827F-887B43D99382}"/>
                </a:ext>
              </a:extLst>
            </p:cNvPr>
            <p:cNvSpPr>
              <a:spLocks/>
            </p:cNvSpPr>
            <p:nvPr/>
          </p:nvSpPr>
          <p:spPr bwMode="auto">
            <a:xfrm>
              <a:off x="5995988" y="3252788"/>
              <a:ext cx="207963" cy="52388"/>
            </a:xfrm>
            <a:custGeom>
              <a:avLst/>
              <a:gdLst>
                <a:gd name="T0" fmla="*/ 0 w 55"/>
                <a:gd name="T1" fmla="*/ 14 h 14"/>
                <a:gd name="T2" fmla="*/ 55 w 55"/>
                <a:gd name="T3" fmla="*/ 10 h 14"/>
                <a:gd name="T4" fmla="*/ 55 w 55"/>
                <a:gd name="T5" fmla="*/ 14 h 14"/>
                <a:gd name="T6" fmla="*/ 0 w 55"/>
                <a:gd name="T7" fmla="*/ 14 h 14"/>
              </a:gdLst>
              <a:ahLst/>
              <a:cxnLst>
                <a:cxn ang="0">
                  <a:pos x="T0" y="T1"/>
                </a:cxn>
                <a:cxn ang="0">
                  <a:pos x="T2" y="T3"/>
                </a:cxn>
                <a:cxn ang="0">
                  <a:pos x="T4" y="T5"/>
                </a:cxn>
                <a:cxn ang="0">
                  <a:pos x="T6" y="T7"/>
                </a:cxn>
              </a:cxnLst>
              <a:rect l="0" t="0" r="r" b="b"/>
              <a:pathLst>
                <a:path w="55" h="14">
                  <a:moveTo>
                    <a:pt x="0" y="14"/>
                  </a:moveTo>
                  <a:cubicBezTo>
                    <a:pt x="17" y="0"/>
                    <a:pt x="36" y="1"/>
                    <a:pt x="55" y="10"/>
                  </a:cubicBezTo>
                  <a:cubicBezTo>
                    <a:pt x="54" y="12"/>
                    <a:pt x="54" y="13"/>
                    <a:pt x="55" y="14"/>
                  </a:cubicBezTo>
                  <a:cubicBezTo>
                    <a:pt x="36" y="14"/>
                    <a:pt x="18" y="14"/>
                    <a:pt x="0" y="14"/>
                  </a:cubicBezTo>
                  <a:close/>
                </a:path>
              </a:pathLst>
            </a:custGeom>
            <a:solidFill>
              <a:srgbClr val="F7C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3" name="Freeform 24">
              <a:extLst>
                <a:ext uri="{FF2B5EF4-FFF2-40B4-BE49-F238E27FC236}">
                  <a16:creationId xmlns:a16="http://schemas.microsoft.com/office/drawing/2014/main" id="{8B2BB929-94DF-4523-A5CD-2F199CCCA96D}"/>
                </a:ext>
              </a:extLst>
            </p:cNvPr>
            <p:cNvSpPr>
              <a:spLocks/>
            </p:cNvSpPr>
            <p:nvPr/>
          </p:nvSpPr>
          <p:spPr bwMode="auto">
            <a:xfrm>
              <a:off x="6132513" y="3446463"/>
              <a:ext cx="93663" cy="120650"/>
            </a:xfrm>
            <a:custGeom>
              <a:avLst/>
              <a:gdLst>
                <a:gd name="T0" fmla="*/ 0 w 25"/>
                <a:gd name="T1" fmla="*/ 31 h 32"/>
                <a:gd name="T2" fmla="*/ 0 w 25"/>
                <a:gd name="T3" fmla="*/ 1 h 32"/>
                <a:gd name="T4" fmla="*/ 17 w 25"/>
                <a:gd name="T5" fmla="*/ 0 h 32"/>
                <a:gd name="T6" fmla="*/ 0 w 25"/>
                <a:gd name="T7" fmla="*/ 31 h 32"/>
              </a:gdLst>
              <a:ahLst/>
              <a:cxnLst>
                <a:cxn ang="0">
                  <a:pos x="T0" y="T1"/>
                </a:cxn>
                <a:cxn ang="0">
                  <a:pos x="T2" y="T3"/>
                </a:cxn>
                <a:cxn ang="0">
                  <a:pos x="T4" y="T5"/>
                </a:cxn>
                <a:cxn ang="0">
                  <a:pos x="T6" y="T7"/>
                </a:cxn>
              </a:cxnLst>
              <a:rect l="0" t="0" r="r" b="b"/>
              <a:pathLst>
                <a:path w="25" h="32">
                  <a:moveTo>
                    <a:pt x="0" y="31"/>
                  </a:moveTo>
                  <a:cubicBezTo>
                    <a:pt x="0" y="21"/>
                    <a:pt x="0" y="11"/>
                    <a:pt x="0" y="1"/>
                  </a:cubicBezTo>
                  <a:cubicBezTo>
                    <a:pt x="5" y="1"/>
                    <a:pt x="11" y="0"/>
                    <a:pt x="17" y="0"/>
                  </a:cubicBezTo>
                  <a:cubicBezTo>
                    <a:pt x="16" y="13"/>
                    <a:pt x="25" y="32"/>
                    <a:pt x="0" y="31"/>
                  </a:cubicBezTo>
                  <a:close/>
                </a:path>
              </a:pathLst>
            </a:custGeom>
            <a:solidFill>
              <a:srgbClr val="F1A1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7" name="组合 246">
            <a:extLst>
              <a:ext uri="{FF2B5EF4-FFF2-40B4-BE49-F238E27FC236}">
                <a16:creationId xmlns:a16="http://schemas.microsoft.com/office/drawing/2014/main" id="{C9AFF3D0-2931-4C74-8E13-C3F9D344A730}"/>
              </a:ext>
            </a:extLst>
          </p:cNvPr>
          <p:cNvGrpSpPr/>
          <p:nvPr/>
        </p:nvGrpSpPr>
        <p:grpSpPr>
          <a:xfrm>
            <a:off x="631792" y="187110"/>
            <a:ext cx="1769242" cy="858863"/>
            <a:chOff x="2655276" y="1872762"/>
            <a:chExt cx="1459524" cy="708513"/>
          </a:xfrm>
        </p:grpSpPr>
        <p:grpSp>
          <p:nvGrpSpPr>
            <p:cNvPr id="248" name="组合 247">
              <a:extLst>
                <a:ext uri="{FF2B5EF4-FFF2-40B4-BE49-F238E27FC236}">
                  <a16:creationId xmlns:a16="http://schemas.microsoft.com/office/drawing/2014/main" id="{7AE0A391-7C4B-4F11-97D7-1A0EF4F844FF}"/>
                </a:ext>
              </a:extLst>
            </p:cNvPr>
            <p:cNvGrpSpPr/>
            <p:nvPr/>
          </p:nvGrpSpPr>
          <p:grpSpPr>
            <a:xfrm>
              <a:off x="2655276" y="1872762"/>
              <a:ext cx="1459524" cy="708513"/>
              <a:chOff x="2655276" y="1872762"/>
              <a:chExt cx="1459524" cy="708513"/>
            </a:xfrm>
          </p:grpSpPr>
          <p:sp>
            <p:nvSpPr>
              <p:cNvPr id="250" name="矩形 249">
                <a:extLst>
                  <a:ext uri="{FF2B5EF4-FFF2-40B4-BE49-F238E27FC236}">
                    <a16:creationId xmlns:a16="http://schemas.microsoft.com/office/drawing/2014/main" id="{507F93ED-12E5-4B5C-86F8-140EB606FF3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51" name="图片 250">
                <a:extLst>
                  <a:ext uri="{FF2B5EF4-FFF2-40B4-BE49-F238E27FC236}">
                    <a16:creationId xmlns:a16="http://schemas.microsoft.com/office/drawing/2014/main" id="{16A29368-C91B-48A3-A7B3-2A4BFEF6523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249" name="矩形 248">
              <a:extLst>
                <a:ext uri="{FF2B5EF4-FFF2-40B4-BE49-F238E27FC236}">
                  <a16:creationId xmlns:a16="http://schemas.microsoft.com/office/drawing/2014/main" id="{29756AC8-C312-440A-8956-C3D09D8B5D05}"/>
                </a:ext>
              </a:extLst>
            </p:cNvPr>
            <p:cNvSpPr/>
            <p:nvPr/>
          </p:nvSpPr>
          <p:spPr>
            <a:xfrm>
              <a:off x="2885705" y="1971497"/>
              <a:ext cx="998666"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课程大纲</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7344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nodeType="withEffect">
                                  <p:stCondLst>
                                    <p:cond delay="0"/>
                                  </p:stCondLst>
                                  <p:childTnLst>
                                    <p:set>
                                      <p:cBhvr>
                                        <p:cTn id="6" dur="1" fill="hold">
                                          <p:stCondLst>
                                            <p:cond delay="0"/>
                                          </p:stCondLst>
                                        </p:cTn>
                                        <p:tgtEl>
                                          <p:spTgt spid="664"/>
                                        </p:tgtEl>
                                        <p:attrNameLst>
                                          <p:attrName>style.visibility</p:attrName>
                                        </p:attrNameLst>
                                      </p:cBhvr>
                                      <p:to>
                                        <p:strVal val="visible"/>
                                      </p:to>
                                    </p:set>
                                    <p:animEffect transition="in" filter="fade">
                                      <p:cBhvr>
                                        <p:cTn id="7" dur="500"/>
                                        <p:tgtEl>
                                          <p:spTgt spid="664"/>
                                        </p:tgtEl>
                                      </p:cBhvr>
                                    </p:animEffect>
                                  </p:childTnLst>
                                </p:cTn>
                              </p:par>
                              <p:par>
                                <p:cTn id="8" presetID="10" presetClass="exit" presetSubtype="0" repeatCount="indefinite" fill="hold" nodeType="withEffect">
                                  <p:stCondLst>
                                    <p:cond delay="500"/>
                                  </p:stCondLst>
                                  <p:childTnLst>
                                    <p:animEffect transition="out" filter="fade">
                                      <p:cBhvr>
                                        <p:cTn id="9" dur="500"/>
                                        <p:tgtEl>
                                          <p:spTgt spid="651"/>
                                        </p:tgtEl>
                                      </p:cBhvr>
                                    </p:animEffect>
                                    <p:set>
                                      <p:cBhvr>
                                        <p:cTn id="10" dur="1" fill="hold">
                                          <p:stCondLst>
                                            <p:cond delay="499"/>
                                          </p:stCondLst>
                                        </p:cTn>
                                        <p:tgtEl>
                                          <p:spTgt spid="651"/>
                                        </p:tgtEl>
                                        <p:attrNameLst>
                                          <p:attrName>style.visibility</p:attrName>
                                        </p:attrNameLst>
                                      </p:cBhvr>
                                      <p:to>
                                        <p:strVal val="hidden"/>
                                      </p:to>
                                    </p:set>
                                  </p:childTnLst>
                                </p:cTn>
                              </p:par>
                              <p:par>
                                <p:cTn id="11" presetID="27" presetClass="entr" presetSubtype="0" fill="hold" grpId="0" nodeType="withEffect">
                                  <p:stCondLst>
                                    <p:cond delay="500"/>
                                  </p:stCondLst>
                                  <p:iterate type="lt">
                                    <p:tmPct val="210000"/>
                                  </p:iterate>
                                  <p:childTnLst>
                                    <p:set>
                                      <p:cBhvr>
                                        <p:cTn id="12" dur="1" fill="hold">
                                          <p:stCondLst>
                                            <p:cond delay="0"/>
                                          </p:stCondLst>
                                        </p:cTn>
                                        <p:tgtEl>
                                          <p:spTgt spid="3"/>
                                        </p:tgtEl>
                                        <p:attrNameLst>
                                          <p:attrName>style.visibility</p:attrName>
                                        </p:attrNameLst>
                                      </p:cBhvr>
                                      <p:to>
                                        <p:strVal val="visible"/>
                                      </p:to>
                                    </p:set>
                                    <p:anim calcmode="discrete" valueType="clr">
                                      <p:cBhvr override="childStyle">
                                        <p:cTn id="13" dur="80"/>
                                        <p:tgtEl>
                                          <p:spTgt spid="3"/>
                                        </p:tgtEl>
                                        <p:attrNameLst>
                                          <p:attrName>style.color</p:attrName>
                                        </p:attrNameLst>
                                      </p:cBhvr>
                                      <p:tavLst>
                                        <p:tav tm="0">
                                          <p:val>
                                            <p:clrVal>
                                              <a:schemeClr val="bg1"/>
                                            </p:clrVal>
                                          </p:val>
                                        </p:tav>
                                        <p:tav tm="50000">
                                          <p:val>
                                            <p:clrVal>
                                              <a:schemeClr val="bg1"/>
                                            </p:clrVal>
                                          </p:val>
                                        </p:tav>
                                      </p:tavLst>
                                    </p:anim>
                                    <p:anim calcmode="discrete" valueType="clr">
                                      <p:cBhvr>
                                        <p:cTn id="14" dur="80"/>
                                        <p:tgtEl>
                                          <p:spTgt spid="3"/>
                                        </p:tgtEl>
                                        <p:attrNameLst>
                                          <p:attrName>fillcolor</p:attrName>
                                        </p:attrNameLst>
                                      </p:cBhvr>
                                      <p:tavLst>
                                        <p:tav tm="0">
                                          <p:val>
                                            <p:clrVal>
                                              <a:schemeClr val="accent2"/>
                                            </p:clrVal>
                                          </p:val>
                                        </p:tav>
                                        <p:tav tm="50000">
                                          <p:val>
                                            <p:clrVal>
                                              <a:schemeClr val="hlink"/>
                                            </p:clrVal>
                                          </p:val>
                                        </p:tav>
                                      </p:tavLst>
                                    </p:anim>
                                    <p:set>
                                      <p:cBhvr>
                                        <p:cTn id="15"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C7DDFC2-8049-44A2-B40C-9F1E05A6A2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784" y="1673624"/>
            <a:ext cx="2587423" cy="2587423"/>
          </a:xfrm>
          <a:prstGeom prst="rect">
            <a:avLst/>
          </a:prstGeom>
        </p:spPr>
      </p:pic>
      <p:sp>
        <p:nvSpPr>
          <p:cNvPr id="11" name="矩形 10">
            <a:extLst>
              <a:ext uri="{FF2B5EF4-FFF2-40B4-BE49-F238E27FC236}">
                <a16:creationId xmlns:a16="http://schemas.microsoft.com/office/drawing/2014/main" id="{2F842CDD-C241-4134-8798-5D6DF3ECD03E}"/>
              </a:ext>
            </a:extLst>
          </p:cNvPr>
          <p:cNvSpPr/>
          <p:nvPr/>
        </p:nvSpPr>
        <p:spPr>
          <a:xfrm>
            <a:off x="3991899" y="4366783"/>
            <a:ext cx="4208203" cy="584775"/>
          </a:xfrm>
          <a:prstGeom prst="rect">
            <a:avLst/>
          </a:prstGeom>
        </p:spPr>
        <p:txBody>
          <a:bodyPr wrap="none" anchor="ctr">
            <a:spAutoFit/>
          </a:bodyPr>
          <a:lstStyle/>
          <a:p>
            <a:r>
              <a:rPr lang="zh-CN" altLang="en-US"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工程造价管理理论方法</a:t>
            </a:r>
            <a:endParaRPr lang="en-US" altLang="zh-CN" sz="32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endParaRPr>
          </a:p>
        </p:txBody>
      </p:sp>
      <p:cxnSp>
        <p:nvCxnSpPr>
          <p:cNvPr id="3" name="直接连接符 2">
            <a:extLst>
              <a:ext uri="{FF2B5EF4-FFF2-40B4-BE49-F238E27FC236}">
                <a16:creationId xmlns:a16="http://schemas.microsoft.com/office/drawing/2014/main" id="{005FC07D-4EB3-4C77-A261-7D87A13CFB28}"/>
              </a:ext>
            </a:extLst>
          </p:cNvPr>
          <p:cNvCxnSpPr/>
          <p:nvPr/>
        </p:nvCxnSpPr>
        <p:spPr>
          <a:xfrm>
            <a:off x="4085862" y="4261047"/>
            <a:ext cx="3993266" cy="0"/>
          </a:xfrm>
          <a:prstGeom prst="line">
            <a:avLst/>
          </a:prstGeom>
          <a:ln w="12700">
            <a:gradFill>
              <a:gsLst>
                <a:gs pos="0">
                  <a:srgbClr val="71E3B8"/>
                </a:gs>
                <a:gs pos="100000">
                  <a:srgbClr val="27B4DB"/>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11BB4FD-B06E-4DB8-ABC0-00F9FC98F6BB}"/>
              </a:ext>
            </a:extLst>
          </p:cNvPr>
          <p:cNvSpPr/>
          <p:nvPr/>
        </p:nvSpPr>
        <p:spPr>
          <a:xfrm>
            <a:off x="464602" y="1729948"/>
            <a:ext cx="1415772" cy="3713517"/>
          </a:xfrm>
          <a:prstGeom prst="rect">
            <a:avLst/>
          </a:prstGeom>
        </p:spPr>
        <p:txBody>
          <a:bodyPr vert="eaVert" wrap="none">
            <a:spAutoFit/>
          </a:bodyPr>
          <a:lstStyle/>
          <a:p>
            <a:r>
              <a:rPr lang="zh-CN" altLang="en-US" sz="8000" b="1" dirty="0">
                <a:gradFill>
                  <a:gsLst>
                    <a:gs pos="0">
                      <a:srgbClr val="22B1DB"/>
                    </a:gs>
                    <a:gs pos="100000">
                      <a:srgbClr val="71E3B8"/>
                    </a:gs>
                  </a:gsLst>
                  <a:lin ang="0" scaled="1"/>
                </a:gradFill>
                <a:effectLst>
                  <a:outerShdw blurRad="38100" dist="38100" dir="2700000" algn="tl">
                    <a:srgbClr val="000000">
                      <a:alpha val="43137"/>
                    </a:srgbClr>
                  </a:outerShdw>
                </a:effectLst>
                <a:latin typeface="时尚中黑简体" panose="01010104010101010101" pitchFamily="2" charset="-122"/>
                <a:ea typeface="时尚中黑简体" panose="01010104010101010101" pitchFamily="2" charset="-122"/>
              </a:rPr>
              <a:t>第一章</a:t>
            </a:r>
            <a:endParaRPr lang="zh-CN" altLang="en-US" sz="8000" dirty="0"/>
          </a:p>
        </p:txBody>
      </p:sp>
      <p:sp>
        <p:nvSpPr>
          <p:cNvPr id="7" name="矩形 6">
            <a:extLst>
              <a:ext uri="{FF2B5EF4-FFF2-40B4-BE49-F238E27FC236}">
                <a16:creationId xmlns:a16="http://schemas.microsoft.com/office/drawing/2014/main" id="{EBAB689E-EFD4-4CB5-A27E-E4A17BBAF2D9}"/>
              </a:ext>
            </a:extLst>
          </p:cNvPr>
          <p:cNvSpPr/>
          <p:nvPr/>
        </p:nvSpPr>
        <p:spPr>
          <a:xfrm>
            <a:off x="2498084" y="4951558"/>
            <a:ext cx="7168822" cy="338554"/>
          </a:xfrm>
          <a:prstGeom prst="rect">
            <a:avLst/>
          </a:prstGeom>
        </p:spPr>
        <p:txBody>
          <a:bodyPr wrap="none" anchor="ctr">
            <a:spAutoFit/>
          </a:bodyPr>
          <a:lstStyle/>
          <a:p>
            <a:pPr algn="ctr"/>
            <a:r>
              <a:rPr lang="zh-CN" altLang="en-US" sz="1600" spc="100" dirty="0">
                <a:gradFill>
                  <a:gsLst>
                    <a:gs pos="0">
                      <a:srgbClr val="2365C9"/>
                    </a:gs>
                    <a:gs pos="100000">
                      <a:srgbClr val="71E3B8"/>
                    </a:gs>
                  </a:gsLst>
                  <a:lin ang="0" scaled="1"/>
                </a:gradFill>
                <a:effectLst>
                  <a:outerShdw blurRad="38100" dist="38100" dir="2700000" algn="tl">
                    <a:srgbClr val="000000">
                      <a:alpha val="43137"/>
                    </a:srgbClr>
                  </a:outerShdw>
                </a:effectLst>
                <a:latin typeface="Arial" panose="020B0604020202020204" pitchFamily="34" charset="0"/>
                <a:ea typeface="时尚中黑简体" panose="01010104010101010101" pitchFamily="2" charset="-122"/>
                <a:cs typeface="Arial" panose="020B0604020202020204" pitchFamily="34" charset="0"/>
              </a:rPr>
              <a:t>THEORETICAL METHOD OF ENGINEERING COST MANAGEMENT</a:t>
            </a:r>
          </a:p>
        </p:txBody>
      </p:sp>
    </p:spTree>
    <p:extLst>
      <p:ext uri="{BB962C8B-B14F-4D97-AF65-F5344CB8AC3E}">
        <p14:creationId xmlns:p14="http://schemas.microsoft.com/office/powerpoint/2010/main" val="201901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750"/>
                                        <p:tgtEl>
                                          <p:spTgt spid="6"/>
                                        </p:tgtEl>
                                      </p:cBhvr>
                                    </p:animEffect>
                                    <p:anim calcmode="lin" valueType="num">
                                      <p:cBhvr>
                                        <p:cTn id="12" dur="750" fill="hold"/>
                                        <p:tgtEl>
                                          <p:spTgt spid="6"/>
                                        </p:tgtEl>
                                        <p:attrNameLst>
                                          <p:attrName>ppt_x</p:attrName>
                                        </p:attrNameLst>
                                      </p:cBhvr>
                                      <p:tavLst>
                                        <p:tav tm="0">
                                          <p:val>
                                            <p:strVal val="#ppt_x"/>
                                          </p:val>
                                        </p:tav>
                                        <p:tav tm="100000">
                                          <p:val>
                                            <p:strVal val="#ppt_x"/>
                                          </p:val>
                                        </p:tav>
                                      </p:tavLst>
                                    </p:anim>
                                    <p:anim calcmode="lin" valueType="num">
                                      <p:cBhvr>
                                        <p:cTn id="13" dur="75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2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1750"/>
                            </p:stCondLst>
                            <p:childTnLst>
                              <p:par>
                                <p:cTn id="19" presetID="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631792" y="187110"/>
            <a:ext cx="1769242" cy="858863"/>
            <a:chOff x="2655276" y="1872762"/>
            <a:chExt cx="1459524"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3097285" y="1971497"/>
              <a:ext cx="575503"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三全</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65578" y="1466078"/>
            <a:ext cx="10060843" cy="933589"/>
          </a:xfrm>
          <a:prstGeom prst="rect">
            <a:avLst/>
          </a:prstGeom>
        </p:spPr>
        <p:txBody>
          <a:bodyPr wrap="square" anchor="ctr">
            <a:spAutoFit/>
          </a:bodyPr>
          <a:lstStyle/>
          <a:p>
            <a:pPr>
              <a:lnSpc>
                <a:spcPct val="130000"/>
              </a:lnSpc>
            </a:pPr>
            <a:r>
              <a:rPr lang="zh-CN" altLang="en-US" sz="2000" kern="100" dirty="0">
                <a:solidFill>
                  <a:srgbClr val="404040"/>
                </a:solidFill>
                <a:latin typeface="+mn-ea"/>
                <a:cs typeface="Times New Roman" panose="02020603050405020304" pitchFamily="18" charset="0"/>
              </a:rPr>
              <a:t>你知道国网公司在输变电工程造价管理中提出了</a:t>
            </a: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“三全四统一”</a:t>
            </a:r>
            <a:r>
              <a:rPr lang="zh-CN" altLang="en-US" sz="2000" kern="100" dirty="0">
                <a:solidFill>
                  <a:srgbClr val="404040"/>
                </a:solidFill>
                <a:latin typeface="+mn-ea"/>
                <a:cs typeface="Times New Roman" panose="02020603050405020304" pitchFamily="18" charset="0"/>
              </a:rPr>
              <a:t>管理要求的</a:t>
            </a:r>
            <a:r>
              <a:rPr lang="zh-CN" altLang="en-US" sz="2400" b="1" dirty="0">
                <a:gradFill>
                  <a:gsLst>
                    <a:gs pos="0">
                      <a:srgbClr val="22B1DB"/>
                    </a:gs>
                    <a:gs pos="100000">
                      <a:srgbClr val="71E3B8"/>
                    </a:gs>
                  </a:gsLst>
                  <a:lin ang="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“三全”</a:t>
            </a:r>
            <a:r>
              <a:rPr lang="zh-CN" altLang="en-US" sz="2000" kern="100" dirty="0">
                <a:solidFill>
                  <a:srgbClr val="404040"/>
                </a:solidFill>
                <a:latin typeface="+mn-ea"/>
                <a:cs typeface="Times New Roman" panose="02020603050405020304" pitchFamily="18" charset="0"/>
              </a:rPr>
              <a:t>具体指的是什么吗？</a:t>
            </a:r>
          </a:p>
        </p:txBody>
      </p:sp>
      <p:grpSp>
        <p:nvGrpSpPr>
          <p:cNvPr id="30" name="组合 29">
            <a:extLst>
              <a:ext uri="{FF2B5EF4-FFF2-40B4-BE49-F238E27FC236}">
                <a16:creationId xmlns:a16="http://schemas.microsoft.com/office/drawing/2014/main" id="{80C795CC-E490-45A4-ACBB-E6B9F6281545}"/>
              </a:ext>
            </a:extLst>
          </p:cNvPr>
          <p:cNvGrpSpPr/>
          <p:nvPr/>
        </p:nvGrpSpPr>
        <p:grpSpPr>
          <a:xfrm>
            <a:off x="2725898" y="3532513"/>
            <a:ext cx="1467069" cy="1608859"/>
            <a:chOff x="2725898" y="3532513"/>
            <a:chExt cx="1467069" cy="1608859"/>
          </a:xfrm>
        </p:grpSpPr>
        <p:sp>
          <p:nvSpPr>
            <p:cNvPr id="10" name="矩形 9">
              <a:extLst>
                <a:ext uri="{FF2B5EF4-FFF2-40B4-BE49-F238E27FC236}">
                  <a16:creationId xmlns:a16="http://schemas.microsoft.com/office/drawing/2014/main" id="{DD1D7831-C87D-4F52-8214-AD4A6CA1DA00}"/>
                </a:ext>
              </a:extLst>
            </p:cNvPr>
            <p:cNvSpPr/>
            <p:nvPr/>
          </p:nvSpPr>
          <p:spPr>
            <a:xfrm>
              <a:off x="2725898" y="4741262"/>
              <a:ext cx="146706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全过程管理</a:t>
              </a:r>
            </a:p>
          </p:txBody>
        </p:sp>
        <p:grpSp>
          <p:nvGrpSpPr>
            <p:cNvPr id="24" name="Group 14">
              <a:extLst>
                <a:ext uri="{FF2B5EF4-FFF2-40B4-BE49-F238E27FC236}">
                  <a16:creationId xmlns:a16="http://schemas.microsoft.com/office/drawing/2014/main" id="{7C3C3C3D-2585-4AA1-BC70-697982115749}"/>
                </a:ext>
              </a:extLst>
            </p:cNvPr>
            <p:cNvGrpSpPr/>
            <p:nvPr/>
          </p:nvGrpSpPr>
          <p:grpSpPr>
            <a:xfrm>
              <a:off x="3035851" y="3532513"/>
              <a:ext cx="847162" cy="847164"/>
              <a:chOff x="5248828" y="2684140"/>
              <a:chExt cx="1310516" cy="1310516"/>
            </a:xfrm>
            <a:effectLst>
              <a:outerShdw blurRad="50800" dist="38100" dir="5400000" algn="t" rotWithShape="0">
                <a:prstClr val="black">
                  <a:alpha val="40000"/>
                </a:prstClr>
              </a:outerShdw>
            </a:effectLst>
          </p:grpSpPr>
          <p:sp>
            <p:nvSpPr>
              <p:cNvPr id="25" name="medical-control_32019">
                <a:extLst>
                  <a:ext uri="{FF2B5EF4-FFF2-40B4-BE49-F238E27FC236}">
                    <a16:creationId xmlns:a16="http://schemas.microsoft.com/office/drawing/2014/main" id="{8088D1BB-5E8E-4251-B1AA-8F16F14C99F9}"/>
                  </a:ext>
                </a:extLst>
              </p:cNvPr>
              <p:cNvSpPr>
                <a:spLocks noChangeAspect="1"/>
              </p:cNvSpPr>
              <p:nvPr/>
            </p:nvSpPr>
            <p:spPr bwMode="auto">
              <a:xfrm>
                <a:off x="5558827" y="3004878"/>
                <a:ext cx="690516" cy="689554"/>
              </a:xfrm>
              <a:custGeom>
                <a:avLst/>
                <a:gdLst>
                  <a:gd name="connsiteX0" fmla="*/ 283038 w 607850"/>
                  <a:gd name="connsiteY0" fmla="*/ 451054 h 607004"/>
                  <a:gd name="connsiteX1" fmla="*/ 314440 w 607850"/>
                  <a:gd name="connsiteY1" fmla="*/ 451054 h 607004"/>
                  <a:gd name="connsiteX2" fmla="*/ 314440 w 607850"/>
                  <a:gd name="connsiteY2" fmla="*/ 513787 h 607004"/>
                  <a:gd name="connsiteX3" fmla="*/ 283038 w 607850"/>
                  <a:gd name="connsiteY3" fmla="*/ 513787 h 607004"/>
                  <a:gd name="connsiteX4" fmla="*/ 191268 w 607850"/>
                  <a:gd name="connsiteY4" fmla="*/ 449008 h 607004"/>
                  <a:gd name="connsiteX5" fmla="*/ 208028 w 607850"/>
                  <a:gd name="connsiteY5" fmla="*/ 465732 h 607004"/>
                  <a:gd name="connsiteX6" fmla="*/ 191268 w 607850"/>
                  <a:gd name="connsiteY6" fmla="*/ 482456 h 607004"/>
                  <a:gd name="connsiteX7" fmla="*/ 174508 w 607850"/>
                  <a:gd name="connsiteY7" fmla="*/ 465732 h 607004"/>
                  <a:gd name="connsiteX8" fmla="*/ 191268 w 607850"/>
                  <a:gd name="connsiteY8" fmla="*/ 449008 h 607004"/>
                  <a:gd name="connsiteX9" fmla="*/ 395625 w 607850"/>
                  <a:gd name="connsiteY9" fmla="*/ 443716 h 607004"/>
                  <a:gd name="connsiteX10" fmla="*/ 412385 w 607850"/>
                  <a:gd name="connsiteY10" fmla="*/ 460476 h 607004"/>
                  <a:gd name="connsiteX11" fmla="*/ 395625 w 607850"/>
                  <a:gd name="connsiteY11" fmla="*/ 477236 h 607004"/>
                  <a:gd name="connsiteX12" fmla="*/ 378865 w 607850"/>
                  <a:gd name="connsiteY12" fmla="*/ 460476 h 607004"/>
                  <a:gd name="connsiteX13" fmla="*/ 395625 w 607850"/>
                  <a:gd name="connsiteY13" fmla="*/ 443716 h 607004"/>
                  <a:gd name="connsiteX14" fmla="*/ 458499 w 607850"/>
                  <a:gd name="connsiteY14" fmla="*/ 391427 h 607004"/>
                  <a:gd name="connsiteX15" fmla="*/ 475259 w 607850"/>
                  <a:gd name="connsiteY15" fmla="*/ 408187 h 607004"/>
                  <a:gd name="connsiteX16" fmla="*/ 458499 w 607850"/>
                  <a:gd name="connsiteY16" fmla="*/ 424947 h 607004"/>
                  <a:gd name="connsiteX17" fmla="*/ 441739 w 607850"/>
                  <a:gd name="connsiteY17" fmla="*/ 408187 h 607004"/>
                  <a:gd name="connsiteX18" fmla="*/ 458499 w 607850"/>
                  <a:gd name="connsiteY18" fmla="*/ 391427 h 607004"/>
                  <a:gd name="connsiteX19" fmla="*/ 138838 w 607850"/>
                  <a:gd name="connsiteY19" fmla="*/ 386205 h 607004"/>
                  <a:gd name="connsiteX20" fmla="*/ 155598 w 607850"/>
                  <a:gd name="connsiteY20" fmla="*/ 402929 h 607004"/>
                  <a:gd name="connsiteX21" fmla="*/ 138838 w 607850"/>
                  <a:gd name="connsiteY21" fmla="*/ 419653 h 607004"/>
                  <a:gd name="connsiteX22" fmla="*/ 122078 w 607850"/>
                  <a:gd name="connsiteY22" fmla="*/ 402929 h 607004"/>
                  <a:gd name="connsiteX23" fmla="*/ 138838 w 607850"/>
                  <a:gd name="connsiteY23" fmla="*/ 386205 h 607004"/>
                  <a:gd name="connsiteX24" fmla="*/ 450701 w 607850"/>
                  <a:gd name="connsiteY24" fmla="*/ 283603 h 607004"/>
                  <a:gd name="connsiteX25" fmla="*/ 513575 w 607850"/>
                  <a:gd name="connsiteY25" fmla="*/ 283603 h 607004"/>
                  <a:gd name="connsiteX26" fmla="*/ 513575 w 607850"/>
                  <a:gd name="connsiteY26" fmla="*/ 315005 h 607004"/>
                  <a:gd name="connsiteX27" fmla="*/ 450701 w 607850"/>
                  <a:gd name="connsiteY27" fmla="*/ 315005 h 607004"/>
                  <a:gd name="connsiteX28" fmla="*/ 83832 w 607850"/>
                  <a:gd name="connsiteY28" fmla="*/ 283603 h 607004"/>
                  <a:gd name="connsiteX29" fmla="*/ 146706 w 607850"/>
                  <a:gd name="connsiteY29" fmla="*/ 283603 h 607004"/>
                  <a:gd name="connsiteX30" fmla="*/ 146706 w 607850"/>
                  <a:gd name="connsiteY30" fmla="*/ 315005 h 607004"/>
                  <a:gd name="connsiteX31" fmla="*/ 83832 w 607850"/>
                  <a:gd name="connsiteY31" fmla="*/ 315005 h 607004"/>
                  <a:gd name="connsiteX32" fmla="*/ 463792 w 607850"/>
                  <a:gd name="connsiteY32" fmla="*/ 197795 h 607004"/>
                  <a:gd name="connsiteX33" fmla="*/ 480552 w 607850"/>
                  <a:gd name="connsiteY33" fmla="*/ 214555 h 607004"/>
                  <a:gd name="connsiteX34" fmla="*/ 463792 w 607850"/>
                  <a:gd name="connsiteY34" fmla="*/ 231315 h 607004"/>
                  <a:gd name="connsiteX35" fmla="*/ 447032 w 607850"/>
                  <a:gd name="connsiteY35" fmla="*/ 214555 h 607004"/>
                  <a:gd name="connsiteX36" fmla="*/ 463792 w 607850"/>
                  <a:gd name="connsiteY36" fmla="*/ 197795 h 607004"/>
                  <a:gd name="connsiteX37" fmla="*/ 144095 w 607850"/>
                  <a:gd name="connsiteY37" fmla="*/ 182059 h 607004"/>
                  <a:gd name="connsiteX38" fmla="*/ 160890 w 607850"/>
                  <a:gd name="connsiteY38" fmla="*/ 198783 h 607004"/>
                  <a:gd name="connsiteX39" fmla="*/ 144095 w 607850"/>
                  <a:gd name="connsiteY39" fmla="*/ 215507 h 607004"/>
                  <a:gd name="connsiteX40" fmla="*/ 127300 w 607850"/>
                  <a:gd name="connsiteY40" fmla="*/ 198783 h 607004"/>
                  <a:gd name="connsiteX41" fmla="*/ 144095 w 607850"/>
                  <a:gd name="connsiteY41" fmla="*/ 182059 h 607004"/>
                  <a:gd name="connsiteX42" fmla="*/ 298740 w 607850"/>
                  <a:gd name="connsiteY42" fmla="*/ 166393 h 607004"/>
                  <a:gd name="connsiteX43" fmla="*/ 314432 w 607850"/>
                  <a:gd name="connsiteY43" fmla="*/ 182066 h 607004"/>
                  <a:gd name="connsiteX44" fmla="*/ 314432 w 607850"/>
                  <a:gd name="connsiteY44" fmla="*/ 299242 h 607004"/>
                  <a:gd name="connsiteX45" fmla="*/ 378840 w 607850"/>
                  <a:gd name="connsiteY45" fmla="*/ 299242 h 607004"/>
                  <a:gd name="connsiteX46" fmla="*/ 394531 w 607850"/>
                  <a:gd name="connsiteY46" fmla="*/ 314996 h 607004"/>
                  <a:gd name="connsiteX47" fmla="*/ 378840 w 607850"/>
                  <a:gd name="connsiteY47" fmla="*/ 330669 h 607004"/>
                  <a:gd name="connsiteX48" fmla="*/ 298740 w 607850"/>
                  <a:gd name="connsiteY48" fmla="*/ 330669 h 607004"/>
                  <a:gd name="connsiteX49" fmla="*/ 282967 w 607850"/>
                  <a:gd name="connsiteY49" fmla="*/ 314996 h 607004"/>
                  <a:gd name="connsiteX50" fmla="*/ 282967 w 607850"/>
                  <a:gd name="connsiteY50" fmla="*/ 182066 h 607004"/>
                  <a:gd name="connsiteX51" fmla="*/ 298740 w 607850"/>
                  <a:gd name="connsiteY51" fmla="*/ 166393 h 607004"/>
                  <a:gd name="connsiteX52" fmla="*/ 411326 w 607850"/>
                  <a:gd name="connsiteY52" fmla="*/ 134992 h 607004"/>
                  <a:gd name="connsiteX53" fmla="*/ 428121 w 607850"/>
                  <a:gd name="connsiteY53" fmla="*/ 151752 h 607004"/>
                  <a:gd name="connsiteX54" fmla="*/ 411326 w 607850"/>
                  <a:gd name="connsiteY54" fmla="*/ 168512 h 607004"/>
                  <a:gd name="connsiteX55" fmla="*/ 394531 w 607850"/>
                  <a:gd name="connsiteY55" fmla="*/ 151752 h 607004"/>
                  <a:gd name="connsiteX56" fmla="*/ 411326 w 607850"/>
                  <a:gd name="connsiteY56" fmla="*/ 134992 h 607004"/>
                  <a:gd name="connsiteX57" fmla="*/ 207004 w 607850"/>
                  <a:gd name="connsiteY57" fmla="*/ 129770 h 607004"/>
                  <a:gd name="connsiteX58" fmla="*/ 223764 w 607850"/>
                  <a:gd name="connsiteY58" fmla="*/ 146530 h 607004"/>
                  <a:gd name="connsiteX59" fmla="*/ 207004 w 607850"/>
                  <a:gd name="connsiteY59" fmla="*/ 163290 h 607004"/>
                  <a:gd name="connsiteX60" fmla="*/ 190244 w 607850"/>
                  <a:gd name="connsiteY60" fmla="*/ 146530 h 607004"/>
                  <a:gd name="connsiteX61" fmla="*/ 207004 w 607850"/>
                  <a:gd name="connsiteY61" fmla="*/ 129770 h 607004"/>
                  <a:gd name="connsiteX62" fmla="*/ 283038 w 607850"/>
                  <a:gd name="connsiteY62" fmla="*/ 84820 h 607004"/>
                  <a:gd name="connsiteX63" fmla="*/ 314440 w 607850"/>
                  <a:gd name="connsiteY63" fmla="*/ 84820 h 607004"/>
                  <a:gd name="connsiteX64" fmla="*/ 314440 w 607850"/>
                  <a:gd name="connsiteY64" fmla="*/ 147553 h 607004"/>
                  <a:gd name="connsiteX65" fmla="*/ 283038 w 607850"/>
                  <a:gd name="connsiteY65" fmla="*/ 147553 h 607004"/>
                  <a:gd name="connsiteX66" fmla="*/ 303884 w 607850"/>
                  <a:gd name="connsiteY66" fmla="*/ 62794 h 607004"/>
                  <a:gd name="connsiteX67" fmla="*/ 62881 w 607850"/>
                  <a:gd name="connsiteY67" fmla="*/ 303461 h 607004"/>
                  <a:gd name="connsiteX68" fmla="*/ 303884 w 607850"/>
                  <a:gd name="connsiteY68" fmla="*/ 544211 h 607004"/>
                  <a:gd name="connsiteX69" fmla="*/ 544969 w 607850"/>
                  <a:gd name="connsiteY69" fmla="*/ 303461 h 607004"/>
                  <a:gd name="connsiteX70" fmla="*/ 303884 w 607850"/>
                  <a:gd name="connsiteY70" fmla="*/ 62794 h 607004"/>
                  <a:gd name="connsiteX71" fmla="*/ 303884 w 607850"/>
                  <a:gd name="connsiteY71" fmla="*/ 0 h 607004"/>
                  <a:gd name="connsiteX72" fmla="*/ 607850 w 607850"/>
                  <a:gd name="connsiteY72" fmla="*/ 303461 h 607004"/>
                  <a:gd name="connsiteX73" fmla="*/ 303884 w 607850"/>
                  <a:gd name="connsiteY73" fmla="*/ 607004 h 607004"/>
                  <a:gd name="connsiteX74" fmla="*/ 0 w 607850"/>
                  <a:gd name="connsiteY74" fmla="*/ 303461 h 607004"/>
                  <a:gd name="connsiteX75" fmla="*/ 303884 w 607850"/>
                  <a:gd name="connsiteY75"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7850" h="607004">
                    <a:moveTo>
                      <a:pt x="283038" y="451054"/>
                    </a:moveTo>
                    <a:lnTo>
                      <a:pt x="314440" y="451054"/>
                    </a:lnTo>
                    <a:lnTo>
                      <a:pt x="314440" y="513787"/>
                    </a:lnTo>
                    <a:lnTo>
                      <a:pt x="283038" y="513787"/>
                    </a:lnTo>
                    <a:close/>
                    <a:moveTo>
                      <a:pt x="191268" y="449008"/>
                    </a:moveTo>
                    <a:cubicBezTo>
                      <a:pt x="200524" y="449008"/>
                      <a:pt x="208028" y="456496"/>
                      <a:pt x="208028" y="465732"/>
                    </a:cubicBezTo>
                    <a:cubicBezTo>
                      <a:pt x="208028" y="474968"/>
                      <a:pt x="200524" y="482456"/>
                      <a:pt x="191268" y="482456"/>
                    </a:cubicBezTo>
                    <a:cubicBezTo>
                      <a:pt x="182012" y="482456"/>
                      <a:pt x="174508" y="474968"/>
                      <a:pt x="174508" y="465732"/>
                    </a:cubicBezTo>
                    <a:cubicBezTo>
                      <a:pt x="174508" y="456496"/>
                      <a:pt x="182012" y="449008"/>
                      <a:pt x="191268" y="449008"/>
                    </a:cubicBezTo>
                    <a:close/>
                    <a:moveTo>
                      <a:pt x="395625" y="443716"/>
                    </a:moveTo>
                    <a:cubicBezTo>
                      <a:pt x="404881" y="443716"/>
                      <a:pt x="412385" y="451220"/>
                      <a:pt x="412385" y="460476"/>
                    </a:cubicBezTo>
                    <a:cubicBezTo>
                      <a:pt x="412385" y="469732"/>
                      <a:pt x="404881" y="477236"/>
                      <a:pt x="395625" y="477236"/>
                    </a:cubicBezTo>
                    <a:cubicBezTo>
                      <a:pt x="386369" y="477236"/>
                      <a:pt x="378865" y="469732"/>
                      <a:pt x="378865" y="460476"/>
                    </a:cubicBezTo>
                    <a:cubicBezTo>
                      <a:pt x="378865" y="451220"/>
                      <a:pt x="386369" y="443716"/>
                      <a:pt x="395625" y="443716"/>
                    </a:cubicBezTo>
                    <a:close/>
                    <a:moveTo>
                      <a:pt x="458499" y="391427"/>
                    </a:moveTo>
                    <a:cubicBezTo>
                      <a:pt x="467755" y="391427"/>
                      <a:pt x="475259" y="398931"/>
                      <a:pt x="475259" y="408187"/>
                    </a:cubicBezTo>
                    <a:cubicBezTo>
                      <a:pt x="475259" y="417443"/>
                      <a:pt x="467755" y="424947"/>
                      <a:pt x="458499" y="424947"/>
                    </a:cubicBezTo>
                    <a:cubicBezTo>
                      <a:pt x="449243" y="424947"/>
                      <a:pt x="441739" y="417443"/>
                      <a:pt x="441739" y="408187"/>
                    </a:cubicBezTo>
                    <a:cubicBezTo>
                      <a:pt x="441739" y="398931"/>
                      <a:pt x="449243" y="391427"/>
                      <a:pt x="458499" y="391427"/>
                    </a:cubicBezTo>
                    <a:close/>
                    <a:moveTo>
                      <a:pt x="138838" y="386205"/>
                    </a:moveTo>
                    <a:cubicBezTo>
                      <a:pt x="148094" y="386205"/>
                      <a:pt x="155598" y="393693"/>
                      <a:pt x="155598" y="402929"/>
                    </a:cubicBezTo>
                    <a:cubicBezTo>
                      <a:pt x="155598" y="412165"/>
                      <a:pt x="148094" y="419653"/>
                      <a:pt x="138838" y="419653"/>
                    </a:cubicBezTo>
                    <a:cubicBezTo>
                      <a:pt x="129582" y="419653"/>
                      <a:pt x="122078" y="412165"/>
                      <a:pt x="122078" y="402929"/>
                    </a:cubicBezTo>
                    <a:cubicBezTo>
                      <a:pt x="122078" y="393693"/>
                      <a:pt x="129582" y="386205"/>
                      <a:pt x="138838" y="386205"/>
                    </a:cubicBezTo>
                    <a:close/>
                    <a:moveTo>
                      <a:pt x="450701" y="283603"/>
                    </a:moveTo>
                    <a:lnTo>
                      <a:pt x="513575" y="283603"/>
                    </a:lnTo>
                    <a:lnTo>
                      <a:pt x="513575" y="315005"/>
                    </a:lnTo>
                    <a:lnTo>
                      <a:pt x="450701" y="315005"/>
                    </a:lnTo>
                    <a:close/>
                    <a:moveTo>
                      <a:pt x="83832" y="283603"/>
                    </a:moveTo>
                    <a:lnTo>
                      <a:pt x="146706" y="283603"/>
                    </a:lnTo>
                    <a:lnTo>
                      <a:pt x="146706" y="315005"/>
                    </a:lnTo>
                    <a:lnTo>
                      <a:pt x="83832" y="315005"/>
                    </a:lnTo>
                    <a:close/>
                    <a:moveTo>
                      <a:pt x="463792" y="197795"/>
                    </a:moveTo>
                    <a:cubicBezTo>
                      <a:pt x="473048" y="197795"/>
                      <a:pt x="480552" y="205299"/>
                      <a:pt x="480552" y="214555"/>
                    </a:cubicBezTo>
                    <a:cubicBezTo>
                      <a:pt x="480552" y="223811"/>
                      <a:pt x="473048" y="231315"/>
                      <a:pt x="463792" y="231315"/>
                    </a:cubicBezTo>
                    <a:cubicBezTo>
                      <a:pt x="454536" y="231315"/>
                      <a:pt x="447032" y="223811"/>
                      <a:pt x="447032" y="214555"/>
                    </a:cubicBezTo>
                    <a:cubicBezTo>
                      <a:pt x="447032" y="205299"/>
                      <a:pt x="454536" y="197795"/>
                      <a:pt x="463792" y="197795"/>
                    </a:cubicBezTo>
                    <a:close/>
                    <a:moveTo>
                      <a:pt x="144095" y="182059"/>
                    </a:moveTo>
                    <a:cubicBezTo>
                      <a:pt x="153371" y="182059"/>
                      <a:pt x="160890" y="189547"/>
                      <a:pt x="160890" y="198783"/>
                    </a:cubicBezTo>
                    <a:cubicBezTo>
                      <a:pt x="160890" y="208019"/>
                      <a:pt x="153371" y="215507"/>
                      <a:pt x="144095" y="215507"/>
                    </a:cubicBezTo>
                    <a:cubicBezTo>
                      <a:pt x="134819" y="215507"/>
                      <a:pt x="127300" y="208019"/>
                      <a:pt x="127300" y="198783"/>
                    </a:cubicBezTo>
                    <a:cubicBezTo>
                      <a:pt x="127300" y="189547"/>
                      <a:pt x="134819" y="182059"/>
                      <a:pt x="144095" y="182059"/>
                    </a:cubicBezTo>
                    <a:close/>
                    <a:moveTo>
                      <a:pt x="298740" y="166393"/>
                    </a:moveTo>
                    <a:cubicBezTo>
                      <a:pt x="307613" y="166393"/>
                      <a:pt x="314432" y="173204"/>
                      <a:pt x="314432" y="182066"/>
                    </a:cubicBezTo>
                    <a:lnTo>
                      <a:pt x="314432" y="299242"/>
                    </a:lnTo>
                    <a:lnTo>
                      <a:pt x="378840" y="299242"/>
                    </a:lnTo>
                    <a:cubicBezTo>
                      <a:pt x="387712" y="299242"/>
                      <a:pt x="394531" y="306052"/>
                      <a:pt x="394531" y="314996"/>
                    </a:cubicBezTo>
                    <a:cubicBezTo>
                      <a:pt x="394531" y="323858"/>
                      <a:pt x="387712" y="330669"/>
                      <a:pt x="378840" y="330669"/>
                    </a:cubicBezTo>
                    <a:lnTo>
                      <a:pt x="298740" y="330669"/>
                    </a:lnTo>
                    <a:cubicBezTo>
                      <a:pt x="289786" y="330669"/>
                      <a:pt x="282967" y="323858"/>
                      <a:pt x="282967" y="314996"/>
                    </a:cubicBezTo>
                    <a:lnTo>
                      <a:pt x="282967" y="182066"/>
                    </a:lnTo>
                    <a:cubicBezTo>
                      <a:pt x="282967" y="173204"/>
                      <a:pt x="289786" y="166393"/>
                      <a:pt x="298740" y="166393"/>
                    </a:cubicBezTo>
                    <a:close/>
                    <a:moveTo>
                      <a:pt x="411326" y="134992"/>
                    </a:moveTo>
                    <a:cubicBezTo>
                      <a:pt x="420602" y="134992"/>
                      <a:pt x="428121" y="142496"/>
                      <a:pt x="428121" y="151752"/>
                    </a:cubicBezTo>
                    <a:cubicBezTo>
                      <a:pt x="428121" y="161008"/>
                      <a:pt x="420602" y="168512"/>
                      <a:pt x="411326" y="168512"/>
                    </a:cubicBezTo>
                    <a:cubicBezTo>
                      <a:pt x="402050" y="168512"/>
                      <a:pt x="394531" y="161008"/>
                      <a:pt x="394531" y="151752"/>
                    </a:cubicBezTo>
                    <a:cubicBezTo>
                      <a:pt x="394531" y="142496"/>
                      <a:pt x="402050" y="134992"/>
                      <a:pt x="411326" y="134992"/>
                    </a:cubicBezTo>
                    <a:close/>
                    <a:moveTo>
                      <a:pt x="207004" y="129770"/>
                    </a:moveTo>
                    <a:cubicBezTo>
                      <a:pt x="216260" y="129770"/>
                      <a:pt x="223764" y="137274"/>
                      <a:pt x="223764" y="146530"/>
                    </a:cubicBezTo>
                    <a:cubicBezTo>
                      <a:pt x="223764" y="155786"/>
                      <a:pt x="216260" y="163290"/>
                      <a:pt x="207004" y="163290"/>
                    </a:cubicBezTo>
                    <a:cubicBezTo>
                      <a:pt x="197748" y="163290"/>
                      <a:pt x="190244" y="155786"/>
                      <a:pt x="190244" y="146530"/>
                    </a:cubicBezTo>
                    <a:cubicBezTo>
                      <a:pt x="190244" y="137274"/>
                      <a:pt x="197748" y="129770"/>
                      <a:pt x="207004" y="129770"/>
                    </a:cubicBezTo>
                    <a:close/>
                    <a:moveTo>
                      <a:pt x="283038" y="84820"/>
                    </a:moveTo>
                    <a:lnTo>
                      <a:pt x="314440" y="84820"/>
                    </a:lnTo>
                    <a:lnTo>
                      <a:pt x="314440" y="147553"/>
                    </a:lnTo>
                    <a:lnTo>
                      <a:pt x="283038" y="147553"/>
                    </a:lnTo>
                    <a:close/>
                    <a:moveTo>
                      <a:pt x="303884" y="62794"/>
                    </a:moveTo>
                    <a:cubicBezTo>
                      <a:pt x="170806" y="62794"/>
                      <a:pt x="62881" y="170569"/>
                      <a:pt x="62881" y="303461"/>
                    </a:cubicBezTo>
                    <a:cubicBezTo>
                      <a:pt x="62881" y="436435"/>
                      <a:pt x="170806" y="544211"/>
                      <a:pt x="303884" y="544211"/>
                    </a:cubicBezTo>
                    <a:cubicBezTo>
                      <a:pt x="437044" y="544211"/>
                      <a:pt x="544969" y="436435"/>
                      <a:pt x="544969" y="303461"/>
                    </a:cubicBezTo>
                    <a:cubicBezTo>
                      <a:pt x="544969" y="170569"/>
                      <a:pt x="437044" y="62794"/>
                      <a:pt x="303884" y="62794"/>
                    </a:cubicBezTo>
                    <a:close/>
                    <a:moveTo>
                      <a:pt x="303884" y="0"/>
                    </a:moveTo>
                    <a:cubicBezTo>
                      <a:pt x="471567" y="0"/>
                      <a:pt x="607850" y="136012"/>
                      <a:pt x="607850" y="303461"/>
                    </a:cubicBezTo>
                    <a:cubicBezTo>
                      <a:pt x="607850" y="470910"/>
                      <a:pt x="471567" y="607004"/>
                      <a:pt x="303884" y="607004"/>
                    </a:cubicBezTo>
                    <a:cubicBezTo>
                      <a:pt x="136201" y="607004"/>
                      <a:pt x="0" y="470910"/>
                      <a:pt x="0" y="303461"/>
                    </a:cubicBezTo>
                    <a:cubicBezTo>
                      <a:pt x="0" y="136012"/>
                      <a:pt x="136201" y="0"/>
                      <a:pt x="303884" y="0"/>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6" name="椭圆 25">
                <a:extLst>
                  <a:ext uri="{FF2B5EF4-FFF2-40B4-BE49-F238E27FC236}">
                    <a16:creationId xmlns:a16="http://schemas.microsoft.com/office/drawing/2014/main" id="{CF952FFF-7E49-4CFB-A4E4-C8EE66CD1352}"/>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31" name="组合 30">
            <a:extLst>
              <a:ext uri="{FF2B5EF4-FFF2-40B4-BE49-F238E27FC236}">
                <a16:creationId xmlns:a16="http://schemas.microsoft.com/office/drawing/2014/main" id="{D633AB4F-B3DF-4B51-963B-56EBC81C5796}"/>
              </a:ext>
            </a:extLst>
          </p:cNvPr>
          <p:cNvGrpSpPr/>
          <p:nvPr/>
        </p:nvGrpSpPr>
        <p:grpSpPr>
          <a:xfrm>
            <a:off x="4636345" y="3532513"/>
            <a:ext cx="1980029" cy="1608859"/>
            <a:chOff x="4606850" y="3532513"/>
            <a:chExt cx="1980029" cy="1608859"/>
          </a:xfrm>
        </p:grpSpPr>
        <p:sp>
          <p:nvSpPr>
            <p:cNvPr id="11" name="矩形 10">
              <a:extLst>
                <a:ext uri="{FF2B5EF4-FFF2-40B4-BE49-F238E27FC236}">
                  <a16:creationId xmlns:a16="http://schemas.microsoft.com/office/drawing/2014/main" id="{C2606D19-0587-4C92-A45E-3A0F8842E435}"/>
                </a:ext>
              </a:extLst>
            </p:cNvPr>
            <p:cNvSpPr/>
            <p:nvPr/>
          </p:nvSpPr>
          <p:spPr>
            <a:xfrm>
              <a:off x="4606850" y="4741262"/>
              <a:ext cx="198002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全寿命周期管理</a:t>
              </a:r>
            </a:p>
          </p:txBody>
        </p:sp>
        <p:grpSp>
          <p:nvGrpSpPr>
            <p:cNvPr id="27" name="Group 17">
              <a:extLst>
                <a:ext uri="{FF2B5EF4-FFF2-40B4-BE49-F238E27FC236}">
                  <a16:creationId xmlns:a16="http://schemas.microsoft.com/office/drawing/2014/main" id="{6437A348-D332-441E-9181-43C5BA8DFDF4}"/>
                </a:ext>
              </a:extLst>
            </p:cNvPr>
            <p:cNvGrpSpPr/>
            <p:nvPr/>
          </p:nvGrpSpPr>
          <p:grpSpPr>
            <a:xfrm>
              <a:off x="5173282" y="3532513"/>
              <a:ext cx="847162" cy="847163"/>
              <a:chOff x="5248828" y="2684140"/>
              <a:chExt cx="1310516" cy="1310516"/>
            </a:xfrm>
            <a:effectLst>
              <a:outerShdw blurRad="50800" dist="38100" dir="5400000" algn="t" rotWithShape="0">
                <a:prstClr val="black">
                  <a:alpha val="40000"/>
                </a:prstClr>
              </a:outerShdw>
            </a:effectLst>
          </p:grpSpPr>
          <p:sp>
            <p:nvSpPr>
              <p:cNvPr id="28" name="medical-control_32019">
                <a:extLst>
                  <a:ext uri="{FF2B5EF4-FFF2-40B4-BE49-F238E27FC236}">
                    <a16:creationId xmlns:a16="http://schemas.microsoft.com/office/drawing/2014/main" id="{2E2DF255-97D6-4CCB-9C37-779218347BE0}"/>
                  </a:ext>
                </a:extLst>
              </p:cNvPr>
              <p:cNvSpPr>
                <a:spLocks noChangeAspect="1"/>
              </p:cNvSpPr>
              <p:nvPr/>
            </p:nvSpPr>
            <p:spPr bwMode="auto">
              <a:xfrm>
                <a:off x="5558827" y="3011043"/>
                <a:ext cx="690516" cy="67722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4321" h="582881">
                    <a:moveTo>
                      <a:pt x="418375" y="222528"/>
                    </a:moveTo>
                    <a:lnTo>
                      <a:pt x="384902" y="272673"/>
                    </a:lnTo>
                    <a:lnTo>
                      <a:pt x="418375" y="272673"/>
                    </a:lnTo>
                    <a:close/>
                    <a:moveTo>
                      <a:pt x="425069" y="169041"/>
                    </a:moveTo>
                    <a:lnTo>
                      <a:pt x="448978" y="169041"/>
                    </a:lnTo>
                    <a:lnTo>
                      <a:pt x="448978" y="272673"/>
                    </a:lnTo>
                    <a:lnTo>
                      <a:pt x="470496" y="272673"/>
                    </a:lnTo>
                    <a:lnTo>
                      <a:pt x="470496" y="300372"/>
                    </a:lnTo>
                    <a:lnTo>
                      <a:pt x="448978" y="300372"/>
                    </a:lnTo>
                    <a:lnTo>
                      <a:pt x="448978" y="337622"/>
                    </a:lnTo>
                    <a:lnTo>
                      <a:pt x="418375" y="337622"/>
                    </a:lnTo>
                    <a:lnTo>
                      <a:pt x="418375" y="300372"/>
                    </a:lnTo>
                    <a:lnTo>
                      <a:pt x="351430" y="300372"/>
                    </a:lnTo>
                    <a:lnTo>
                      <a:pt x="351430" y="276016"/>
                    </a:lnTo>
                    <a:close/>
                    <a:moveTo>
                      <a:pt x="280632" y="168581"/>
                    </a:moveTo>
                    <a:cubicBezTo>
                      <a:pt x="289241" y="168581"/>
                      <a:pt x="296894" y="169536"/>
                      <a:pt x="303589" y="171924"/>
                    </a:cubicBezTo>
                    <a:cubicBezTo>
                      <a:pt x="310763" y="174789"/>
                      <a:pt x="316024" y="178131"/>
                      <a:pt x="320807" y="182429"/>
                    </a:cubicBezTo>
                    <a:cubicBezTo>
                      <a:pt x="325590" y="186727"/>
                      <a:pt x="328937" y="191979"/>
                      <a:pt x="331329" y="198187"/>
                    </a:cubicBezTo>
                    <a:cubicBezTo>
                      <a:pt x="333720" y="203917"/>
                      <a:pt x="334677" y="210603"/>
                      <a:pt x="334677" y="217288"/>
                    </a:cubicBezTo>
                    <a:cubicBezTo>
                      <a:pt x="334677" y="223973"/>
                      <a:pt x="334198" y="229703"/>
                      <a:pt x="332285" y="234956"/>
                    </a:cubicBezTo>
                    <a:cubicBezTo>
                      <a:pt x="330372" y="240686"/>
                      <a:pt x="327981" y="245461"/>
                      <a:pt x="324633" y="250714"/>
                    </a:cubicBezTo>
                    <a:cubicBezTo>
                      <a:pt x="321285" y="255012"/>
                      <a:pt x="316503" y="260264"/>
                      <a:pt x="309807" y="266472"/>
                    </a:cubicBezTo>
                    <a:cubicBezTo>
                      <a:pt x="303589" y="273157"/>
                      <a:pt x="295459" y="279842"/>
                      <a:pt x="285893" y="287960"/>
                    </a:cubicBezTo>
                    <a:cubicBezTo>
                      <a:pt x="280632" y="292735"/>
                      <a:pt x="275850" y="296556"/>
                      <a:pt x="271545" y="300376"/>
                    </a:cubicBezTo>
                    <a:cubicBezTo>
                      <a:pt x="267719" y="304196"/>
                      <a:pt x="264850" y="307061"/>
                      <a:pt x="262937" y="309449"/>
                    </a:cubicBezTo>
                    <a:lnTo>
                      <a:pt x="335155" y="309449"/>
                    </a:lnTo>
                    <a:lnTo>
                      <a:pt x="335155" y="337622"/>
                    </a:lnTo>
                    <a:lnTo>
                      <a:pt x="220849" y="337622"/>
                    </a:lnTo>
                    <a:cubicBezTo>
                      <a:pt x="220849" y="324252"/>
                      <a:pt x="224197" y="312314"/>
                      <a:pt x="230414" y="302763"/>
                    </a:cubicBezTo>
                    <a:cubicBezTo>
                      <a:pt x="233762" y="297988"/>
                      <a:pt x="238067" y="293213"/>
                      <a:pt x="243806" y="287483"/>
                    </a:cubicBezTo>
                    <a:cubicBezTo>
                      <a:pt x="249067" y="282230"/>
                      <a:pt x="256241" y="276022"/>
                      <a:pt x="264371" y="269337"/>
                    </a:cubicBezTo>
                    <a:cubicBezTo>
                      <a:pt x="271545" y="263607"/>
                      <a:pt x="277763" y="258354"/>
                      <a:pt x="283024" y="253579"/>
                    </a:cubicBezTo>
                    <a:cubicBezTo>
                      <a:pt x="287806" y="249281"/>
                      <a:pt x="292111" y="244984"/>
                      <a:pt x="294980" y="241164"/>
                    </a:cubicBezTo>
                    <a:cubicBezTo>
                      <a:pt x="298328" y="237343"/>
                      <a:pt x="300241" y="233523"/>
                      <a:pt x="301676" y="229703"/>
                    </a:cubicBezTo>
                    <a:cubicBezTo>
                      <a:pt x="303111" y="225883"/>
                      <a:pt x="303589" y="221585"/>
                      <a:pt x="303589" y="216810"/>
                    </a:cubicBezTo>
                    <a:cubicBezTo>
                      <a:pt x="303589" y="209647"/>
                      <a:pt x="301676" y="203917"/>
                      <a:pt x="297372" y="200097"/>
                    </a:cubicBezTo>
                    <a:cubicBezTo>
                      <a:pt x="293546" y="196277"/>
                      <a:pt x="287806" y="194367"/>
                      <a:pt x="280154" y="194367"/>
                    </a:cubicBezTo>
                    <a:cubicBezTo>
                      <a:pt x="277285" y="194367"/>
                      <a:pt x="273937" y="194844"/>
                      <a:pt x="271067" y="195799"/>
                    </a:cubicBezTo>
                    <a:cubicBezTo>
                      <a:pt x="268197" y="197232"/>
                      <a:pt x="265806" y="199142"/>
                      <a:pt x="263893" y="201530"/>
                    </a:cubicBezTo>
                    <a:cubicBezTo>
                      <a:pt x="261502" y="203917"/>
                      <a:pt x="259589" y="207260"/>
                      <a:pt x="258154" y="210603"/>
                    </a:cubicBezTo>
                    <a:cubicBezTo>
                      <a:pt x="256719" y="214423"/>
                      <a:pt x="255763" y="218720"/>
                      <a:pt x="255763" y="223495"/>
                    </a:cubicBezTo>
                    <a:lnTo>
                      <a:pt x="224197" y="223495"/>
                    </a:lnTo>
                    <a:cubicBezTo>
                      <a:pt x="224675" y="215378"/>
                      <a:pt x="226588" y="207737"/>
                      <a:pt x="229458" y="201052"/>
                    </a:cubicBezTo>
                    <a:cubicBezTo>
                      <a:pt x="232806" y="193889"/>
                      <a:pt x="236632" y="188159"/>
                      <a:pt x="241415" y="183384"/>
                    </a:cubicBezTo>
                    <a:cubicBezTo>
                      <a:pt x="246197" y="178609"/>
                      <a:pt x="251936" y="174789"/>
                      <a:pt x="258632" y="172401"/>
                    </a:cubicBezTo>
                    <a:cubicBezTo>
                      <a:pt x="265328" y="169536"/>
                      <a:pt x="272502" y="168581"/>
                      <a:pt x="280632" y="168581"/>
                    </a:cubicBezTo>
                    <a:close/>
                    <a:moveTo>
                      <a:pt x="107583" y="110843"/>
                    </a:moveTo>
                    <a:cubicBezTo>
                      <a:pt x="128620" y="114185"/>
                      <a:pt x="145833" y="142833"/>
                      <a:pt x="155873" y="159544"/>
                    </a:cubicBezTo>
                    <a:cubicBezTo>
                      <a:pt x="166870" y="178642"/>
                      <a:pt x="181213" y="206812"/>
                      <a:pt x="178344" y="227820"/>
                    </a:cubicBezTo>
                    <a:cubicBezTo>
                      <a:pt x="176910" y="241666"/>
                      <a:pt x="165913" y="251693"/>
                      <a:pt x="156351" y="259332"/>
                    </a:cubicBezTo>
                    <a:cubicBezTo>
                      <a:pt x="150614" y="264107"/>
                      <a:pt x="142486" y="270314"/>
                      <a:pt x="135314" y="274611"/>
                    </a:cubicBezTo>
                    <a:cubicBezTo>
                      <a:pt x="126230" y="280340"/>
                      <a:pt x="116189" y="286547"/>
                      <a:pt x="112843" y="296574"/>
                    </a:cubicBezTo>
                    <a:cubicBezTo>
                      <a:pt x="106149" y="317105"/>
                      <a:pt x="117146" y="337635"/>
                      <a:pt x="125752" y="352437"/>
                    </a:cubicBezTo>
                    <a:cubicBezTo>
                      <a:pt x="143920" y="383949"/>
                      <a:pt x="166870" y="412119"/>
                      <a:pt x="192210" y="435514"/>
                    </a:cubicBezTo>
                    <a:cubicBezTo>
                      <a:pt x="203207" y="445541"/>
                      <a:pt x="224244" y="463207"/>
                      <a:pt x="246237" y="461297"/>
                    </a:cubicBezTo>
                    <a:cubicBezTo>
                      <a:pt x="257712" y="460342"/>
                      <a:pt x="267274" y="449838"/>
                      <a:pt x="275880" y="441244"/>
                    </a:cubicBezTo>
                    <a:cubicBezTo>
                      <a:pt x="275880" y="441244"/>
                      <a:pt x="276358" y="441244"/>
                      <a:pt x="276358" y="441244"/>
                    </a:cubicBezTo>
                    <a:cubicBezTo>
                      <a:pt x="277793" y="439811"/>
                      <a:pt x="279227" y="437902"/>
                      <a:pt x="281139" y="436947"/>
                    </a:cubicBezTo>
                    <a:cubicBezTo>
                      <a:pt x="281139" y="436469"/>
                      <a:pt x="281618" y="436469"/>
                      <a:pt x="281618" y="435992"/>
                    </a:cubicBezTo>
                    <a:lnTo>
                      <a:pt x="281618" y="436469"/>
                    </a:lnTo>
                    <a:cubicBezTo>
                      <a:pt x="289267" y="429785"/>
                      <a:pt x="295483" y="425010"/>
                      <a:pt x="299786" y="422146"/>
                    </a:cubicBezTo>
                    <a:cubicBezTo>
                      <a:pt x="301220" y="421191"/>
                      <a:pt x="302655" y="420236"/>
                      <a:pt x="303611" y="419758"/>
                    </a:cubicBezTo>
                    <a:lnTo>
                      <a:pt x="304567" y="419281"/>
                    </a:lnTo>
                    <a:cubicBezTo>
                      <a:pt x="310783" y="415461"/>
                      <a:pt x="316998" y="412596"/>
                      <a:pt x="324648" y="412119"/>
                    </a:cubicBezTo>
                    <a:cubicBezTo>
                      <a:pt x="348076" y="411641"/>
                      <a:pt x="379153" y="436947"/>
                      <a:pt x="393497" y="449838"/>
                    </a:cubicBezTo>
                    <a:cubicBezTo>
                      <a:pt x="407840" y="463207"/>
                      <a:pt x="431268" y="488512"/>
                      <a:pt x="427921" y="508565"/>
                    </a:cubicBezTo>
                    <a:cubicBezTo>
                      <a:pt x="426965" y="515250"/>
                      <a:pt x="422662" y="520502"/>
                      <a:pt x="418837" y="524799"/>
                    </a:cubicBezTo>
                    <a:cubicBezTo>
                      <a:pt x="418837" y="524799"/>
                      <a:pt x="418359" y="524799"/>
                      <a:pt x="418359" y="524799"/>
                    </a:cubicBezTo>
                    <a:cubicBezTo>
                      <a:pt x="416446" y="527186"/>
                      <a:pt x="414056" y="528619"/>
                      <a:pt x="412143" y="530529"/>
                    </a:cubicBezTo>
                    <a:cubicBezTo>
                      <a:pt x="404972" y="536735"/>
                      <a:pt x="392541" y="547240"/>
                      <a:pt x="377241" y="557744"/>
                    </a:cubicBezTo>
                    <a:cubicBezTo>
                      <a:pt x="376763" y="557744"/>
                      <a:pt x="376763" y="557744"/>
                      <a:pt x="376763" y="557744"/>
                    </a:cubicBezTo>
                    <a:cubicBezTo>
                      <a:pt x="349510" y="576365"/>
                      <a:pt x="318911" y="587346"/>
                      <a:pt x="275402" y="581139"/>
                    </a:cubicBezTo>
                    <a:cubicBezTo>
                      <a:pt x="235718" y="575887"/>
                      <a:pt x="209422" y="561086"/>
                      <a:pt x="182648" y="542942"/>
                    </a:cubicBezTo>
                    <a:cubicBezTo>
                      <a:pt x="134836" y="510475"/>
                      <a:pt x="94196" y="465117"/>
                      <a:pt x="62640" y="420713"/>
                    </a:cubicBezTo>
                    <a:cubicBezTo>
                      <a:pt x="32997" y="378697"/>
                      <a:pt x="485" y="325222"/>
                      <a:pt x="7" y="257900"/>
                    </a:cubicBezTo>
                    <a:cubicBezTo>
                      <a:pt x="-471" y="208722"/>
                      <a:pt x="20566" y="173390"/>
                      <a:pt x="46384" y="148562"/>
                    </a:cubicBezTo>
                    <a:cubicBezTo>
                      <a:pt x="48297" y="146652"/>
                      <a:pt x="50209" y="145220"/>
                      <a:pt x="51644" y="143787"/>
                    </a:cubicBezTo>
                    <a:cubicBezTo>
                      <a:pt x="52122" y="143310"/>
                      <a:pt x="52600" y="142833"/>
                      <a:pt x="53078" y="142833"/>
                    </a:cubicBezTo>
                    <a:cubicBezTo>
                      <a:pt x="64553" y="132328"/>
                      <a:pt x="77940" y="122302"/>
                      <a:pt x="82721" y="118960"/>
                    </a:cubicBezTo>
                    <a:cubicBezTo>
                      <a:pt x="89893" y="113230"/>
                      <a:pt x="98021" y="108933"/>
                      <a:pt x="107583" y="110843"/>
                    </a:cubicBezTo>
                    <a:close/>
                    <a:moveTo>
                      <a:pt x="339460" y="0"/>
                    </a:moveTo>
                    <a:cubicBezTo>
                      <a:pt x="480040" y="0"/>
                      <a:pt x="594321" y="114119"/>
                      <a:pt x="594321" y="254978"/>
                    </a:cubicBezTo>
                    <a:cubicBezTo>
                      <a:pt x="594321" y="355727"/>
                      <a:pt x="535507" y="443107"/>
                      <a:pt x="449916" y="484171"/>
                    </a:cubicBezTo>
                    <a:cubicBezTo>
                      <a:pt x="446090" y="472711"/>
                      <a:pt x="438440" y="461252"/>
                      <a:pt x="430311" y="451224"/>
                    </a:cubicBezTo>
                    <a:cubicBezTo>
                      <a:pt x="504426" y="416845"/>
                      <a:pt x="556068" y="341880"/>
                      <a:pt x="556068" y="254978"/>
                    </a:cubicBezTo>
                    <a:cubicBezTo>
                      <a:pt x="556068" y="135606"/>
                      <a:pt x="459001" y="38199"/>
                      <a:pt x="339460" y="38199"/>
                    </a:cubicBezTo>
                    <a:cubicBezTo>
                      <a:pt x="268213" y="38199"/>
                      <a:pt x="204618" y="73055"/>
                      <a:pt x="164930" y="126534"/>
                    </a:cubicBezTo>
                    <a:cubicBezTo>
                      <a:pt x="157758" y="116029"/>
                      <a:pt x="149151" y="105524"/>
                      <a:pt x="138631" y="97885"/>
                    </a:cubicBezTo>
                    <a:cubicBezTo>
                      <a:pt x="185491" y="38199"/>
                      <a:pt x="258172" y="0"/>
                      <a:pt x="339460" y="0"/>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29" name="椭圆 28">
                <a:extLst>
                  <a:ext uri="{FF2B5EF4-FFF2-40B4-BE49-F238E27FC236}">
                    <a16:creationId xmlns:a16="http://schemas.microsoft.com/office/drawing/2014/main" id="{AF7AFB20-8FFF-46A8-B985-C89B17E94876}"/>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32" name="组合 31">
            <a:extLst>
              <a:ext uri="{FF2B5EF4-FFF2-40B4-BE49-F238E27FC236}">
                <a16:creationId xmlns:a16="http://schemas.microsoft.com/office/drawing/2014/main" id="{A2123DC2-ECC7-4FE7-84D5-9751D6C7AB67}"/>
              </a:ext>
            </a:extLst>
          </p:cNvPr>
          <p:cNvGrpSpPr/>
          <p:nvPr/>
        </p:nvGrpSpPr>
        <p:grpSpPr>
          <a:xfrm>
            <a:off x="7257241" y="3532513"/>
            <a:ext cx="1723549" cy="1608859"/>
            <a:chOff x="7257241" y="3532513"/>
            <a:chExt cx="1723549" cy="1608859"/>
          </a:xfrm>
        </p:grpSpPr>
        <p:sp>
          <p:nvSpPr>
            <p:cNvPr id="12" name="矩形 11">
              <a:extLst>
                <a:ext uri="{FF2B5EF4-FFF2-40B4-BE49-F238E27FC236}">
                  <a16:creationId xmlns:a16="http://schemas.microsoft.com/office/drawing/2014/main" id="{CCB32312-6CDE-475B-BB0B-8AE63D8068B1}"/>
                </a:ext>
              </a:extLst>
            </p:cNvPr>
            <p:cNvSpPr/>
            <p:nvPr/>
          </p:nvSpPr>
          <p:spPr>
            <a:xfrm>
              <a:off x="7257241" y="4741262"/>
              <a:ext cx="1723549" cy="400110"/>
            </a:xfrm>
            <a:prstGeom prst="rect">
              <a:avLst/>
            </a:prstGeom>
          </p:spPr>
          <p:txBody>
            <a:bodyPr wrap="none">
              <a:spAutoFit/>
            </a:bodyPr>
            <a:lstStyle/>
            <a:p>
              <a:pPr algn="ctr"/>
              <a:r>
                <a:rPr lang="zh-CN" altLang="en-US" sz="2000" kern="100" dirty="0">
                  <a:solidFill>
                    <a:srgbClr val="404040"/>
                  </a:solidFill>
                  <a:latin typeface="+mn-ea"/>
                  <a:cs typeface="Times New Roman" panose="02020603050405020304" pitchFamily="18" charset="0"/>
                </a:rPr>
                <a:t>全面造价管理</a:t>
              </a:r>
            </a:p>
          </p:txBody>
        </p:sp>
        <p:grpSp>
          <p:nvGrpSpPr>
            <p:cNvPr id="21" name="组合 20">
              <a:extLst>
                <a:ext uri="{FF2B5EF4-FFF2-40B4-BE49-F238E27FC236}">
                  <a16:creationId xmlns:a16="http://schemas.microsoft.com/office/drawing/2014/main" id="{1BABED51-82B7-4474-A7E9-8FB0DCF57BB3}"/>
                </a:ext>
              </a:extLst>
            </p:cNvPr>
            <p:cNvGrpSpPr/>
            <p:nvPr/>
          </p:nvGrpSpPr>
          <p:grpSpPr>
            <a:xfrm>
              <a:off x="7695433" y="3532513"/>
              <a:ext cx="847163" cy="847163"/>
              <a:chOff x="5248828" y="2684140"/>
              <a:chExt cx="1310516" cy="1310516"/>
            </a:xfrm>
            <a:effectLst>
              <a:outerShdw blurRad="50800" dist="38100" dir="5400000" algn="t" rotWithShape="0">
                <a:prstClr val="black">
                  <a:alpha val="40000"/>
                </a:prstClr>
              </a:outerShdw>
            </a:effectLst>
          </p:grpSpPr>
          <p:sp>
            <p:nvSpPr>
              <p:cNvPr id="22" name="medical-control_32019">
                <a:extLst>
                  <a:ext uri="{FF2B5EF4-FFF2-40B4-BE49-F238E27FC236}">
                    <a16:creationId xmlns:a16="http://schemas.microsoft.com/office/drawing/2014/main" id="{497B501F-BB95-4865-A1F5-646A971F9F37}"/>
                  </a:ext>
                </a:extLst>
              </p:cNvPr>
              <p:cNvSpPr>
                <a:spLocks noChangeAspect="1"/>
              </p:cNvSpPr>
              <p:nvPr/>
            </p:nvSpPr>
            <p:spPr bwMode="auto">
              <a:xfrm>
                <a:off x="5569086" y="3004398"/>
                <a:ext cx="669999" cy="690516"/>
              </a:xfrm>
              <a:custGeom>
                <a:avLst/>
                <a:gdLst>
                  <a:gd name="T0" fmla="*/ 1264 w 1434"/>
                  <a:gd name="T1" fmla="*/ 241 h 1480"/>
                  <a:gd name="T2" fmla="*/ 1002 w 1434"/>
                  <a:gd name="T3" fmla="*/ 241 h 1480"/>
                  <a:gd name="T4" fmla="*/ 717 w 1434"/>
                  <a:gd name="T5" fmla="*/ 0 h 1480"/>
                  <a:gd name="T6" fmla="*/ 433 w 1434"/>
                  <a:gd name="T7" fmla="*/ 241 h 1480"/>
                  <a:gd name="T8" fmla="*/ 170 w 1434"/>
                  <a:gd name="T9" fmla="*/ 241 h 1480"/>
                  <a:gd name="T10" fmla="*/ 0 w 1434"/>
                  <a:gd name="T11" fmla="*/ 411 h 1480"/>
                  <a:gd name="T12" fmla="*/ 0 w 1434"/>
                  <a:gd name="T13" fmla="*/ 1310 h 1480"/>
                  <a:gd name="T14" fmla="*/ 170 w 1434"/>
                  <a:gd name="T15" fmla="*/ 1480 h 1480"/>
                  <a:gd name="T16" fmla="*/ 1264 w 1434"/>
                  <a:gd name="T17" fmla="*/ 1480 h 1480"/>
                  <a:gd name="T18" fmla="*/ 1434 w 1434"/>
                  <a:gd name="T19" fmla="*/ 1310 h 1480"/>
                  <a:gd name="T20" fmla="*/ 1434 w 1434"/>
                  <a:gd name="T21" fmla="*/ 411 h 1480"/>
                  <a:gd name="T22" fmla="*/ 1264 w 1434"/>
                  <a:gd name="T23" fmla="*/ 241 h 1480"/>
                  <a:gd name="T24" fmla="*/ 717 w 1434"/>
                  <a:gd name="T25" fmla="*/ 81 h 1480"/>
                  <a:gd name="T26" fmla="*/ 926 w 1434"/>
                  <a:gd name="T27" fmla="*/ 289 h 1480"/>
                  <a:gd name="T28" fmla="*/ 717 w 1434"/>
                  <a:gd name="T29" fmla="*/ 498 h 1480"/>
                  <a:gd name="T30" fmla="*/ 509 w 1434"/>
                  <a:gd name="T31" fmla="*/ 289 h 1480"/>
                  <a:gd name="T32" fmla="*/ 717 w 1434"/>
                  <a:gd name="T33" fmla="*/ 81 h 1480"/>
                  <a:gd name="T34" fmla="*/ 1354 w 1434"/>
                  <a:gd name="T35" fmla="*/ 1310 h 1480"/>
                  <a:gd name="T36" fmla="*/ 1264 w 1434"/>
                  <a:gd name="T37" fmla="*/ 1400 h 1480"/>
                  <a:gd name="T38" fmla="*/ 170 w 1434"/>
                  <a:gd name="T39" fmla="*/ 1400 h 1480"/>
                  <a:gd name="T40" fmla="*/ 81 w 1434"/>
                  <a:gd name="T41" fmla="*/ 1310 h 1480"/>
                  <a:gd name="T42" fmla="*/ 81 w 1434"/>
                  <a:gd name="T43" fmla="*/ 411 h 1480"/>
                  <a:gd name="T44" fmla="*/ 170 w 1434"/>
                  <a:gd name="T45" fmla="*/ 322 h 1480"/>
                  <a:gd name="T46" fmla="*/ 431 w 1434"/>
                  <a:gd name="T47" fmla="*/ 322 h 1480"/>
                  <a:gd name="T48" fmla="*/ 717 w 1434"/>
                  <a:gd name="T49" fmla="*/ 578 h 1480"/>
                  <a:gd name="T50" fmla="*/ 1003 w 1434"/>
                  <a:gd name="T51" fmla="*/ 322 h 1480"/>
                  <a:gd name="T52" fmla="*/ 1264 w 1434"/>
                  <a:gd name="T53" fmla="*/ 322 h 1480"/>
                  <a:gd name="T54" fmla="*/ 1353 w 1434"/>
                  <a:gd name="T55" fmla="*/ 411 h 1480"/>
                  <a:gd name="T56" fmla="*/ 1354 w 1434"/>
                  <a:gd name="T57" fmla="*/ 1310 h 1480"/>
                  <a:gd name="T58" fmla="*/ 1354 w 1434"/>
                  <a:gd name="T59" fmla="*/ 1310 h 1480"/>
                  <a:gd name="T60" fmla="*/ 691 w 1434"/>
                  <a:gd name="T61" fmla="*/ 320 h 1480"/>
                  <a:gd name="T62" fmla="*/ 686 w 1434"/>
                  <a:gd name="T63" fmla="*/ 263 h 1480"/>
                  <a:gd name="T64" fmla="*/ 774 w 1434"/>
                  <a:gd name="T65" fmla="*/ 159 h 1480"/>
                  <a:gd name="T66" fmla="*/ 831 w 1434"/>
                  <a:gd name="T67" fmla="*/ 154 h 1480"/>
                  <a:gd name="T68" fmla="*/ 836 w 1434"/>
                  <a:gd name="T69" fmla="*/ 211 h 1480"/>
                  <a:gd name="T70" fmla="*/ 748 w 1434"/>
                  <a:gd name="T71" fmla="*/ 315 h 1480"/>
                  <a:gd name="T72" fmla="*/ 717 w 1434"/>
                  <a:gd name="T73" fmla="*/ 330 h 1480"/>
                  <a:gd name="T74" fmla="*/ 691 w 1434"/>
                  <a:gd name="T75" fmla="*/ 320 h 1480"/>
                  <a:gd name="T76" fmla="*/ 1205 w 1434"/>
                  <a:gd name="T77" fmla="*/ 760 h 1480"/>
                  <a:gd name="T78" fmla="*/ 1164 w 1434"/>
                  <a:gd name="T79" fmla="*/ 800 h 1480"/>
                  <a:gd name="T80" fmla="*/ 290 w 1434"/>
                  <a:gd name="T81" fmla="*/ 800 h 1480"/>
                  <a:gd name="T82" fmla="*/ 250 w 1434"/>
                  <a:gd name="T83" fmla="*/ 760 h 1480"/>
                  <a:gd name="T84" fmla="*/ 290 w 1434"/>
                  <a:gd name="T85" fmla="*/ 720 h 1480"/>
                  <a:gd name="T86" fmla="*/ 1164 w 1434"/>
                  <a:gd name="T87" fmla="*/ 720 h 1480"/>
                  <a:gd name="T88" fmla="*/ 1205 w 1434"/>
                  <a:gd name="T89" fmla="*/ 760 h 1480"/>
                  <a:gd name="T90" fmla="*/ 1205 w 1434"/>
                  <a:gd name="T91" fmla="*/ 928 h 1480"/>
                  <a:gd name="T92" fmla="*/ 1164 w 1434"/>
                  <a:gd name="T93" fmla="*/ 968 h 1480"/>
                  <a:gd name="T94" fmla="*/ 290 w 1434"/>
                  <a:gd name="T95" fmla="*/ 968 h 1480"/>
                  <a:gd name="T96" fmla="*/ 250 w 1434"/>
                  <a:gd name="T97" fmla="*/ 928 h 1480"/>
                  <a:gd name="T98" fmla="*/ 290 w 1434"/>
                  <a:gd name="T99" fmla="*/ 888 h 1480"/>
                  <a:gd name="T100" fmla="*/ 1164 w 1434"/>
                  <a:gd name="T101" fmla="*/ 888 h 1480"/>
                  <a:gd name="T102" fmla="*/ 1205 w 1434"/>
                  <a:gd name="T103" fmla="*/ 928 h 1480"/>
                  <a:gd name="T104" fmla="*/ 1205 w 1434"/>
                  <a:gd name="T105" fmla="*/ 1096 h 1480"/>
                  <a:gd name="T106" fmla="*/ 1164 w 1434"/>
                  <a:gd name="T107" fmla="*/ 1137 h 1480"/>
                  <a:gd name="T108" fmla="*/ 290 w 1434"/>
                  <a:gd name="T109" fmla="*/ 1137 h 1480"/>
                  <a:gd name="T110" fmla="*/ 250 w 1434"/>
                  <a:gd name="T111" fmla="*/ 1096 h 1480"/>
                  <a:gd name="T112" fmla="*/ 290 w 1434"/>
                  <a:gd name="T113" fmla="*/ 1056 h 1480"/>
                  <a:gd name="T114" fmla="*/ 1164 w 1434"/>
                  <a:gd name="T115" fmla="*/ 1056 h 1480"/>
                  <a:gd name="T116" fmla="*/ 1205 w 1434"/>
                  <a:gd name="T117" fmla="*/ 1096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34" h="1480">
                    <a:moveTo>
                      <a:pt x="1264" y="241"/>
                    </a:moveTo>
                    <a:lnTo>
                      <a:pt x="1002" y="241"/>
                    </a:lnTo>
                    <a:cubicBezTo>
                      <a:pt x="978" y="105"/>
                      <a:pt x="860" y="0"/>
                      <a:pt x="717" y="0"/>
                    </a:cubicBezTo>
                    <a:cubicBezTo>
                      <a:pt x="574" y="0"/>
                      <a:pt x="456" y="105"/>
                      <a:pt x="433" y="241"/>
                    </a:cubicBezTo>
                    <a:lnTo>
                      <a:pt x="170" y="241"/>
                    </a:lnTo>
                    <a:cubicBezTo>
                      <a:pt x="76" y="241"/>
                      <a:pt x="0" y="318"/>
                      <a:pt x="0" y="411"/>
                    </a:cubicBezTo>
                    <a:lnTo>
                      <a:pt x="0" y="1310"/>
                    </a:lnTo>
                    <a:cubicBezTo>
                      <a:pt x="0" y="1404"/>
                      <a:pt x="76" y="1480"/>
                      <a:pt x="170" y="1480"/>
                    </a:cubicBezTo>
                    <a:lnTo>
                      <a:pt x="1264" y="1480"/>
                    </a:lnTo>
                    <a:cubicBezTo>
                      <a:pt x="1358" y="1480"/>
                      <a:pt x="1434" y="1404"/>
                      <a:pt x="1434" y="1310"/>
                    </a:cubicBezTo>
                    <a:lnTo>
                      <a:pt x="1434" y="411"/>
                    </a:lnTo>
                    <a:cubicBezTo>
                      <a:pt x="1434" y="318"/>
                      <a:pt x="1358" y="241"/>
                      <a:pt x="1264" y="241"/>
                    </a:cubicBezTo>
                    <a:close/>
                    <a:moveTo>
                      <a:pt x="717" y="81"/>
                    </a:moveTo>
                    <a:cubicBezTo>
                      <a:pt x="832" y="81"/>
                      <a:pt x="926" y="174"/>
                      <a:pt x="926" y="289"/>
                    </a:cubicBezTo>
                    <a:cubicBezTo>
                      <a:pt x="926" y="404"/>
                      <a:pt x="832" y="498"/>
                      <a:pt x="717" y="498"/>
                    </a:cubicBezTo>
                    <a:cubicBezTo>
                      <a:pt x="602" y="498"/>
                      <a:pt x="509" y="404"/>
                      <a:pt x="509" y="289"/>
                    </a:cubicBezTo>
                    <a:cubicBezTo>
                      <a:pt x="509" y="174"/>
                      <a:pt x="602" y="81"/>
                      <a:pt x="717" y="81"/>
                    </a:cubicBezTo>
                    <a:close/>
                    <a:moveTo>
                      <a:pt x="1354" y="1310"/>
                    </a:moveTo>
                    <a:cubicBezTo>
                      <a:pt x="1354" y="1360"/>
                      <a:pt x="1314" y="1400"/>
                      <a:pt x="1264" y="1400"/>
                    </a:cubicBezTo>
                    <a:lnTo>
                      <a:pt x="170" y="1400"/>
                    </a:lnTo>
                    <a:cubicBezTo>
                      <a:pt x="121" y="1400"/>
                      <a:pt x="81" y="1360"/>
                      <a:pt x="81" y="1310"/>
                    </a:cubicBezTo>
                    <a:lnTo>
                      <a:pt x="81" y="411"/>
                    </a:lnTo>
                    <a:cubicBezTo>
                      <a:pt x="81" y="362"/>
                      <a:pt x="121" y="322"/>
                      <a:pt x="170" y="322"/>
                    </a:cubicBezTo>
                    <a:lnTo>
                      <a:pt x="431" y="322"/>
                    </a:lnTo>
                    <a:cubicBezTo>
                      <a:pt x="448" y="466"/>
                      <a:pt x="569" y="578"/>
                      <a:pt x="717" y="578"/>
                    </a:cubicBezTo>
                    <a:cubicBezTo>
                      <a:pt x="865" y="578"/>
                      <a:pt x="987" y="466"/>
                      <a:pt x="1003" y="322"/>
                    </a:cubicBezTo>
                    <a:lnTo>
                      <a:pt x="1264" y="322"/>
                    </a:lnTo>
                    <a:cubicBezTo>
                      <a:pt x="1313" y="322"/>
                      <a:pt x="1353" y="362"/>
                      <a:pt x="1353" y="411"/>
                    </a:cubicBezTo>
                    <a:lnTo>
                      <a:pt x="1354" y="1310"/>
                    </a:lnTo>
                    <a:lnTo>
                      <a:pt x="1354" y="1310"/>
                    </a:lnTo>
                    <a:close/>
                    <a:moveTo>
                      <a:pt x="691" y="320"/>
                    </a:moveTo>
                    <a:cubicBezTo>
                      <a:pt x="674" y="306"/>
                      <a:pt x="672" y="280"/>
                      <a:pt x="686" y="263"/>
                    </a:cubicBezTo>
                    <a:lnTo>
                      <a:pt x="774" y="159"/>
                    </a:lnTo>
                    <a:cubicBezTo>
                      <a:pt x="788" y="142"/>
                      <a:pt x="813" y="140"/>
                      <a:pt x="831" y="154"/>
                    </a:cubicBezTo>
                    <a:cubicBezTo>
                      <a:pt x="848" y="168"/>
                      <a:pt x="850" y="194"/>
                      <a:pt x="836" y="211"/>
                    </a:cubicBezTo>
                    <a:lnTo>
                      <a:pt x="748" y="315"/>
                    </a:lnTo>
                    <a:cubicBezTo>
                      <a:pt x="740" y="325"/>
                      <a:pt x="729" y="330"/>
                      <a:pt x="717" y="330"/>
                    </a:cubicBezTo>
                    <a:cubicBezTo>
                      <a:pt x="708" y="330"/>
                      <a:pt x="699" y="327"/>
                      <a:pt x="691" y="320"/>
                    </a:cubicBezTo>
                    <a:close/>
                    <a:moveTo>
                      <a:pt x="1205" y="760"/>
                    </a:moveTo>
                    <a:cubicBezTo>
                      <a:pt x="1205" y="782"/>
                      <a:pt x="1187" y="800"/>
                      <a:pt x="1164" y="800"/>
                    </a:cubicBezTo>
                    <a:lnTo>
                      <a:pt x="290" y="800"/>
                    </a:lnTo>
                    <a:cubicBezTo>
                      <a:pt x="268" y="800"/>
                      <a:pt x="250" y="782"/>
                      <a:pt x="250" y="760"/>
                    </a:cubicBezTo>
                    <a:cubicBezTo>
                      <a:pt x="250" y="738"/>
                      <a:pt x="268" y="720"/>
                      <a:pt x="290" y="720"/>
                    </a:cubicBezTo>
                    <a:lnTo>
                      <a:pt x="1164" y="720"/>
                    </a:lnTo>
                    <a:cubicBezTo>
                      <a:pt x="1187" y="720"/>
                      <a:pt x="1205" y="738"/>
                      <a:pt x="1205" y="760"/>
                    </a:cubicBezTo>
                    <a:close/>
                    <a:moveTo>
                      <a:pt x="1205" y="928"/>
                    </a:moveTo>
                    <a:cubicBezTo>
                      <a:pt x="1205" y="950"/>
                      <a:pt x="1187" y="968"/>
                      <a:pt x="1164" y="968"/>
                    </a:cubicBezTo>
                    <a:lnTo>
                      <a:pt x="290" y="968"/>
                    </a:lnTo>
                    <a:cubicBezTo>
                      <a:pt x="268" y="968"/>
                      <a:pt x="250" y="950"/>
                      <a:pt x="250" y="928"/>
                    </a:cubicBezTo>
                    <a:cubicBezTo>
                      <a:pt x="250" y="906"/>
                      <a:pt x="268" y="888"/>
                      <a:pt x="290" y="888"/>
                    </a:cubicBezTo>
                    <a:lnTo>
                      <a:pt x="1164" y="888"/>
                    </a:lnTo>
                    <a:cubicBezTo>
                      <a:pt x="1187" y="888"/>
                      <a:pt x="1205" y="906"/>
                      <a:pt x="1205" y="928"/>
                    </a:cubicBezTo>
                    <a:close/>
                    <a:moveTo>
                      <a:pt x="1205" y="1096"/>
                    </a:moveTo>
                    <a:cubicBezTo>
                      <a:pt x="1205" y="1118"/>
                      <a:pt x="1187" y="1137"/>
                      <a:pt x="1164" y="1137"/>
                    </a:cubicBezTo>
                    <a:lnTo>
                      <a:pt x="290" y="1137"/>
                    </a:lnTo>
                    <a:cubicBezTo>
                      <a:pt x="268" y="1137"/>
                      <a:pt x="250" y="1118"/>
                      <a:pt x="250" y="1096"/>
                    </a:cubicBezTo>
                    <a:cubicBezTo>
                      <a:pt x="250" y="1074"/>
                      <a:pt x="268" y="1056"/>
                      <a:pt x="290" y="1056"/>
                    </a:cubicBezTo>
                    <a:lnTo>
                      <a:pt x="1164" y="1056"/>
                    </a:lnTo>
                    <a:cubicBezTo>
                      <a:pt x="1187" y="1056"/>
                      <a:pt x="1205" y="1074"/>
                      <a:pt x="1205" y="1096"/>
                    </a:cubicBezTo>
                    <a:close/>
                  </a:path>
                </a:pathLst>
              </a:custGeom>
              <a:gradFill>
                <a:gsLst>
                  <a:gs pos="0">
                    <a:srgbClr val="27B4DB"/>
                  </a:gs>
                  <a:gs pos="100000">
                    <a:srgbClr val="71E3B8"/>
                  </a:gs>
                </a:gsLst>
                <a:lin ang="2700000" scaled="1"/>
              </a:gradFill>
              <a:ln w="190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a:extLst>
                  <a:ext uri="{FF2B5EF4-FFF2-40B4-BE49-F238E27FC236}">
                    <a16:creationId xmlns:a16="http://schemas.microsoft.com/office/drawing/2014/main" id="{0EF54526-4D78-49D1-845F-00314FADB0B8}"/>
                  </a:ext>
                </a:extLst>
              </p:cNvPr>
              <p:cNvSpPr/>
              <p:nvPr/>
            </p:nvSpPr>
            <p:spPr>
              <a:xfrm>
                <a:off x="5248828" y="2684140"/>
                <a:ext cx="1310516" cy="1310516"/>
              </a:xfrm>
              <a:prstGeom prst="ellipse">
                <a:avLst/>
              </a:prstGeom>
              <a:noFill/>
              <a:ln w="57150" cap="flat" cmpd="sng" algn="ctr">
                <a:gradFill flip="none" rotWithShape="1">
                  <a:gsLst>
                    <a:gs pos="0">
                      <a:srgbClr val="27B4DB"/>
                    </a:gs>
                    <a:gs pos="100000">
                      <a:srgbClr val="71E3B8"/>
                    </a:gs>
                  </a:gsLst>
                  <a:lin ang="27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23488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526396" y="187110"/>
            <a:ext cx="1980029" cy="858863"/>
            <a:chOff x="2568330" y="1872762"/>
            <a:chExt cx="1633411"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2568330" y="1971497"/>
              <a:ext cx="163341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全过程造价管理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85243" y="1816519"/>
            <a:ext cx="3427764" cy="3654334"/>
          </a:xfrm>
          <a:prstGeom prst="rect">
            <a:avLst/>
          </a:prstGeom>
        </p:spPr>
        <p:txBody>
          <a:bodyPr wrap="square" anchor="ctr">
            <a:spAutoFit/>
          </a:bodyPr>
          <a:lstStyle/>
          <a:p>
            <a:pPr algn="just">
              <a:lnSpc>
                <a:spcPct val="130000"/>
              </a:lnSpc>
            </a:pPr>
            <a:r>
              <a:rPr lang="zh-CN" altLang="en-US" sz="2000" kern="100" dirty="0">
                <a:solidFill>
                  <a:srgbClr val="404040"/>
                </a:solidFill>
                <a:latin typeface="+mn-ea"/>
                <a:cs typeface="Times New Roman" panose="02020603050405020304" pitchFamily="18" charset="0"/>
              </a:rPr>
              <a:t>其中全过程造价管理是中国工程造价管理学界提出的，已经成为中国工程造价管理的核心指导思想。这是中国工程造价管理学界对工程项目造价管理科学所做的创新和重要贡献。也是目前输变电工程造价管理中最为通用的方法。</a:t>
            </a:r>
          </a:p>
        </p:txBody>
      </p:sp>
      <p:grpSp>
        <p:nvGrpSpPr>
          <p:cNvPr id="189" name="组合 188">
            <a:extLst>
              <a:ext uri="{FF2B5EF4-FFF2-40B4-BE49-F238E27FC236}">
                <a16:creationId xmlns:a16="http://schemas.microsoft.com/office/drawing/2014/main" id="{30629571-EF1D-473D-87E3-88E3E0456677}"/>
              </a:ext>
            </a:extLst>
          </p:cNvPr>
          <p:cNvGrpSpPr/>
          <p:nvPr/>
        </p:nvGrpSpPr>
        <p:grpSpPr>
          <a:xfrm>
            <a:off x="4691298" y="2154803"/>
            <a:ext cx="4640914" cy="3127612"/>
            <a:chOff x="4691298" y="2154803"/>
            <a:chExt cx="4640914" cy="3127612"/>
          </a:xfrm>
        </p:grpSpPr>
        <p:sp>
          <p:nvSpPr>
            <p:cNvPr id="9" name="矩形 8">
              <a:extLst>
                <a:ext uri="{FF2B5EF4-FFF2-40B4-BE49-F238E27FC236}">
                  <a16:creationId xmlns:a16="http://schemas.microsoft.com/office/drawing/2014/main" id="{BCB23682-597F-4C65-934F-28E3384369C1}"/>
                </a:ext>
              </a:extLst>
            </p:cNvPr>
            <p:cNvSpPr/>
            <p:nvPr/>
          </p:nvSpPr>
          <p:spPr>
            <a:xfrm>
              <a:off x="7464623" y="2259848"/>
              <a:ext cx="1107996" cy="369332"/>
            </a:xfrm>
            <a:prstGeom prst="rect">
              <a:avLst/>
            </a:prstGeom>
          </p:spPr>
          <p:txBody>
            <a:bodyPr wrap="none">
              <a:spAutoFit/>
            </a:bodyPr>
            <a:lstStyle/>
            <a:p>
              <a:r>
                <a:rPr lang="zh-CN" altLang="en-US" dirty="0"/>
                <a:t>决策阶段</a:t>
              </a:r>
            </a:p>
          </p:txBody>
        </p:sp>
        <p:sp>
          <p:nvSpPr>
            <p:cNvPr id="13" name="矩形 12">
              <a:extLst>
                <a:ext uri="{FF2B5EF4-FFF2-40B4-BE49-F238E27FC236}">
                  <a16:creationId xmlns:a16="http://schemas.microsoft.com/office/drawing/2014/main" id="{49BF747C-2DCE-414A-8E19-6B11ED5042A3}"/>
                </a:ext>
              </a:extLst>
            </p:cNvPr>
            <p:cNvSpPr/>
            <p:nvPr/>
          </p:nvSpPr>
          <p:spPr>
            <a:xfrm>
              <a:off x="7910485" y="2900342"/>
              <a:ext cx="1107996" cy="369332"/>
            </a:xfrm>
            <a:prstGeom prst="rect">
              <a:avLst/>
            </a:prstGeom>
          </p:spPr>
          <p:txBody>
            <a:bodyPr wrap="none">
              <a:spAutoFit/>
            </a:bodyPr>
            <a:lstStyle/>
            <a:p>
              <a:r>
                <a:rPr lang="zh-CN" altLang="en-US" dirty="0"/>
                <a:t>设计阶段</a:t>
              </a:r>
            </a:p>
          </p:txBody>
        </p:sp>
        <p:sp>
          <p:nvSpPr>
            <p:cNvPr id="14" name="矩形 13">
              <a:extLst>
                <a:ext uri="{FF2B5EF4-FFF2-40B4-BE49-F238E27FC236}">
                  <a16:creationId xmlns:a16="http://schemas.microsoft.com/office/drawing/2014/main" id="{AF07E8E9-EE4A-4C32-9A49-F1DF1856E33F}"/>
                </a:ext>
              </a:extLst>
            </p:cNvPr>
            <p:cNvSpPr/>
            <p:nvPr/>
          </p:nvSpPr>
          <p:spPr>
            <a:xfrm>
              <a:off x="7993384" y="3540836"/>
              <a:ext cx="1338828" cy="369332"/>
            </a:xfrm>
            <a:prstGeom prst="rect">
              <a:avLst/>
            </a:prstGeom>
          </p:spPr>
          <p:txBody>
            <a:bodyPr wrap="none">
              <a:spAutoFit/>
            </a:bodyPr>
            <a:lstStyle/>
            <a:p>
              <a:r>
                <a:rPr lang="zh-CN" altLang="en-US" dirty="0"/>
                <a:t>招投标阶段</a:t>
              </a:r>
            </a:p>
          </p:txBody>
        </p:sp>
        <p:sp>
          <p:nvSpPr>
            <p:cNvPr id="15" name="矩形 14">
              <a:extLst>
                <a:ext uri="{FF2B5EF4-FFF2-40B4-BE49-F238E27FC236}">
                  <a16:creationId xmlns:a16="http://schemas.microsoft.com/office/drawing/2014/main" id="{14B10D07-A3E4-4BA5-92FE-18AE012E9D9D}"/>
                </a:ext>
              </a:extLst>
            </p:cNvPr>
            <p:cNvSpPr/>
            <p:nvPr/>
          </p:nvSpPr>
          <p:spPr>
            <a:xfrm>
              <a:off x="7818912" y="4181330"/>
              <a:ext cx="1107996" cy="369332"/>
            </a:xfrm>
            <a:prstGeom prst="rect">
              <a:avLst/>
            </a:prstGeom>
          </p:spPr>
          <p:txBody>
            <a:bodyPr wrap="none">
              <a:spAutoFit/>
            </a:bodyPr>
            <a:lstStyle/>
            <a:p>
              <a:r>
                <a:rPr lang="zh-CN" altLang="en-US" dirty="0"/>
                <a:t>施工阶段</a:t>
              </a:r>
            </a:p>
          </p:txBody>
        </p:sp>
        <p:sp>
          <p:nvSpPr>
            <p:cNvPr id="16" name="矩形 15">
              <a:extLst>
                <a:ext uri="{FF2B5EF4-FFF2-40B4-BE49-F238E27FC236}">
                  <a16:creationId xmlns:a16="http://schemas.microsoft.com/office/drawing/2014/main" id="{037958EE-EDAC-49F9-8A74-C7020B34B1CC}"/>
                </a:ext>
              </a:extLst>
            </p:cNvPr>
            <p:cNvSpPr/>
            <p:nvPr/>
          </p:nvSpPr>
          <p:spPr>
            <a:xfrm>
              <a:off x="7365126" y="4821825"/>
              <a:ext cx="1107996" cy="369332"/>
            </a:xfrm>
            <a:prstGeom prst="rect">
              <a:avLst/>
            </a:prstGeom>
          </p:spPr>
          <p:txBody>
            <a:bodyPr wrap="none">
              <a:spAutoFit/>
            </a:bodyPr>
            <a:lstStyle/>
            <a:p>
              <a:r>
                <a:rPr lang="zh-CN" altLang="en-US" dirty="0"/>
                <a:t>竣工阶段</a:t>
              </a:r>
            </a:p>
          </p:txBody>
        </p:sp>
        <p:sp>
          <p:nvSpPr>
            <p:cNvPr id="34" name="islîḑé">
              <a:extLst>
                <a:ext uri="{FF2B5EF4-FFF2-40B4-BE49-F238E27FC236}">
                  <a16:creationId xmlns:a16="http://schemas.microsoft.com/office/drawing/2014/main" id="{84AEC962-CC5C-46AA-8C61-81F3878F05E9}"/>
                </a:ext>
              </a:extLst>
            </p:cNvPr>
            <p:cNvSpPr/>
            <p:nvPr/>
          </p:nvSpPr>
          <p:spPr>
            <a:xfrm>
              <a:off x="4691298" y="2154803"/>
              <a:ext cx="3127614" cy="3127612"/>
            </a:xfrm>
            <a:prstGeom prst="ellipse">
              <a:avLst/>
            </a:prstGeom>
            <a:noFill/>
            <a:ln w="38100">
              <a:gradFill flip="none" rotWithShape="1">
                <a:gsLst>
                  <a:gs pos="79000">
                    <a:schemeClr val="bg1"/>
                  </a:gs>
                  <a:gs pos="100000">
                    <a:schemeClr val="bg1">
                      <a:lumMod val="7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35" name="íṧľíḍe">
              <a:extLst>
                <a:ext uri="{FF2B5EF4-FFF2-40B4-BE49-F238E27FC236}">
                  <a16:creationId xmlns:a16="http://schemas.microsoft.com/office/drawing/2014/main" id="{C1C704F4-47A9-40EE-A6B4-25B1EAB597B8}"/>
                </a:ext>
              </a:extLst>
            </p:cNvPr>
            <p:cNvGrpSpPr/>
            <p:nvPr/>
          </p:nvGrpSpPr>
          <p:grpSpPr>
            <a:xfrm>
              <a:off x="5367976" y="2859578"/>
              <a:ext cx="1774257" cy="1718061"/>
              <a:chOff x="1199451" y="1729727"/>
              <a:chExt cx="3924508" cy="3800206"/>
            </a:xfrm>
          </p:grpSpPr>
          <p:grpSp>
            <p:nvGrpSpPr>
              <p:cNvPr id="61" name="îŝ1íḋe">
                <a:extLst>
                  <a:ext uri="{FF2B5EF4-FFF2-40B4-BE49-F238E27FC236}">
                    <a16:creationId xmlns:a16="http://schemas.microsoft.com/office/drawing/2014/main" id="{A1151A1B-FA50-4759-8EF1-28A9BDBBCF2D}"/>
                  </a:ext>
                </a:extLst>
              </p:cNvPr>
              <p:cNvGrpSpPr/>
              <p:nvPr/>
            </p:nvGrpSpPr>
            <p:grpSpPr>
              <a:xfrm>
                <a:off x="1199451" y="1729727"/>
                <a:ext cx="3924508" cy="3800206"/>
                <a:chOff x="7110091" y="1594497"/>
                <a:chExt cx="4544635" cy="4400684"/>
              </a:xfrm>
              <a:solidFill>
                <a:schemeClr val="tx2">
                  <a:lumMod val="20000"/>
                  <a:lumOff val="80000"/>
                </a:schemeClr>
              </a:solidFill>
            </p:grpSpPr>
            <p:sp>
              <p:nvSpPr>
                <p:cNvPr id="79" name="iṩlïḋê">
                  <a:extLst>
                    <a:ext uri="{FF2B5EF4-FFF2-40B4-BE49-F238E27FC236}">
                      <a16:creationId xmlns:a16="http://schemas.microsoft.com/office/drawing/2014/main" id="{F7AB3DF9-4DC0-4C85-98A7-EB4B02654962}"/>
                    </a:ext>
                  </a:extLst>
                </p:cNvPr>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p:spPr>
              <p:txBody>
                <a:bodyPr wrap="square" lIns="91440" tIns="45720" rIns="91440" bIns="45720" anchor="ctr">
                  <a:normAutofit fontScale="47500" lnSpcReduction="20000"/>
                </a:bodyPr>
                <a:lstStyle/>
                <a:p>
                  <a:pPr algn="ctr"/>
                  <a:endParaRPr/>
                </a:p>
              </p:txBody>
            </p:sp>
            <p:sp>
              <p:nvSpPr>
                <p:cNvPr id="80" name="íṧ1ídé">
                  <a:extLst>
                    <a:ext uri="{FF2B5EF4-FFF2-40B4-BE49-F238E27FC236}">
                      <a16:creationId xmlns:a16="http://schemas.microsoft.com/office/drawing/2014/main" id="{F9876506-C6C3-4EFE-B974-A075BEF05164}"/>
                    </a:ext>
                  </a:extLst>
                </p:cNvPr>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1" name="í$ḷïdê">
                  <a:extLst>
                    <a:ext uri="{FF2B5EF4-FFF2-40B4-BE49-F238E27FC236}">
                      <a16:creationId xmlns:a16="http://schemas.microsoft.com/office/drawing/2014/main" id="{24081FE3-C496-4634-89CF-BC8E065CCDA2}"/>
                    </a:ext>
                  </a:extLst>
                </p:cNvPr>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82" name="ï$ļiḑe">
                  <a:extLst>
                    <a:ext uri="{FF2B5EF4-FFF2-40B4-BE49-F238E27FC236}">
                      <a16:creationId xmlns:a16="http://schemas.microsoft.com/office/drawing/2014/main" id="{118A0957-1F8C-41A6-8735-B3E3A4753A50}"/>
                    </a:ext>
                  </a:extLst>
                </p:cNvPr>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3" name="íṣḷiḋé">
                  <a:extLst>
                    <a:ext uri="{FF2B5EF4-FFF2-40B4-BE49-F238E27FC236}">
                      <a16:creationId xmlns:a16="http://schemas.microsoft.com/office/drawing/2014/main" id="{32B5FEA8-F44D-450A-835C-4AAE1299DCFC}"/>
                    </a:ext>
                  </a:extLst>
                </p:cNvPr>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4" name="ïś1ïḋe">
                  <a:extLst>
                    <a:ext uri="{FF2B5EF4-FFF2-40B4-BE49-F238E27FC236}">
                      <a16:creationId xmlns:a16="http://schemas.microsoft.com/office/drawing/2014/main" id="{A53C4121-F5A2-417B-AE53-3E9CEBDF6361}"/>
                    </a:ext>
                  </a:extLst>
                </p:cNvPr>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85" name="iṩ1ïdé">
                  <a:extLst>
                    <a:ext uri="{FF2B5EF4-FFF2-40B4-BE49-F238E27FC236}">
                      <a16:creationId xmlns:a16="http://schemas.microsoft.com/office/drawing/2014/main" id="{A7D61338-FD92-4173-95E6-C295EA5D8F9E}"/>
                    </a:ext>
                  </a:extLst>
                </p:cNvPr>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p:spPr>
              <p:txBody>
                <a:bodyPr wrap="square" lIns="91440" tIns="45720" rIns="91440" bIns="45720" anchor="ctr">
                  <a:normAutofit lnSpcReduction="10000"/>
                </a:bodyPr>
                <a:lstStyle/>
                <a:p>
                  <a:pPr algn="ctr"/>
                  <a:endParaRPr/>
                </a:p>
              </p:txBody>
            </p:sp>
            <p:sp>
              <p:nvSpPr>
                <p:cNvPr id="86" name="îṧlíḋé">
                  <a:extLst>
                    <a:ext uri="{FF2B5EF4-FFF2-40B4-BE49-F238E27FC236}">
                      <a16:creationId xmlns:a16="http://schemas.microsoft.com/office/drawing/2014/main" id="{65C7C966-71AF-4EE9-8CAE-39CAB9D1ACDB}"/>
                    </a:ext>
                  </a:extLst>
                </p:cNvPr>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ln>
              </p:spPr>
              <p:txBody>
                <a:bodyPr wrap="square" lIns="91440" tIns="45720" rIns="91440" bIns="45720" anchor="ctr">
                  <a:normAutofit fontScale="92500" lnSpcReduction="20000"/>
                </a:bodyPr>
                <a:lstStyle/>
                <a:p>
                  <a:pPr algn="ctr"/>
                  <a:endParaRPr/>
                </a:p>
              </p:txBody>
            </p:sp>
            <p:sp>
              <p:nvSpPr>
                <p:cNvPr id="87" name="iṩḻíḓè">
                  <a:extLst>
                    <a:ext uri="{FF2B5EF4-FFF2-40B4-BE49-F238E27FC236}">
                      <a16:creationId xmlns:a16="http://schemas.microsoft.com/office/drawing/2014/main" id="{BF151A6B-7729-4B01-B042-AE1BC73F1EBF}"/>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8" name="i$ḷiḍé">
                  <a:extLst>
                    <a:ext uri="{FF2B5EF4-FFF2-40B4-BE49-F238E27FC236}">
                      <a16:creationId xmlns:a16="http://schemas.microsoft.com/office/drawing/2014/main" id="{3E7ABD35-0272-4CED-9C7E-EFD040114AE7}"/>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89" name="iśľíḑê">
                  <a:extLst>
                    <a:ext uri="{FF2B5EF4-FFF2-40B4-BE49-F238E27FC236}">
                      <a16:creationId xmlns:a16="http://schemas.microsoft.com/office/drawing/2014/main" id="{8E998382-39ED-4787-8306-FC5C821F7AEB}"/>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0" name="îṩḻïḑé">
                  <a:extLst>
                    <a:ext uri="{FF2B5EF4-FFF2-40B4-BE49-F238E27FC236}">
                      <a16:creationId xmlns:a16="http://schemas.microsoft.com/office/drawing/2014/main" id="{DF68DC5B-39A6-4446-8DA8-FAAD8456810C}"/>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1" name="ïşlïḍê">
                  <a:extLst>
                    <a:ext uri="{FF2B5EF4-FFF2-40B4-BE49-F238E27FC236}">
                      <a16:creationId xmlns:a16="http://schemas.microsoft.com/office/drawing/2014/main" id="{92EBBDFD-6ADD-4E86-881A-4F86403E26EF}"/>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2" name="ïşľídê">
                  <a:extLst>
                    <a:ext uri="{FF2B5EF4-FFF2-40B4-BE49-F238E27FC236}">
                      <a16:creationId xmlns:a16="http://schemas.microsoft.com/office/drawing/2014/main" id="{0F58217B-628E-49B8-AA72-87C600F43587}"/>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3" name="îṥļîďe">
                  <a:extLst>
                    <a:ext uri="{FF2B5EF4-FFF2-40B4-BE49-F238E27FC236}">
                      <a16:creationId xmlns:a16="http://schemas.microsoft.com/office/drawing/2014/main" id="{1661F8D6-96DE-4B42-B965-E2B31FD43092}"/>
                    </a:ext>
                  </a:extLst>
                </p:cNvPr>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4" name="iSḻíḓé">
                  <a:extLst>
                    <a:ext uri="{FF2B5EF4-FFF2-40B4-BE49-F238E27FC236}">
                      <a16:creationId xmlns:a16="http://schemas.microsoft.com/office/drawing/2014/main" id="{9CFA96BA-090A-4EAB-B699-3BB177E9DFBB}"/>
                    </a:ext>
                  </a:extLst>
                </p:cNvPr>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5" name="iṡ1íḓé">
                  <a:extLst>
                    <a:ext uri="{FF2B5EF4-FFF2-40B4-BE49-F238E27FC236}">
                      <a16:creationId xmlns:a16="http://schemas.microsoft.com/office/drawing/2014/main" id="{1835A8E4-2E1D-4631-96A5-38F1A4B9BEEF}"/>
                    </a:ext>
                  </a:extLst>
                </p:cNvPr>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ln>
              </p:spPr>
              <p:txBody>
                <a:bodyPr wrap="square" lIns="91440" tIns="45720" rIns="91440" bIns="45720" anchor="ctr">
                  <a:normAutofit/>
                </a:bodyPr>
                <a:lstStyle/>
                <a:p>
                  <a:pPr algn="ctr"/>
                  <a:endParaRPr/>
                </a:p>
              </p:txBody>
            </p:sp>
            <p:grpSp>
              <p:nvGrpSpPr>
                <p:cNvPr id="96" name="îśḻïďè">
                  <a:extLst>
                    <a:ext uri="{FF2B5EF4-FFF2-40B4-BE49-F238E27FC236}">
                      <a16:creationId xmlns:a16="http://schemas.microsoft.com/office/drawing/2014/main" id="{6DB2CC84-3593-440F-AAC4-5A7766CB8D57}"/>
                    </a:ext>
                  </a:extLst>
                </p:cNvPr>
                <p:cNvGrpSpPr/>
                <p:nvPr/>
              </p:nvGrpSpPr>
              <p:grpSpPr>
                <a:xfrm>
                  <a:off x="7846784" y="4529415"/>
                  <a:ext cx="1032217" cy="1167701"/>
                  <a:chOff x="7846784" y="4529415"/>
                  <a:chExt cx="1032217" cy="1167701"/>
                </a:xfrm>
                <a:grpFill/>
              </p:grpSpPr>
              <p:grpSp>
                <p:nvGrpSpPr>
                  <p:cNvPr id="171" name="îşļîḍê">
                    <a:extLst>
                      <a:ext uri="{FF2B5EF4-FFF2-40B4-BE49-F238E27FC236}">
                        <a16:creationId xmlns:a16="http://schemas.microsoft.com/office/drawing/2014/main" id="{F891B791-040D-4E3D-946E-BE4B3F313092}"/>
                      </a:ext>
                    </a:extLst>
                  </p:cNvPr>
                  <p:cNvGrpSpPr/>
                  <p:nvPr/>
                </p:nvGrpSpPr>
                <p:grpSpPr>
                  <a:xfrm>
                    <a:off x="7846784" y="4529415"/>
                    <a:ext cx="1032217" cy="1167701"/>
                    <a:chOff x="7846784" y="4529415"/>
                    <a:chExt cx="1032217" cy="1167701"/>
                  </a:xfrm>
                  <a:grpFill/>
                </p:grpSpPr>
                <p:sp>
                  <p:nvSpPr>
                    <p:cNvPr id="174" name="îṡḷíḍé">
                      <a:extLst>
                        <a:ext uri="{FF2B5EF4-FFF2-40B4-BE49-F238E27FC236}">
                          <a16:creationId xmlns:a16="http://schemas.microsoft.com/office/drawing/2014/main" id="{67582085-B84E-4E58-9449-ADB76E4A2A98}"/>
                        </a:ext>
                      </a:extLst>
                    </p:cNvPr>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p:spPr>
                  <p:txBody>
                    <a:bodyPr wrap="square" lIns="91440" tIns="45720" rIns="91440" bIns="45720" anchor="ctr">
                      <a:normAutofit/>
                    </a:bodyPr>
                    <a:lstStyle/>
                    <a:p>
                      <a:pPr algn="ctr"/>
                      <a:endParaRPr/>
                    </a:p>
                  </p:txBody>
                </p:sp>
                <p:sp>
                  <p:nvSpPr>
                    <p:cNvPr id="175" name="íSḻïḋé">
                      <a:extLst>
                        <a:ext uri="{FF2B5EF4-FFF2-40B4-BE49-F238E27FC236}">
                          <a16:creationId xmlns:a16="http://schemas.microsoft.com/office/drawing/2014/main" id="{C764340F-4C4C-4DF1-BA93-C68C9BF51590}"/>
                        </a:ext>
                      </a:extLst>
                    </p:cNvPr>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6" name="işlîḑe">
                      <a:extLst>
                        <a:ext uri="{FF2B5EF4-FFF2-40B4-BE49-F238E27FC236}">
                          <a16:creationId xmlns:a16="http://schemas.microsoft.com/office/drawing/2014/main" id="{204F3DF4-DA45-445F-BE96-6582300858C6}"/>
                        </a:ext>
                      </a:extLst>
                    </p:cNvPr>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7" name="işļïḑé">
                      <a:extLst>
                        <a:ext uri="{FF2B5EF4-FFF2-40B4-BE49-F238E27FC236}">
                          <a16:creationId xmlns:a16="http://schemas.microsoft.com/office/drawing/2014/main" id="{2C2D2122-9DD4-4370-AE64-0C2694EA0DA6}"/>
                        </a:ext>
                      </a:extLst>
                    </p:cNvPr>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8" name="ïślíďe">
                      <a:extLst>
                        <a:ext uri="{FF2B5EF4-FFF2-40B4-BE49-F238E27FC236}">
                          <a16:creationId xmlns:a16="http://schemas.microsoft.com/office/drawing/2014/main" id="{CF133E8E-5396-4050-98A9-F7A71DF14F5C}"/>
                        </a:ext>
                      </a:extLst>
                    </p:cNvPr>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9" name="îṩ1îḑé">
                      <a:extLst>
                        <a:ext uri="{FF2B5EF4-FFF2-40B4-BE49-F238E27FC236}">
                          <a16:creationId xmlns:a16="http://schemas.microsoft.com/office/drawing/2014/main" id="{E8F847AC-CA7C-4092-8E07-BD571314375D}"/>
                        </a:ext>
                      </a:extLst>
                    </p:cNvPr>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0" name="iṩ1ïḋê">
                      <a:extLst>
                        <a:ext uri="{FF2B5EF4-FFF2-40B4-BE49-F238E27FC236}">
                          <a16:creationId xmlns:a16="http://schemas.microsoft.com/office/drawing/2014/main" id="{1A97BEC6-C044-4CD5-9C14-512B841048FE}"/>
                        </a:ext>
                      </a:extLst>
                    </p:cNvPr>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1" name="í$ḷíḋé">
                      <a:extLst>
                        <a:ext uri="{FF2B5EF4-FFF2-40B4-BE49-F238E27FC236}">
                          <a16:creationId xmlns:a16="http://schemas.microsoft.com/office/drawing/2014/main" id="{D7E40FE2-5158-47CF-A5DA-6CE8919D2481}"/>
                        </a:ext>
                      </a:extLst>
                    </p:cNvPr>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172" name="íṥḷiḋê">
                    <a:extLst>
                      <a:ext uri="{FF2B5EF4-FFF2-40B4-BE49-F238E27FC236}">
                        <a16:creationId xmlns:a16="http://schemas.microsoft.com/office/drawing/2014/main" id="{221EA29C-1B92-4504-97F6-1663DE10E7C1}"/>
                      </a:ext>
                    </a:extLst>
                  </p:cNvPr>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3" name="iṧḻiḑe">
                    <a:extLst>
                      <a:ext uri="{FF2B5EF4-FFF2-40B4-BE49-F238E27FC236}">
                        <a16:creationId xmlns:a16="http://schemas.microsoft.com/office/drawing/2014/main" id="{9F31041D-2B62-42C7-BD27-2665AFFA4522}"/>
                      </a:ext>
                    </a:extLst>
                  </p:cNvPr>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97" name="íṧ1ïḋê">
                  <a:extLst>
                    <a:ext uri="{FF2B5EF4-FFF2-40B4-BE49-F238E27FC236}">
                      <a16:creationId xmlns:a16="http://schemas.microsoft.com/office/drawing/2014/main" id="{469983BF-2A21-487C-9E2C-34777539959F}"/>
                    </a:ext>
                  </a:extLst>
                </p:cNvPr>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8" name="íṥlîḍe">
                  <a:extLst>
                    <a:ext uri="{FF2B5EF4-FFF2-40B4-BE49-F238E27FC236}">
                      <a16:creationId xmlns:a16="http://schemas.microsoft.com/office/drawing/2014/main" id="{5AC024B4-09CA-4677-A3FA-FC4D77A0A7B2}"/>
                    </a:ext>
                  </a:extLst>
                </p:cNvPr>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99" name="iśḷïḑè">
                  <a:extLst>
                    <a:ext uri="{FF2B5EF4-FFF2-40B4-BE49-F238E27FC236}">
                      <a16:creationId xmlns:a16="http://schemas.microsoft.com/office/drawing/2014/main" id="{E36D33E0-CCDE-4BEC-A454-4F071264C578}"/>
                    </a:ext>
                  </a:extLst>
                </p:cNvPr>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00" name="ïṡ1îdè">
                  <a:extLst>
                    <a:ext uri="{FF2B5EF4-FFF2-40B4-BE49-F238E27FC236}">
                      <a16:creationId xmlns:a16="http://schemas.microsoft.com/office/drawing/2014/main" id="{0C15A09D-721B-4FEB-AF51-C82E84AA2700}"/>
                    </a:ext>
                  </a:extLst>
                </p:cNvPr>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1" name="íṣlíḑê">
                  <a:extLst>
                    <a:ext uri="{FF2B5EF4-FFF2-40B4-BE49-F238E27FC236}">
                      <a16:creationId xmlns:a16="http://schemas.microsoft.com/office/drawing/2014/main" id="{F9C90650-6267-4494-8623-2A3B7A21F8C7}"/>
                    </a:ext>
                  </a:extLst>
                </p:cNvPr>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2" name="îşḻïḑè">
                  <a:extLst>
                    <a:ext uri="{FF2B5EF4-FFF2-40B4-BE49-F238E27FC236}">
                      <a16:creationId xmlns:a16="http://schemas.microsoft.com/office/drawing/2014/main" id="{E92F3F8E-3C39-42B5-9398-D07FB5DEDAE6}"/>
                    </a:ext>
                  </a:extLst>
                </p:cNvPr>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3" name="îṩḻïďê">
                  <a:extLst>
                    <a:ext uri="{FF2B5EF4-FFF2-40B4-BE49-F238E27FC236}">
                      <a16:creationId xmlns:a16="http://schemas.microsoft.com/office/drawing/2014/main" id="{4278D0DA-0E58-45AC-89E5-E23A548C7742}"/>
                    </a:ext>
                  </a:extLst>
                </p:cNvPr>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4" name="íṣ1îďê">
                  <a:extLst>
                    <a:ext uri="{FF2B5EF4-FFF2-40B4-BE49-F238E27FC236}">
                      <a16:creationId xmlns:a16="http://schemas.microsoft.com/office/drawing/2014/main" id="{B8EDE7E3-34BE-40CA-AFC3-6E58A5B41B2A}"/>
                    </a:ext>
                  </a:extLst>
                </p:cNvPr>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5" name="iślîḋe">
                  <a:extLst>
                    <a:ext uri="{FF2B5EF4-FFF2-40B4-BE49-F238E27FC236}">
                      <a16:creationId xmlns:a16="http://schemas.microsoft.com/office/drawing/2014/main" id="{9E513B7C-1CCB-4170-A90B-DE94D00E9386}"/>
                    </a:ext>
                  </a:extLst>
                </p:cNvPr>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6" name="iṧḷïḑé">
                  <a:extLst>
                    <a:ext uri="{FF2B5EF4-FFF2-40B4-BE49-F238E27FC236}">
                      <a16:creationId xmlns:a16="http://schemas.microsoft.com/office/drawing/2014/main" id="{FB006A3E-C758-4E66-8796-8FBF75B5ED81}"/>
                    </a:ext>
                  </a:extLst>
                </p:cNvPr>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7" name="îsḻíďé">
                  <a:extLst>
                    <a:ext uri="{FF2B5EF4-FFF2-40B4-BE49-F238E27FC236}">
                      <a16:creationId xmlns:a16="http://schemas.microsoft.com/office/drawing/2014/main" id="{5EC72EE9-3D00-411A-A5A8-ADB6B0286ED3}"/>
                    </a:ext>
                  </a:extLst>
                </p:cNvPr>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8" name="iśḷiḋe">
                  <a:extLst>
                    <a:ext uri="{FF2B5EF4-FFF2-40B4-BE49-F238E27FC236}">
                      <a16:creationId xmlns:a16="http://schemas.microsoft.com/office/drawing/2014/main" id="{29731081-B357-48C0-A22F-2A36BC638CDB}"/>
                    </a:ext>
                  </a:extLst>
                </p:cNvPr>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p:spPr>
              <p:txBody>
                <a:bodyPr wrap="square" lIns="91440" tIns="45720" rIns="91440" bIns="45720" anchor="ctr">
                  <a:normAutofit fontScale="92500" lnSpcReduction="20000"/>
                </a:bodyPr>
                <a:lstStyle/>
                <a:p>
                  <a:pPr algn="ctr"/>
                  <a:endParaRPr/>
                </a:p>
              </p:txBody>
            </p:sp>
            <p:sp>
              <p:nvSpPr>
                <p:cNvPr id="109" name="íSľíḋè">
                  <a:extLst>
                    <a:ext uri="{FF2B5EF4-FFF2-40B4-BE49-F238E27FC236}">
                      <a16:creationId xmlns:a16="http://schemas.microsoft.com/office/drawing/2014/main" id="{7E09B732-09D8-48E5-8D6D-215627B7CCFD}"/>
                    </a:ext>
                  </a:extLst>
                </p:cNvPr>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p:spPr>
              <p:txBody>
                <a:bodyPr wrap="square" lIns="91440" tIns="45720" rIns="91440" bIns="45720" anchor="ctr">
                  <a:normAutofit/>
                </a:bodyPr>
                <a:lstStyle/>
                <a:p>
                  <a:pPr algn="ctr"/>
                  <a:endParaRPr/>
                </a:p>
              </p:txBody>
            </p:sp>
            <p:sp>
              <p:nvSpPr>
                <p:cNvPr id="110" name="iṣḷidè">
                  <a:extLst>
                    <a:ext uri="{FF2B5EF4-FFF2-40B4-BE49-F238E27FC236}">
                      <a16:creationId xmlns:a16="http://schemas.microsoft.com/office/drawing/2014/main" id="{27ED77D2-9D27-4D49-AEFA-FDC3E2412C0A}"/>
                    </a:ext>
                  </a:extLst>
                </p:cNvPr>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1" name="îsļïḓé">
                  <a:extLst>
                    <a:ext uri="{FF2B5EF4-FFF2-40B4-BE49-F238E27FC236}">
                      <a16:creationId xmlns:a16="http://schemas.microsoft.com/office/drawing/2014/main" id="{9CA798C9-C0E1-4A1C-91BF-18C55E6CFAA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2" name="ïṧḻíḋê">
                  <a:extLst>
                    <a:ext uri="{FF2B5EF4-FFF2-40B4-BE49-F238E27FC236}">
                      <a16:creationId xmlns:a16="http://schemas.microsoft.com/office/drawing/2014/main" id="{D29E823D-87EE-4A5A-83B7-D69AB280A6A0}"/>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3" name="ïşļîḍé">
                  <a:extLst>
                    <a:ext uri="{FF2B5EF4-FFF2-40B4-BE49-F238E27FC236}">
                      <a16:creationId xmlns:a16="http://schemas.microsoft.com/office/drawing/2014/main" id="{08B01B78-6342-41CF-B5C6-5184AEF5E292}"/>
                    </a:ext>
                  </a:extLst>
                </p:cNvPr>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4" name="iş1íḋe">
                  <a:extLst>
                    <a:ext uri="{FF2B5EF4-FFF2-40B4-BE49-F238E27FC236}">
                      <a16:creationId xmlns:a16="http://schemas.microsoft.com/office/drawing/2014/main" id="{1DB6BD25-36E9-49BC-BB0E-5FAE4ECAF645}"/>
                    </a:ext>
                  </a:extLst>
                </p:cNvPr>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5" name="îšļiḑê">
                  <a:extLst>
                    <a:ext uri="{FF2B5EF4-FFF2-40B4-BE49-F238E27FC236}">
                      <a16:creationId xmlns:a16="http://schemas.microsoft.com/office/drawing/2014/main" id="{06930A42-7F5A-4933-896A-73754CF43123}"/>
                    </a:ext>
                  </a:extLst>
                </p:cNvPr>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6" name="ïṡḻîďê">
                  <a:extLst>
                    <a:ext uri="{FF2B5EF4-FFF2-40B4-BE49-F238E27FC236}">
                      <a16:creationId xmlns:a16="http://schemas.microsoft.com/office/drawing/2014/main" id="{CA999C25-4D6C-4CCF-9C62-B59AF2B6A930}"/>
                    </a:ext>
                  </a:extLst>
                </p:cNvPr>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7" name="ïṡļiḍè">
                  <a:extLst>
                    <a:ext uri="{FF2B5EF4-FFF2-40B4-BE49-F238E27FC236}">
                      <a16:creationId xmlns:a16="http://schemas.microsoft.com/office/drawing/2014/main" id="{218684B3-8469-408C-B507-BC7BA2E398C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8" name="iSḷîḍè">
                  <a:extLst>
                    <a:ext uri="{FF2B5EF4-FFF2-40B4-BE49-F238E27FC236}">
                      <a16:creationId xmlns:a16="http://schemas.microsoft.com/office/drawing/2014/main" id="{2CCB342C-7733-4419-81C3-400976F9F0C4}"/>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9" name="ïṣ1ide">
                  <a:extLst>
                    <a:ext uri="{FF2B5EF4-FFF2-40B4-BE49-F238E27FC236}">
                      <a16:creationId xmlns:a16="http://schemas.microsoft.com/office/drawing/2014/main" id="{6D0915D4-65C1-4C7B-AB43-DC2CB4553EA5}"/>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0" name="íśḻídê">
                  <a:extLst>
                    <a:ext uri="{FF2B5EF4-FFF2-40B4-BE49-F238E27FC236}">
                      <a16:creationId xmlns:a16="http://schemas.microsoft.com/office/drawing/2014/main" id="{17B0D160-0F47-4959-8212-B1B1B2E3D914}"/>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1" name="iṥlïḍê">
                  <a:extLst>
                    <a:ext uri="{FF2B5EF4-FFF2-40B4-BE49-F238E27FC236}">
                      <a16:creationId xmlns:a16="http://schemas.microsoft.com/office/drawing/2014/main" id="{3EE01A64-B9B3-4B20-AB5C-C8FCB2C662A7}"/>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2" name="ïś1ïḓe">
                  <a:extLst>
                    <a:ext uri="{FF2B5EF4-FFF2-40B4-BE49-F238E27FC236}">
                      <a16:creationId xmlns:a16="http://schemas.microsoft.com/office/drawing/2014/main" id="{D85159CF-4DCF-496E-A660-BBF3B777145D}"/>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3" name="i$ļîde">
                  <a:extLst>
                    <a:ext uri="{FF2B5EF4-FFF2-40B4-BE49-F238E27FC236}">
                      <a16:creationId xmlns:a16="http://schemas.microsoft.com/office/drawing/2014/main" id="{616282DE-C53D-4042-8BC0-C40468D1E988}"/>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4" name="ísľíḍê">
                  <a:extLst>
                    <a:ext uri="{FF2B5EF4-FFF2-40B4-BE49-F238E27FC236}">
                      <a16:creationId xmlns:a16="http://schemas.microsoft.com/office/drawing/2014/main" id="{E65AF367-264E-4A46-9F9C-B7E2421C3026}"/>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5" name="ïṧľîḋé">
                  <a:extLst>
                    <a:ext uri="{FF2B5EF4-FFF2-40B4-BE49-F238E27FC236}">
                      <a16:creationId xmlns:a16="http://schemas.microsoft.com/office/drawing/2014/main" id="{557AE10B-0883-49B9-AFAC-459E6F56094B}"/>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6" name="ïṩlîďê">
                  <a:extLst>
                    <a:ext uri="{FF2B5EF4-FFF2-40B4-BE49-F238E27FC236}">
                      <a16:creationId xmlns:a16="http://schemas.microsoft.com/office/drawing/2014/main" id="{9AF64AD0-62D0-4E39-8206-B8F7B2BD0848}"/>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7" name="i$ḷïḓe">
                  <a:extLst>
                    <a:ext uri="{FF2B5EF4-FFF2-40B4-BE49-F238E27FC236}">
                      <a16:creationId xmlns:a16="http://schemas.microsoft.com/office/drawing/2014/main" id="{1E34D143-F35F-4BDC-962C-CC7EA6759375}"/>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8" name="íSḻiďê">
                  <a:extLst>
                    <a:ext uri="{FF2B5EF4-FFF2-40B4-BE49-F238E27FC236}">
                      <a16:creationId xmlns:a16="http://schemas.microsoft.com/office/drawing/2014/main" id="{F4A8BB8E-8C14-40C2-99FE-4C241E92E207}"/>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9" name="îṣlîďê">
                  <a:extLst>
                    <a:ext uri="{FF2B5EF4-FFF2-40B4-BE49-F238E27FC236}">
                      <a16:creationId xmlns:a16="http://schemas.microsoft.com/office/drawing/2014/main" id="{46C8ED6A-C5D8-45A7-A06A-DDC394B07F03}"/>
                    </a:ext>
                  </a:extLst>
                </p:cNvPr>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p:spPr>
              <p:txBody>
                <a:bodyPr wrap="square" lIns="91440" tIns="45720" rIns="91440" bIns="45720" anchor="ctr">
                  <a:normAutofit fontScale="92500" lnSpcReduction="10000"/>
                </a:bodyPr>
                <a:lstStyle/>
                <a:p>
                  <a:pPr algn="ctr"/>
                  <a:endParaRPr/>
                </a:p>
              </p:txBody>
            </p:sp>
            <p:sp>
              <p:nvSpPr>
                <p:cNvPr id="130" name="íšlídé">
                  <a:extLst>
                    <a:ext uri="{FF2B5EF4-FFF2-40B4-BE49-F238E27FC236}">
                      <a16:creationId xmlns:a16="http://schemas.microsoft.com/office/drawing/2014/main" id="{C483E881-BE27-48C2-99AA-89F6F7995BAD}"/>
                    </a:ext>
                  </a:extLst>
                </p:cNvPr>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1" name="ísḻíḓè">
                  <a:extLst>
                    <a:ext uri="{FF2B5EF4-FFF2-40B4-BE49-F238E27FC236}">
                      <a16:creationId xmlns:a16="http://schemas.microsoft.com/office/drawing/2014/main" id="{CB0EFD1D-36AD-4BD9-BEFB-6E4CE7771332}"/>
                    </a:ext>
                  </a:extLst>
                </p:cNvPr>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2" name="ïṩľîḍê">
                  <a:extLst>
                    <a:ext uri="{FF2B5EF4-FFF2-40B4-BE49-F238E27FC236}">
                      <a16:creationId xmlns:a16="http://schemas.microsoft.com/office/drawing/2014/main" id="{90BF6627-A4BF-4851-B475-2E5C4873C52B}"/>
                    </a:ext>
                  </a:extLst>
                </p:cNvPr>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3" name="îṥľídè">
                  <a:extLst>
                    <a:ext uri="{FF2B5EF4-FFF2-40B4-BE49-F238E27FC236}">
                      <a16:creationId xmlns:a16="http://schemas.microsoft.com/office/drawing/2014/main" id="{511C493F-86AC-4CAE-9AEC-DDA13D212516}"/>
                    </a:ext>
                  </a:extLst>
                </p:cNvPr>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p:spPr>
              <p:txBody>
                <a:bodyPr wrap="square" lIns="91440" tIns="45720" rIns="91440" bIns="45720" anchor="ctr">
                  <a:normAutofit fontScale="85000" lnSpcReduction="20000"/>
                </a:bodyPr>
                <a:lstStyle/>
                <a:p>
                  <a:pPr algn="ctr"/>
                  <a:endParaRPr/>
                </a:p>
              </p:txBody>
            </p:sp>
            <p:sp>
              <p:nvSpPr>
                <p:cNvPr id="134" name="iṧḻîdé">
                  <a:extLst>
                    <a:ext uri="{FF2B5EF4-FFF2-40B4-BE49-F238E27FC236}">
                      <a16:creationId xmlns:a16="http://schemas.microsoft.com/office/drawing/2014/main" id="{9588A83A-B9D1-4D8E-ADE7-43D9345D8E6B}"/>
                    </a:ext>
                  </a:extLst>
                </p:cNvPr>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5" name="íśľíḋê">
                  <a:extLst>
                    <a:ext uri="{FF2B5EF4-FFF2-40B4-BE49-F238E27FC236}">
                      <a16:creationId xmlns:a16="http://schemas.microsoft.com/office/drawing/2014/main" id="{B34FF5B7-8477-4CFB-95E6-3D41F7921678}"/>
                    </a:ext>
                  </a:extLst>
                </p:cNvPr>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6" name="îš1iḍé">
                  <a:extLst>
                    <a:ext uri="{FF2B5EF4-FFF2-40B4-BE49-F238E27FC236}">
                      <a16:creationId xmlns:a16="http://schemas.microsoft.com/office/drawing/2014/main" id="{AD3ECC0E-F26A-4294-9518-94E585BC04EA}"/>
                    </a:ext>
                  </a:extLst>
                </p:cNvPr>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37" name="işlîdè">
                  <a:extLst>
                    <a:ext uri="{FF2B5EF4-FFF2-40B4-BE49-F238E27FC236}">
                      <a16:creationId xmlns:a16="http://schemas.microsoft.com/office/drawing/2014/main" id="{C03130FA-71EB-44AE-B05B-26141802D100}"/>
                    </a:ext>
                  </a:extLst>
                </p:cNvPr>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8" name="íS1íḋè">
                  <a:extLst>
                    <a:ext uri="{FF2B5EF4-FFF2-40B4-BE49-F238E27FC236}">
                      <a16:creationId xmlns:a16="http://schemas.microsoft.com/office/drawing/2014/main" id="{5134511C-CF74-452F-881D-3F684E3131C2}"/>
                    </a:ext>
                  </a:extLst>
                </p:cNvPr>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39" name="î$ḷïḋè">
                  <a:extLst>
                    <a:ext uri="{FF2B5EF4-FFF2-40B4-BE49-F238E27FC236}">
                      <a16:creationId xmlns:a16="http://schemas.microsoft.com/office/drawing/2014/main" id="{F7839428-01EC-4DE5-93D0-C8D348C6ACED}"/>
                    </a:ext>
                  </a:extLst>
                </p:cNvPr>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0" name="îš1íḓè">
                  <a:extLst>
                    <a:ext uri="{FF2B5EF4-FFF2-40B4-BE49-F238E27FC236}">
                      <a16:creationId xmlns:a16="http://schemas.microsoft.com/office/drawing/2014/main" id="{41F3CC65-C209-4A5B-B709-8849876CA2E9}"/>
                    </a:ext>
                  </a:extLst>
                </p:cNvPr>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1" name="ïṣlídé">
                  <a:extLst>
                    <a:ext uri="{FF2B5EF4-FFF2-40B4-BE49-F238E27FC236}">
                      <a16:creationId xmlns:a16="http://schemas.microsoft.com/office/drawing/2014/main" id="{AD763E0C-1549-46C8-ABE8-119E3DD98A1F}"/>
                    </a:ext>
                  </a:extLst>
                </p:cNvPr>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2" name="îṡ1ïde">
                  <a:extLst>
                    <a:ext uri="{FF2B5EF4-FFF2-40B4-BE49-F238E27FC236}">
                      <a16:creationId xmlns:a16="http://schemas.microsoft.com/office/drawing/2014/main" id="{A16F3B8E-9BE8-438D-9AF3-12DEDAE509D7}"/>
                    </a:ext>
                  </a:extLst>
                </p:cNvPr>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3" name="iṩḷíḋê">
                  <a:extLst>
                    <a:ext uri="{FF2B5EF4-FFF2-40B4-BE49-F238E27FC236}">
                      <a16:creationId xmlns:a16="http://schemas.microsoft.com/office/drawing/2014/main" id="{0B3674F9-2C26-4FC8-8ADE-28F6D0792583}"/>
                    </a:ext>
                  </a:extLst>
                </p:cNvPr>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4" name="îs1iḓe">
                  <a:extLst>
                    <a:ext uri="{FF2B5EF4-FFF2-40B4-BE49-F238E27FC236}">
                      <a16:creationId xmlns:a16="http://schemas.microsoft.com/office/drawing/2014/main" id="{59803C92-D297-4B24-A0D8-27F1ECE407B7}"/>
                    </a:ext>
                  </a:extLst>
                </p:cNvPr>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5" name="išļïḍé">
                  <a:extLst>
                    <a:ext uri="{FF2B5EF4-FFF2-40B4-BE49-F238E27FC236}">
                      <a16:creationId xmlns:a16="http://schemas.microsoft.com/office/drawing/2014/main" id="{55C2ECB0-9B3F-43B2-ACFA-D3C8883BF33B}"/>
                    </a:ext>
                  </a:extLst>
                </p:cNvPr>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6" name="íš1ïḓé">
                  <a:extLst>
                    <a:ext uri="{FF2B5EF4-FFF2-40B4-BE49-F238E27FC236}">
                      <a16:creationId xmlns:a16="http://schemas.microsoft.com/office/drawing/2014/main" id="{C4A9A94A-7823-47A2-B026-B7B7234C0B24}"/>
                    </a:ext>
                  </a:extLst>
                </p:cNvPr>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47" name="iS1îḑê">
                  <a:extLst>
                    <a:ext uri="{FF2B5EF4-FFF2-40B4-BE49-F238E27FC236}">
                      <a16:creationId xmlns:a16="http://schemas.microsoft.com/office/drawing/2014/main" id="{DE1250DD-C933-485B-A2A2-1F824C073BCF}"/>
                    </a:ext>
                  </a:extLst>
                </p:cNvPr>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48" name="iŝ1îḓê">
                  <a:extLst>
                    <a:ext uri="{FF2B5EF4-FFF2-40B4-BE49-F238E27FC236}">
                      <a16:creationId xmlns:a16="http://schemas.microsoft.com/office/drawing/2014/main" id="{C82A59F6-B92A-4289-BC14-5988616BB951}"/>
                    </a:ext>
                  </a:extLst>
                </p:cNvPr>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ln>
              </p:spPr>
              <p:txBody>
                <a:bodyPr wrap="square" lIns="91440" tIns="45720" rIns="91440" bIns="45720" anchor="ctr">
                  <a:normAutofit fontScale="55000" lnSpcReduction="20000"/>
                </a:bodyPr>
                <a:lstStyle/>
                <a:p>
                  <a:pPr algn="ctr"/>
                  <a:endParaRPr/>
                </a:p>
              </p:txBody>
            </p:sp>
            <p:sp>
              <p:nvSpPr>
                <p:cNvPr id="149" name="îśḷiḓé">
                  <a:extLst>
                    <a:ext uri="{FF2B5EF4-FFF2-40B4-BE49-F238E27FC236}">
                      <a16:creationId xmlns:a16="http://schemas.microsoft.com/office/drawing/2014/main" id="{DC49D522-5E64-454A-933D-C6F254C68F89}"/>
                    </a:ext>
                  </a:extLst>
                </p:cNvPr>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p:spPr>
              <p:txBody>
                <a:bodyPr wrap="square" lIns="91440" tIns="45720" rIns="91440" bIns="45720" anchor="ctr">
                  <a:normAutofit fontScale="32500" lnSpcReduction="20000"/>
                </a:bodyPr>
                <a:lstStyle/>
                <a:p>
                  <a:pPr algn="ctr"/>
                  <a:endParaRPr/>
                </a:p>
              </p:txBody>
            </p:sp>
            <p:sp>
              <p:nvSpPr>
                <p:cNvPr id="150" name="íŝḻíḋe">
                  <a:extLst>
                    <a:ext uri="{FF2B5EF4-FFF2-40B4-BE49-F238E27FC236}">
                      <a16:creationId xmlns:a16="http://schemas.microsoft.com/office/drawing/2014/main" id="{A4634252-D615-4DA5-99E3-78D378AA6AAE}"/>
                    </a:ext>
                  </a:extLst>
                </p:cNvPr>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1" name="išḻîḍe">
                  <a:extLst>
                    <a:ext uri="{FF2B5EF4-FFF2-40B4-BE49-F238E27FC236}">
                      <a16:creationId xmlns:a16="http://schemas.microsoft.com/office/drawing/2014/main" id="{D2642E26-8C22-4517-9B55-C33E2AF3D2F5}"/>
                    </a:ext>
                  </a:extLst>
                </p:cNvPr>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2" name="ïśḷiḋe">
                  <a:extLst>
                    <a:ext uri="{FF2B5EF4-FFF2-40B4-BE49-F238E27FC236}">
                      <a16:creationId xmlns:a16="http://schemas.microsoft.com/office/drawing/2014/main" id="{55517ACB-E9A5-42D1-AF3F-0B0A5832E66A}"/>
                    </a:ext>
                  </a:extLst>
                </p:cNvPr>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53" name="ïSļíďe">
                  <a:extLst>
                    <a:ext uri="{FF2B5EF4-FFF2-40B4-BE49-F238E27FC236}">
                      <a16:creationId xmlns:a16="http://schemas.microsoft.com/office/drawing/2014/main" id="{3AC8D59B-7E23-41B7-B75D-D9C4009728F9}"/>
                    </a:ext>
                  </a:extLst>
                </p:cNvPr>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ln>
              </p:spPr>
              <p:txBody>
                <a:bodyPr wrap="square" lIns="91440" tIns="45720" rIns="91440" bIns="45720" anchor="ctr">
                  <a:normAutofit fontScale="40000" lnSpcReduction="20000"/>
                </a:bodyPr>
                <a:lstStyle/>
                <a:p>
                  <a:pPr algn="ctr"/>
                  <a:endParaRPr/>
                </a:p>
              </p:txBody>
            </p:sp>
            <p:sp>
              <p:nvSpPr>
                <p:cNvPr id="154" name="ïṩ1ïḋe">
                  <a:extLst>
                    <a:ext uri="{FF2B5EF4-FFF2-40B4-BE49-F238E27FC236}">
                      <a16:creationId xmlns:a16="http://schemas.microsoft.com/office/drawing/2014/main" id="{DEC9AB22-00E9-47C3-81E0-850D034B30C3}"/>
                    </a:ext>
                  </a:extLst>
                </p:cNvPr>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5" name="ïṡ1íḍê">
                  <a:extLst>
                    <a:ext uri="{FF2B5EF4-FFF2-40B4-BE49-F238E27FC236}">
                      <a16:creationId xmlns:a16="http://schemas.microsoft.com/office/drawing/2014/main" id="{FC3C36E3-C162-4F14-AA3D-70FA99D355B3}"/>
                    </a:ext>
                  </a:extLst>
                </p:cNvPr>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6" name="îşḷïḍê">
                  <a:extLst>
                    <a:ext uri="{FF2B5EF4-FFF2-40B4-BE49-F238E27FC236}">
                      <a16:creationId xmlns:a16="http://schemas.microsoft.com/office/drawing/2014/main" id="{2D968003-A22C-4EAD-AB06-506C41FBEA5B}"/>
                    </a:ext>
                  </a:extLst>
                </p:cNvPr>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ln>
              </p:spPr>
              <p:txBody>
                <a:bodyPr wrap="square" lIns="91440" tIns="45720" rIns="91440" bIns="45720" anchor="ctr">
                  <a:normAutofit fontScale="32500" lnSpcReduction="20000"/>
                </a:bodyPr>
                <a:lstStyle/>
                <a:p>
                  <a:pPr algn="ctr"/>
                  <a:endParaRPr/>
                </a:p>
              </p:txBody>
            </p:sp>
            <p:sp>
              <p:nvSpPr>
                <p:cNvPr id="157" name="ïṣľïḓè">
                  <a:extLst>
                    <a:ext uri="{FF2B5EF4-FFF2-40B4-BE49-F238E27FC236}">
                      <a16:creationId xmlns:a16="http://schemas.microsoft.com/office/drawing/2014/main" id="{540EF5C1-4135-4C72-A4F1-87EB1BD7A563}"/>
                    </a:ext>
                  </a:extLst>
                </p:cNvPr>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58" name="iṩ1îḋé">
                  <a:extLst>
                    <a:ext uri="{FF2B5EF4-FFF2-40B4-BE49-F238E27FC236}">
                      <a16:creationId xmlns:a16="http://schemas.microsoft.com/office/drawing/2014/main" id="{79E87D9E-AEC8-47A4-867E-1A2111360206}"/>
                    </a:ext>
                  </a:extLst>
                </p:cNvPr>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9" name="işḷïḍê">
                  <a:extLst>
                    <a:ext uri="{FF2B5EF4-FFF2-40B4-BE49-F238E27FC236}">
                      <a16:creationId xmlns:a16="http://schemas.microsoft.com/office/drawing/2014/main" id="{EBFDA14C-56AE-4C4F-8832-CDAC7A10EDCD}"/>
                    </a:ext>
                  </a:extLst>
                </p:cNvPr>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0" name="iśļîḓê">
                  <a:extLst>
                    <a:ext uri="{FF2B5EF4-FFF2-40B4-BE49-F238E27FC236}">
                      <a16:creationId xmlns:a16="http://schemas.microsoft.com/office/drawing/2014/main" id="{296B51D6-4B52-439C-A7CE-0702E258DC0C}"/>
                    </a:ext>
                  </a:extLst>
                </p:cNvPr>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1" name="iṥḷïḑe">
                  <a:extLst>
                    <a:ext uri="{FF2B5EF4-FFF2-40B4-BE49-F238E27FC236}">
                      <a16:creationId xmlns:a16="http://schemas.microsoft.com/office/drawing/2014/main" id="{5F60775A-7561-4E22-85E5-C236C4333219}"/>
                    </a:ext>
                  </a:extLst>
                </p:cNvPr>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2" name="íSļïḑè">
                  <a:extLst>
                    <a:ext uri="{FF2B5EF4-FFF2-40B4-BE49-F238E27FC236}">
                      <a16:creationId xmlns:a16="http://schemas.microsoft.com/office/drawing/2014/main" id="{AF347257-B2E1-428D-B7F2-AB82B90FA0CD}"/>
                    </a:ext>
                  </a:extLst>
                </p:cNvPr>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163" name="îşḷîḓê">
                  <a:extLst>
                    <a:ext uri="{FF2B5EF4-FFF2-40B4-BE49-F238E27FC236}">
                      <a16:creationId xmlns:a16="http://schemas.microsoft.com/office/drawing/2014/main" id="{034B1CA5-CFA6-424C-8AD8-DD2B1047C574}"/>
                    </a:ext>
                  </a:extLst>
                </p:cNvPr>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4" name="i$1íḋé">
                  <a:extLst>
                    <a:ext uri="{FF2B5EF4-FFF2-40B4-BE49-F238E27FC236}">
                      <a16:creationId xmlns:a16="http://schemas.microsoft.com/office/drawing/2014/main" id="{97273BA1-1C59-4382-92B1-BECCC5318EA1}"/>
                    </a:ext>
                  </a:extLst>
                </p:cNvPr>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5" name="išļïḓe">
                  <a:extLst>
                    <a:ext uri="{FF2B5EF4-FFF2-40B4-BE49-F238E27FC236}">
                      <a16:creationId xmlns:a16="http://schemas.microsoft.com/office/drawing/2014/main" id="{D65F8AA0-C98D-4017-8402-3BF850EB9543}"/>
                    </a:ext>
                  </a:extLst>
                </p:cNvPr>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6" name="isḷíḓe">
                  <a:extLst>
                    <a:ext uri="{FF2B5EF4-FFF2-40B4-BE49-F238E27FC236}">
                      <a16:creationId xmlns:a16="http://schemas.microsoft.com/office/drawing/2014/main" id="{9B5BE9B9-30C6-45B9-B09F-620BE2FAEFC2}"/>
                    </a:ext>
                  </a:extLst>
                </p:cNvPr>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67" name="î$ḻïde">
                  <a:extLst>
                    <a:ext uri="{FF2B5EF4-FFF2-40B4-BE49-F238E27FC236}">
                      <a16:creationId xmlns:a16="http://schemas.microsoft.com/office/drawing/2014/main" id="{E1A55A87-5BEE-48FA-9BED-CD1450AA7745}"/>
                    </a:ext>
                  </a:extLst>
                </p:cNvPr>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8" name="iṡľîdè">
                  <a:extLst>
                    <a:ext uri="{FF2B5EF4-FFF2-40B4-BE49-F238E27FC236}">
                      <a16:creationId xmlns:a16="http://schemas.microsoft.com/office/drawing/2014/main" id="{7E2CB2E0-7266-45E9-A220-9E8C142B08D6}"/>
                    </a:ext>
                  </a:extLst>
                </p:cNvPr>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9" name="iṡļïḑé">
                  <a:extLst>
                    <a:ext uri="{FF2B5EF4-FFF2-40B4-BE49-F238E27FC236}">
                      <a16:creationId xmlns:a16="http://schemas.microsoft.com/office/drawing/2014/main" id="{A3A20EFD-D166-4A48-8126-F40480697563}"/>
                    </a:ext>
                  </a:extLst>
                </p:cNvPr>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0" name="ïŝlíḑé">
                  <a:extLst>
                    <a:ext uri="{FF2B5EF4-FFF2-40B4-BE49-F238E27FC236}">
                      <a16:creationId xmlns:a16="http://schemas.microsoft.com/office/drawing/2014/main" id="{547572C1-11B5-4522-BE11-5FB1A20353B5}"/>
                    </a:ext>
                  </a:extLst>
                </p:cNvPr>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grpSp>
            <p:nvGrpSpPr>
              <p:cNvPr id="62" name="ïs1ïďè">
                <a:extLst>
                  <a:ext uri="{FF2B5EF4-FFF2-40B4-BE49-F238E27FC236}">
                    <a16:creationId xmlns:a16="http://schemas.microsoft.com/office/drawing/2014/main" id="{036A51AF-6F33-4B65-A69F-DD099DF5D5D5}"/>
                  </a:ext>
                </a:extLst>
              </p:cNvPr>
              <p:cNvGrpSpPr/>
              <p:nvPr/>
            </p:nvGrpSpPr>
            <p:grpSpPr>
              <a:xfrm>
                <a:off x="1775666" y="2289848"/>
                <a:ext cx="2652903" cy="2653635"/>
                <a:chOff x="7777349" y="2243126"/>
                <a:chExt cx="3072095" cy="3072943"/>
              </a:xfrm>
            </p:grpSpPr>
            <p:sp>
              <p:nvSpPr>
                <p:cNvPr id="72" name="îṩlíḑè">
                  <a:extLst>
                    <a:ext uri="{FF2B5EF4-FFF2-40B4-BE49-F238E27FC236}">
                      <a16:creationId xmlns:a16="http://schemas.microsoft.com/office/drawing/2014/main" id="{EE1ABCFC-9D5E-4B1A-BF70-AE1B4968B2D9}"/>
                    </a:ext>
                  </a:extLst>
                </p:cNvPr>
                <p:cNvSpPr/>
                <p:nvPr/>
              </p:nvSpPr>
              <p:spPr bwMode="auto">
                <a:xfrm>
                  <a:off x="7777349" y="2243126"/>
                  <a:ext cx="3072095" cy="3072943"/>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3" name="íṡlîdé">
                  <a:extLst>
                    <a:ext uri="{FF2B5EF4-FFF2-40B4-BE49-F238E27FC236}">
                      <a16:creationId xmlns:a16="http://schemas.microsoft.com/office/drawing/2014/main" id="{8F07E60E-6712-4533-A670-9EA2D3E771A7}"/>
                    </a:ext>
                  </a:extLst>
                </p:cNvPr>
                <p:cNvSpPr/>
                <p:nvPr/>
              </p:nvSpPr>
              <p:spPr bwMode="auto">
                <a:xfrm>
                  <a:off x="7859486" y="2325263"/>
                  <a:ext cx="2907821" cy="2908668"/>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4" name="ïś1ïḋê">
                  <a:extLst>
                    <a:ext uri="{FF2B5EF4-FFF2-40B4-BE49-F238E27FC236}">
                      <a16:creationId xmlns:a16="http://schemas.microsoft.com/office/drawing/2014/main" id="{4D9F4AA7-7D7B-47C9-8010-E442EA91725C}"/>
                    </a:ext>
                  </a:extLst>
                </p:cNvPr>
                <p:cNvSpPr/>
                <p:nvPr/>
              </p:nvSpPr>
              <p:spPr bwMode="auto">
                <a:xfrm>
                  <a:off x="8095736" y="2562360"/>
                  <a:ext cx="2435321" cy="2435322"/>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5" name="iṣḷiḓè">
                  <a:extLst>
                    <a:ext uri="{FF2B5EF4-FFF2-40B4-BE49-F238E27FC236}">
                      <a16:creationId xmlns:a16="http://schemas.microsoft.com/office/drawing/2014/main" id="{509A536D-6870-4D04-BA30-0B0E413B4CE2}"/>
                    </a:ext>
                  </a:extLst>
                </p:cNvPr>
                <p:cNvSpPr/>
                <p:nvPr/>
              </p:nvSpPr>
              <p:spPr bwMode="auto">
                <a:xfrm>
                  <a:off x="8255776" y="2722400"/>
                  <a:ext cx="2115241" cy="2115241"/>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6" name="îśļiḑe">
                  <a:extLst>
                    <a:ext uri="{FF2B5EF4-FFF2-40B4-BE49-F238E27FC236}">
                      <a16:creationId xmlns:a16="http://schemas.microsoft.com/office/drawing/2014/main" id="{53342E0A-81D5-4CC2-A840-7BD80783C528}"/>
                    </a:ext>
                  </a:extLst>
                </p:cNvPr>
                <p:cNvSpPr/>
                <p:nvPr/>
              </p:nvSpPr>
              <p:spPr bwMode="auto">
                <a:xfrm>
                  <a:off x="8502187" y="2968811"/>
                  <a:ext cx="1619878" cy="1622419"/>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7" name="ïśļíḋé">
                  <a:extLst>
                    <a:ext uri="{FF2B5EF4-FFF2-40B4-BE49-F238E27FC236}">
                      <a16:creationId xmlns:a16="http://schemas.microsoft.com/office/drawing/2014/main" id="{B4FA10A1-AF0C-468E-AD30-1AB5F2850776}"/>
                    </a:ext>
                  </a:extLst>
                </p:cNvPr>
                <p:cNvSpPr/>
                <p:nvPr/>
              </p:nvSpPr>
              <p:spPr bwMode="auto">
                <a:xfrm>
                  <a:off x="8663921" y="3130545"/>
                  <a:ext cx="1298104" cy="1298104"/>
                </a:xfrm>
                <a:prstGeom prst="ellipse">
                  <a:avLst/>
                </a:prstGeom>
                <a:solidFill>
                  <a:schemeClr val="tx2">
                    <a:lumMod val="20000"/>
                    <a:lumOff val="80000"/>
                  </a:schemeClr>
                </a:solidFill>
                <a:ln>
                  <a:noFill/>
                </a:ln>
              </p:spPr>
              <p:txBody>
                <a:bodyPr wrap="square" lIns="91440" tIns="45720" rIns="91440" bIns="45720" anchor="ctr">
                  <a:normAutofit lnSpcReduction="10000"/>
                </a:bodyPr>
                <a:lstStyle/>
                <a:p>
                  <a:pPr algn="ctr"/>
                  <a:endParaRPr/>
                </a:p>
              </p:txBody>
            </p:sp>
            <p:sp>
              <p:nvSpPr>
                <p:cNvPr id="78" name="ïŝḷidé">
                  <a:extLst>
                    <a:ext uri="{FF2B5EF4-FFF2-40B4-BE49-F238E27FC236}">
                      <a16:creationId xmlns:a16="http://schemas.microsoft.com/office/drawing/2014/main" id="{927FB307-254D-4921-8EE5-02D88B76058A}"/>
                    </a:ext>
                  </a:extLst>
                </p:cNvPr>
                <p:cNvSpPr/>
                <p:nvPr/>
              </p:nvSpPr>
              <p:spPr bwMode="auto">
                <a:xfrm>
                  <a:off x="9147429" y="3613206"/>
                  <a:ext cx="331935" cy="332782"/>
                </a:xfrm>
                <a:prstGeom prst="ellipse">
                  <a:avLst/>
                </a:prstGeom>
                <a:solidFill>
                  <a:srgbClr val="D8574A"/>
                </a:solidFill>
                <a:ln>
                  <a:noFill/>
                </a:ln>
              </p:spPr>
              <p:txBody>
                <a:bodyPr wrap="square" lIns="91440" tIns="45720" rIns="91440" bIns="45720" anchor="ctr">
                  <a:normAutofit fontScale="25000" lnSpcReduction="20000"/>
                </a:bodyPr>
                <a:lstStyle/>
                <a:p>
                  <a:pPr algn="ctr"/>
                  <a:endParaRPr/>
                </a:p>
              </p:txBody>
            </p:sp>
          </p:grpSp>
          <p:grpSp>
            <p:nvGrpSpPr>
              <p:cNvPr id="63" name="îṧ1îdè">
                <a:extLst>
                  <a:ext uri="{FF2B5EF4-FFF2-40B4-BE49-F238E27FC236}">
                    <a16:creationId xmlns:a16="http://schemas.microsoft.com/office/drawing/2014/main" id="{C7F56439-6BA5-4AB8-B8E3-158C40A8DFCD}"/>
                  </a:ext>
                </a:extLst>
              </p:cNvPr>
              <p:cNvGrpSpPr/>
              <p:nvPr/>
            </p:nvGrpSpPr>
            <p:grpSpPr>
              <a:xfrm>
                <a:off x="1208233" y="1750199"/>
                <a:ext cx="1912898" cy="1897542"/>
                <a:chOff x="7120252" y="1618207"/>
                <a:chExt cx="2215160" cy="2197378"/>
              </a:xfrm>
            </p:grpSpPr>
            <p:sp>
              <p:nvSpPr>
                <p:cNvPr id="64" name="iṣlidè">
                  <a:extLst>
                    <a:ext uri="{FF2B5EF4-FFF2-40B4-BE49-F238E27FC236}">
                      <a16:creationId xmlns:a16="http://schemas.microsoft.com/office/drawing/2014/main" id="{F04CFB84-DA40-4E19-9A32-1D3BA1E263A8}"/>
                    </a:ext>
                  </a:extLst>
                </p:cNvPr>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endParaRPr/>
                </a:p>
              </p:txBody>
            </p:sp>
            <p:sp>
              <p:nvSpPr>
                <p:cNvPr id="65" name="íšľíḋe">
                  <a:extLst>
                    <a:ext uri="{FF2B5EF4-FFF2-40B4-BE49-F238E27FC236}">
                      <a16:creationId xmlns:a16="http://schemas.microsoft.com/office/drawing/2014/main" id="{ED042892-0C73-46B6-852D-F7B865EFC0C7}"/>
                    </a:ext>
                  </a:extLst>
                </p:cNvPr>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6" name="ïṡḷïḓè">
                  <a:extLst>
                    <a:ext uri="{FF2B5EF4-FFF2-40B4-BE49-F238E27FC236}">
                      <a16:creationId xmlns:a16="http://schemas.microsoft.com/office/drawing/2014/main" id="{344C282F-3A45-42DE-B8AF-7946AED54F5C}"/>
                    </a:ext>
                  </a:extLst>
                </p:cNvPr>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7" name="ï$ḻiḑê">
                  <a:extLst>
                    <a:ext uri="{FF2B5EF4-FFF2-40B4-BE49-F238E27FC236}">
                      <a16:creationId xmlns:a16="http://schemas.microsoft.com/office/drawing/2014/main" id="{6AC6390D-82F3-47F7-871B-AEB0065EC226}"/>
                    </a:ext>
                  </a:extLst>
                </p:cNvPr>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8" name="ïṥ1ídé">
                  <a:extLst>
                    <a:ext uri="{FF2B5EF4-FFF2-40B4-BE49-F238E27FC236}">
                      <a16:creationId xmlns:a16="http://schemas.microsoft.com/office/drawing/2014/main" id="{DDD5063C-9B08-46E8-B87C-4E262BAC0180}"/>
                    </a:ext>
                  </a:extLst>
                </p:cNvPr>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9" name="iSľide">
                  <a:extLst>
                    <a:ext uri="{FF2B5EF4-FFF2-40B4-BE49-F238E27FC236}">
                      <a16:creationId xmlns:a16="http://schemas.microsoft.com/office/drawing/2014/main" id="{69263FD6-3967-43F4-AAD4-7253B43B802E}"/>
                    </a:ext>
                  </a:extLst>
                </p:cNvPr>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70" name="iṣliḓé">
                  <a:extLst>
                    <a:ext uri="{FF2B5EF4-FFF2-40B4-BE49-F238E27FC236}">
                      <a16:creationId xmlns:a16="http://schemas.microsoft.com/office/drawing/2014/main" id="{09E667E0-20EC-4E61-BAE9-79B1E78E7B08}"/>
                    </a:ext>
                  </a:extLst>
                </p:cNvPr>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endParaRPr/>
                </a:p>
              </p:txBody>
            </p:sp>
            <p:sp>
              <p:nvSpPr>
                <p:cNvPr id="71" name="îṣḻîḍê">
                  <a:extLst>
                    <a:ext uri="{FF2B5EF4-FFF2-40B4-BE49-F238E27FC236}">
                      <a16:creationId xmlns:a16="http://schemas.microsoft.com/office/drawing/2014/main" id="{7FBD27FB-3B67-48E3-872A-4A6277C27F15}"/>
                    </a:ext>
                  </a:extLst>
                </p:cNvPr>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endParaRPr/>
                </a:p>
              </p:txBody>
            </p:sp>
          </p:grpSp>
        </p:grpSp>
        <p:grpSp>
          <p:nvGrpSpPr>
            <p:cNvPr id="18" name="组合 17">
              <a:extLst>
                <a:ext uri="{FF2B5EF4-FFF2-40B4-BE49-F238E27FC236}">
                  <a16:creationId xmlns:a16="http://schemas.microsoft.com/office/drawing/2014/main" id="{E923C0B1-04CF-4D55-8117-9503F8FAC198}"/>
                </a:ext>
              </a:extLst>
            </p:cNvPr>
            <p:cNvGrpSpPr/>
            <p:nvPr/>
          </p:nvGrpSpPr>
          <p:grpSpPr>
            <a:xfrm>
              <a:off x="7500446" y="2892347"/>
              <a:ext cx="377581" cy="377581"/>
              <a:chOff x="7806958" y="2825610"/>
              <a:chExt cx="377581" cy="377581"/>
            </a:xfrm>
          </p:grpSpPr>
          <p:sp>
            <p:nvSpPr>
              <p:cNvPr id="40" name="ïṡ1iḍe">
                <a:extLst>
                  <a:ext uri="{FF2B5EF4-FFF2-40B4-BE49-F238E27FC236}">
                    <a16:creationId xmlns:a16="http://schemas.microsoft.com/office/drawing/2014/main" id="{0998103A-74F0-4417-849A-255A2639F5F0}"/>
                  </a:ext>
                </a:extLst>
              </p:cNvPr>
              <p:cNvSpPr/>
              <p:nvPr/>
            </p:nvSpPr>
            <p:spPr>
              <a:xfrm>
                <a:off x="7806958" y="2825610"/>
                <a:ext cx="377581" cy="377581"/>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1" name="îšḻîḋê">
                <a:extLst>
                  <a:ext uri="{FF2B5EF4-FFF2-40B4-BE49-F238E27FC236}">
                    <a16:creationId xmlns:a16="http://schemas.microsoft.com/office/drawing/2014/main" id="{4603037A-9C0C-438E-835D-32F0D418A0A7}"/>
                  </a:ext>
                </a:extLst>
              </p:cNvPr>
              <p:cNvSpPr/>
              <p:nvPr/>
            </p:nvSpPr>
            <p:spPr bwMode="auto">
              <a:xfrm>
                <a:off x="7907171" y="2925956"/>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9" name="组合 18">
              <a:extLst>
                <a:ext uri="{FF2B5EF4-FFF2-40B4-BE49-F238E27FC236}">
                  <a16:creationId xmlns:a16="http://schemas.microsoft.com/office/drawing/2014/main" id="{3E61DF15-DD95-4EF5-B159-8E50AC1CB214}"/>
                </a:ext>
              </a:extLst>
            </p:cNvPr>
            <p:cNvGrpSpPr/>
            <p:nvPr/>
          </p:nvGrpSpPr>
          <p:grpSpPr>
            <a:xfrm>
              <a:off x="6953443" y="2275771"/>
              <a:ext cx="377581" cy="377581"/>
              <a:chOff x="7277908" y="2275771"/>
              <a:chExt cx="377581" cy="377581"/>
            </a:xfrm>
          </p:grpSpPr>
          <p:sp>
            <p:nvSpPr>
              <p:cNvPr id="36" name="iSḻídê">
                <a:extLst>
                  <a:ext uri="{FF2B5EF4-FFF2-40B4-BE49-F238E27FC236}">
                    <a16:creationId xmlns:a16="http://schemas.microsoft.com/office/drawing/2014/main" id="{D3A68178-72E5-4359-B055-AD8B0ADE5AE3}"/>
                  </a:ext>
                </a:extLst>
              </p:cNvPr>
              <p:cNvSpPr/>
              <p:nvPr/>
            </p:nvSpPr>
            <p:spPr>
              <a:xfrm>
                <a:off x="7277908" y="2275771"/>
                <a:ext cx="377581" cy="377581"/>
              </a:xfrm>
              <a:prstGeom prst="ellipse">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2" name="ïŝļïdê">
                <a:extLst>
                  <a:ext uri="{FF2B5EF4-FFF2-40B4-BE49-F238E27FC236}">
                    <a16:creationId xmlns:a16="http://schemas.microsoft.com/office/drawing/2014/main" id="{BDFD8497-292A-4C57-B235-72CCD90A066B}"/>
                  </a:ext>
                </a:extLst>
              </p:cNvPr>
              <p:cNvSpPr/>
              <p:nvPr/>
            </p:nvSpPr>
            <p:spPr bwMode="auto">
              <a:xfrm>
                <a:off x="7378120" y="237611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3" name="组合 182">
              <a:extLst>
                <a:ext uri="{FF2B5EF4-FFF2-40B4-BE49-F238E27FC236}">
                  <a16:creationId xmlns:a16="http://schemas.microsoft.com/office/drawing/2014/main" id="{8C8F9AB0-20C2-4D05-819F-3EDDEA64AE82}"/>
                </a:ext>
              </a:extLst>
            </p:cNvPr>
            <p:cNvGrpSpPr/>
            <p:nvPr/>
          </p:nvGrpSpPr>
          <p:grpSpPr>
            <a:xfrm>
              <a:off x="6977319" y="4801716"/>
              <a:ext cx="377581" cy="377581"/>
              <a:chOff x="7277908" y="4817701"/>
              <a:chExt cx="377581" cy="377581"/>
            </a:xfrm>
          </p:grpSpPr>
          <p:sp>
            <p:nvSpPr>
              <p:cNvPr id="37" name="ïs1ídé">
                <a:extLst>
                  <a:ext uri="{FF2B5EF4-FFF2-40B4-BE49-F238E27FC236}">
                    <a16:creationId xmlns:a16="http://schemas.microsoft.com/office/drawing/2014/main" id="{F9EDBF95-303F-4E5E-92DC-4D3DDF1267DC}"/>
                  </a:ext>
                </a:extLst>
              </p:cNvPr>
              <p:cNvSpPr/>
              <p:nvPr/>
            </p:nvSpPr>
            <p:spPr>
              <a:xfrm>
                <a:off x="7277908" y="4817701"/>
                <a:ext cx="377581" cy="37758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3" name="îṥľîdè">
                <a:extLst>
                  <a:ext uri="{FF2B5EF4-FFF2-40B4-BE49-F238E27FC236}">
                    <a16:creationId xmlns:a16="http://schemas.microsoft.com/office/drawing/2014/main" id="{0101B185-7EE3-43B1-BF2F-20F6A628AA70}"/>
                  </a:ext>
                </a:extLst>
              </p:cNvPr>
              <p:cNvSpPr/>
              <p:nvPr/>
            </p:nvSpPr>
            <p:spPr bwMode="auto">
              <a:xfrm>
                <a:off x="7378120" y="491804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2" name="组合 181">
              <a:extLst>
                <a:ext uri="{FF2B5EF4-FFF2-40B4-BE49-F238E27FC236}">
                  <a16:creationId xmlns:a16="http://schemas.microsoft.com/office/drawing/2014/main" id="{CEDFAC09-0FC5-418B-8B1F-F167715E983D}"/>
                </a:ext>
              </a:extLst>
            </p:cNvPr>
            <p:cNvGrpSpPr/>
            <p:nvPr/>
          </p:nvGrpSpPr>
          <p:grpSpPr>
            <a:xfrm>
              <a:off x="7434721" y="4185537"/>
              <a:ext cx="377581" cy="377581"/>
              <a:chOff x="7710642" y="4323914"/>
              <a:chExt cx="377581" cy="377581"/>
            </a:xfrm>
          </p:grpSpPr>
          <p:sp>
            <p:nvSpPr>
              <p:cNvPr id="38" name="îŝľíḑe">
                <a:extLst>
                  <a:ext uri="{FF2B5EF4-FFF2-40B4-BE49-F238E27FC236}">
                    <a16:creationId xmlns:a16="http://schemas.microsoft.com/office/drawing/2014/main" id="{AEA7DEE9-CE17-4BE2-A833-521FA56BD0FB}"/>
                  </a:ext>
                </a:extLst>
              </p:cNvPr>
              <p:cNvSpPr/>
              <p:nvPr/>
            </p:nvSpPr>
            <p:spPr>
              <a:xfrm>
                <a:off x="7710642" y="4323914"/>
                <a:ext cx="377581" cy="37758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4" name="íṣļiḍé">
                <a:extLst>
                  <a:ext uri="{FF2B5EF4-FFF2-40B4-BE49-F238E27FC236}">
                    <a16:creationId xmlns:a16="http://schemas.microsoft.com/office/drawing/2014/main" id="{253DEF4B-8FEF-416A-B63A-0BAAE48F3DE6}"/>
                  </a:ext>
                </a:extLst>
              </p:cNvPr>
              <p:cNvSpPr/>
              <p:nvPr/>
            </p:nvSpPr>
            <p:spPr bwMode="auto">
              <a:xfrm>
                <a:off x="7810855" y="442426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20" name="组合 19">
              <a:extLst>
                <a:ext uri="{FF2B5EF4-FFF2-40B4-BE49-F238E27FC236}">
                  <a16:creationId xmlns:a16="http://schemas.microsoft.com/office/drawing/2014/main" id="{A818DE4E-BBD9-45BC-9E14-E3E24972BEE7}"/>
                </a:ext>
              </a:extLst>
            </p:cNvPr>
            <p:cNvGrpSpPr/>
            <p:nvPr/>
          </p:nvGrpSpPr>
          <p:grpSpPr>
            <a:xfrm>
              <a:off x="7614097" y="3541694"/>
              <a:ext cx="377581" cy="377581"/>
              <a:chOff x="7934937" y="3578554"/>
              <a:chExt cx="377581" cy="377581"/>
            </a:xfrm>
          </p:grpSpPr>
          <p:sp>
            <p:nvSpPr>
              <p:cNvPr id="39" name="iŝľiḍê">
                <a:extLst>
                  <a:ext uri="{FF2B5EF4-FFF2-40B4-BE49-F238E27FC236}">
                    <a16:creationId xmlns:a16="http://schemas.microsoft.com/office/drawing/2014/main" id="{169BC2AA-1DED-49DC-BD21-BD1CA0DB2B42}"/>
                  </a:ext>
                </a:extLst>
              </p:cNvPr>
              <p:cNvSpPr/>
              <p:nvPr/>
            </p:nvSpPr>
            <p:spPr>
              <a:xfrm>
                <a:off x="7934937" y="3578554"/>
                <a:ext cx="377581" cy="377581"/>
              </a:xfrm>
              <a:prstGeom prst="ellipse">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5" name="î$ḷîḋe">
                <a:extLst>
                  <a:ext uri="{FF2B5EF4-FFF2-40B4-BE49-F238E27FC236}">
                    <a16:creationId xmlns:a16="http://schemas.microsoft.com/office/drawing/2014/main" id="{29E950DE-E0DD-4F3E-B2A4-F9CB55E7D512}"/>
                  </a:ext>
                </a:extLst>
              </p:cNvPr>
              <p:cNvSpPr/>
              <p:nvPr/>
            </p:nvSpPr>
            <p:spPr bwMode="auto">
              <a:xfrm>
                <a:off x="8035150" y="367890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grpSp>
        <p:nvGrpSpPr>
          <p:cNvPr id="190" name="组合 189">
            <a:extLst>
              <a:ext uri="{FF2B5EF4-FFF2-40B4-BE49-F238E27FC236}">
                <a16:creationId xmlns:a16="http://schemas.microsoft.com/office/drawing/2014/main" id="{D1303917-04D5-4378-B67F-8A584C04A60B}"/>
              </a:ext>
            </a:extLst>
          </p:cNvPr>
          <p:cNvGrpSpPr/>
          <p:nvPr/>
        </p:nvGrpSpPr>
        <p:grpSpPr>
          <a:xfrm>
            <a:off x="9544443" y="2472412"/>
            <a:ext cx="1437999" cy="369332"/>
            <a:chOff x="9544443" y="2472412"/>
            <a:chExt cx="1437999" cy="369332"/>
          </a:xfrm>
        </p:grpSpPr>
        <p:grpSp>
          <p:nvGrpSpPr>
            <p:cNvPr id="46" name="iŝḷîḓè">
              <a:extLst>
                <a:ext uri="{FF2B5EF4-FFF2-40B4-BE49-F238E27FC236}">
                  <a16:creationId xmlns:a16="http://schemas.microsoft.com/office/drawing/2014/main" id="{44A4471E-6116-4397-9F1C-CFDB778F6A82}"/>
                </a:ext>
              </a:extLst>
            </p:cNvPr>
            <p:cNvGrpSpPr/>
            <p:nvPr/>
          </p:nvGrpSpPr>
          <p:grpSpPr>
            <a:xfrm>
              <a:off x="9544443" y="2527202"/>
              <a:ext cx="252299" cy="252299"/>
              <a:chOff x="0" y="0"/>
              <a:chExt cx="767929" cy="767929"/>
            </a:xfrm>
          </p:grpSpPr>
          <p:sp>
            <p:nvSpPr>
              <p:cNvPr id="59" name="íşľïdé">
                <a:extLst>
                  <a:ext uri="{FF2B5EF4-FFF2-40B4-BE49-F238E27FC236}">
                    <a16:creationId xmlns:a16="http://schemas.microsoft.com/office/drawing/2014/main" id="{FA979DDF-0AA0-47B8-AE30-F841798D7720}"/>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65C9"/>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60" name="ï$ļíḑe">
                <a:extLst>
                  <a:ext uri="{FF2B5EF4-FFF2-40B4-BE49-F238E27FC236}">
                    <a16:creationId xmlns:a16="http://schemas.microsoft.com/office/drawing/2014/main" id="{3B4BBA6B-CED9-4585-B0F6-DC1F4E0B9355}"/>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4" name="矩形 183">
              <a:extLst>
                <a:ext uri="{FF2B5EF4-FFF2-40B4-BE49-F238E27FC236}">
                  <a16:creationId xmlns:a16="http://schemas.microsoft.com/office/drawing/2014/main" id="{D14ABF2B-2433-4EEC-869E-94060A6C0FEE}"/>
                </a:ext>
              </a:extLst>
            </p:cNvPr>
            <p:cNvSpPr/>
            <p:nvPr/>
          </p:nvSpPr>
          <p:spPr>
            <a:xfrm>
              <a:off x="9874446" y="2472412"/>
              <a:ext cx="1107996" cy="369332"/>
            </a:xfrm>
            <a:prstGeom prst="rect">
              <a:avLst/>
            </a:prstGeom>
          </p:spPr>
          <p:txBody>
            <a:bodyPr wrap="none">
              <a:spAutoFit/>
            </a:bodyPr>
            <a:lstStyle/>
            <a:p>
              <a:r>
                <a:rPr lang="zh-CN" altLang="en-US" dirty="0"/>
                <a:t>投资估算</a:t>
              </a:r>
            </a:p>
          </p:txBody>
        </p:sp>
      </p:grpSp>
      <p:grpSp>
        <p:nvGrpSpPr>
          <p:cNvPr id="191" name="组合 190">
            <a:extLst>
              <a:ext uri="{FF2B5EF4-FFF2-40B4-BE49-F238E27FC236}">
                <a16:creationId xmlns:a16="http://schemas.microsoft.com/office/drawing/2014/main" id="{C0DF4D6D-26B1-4F32-85A9-B26F1055225A}"/>
              </a:ext>
            </a:extLst>
          </p:cNvPr>
          <p:cNvGrpSpPr/>
          <p:nvPr/>
        </p:nvGrpSpPr>
        <p:grpSpPr>
          <a:xfrm>
            <a:off x="9544443" y="3012449"/>
            <a:ext cx="1899663" cy="369332"/>
            <a:chOff x="9544443" y="3012449"/>
            <a:chExt cx="1899663" cy="369332"/>
          </a:xfrm>
        </p:grpSpPr>
        <p:grpSp>
          <p:nvGrpSpPr>
            <p:cNvPr id="47" name="ïṡļíḍe">
              <a:extLst>
                <a:ext uri="{FF2B5EF4-FFF2-40B4-BE49-F238E27FC236}">
                  <a16:creationId xmlns:a16="http://schemas.microsoft.com/office/drawing/2014/main" id="{8FB9D530-6839-4DD4-8599-D4DE1A242EEB}"/>
                </a:ext>
              </a:extLst>
            </p:cNvPr>
            <p:cNvGrpSpPr/>
            <p:nvPr/>
          </p:nvGrpSpPr>
          <p:grpSpPr>
            <a:xfrm>
              <a:off x="9544443" y="3068172"/>
              <a:ext cx="252299" cy="252299"/>
              <a:chOff x="0" y="0"/>
              <a:chExt cx="767929" cy="767929"/>
            </a:xfrm>
          </p:grpSpPr>
          <p:sp>
            <p:nvSpPr>
              <p:cNvPr id="57" name="í$ļïde">
                <a:extLst>
                  <a:ext uri="{FF2B5EF4-FFF2-40B4-BE49-F238E27FC236}">
                    <a16:creationId xmlns:a16="http://schemas.microsoft.com/office/drawing/2014/main" id="{B3DCE857-E104-4F8F-A43E-9438530F1E6D}"/>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7B4DB"/>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8" name="îṣḻîdè">
                <a:extLst>
                  <a:ext uri="{FF2B5EF4-FFF2-40B4-BE49-F238E27FC236}">
                    <a16:creationId xmlns:a16="http://schemas.microsoft.com/office/drawing/2014/main" id="{4914A6B0-4EE2-4082-BFC8-18AA77F78182}"/>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5" name="矩形 184">
              <a:extLst>
                <a:ext uri="{FF2B5EF4-FFF2-40B4-BE49-F238E27FC236}">
                  <a16:creationId xmlns:a16="http://schemas.microsoft.com/office/drawing/2014/main" id="{F41BEDCB-56EB-4067-A9A0-F5549650442D}"/>
                </a:ext>
              </a:extLst>
            </p:cNvPr>
            <p:cNvSpPr/>
            <p:nvPr/>
          </p:nvSpPr>
          <p:spPr>
            <a:xfrm>
              <a:off x="9874446" y="3012449"/>
              <a:ext cx="1569660" cy="369332"/>
            </a:xfrm>
            <a:prstGeom prst="rect">
              <a:avLst/>
            </a:prstGeom>
          </p:spPr>
          <p:txBody>
            <a:bodyPr wrap="none">
              <a:spAutoFit/>
            </a:bodyPr>
            <a:lstStyle/>
            <a:p>
              <a:r>
                <a:rPr lang="zh-CN" altLang="en-US" dirty="0"/>
                <a:t>初步设计概算</a:t>
              </a:r>
            </a:p>
          </p:txBody>
        </p:sp>
      </p:grpSp>
      <p:grpSp>
        <p:nvGrpSpPr>
          <p:cNvPr id="192" name="组合 191">
            <a:extLst>
              <a:ext uri="{FF2B5EF4-FFF2-40B4-BE49-F238E27FC236}">
                <a16:creationId xmlns:a16="http://schemas.microsoft.com/office/drawing/2014/main" id="{E159943C-AE04-4D15-85CB-86E43E6AF9B0}"/>
              </a:ext>
            </a:extLst>
          </p:cNvPr>
          <p:cNvGrpSpPr/>
          <p:nvPr/>
        </p:nvGrpSpPr>
        <p:grpSpPr>
          <a:xfrm>
            <a:off x="9544443" y="3552487"/>
            <a:ext cx="1668831" cy="369332"/>
            <a:chOff x="9544443" y="3552487"/>
            <a:chExt cx="1668831" cy="369332"/>
          </a:xfrm>
        </p:grpSpPr>
        <p:grpSp>
          <p:nvGrpSpPr>
            <p:cNvPr id="48" name="í$ḷîḑé">
              <a:extLst>
                <a:ext uri="{FF2B5EF4-FFF2-40B4-BE49-F238E27FC236}">
                  <a16:creationId xmlns:a16="http://schemas.microsoft.com/office/drawing/2014/main" id="{47DB4A55-23FA-4E76-A589-DF4C36E04652}"/>
                </a:ext>
              </a:extLst>
            </p:cNvPr>
            <p:cNvGrpSpPr/>
            <p:nvPr/>
          </p:nvGrpSpPr>
          <p:grpSpPr>
            <a:xfrm>
              <a:off x="9544443" y="3609141"/>
              <a:ext cx="252299" cy="252299"/>
              <a:chOff x="0" y="0"/>
              <a:chExt cx="767929" cy="767929"/>
            </a:xfrm>
          </p:grpSpPr>
          <p:sp>
            <p:nvSpPr>
              <p:cNvPr id="55" name="îš1idé">
                <a:extLst>
                  <a:ext uri="{FF2B5EF4-FFF2-40B4-BE49-F238E27FC236}">
                    <a16:creationId xmlns:a16="http://schemas.microsoft.com/office/drawing/2014/main" id="{25611AAD-4748-4CBD-BFF8-08E95B394904}"/>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1E3B8"/>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6" name="íṩ1iḍê">
                <a:extLst>
                  <a:ext uri="{FF2B5EF4-FFF2-40B4-BE49-F238E27FC236}">
                    <a16:creationId xmlns:a16="http://schemas.microsoft.com/office/drawing/2014/main" id="{398B1118-ECEC-475D-A0F8-045C2346A14B}"/>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6" name="矩形 185">
              <a:extLst>
                <a:ext uri="{FF2B5EF4-FFF2-40B4-BE49-F238E27FC236}">
                  <a16:creationId xmlns:a16="http://schemas.microsoft.com/office/drawing/2014/main" id="{1B2B62A3-ABF3-4657-BA3B-C3E1C38C6398}"/>
                </a:ext>
              </a:extLst>
            </p:cNvPr>
            <p:cNvSpPr/>
            <p:nvPr/>
          </p:nvSpPr>
          <p:spPr>
            <a:xfrm>
              <a:off x="9874446" y="3552487"/>
              <a:ext cx="1338828" cy="369332"/>
            </a:xfrm>
            <a:prstGeom prst="rect">
              <a:avLst/>
            </a:prstGeom>
          </p:spPr>
          <p:txBody>
            <a:bodyPr wrap="none">
              <a:spAutoFit/>
            </a:bodyPr>
            <a:lstStyle/>
            <a:p>
              <a:r>
                <a:rPr lang="zh-CN" altLang="en-US" dirty="0"/>
                <a:t>施工图预算</a:t>
              </a:r>
            </a:p>
          </p:txBody>
        </p:sp>
      </p:grpSp>
      <p:grpSp>
        <p:nvGrpSpPr>
          <p:cNvPr id="193" name="组合 192">
            <a:extLst>
              <a:ext uri="{FF2B5EF4-FFF2-40B4-BE49-F238E27FC236}">
                <a16:creationId xmlns:a16="http://schemas.microsoft.com/office/drawing/2014/main" id="{519A14EB-3845-48AD-BF5E-26E6E7204397}"/>
              </a:ext>
            </a:extLst>
          </p:cNvPr>
          <p:cNvGrpSpPr/>
          <p:nvPr/>
        </p:nvGrpSpPr>
        <p:grpSpPr>
          <a:xfrm>
            <a:off x="9544443" y="4092524"/>
            <a:ext cx="1437999" cy="369332"/>
            <a:chOff x="9544443" y="4092524"/>
            <a:chExt cx="1437999" cy="369332"/>
          </a:xfrm>
        </p:grpSpPr>
        <p:grpSp>
          <p:nvGrpSpPr>
            <p:cNvPr id="49" name="îṧlîdè">
              <a:extLst>
                <a:ext uri="{FF2B5EF4-FFF2-40B4-BE49-F238E27FC236}">
                  <a16:creationId xmlns:a16="http://schemas.microsoft.com/office/drawing/2014/main" id="{6F526CDF-0C75-4900-8DEF-AC464A5754A3}"/>
                </a:ext>
              </a:extLst>
            </p:cNvPr>
            <p:cNvGrpSpPr/>
            <p:nvPr/>
          </p:nvGrpSpPr>
          <p:grpSpPr>
            <a:xfrm>
              <a:off x="9544443" y="4150110"/>
              <a:ext cx="252299" cy="252299"/>
              <a:chOff x="0" y="0"/>
              <a:chExt cx="767929" cy="767929"/>
            </a:xfrm>
          </p:grpSpPr>
          <p:sp>
            <p:nvSpPr>
              <p:cNvPr id="53" name="iśļiḓê">
                <a:extLst>
                  <a:ext uri="{FF2B5EF4-FFF2-40B4-BE49-F238E27FC236}">
                    <a16:creationId xmlns:a16="http://schemas.microsoft.com/office/drawing/2014/main" id="{7DB513CA-FDB2-40BE-A160-FADD28B98C8F}"/>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cap="flat">
                <a:noFill/>
                <a:miter lim="400000"/>
              </a:ln>
              <a:effectLst/>
            </p:spPr>
            <p:txBody>
              <a:bodyPr wrap="square" lIns="91440" tIns="45720" rIns="91440" bIns="45720" anchor="ctr">
                <a:normAutofit fontScale="70000" lnSpcReduction="20000"/>
              </a:bodyPr>
              <a:lstStyle/>
              <a:p>
                <a:pPr algn="ctr"/>
                <a:endParaRPr dirty="0"/>
              </a:p>
            </p:txBody>
          </p:sp>
          <p:sp>
            <p:nvSpPr>
              <p:cNvPr id="54" name="ïSliḋe">
                <a:extLst>
                  <a:ext uri="{FF2B5EF4-FFF2-40B4-BE49-F238E27FC236}">
                    <a16:creationId xmlns:a16="http://schemas.microsoft.com/office/drawing/2014/main" id="{E5A211C8-B82D-41CC-9F10-5D6C8DD3C95C}"/>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7" name="矩形 186">
              <a:extLst>
                <a:ext uri="{FF2B5EF4-FFF2-40B4-BE49-F238E27FC236}">
                  <a16:creationId xmlns:a16="http://schemas.microsoft.com/office/drawing/2014/main" id="{BD91B389-CD08-4329-B632-A6A6E9CBBD32}"/>
                </a:ext>
              </a:extLst>
            </p:cNvPr>
            <p:cNvSpPr/>
            <p:nvPr/>
          </p:nvSpPr>
          <p:spPr>
            <a:xfrm>
              <a:off x="9874446" y="4092524"/>
              <a:ext cx="1107996" cy="369332"/>
            </a:xfrm>
            <a:prstGeom prst="rect">
              <a:avLst/>
            </a:prstGeom>
          </p:spPr>
          <p:txBody>
            <a:bodyPr wrap="none">
              <a:spAutoFit/>
            </a:bodyPr>
            <a:lstStyle/>
            <a:p>
              <a:r>
                <a:rPr lang="zh-CN" altLang="en-US" dirty="0"/>
                <a:t>工程结算</a:t>
              </a:r>
            </a:p>
          </p:txBody>
        </p:sp>
      </p:grpSp>
      <p:grpSp>
        <p:nvGrpSpPr>
          <p:cNvPr id="194" name="组合 193">
            <a:extLst>
              <a:ext uri="{FF2B5EF4-FFF2-40B4-BE49-F238E27FC236}">
                <a16:creationId xmlns:a16="http://schemas.microsoft.com/office/drawing/2014/main" id="{DA371F0D-DD9F-43BD-8391-1C20C30B6DD8}"/>
              </a:ext>
            </a:extLst>
          </p:cNvPr>
          <p:cNvGrpSpPr/>
          <p:nvPr/>
        </p:nvGrpSpPr>
        <p:grpSpPr>
          <a:xfrm>
            <a:off x="9544443" y="4632562"/>
            <a:ext cx="1437999" cy="369332"/>
            <a:chOff x="9544443" y="4632562"/>
            <a:chExt cx="1437999" cy="369332"/>
          </a:xfrm>
        </p:grpSpPr>
        <p:grpSp>
          <p:nvGrpSpPr>
            <p:cNvPr id="50" name="iṩḷiḓé">
              <a:extLst>
                <a:ext uri="{FF2B5EF4-FFF2-40B4-BE49-F238E27FC236}">
                  <a16:creationId xmlns:a16="http://schemas.microsoft.com/office/drawing/2014/main" id="{944F8B5C-2882-46C3-BBEB-3969E52982F2}"/>
                </a:ext>
              </a:extLst>
            </p:cNvPr>
            <p:cNvGrpSpPr/>
            <p:nvPr/>
          </p:nvGrpSpPr>
          <p:grpSpPr>
            <a:xfrm>
              <a:off x="9544443" y="4691079"/>
              <a:ext cx="252299" cy="252299"/>
              <a:chOff x="0" y="0"/>
              <a:chExt cx="767929" cy="767929"/>
            </a:xfrm>
          </p:grpSpPr>
          <p:sp>
            <p:nvSpPr>
              <p:cNvPr id="51" name="ïṣ1îdè">
                <a:extLst>
                  <a:ext uri="{FF2B5EF4-FFF2-40B4-BE49-F238E27FC236}">
                    <a16:creationId xmlns:a16="http://schemas.microsoft.com/office/drawing/2014/main" id="{4ED1C101-D5BF-438F-A1B3-20A33DAC5806}"/>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0"/>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2" name="íşľiďê">
                <a:extLst>
                  <a:ext uri="{FF2B5EF4-FFF2-40B4-BE49-F238E27FC236}">
                    <a16:creationId xmlns:a16="http://schemas.microsoft.com/office/drawing/2014/main" id="{FCB21F9F-7BCB-4D6C-A8E6-5ECDC4F2E263}"/>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8" name="矩形 187">
              <a:extLst>
                <a:ext uri="{FF2B5EF4-FFF2-40B4-BE49-F238E27FC236}">
                  <a16:creationId xmlns:a16="http://schemas.microsoft.com/office/drawing/2014/main" id="{7699061C-FD5F-452E-B1B4-619799DE8F1F}"/>
                </a:ext>
              </a:extLst>
            </p:cNvPr>
            <p:cNvSpPr/>
            <p:nvPr/>
          </p:nvSpPr>
          <p:spPr>
            <a:xfrm>
              <a:off x="9874446" y="4632562"/>
              <a:ext cx="1107996" cy="369332"/>
            </a:xfrm>
            <a:prstGeom prst="rect">
              <a:avLst/>
            </a:prstGeom>
          </p:spPr>
          <p:txBody>
            <a:bodyPr wrap="none">
              <a:spAutoFit/>
            </a:bodyPr>
            <a:lstStyle/>
            <a:p>
              <a:r>
                <a:rPr lang="zh-CN" altLang="en-US" dirty="0"/>
                <a:t>竣工决算</a:t>
              </a:r>
            </a:p>
          </p:txBody>
        </p:sp>
      </p:grpSp>
    </p:spTree>
    <p:extLst>
      <p:ext uri="{BB962C8B-B14F-4D97-AF65-F5344CB8AC3E}">
        <p14:creationId xmlns:p14="http://schemas.microsoft.com/office/powerpoint/2010/main" val="135571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9AE3BF4-AB30-457A-A018-ED2DA24FFD9A}"/>
              </a:ext>
            </a:extLst>
          </p:cNvPr>
          <p:cNvGrpSpPr/>
          <p:nvPr/>
        </p:nvGrpSpPr>
        <p:grpSpPr>
          <a:xfrm>
            <a:off x="526396" y="187110"/>
            <a:ext cx="1980029" cy="858863"/>
            <a:chOff x="2568330" y="1872762"/>
            <a:chExt cx="1633411" cy="708513"/>
          </a:xfrm>
        </p:grpSpPr>
        <p:grpSp>
          <p:nvGrpSpPr>
            <p:cNvPr id="3" name="组合 2">
              <a:extLst>
                <a:ext uri="{FF2B5EF4-FFF2-40B4-BE49-F238E27FC236}">
                  <a16:creationId xmlns:a16="http://schemas.microsoft.com/office/drawing/2014/main" id="{0C1A5F15-274F-4151-A667-781D7E353718}"/>
                </a:ext>
              </a:extLst>
            </p:cNvPr>
            <p:cNvGrpSpPr/>
            <p:nvPr/>
          </p:nvGrpSpPr>
          <p:grpSpPr>
            <a:xfrm>
              <a:off x="2655276" y="1872762"/>
              <a:ext cx="1459524" cy="708513"/>
              <a:chOff x="2655276" y="1872762"/>
              <a:chExt cx="1459524" cy="708513"/>
            </a:xfrm>
          </p:grpSpPr>
          <p:sp>
            <p:nvSpPr>
              <p:cNvPr id="5" name="矩形 4">
                <a:extLst>
                  <a:ext uri="{FF2B5EF4-FFF2-40B4-BE49-F238E27FC236}">
                    <a16:creationId xmlns:a16="http://schemas.microsoft.com/office/drawing/2014/main" id="{4BB8A925-7511-44E8-9795-E8442AD470D3}"/>
                  </a:ext>
                </a:extLst>
              </p:cNvPr>
              <p:cNvSpPr/>
              <p:nvPr/>
            </p:nvSpPr>
            <p:spPr>
              <a:xfrm>
                <a:off x="2655277" y="1872762"/>
                <a:ext cx="1459523" cy="527538"/>
              </a:xfrm>
              <a:prstGeom prst="rect">
                <a:avLst/>
              </a:prstGeom>
              <a:gradFill flip="none" rotWithShape="1">
                <a:gsLst>
                  <a:gs pos="0">
                    <a:srgbClr val="FFC000"/>
                  </a:gs>
                  <a:gs pos="57000">
                    <a:srgbClr val="71E3B8"/>
                  </a:gs>
                </a:gsLst>
                <a:lin ang="0" scaled="1"/>
                <a:tileRect/>
              </a:gradFill>
              <a:ln w="12700" cap="flat" cmpd="sng" algn="ctr">
                <a:noFill/>
                <a:prstDash val="solid"/>
                <a:miter lim="800000"/>
              </a:ln>
              <a:effectLst/>
              <a:extLst>
                <a:ext uri="{91240B29-F687-4F45-9708-019B960494DF}">
                  <a14:hiddenLine xmlns:a14="http://schemas.microsoft.com/office/drawing/2010/main" w="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a:extLst>
                  <a:ext uri="{FF2B5EF4-FFF2-40B4-BE49-F238E27FC236}">
                    <a16:creationId xmlns:a16="http://schemas.microsoft.com/office/drawing/2014/main" id="{919073CC-A002-4D1B-A3E5-03C35F9FC5B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04" t="18312" r="16004" b="74340"/>
              <a:stretch/>
            </p:blipFill>
            <p:spPr>
              <a:xfrm>
                <a:off x="2655276" y="2400300"/>
                <a:ext cx="1459523" cy="180975"/>
              </a:xfrm>
              <a:prstGeom prst="rect">
                <a:avLst/>
              </a:prstGeom>
            </p:spPr>
          </p:pic>
        </p:grpSp>
        <p:sp>
          <p:nvSpPr>
            <p:cNvPr id="4" name="矩形 3">
              <a:extLst>
                <a:ext uri="{FF2B5EF4-FFF2-40B4-BE49-F238E27FC236}">
                  <a16:creationId xmlns:a16="http://schemas.microsoft.com/office/drawing/2014/main" id="{2EAF74F9-16D3-41A3-84D4-641FA560E9B4}"/>
                </a:ext>
              </a:extLst>
            </p:cNvPr>
            <p:cNvSpPr/>
            <p:nvPr/>
          </p:nvSpPr>
          <p:spPr>
            <a:xfrm>
              <a:off x="2568330" y="1971497"/>
              <a:ext cx="1633411" cy="330068"/>
            </a:xfrm>
            <a:prstGeom prst="rect">
              <a:avLst/>
            </a:prstGeom>
          </p:spPr>
          <p:txBody>
            <a:bodyPr wrap="none" anchor="ctr">
              <a:spAutoFit/>
            </a:bodyPr>
            <a:lstStyle/>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全过程造价管理</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8" name="矩形 7">
            <a:extLst>
              <a:ext uri="{FF2B5EF4-FFF2-40B4-BE49-F238E27FC236}">
                <a16:creationId xmlns:a16="http://schemas.microsoft.com/office/drawing/2014/main" id="{3E7A809B-1BA8-42ED-BEFA-C4811D1C6C20}"/>
              </a:ext>
            </a:extLst>
          </p:cNvPr>
          <p:cNvSpPr/>
          <p:nvPr/>
        </p:nvSpPr>
        <p:spPr>
          <a:xfrm>
            <a:off x="1085243" y="2616738"/>
            <a:ext cx="3427764" cy="2053896"/>
          </a:xfrm>
          <a:prstGeom prst="rect">
            <a:avLst/>
          </a:prstGeom>
        </p:spPr>
        <p:txBody>
          <a:bodyPr wrap="square" anchor="ctr">
            <a:spAutoFit/>
          </a:bodyPr>
          <a:lstStyle/>
          <a:p>
            <a:pPr algn="just">
              <a:lnSpc>
                <a:spcPct val="130000"/>
              </a:lnSpc>
            </a:pPr>
            <a:r>
              <a:rPr lang="zh-CN" altLang="en-US" sz="2000" kern="100" dirty="0">
                <a:solidFill>
                  <a:srgbClr val="404040"/>
                </a:solidFill>
                <a:latin typeface="+mn-ea"/>
                <a:cs typeface="Times New Roman" panose="02020603050405020304" pitchFamily="18" charset="0"/>
              </a:rPr>
              <a:t>全过程造价管理理论是输变电工程造价管理模式、管理内容、职责划分和造价控制要求的理论基础和主要依据，贯穿于造价管理的各个环节。</a:t>
            </a:r>
          </a:p>
        </p:txBody>
      </p:sp>
      <p:grpSp>
        <p:nvGrpSpPr>
          <p:cNvPr id="189" name="组合 188">
            <a:extLst>
              <a:ext uri="{FF2B5EF4-FFF2-40B4-BE49-F238E27FC236}">
                <a16:creationId xmlns:a16="http://schemas.microsoft.com/office/drawing/2014/main" id="{30629571-EF1D-473D-87E3-88E3E0456677}"/>
              </a:ext>
            </a:extLst>
          </p:cNvPr>
          <p:cNvGrpSpPr/>
          <p:nvPr/>
        </p:nvGrpSpPr>
        <p:grpSpPr>
          <a:xfrm>
            <a:off x="4691298" y="2154803"/>
            <a:ext cx="4640914" cy="3127612"/>
            <a:chOff x="4691298" y="2154803"/>
            <a:chExt cx="4640914" cy="3127612"/>
          </a:xfrm>
        </p:grpSpPr>
        <p:sp>
          <p:nvSpPr>
            <p:cNvPr id="9" name="矩形 8">
              <a:extLst>
                <a:ext uri="{FF2B5EF4-FFF2-40B4-BE49-F238E27FC236}">
                  <a16:creationId xmlns:a16="http://schemas.microsoft.com/office/drawing/2014/main" id="{BCB23682-597F-4C65-934F-28E3384369C1}"/>
                </a:ext>
              </a:extLst>
            </p:cNvPr>
            <p:cNvSpPr/>
            <p:nvPr/>
          </p:nvSpPr>
          <p:spPr>
            <a:xfrm>
              <a:off x="7464623" y="2259848"/>
              <a:ext cx="1107996" cy="369332"/>
            </a:xfrm>
            <a:prstGeom prst="rect">
              <a:avLst/>
            </a:prstGeom>
          </p:spPr>
          <p:txBody>
            <a:bodyPr wrap="none">
              <a:spAutoFit/>
            </a:bodyPr>
            <a:lstStyle/>
            <a:p>
              <a:r>
                <a:rPr lang="zh-CN" altLang="en-US" b="1" dirty="0"/>
                <a:t>决策阶段</a:t>
              </a:r>
            </a:p>
          </p:txBody>
        </p:sp>
        <p:sp>
          <p:nvSpPr>
            <p:cNvPr id="13" name="矩形 12">
              <a:extLst>
                <a:ext uri="{FF2B5EF4-FFF2-40B4-BE49-F238E27FC236}">
                  <a16:creationId xmlns:a16="http://schemas.microsoft.com/office/drawing/2014/main" id="{49BF747C-2DCE-414A-8E19-6B11ED5042A3}"/>
                </a:ext>
              </a:extLst>
            </p:cNvPr>
            <p:cNvSpPr/>
            <p:nvPr/>
          </p:nvSpPr>
          <p:spPr>
            <a:xfrm>
              <a:off x="7910485" y="2900342"/>
              <a:ext cx="1107996" cy="369332"/>
            </a:xfrm>
            <a:prstGeom prst="rect">
              <a:avLst/>
            </a:prstGeom>
          </p:spPr>
          <p:txBody>
            <a:bodyPr wrap="none">
              <a:spAutoFit/>
            </a:bodyPr>
            <a:lstStyle/>
            <a:p>
              <a:r>
                <a:rPr lang="zh-CN" altLang="en-US" b="1" dirty="0"/>
                <a:t>设计阶段</a:t>
              </a:r>
            </a:p>
          </p:txBody>
        </p:sp>
        <p:sp>
          <p:nvSpPr>
            <p:cNvPr id="14" name="矩形 13">
              <a:extLst>
                <a:ext uri="{FF2B5EF4-FFF2-40B4-BE49-F238E27FC236}">
                  <a16:creationId xmlns:a16="http://schemas.microsoft.com/office/drawing/2014/main" id="{AF07E8E9-EE4A-4C32-9A49-F1DF1856E33F}"/>
                </a:ext>
              </a:extLst>
            </p:cNvPr>
            <p:cNvSpPr/>
            <p:nvPr/>
          </p:nvSpPr>
          <p:spPr>
            <a:xfrm>
              <a:off x="7993384" y="3540836"/>
              <a:ext cx="1338828" cy="369332"/>
            </a:xfrm>
            <a:prstGeom prst="rect">
              <a:avLst/>
            </a:prstGeom>
          </p:spPr>
          <p:txBody>
            <a:bodyPr wrap="none">
              <a:spAutoFit/>
            </a:bodyPr>
            <a:lstStyle/>
            <a:p>
              <a:r>
                <a:rPr lang="zh-CN" altLang="en-US" dirty="0"/>
                <a:t>招投标阶段</a:t>
              </a:r>
            </a:p>
          </p:txBody>
        </p:sp>
        <p:sp>
          <p:nvSpPr>
            <p:cNvPr id="15" name="矩形 14">
              <a:extLst>
                <a:ext uri="{FF2B5EF4-FFF2-40B4-BE49-F238E27FC236}">
                  <a16:creationId xmlns:a16="http://schemas.microsoft.com/office/drawing/2014/main" id="{14B10D07-A3E4-4BA5-92FE-18AE012E9D9D}"/>
                </a:ext>
              </a:extLst>
            </p:cNvPr>
            <p:cNvSpPr/>
            <p:nvPr/>
          </p:nvSpPr>
          <p:spPr>
            <a:xfrm>
              <a:off x="7818912" y="4181330"/>
              <a:ext cx="1107996" cy="369332"/>
            </a:xfrm>
            <a:prstGeom prst="rect">
              <a:avLst/>
            </a:prstGeom>
          </p:spPr>
          <p:txBody>
            <a:bodyPr wrap="none">
              <a:spAutoFit/>
            </a:bodyPr>
            <a:lstStyle/>
            <a:p>
              <a:r>
                <a:rPr lang="zh-CN" altLang="en-US" dirty="0"/>
                <a:t>施工阶段</a:t>
              </a:r>
            </a:p>
          </p:txBody>
        </p:sp>
        <p:sp>
          <p:nvSpPr>
            <p:cNvPr id="16" name="矩形 15">
              <a:extLst>
                <a:ext uri="{FF2B5EF4-FFF2-40B4-BE49-F238E27FC236}">
                  <a16:creationId xmlns:a16="http://schemas.microsoft.com/office/drawing/2014/main" id="{037958EE-EDAC-49F9-8A74-C7020B34B1CC}"/>
                </a:ext>
              </a:extLst>
            </p:cNvPr>
            <p:cNvSpPr/>
            <p:nvPr/>
          </p:nvSpPr>
          <p:spPr>
            <a:xfrm>
              <a:off x="7365126" y="4821825"/>
              <a:ext cx="1107996" cy="369332"/>
            </a:xfrm>
            <a:prstGeom prst="rect">
              <a:avLst/>
            </a:prstGeom>
          </p:spPr>
          <p:txBody>
            <a:bodyPr wrap="none">
              <a:spAutoFit/>
            </a:bodyPr>
            <a:lstStyle/>
            <a:p>
              <a:r>
                <a:rPr lang="zh-CN" altLang="en-US" dirty="0"/>
                <a:t>竣工阶段</a:t>
              </a:r>
            </a:p>
          </p:txBody>
        </p:sp>
        <p:sp>
          <p:nvSpPr>
            <p:cNvPr id="34" name="islîḑé">
              <a:extLst>
                <a:ext uri="{FF2B5EF4-FFF2-40B4-BE49-F238E27FC236}">
                  <a16:creationId xmlns:a16="http://schemas.microsoft.com/office/drawing/2014/main" id="{84AEC962-CC5C-46AA-8C61-81F3878F05E9}"/>
                </a:ext>
              </a:extLst>
            </p:cNvPr>
            <p:cNvSpPr/>
            <p:nvPr/>
          </p:nvSpPr>
          <p:spPr>
            <a:xfrm>
              <a:off x="4691298" y="2154803"/>
              <a:ext cx="3127614" cy="3127612"/>
            </a:xfrm>
            <a:prstGeom prst="ellipse">
              <a:avLst/>
            </a:prstGeom>
            <a:noFill/>
            <a:ln w="38100">
              <a:gradFill flip="none" rotWithShape="1">
                <a:gsLst>
                  <a:gs pos="79000">
                    <a:schemeClr val="bg1"/>
                  </a:gs>
                  <a:gs pos="100000">
                    <a:schemeClr val="bg1">
                      <a:lumMod val="75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35" name="íṧľíḍe">
              <a:extLst>
                <a:ext uri="{FF2B5EF4-FFF2-40B4-BE49-F238E27FC236}">
                  <a16:creationId xmlns:a16="http://schemas.microsoft.com/office/drawing/2014/main" id="{C1C704F4-47A9-40EE-A6B4-25B1EAB597B8}"/>
                </a:ext>
              </a:extLst>
            </p:cNvPr>
            <p:cNvGrpSpPr/>
            <p:nvPr/>
          </p:nvGrpSpPr>
          <p:grpSpPr>
            <a:xfrm>
              <a:off x="5367976" y="2859578"/>
              <a:ext cx="1774257" cy="1718061"/>
              <a:chOff x="1199451" y="1729727"/>
              <a:chExt cx="3924508" cy="3800206"/>
            </a:xfrm>
          </p:grpSpPr>
          <p:grpSp>
            <p:nvGrpSpPr>
              <p:cNvPr id="61" name="îŝ1íḋe">
                <a:extLst>
                  <a:ext uri="{FF2B5EF4-FFF2-40B4-BE49-F238E27FC236}">
                    <a16:creationId xmlns:a16="http://schemas.microsoft.com/office/drawing/2014/main" id="{A1151A1B-FA50-4759-8EF1-28A9BDBBCF2D}"/>
                  </a:ext>
                </a:extLst>
              </p:cNvPr>
              <p:cNvGrpSpPr/>
              <p:nvPr/>
            </p:nvGrpSpPr>
            <p:grpSpPr>
              <a:xfrm>
                <a:off x="1199451" y="1729727"/>
                <a:ext cx="3924508" cy="3800206"/>
                <a:chOff x="7110091" y="1594497"/>
                <a:chExt cx="4544635" cy="4400684"/>
              </a:xfrm>
              <a:solidFill>
                <a:schemeClr val="tx2">
                  <a:lumMod val="20000"/>
                  <a:lumOff val="80000"/>
                </a:schemeClr>
              </a:solidFill>
            </p:grpSpPr>
            <p:sp>
              <p:nvSpPr>
                <p:cNvPr id="79" name="iṩlïḋê">
                  <a:extLst>
                    <a:ext uri="{FF2B5EF4-FFF2-40B4-BE49-F238E27FC236}">
                      <a16:creationId xmlns:a16="http://schemas.microsoft.com/office/drawing/2014/main" id="{F7AB3DF9-4DC0-4C85-98A7-EB4B02654962}"/>
                    </a:ext>
                  </a:extLst>
                </p:cNvPr>
                <p:cNvSpPr/>
                <p:nvPr/>
              </p:nvSpPr>
              <p:spPr bwMode="auto">
                <a:xfrm>
                  <a:off x="7846784" y="2420102"/>
                  <a:ext cx="535161" cy="530080"/>
                </a:xfrm>
                <a:custGeom>
                  <a:avLst/>
                  <a:gdLst>
                    <a:gd name="T0" fmla="*/ 239 w 267"/>
                    <a:gd name="T1" fmla="*/ 134 h 265"/>
                    <a:gd name="T2" fmla="*/ 229 w 267"/>
                    <a:gd name="T3" fmla="*/ 88 h 265"/>
                    <a:gd name="T4" fmla="*/ 253 w 267"/>
                    <a:gd name="T5" fmla="*/ 76 h 265"/>
                    <a:gd name="T6" fmla="*/ 215 w 267"/>
                    <a:gd name="T7" fmla="*/ 30 h 265"/>
                    <a:gd name="T8" fmla="*/ 199 w 267"/>
                    <a:gd name="T9" fmla="*/ 51 h 265"/>
                    <a:gd name="T10" fmla="*/ 156 w 267"/>
                    <a:gd name="T11" fmla="*/ 31 h 265"/>
                    <a:gd name="T12" fmla="*/ 162 w 267"/>
                    <a:gd name="T13" fmla="*/ 5 h 265"/>
                    <a:gd name="T14" fmla="*/ 103 w 267"/>
                    <a:gd name="T15" fmla="*/ 5 h 265"/>
                    <a:gd name="T16" fmla="*/ 109 w 267"/>
                    <a:gd name="T17" fmla="*/ 31 h 265"/>
                    <a:gd name="T18" fmla="*/ 66 w 267"/>
                    <a:gd name="T19" fmla="*/ 52 h 265"/>
                    <a:gd name="T20" fmla="*/ 49 w 267"/>
                    <a:gd name="T21" fmla="*/ 31 h 265"/>
                    <a:gd name="T22" fmla="*/ 12 w 267"/>
                    <a:gd name="T23" fmla="*/ 77 h 265"/>
                    <a:gd name="T24" fmla="*/ 37 w 267"/>
                    <a:gd name="T25" fmla="*/ 89 h 265"/>
                    <a:gd name="T26" fmla="*/ 27 w 267"/>
                    <a:gd name="T27" fmla="*/ 135 h 265"/>
                    <a:gd name="T28" fmla="*/ 27 w 267"/>
                    <a:gd name="T29" fmla="*/ 135 h 265"/>
                    <a:gd name="T30" fmla="*/ 0 w 267"/>
                    <a:gd name="T31" fmla="*/ 135 h 265"/>
                    <a:gd name="T32" fmla="*/ 13 w 267"/>
                    <a:gd name="T33" fmla="*/ 193 h 265"/>
                    <a:gd name="T34" fmla="*/ 37 w 267"/>
                    <a:gd name="T35" fmla="*/ 181 h 265"/>
                    <a:gd name="T36" fmla="*/ 66 w 267"/>
                    <a:gd name="T37" fmla="*/ 218 h 265"/>
                    <a:gd name="T38" fmla="*/ 50 w 267"/>
                    <a:gd name="T39" fmla="*/ 239 h 265"/>
                    <a:gd name="T40" fmla="*/ 103 w 267"/>
                    <a:gd name="T41" fmla="*/ 265 h 265"/>
                    <a:gd name="T42" fmla="*/ 109 w 267"/>
                    <a:gd name="T43" fmla="*/ 239 h 265"/>
                    <a:gd name="T44" fmla="*/ 133 w 267"/>
                    <a:gd name="T45" fmla="*/ 241 h 265"/>
                    <a:gd name="T46" fmla="*/ 156 w 267"/>
                    <a:gd name="T47" fmla="*/ 239 h 265"/>
                    <a:gd name="T48" fmla="*/ 162 w 267"/>
                    <a:gd name="T49" fmla="*/ 265 h 265"/>
                    <a:gd name="T50" fmla="*/ 216 w 267"/>
                    <a:gd name="T51" fmla="*/ 239 h 265"/>
                    <a:gd name="T52" fmla="*/ 199 w 267"/>
                    <a:gd name="T53" fmla="*/ 218 h 265"/>
                    <a:gd name="T54" fmla="*/ 229 w 267"/>
                    <a:gd name="T55" fmla="*/ 181 h 265"/>
                    <a:gd name="T56" fmla="*/ 253 w 267"/>
                    <a:gd name="T57" fmla="*/ 193 h 265"/>
                    <a:gd name="T58" fmla="*/ 267 w 267"/>
                    <a:gd name="T59" fmla="*/ 135 h 265"/>
                    <a:gd name="T60" fmla="*/ 267 w 267"/>
                    <a:gd name="T61" fmla="*/ 134 h 265"/>
                    <a:gd name="T62" fmla="*/ 239 w 267"/>
                    <a:gd name="T63" fmla="*/ 134 h 265"/>
                    <a:gd name="T64" fmla="*/ 75 w 267"/>
                    <a:gd name="T65" fmla="*/ 135 h 265"/>
                    <a:gd name="T66" fmla="*/ 133 w 267"/>
                    <a:gd name="T67" fmla="*/ 77 h 265"/>
                    <a:gd name="T68" fmla="*/ 190 w 267"/>
                    <a:gd name="T69" fmla="*/ 135 h 265"/>
                    <a:gd name="T70" fmla="*/ 133 w 267"/>
                    <a:gd name="T71" fmla="*/ 192 h 265"/>
                    <a:gd name="T72" fmla="*/ 75 w 267"/>
                    <a:gd name="T73" fmla="*/ 13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7" h="265">
                      <a:moveTo>
                        <a:pt x="239" y="134"/>
                      </a:moveTo>
                      <a:cubicBezTo>
                        <a:pt x="239" y="114"/>
                        <a:pt x="235" y="102"/>
                        <a:pt x="229" y="88"/>
                      </a:cubicBezTo>
                      <a:cubicBezTo>
                        <a:pt x="253" y="76"/>
                        <a:pt x="253" y="76"/>
                        <a:pt x="253" y="76"/>
                      </a:cubicBezTo>
                      <a:cubicBezTo>
                        <a:pt x="244" y="59"/>
                        <a:pt x="231" y="43"/>
                        <a:pt x="215" y="30"/>
                      </a:cubicBezTo>
                      <a:cubicBezTo>
                        <a:pt x="199" y="51"/>
                        <a:pt x="199" y="51"/>
                        <a:pt x="199" y="51"/>
                      </a:cubicBezTo>
                      <a:cubicBezTo>
                        <a:pt x="187" y="41"/>
                        <a:pt x="172" y="34"/>
                        <a:pt x="156" y="31"/>
                      </a:cubicBezTo>
                      <a:cubicBezTo>
                        <a:pt x="162" y="5"/>
                        <a:pt x="162" y="5"/>
                        <a:pt x="162" y="5"/>
                      </a:cubicBezTo>
                      <a:cubicBezTo>
                        <a:pt x="143" y="0"/>
                        <a:pt x="122" y="0"/>
                        <a:pt x="103" y="5"/>
                      </a:cubicBezTo>
                      <a:cubicBezTo>
                        <a:pt x="109" y="31"/>
                        <a:pt x="109" y="31"/>
                        <a:pt x="109" y="31"/>
                      </a:cubicBezTo>
                      <a:cubicBezTo>
                        <a:pt x="93" y="35"/>
                        <a:pt x="78" y="42"/>
                        <a:pt x="66" y="52"/>
                      </a:cubicBezTo>
                      <a:cubicBezTo>
                        <a:pt x="49" y="31"/>
                        <a:pt x="49" y="31"/>
                        <a:pt x="49" y="31"/>
                      </a:cubicBezTo>
                      <a:cubicBezTo>
                        <a:pt x="34" y="43"/>
                        <a:pt x="21" y="59"/>
                        <a:pt x="12" y="77"/>
                      </a:cubicBezTo>
                      <a:cubicBezTo>
                        <a:pt x="37" y="89"/>
                        <a:pt x="37" y="89"/>
                        <a:pt x="37" y="89"/>
                      </a:cubicBezTo>
                      <a:cubicBezTo>
                        <a:pt x="30" y="103"/>
                        <a:pt x="27" y="118"/>
                        <a:pt x="27" y="135"/>
                      </a:cubicBezTo>
                      <a:cubicBezTo>
                        <a:pt x="27" y="135"/>
                        <a:pt x="27" y="135"/>
                        <a:pt x="27" y="135"/>
                      </a:cubicBezTo>
                      <a:cubicBezTo>
                        <a:pt x="0" y="135"/>
                        <a:pt x="0" y="135"/>
                        <a:pt x="0" y="135"/>
                      </a:cubicBezTo>
                      <a:cubicBezTo>
                        <a:pt x="0" y="155"/>
                        <a:pt x="4" y="175"/>
                        <a:pt x="13" y="193"/>
                      </a:cubicBezTo>
                      <a:cubicBezTo>
                        <a:pt x="37" y="181"/>
                        <a:pt x="37" y="181"/>
                        <a:pt x="37" y="181"/>
                      </a:cubicBezTo>
                      <a:cubicBezTo>
                        <a:pt x="44" y="196"/>
                        <a:pt x="54" y="208"/>
                        <a:pt x="66" y="218"/>
                      </a:cubicBezTo>
                      <a:cubicBezTo>
                        <a:pt x="50" y="239"/>
                        <a:pt x="50" y="239"/>
                        <a:pt x="50" y="239"/>
                      </a:cubicBezTo>
                      <a:cubicBezTo>
                        <a:pt x="65" y="252"/>
                        <a:pt x="84" y="260"/>
                        <a:pt x="103" y="265"/>
                      </a:cubicBezTo>
                      <a:cubicBezTo>
                        <a:pt x="109" y="239"/>
                        <a:pt x="109" y="239"/>
                        <a:pt x="109" y="239"/>
                      </a:cubicBezTo>
                      <a:cubicBezTo>
                        <a:pt x="117" y="240"/>
                        <a:pt x="125" y="241"/>
                        <a:pt x="133" y="241"/>
                      </a:cubicBezTo>
                      <a:cubicBezTo>
                        <a:pt x="141" y="241"/>
                        <a:pt x="149" y="240"/>
                        <a:pt x="156" y="239"/>
                      </a:cubicBezTo>
                      <a:cubicBezTo>
                        <a:pt x="162" y="265"/>
                        <a:pt x="162" y="265"/>
                        <a:pt x="162" y="265"/>
                      </a:cubicBezTo>
                      <a:cubicBezTo>
                        <a:pt x="182" y="260"/>
                        <a:pt x="200" y="251"/>
                        <a:pt x="216" y="239"/>
                      </a:cubicBezTo>
                      <a:cubicBezTo>
                        <a:pt x="199" y="218"/>
                        <a:pt x="199" y="218"/>
                        <a:pt x="199" y="218"/>
                      </a:cubicBezTo>
                      <a:cubicBezTo>
                        <a:pt x="212" y="208"/>
                        <a:pt x="222" y="196"/>
                        <a:pt x="229" y="181"/>
                      </a:cubicBezTo>
                      <a:cubicBezTo>
                        <a:pt x="253" y="193"/>
                        <a:pt x="253" y="193"/>
                        <a:pt x="253" y="193"/>
                      </a:cubicBezTo>
                      <a:cubicBezTo>
                        <a:pt x="262" y="174"/>
                        <a:pt x="267" y="155"/>
                        <a:pt x="267" y="135"/>
                      </a:cubicBezTo>
                      <a:cubicBezTo>
                        <a:pt x="267" y="134"/>
                        <a:pt x="267" y="134"/>
                        <a:pt x="267" y="134"/>
                      </a:cubicBezTo>
                      <a:lnTo>
                        <a:pt x="239" y="134"/>
                      </a:lnTo>
                      <a:close/>
                      <a:moveTo>
                        <a:pt x="75" y="135"/>
                      </a:moveTo>
                      <a:cubicBezTo>
                        <a:pt x="75" y="103"/>
                        <a:pt x="101" y="77"/>
                        <a:pt x="133" y="77"/>
                      </a:cubicBezTo>
                      <a:cubicBezTo>
                        <a:pt x="164" y="77"/>
                        <a:pt x="190" y="103"/>
                        <a:pt x="190" y="135"/>
                      </a:cubicBezTo>
                      <a:cubicBezTo>
                        <a:pt x="190" y="166"/>
                        <a:pt x="164" y="192"/>
                        <a:pt x="133" y="192"/>
                      </a:cubicBezTo>
                      <a:cubicBezTo>
                        <a:pt x="101" y="192"/>
                        <a:pt x="75" y="166"/>
                        <a:pt x="75" y="135"/>
                      </a:cubicBezTo>
                      <a:close/>
                    </a:path>
                  </a:pathLst>
                </a:custGeom>
                <a:grpFill/>
                <a:ln>
                  <a:solidFill>
                    <a:schemeClr val="bg1"/>
                  </a:solidFill>
                </a:ln>
              </p:spPr>
              <p:txBody>
                <a:bodyPr wrap="square" lIns="91440" tIns="45720" rIns="91440" bIns="45720" anchor="ctr">
                  <a:normAutofit fontScale="47500" lnSpcReduction="20000"/>
                </a:bodyPr>
                <a:lstStyle/>
                <a:p>
                  <a:pPr algn="ctr"/>
                  <a:endParaRPr/>
                </a:p>
              </p:txBody>
            </p:sp>
            <p:sp>
              <p:nvSpPr>
                <p:cNvPr id="80" name="íṧ1ídé">
                  <a:extLst>
                    <a:ext uri="{FF2B5EF4-FFF2-40B4-BE49-F238E27FC236}">
                      <a16:creationId xmlns:a16="http://schemas.microsoft.com/office/drawing/2014/main" id="{F9876506-C6C3-4EFE-B974-A075BEF05164}"/>
                    </a:ext>
                  </a:extLst>
                </p:cNvPr>
                <p:cNvSpPr/>
                <p:nvPr/>
              </p:nvSpPr>
              <p:spPr bwMode="auto">
                <a:xfrm>
                  <a:off x="10795251" y="3935827"/>
                  <a:ext cx="573266" cy="138871"/>
                </a:xfrm>
                <a:custGeom>
                  <a:avLst/>
                  <a:gdLst>
                    <a:gd name="T0" fmla="*/ 677 w 677"/>
                    <a:gd name="T1" fmla="*/ 142 h 164"/>
                    <a:gd name="T2" fmla="*/ 672 w 677"/>
                    <a:gd name="T3" fmla="*/ 0 h 164"/>
                    <a:gd name="T4" fmla="*/ 0 w 677"/>
                    <a:gd name="T5" fmla="*/ 22 h 164"/>
                    <a:gd name="T6" fmla="*/ 5 w 677"/>
                    <a:gd name="T7" fmla="*/ 164 h 164"/>
                    <a:gd name="T8" fmla="*/ 677 w 677"/>
                    <a:gd name="T9" fmla="*/ 142 h 164"/>
                  </a:gdLst>
                  <a:ahLst/>
                  <a:cxnLst>
                    <a:cxn ang="0">
                      <a:pos x="T0" y="T1"/>
                    </a:cxn>
                    <a:cxn ang="0">
                      <a:pos x="T2" y="T3"/>
                    </a:cxn>
                    <a:cxn ang="0">
                      <a:pos x="T4" y="T5"/>
                    </a:cxn>
                    <a:cxn ang="0">
                      <a:pos x="T6" y="T7"/>
                    </a:cxn>
                    <a:cxn ang="0">
                      <a:pos x="T8" y="T9"/>
                    </a:cxn>
                  </a:cxnLst>
                  <a:rect l="0" t="0" r="r" b="b"/>
                  <a:pathLst>
                    <a:path w="677" h="164">
                      <a:moveTo>
                        <a:pt x="677" y="142"/>
                      </a:moveTo>
                      <a:lnTo>
                        <a:pt x="672" y="0"/>
                      </a:lnTo>
                      <a:lnTo>
                        <a:pt x="0" y="22"/>
                      </a:lnTo>
                      <a:lnTo>
                        <a:pt x="5" y="164"/>
                      </a:lnTo>
                      <a:lnTo>
                        <a:pt x="677" y="14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1" name="í$ḷïdê">
                  <a:extLst>
                    <a:ext uri="{FF2B5EF4-FFF2-40B4-BE49-F238E27FC236}">
                      <a16:creationId xmlns:a16="http://schemas.microsoft.com/office/drawing/2014/main" id="{24081FE3-C496-4634-89CF-BC8E065CCDA2}"/>
                    </a:ext>
                  </a:extLst>
                </p:cNvPr>
                <p:cNvSpPr/>
                <p:nvPr/>
              </p:nvSpPr>
              <p:spPr bwMode="auto">
                <a:xfrm>
                  <a:off x="10801178" y="4112803"/>
                  <a:ext cx="300605" cy="138024"/>
                </a:xfrm>
                <a:custGeom>
                  <a:avLst/>
                  <a:gdLst>
                    <a:gd name="T0" fmla="*/ 355 w 355"/>
                    <a:gd name="T1" fmla="*/ 151 h 163"/>
                    <a:gd name="T2" fmla="*/ 350 w 355"/>
                    <a:gd name="T3" fmla="*/ 0 h 163"/>
                    <a:gd name="T4" fmla="*/ 0 w 355"/>
                    <a:gd name="T5" fmla="*/ 11 h 163"/>
                    <a:gd name="T6" fmla="*/ 5 w 355"/>
                    <a:gd name="T7" fmla="*/ 163 h 163"/>
                    <a:gd name="T8" fmla="*/ 355 w 355"/>
                    <a:gd name="T9" fmla="*/ 151 h 163"/>
                  </a:gdLst>
                  <a:ahLst/>
                  <a:cxnLst>
                    <a:cxn ang="0">
                      <a:pos x="T0" y="T1"/>
                    </a:cxn>
                    <a:cxn ang="0">
                      <a:pos x="T2" y="T3"/>
                    </a:cxn>
                    <a:cxn ang="0">
                      <a:pos x="T4" y="T5"/>
                    </a:cxn>
                    <a:cxn ang="0">
                      <a:pos x="T6" y="T7"/>
                    </a:cxn>
                    <a:cxn ang="0">
                      <a:pos x="T8" y="T9"/>
                    </a:cxn>
                  </a:cxnLst>
                  <a:rect l="0" t="0" r="r" b="b"/>
                  <a:pathLst>
                    <a:path w="355" h="163">
                      <a:moveTo>
                        <a:pt x="355" y="151"/>
                      </a:moveTo>
                      <a:lnTo>
                        <a:pt x="350" y="0"/>
                      </a:lnTo>
                      <a:lnTo>
                        <a:pt x="0" y="11"/>
                      </a:lnTo>
                      <a:lnTo>
                        <a:pt x="5" y="163"/>
                      </a:lnTo>
                      <a:lnTo>
                        <a:pt x="355" y="151"/>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82" name="ï$ļiḑe">
                  <a:extLst>
                    <a:ext uri="{FF2B5EF4-FFF2-40B4-BE49-F238E27FC236}">
                      <a16:creationId xmlns:a16="http://schemas.microsoft.com/office/drawing/2014/main" id="{118A0957-1F8C-41A6-8735-B3E3A4753A50}"/>
                    </a:ext>
                  </a:extLst>
                </p:cNvPr>
                <p:cNvSpPr/>
                <p:nvPr/>
              </p:nvSpPr>
              <p:spPr bwMode="auto">
                <a:xfrm>
                  <a:off x="10807105" y="4284698"/>
                  <a:ext cx="451330" cy="133790"/>
                </a:xfrm>
                <a:custGeom>
                  <a:avLst/>
                  <a:gdLst>
                    <a:gd name="T0" fmla="*/ 528 w 533"/>
                    <a:gd name="T1" fmla="*/ 0 h 158"/>
                    <a:gd name="T2" fmla="*/ 0 w 533"/>
                    <a:gd name="T3" fmla="*/ 17 h 158"/>
                    <a:gd name="T4" fmla="*/ 3 w 533"/>
                    <a:gd name="T5" fmla="*/ 158 h 158"/>
                    <a:gd name="T6" fmla="*/ 533 w 533"/>
                    <a:gd name="T7" fmla="*/ 142 h 158"/>
                    <a:gd name="T8" fmla="*/ 528 w 533"/>
                    <a:gd name="T9" fmla="*/ 0 h 158"/>
                  </a:gdLst>
                  <a:ahLst/>
                  <a:cxnLst>
                    <a:cxn ang="0">
                      <a:pos x="T0" y="T1"/>
                    </a:cxn>
                    <a:cxn ang="0">
                      <a:pos x="T2" y="T3"/>
                    </a:cxn>
                    <a:cxn ang="0">
                      <a:pos x="T4" y="T5"/>
                    </a:cxn>
                    <a:cxn ang="0">
                      <a:pos x="T6" y="T7"/>
                    </a:cxn>
                    <a:cxn ang="0">
                      <a:pos x="T8" y="T9"/>
                    </a:cxn>
                  </a:cxnLst>
                  <a:rect l="0" t="0" r="r" b="b"/>
                  <a:pathLst>
                    <a:path w="533" h="158">
                      <a:moveTo>
                        <a:pt x="528" y="0"/>
                      </a:moveTo>
                      <a:lnTo>
                        <a:pt x="0" y="17"/>
                      </a:lnTo>
                      <a:lnTo>
                        <a:pt x="3" y="158"/>
                      </a:lnTo>
                      <a:lnTo>
                        <a:pt x="533" y="142"/>
                      </a:lnTo>
                      <a:lnTo>
                        <a:pt x="528"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83" name="íṣḷiḋé">
                  <a:extLst>
                    <a:ext uri="{FF2B5EF4-FFF2-40B4-BE49-F238E27FC236}">
                      <a16:creationId xmlns:a16="http://schemas.microsoft.com/office/drawing/2014/main" id="{32B5FEA8-F44D-450A-835C-4AAE1299DCFC}"/>
                    </a:ext>
                  </a:extLst>
                </p:cNvPr>
                <p:cNvSpPr/>
                <p:nvPr/>
              </p:nvSpPr>
              <p:spPr bwMode="auto">
                <a:xfrm>
                  <a:off x="10727509" y="3807964"/>
                  <a:ext cx="626613" cy="636774"/>
                </a:xfrm>
                <a:custGeom>
                  <a:avLst/>
                  <a:gdLst>
                    <a:gd name="T0" fmla="*/ 92 w 740"/>
                    <a:gd name="T1" fmla="*/ 523 h 752"/>
                    <a:gd name="T2" fmla="*/ 87 w 740"/>
                    <a:gd name="T3" fmla="*/ 371 h 752"/>
                    <a:gd name="T4" fmla="*/ 85 w 740"/>
                    <a:gd name="T5" fmla="*/ 315 h 752"/>
                    <a:gd name="T6" fmla="*/ 80 w 740"/>
                    <a:gd name="T7" fmla="*/ 173 h 752"/>
                    <a:gd name="T8" fmla="*/ 78 w 740"/>
                    <a:gd name="T9" fmla="*/ 97 h 752"/>
                    <a:gd name="T10" fmla="*/ 740 w 740"/>
                    <a:gd name="T11" fmla="*/ 76 h 752"/>
                    <a:gd name="T12" fmla="*/ 738 w 740"/>
                    <a:gd name="T13" fmla="*/ 0 h 752"/>
                    <a:gd name="T14" fmla="*/ 61 w 740"/>
                    <a:gd name="T15" fmla="*/ 21 h 752"/>
                    <a:gd name="T16" fmla="*/ 0 w 740"/>
                    <a:gd name="T17" fmla="*/ 24 h 752"/>
                    <a:gd name="T18" fmla="*/ 23 w 740"/>
                    <a:gd name="T19" fmla="*/ 752 h 752"/>
                    <a:gd name="T20" fmla="*/ 99 w 740"/>
                    <a:gd name="T21" fmla="*/ 750 h 752"/>
                    <a:gd name="T22" fmla="*/ 97 w 740"/>
                    <a:gd name="T23" fmla="*/ 721 h 752"/>
                    <a:gd name="T24" fmla="*/ 94 w 740"/>
                    <a:gd name="T25" fmla="*/ 580 h 752"/>
                    <a:gd name="T26" fmla="*/ 92 w 740"/>
                    <a:gd name="T27" fmla="*/ 523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0" h="752">
                      <a:moveTo>
                        <a:pt x="92" y="523"/>
                      </a:moveTo>
                      <a:lnTo>
                        <a:pt x="87" y="371"/>
                      </a:lnTo>
                      <a:lnTo>
                        <a:pt x="85" y="315"/>
                      </a:lnTo>
                      <a:lnTo>
                        <a:pt x="80" y="173"/>
                      </a:lnTo>
                      <a:lnTo>
                        <a:pt x="78" y="97"/>
                      </a:lnTo>
                      <a:lnTo>
                        <a:pt x="740" y="76"/>
                      </a:lnTo>
                      <a:lnTo>
                        <a:pt x="738" y="0"/>
                      </a:lnTo>
                      <a:lnTo>
                        <a:pt x="61" y="21"/>
                      </a:lnTo>
                      <a:lnTo>
                        <a:pt x="0" y="24"/>
                      </a:lnTo>
                      <a:lnTo>
                        <a:pt x="23" y="752"/>
                      </a:lnTo>
                      <a:lnTo>
                        <a:pt x="99" y="750"/>
                      </a:lnTo>
                      <a:lnTo>
                        <a:pt x="97" y="721"/>
                      </a:lnTo>
                      <a:lnTo>
                        <a:pt x="94" y="580"/>
                      </a:lnTo>
                      <a:lnTo>
                        <a:pt x="92" y="523"/>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4" name="ïś1ïḋe">
                  <a:extLst>
                    <a:ext uri="{FF2B5EF4-FFF2-40B4-BE49-F238E27FC236}">
                      <a16:creationId xmlns:a16="http://schemas.microsoft.com/office/drawing/2014/main" id="{A53C4121-F5A2-417B-AE53-3E9CEBDF6361}"/>
                    </a:ext>
                  </a:extLst>
                </p:cNvPr>
                <p:cNvSpPr/>
                <p:nvPr/>
              </p:nvSpPr>
              <p:spPr bwMode="auto">
                <a:xfrm>
                  <a:off x="10118678" y="1817199"/>
                  <a:ext cx="358185" cy="464032"/>
                </a:xfrm>
                <a:custGeom>
                  <a:avLst/>
                  <a:gdLst>
                    <a:gd name="T0" fmla="*/ 179 w 179"/>
                    <a:gd name="T1" fmla="*/ 134 h 232"/>
                    <a:gd name="T2" fmla="*/ 140 w 179"/>
                    <a:gd name="T3" fmla="*/ 119 h 232"/>
                    <a:gd name="T4" fmla="*/ 138 w 179"/>
                    <a:gd name="T5" fmla="*/ 24 h 232"/>
                    <a:gd name="T6" fmla="*/ 109 w 179"/>
                    <a:gd name="T7" fmla="*/ 31 h 232"/>
                    <a:gd name="T8" fmla="*/ 91 w 179"/>
                    <a:gd name="T9" fmla="*/ 95 h 232"/>
                    <a:gd name="T10" fmla="*/ 26 w 179"/>
                    <a:gd name="T11" fmla="*/ 90 h 232"/>
                    <a:gd name="T12" fmla="*/ 18 w 179"/>
                    <a:gd name="T13" fmla="*/ 120 h 232"/>
                    <a:gd name="T14" fmla="*/ 16 w 179"/>
                    <a:gd name="T15" fmla="*/ 152 h 232"/>
                    <a:gd name="T16" fmla="*/ 17 w 179"/>
                    <a:gd name="T17" fmla="*/ 185 h 232"/>
                    <a:gd name="T18" fmla="*/ 34 w 179"/>
                    <a:gd name="T19" fmla="*/ 219 h 232"/>
                    <a:gd name="T20" fmla="*/ 131 w 179"/>
                    <a:gd name="T21" fmla="*/ 211 h 232"/>
                    <a:gd name="T22" fmla="*/ 175 w 179"/>
                    <a:gd name="T23" fmla="*/ 207 h 232"/>
                    <a:gd name="T24" fmla="*/ 179 w 179"/>
                    <a:gd name="T25" fmla="*/ 13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232">
                      <a:moveTo>
                        <a:pt x="179" y="134"/>
                      </a:moveTo>
                      <a:cubicBezTo>
                        <a:pt x="164" y="133"/>
                        <a:pt x="150" y="129"/>
                        <a:pt x="140" y="119"/>
                      </a:cubicBezTo>
                      <a:cubicBezTo>
                        <a:pt x="123" y="102"/>
                        <a:pt x="132" y="47"/>
                        <a:pt x="138" y="24"/>
                      </a:cubicBezTo>
                      <a:cubicBezTo>
                        <a:pt x="145" y="0"/>
                        <a:pt x="121" y="1"/>
                        <a:pt x="109" y="31"/>
                      </a:cubicBezTo>
                      <a:cubicBezTo>
                        <a:pt x="97" y="61"/>
                        <a:pt x="91" y="95"/>
                        <a:pt x="91" y="95"/>
                      </a:cubicBezTo>
                      <a:cubicBezTo>
                        <a:pt x="91" y="95"/>
                        <a:pt x="36" y="89"/>
                        <a:pt x="26" y="90"/>
                      </a:cubicBezTo>
                      <a:cubicBezTo>
                        <a:pt x="17" y="91"/>
                        <a:pt x="10" y="105"/>
                        <a:pt x="18" y="120"/>
                      </a:cubicBezTo>
                      <a:cubicBezTo>
                        <a:pt x="23" y="131"/>
                        <a:pt x="7" y="134"/>
                        <a:pt x="16" y="152"/>
                      </a:cubicBezTo>
                      <a:cubicBezTo>
                        <a:pt x="19" y="158"/>
                        <a:pt x="2" y="166"/>
                        <a:pt x="17" y="185"/>
                      </a:cubicBezTo>
                      <a:cubicBezTo>
                        <a:pt x="22" y="192"/>
                        <a:pt x="0" y="207"/>
                        <a:pt x="34" y="219"/>
                      </a:cubicBezTo>
                      <a:cubicBezTo>
                        <a:pt x="68" y="232"/>
                        <a:pt x="116" y="221"/>
                        <a:pt x="131" y="211"/>
                      </a:cubicBezTo>
                      <a:cubicBezTo>
                        <a:pt x="144" y="202"/>
                        <a:pt x="159" y="205"/>
                        <a:pt x="175" y="207"/>
                      </a:cubicBezTo>
                      <a:lnTo>
                        <a:pt x="179" y="134"/>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85" name="iṩ1ïdé">
                  <a:extLst>
                    <a:ext uri="{FF2B5EF4-FFF2-40B4-BE49-F238E27FC236}">
                      <a16:creationId xmlns:a16="http://schemas.microsoft.com/office/drawing/2014/main" id="{A7D61338-FD92-4173-95E6-C295EA5D8F9E}"/>
                    </a:ext>
                  </a:extLst>
                </p:cNvPr>
                <p:cNvSpPr/>
                <p:nvPr/>
              </p:nvSpPr>
              <p:spPr bwMode="auto">
                <a:xfrm>
                  <a:off x="9439566" y="4957883"/>
                  <a:ext cx="638467" cy="897580"/>
                </a:xfrm>
                <a:custGeom>
                  <a:avLst/>
                  <a:gdLst>
                    <a:gd name="T0" fmla="*/ 32 w 319"/>
                    <a:gd name="T1" fmla="*/ 250 h 448"/>
                    <a:gd name="T2" fmla="*/ 81 w 319"/>
                    <a:gd name="T3" fmla="*/ 416 h 448"/>
                    <a:gd name="T4" fmla="*/ 247 w 319"/>
                    <a:gd name="T5" fmla="*/ 365 h 448"/>
                    <a:gd name="T6" fmla="*/ 226 w 319"/>
                    <a:gd name="T7" fmla="*/ 222 h 448"/>
                    <a:gd name="T8" fmla="*/ 256 w 319"/>
                    <a:gd name="T9" fmla="*/ 173 h 448"/>
                    <a:gd name="T10" fmla="*/ 246 w 319"/>
                    <a:gd name="T11" fmla="*/ 117 h 448"/>
                    <a:gd name="T12" fmla="*/ 305 w 319"/>
                    <a:gd name="T13" fmla="*/ 79 h 448"/>
                    <a:gd name="T14" fmla="*/ 295 w 319"/>
                    <a:gd name="T15" fmla="*/ 12 h 448"/>
                    <a:gd name="T16" fmla="*/ 234 w 319"/>
                    <a:gd name="T17" fmla="*/ 46 h 448"/>
                    <a:gd name="T18" fmla="*/ 159 w 319"/>
                    <a:gd name="T19" fmla="*/ 188 h 448"/>
                    <a:gd name="T20" fmla="*/ 32 w 319"/>
                    <a:gd name="T21" fmla="*/ 250 h 448"/>
                    <a:gd name="T22" fmla="*/ 101 w 319"/>
                    <a:gd name="T23" fmla="*/ 376 h 448"/>
                    <a:gd name="T24" fmla="*/ 89 w 319"/>
                    <a:gd name="T25" fmla="*/ 336 h 448"/>
                    <a:gd name="T26" fmla="*/ 128 w 319"/>
                    <a:gd name="T27" fmla="*/ 324 h 448"/>
                    <a:gd name="T28" fmla="*/ 141 w 319"/>
                    <a:gd name="T29" fmla="*/ 364 h 448"/>
                    <a:gd name="T30" fmla="*/ 101 w 319"/>
                    <a:gd name="T31" fmla="*/ 376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448">
                      <a:moveTo>
                        <a:pt x="32" y="250"/>
                      </a:moveTo>
                      <a:cubicBezTo>
                        <a:pt x="0" y="310"/>
                        <a:pt x="21" y="384"/>
                        <a:pt x="81" y="416"/>
                      </a:cubicBezTo>
                      <a:cubicBezTo>
                        <a:pt x="141" y="448"/>
                        <a:pt x="215" y="425"/>
                        <a:pt x="247" y="365"/>
                      </a:cubicBezTo>
                      <a:cubicBezTo>
                        <a:pt x="272" y="317"/>
                        <a:pt x="262" y="259"/>
                        <a:pt x="226" y="222"/>
                      </a:cubicBezTo>
                      <a:cubicBezTo>
                        <a:pt x="238" y="203"/>
                        <a:pt x="251" y="182"/>
                        <a:pt x="256" y="173"/>
                      </a:cubicBezTo>
                      <a:cubicBezTo>
                        <a:pt x="265" y="156"/>
                        <a:pt x="240" y="130"/>
                        <a:pt x="246" y="117"/>
                      </a:cubicBezTo>
                      <a:cubicBezTo>
                        <a:pt x="253" y="104"/>
                        <a:pt x="298" y="92"/>
                        <a:pt x="305" y="79"/>
                      </a:cubicBezTo>
                      <a:cubicBezTo>
                        <a:pt x="312" y="66"/>
                        <a:pt x="319" y="25"/>
                        <a:pt x="295" y="12"/>
                      </a:cubicBezTo>
                      <a:cubicBezTo>
                        <a:pt x="272" y="0"/>
                        <a:pt x="234" y="46"/>
                        <a:pt x="234" y="46"/>
                      </a:cubicBezTo>
                      <a:cubicBezTo>
                        <a:pt x="159" y="188"/>
                        <a:pt x="159" y="188"/>
                        <a:pt x="159" y="188"/>
                      </a:cubicBezTo>
                      <a:cubicBezTo>
                        <a:pt x="106" y="180"/>
                        <a:pt x="56" y="204"/>
                        <a:pt x="32" y="250"/>
                      </a:cubicBezTo>
                      <a:close/>
                      <a:moveTo>
                        <a:pt x="101" y="376"/>
                      </a:moveTo>
                      <a:cubicBezTo>
                        <a:pt x="86" y="369"/>
                        <a:pt x="81" y="351"/>
                        <a:pt x="89" y="336"/>
                      </a:cubicBezTo>
                      <a:cubicBezTo>
                        <a:pt x="96" y="322"/>
                        <a:pt x="114" y="317"/>
                        <a:pt x="128" y="324"/>
                      </a:cubicBezTo>
                      <a:cubicBezTo>
                        <a:pt x="143" y="332"/>
                        <a:pt x="148" y="350"/>
                        <a:pt x="141" y="364"/>
                      </a:cubicBezTo>
                      <a:cubicBezTo>
                        <a:pt x="133" y="378"/>
                        <a:pt x="115" y="384"/>
                        <a:pt x="101" y="376"/>
                      </a:cubicBezTo>
                      <a:close/>
                    </a:path>
                  </a:pathLst>
                </a:custGeom>
                <a:grpFill/>
                <a:ln>
                  <a:solidFill>
                    <a:schemeClr val="bg1"/>
                  </a:solidFill>
                </a:ln>
              </p:spPr>
              <p:txBody>
                <a:bodyPr wrap="square" lIns="91440" tIns="45720" rIns="91440" bIns="45720" anchor="ctr">
                  <a:normAutofit lnSpcReduction="10000"/>
                </a:bodyPr>
                <a:lstStyle/>
                <a:p>
                  <a:pPr algn="ctr"/>
                  <a:endParaRPr/>
                </a:p>
              </p:txBody>
            </p:sp>
            <p:sp>
              <p:nvSpPr>
                <p:cNvPr id="86" name="îṧlíḋé">
                  <a:extLst>
                    <a:ext uri="{FF2B5EF4-FFF2-40B4-BE49-F238E27FC236}">
                      <a16:creationId xmlns:a16="http://schemas.microsoft.com/office/drawing/2014/main" id="{65C7C966-71AF-4EE9-8CAE-39CAB9D1ACDB}"/>
                    </a:ext>
                  </a:extLst>
                </p:cNvPr>
                <p:cNvSpPr/>
                <p:nvPr/>
              </p:nvSpPr>
              <p:spPr bwMode="auto">
                <a:xfrm>
                  <a:off x="8698639" y="5166189"/>
                  <a:ext cx="953467" cy="828992"/>
                </a:xfrm>
                <a:custGeom>
                  <a:avLst/>
                  <a:gdLst>
                    <a:gd name="T0" fmla="*/ 31 w 476"/>
                    <a:gd name="T1" fmla="*/ 202 h 414"/>
                    <a:gd name="T2" fmla="*/ 17 w 476"/>
                    <a:gd name="T3" fmla="*/ 127 h 414"/>
                    <a:gd name="T4" fmla="*/ 82 w 476"/>
                    <a:gd name="T5" fmla="*/ 31 h 414"/>
                    <a:gd name="T6" fmla="*/ 156 w 476"/>
                    <a:gd name="T7" fmla="*/ 16 h 414"/>
                    <a:gd name="T8" fmla="*/ 445 w 476"/>
                    <a:gd name="T9" fmla="*/ 212 h 414"/>
                    <a:gd name="T10" fmla="*/ 459 w 476"/>
                    <a:gd name="T11" fmla="*/ 287 h 414"/>
                    <a:gd name="T12" fmla="*/ 394 w 476"/>
                    <a:gd name="T13" fmla="*/ 383 h 414"/>
                    <a:gd name="T14" fmla="*/ 320 w 476"/>
                    <a:gd name="T15" fmla="*/ 398 h 414"/>
                    <a:gd name="T16" fmla="*/ 31 w 476"/>
                    <a:gd name="T17" fmla="*/ 202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 h="414">
                      <a:moveTo>
                        <a:pt x="31" y="202"/>
                      </a:moveTo>
                      <a:cubicBezTo>
                        <a:pt x="6" y="185"/>
                        <a:pt x="0" y="152"/>
                        <a:pt x="17" y="127"/>
                      </a:cubicBezTo>
                      <a:cubicBezTo>
                        <a:pt x="82" y="31"/>
                        <a:pt x="82" y="31"/>
                        <a:pt x="82" y="31"/>
                      </a:cubicBezTo>
                      <a:cubicBezTo>
                        <a:pt x="99" y="6"/>
                        <a:pt x="132" y="0"/>
                        <a:pt x="156" y="16"/>
                      </a:cubicBezTo>
                      <a:cubicBezTo>
                        <a:pt x="445" y="212"/>
                        <a:pt x="445" y="212"/>
                        <a:pt x="445" y="212"/>
                      </a:cubicBezTo>
                      <a:cubicBezTo>
                        <a:pt x="470" y="229"/>
                        <a:pt x="476" y="262"/>
                        <a:pt x="459" y="287"/>
                      </a:cubicBezTo>
                      <a:cubicBezTo>
                        <a:pt x="394" y="383"/>
                        <a:pt x="394" y="383"/>
                        <a:pt x="394" y="383"/>
                      </a:cubicBezTo>
                      <a:cubicBezTo>
                        <a:pt x="377" y="408"/>
                        <a:pt x="344" y="414"/>
                        <a:pt x="320" y="398"/>
                      </a:cubicBezTo>
                      <a:cubicBezTo>
                        <a:pt x="31" y="202"/>
                        <a:pt x="31" y="202"/>
                        <a:pt x="31" y="202"/>
                      </a:cubicBezTo>
                    </a:path>
                  </a:pathLst>
                </a:custGeom>
                <a:grpFill/>
                <a:ln w="9525">
                  <a:solidFill>
                    <a:schemeClr val="bg1"/>
                  </a:solidFill>
                  <a:round/>
                </a:ln>
              </p:spPr>
              <p:txBody>
                <a:bodyPr wrap="square" lIns="91440" tIns="45720" rIns="91440" bIns="45720" anchor="ctr">
                  <a:normAutofit fontScale="92500" lnSpcReduction="20000"/>
                </a:bodyPr>
                <a:lstStyle/>
                <a:p>
                  <a:pPr algn="ctr"/>
                  <a:endParaRPr/>
                </a:p>
              </p:txBody>
            </p:sp>
            <p:sp>
              <p:nvSpPr>
                <p:cNvPr id="87" name="iṩḻíḓè">
                  <a:extLst>
                    <a:ext uri="{FF2B5EF4-FFF2-40B4-BE49-F238E27FC236}">
                      <a16:creationId xmlns:a16="http://schemas.microsoft.com/office/drawing/2014/main" id="{BF151A6B-7729-4B01-B042-AE1BC73F1EBF}"/>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88" name="i$ḷiḍé">
                  <a:extLst>
                    <a:ext uri="{FF2B5EF4-FFF2-40B4-BE49-F238E27FC236}">
                      <a16:creationId xmlns:a16="http://schemas.microsoft.com/office/drawing/2014/main" id="{3E7ABD35-0272-4CED-9C7E-EFD040114AE7}"/>
                    </a:ext>
                  </a:extLst>
                </p:cNvPr>
                <p:cNvSpPr/>
                <p:nvPr/>
              </p:nvSpPr>
              <p:spPr bwMode="auto">
                <a:xfrm>
                  <a:off x="8842590" y="5272036"/>
                  <a:ext cx="690967" cy="623226"/>
                </a:xfrm>
                <a:custGeom>
                  <a:avLst/>
                  <a:gdLst>
                    <a:gd name="T0" fmla="*/ 0 w 816"/>
                    <a:gd name="T1" fmla="*/ 338 h 736"/>
                    <a:gd name="T2" fmla="*/ 227 w 816"/>
                    <a:gd name="T3" fmla="*/ 0 h 736"/>
                    <a:gd name="T4" fmla="*/ 816 w 816"/>
                    <a:gd name="T5" fmla="*/ 400 h 736"/>
                    <a:gd name="T6" fmla="*/ 587 w 816"/>
                    <a:gd name="T7" fmla="*/ 736 h 736"/>
                    <a:gd name="T8" fmla="*/ 0 w 816"/>
                    <a:gd name="T9" fmla="*/ 338 h 736"/>
                  </a:gdLst>
                  <a:ahLst/>
                  <a:cxnLst>
                    <a:cxn ang="0">
                      <a:pos x="T0" y="T1"/>
                    </a:cxn>
                    <a:cxn ang="0">
                      <a:pos x="T2" y="T3"/>
                    </a:cxn>
                    <a:cxn ang="0">
                      <a:pos x="T4" y="T5"/>
                    </a:cxn>
                    <a:cxn ang="0">
                      <a:pos x="T6" y="T7"/>
                    </a:cxn>
                    <a:cxn ang="0">
                      <a:pos x="T8" y="T9"/>
                    </a:cxn>
                  </a:cxnLst>
                  <a:rect l="0" t="0" r="r" b="b"/>
                  <a:pathLst>
                    <a:path w="816" h="736">
                      <a:moveTo>
                        <a:pt x="0" y="338"/>
                      </a:moveTo>
                      <a:lnTo>
                        <a:pt x="227" y="0"/>
                      </a:lnTo>
                      <a:lnTo>
                        <a:pt x="816" y="400"/>
                      </a:lnTo>
                      <a:lnTo>
                        <a:pt x="587" y="736"/>
                      </a:lnTo>
                      <a:lnTo>
                        <a:pt x="0" y="338"/>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89" name="iśľíḑê">
                  <a:extLst>
                    <a:ext uri="{FF2B5EF4-FFF2-40B4-BE49-F238E27FC236}">
                      <a16:creationId xmlns:a16="http://schemas.microsoft.com/office/drawing/2014/main" id="{8E998382-39ED-4787-8306-FC5C821F7AEB}"/>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close/>
                      <a:moveTo>
                        <a:pt x="232" y="0"/>
                      </a:moveTo>
                      <a:lnTo>
                        <a:pt x="0" y="343"/>
                      </a:lnTo>
                      <a:lnTo>
                        <a:pt x="227" y="5"/>
                      </a:lnTo>
                      <a:lnTo>
                        <a:pt x="237" y="12"/>
                      </a:lnTo>
                      <a:lnTo>
                        <a:pt x="232" y="0"/>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0" name="îṩḻïḑé">
                  <a:extLst>
                    <a:ext uri="{FF2B5EF4-FFF2-40B4-BE49-F238E27FC236}">
                      <a16:creationId xmlns:a16="http://schemas.microsoft.com/office/drawing/2014/main" id="{DF68DC5B-39A6-4446-8DA8-FAAD8456810C}"/>
                    </a:ext>
                  </a:extLst>
                </p:cNvPr>
                <p:cNvSpPr/>
                <p:nvPr/>
              </p:nvSpPr>
              <p:spPr bwMode="auto">
                <a:xfrm>
                  <a:off x="8842590" y="5267802"/>
                  <a:ext cx="500443" cy="629153"/>
                </a:xfrm>
                <a:custGeom>
                  <a:avLst/>
                  <a:gdLst>
                    <a:gd name="T0" fmla="*/ 589 w 591"/>
                    <a:gd name="T1" fmla="*/ 739 h 743"/>
                    <a:gd name="T2" fmla="*/ 587 w 591"/>
                    <a:gd name="T3" fmla="*/ 741 h 743"/>
                    <a:gd name="T4" fmla="*/ 591 w 591"/>
                    <a:gd name="T5" fmla="*/ 743 h 743"/>
                    <a:gd name="T6" fmla="*/ 589 w 591"/>
                    <a:gd name="T7" fmla="*/ 739 h 743"/>
                    <a:gd name="T8" fmla="*/ 232 w 591"/>
                    <a:gd name="T9" fmla="*/ 0 h 743"/>
                    <a:gd name="T10" fmla="*/ 0 w 591"/>
                    <a:gd name="T11" fmla="*/ 343 h 743"/>
                    <a:gd name="T12" fmla="*/ 227 w 591"/>
                    <a:gd name="T13" fmla="*/ 5 h 743"/>
                    <a:gd name="T14" fmla="*/ 237 w 591"/>
                    <a:gd name="T15" fmla="*/ 12 h 743"/>
                    <a:gd name="T16" fmla="*/ 232 w 591"/>
                    <a:gd name="T17" fmla="*/ 0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1" h="743">
                      <a:moveTo>
                        <a:pt x="589" y="739"/>
                      </a:moveTo>
                      <a:lnTo>
                        <a:pt x="587" y="741"/>
                      </a:lnTo>
                      <a:lnTo>
                        <a:pt x="591" y="743"/>
                      </a:lnTo>
                      <a:lnTo>
                        <a:pt x="589" y="739"/>
                      </a:lnTo>
                      <a:moveTo>
                        <a:pt x="232" y="0"/>
                      </a:moveTo>
                      <a:lnTo>
                        <a:pt x="0" y="343"/>
                      </a:lnTo>
                      <a:lnTo>
                        <a:pt x="227" y="5"/>
                      </a:lnTo>
                      <a:lnTo>
                        <a:pt x="237" y="12"/>
                      </a:lnTo>
                      <a:lnTo>
                        <a:pt x="232"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1" name="ïşlïḍê">
                  <a:extLst>
                    <a:ext uri="{FF2B5EF4-FFF2-40B4-BE49-F238E27FC236}">
                      <a16:creationId xmlns:a16="http://schemas.microsoft.com/office/drawing/2014/main" id="{92EBBDFD-6ADD-4E86-881A-4F86403E26EF}"/>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2" name="ïşľídê">
                  <a:extLst>
                    <a:ext uri="{FF2B5EF4-FFF2-40B4-BE49-F238E27FC236}">
                      <a16:creationId xmlns:a16="http://schemas.microsoft.com/office/drawing/2014/main" id="{0F58217B-628E-49B8-AA72-87C600F43587}"/>
                    </a:ext>
                  </a:extLst>
                </p:cNvPr>
                <p:cNvSpPr/>
                <p:nvPr/>
              </p:nvSpPr>
              <p:spPr bwMode="auto">
                <a:xfrm>
                  <a:off x="8842590" y="5272036"/>
                  <a:ext cx="498750" cy="623226"/>
                </a:xfrm>
                <a:custGeom>
                  <a:avLst/>
                  <a:gdLst>
                    <a:gd name="T0" fmla="*/ 227 w 589"/>
                    <a:gd name="T1" fmla="*/ 0 h 736"/>
                    <a:gd name="T2" fmla="*/ 0 w 589"/>
                    <a:gd name="T3" fmla="*/ 338 h 736"/>
                    <a:gd name="T4" fmla="*/ 587 w 589"/>
                    <a:gd name="T5" fmla="*/ 736 h 736"/>
                    <a:gd name="T6" fmla="*/ 589 w 589"/>
                    <a:gd name="T7" fmla="*/ 734 h 736"/>
                    <a:gd name="T8" fmla="*/ 237 w 589"/>
                    <a:gd name="T9" fmla="*/ 7 h 736"/>
                    <a:gd name="T10" fmla="*/ 227 w 589"/>
                    <a:gd name="T11" fmla="*/ 0 h 736"/>
                  </a:gdLst>
                  <a:ahLst/>
                  <a:cxnLst>
                    <a:cxn ang="0">
                      <a:pos x="T0" y="T1"/>
                    </a:cxn>
                    <a:cxn ang="0">
                      <a:pos x="T2" y="T3"/>
                    </a:cxn>
                    <a:cxn ang="0">
                      <a:pos x="T4" y="T5"/>
                    </a:cxn>
                    <a:cxn ang="0">
                      <a:pos x="T6" y="T7"/>
                    </a:cxn>
                    <a:cxn ang="0">
                      <a:pos x="T8" y="T9"/>
                    </a:cxn>
                    <a:cxn ang="0">
                      <a:pos x="T10" y="T11"/>
                    </a:cxn>
                  </a:cxnLst>
                  <a:rect l="0" t="0" r="r" b="b"/>
                  <a:pathLst>
                    <a:path w="589" h="736">
                      <a:moveTo>
                        <a:pt x="227" y="0"/>
                      </a:moveTo>
                      <a:lnTo>
                        <a:pt x="0" y="338"/>
                      </a:lnTo>
                      <a:lnTo>
                        <a:pt x="587" y="736"/>
                      </a:lnTo>
                      <a:lnTo>
                        <a:pt x="589" y="734"/>
                      </a:lnTo>
                      <a:lnTo>
                        <a:pt x="237" y="7"/>
                      </a:lnTo>
                      <a:lnTo>
                        <a:pt x="227" y="0"/>
                      </a:lnTo>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93" name="îṥļîďe">
                  <a:extLst>
                    <a:ext uri="{FF2B5EF4-FFF2-40B4-BE49-F238E27FC236}">
                      <a16:creationId xmlns:a16="http://schemas.microsoft.com/office/drawing/2014/main" id="{1661F8D6-96DE-4B42-B965-E2B31FD43092}"/>
                    </a:ext>
                  </a:extLst>
                </p:cNvPr>
                <p:cNvSpPr/>
                <p:nvPr/>
              </p:nvSpPr>
              <p:spPr bwMode="auto">
                <a:xfrm>
                  <a:off x="8812953" y="5318609"/>
                  <a:ext cx="113468" cy="113468"/>
                </a:xfrm>
                <a:custGeom>
                  <a:avLst/>
                  <a:gdLst>
                    <a:gd name="T0" fmla="*/ 43 w 57"/>
                    <a:gd name="T1" fmla="*/ 8 h 57"/>
                    <a:gd name="T2" fmla="*/ 50 w 57"/>
                    <a:gd name="T3" fmla="*/ 43 h 57"/>
                    <a:gd name="T4" fmla="*/ 15 w 57"/>
                    <a:gd name="T5" fmla="*/ 49 h 57"/>
                    <a:gd name="T6" fmla="*/ 8 w 57"/>
                    <a:gd name="T7" fmla="*/ 15 h 57"/>
                    <a:gd name="T8" fmla="*/ 43 w 57"/>
                    <a:gd name="T9" fmla="*/ 8 h 57"/>
                  </a:gdLst>
                  <a:ahLst/>
                  <a:cxnLst>
                    <a:cxn ang="0">
                      <a:pos x="T0" y="T1"/>
                    </a:cxn>
                    <a:cxn ang="0">
                      <a:pos x="T2" y="T3"/>
                    </a:cxn>
                    <a:cxn ang="0">
                      <a:pos x="T4" y="T5"/>
                    </a:cxn>
                    <a:cxn ang="0">
                      <a:pos x="T6" y="T7"/>
                    </a:cxn>
                    <a:cxn ang="0">
                      <a:pos x="T8" y="T9"/>
                    </a:cxn>
                  </a:cxnLst>
                  <a:rect l="0" t="0" r="r" b="b"/>
                  <a:pathLst>
                    <a:path w="57" h="57">
                      <a:moveTo>
                        <a:pt x="43" y="8"/>
                      </a:moveTo>
                      <a:cubicBezTo>
                        <a:pt x="54" y="16"/>
                        <a:pt x="57" y="31"/>
                        <a:pt x="50" y="43"/>
                      </a:cubicBezTo>
                      <a:cubicBezTo>
                        <a:pt x="42" y="54"/>
                        <a:pt x="26" y="57"/>
                        <a:pt x="15" y="49"/>
                      </a:cubicBezTo>
                      <a:cubicBezTo>
                        <a:pt x="3" y="42"/>
                        <a:pt x="0" y="26"/>
                        <a:pt x="8" y="15"/>
                      </a:cubicBezTo>
                      <a:cubicBezTo>
                        <a:pt x="16" y="3"/>
                        <a:pt x="31" y="0"/>
                        <a:pt x="43" y="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4" name="iSḻíḓé">
                  <a:extLst>
                    <a:ext uri="{FF2B5EF4-FFF2-40B4-BE49-F238E27FC236}">
                      <a16:creationId xmlns:a16="http://schemas.microsoft.com/office/drawing/2014/main" id="{9CFA96BA-090A-4EAB-B699-3BB177E9DFBB}"/>
                    </a:ext>
                  </a:extLst>
                </p:cNvPr>
                <p:cNvSpPr/>
                <p:nvPr/>
              </p:nvSpPr>
              <p:spPr bwMode="auto">
                <a:xfrm>
                  <a:off x="9419243" y="5700504"/>
                  <a:ext cx="136331" cy="182903"/>
                </a:xfrm>
                <a:custGeom>
                  <a:avLst/>
                  <a:gdLst>
                    <a:gd name="T0" fmla="*/ 4 w 68"/>
                    <a:gd name="T1" fmla="*/ 88 h 91"/>
                    <a:gd name="T2" fmla="*/ 2 w 68"/>
                    <a:gd name="T3" fmla="*/ 78 h 91"/>
                    <a:gd name="T4" fmla="*/ 52 w 68"/>
                    <a:gd name="T5" fmla="*/ 4 h 91"/>
                    <a:gd name="T6" fmla="*/ 62 w 68"/>
                    <a:gd name="T7" fmla="*/ 2 h 91"/>
                    <a:gd name="T8" fmla="*/ 64 w 68"/>
                    <a:gd name="T9" fmla="*/ 3 h 91"/>
                    <a:gd name="T10" fmla="*/ 65 w 68"/>
                    <a:gd name="T11" fmla="*/ 13 h 91"/>
                    <a:gd name="T12" fmla="*/ 15 w 68"/>
                    <a:gd name="T13" fmla="*/ 87 h 91"/>
                    <a:gd name="T14" fmla="*/ 5 w 68"/>
                    <a:gd name="T15" fmla="*/ 89 h 91"/>
                    <a:gd name="T16" fmla="*/ 4 w 68"/>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1">
                      <a:moveTo>
                        <a:pt x="4" y="88"/>
                      </a:moveTo>
                      <a:cubicBezTo>
                        <a:pt x="0" y="86"/>
                        <a:pt x="0" y="81"/>
                        <a:pt x="2" y="78"/>
                      </a:cubicBezTo>
                      <a:cubicBezTo>
                        <a:pt x="52" y="4"/>
                        <a:pt x="52" y="4"/>
                        <a:pt x="52" y="4"/>
                      </a:cubicBezTo>
                      <a:cubicBezTo>
                        <a:pt x="54" y="1"/>
                        <a:pt x="59" y="0"/>
                        <a:pt x="62" y="2"/>
                      </a:cubicBezTo>
                      <a:cubicBezTo>
                        <a:pt x="64" y="3"/>
                        <a:pt x="64" y="3"/>
                        <a:pt x="64" y="3"/>
                      </a:cubicBezTo>
                      <a:cubicBezTo>
                        <a:pt x="67" y="5"/>
                        <a:pt x="68" y="9"/>
                        <a:pt x="65" y="13"/>
                      </a:cubicBezTo>
                      <a:cubicBezTo>
                        <a:pt x="15" y="87"/>
                        <a:pt x="15" y="87"/>
                        <a:pt x="15" y="87"/>
                      </a:cubicBezTo>
                      <a:cubicBezTo>
                        <a:pt x="13" y="90"/>
                        <a:pt x="8" y="91"/>
                        <a:pt x="5" y="89"/>
                      </a:cubicBezTo>
                      <a:lnTo>
                        <a:pt x="4" y="8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95" name="iṡ1íḓé">
                  <a:extLst>
                    <a:ext uri="{FF2B5EF4-FFF2-40B4-BE49-F238E27FC236}">
                      <a16:creationId xmlns:a16="http://schemas.microsoft.com/office/drawing/2014/main" id="{1835A8E4-2E1D-4631-96A5-38F1A4B9BEEF}"/>
                    </a:ext>
                  </a:extLst>
                </p:cNvPr>
                <p:cNvSpPr/>
                <p:nvPr/>
              </p:nvSpPr>
              <p:spPr bwMode="auto">
                <a:xfrm>
                  <a:off x="7919607" y="4603085"/>
                  <a:ext cx="889112" cy="1019516"/>
                </a:xfrm>
                <a:custGeom>
                  <a:avLst/>
                  <a:gdLst>
                    <a:gd name="T0" fmla="*/ 52 w 444"/>
                    <a:gd name="T1" fmla="*/ 392 h 509"/>
                    <a:gd name="T2" fmla="*/ 248 w 444"/>
                    <a:gd name="T3" fmla="*/ 473 h 509"/>
                    <a:gd name="T4" fmla="*/ 245 w 444"/>
                    <a:gd name="T5" fmla="*/ 481 h 509"/>
                    <a:gd name="T6" fmla="*/ 238 w 444"/>
                    <a:gd name="T7" fmla="*/ 491 h 509"/>
                    <a:gd name="T8" fmla="*/ 280 w 444"/>
                    <a:gd name="T9" fmla="*/ 509 h 509"/>
                    <a:gd name="T10" fmla="*/ 444 w 444"/>
                    <a:gd name="T11" fmla="*/ 117 h 509"/>
                    <a:gd name="T12" fmla="*/ 163 w 444"/>
                    <a:gd name="T13" fmla="*/ 0 h 509"/>
                    <a:gd name="T14" fmla="*/ 0 w 444"/>
                    <a:gd name="T15" fmla="*/ 392 h 509"/>
                    <a:gd name="T16" fmla="*/ 46 w 444"/>
                    <a:gd name="T17" fmla="*/ 411 h 509"/>
                    <a:gd name="T18" fmla="*/ 49 w 444"/>
                    <a:gd name="T19" fmla="*/ 399 h 509"/>
                    <a:gd name="T20" fmla="*/ 52 w 444"/>
                    <a:gd name="T21" fmla="*/ 392 h 509"/>
                    <a:gd name="T22" fmla="*/ 182 w 444"/>
                    <a:gd name="T23" fmla="*/ 90 h 509"/>
                    <a:gd name="T24" fmla="*/ 374 w 444"/>
                    <a:gd name="T25" fmla="*/ 170 h 509"/>
                    <a:gd name="T26" fmla="*/ 371 w 444"/>
                    <a:gd name="T27" fmla="*/ 178 h 509"/>
                    <a:gd name="T28" fmla="*/ 179 w 444"/>
                    <a:gd name="T29" fmla="*/ 98 h 509"/>
                    <a:gd name="T30" fmla="*/ 182 w 444"/>
                    <a:gd name="T31" fmla="*/ 90 h 509"/>
                    <a:gd name="T32" fmla="*/ 168 w 444"/>
                    <a:gd name="T33" fmla="*/ 124 h 509"/>
                    <a:gd name="T34" fmla="*/ 360 w 444"/>
                    <a:gd name="T35" fmla="*/ 204 h 509"/>
                    <a:gd name="T36" fmla="*/ 357 w 444"/>
                    <a:gd name="T37" fmla="*/ 211 h 509"/>
                    <a:gd name="T38" fmla="*/ 165 w 444"/>
                    <a:gd name="T39" fmla="*/ 131 h 509"/>
                    <a:gd name="T40" fmla="*/ 168 w 444"/>
                    <a:gd name="T41" fmla="*/ 124 h 509"/>
                    <a:gd name="T42" fmla="*/ 152 w 444"/>
                    <a:gd name="T43" fmla="*/ 161 h 509"/>
                    <a:gd name="T44" fmla="*/ 344 w 444"/>
                    <a:gd name="T45" fmla="*/ 241 h 509"/>
                    <a:gd name="T46" fmla="*/ 341 w 444"/>
                    <a:gd name="T47" fmla="*/ 248 h 509"/>
                    <a:gd name="T48" fmla="*/ 149 w 444"/>
                    <a:gd name="T49" fmla="*/ 168 h 509"/>
                    <a:gd name="T50" fmla="*/ 152 w 444"/>
                    <a:gd name="T51" fmla="*/ 161 h 509"/>
                    <a:gd name="T52" fmla="*/ 139 w 444"/>
                    <a:gd name="T53" fmla="*/ 194 h 509"/>
                    <a:gd name="T54" fmla="*/ 331 w 444"/>
                    <a:gd name="T55" fmla="*/ 274 h 509"/>
                    <a:gd name="T56" fmla="*/ 328 w 444"/>
                    <a:gd name="T57" fmla="*/ 281 h 509"/>
                    <a:gd name="T58" fmla="*/ 136 w 444"/>
                    <a:gd name="T59" fmla="*/ 201 h 509"/>
                    <a:gd name="T60" fmla="*/ 139 w 444"/>
                    <a:gd name="T61" fmla="*/ 194 h 509"/>
                    <a:gd name="T62" fmla="*/ 125 w 444"/>
                    <a:gd name="T63" fmla="*/ 227 h 509"/>
                    <a:gd name="T64" fmla="*/ 317 w 444"/>
                    <a:gd name="T65" fmla="*/ 307 h 509"/>
                    <a:gd name="T66" fmla="*/ 314 w 444"/>
                    <a:gd name="T67" fmla="*/ 314 h 509"/>
                    <a:gd name="T68" fmla="*/ 122 w 444"/>
                    <a:gd name="T69" fmla="*/ 234 h 509"/>
                    <a:gd name="T70" fmla="*/ 125 w 444"/>
                    <a:gd name="T71" fmla="*/ 227 h 509"/>
                    <a:gd name="T72" fmla="*/ 111 w 444"/>
                    <a:gd name="T73" fmla="*/ 260 h 509"/>
                    <a:gd name="T74" fmla="*/ 303 w 444"/>
                    <a:gd name="T75" fmla="*/ 340 h 509"/>
                    <a:gd name="T76" fmla="*/ 300 w 444"/>
                    <a:gd name="T77" fmla="*/ 348 h 509"/>
                    <a:gd name="T78" fmla="*/ 108 w 444"/>
                    <a:gd name="T79" fmla="*/ 268 h 509"/>
                    <a:gd name="T80" fmla="*/ 111 w 444"/>
                    <a:gd name="T81" fmla="*/ 260 h 509"/>
                    <a:gd name="T82" fmla="*/ 97 w 444"/>
                    <a:gd name="T83" fmla="*/ 294 h 509"/>
                    <a:gd name="T84" fmla="*/ 289 w 444"/>
                    <a:gd name="T85" fmla="*/ 374 h 509"/>
                    <a:gd name="T86" fmla="*/ 286 w 444"/>
                    <a:gd name="T87" fmla="*/ 381 h 509"/>
                    <a:gd name="T88" fmla="*/ 94 w 444"/>
                    <a:gd name="T89" fmla="*/ 301 h 509"/>
                    <a:gd name="T90" fmla="*/ 97 w 444"/>
                    <a:gd name="T91" fmla="*/ 294 h 509"/>
                    <a:gd name="T92" fmla="*/ 83 w 444"/>
                    <a:gd name="T93" fmla="*/ 327 h 509"/>
                    <a:gd name="T94" fmla="*/ 275 w 444"/>
                    <a:gd name="T95" fmla="*/ 407 h 509"/>
                    <a:gd name="T96" fmla="*/ 272 w 444"/>
                    <a:gd name="T97" fmla="*/ 414 h 509"/>
                    <a:gd name="T98" fmla="*/ 80 w 444"/>
                    <a:gd name="T99" fmla="*/ 334 h 509"/>
                    <a:gd name="T100" fmla="*/ 83 w 444"/>
                    <a:gd name="T101" fmla="*/ 32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44" h="509">
                      <a:moveTo>
                        <a:pt x="52" y="392"/>
                      </a:moveTo>
                      <a:cubicBezTo>
                        <a:pt x="248" y="473"/>
                        <a:pt x="248" y="473"/>
                        <a:pt x="248" y="473"/>
                      </a:cubicBezTo>
                      <a:cubicBezTo>
                        <a:pt x="245" y="481"/>
                        <a:pt x="245" y="481"/>
                        <a:pt x="245" y="481"/>
                      </a:cubicBezTo>
                      <a:cubicBezTo>
                        <a:pt x="243" y="484"/>
                        <a:pt x="241" y="488"/>
                        <a:pt x="238" y="491"/>
                      </a:cubicBezTo>
                      <a:cubicBezTo>
                        <a:pt x="280" y="509"/>
                        <a:pt x="280" y="509"/>
                        <a:pt x="280" y="509"/>
                      </a:cubicBezTo>
                      <a:cubicBezTo>
                        <a:pt x="444" y="117"/>
                        <a:pt x="444" y="117"/>
                        <a:pt x="444" y="117"/>
                      </a:cubicBezTo>
                      <a:cubicBezTo>
                        <a:pt x="163" y="0"/>
                        <a:pt x="163" y="0"/>
                        <a:pt x="163" y="0"/>
                      </a:cubicBezTo>
                      <a:cubicBezTo>
                        <a:pt x="0" y="392"/>
                        <a:pt x="0" y="392"/>
                        <a:pt x="0" y="392"/>
                      </a:cubicBezTo>
                      <a:cubicBezTo>
                        <a:pt x="46" y="411"/>
                        <a:pt x="46" y="411"/>
                        <a:pt x="46" y="411"/>
                      </a:cubicBezTo>
                      <a:cubicBezTo>
                        <a:pt x="46" y="407"/>
                        <a:pt x="47" y="403"/>
                        <a:pt x="49" y="399"/>
                      </a:cubicBezTo>
                      <a:lnTo>
                        <a:pt x="52" y="392"/>
                      </a:lnTo>
                      <a:close/>
                      <a:moveTo>
                        <a:pt x="182" y="90"/>
                      </a:moveTo>
                      <a:cubicBezTo>
                        <a:pt x="374" y="170"/>
                        <a:pt x="374" y="170"/>
                        <a:pt x="374" y="170"/>
                      </a:cubicBezTo>
                      <a:cubicBezTo>
                        <a:pt x="371" y="178"/>
                        <a:pt x="371" y="178"/>
                        <a:pt x="371" y="178"/>
                      </a:cubicBezTo>
                      <a:cubicBezTo>
                        <a:pt x="179" y="98"/>
                        <a:pt x="179" y="98"/>
                        <a:pt x="179" y="98"/>
                      </a:cubicBezTo>
                      <a:lnTo>
                        <a:pt x="182" y="90"/>
                      </a:lnTo>
                      <a:close/>
                      <a:moveTo>
                        <a:pt x="168" y="124"/>
                      </a:moveTo>
                      <a:cubicBezTo>
                        <a:pt x="360" y="204"/>
                        <a:pt x="360" y="204"/>
                        <a:pt x="360" y="204"/>
                      </a:cubicBezTo>
                      <a:cubicBezTo>
                        <a:pt x="357" y="211"/>
                        <a:pt x="357" y="211"/>
                        <a:pt x="357" y="211"/>
                      </a:cubicBezTo>
                      <a:cubicBezTo>
                        <a:pt x="165" y="131"/>
                        <a:pt x="165" y="131"/>
                        <a:pt x="165" y="131"/>
                      </a:cubicBezTo>
                      <a:lnTo>
                        <a:pt x="168" y="124"/>
                      </a:lnTo>
                      <a:close/>
                      <a:moveTo>
                        <a:pt x="152" y="161"/>
                      </a:moveTo>
                      <a:cubicBezTo>
                        <a:pt x="344" y="241"/>
                        <a:pt x="344" y="241"/>
                        <a:pt x="344" y="241"/>
                      </a:cubicBezTo>
                      <a:cubicBezTo>
                        <a:pt x="341" y="248"/>
                        <a:pt x="341" y="248"/>
                        <a:pt x="341" y="248"/>
                      </a:cubicBezTo>
                      <a:cubicBezTo>
                        <a:pt x="149" y="168"/>
                        <a:pt x="149" y="168"/>
                        <a:pt x="149" y="168"/>
                      </a:cubicBezTo>
                      <a:lnTo>
                        <a:pt x="152" y="161"/>
                      </a:lnTo>
                      <a:close/>
                      <a:moveTo>
                        <a:pt x="139" y="194"/>
                      </a:moveTo>
                      <a:cubicBezTo>
                        <a:pt x="331" y="274"/>
                        <a:pt x="331" y="274"/>
                        <a:pt x="331" y="274"/>
                      </a:cubicBezTo>
                      <a:cubicBezTo>
                        <a:pt x="328" y="281"/>
                        <a:pt x="328" y="281"/>
                        <a:pt x="328" y="281"/>
                      </a:cubicBezTo>
                      <a:cubicBezTo>
                        <a:pt x="136" y="201"/>
                        <a:pt x="136" y="201"/>
                        <a:pt x="136" y="201"/>
                      </a:cubicBezTo>
                      <a:lnTo>
                        <a:pt x="139" y="194"/>
                      </a:lnTo>
                      <a:close/>
                      <a:moveTo>
                        <a:pt x="125" y="227"/>
                      </a:moveTo>
                      <a:cubicBezTo>
                        <a:pt x="317" y="307"/>
                        <a:pt x="317" y="307"/>
                        <a:pt x="317" y="307"/>
                      </a:cubicBezTo>
                      <a:cubicBezTo>
                        <a:pt x="314" y="314"/>
                        <a:pt x="314" y="314"/>
                        <a:pt x="314" y="314"/>
                      </a:cubicBezTo>
                      <a:cubicBezTo>
                        <a:pt x="122" y="234"/>
                        <a:pt x="122" y="234"/>
                        <a:pt x="122" y="234"/>
                      </a:cubicBezTo>
                      <a:lnTo>
                        <a:pt x="125" y="227"/>
                      </a:lnTo>
                      <a:close/>
                      <a:moveTo>
                        <a:pt x="111" y="260"/>
                      </a:moveTo>
                      <a:cubicBezTo>
                        <a:pt x="303" y="340"/>
                        <a:pt x="303" y="340"/>
                        <a:pt x="303" y="340"/>
                      </a:cubicBezTo>
                      <a:cubicBezTo>
                        <a:pt x="300" y="348"/>
                        <a:pt x="300" y="348"/>
                        <a:pt x="300" y="348"/>
                      </a:cubicBezTo>
                      <a:cubicBezTo>
                        <a:pt x="108" y="268"/>
                        <a:pt x="108" y="268"/>
                        <a:pt x="108" y="268"/>
                      </a:cubicBezTo>
                      <a:lnTo>
                        <a:pt x="111" y="260"/>
                      </a:lnTo>
                      <a:close/>
                      <a:moveTo>
                        <a:pt x="97" y="294"/>
                      </a:moveTo>
                      <a:cubicBezTo>
                        <a:pt x="289" y="374"/>
                        <a:pt x="289" y="374"/>
                        <a:pt x="289" y="374"/>
                      </a:cubicBezTo>
                      <a:cubicBezTo>
                        <a:pt x="286" y="381"/>
                        <a:pt x="286" y="381"/>
                        <a:pt x="286" y="381"/>
                      </a:cubicBezTo>
                      <a:cubicBezTo>
                        <a:pt x="94" y="301"/>
                        <a:pt x="94" y="301"/>
                        <a:pt x="94" y="301"/>
                      </a:cubicBezTo>
                      <a:lnTo>
                        <a:pt x="97" y="294"/>
                      </a:lnTo>
                      <a:close/>
                      <a:moveTo>
                        <a:pt x="83" y="327"/>
                      </a:moveTo>
                      <a:cubicBezTo>
                        <a:pt x="275" y="407"/>
                        <a:pt x="275" y="407"/>
                        <a:pt x="275" y="407"/>
                      </a:cubicBezTo>
                      <a:cubicBezTo>
                        <a:pt x="272" y="414"/>
                        <a:pt x="272" y="414"/>
                        <a:pt x="272" y="414"/>
                      </a:cubicBezTo>
                      <a:cubicBezTo>
                        <a:pt x="80" y="334"/>
                        <a:pt x="80" y="334"/>
                        <a:pt x="80" y="334"/>
                      </a:cubicBezTo>
                      <a:lnTo>
                        <a:pt x="83" y="327"/>
                      </a:lnTo>
                      <a:close/>
                    </a:path>
                  </a:pathLst>
                </a:custGeom>
                <a:grpFill/>
                <a:ln w="9525">
                  <a:solidFill>
                    <a:schemeClr val="bg1"/>
                  </a:solidFill>
                  <a:round/>
                </a:ln>
              </p:spPr>
              <p:txBody>
                <a:bodyPr wrap="square" lIns="91440" tIns="45720" rIns="91440" bIns="45720" anchor="ctr">
                  <a:normAutofit/>
                </a:bodyPr>
                <a:lstStyle/>
                <a:p>
                  <a:pPr algn="ctr"/>
                  <a:endParaRPr/>
                </a:p>
              </p:txBody>
            </p:sp>
            <p:grpSp>
              <p:nvGrpSpPr>
                <p:cNvPr id="96" name="îśḻïďè">
                  <a:extLst>
                    <a:ext uri="{FF2B5EF4-FFF2-40B4-BE49-F238E27FC236}">
                      <a16:creationId xmlns:a16="http://schemas.microsoft.com/office/drawing/2014/main" id="{6DB2CC84-3593-440F-AAC4-5A7766CB8D57}"/>
                    </a:ext>
                  </a:extLst>
                </p:cNvPr>
                <p:cNvGrpSpPr/>
                <p:nvPr/>
              </p:nvGrpSpPr>
              <p:grpSpPr>
                <a:xfrm>
                  <a:off x="7846784" y="4529415"/>
                  <a:ext cx="1032217" cy="1167701"/>
                  <a:chOff x="7846784" y="4529415"/>
                  <a:chExt cx="1032217" cy="1167701"/>
                </a:xfrm>
                <a:grpFill/>
              </p:grpSpPr>
              <p:grpSp>
                <p:nvGrpSpPr>
                  <p:cNvPr id="171" name="îşļîḍê">
                    <a:extLst>
                      <a:ext uri="{FF2B5EF4-FFF2-40B4-BE49-F238E27FC236}">
                        <a16:creationId xmlns:a16="http://schemas.microsoft.com/office/drawing/2014/main" id="{F891B791-040D-4E3D-946E-BE4B3F313092}"/>
                      </a:ext>
                    </a:extLst>
                  </p:cNvPr>
                  <p:cNvGrpSpPr/>
                  <p:nvPr/>
                </p:nvGrpSpPr>
                <p:grpSpPr>
                  <a:xfrm>
                    <a:off x="7846784" y="4529415"/>
                    <a:ext cx="1032217" cy="1167701"/>
                    <a:chOff x="7846784" y="4529415"/>
                    <a:chExt cx="1032217" cy="1167701"/>
                  </a:xfrm>
                  <a:grpFill/>
                </p:grpSpPr>
                <p:sp>
                  <p:nvSpPr>
                    <p:cNvPr id="174" name="îṡḷíḍé">
                      <a:extLst>
                        <a:ext uri="{FF2B5EF4-FFF2-40B4-BE49-F238E27FC236}">
                          <a16:creationId xmlns:a16="http://schemas.microsoft.com/office/drawing/2014/main" id="{67582085-B84E-4E58-9449-ADB76E4A2A98}"/>
                        </a:ext>
                      </a:extLst>
                    </p:cNvPr>
                    <p:cNvSpPr/>
                    <p:nvPr/>
                  </p:nvSpPr>
                  <p:spPr bwMode="auto">
                    <a:xfrm>
                      <a:off x="7846784" y="4529415"/>
                      <a:ext cx="1032217" cy="1167701"/>
                    </a:xfrm>
                    <a:custGeom>
                      <a:avLst/>
                      <a:gdLst>
                        <a:gd name="T0" fmla="*/ 481 w 515"/>
                        <a:gd name="T1" fmla="*/ 116 h 583"/>
                        <a:gd name="T2" fmla="*/ 225 w 515"/>
                        <a:gd name="T3" fmla="*/ 9 h 583"/>
                        <a:gd name="T4" fmla="*/ 166 w 515"/>
                        <a:gd name="T5" fmla="*/ 34 h 583"/>
                        <a:gd name="T6" fmla="*/ 10 w 515"/>
                        <a:gd name="T7" fmla="*/ 408 h 583"/>
                        <a:gd name="T8" fmla="*/ 34 w 515"/>
                        <a:gd name="T9" fmla="*/ 467 h 583"/>
                        <a:gd name="T10" fmla="*/ 128 w 515"/>
                        <a:gd name="T11" fmla="*/ 506 h 583"/>
                        <a:gd name="T12" fmla="*/ 131 w 515"/>
                        <a:gd name="T13" fmla="*/ 503 h 583"/>
                        <a:gd name="T14" fmla="*/ 108 w 515"/>
                        <a:gd name="T15" fmla="*/ 493 h 583"/>
                        <a:gd name="T16" fmla="*/ 82 w 515"/>
                        <a:gd name="T17" fmla="*/ 448 h 583"/>
                        <a:gd name="T18" fmla="*/ 36 w 515"/>
                        <a:gd name="T19" fmla="*/ 429 h 583"/>
                        <a:gd name="T20" fmla="*/ 199 w 515"/>
                        <a:gd name="T21" fmla="*/ 37 h 583"/>
                        <a:gd name="T22" fmla="*/ 480 w 515"/>
                        <a:gd name="T23" fmla="*/ 154 h 583"/>
                        <a:gd name="T24" fmla="*/ 316 w 515"/>
                        <a:gd name="T25" fmla="*/ 546 h 583"/>
                        <a:gd name="T26" fmla="*/ 274 w 515"/>
                        <a:gd name="T27" fmla="*/ 528 h 583"/>
                        <a:gd name="T28" fmla="*/ 221 w 515"/>
                        <a:gd name="T29" fmla="*/ 540 h 583"/>
                        <a:gd name="T30" fmla="*/ 198 w 515"/>
                        <a:gd name="T31" fmla="*/ 531 h 583"/>
                        <a:gd name="T32" fmla="*/ 198 w 515"/>
                        <a:gd name="T33" fmla="*/ 535 h 583"/>
                        <a:gd name="T34" fmla="*/ 290 w 515"/>
                        <a:gd name="T35" fmla="*/ 574 h 583"/>
                        <a:gd name="T36" fmla="*/ 350 w 515"/>
                        <a:gd name="T37" fmla="*/ 549 h 583"/>
                        <a:gd name="T38" fmla="*/ 506 w 515"/>
                        <a:gd name="T39" fmla="*/ 175 h 583"/>
                        <a:gd name="T40" fmla="*/ 481 w 515"/>
                        <a:gd name="T41" fmla="*/ 116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83">
                          <a:moveTo>
                            <a:pt x="481" y="116"/>
                          </a:moveTo>
                          <a:cubicBezTo>
                            <a:pt x="225" y="9"/>
                            <a:pt x="225" y="9"/>
                            <a:pt x="225" y="9"/>
                          </a:cubicBezTo>
                          <a:cubicBezTo>
                            <a:pt x="202" y="0"/>
                            <a:pt x="175" y="10"/>
                            <a:pt x="166" y="34"/>
                          </a:cubicBezTo>
                          <a:cubicBezTo>
                            <a:pt x="10" y="408"/>
                            <a:pt x="10" y="408"/>
                            <a:pt x="10" y="408"/>
                          </a:cubicBezTo>
                          <a:cubicBezTo>
                            <a:pt x="0" y="431"/>
                            <a:pt x="11" y="457"/>
                            <a:pt x="34" y="467"/>
                          </a:cubicBezTo>
                          <a:cubicBezTo>
                            <a:pt x="128" y="506"/>
                            <a:pt x="128" y="506"/>
                            <a:pt x="128" y="506"/>
                          </a:cubicBezTo>
                          <a:cubicBezTo>
                            <a:pt x="129" y="505"/>
                            <a:pt x="130" y="504"/>
                            <a:pt x="131" y="503"/>
                          </a:cubicBezTo>
                          <a:cubicBezTo>
                            <a:pt x="108" y="493"/>
                            <a:pt x="108" y="493"/>
                            <a:pt x="108" y="493"/>
                          </a:cubicBezTo>
                          <a:cubicBezTo>
                            <a:pt x="89" y="485"/>
                            <a:pt x="79" y="467"/>
                            <a:pt x="82" y="448"/>
                          </a:cubicBezTo>
                          <a:cubicBezTo>
                            <a:pt x="36" y="429"/>
                            <a:pt x="36" y="429"/>
                            <a:pt x="36" y="429"/>
                          </a:cubicBezTo>
                          <a:cubicBezTo>
                            <a:pt x="199" y="37"/>
                            <a:pt x="199" y="37"/>
                            <a:pt x="199" y="37"/>
                          </a:cubicBezTo>
                          <a:cubicBezTo>
                            <a:pt x="480" y="154"/>
                            <a:pt x="480" y="154"/>
                            <a:pt x="480" y="154"/>
                          </a:cubicBezTo>
                          <a:cubicBezTo>
                            <a:pt x="316" y="546"/>
                            <a:pt x="316" y="546"/>
                            <a:pt x="316" y="546"/>
                          </a:cubicBezTo>
                          <a:cubicBezTo>
                            <a:pt x="274" y="528"/>
                            <a:pt x="274" y="528"/>
                            <a:pt x="274" y="528"/>
                          </a:cubicBezTo>
                          <a:cubicBezTo>
                            <a:pt x="262" y="543"/>
                            <a:pt x="240" y="548"/>
                            <a:pt x="221" y="540"/>
                          </a:cubicBezTo>
                          <a:cubicBezTo>
                            <a:pt x="198" y="531"/>
                            <a:pt x="198" y="531"/>
                            <a:pt x="198" y="531"/>
                          </a:cubicBezTo>
                          <a:cubicBezTo>
                            <a:pt x="198" y="533"/>
                            <a:pt x="198" y="534"/>
                            <a:pt x="198" y="535"/>
                          </a:cubicBezTo>
                          <a:cubicBezTo>
                            <a:pt x="290" y="574"/>
                            <a:pt x="290" y="574"/>
                            <a:pt x="290" y="574"/>
                          </a:cubicBezTo>
                          <a:cubicBezTo>
                            <a:pt x="313" y="583"/>
                            <a:pt x="340" y="572"/>
                            <a:pt x="350" y="549"/>
                          </a:cubicBezTo>
                          <a:cubicBezTo>
                            <a:pt x="506" y="175"/>
                            <a:pt x="506" y="175"/>
                            <a:pt x="506" y="175"/>
                          </a:cubicBezTo>
                          <a:cubicBezTo>
                            <a:pt x="515" y="152"/>
                            <a:pt x="504" y="125"/>
                            <a:pt x="481" y="116"/>
                          </a:cubicBezTo>
                          <a:close/>
                        </a:path>
                      </a:pathLst>
                    </a:custGeom>
                    <a:grpFill/>
                    <a:ln>
                      <a:solidFill>
                        <a:schemeClr val="bg1"/>
                      </a:solidFill>
                    </a:ln>
                  </p:spPr>
                  <p:txBody>
                    <a:bodyPr wrap="square" lIns="91440" tIns="45720" rIns="91440" bIns="45720" anchor="ctr">
                      <a:normAutofit/>
                    </a:bodyPr>
                    <a:lstStyle/>
                    <a:p>
                      <a:pPr algn="ctr"/>
                      <a:endParaRPr/>
                    </a:p>
                  </p:txBody>
                </p:sp>
                <p:sp>
                  <p:nvSpPr>
                    <p:cNvPr id="175" name="íSḻïḋé">
                      <a:extLst>
                        <a:ext uri="{FF2B5EF4-FFF2-40B4-BE49-F238E27FC236}">
                          <a16:creationId xmlns:a16="http://schemas.microsoft.com/office/drawing/2014/main" id="{C764340F-4C4C-4DF1-BA93-C68C9BF51590}"/>
                        </a:ext>
                      </a:extLst>
                    </p:cNvPr>
                    <p:cNvSpPr/>
                    <p:nvPr/>
                  </p:nvSpPr>
                  <p:spPr bwMode="auto">
                    <a:xfrm>
                      <a:off x="8005131" y="5388044"/>
                      <a:ext cx="410685" cy="304839"/>
                    </a:xfrm>
                    <a:custGeom>
                      <a:avLst/>
                      <a:gdLst>
                        <a:gd name="T0" fmla="*/ 142 w 205"/>
                        <a:gd name="T1" fmla="*/ 111 h 152"/>
                        <a:gd name="T2" fmla="*/ 195 w 205"/>
                        <a:gd name="T3" fmla="*/ 99 h 152"/>
                        <a:gd name="T4" fmla="*/ 202 w 205"/>
                        <a:gd name="T5" fmla="*/ 89 h 152"/>
                        <a:gd name="T6" fmla="*/ 205 w 205"/>
                        <a:gd name="T7" fmla="*/ 81 h 152"/>
                        <a:gd name="T8" fmla="*/ 9 w 205"/>
                        <a:gd name="T9" fmla="*/ 0 h 152"/>
                        <a:gd name="T10" fmla="*/ 6 w 205"/>
                        <a:gd name="T11" fmla="*/ 7 h 152"/>
                        <a:gd name="T12" fmla="*/ 3 w 205"/>
                        <a:gd name="T13" fmla="*/ 19 h 152"/>
                        <a:gd name="T14" fmla="*/ 29 w 205"/>
                        <a:gd name="T15" fmla="*/ 64 h 152"/>
                        <a:gd name="T16" fmla="*/ 52 w 205"/>
                        <a:gd name="T17" fmla="*/ 74 h 152"/>
                        <a:gd name="T18" fmla="*/ 49 w 205"/>
                        <a:gd name="T19" fmla="*/ 77 h 152"/>
                        <a:gd name="T20" fmla="*/ 41 w 205"/>
                        <a:gd name="T21" fmla="*/ 90 h 152"/>
                        <a:gd name="T22" fmla="*/ 63 w 205"/>
                        <a:gd name="T23" fmla="*/ 143 h 152"/>
                        <a:gd name="T24" fmla="*/ 116 w 205"/>
                        <a:gd name="T25" fmla="*/ 121 h 152"/>
                        <a:gd name="T26" fmla="*/ 119 w 205"/>
                        <a:gd name="T27" fmla="*/ 106 h 152"/>
                        <a:gd name="T28" fmla="*/ 119 w 205"/>
                        <a:gd name="T29" fmla="*/ 102 h 152"/>
                        <a:gd name="T30" fmla="*/ 142 w 205"/>
                        <a:gd name="T31"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5" h="152">
                          <a:moveTo>
                            <a:pt x="142" y="111"/>
                          </a:moveTo>
                          <a:cubicBezTo>
                            <a:pt x="161" y="119"/>
                            <a:pt x="183" y="114"/>
                            <a:pt x="195" y="99"/>
                          </a:cubicBezTo>
                          <a:cubicBezTo>
                            <a:pt x="198" y="96"/>
                            <a:pt x="200" y="92"/>
                            <a:pt x="202" y="89"/>
                          </a:cubicBezTo>
                          <a:cubicBezTo>
                            <a:pt x="205" y="81"/>
                            <a:pt x="205" y="81"/>
                            <a:pt x="205" y="81"/>
                          </a:cubicBezTo>
                          <a:cubicBezTo>
                            <a:pt x="9" y="0"/>
                            <a:pt x="9" y="0"/>
                            <a:pt x="9" y="0"/>
                          </a:cubicBezTo>
                          <a:cubicBezTo>
                            <a:pt x="6" y="7"/>
                            <a:pt x="6" y="7"/>
                            <a:pt x="6" y="7"/>
                          </a:cubicBezTo>
                          <a:cubicBezTo>
                            <a:pt x="4" y="11"/>
                            <a:pt x="3" y="15"/>
                            <a:pt x="3" y="19"/>
                          </a:cubicBezTo>
                          <a:cubicBezTo>
                            <a:pt x="0" y="38"/>
                            <a:pt x="10" y="56"/>
                            <a:pt x="29" y="64"/>
                          </a:cubicBezTo>
                          <a:cubicBezTo>
                            <a:pt x="52" y="74"/>
                            <a:pt x="52" y="74"/>
                            <a:pt x="52" y="74"/>
                          </a:cubicBezTo>
                          <a:cubicBezTo>
                            <a:pt x="51" y="75"/>
                            <a:pt x="50" y="76"/>
                            <a:pt x="49" y="77"/>
                          </a:cubicBezTo>
                          <a:cubicBezTo>
                            <a:pt x="45" y="82"/>
                            <a:pt x="43" y="85"/>
                            <a:pt x="41" y="90"/>
                          </a:cubicBezTo>
                          <a:cubicBezTo>
                            <a:pt x="32" y="110"/>
                            <a:pt x="42" y="134"/>
                            <a:pt x="63" y="143"/>
                          </a:cubicBezTo>
                          <a:cubicBezTo>
                            <a:pt x="83" y="152"/>
                            <a:pt x="107" y="142"/>
                            <a:pt x="116" y="121"/>
                          </a:cubicBezTo>
                          <a:cubicBezTo>
                            <a:pt x="118" y="116"/>
                            <a:pt x="119" y="112"/>
                            <a:pt x="119" y="106"/>
                          </a:cubicBezTo>
                          <a:cubicBezTo>
                            <a:pt x="119" y="105"/>
                            <a:pt x="119" y="104"/>
                            <a:pt x="119" y="102"/>
                          </a:cubicBezTo>
                          <a:lnTo>
                            <a:pt x="142" y="11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6" name="işlîḑe">
                      <a:extLst>
                        <a:ext uri="{FF2B5EF4-FFF2-40B4-BE49-F238E27FC236}">
                          <a16:creationId xmlns:a16="http://schemas.microsoft.com/office/drawing/2014/main" id="{204F3DF4-DA45-445F-BE96-6582300858C6}"/>
                        </a:ext>
                      </a:extLst>
                    </p:cNvPr>
                    <p:cNvSpPr/>
                    <p:nvPr/>
                  </p:nvSpPr>
                  <p:spPr bwMode="auto">
                    <a:xfrm>
                      <a:off x="8079647" y="5258488"/>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7" name="işļïḑé">
                      <a:extLst>
                        <a:ext uri="{FF2B5EF4-FFF2-40B4-BE49-F238E27FC236}">
                          <a16:creationId xmlns:a16="http://schemas.microsoft.com/office/drawing/2014/main" id="{2C2D2122-9DD4-4370-AE64-0C2694EA0DA6}"/>
                        </a:ext>
                      </a:extLst>
                    </p:cNvPr>
                    <p:cNvSpPr/>
                    <p:nvPr/>
                  </p:nvSpPr>
                  <p:spPr bwMode="auto">
                    <a:xfrm>
                      <a:off x="8107591" y="5192439"/>
                      <a:ext cx="390363" cy="173589"/>
                    </a:xfrm>
                    <a:custGeom>
                      <a:avLst/>
                      <a:gdLst>
                        <a:gd name="T0" fmla="*/ 461 w 461"/>
                        <a:gd name="T1" fmla="*/ 189 h 205"/>
                        <a:gd name="T2" fmla="*/ 7 w 461"/>
                        <a:gd name="T3" fmla="*/ 0 h 205"/>
                        <a:gd name="T4" fmla="*/ 0 w 461"/>
                        <a:gd name="T5" fmla="*/ 16 h 205"/>
                        <a:gd name="T6" fmla="*/ 454 w 461"/>
                        <a:gd name="T7" fmla="*/ 205 h 205"/>
                        <a:gd name="T8" fmla="*/ 461 w 461"/>
                        <a:gd name="T9" fmla="*/ 189 h 205"/>
                      </a:gdLst>
                      <a:ahLst/>
                      <a:cxnLst>
                        <a:cxn ang="0">
                          <a:pos x="T0" y="T1"/>
                        </a:cxn>
                        <a:cxn ang="0">
                          <a:pos x="T2" y="T3"/>
                        </a:cxn>
                        <a:cxn ang="0">
                          <a:pos x="T4" y="T5"/>
                        </a:cxn>
                        <a:cxn ang="0">
                          <a:pos x="T6" y="T7"/>
                        </a:cxn>
                        <a:cxn ang="0">
                          <a:pos x="T8" y="T9"/>
                        </a:cxn>
                      </a:cxnLst>
                      <a:rect l="0" t="0" r="r" b="b"/>
                      <a:pathLst>
                        <a:path w="461" h="205">
                          <a:moveTo>
                            <a:pt x="461" y="189"/>
                          </a:moveTo>
                          <a:lnTo>
                            <a:pt x="7" y="0"/>
                          </a:lnTo>
                          <a:lnTo>
                            <a:pt x="0" y="16"/>
                          </a:lnTo>
                          <a:lnTo>
                            <a:pt x="454" y="205"/>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8" name="ïślíďe">
                      <a:extLst>
                        <a:ext uri="{FF2B5EF4-FFF2-40B4-BE49-F238E27FC236}">
                          <a16:creationId xmlns:a16="http://schemas.microsoft.com/office/drawing/2014/main" id="{CF133E8E-5396-4050-98A9-F7A71DF14F5C}"/>
                        </a:ext>
                      </a:extLst>
                    </p:cNvPr>
                    <p:cNvSpPr/>
                    <p:nvPr/>
                  </p:nvSpPr>
                  <p:spPr bwMode="auto">
                    <a:xfrm>
                      <a:off x="8135534" y="5123851"/>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9" name="îṩ1îḑé">
                      <a:extLst>
                        <a:ext uri="{FF2B5EF4-FFF2-40B4-BE49-F238E27FC236}">
                          <a16:creationId xmlns:a16="http://schemas.microsoft.com/office/drawing/2014/main" id="{E8F847AC-CA7C-4092-8E07-BD571314375D}"/>
                        </a:ext>
                      </a:extLst>
                    </p:cNvPr>
                    <p:cNvSpPr/>
                    <p:nvPr/>
                  </p:nvSpPr>
                  <p:spPr bwMode="auto">
                    <a:xfrm>
                      <a:off x="8163478" y="5057802"/>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0" name="iṩ1ïḋê">
                      <a:extLst>
                        <a:ext uri="{FF2B5EF4-FFF2-40B4-BE49-F238E27FC236}">
                          <a16:creationId xmlns:a16="http://schemas.microsoft.com/office/drawing/2014/main" id="{1A97BEC6-C044-4CD5-9C14-512B841048FE}"/>
                        </a:ext>
                      </a:extLst>
                    </p:cNvPr>
                    <p:cNvSpPr/>
                    <p:nvPr/>
                  </p:nvSpPr>
                  <p:spPr bwMode="auto">
                    <a:xfrm>
                      <a:off x="8191421" y="4991754"/>
                      <a:ext cx="390363" cy="174435"/>
                    </a:xfrm>
                    <a:custGeom>
                      <a:avLst/>
                      <a:gdLst>
                        <a:gd name="T0" fmla="*/ 461 w 461"/>
                        <a:gd name="T1" fmla="*/ 189 h 206"/>
                        <a:gd name="T2" fmla="*/ 7 w 461"/>
                        <a:gd name="T3" fmla="*/ 0 h 206"/>
                        <a:gd name="T4" fmla="*/ 0 w 461"/>
                        <a:gd name="T5" fmla="*/ 17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7"/>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81" name="í$ḷíḋé">
                      <a:extLst>
                        <a:ext uri="{FF2B5EF4-FFF2-40B4-BE49-F238E27FC236}">
                          <a16:creationId xmlns:a16="http://schemas.microsoft.com/office/drawing/2014/main" id="{D7E40FE2-5158-47CF-A5DA-6CE8919D2481}"/>
                        </a:ext>
                      </a:extLst>
                    </p:cNvPr>
                    <p:cNvSpPr/>
                    <p:nvPr/>
                  </p:nvSpPr>
                  <p:spPr bwMode="auto">
                    <a:xfrm>
                      <a:off x="8217671" y="4925706"/>
                      <a:ext cx="390363" cy="174435"/>
                    </a:xfrm>
                    <a:custGeom>
                      <a:avLst/>
                      <a:gdLst>
                        <a:gd name="T0" fmla="*/ 461 w 461"/>
                        <a:gd name="T1" fmla="*/ 189 h 206"/>
                        <a:gd name="T2" fmla="*/ 7 w 461"/>
                        <a:gd name="T3" fmla="*/ 0 h 206"/>
                        <a:gd name="T4" fmla="*/ 0 w 461"/>
                        <a:gd name="T5" fmla="*/ 16 h 206"/>
                        <a:gd name="T6" fmla="*/ 454 w 461"/>
                        <a:gd name="T7" fmla="*/ 206 h 206"/>
                        <a:gd name="T8" fmla="*/ 461 w 461"/>
                        <a:gd name="T9" fmla="*/ 189 h 206"/>
                      </a:gdLst>
                      <a:ahLst/>
                      <a:cxnLst>
                        <a:cxn ang="0">
                          <a:pos x="T0" y="T1"/>
                        </a:cxn>
                        <a:cxn ang="0">
                          <a:pos x="T2" y="T3"/>
                        </a:cxn>
                        <a:cxn ang="0">
                          <a:pos x="T4" y="T5"/>
                        </a:cxn>
                        <a:cxn ang="0">
                          <a:pos x="T6" y="T7"/>
                        </a:cxn>
                        <a:cxn ang="0">
                          <a:pos x="T8" y="T9"/>
                        </a:cxn>
                      </a:cxnLst>
                      <a:rect l="0" t="0" r="r" b="b"/>
                      <a:pathLst>
                        <a:path w="461" h="206">
                          <a:moveTo>
                            <a:pt x="461" y="189"/>
                          </a:moveTo>
                          <a:lnTo>
                            <a:pt x="7" y="0"/>
                          </a:lnTo>
                          <a:lnTo>
                            <a:pt x="0" y="16"/>
                          </a:lnTo>
                          <a:lnTo>
                            <a:pt x="454" y="206"/>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172" name="íṥḷiḋê">
                    <a:extLst>
                      <a:ext uri="{FF2B5EF4-FFF2-40B4-BE49-F238E27FC236}">
                        <a16:creationId xmlns:a16="http://schemas.microsoft.com/office/drawing/2014/main" id="{221EA29C-1B92-4504-97F6-1663DE10E7C1}"/>
                      </a:ext>
                    </a:extLst>
                  </p:cNvPr>
                  <p:cNvSpPr/>
                  <p:nvPr/>
                </p:nvSpPr>
                <p:spPr bwMode="auto">
                  <a:xfrm>
                    <a:off x="8249849" y="4851189"/>
                    <a:ext cx="390363" cy="174435"/>
                  </a:xfrm>
                  <a:custGeom>
                    <a:avLst/>
                    <a:gdLst>
                      <a:gd name="T0" fmla="*/ 461 w 461"/>
                      <a:gd name="T1" fmla="*/ 190 h 206"/>
                      <a:gd name="T2" fmla="*/ 7 w 461"/>
                      <a:gd name="T3" fmla="*/ 0 h 206"/>
                      <a:gd name="T4" fmla="*/ 0 w 461"/>
                      <a:gd name="T5" fmla="*/ 17 h 206"/>
                      <a:gd name="T6" fmla="*/ 454 w 461"/>
                      <a:gd name="T7" fmla="*/ 206 h 206"/>
                      <a:gd name="T8" fmla="*/ 461 w 461"/>
                      <a:gd name="T9" fmla="*/ 190 h 206"/>
                    </a:gdLst>
                    <a:ahLst/>
                    <a:cxnLst>
                      <a:cxn ang="0">
                        <a:pos x="T0" y="T1"/>
                      </a:cxn>
                      <a:cxn ang="0">
                        <a:pos x="T2" y="T3"/>
                      </a:cxn>
                      <a:cxn ang="0">
                        <a:pos x="T4" y="T5"/>
                      </a:cxn>
                      <a:cxn ang="0">
                        <a:pos x="T6" y="T7"/>
                      </a:cxn>
                      <a:cxn ang="0">
                        <a:pos x="T8" y="T9"/>
                      </a:cxn>
                    </a:cxnLst>
                    <a:rect l="0" t="0" r="r" b="b"/>
                    <a:pathLst>
                      <a:path w="461" h="206">
                        <a:moveTo>
                          <a:pt x="461" y="190"/>
                        </a:moveTo>
                        <a:lnTo>
                          <a:pt x="7" y="0"/>
                        </a:lnTo>
                        <a:lnTo>
                          <a:pt x="0" y="17"/>
                        </a:lnTo>
                        <a:lnTo>
                          <a:pt x="454" y="206"/>
                        </a:lnTo>
                        <a:lnTo>
                          <a:pt x="461" y="19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3" name="iṧḻiḑe">
                    <a:extLst>
                      <a:ext uri="{FF2B5EF4-FFF2-40B4-BE49-F238E27FC236}">
                        <a16:creationId xmlns:a16="http://schemas.microsoft.com/office/drawing/2014/main" id="{9F31041D-2B62-42C7-BD27-2665AFFA4522}"/>
                      </a:ext>
                    </a:extLst>
                  </p:cNvPr>
                  <p:cNvSpPr/>
                  <p:nvPr/>
                </p:nvSpPr>
                <p:spPr bwMode="auto">
                  <a:xfrm>
                    <a:off x="8277792" y="4783448"/>
                    <a:ext cx="390363" cy="176129"/>
                  </a:xfrm>
                  <a:custGeom>
                    <a:avLst/>
                    <a:gdLst>
                      <a:gd name="T0" fmla="*/ 461 w 461"/>
                      <a:gd name="T1" fmla="*/ 189 h 208"/>
                      <a:gd name="T2" fmla="*/ 7 w 461"/>
                      <a:gd name="T3" fmla="*/ 0 h 208"/>
                      <a:gd name="T4" fmla="*/ 0 w 461"/>
                      <a:gd name="T5" fmla="*/ 19 h 208"/>
                      <a:gd name="T6" fmla="*/ 454 w 461"/>
                      <a:gd name="T7" fmla="*/ 208 h 208"/>
                      <a:gd name="T8" fmla="*/ 461 w 461"/>
                      <a:gd name="T9" fmla="*/ 189 h 208"/>
                    </a:gdLst>
                    <a:ahLst/>
                    <a:cxnLst>
                      <a:cxn ang="0">
                        <a:pos x="T0" y="T1"/>
                      </a:cxn>
                      <a:cxn ang="0">
                        <a:pos x="T2" y="T3"/>
                      </a:cxn>
                      <a:cxn ang="0">
                        <a:pos x="T4" y="T5"/>
                      </a:cxn>
                      <a:cxn ang="0">
                        <a:pos x="T6" y="T7"/>
                      </a:cxn>
                      <a:cxn ang="0">
                        <a:pos x="T8" y="T9"/>
                      </a:cxn>
                    </a:cxnLst>
                    <a:rect l="0" t="0" r="r" b="b"/>
                    <a:pathLst>
                      <a:path w="461" h="208">
                        <a:moveTo>
                          <a:pt x="461" y="189"/>
                        </a:moveTo>
                        <a:lnTo>
                          <a:pt x="7" y="0"/>
                        </a:lnTo>
                        <a:lnTo>
                          <a:pt x="0" y="19"/>
                        </a:lnTo>
                        <a:lnTo>
                          <a:pt x="454" y="208"/>
                        </a:lnTo>
                        <a:lnTo>
                          <a:pt x="461" y="18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sp>
              <p:nvSpPr>
                <p:cNvPr id="97" name="íṧ1ïḋê">
                  <a:extLst>
                    <a:ext uri="{FF2B5EF4-FFF2-40B4-BE49-F238E27FC236}">
                      <a16:creationId xmlns:a16="http://schemas.microsoft.com/office/drawing/2014/main" id="{469983BF-2A21-487C-9E2C-34777539959F}"/>
                    </a:ext>
                  </a:extLst>
                </p:cNvPr>
                <p:cNvSpPr/>
                <p:nvPr/>
              </p:nvSpPr>
              <p:spPr bwMode="auto">
                <a:xfrm>
                  <a:off x="8193961" y="1911190"/>
                  <a:ext cx="931451" cy="629153"/>
                </a:xfrm>
                <a:custGeom>
                  <a:avLst/>
                  <a:gdLst>
                    <a:gd name="T0" fmla="*/ 380 w 465"/>
                    <a:gd name="T1" fmla="*/ 85 h 314"/>
                    <a:gd name="T2" fmla="*/ 332 w 465"/>
                    <a:gd name="T3" fmla="*/ 57 h 314"/>
                    <a:gd name="T4" fmla="*/ 316 w 465"/>
                    <a:gd name="T5" fmla="*/ 0 h 314"/>
                    <a:gd name="T6" fmla="*/ 292 w 465"/>
                    <a:gd name="T7" fmla="*/ 3 h 314"/>
                    <a:gd name="T8" fmla="*/ 295 w 465"/>
                    <a:gd name="T9" fmla="*/ 59 h 314"/>
                    <a:gd name="T10" fmla="*/ 218 w 465"/>
                    <a:gd name="T11" fmla="*/ 68 h 314"/>
                    <a:gd name="T12" fmla="*/ 206 w 465"/>
                    <a:gd name="T13" fmla="*/ 69 h 314"/>
                    <a:gd name="T14" fmla="*/ 131 w 465"/>
                    <a:gd name="T15" fmla="*/ 78 h 314"/>
                    <a:gd name="T16" fmla="*/ 120 w 465"/>
                    <a:gd name="T17" fmla="*/ 23 h 314"/>
                    <a:gd name="T18" fmla="*/ 96 w 465"/>
                    <a:gd name="T19" fmla="*/ 26 h 314"/>
                    <a:gd name="T20" fmla="*/ 94 w 465"/>
                    <a:gd name="T21" fmla="*/ 85 h 314"/>
                    <a:gd name="T22" fmla="*/ 54 w 465"/>
                    <a:gd name="T23" fmla="*/ 123 h 314"/>
                    <a:gd name="T24" fmla="*/ 12 w 465"/>
                    <a:gd name="T25" fmla="*/ 314 h 314"/>
                    <a:gd name="T26" fmla="*/ 232 w 465"/>
                    <a:gd name="T27" fmla="*/ 288 h 314"/>
                    <a:gd name="T28" fmla="*/ 244 w 465"/>
                    <a:gd name="T29" fmla="*/ 286 h 314"/>
                    <a:gd name="T30" fmla="*/ 465 w 465"/>
                    <a:gd name="T31" fmla="*/ 260 h 314"/>
                    <a:gd name="T32" fmla="*/ 380 w 465"/>
                    <a:gd name="T33" fmla="*/ 8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5" h="314">
                      <a:moveTo>
                        <a:pt x="380" y="85"/>
                      </a:moveTo>
                      <a:cubicBezTo>
                        <a:pt x="329" y="67"/>
                        <a:pt x="352" y="90"/>
                        <a:pt x="332" y="57"/>
                      </a:cubicBezTo>
                      <a:cubicBezTo>
                        <a:pt x="322" y="41"/>
                        <a:pt x="316" y="0"/>
                        <a:pt x="316" y="0"/>
                      </a:cubicBezTo>
                      <a:cubicBezTo>
                        <a:pt x="292" y="3"/>
                        <a:pt x="292" y="3"/>
                        <a:pt x="292" y="3"/>
                      </a:cubicBezTo>
                      <a:cubicBezTo>
                        <a:pt x="295" y="59"/>
                        <a:pt x="295" y="59"/>
                        <a:pt x="295" y="59"/>
                      </a:cubicBezTo>
                      <a:cubicBezTo>
                        <a:pt x="218" y="68"/>
                        <a:pt x="218" y="68"/>
                        <a:pt x="218" y="68"/>
                      </a:cubicBezTo>
                      <a:cubicBezTo>
                        <a:pt x="206" y="69"/>
                        <a:pt x="206" y="69"/>
                        <a:pt x="206" y="69"/>
                      </a:cubicBezTo>
                      <a:cubicBezTo>
                        <a:pt x="131" y="78"/>
                        <a:pt x="131" y="78"/>
                        <a:pt x="131" y="78"/>
                      </a:cubicBezTo>
                      <a:cubicBezTo>
                        <a:pt x="120" y="23"/>
                        <a:pt x="120" y="23"/>
                        <a:pt x="120" y="23"/>
                      </a:cubicBezTo>
                      <a:cubicBezTo>
                        <a:pt x="96" y="26"/>
                        <a:pt x="96" y="26"/>
                        <a:pt x="96" y="26"/>
                      </a:cubicBezTo>
                      <a:cubicBezTo>
                        <a:pt x="96" y="26"/>
                        <a:pt x="100" y="67"/>
                        <a:pt x="94" y="85"/>
                      </a:cubicBezTo>
                      <a:cubicBezTo>
                        <a:pt x="82" y="121"/>
                        <a:pt x="99" y="94"/>
                        <a:pt x="54" y="123"/>
                      </a:cubicBezTo>
                      <a:cubicBezTo>
                        <a:pt x="9" y="153"/>
                        <a:pt x="0" y="213"/>
                        <a:pt x="12" y="314"/>
                      </a:cubicBezTo>
                      <a:cubicBezTo>
                        <a:pt x="232" y="288"/>
                        <a:pt x="232" y="288"/>
                        <a:pt x="232" y="288"/>
                      </a:cubicBezTo>
                      <a:cubicBezTo>
                        <a:pt x="244" y="286"/>
                        <a:pt x="244" y="286"/>
                        <a:pt x="244" y="286"/>
                      </a:cubicBezTo>
                      <a:cubicBezTo>
                        <a:pt x="465" y="260"/>
                        <a:pt x="465" y="260"/>
                        <a:pt x="465" y="260"/>
                      </a:cubicBezTo>
                      <a:cubicBezTo>
                        <a:pt x="453" y="160"/>
                        <a:pt x="430" y="103"/>
                        <a:pt x="380" y="85"/>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98" name="íṥlîḍe">
                  <a:extLst>
                    <a:ext uri="{FF2B5EF4-FFF2-40B4-BE49-F238E27FC236}">
                      <a16:creationId xmlns:a16="http://schemas.microsoft.com/office/drawing/2014/main" id="{5AC024B4-09CA-4677-A3FA-FC4D77A0A7B2}"/>
                    </a:ext>
                  </a:extLst>
                </p:cNvPr>
                <p:cNvSpPr/>
                <p:nvPr/>
              </p:nvSpPr>
              <p:spPr bwMode="auto">
                <a:xfrm>
                  <a:off x="8219365" y="2423489"/>
                  <a:ext cx="913669" cy="154960"/>
                </a:xfrm>
                <a:custGeom>
                  <a:avLst/>
                  <a:gdLst>
                    <a:gd name="T0" fmla="*/ 1079 w 1079"/>
                    <a:gd name="T1" fmla="*/ 57 h 183"/>
                    <a:gd name="T2" fmla="*/ 7 w 1079"/>
                    <a:gd name="T3" fmla="*/ 183 h 183"/>
                    <a:gd name="T4" fmla="*/ 0 w 1079"/>
                    <a:gd name="T5" fmla="*/ 126 h 183"/>
                    <a:gd name="T6" fmla="*/ 1072 w 1079"/>
                    <a:gd name="T7" fmla="*/ 0 h 183"/>
                    <a:gd name="T8" fmla="*/ 1079 w 1079"/>
                    <a:gd name="T9" fmla="*/ 57 h 183"/>
                  </a:gdLst>
                  <a:ahLst/>
                  <a:cxnLst>
                    <a:cxn ang="0">
                      <a:pos x="T0" y="T1"/>
                    </a:cxn>
                    <a:cxn ang="0">
                      <a:pos x="T2" y="T3"/>
                    </a:cxn>
                    <a:cxn ang="0">
                      <a:pos x="T4" y="T5"/>
                    </a:cxn>
                    <a:cxn ang="0">
                      <a:pos x="T6" y="T7"/>
                    </a:cxn>
                    <a:cxn ang="0">
                      <a:pos x="T8" y="T9"/>
                    </a:cxn>
                  </a:cxnLst>
                  <a:rect l="0" t="0" r="r" b="b"/>
                  <a:pathLst>
                    <a:path w="1079" h="183">
                      <a:moveTo>
                        <a:pt x="1079" y="57"/>
                      </a:moveTo>
                      <a:lnTo>
                        <a:pt x="7" y="183"/>
                      </a:lnTo>
                      <a:lnTo>
                        <a:pt x="0" y="126"/>
                      </a:lnTo>
                      <a:lnTo>
                        <a:pt x="1072" y="0"/>
                      </a:lnTo>
                      <a:lnTo>
                        <a:pt x="1079" y="57"/>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99" name="iśḷïḑè">
                  <a:extLst>
                    <a:ext uri="{FF2B5EF4-FFF2-40B4-BE49-F238E27FC236}">
                      <a16:creationId xmlns:a16="http://schemas.microsoft.com/office/drawing/2014/main" id="{E36D33E0-CCDE-4BEC-A454-4F071264C578}"/>
                    </a:ext>
                  </a:extLst>
                </p:cNvPr>
                <p:cNvSpPr/>
                <p:nvPr/>
              </p:nvSpPr>
              <p:spPr bwMode="auto">
                <a:xfrm>
                  <a:off x="8453921" y="2072924"/>
                  <a:ext cx="382742" cy="385282"/>
                </a:xfrm>
                <a:custGeom>
                  <a:avLst/>
                  <a:gdLst>
                    <a:gd name="T0" fmla="*/ 5 w 191"/>
                    <a:gd name="T1" fmla="*/ 107 h 192"/>
                    <a:gd name="T2" fmla="*/ 85 w 191"/>
                    <a:gd name="T3" fmla="*/ 6 h 192"/>
                    <a:gd name="T4" fmla="*/ 185 w 191"/>
                    <a:gd name="T5" fmla="*/ 85 h 192"/>
                    <a:gd name="T6" fmla="*/ 106 w 191"/>
                    <a:gd name="T7" fmla="*/ 186 h 192"/>
                    <a:gd name="T8" fmla="*/ 5 w 191"/>
                    <a:gd name="T9" fmla="*/ 107 h 192"/>
                  </a:gdLst>
                  <a:ahLst/>
                  <a:cxnLst>
                    <a:cxn ang="0">
                      <a:pos x="T0" y="T1"/>
                    </a:cxn>
                    <a:cxn ang="0">
                      <a:pos x="T2" y="T3"/>
                    </a:cxn>
                    <a:cxn ang="0">
                      <a:pos x="T4" y="T5"/>
                    </a:cxn>
                    <a:cxn ang="0">
                      <a:pos x="T6" y="T7"/>
                    </a:cxn>
                    <a:cxn ang="0">
                      <a:pos x="T8" y="T9"/>
                    </a:cxn>
                  </a:cxnLst>
                  <a:rect l="0" t="0" r="r" b="b"/>
                  <a:pathLst>
                    <a:path w="191" h="192">
                      <a:moveTo>
                        <a:pt x="5" y="107"/>
                      </a:moveTo>
                      <a:cubicBezTo>
                        <a:pt x="0" y="57"/>
                        <a:pt x="35" y="12"/>
                        <a:pt x="85" y="6"/>
                      </a:cubicBezTo>
                      <a:cubicBezTo>
                        <a:pt x="135" y="0"/>
                        <a:pt x="180" y="36"/>
                        <a:pt x="185" y="85"/>
                      </a:cubicBezTo>
                      <a:cubicBezTo>
                        <a:pt x="191" y="135"/>
                        <a:pt x="156" y="180"/>
                        <a:pt x="106" y="186"/>
                      </a:cubicBezTo>
                      <a:cubicBezTo>
                        <a:pt x="56" y="192"/>
                        <a:pt x="11" y="156"/>
                        <a:pt x="5" y="107"/>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00" name="ïṡ1îdè">
                  <a:extLst>
                    <a:ext uri="{FF2B5EF4-FFF2-40B4-BE49-F238E27FC236}">
                      <a16:creationId xmlns:a16="http://schemas.microsoft.com/office/drawing/2014/main" id="{0C15A09D-721B-4FEB-AF51-C82E84AA2700}"/>
                    </a:ext>
                  </a:extLst>
                </p:cNvPr>
                <p:cNvSpPr/>
                <p:nvPr/>
              </p:nvSpPr>
              <p:spPr bwMode="auto">
                <a:xfrm>
                  <a:off x="8477631" y="2100868"/>
                  <a:ext cx="332782" cy="326855"/>
                </a:xfrm>
                <a:custGeom>
                  <a:avLst/>
                  <a:gdLst>
                    <a:gd name="T0" fmla="*/ 60 w 166"/>
                    <a:gd name="T1" fmla="*/ 151 h 163"/>
                    <a:gd name="T2" fmla="*/ 79 w 166"/>
                    <a:gd name="T3" fmla="*/ 155 h 163"/>
                    <a:gd name="T4" fmla="*/ 67 w 166"/>
                    <a:gd name="T5" fmla="*/ 163 h 163"/>
                    <a:gd name="T6" fmla="*/ 110 w 166"/>
                    <a:gd name="T7" fmla="*/ 139 h 163"/>
                    <a:gd name="T8" fmla="*/ 118 w 166"/>
                    <a:gd name="T9" fmla="*/ 157 h 163"/>
                    <a:gd name="T10" fmla="*/ 105 w 166"/>
                    <a:gd name="T11" fmla="*/ 152 h 163"/>
                    <a:gd name="T12" fmla="*/ 23 w 166"/>
                    <a:gd name="T13" fmla="*/ 124 h 163"/>
                    <a:gd name="T14" fmla="*/ 37 w 166"/>
                    <a:gd name="T15" fmla="*/ 139 h 163"/>
                    <a:gd name="T16" fmla="*/ 23 w 166"/>
                    <a:gd name="T17" fmla="*/ 138 h 163"/>
                    <a:gd name="T18" fmla="*/ 138 w 166"/>
                    <a:gd name="T19" fmla="*/ 112 h 163"/>
                    <a:gd name="T20" fmla="*/ 155 w 166"/>
                    <a:gd name="T21" fmla="*/ 122 h 163"/>
                    <a:gd name="T22" fmla="*/ 142 w 166"/>
                    <a:gd name="T23" fmla="*/ 126 h 163"/>
                    <a:gd name="T24" fmla="*/ 0 w 166"/>
                    <a:gd name="T25" fmla="*/ 92 h 163"/>
                    <a:gd name="T26" fmla="*/ 10 w 166"/>
                    <a:gd name="T27" fmla="*/ 81 h 163"/>
                    <a:gd name="T28" fmla="*/ 21 w 166"/>
                    <a:gd name="T29" fmla="*/ 90 h 163"/>
                    <a:gd name="T30" fmla="*/ 11 w 166"/>
                    <a:gd name="T31" fmla="*/ 101 h 163"/>
                    <a:gd name="T32" fmla="*/ 146 w 166"/>
                    <a:gd name="T33" fmla="*/ 75 h 163"/>
                    <a:gd name="T34" fmla="*/ 165 w 166"/>
                    <a:gd name="T35" fmla="*/ 72 h 163"/>
                    <a:gd name="T36" fmla="*/ 155 w 166"/>
                    <a:gd name="T37" fmla="*/ 83 h 163"/>
                    <a:gd name="T38" fmla="*/ 15 w 166"/>
                    <a:gd name="T39" fmla="*/ 55 h 163"/>
                    <a:gd name="T40" fmla="*/ 25 w 166"/>
                    <a:gd name="T41" fmla="*/ 38 h 163"/>
                    <a:gd name="T42" fmla="*/ 20 w 166"/>
                    <a:gd name="T43" fmla="*/ 57 h 163"/>
                    <a:gd name="T44" fmla="*/ 129 w 166"/>
                    <a:gd name="T45" fmla="*/ 40 h 163"/>
                    <a:gd name="T46" fmla="*/ 144 w 166"/>
                    <a:gd name="T47" fmla="*/ 26 h 163"/>
                    <a:gd name="T48" fmla="*/ 137 w 166"/>
                    <a:gd name="T49" fmla="*/ 43 h 163"/>
                    <a:gd name="T50" fmla="*/ 44 w 166"/>
                    <a:gd name="T51" fmla="*/ 20 h 163"/>
                    <a:gd name="T52" fmla="*/ 62 w 166"/>
                    <a:gd name="T53" fmla="*/ 12 h 163"/>
                    <a:gd name="T54" fmla="*/ 57 w 166"/>
                    <a:gd name="T55" fmla="*/ 25 h 163"/>
                    <a:gd name="T56" fmla="*/ 44 w 166"/>
                    <a:gd name="T57" fmla="*/ 20 h 163"/>
                    <a:gd name="T58" fmla="*/ 96 w 166"/>
                    <a:gd name="T59" fmla="*/ 21 h 163"/>
                    <a:gd name="T60" fmla="*/ 100 w 166"/>
                    <a:gd name="T61" fmla="*/ 1 h 163"/>
                    <a:gd name="T62" fmla="*/ 98 w 166"/>
                    <a:gd name="T6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67" y="163"/>
                      </a:moveTo>
                      <a:cubicBezTo>
                        <a:pt x="62" y="162"/>
                        <a:pt x="59" y="157"/>
                        <a:pt x="60" y="151"/>
                      </a:cubicBezTo>
                      <a:cubicBezTo>
                        <a:pt x="61" y="146"/>
                        <a:pt x="66" y="142"/>
                        <a:pt x="71" y="143"/>
                      </a:cubicBezTo>
                      <a:cubicBezTo>
                        <a:pt x="77" y="144"/>
                        <a:pt x="80" y="150"/>
                        <a:pt x="79" y="155"/>
                      </a:cubicBezTo>
                      <a:cubicBezTo>
                        <a:pt x="78" y="160"/>
                        <a:pt x="74" y="163"/>
                        <a:pt x="69" y="163"/>
                      </a:cubicBezTo>
                      <a:cubicBezTo>
                        <a:pt x="69" y="163"/>
                        <a:pt x="68" y="163"/>
                        <a:pt x="67" y="163"/>
                      </a:cubicBezTo>
                      <a:close/>
                      <a:moveTo>
                        <a:pt x="105" y="152"/>
                      </a:moveTo>
                      <a:cubicBezTo>
                        <a:pt x="103" y="147"/>
                        <a:pt x="105" y="141"/>
                        <a:pt x="110" y="139"/>
                      </a:cubicBezTo>
                      <a:cubicBezTo>
                        <a:pt x="115" y="136"/>
                        <a:pt x="121" y="139"/>
                        <a:pt x="123" y="144"/>
                      </a:cubicBezTo>
                      <a:cubicBezTo>
                        <a:pt x="125" y="149"/>
                        <a:pt x="123" y="155"/>
                        <a:pt x="118" y="157"/>
                      </a:cubicBezTo>
                      <a:cubicBezTo>
                        <a:pt x="117" y="158"/>
                        <a:pt x="115" y="158"/>
                        <a:pt x="114" y="158"/>
                      </a:cubicBezTo>
                      <a:cubicBezTo>
                        <a:pt x="110" y="158"/>
                        <a:pt x="107" y="156"/>
                        <a:pt x="105" y="152"/>
                      </a:cubicBezTo>
                      <a:close/>
                      <a:moveTo>
                        <a:pt x="23" y="138"/>
                      </a:moveTo>
                      <a:cubicBezTo>
                        <a:pt x="19" y="134"/>
                        <a:pt x="19" y="128"/>
                        <a:pt x="23" y="124"/>
                      </a:cubicBezTo>
                      <a:cubicBezTo>
                        <a:pt x="28" y="120"/>
                        <a:pt x="34" y="121"/>
                        <a:pt x="38" y="125"/>
                      </a:cubicBezTo>
                      <a:cubicBezTo>
                        <a:pt x="41" y="129"/>
                        <a:pt x="41" y="135"/>
                        <a:pt x="37" y="139"/>
                      </a:cubicBezTo>
                      <a:cubicBezTo>
                        <a:pt x="35" y="140"/>
                        <a:pt x="33" y="141"/>
                        <a:pt x="30" y="141"/>
                      </a:cubicBezTo>
                      <a:cubicBezTo>
                        <a:pt x="28" y="141"/>
                        <a:pt x="25" y="140"/>
                        <a:pt x="23" y="138"/>
                      </a:cubicBezTo>
                      <a:close/>
                      <a:moveTo>
                        <a:pt x="142" y="126"/>
                      </a:moveTo>
                      <a:cubicBezTo>
                        <a:pt x="137" y="123"/>
                        <a:pt x="135" y="117"/>
                        <a:pt x="138" y="112"/>
                      </a:cubicBezTo>
                      <a:cubicBezTo>
                        <a:pt x="141" y="108"/>
                        <a:pt x="147" y="106"/>
                        <a:pt x="152" y="109"/>
                      </a:cubicBezTo>
                      <a:cubicBezTo>
                        <a:pt x="156" y="111"/>
                        <a:pt x="158" y="117"/>
                        <a:pt x="155" y="122"/>
                      </a:cubicBezTo>
                      <a:cubicBezTo>
                        <a:pt x="154" y="126"/>
                        <a:pt x="150" y="127"/>
                        <a:pt x="147" y="127"/>
                      </a:cubicBezTo>
                      <a:cubicBezTo>
                        <a:pt x="145" y="127"/>
                        <a:pt x="143" y="127"/>
                        <a:pt x="142" y="126"/>
                      </a:cubicBezTo>
                      <a:close/>
                      <a:moveTo>
                        <a:pt x="1" y="92"/>
                      </a:moveTo>
                      <a:cubicBezTo>
                        <a:pt x="0" y="92"/>
                        <a:pt x="0" y="92"/>
                        <a:pt x="0" y="92"/>
                      </a:cubicBezTo>
                      <a:cubicBezTo>
                        <a:pt x="0" y="92"/>
                        <a:pt x="0" y="92"/>
                        <a:pt x="0" y="92"/>
                      </a:cubicBezTo>
                      <a:cubicBezTo>
                        <a:pt x="0" y="86"/>
                        <a:pt x="4" y="81"/>
                        <a:pt x="10" y="81"/>
                      </a:cubicBezTo>
                      <a:cubicBezTo>
                        <a:pt x="15" y="80"/>
                        <a:pt x="20" y="84"/>
                        <a:pt x="21" y="89"/>
                      </a:cubicBezTo>
                      <a:cubicBezTo>
                        <a:pt x="21" y="90"/>
                        <a:pt x="21" y="90"/>
                        <a:pt x="21" y="90"/>
                      </a:cubicBezTo>
                      <a:cubicBezTo>
                        <a:pt x="22" y="95"/>
                        <a:pt x="18" y="100"/>
                        <a:pt x="13" y="101"/>
                      </a:cubicBezTo>
                      <a:cubicBezTo>
                        <a:pt x="12" y="101"/>
                        <a:pt x="11" y="101"/>
                        <a:pt x="11" y="101"/>
                      </a:cubicBezTo>
                      <a:cubicBezTo>
                        <a:pt x="6" y="101"/>
                        <a:pt x="1" y="97"/>
                        <a:pt x="1" y="92"/>
                      </a:cubicBezTo>
                      <a:close/>
                      <a:moveTo>
                        <a:pt x="146" y="75"/>
                      </a:moveTo>
                      <a:cubicBezTo>
                        <a:pt x="145" y="69"/>
                        <a:pt x="149" y="64"/>
                        <a:pt x="154" y="63"/>
                      </a:cubicBezTo>
                      <a:cubicBezTo>
                        <a:pt x="160" y="63"/>
                        <a:pt x="165" y="67"/>
                        <a:pt x="165" y="72"/>
                      </a:cubicBezTo>
                      <a:cubicBezTo>
                        <a:pt x="166" y="78"/>
                        <a:pt x="162" y="83"/>
                        <a:pt x="157" y="83"/>
                      </a:cubicBezTo>
                      <a:cubicBezTo>
                        <a:pt x="156" y="83"/>
                        <a:pt x="156" y="83"/>
                        <a:pt x="155" y="83"/>
                      </a:cubicBezTo>
                      <a:cubicBezTo>
                        <a:pt x="150" y="83"/>
                        <a:pt x="146" y="80"/>
                        <a:pt x="146" y="75"/>
                      </a:cubicBezTo>
                      <a:close/>
                      <a:moveTo>
                        <a:pt x="15" y="55"/>
                      </a:moveTo>
                      <a:cubicBezTo>
                        <a:pt x="10" y="53"/>
                        <a:pt x="9" y="46"/>
                        <a:pt x="11" y="42"/>
                      </a:cubicBezTo>
                      <a:cubicBezTo>
                        <a:pt x="14" y="37"/>
                        <a:pt x="20" y="35"/>
                        <a:pt x="25" y="38"/>
                      </a:cubicBezTo>
                      <a:cubicBezTo>
                        <a:pt x="30" y="41"/>
                        <a:pt x="32" y="47"/>
                        <a:pt x="29" y="51"/>
                      </a:cubicBezTo>
                      <a:cubicBezTo>
                        <a:pt x="27" y="55"/>
                        <a:pt x="24" y="57"/>
                        <a:pt x="20" y="57"/>
                      </a:cubicBezTo>
                      <a:cubicBezTo>
                        <a:pt x="18" y="57"/>
                        <a:pt x="17" y="56"/>
                        <a:pt x="15" y="55"/>
                      </a:cubicBezTo>
                      <a:close/>
                      <a:moveTo>
                        <a:pt x="129" y="40"/>
                      </a:moveTo>
                      <a:cubicBezTo>
                        <a:pt x="126" y="36"/>
                        <a:pt x="126" y="29"/>
                        <a:pt x="130" y="25"/>
                      </a:cubicBezTo>
                      <a:cubicBezTo>
                        <a:pt x="134" y="22"/>
                        <a:pt x="140" y="22"/>
                        <a:pt x="144" y="26"/>
                      </a:cubicBezTo>
                      <a:cubicBezTo>
                        <a:pt x="148" y="30"/>
                        <a:pt x="148" y="36"/>
                        <a:pt x="143" y="40"/>
                      </a:cubicBezTo>
                      <a:cubicBezTo>
                        <a:pt x="142" y="42"/>
                        <a:pt x="139" y="43"/>
                        <a:pt x="137" y="43"/>
                      </a:cubicBezTo>
                      <a:cubicBezTo>
                        <a:pt x="134" y="43"/>
                        <a:pt x="131" y="42"/>
                        <a:pt x="129" y="40"/>
                      </a:cubicBezTo>
                      <a:close/>
                      <a:moveTo>
                        <a:pt x="44" y="20"/>
                      </a:moveTo>
                      <a:cubicBezTo>
                        <a:pt x="42" y="15"/>
                        <a:pt x="44" y="9"/>
                        <a:pt x="49" y="7"/>
                      </a:cubicBezTo>
                      <a:cubicBezTo>
                        <a:pt x="54" y="5"/>
                        <a:pt x="60" y="7"/>
                        <a:pt x="62" y="12"/>
                      </a:cubicBezTo>
                      <a:cubicBezTo>
                        <a:pt x="64" y="17"/>
                        <a:pt x="62" y="21"/>
                        <a:pt x="57" y="25"/>
                      </a:cubicBezTo>
                      <a:cubicBezTo>
                        <a:pt x="57" y="25"/>
                        <a:pt x="57" y="25"/>
                        <a:pt x="57" y="25"/>
                      </a:cubicBezTo>
                      <a:cubicBezTo>
                        <a:pt x="56" y="25"/>
                        <a:pt x="54" y="26"/>
                        <a:pt x="53" y="26"/>
                      </a:cubicBezTo>
                      <a:cubicBezTo>
                        <a:pt x="49" y="26"/>
                        <a:pt x="46" y="24"/>
                        <a:pt x="44" y="20"/>
                      </a:cubicBezTo>
                      <a:close/>
                      <a:moveTo>
                        <a:pt x="96" y="21"/>
                      </a:moveTo>
                      <a:cubicBezTo>
                        <a:pt x="96" y="21"/>
                        <a:pt x="96" y="21"/>
                        <a:pt x="96" y="21"/>
                      </a:cubicBezTo>
                      <a:cubicBezTo>
                        <a:pt x="90" y="20"/>
                        <a:pt x="87" y="14"/>
                        <a:pt x="88" y="9"/>
                      </a:cubicBezTo>
                      <a:cubicBezTo>
                        <a:pt x="89" y="3"/>
                        <a:pt x="94" y="0"/>
                        <a:pt x="100" y="1"/>
                      </a:cubicBezTo>
                      <a:cubicBezTo>
                        <a:pt x="105" y="2"/>
                        <a:pt x="108" y="7"/>
                        <a:pt x="107" y="13"/>
                      </a:cubicBezTo>
                      <a:cubicBezTo>
                        <a:pt x="106" y="18"/>
                        <a:pt x="102" y="21"/>
                        <a:pt x="98" y="21"/>
                      </a:cubicBezTo>
                      <a:cubicBezTo>
                        <a:pt x="97" y="21"/>
                        <a:pt x="96" y="21"/>
                        <a:pt x="96" y="2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1" name="íṣlíḑê">
                  <a:extLst>
                    <a:ext uri="{FF2B5EF4-FFF2-40B4-BE49-F238E27FC236}">
                      <a16:creationId xmlns:a16="http://schemas.microsoft.com/office/drawing/2014/main" id="{F9C90650-6267-4494-8623-2A3B7A21F8C7}"/>
                    </a:ext>
                  </a:extLst>
                </p:cNvPr>
                <p:cNvSpPr/>
                <p:nvPr/>
              </p:nvSpPr>
              <p:spPr bwMode="auto">
                <a:xfrm>
                  <a:off x="8525897" y="2147440"/>
                  <a:ext cx="238790" cy="236250"/>
                </a:xfrm>
                <a:custGeom>
                  <a:avLst/>
                  <a:gdLst>
                    <a:gd name="T0" fmla="*/ 4 w 119"/>
                    <a:gd name="T1" fmla="*/ 66 h 118"/>
                    <a:gd name="T2" fmla="*/ 53 w 119"/>
                    <a:gd name="T3" fmla="*/ 3 h 118"/>
                    <a:gd name="T4" fmla="*/ 115 w 119"/>
                    <a:gd name="T5" fmla="*/ 53 h 118"/>
                    <a:gd name="T6" fmla="*/ 66 w 119"/>
                    <a:gd name="T7" fmla="*/ 115 h 118"/>
                    <a:gd name="T8" fmla="*/ 4 w 119"/>
                    <a:gd name="T9" fmla="*/ 66 h 118"/>
                  </a:gdLst>
                  <a:ahLst/>
                  <a:cxnLst>
                    <a:cxn ang="0">
                      <a:pos x="T0" y="T1"/>
                    </a:cxn>
                    <a:cxn ang="0">
                      <a:pos x="T2" y="T3"/>
                    </a:cxn>
                    <a:cxn ang="0">
                      <a:pos x="T4" y="T5"/>
                    </a:cxn>
                    <a:cxn ang="0">
                      <a:pos x="T6" y="T7"/>
                    </a:cxn>
                    <a:cxn ang="0">
                      <a:pos x="T8" y="T9"/>
                    </a:cxn>
                  </a:cxnLst>
                  <a:rect l="0" t="0" r="r" b="b"/>
                  <a:pathLst>
                    <a:path w="119" h="118">
                      <a:moveTo>
                        <a:pt x="4" y="66"/>
                      </a:moveTo>
                      <a:cubicBezTo>
                        <a:pt x="0" y="35"/>
                        <a:pt x="22" y="7"/>
                        <a:pt x="53" y="3"/>
                      </a:cubicBezTo>
                      <a:cubicBezTo>
                        <a:pt x="84" y="0"/>
                        <a:pt x="111" y="22"/>
                        <a:pt x="115" y="53"/>
                      </a:cubicBezTo>
                      <a:cubicBezTo>
                        <a:pt x="119" y="83"/>
                        <a:pt x="97" y="111"/>
                        <a:pt x="66" y="115"/>
                      </a:cubicBezTo>
                      <a:cubicBezTo>
                        <a:pt x="35" y="118"/>
                        <a:pt x="8" y="96"/>
                        <a:pt x="4" y="66"/>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2" name="îşḻïḑè">
                  <a:extLst>
                    <a:ext uri="{FF2B5EF4-FFF2-40B4-BE49-F238E27FC236}">
                      <a16:creationId xmlns:a16="http://schemas.microsoft.com/office/drawing/2014/main" id="{E92F3F8E-3C39-42B5-9398-D07FB5DEDAE6}"/>
                    </a:ext>
                  </a:extLst>
                </p:cNvPr>
                <p:cNvSpPr/>
                <p:nvPr/>
              </p:nvSpPr>
              <p:spPr bwMode="auto">
                <a:xfrm>
                  <a:off x="8121139" y="1773166"/>
                  <a:ext cx="975483" cy="321774"/>
                </a:xfrm>
                <a:custGeom>
                  <a:avLst/>
                  <a:gdLst>
                    <a:gd name="T0" fmla="*/ 118 w 487"/>
                    <a:gd name="T1" fmla="*/ 149 h 161"/>
                    <a:gd name="T2" fmla="*/ 112 w 487"/>
                    <a:gd name="T3" fmla="*/ 98 h 161"/>
                    <a:gd name="T4" fmla="*/ 377 w 487"/>
                    <a:gd name="T5" fmla="*/ 67 h 161"/>
                    <a:gd name="T6" fmla="*/ 383 w 487"/>
                    <a:gd name="T7" fmla="*/ 118 h 161"/>
                    <a:gd name="T8" fmla="*/ 487 w 487"/>
                    <a:gd name="T9" fmla="*/ 105 h 161"/>
                    <a:gd name="T10" fmla="*/ 486 w 487"/>
                    <a:gd name="T11" fmla="*/ 87 h 161"/>
                    <a:gd name="T12" fmla="*/ 384 w 487"/>
                    <a:gd name="T13" fmla="*/ 6 h 161"/>
                    <a:gd name="T14" fmla="*/ 86 w 487"/>
                    <a:gd name="T15" fmla="*/ 41 h 161"/>
                    <a:gd name="T16" fmla="*/ 6 w 487"/>
                    <a:gd name="T17" fmla="*/ 143 h 161"/>
                    <a:gd name="T18" fmla="*/ 10 w 487"/>
                    <a:gd name="T19" fmla="*/ 161 h 161"/>
                    <a:gd name="T20" fmla="*/ 118 w 487"/>
                    <a:gd name="T21" fmla="*/ 14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7" h="161">
                      <a:moveTo>
                        <a:pt x="118" y="149"/>
                      </a:moveTo>
                      <a:cubicBezTo>
                        <a:pt x="112" y="98"/>
                        <a:pt x="112" y="98"/>
                        <a:pt x="112" y="98"/>
                      </a:cubicBezTo>
                      <a:cubicBezTo>
                        <a:pt x="377" y="67"/>
                        <a:pt x="377" y="67"/>
                        <a:pt x="377" y="67"/>
                      </a:cubicBezTo>
                      <a:cubicBezTo>
                        <a:pt x="383" y="118"/>
                        <a:pt x="383" y="118"/>
                        <a:pt x="383" y="118"/>
                      </a:cubicBezTo>
                      <a:cubicBezTo>
                        <a:pt x="487" y="105"/>
                        <a:pt x="487" y="105"/>
                        <a:pt x="487" y="105"/>
                      </a:cubicBezTo>
                      <a:cubicBezTo>
                        <a:pt x="487" y="99"/>
                        <a:pt x="487" y="93"/>
                        <a:pt x="486" y="87"/>
                      </a:cubicBezTo>
                      <a:cubicBezTo>
                        <a:pt x="480" y="36"/>
                        <a:pt x="435" y="0"/>
                        <a:pt x="384" y="6"/>
                      </a:cubicBezTo>
                      <a:cubicBezTo>
                        <a:pt x="86" y="41"/>
                        <a:pt x="86" y="41"/>
                        <a:pt x="86" y="41"/>
                      </a:cubicBezTo>
                      <a:cubicBezTo>
                        <a:pt x="36" y="47"/>
                        <a:pt x="0" y="93"/>
                        <a:pt x="6" y="143"/>
                      </a:cubicBezTo>
                      <a:cubicBezTo>
                        <a:pt x="6" y="149"/>
                        <a:pt x="8" y="156"/>
                        <a:pt x="10" y="161"/>
                      </a:cubicBezTo>
                      <a:lnTo>
                        <a:pt x="118" y="14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3" name="îṩḻïďê">
                  <a:extLst>
                    <a:ext uri="{FF2B5EF4-FFF2-40B4-BE49-F238E27FC236}">
                      <a16:creationId xmlns:a16="http://schemas.microsoft.com/office/drawing/2014/main" id="{4278D0DA-0E58-45AC-89E5-E23A548C7742}"/>
                    </a:ext>
                  </a:extLst>
                </p:cNvPr>
                <p:cNvSpPr/>
                <p:nvPr/>
              </p:nvSpPr>
              <p:spPr bwMode="auto">
                <a:xfrm>
                  <a:off x="8131300" y="2012803"/>
                  <a:ext cx="226935" cy="82137"/>
                </a:xfrm>
                <a:custGeom>
                  <a:avLst/>
                  <a:gdLst>
                    <a:gd name="T0" fmla="*/ 0 w 113"/>
                    <a:gd name="T1" fmla="*/ 12 h 41"/>
                    <a:gd name="T2" fmla="*/ 1 w 113"/>
                    <a:gd name="T3" fmla="*/ 23 h 41"/>
                    <a:gd name="T4" fmla="*/ 5 w 113"/>
                    <a:gd name="T5" fmla="*/ 41 h 41"/>
                    <a:gd name="T6" fmla="*/ 113 w 113"/>
                    <a:gd name="T7" fmla="*/ 29 h 41"/>
                    <a:gd name="T8" fmla="*/ 109 w 113"/>
                    <a:gd name="T9" fmla="*/ 0 h 41"/>
                    <a:gd name="T10" fmla="*/ 0 w 113"/>
                    <a:gd name="T11" fmla="*/ 12 h 41"/>
                  </a:gdLst>
                  <a:ahLst/>
                  <a:cxnLst>
                    <a:cxn ang="0">
                      <a:pos x="T0" y="T1"/>
                    </a:cxn>
                    <a:cxn ang="0">
                      <a:pos x="T2" y="T3"/>
                    </a:cxn>
                    <a:cxn ang="0">
                      <a:pos x="T4" y="T5"/>
                    </a:cxn>
                    <a:cxn ang="0">
                      <a:pos x="T6" y="T7"/>
                    </a:cxn>
                    <a:cxn ang="0">
                      <a:pos x="T8" y="T9"/>
                    </a:cxn>
                    <a:cxn ang="0">
                      <a:pos x="T10" y="T11"/>
                    </a:cxn>
                  </a:cxnLst>
                  <a:rect l="0" t="0" r="r" b="b"/>
                  <a:pathLst>
                    <a:path w="113" h="41">
                      <a:moveTo>
                        <a:pt x="0" y="12"/>
                      </a:moveTo>
                      <a:cubicBezTo>
                        <a:pt x="0" y="16"/>
                        <a:pt x="0" y="20"/>
                        <a:pt x="1" y="23"/>
                      </a:cubicBezTo>
                      <a:cubicBezTo>
                        <a:pt x="1" y="29"/>
                        <a:pt x="3" y="36"/>
                        <a:pt x="5" y="41"/>
                      </a:cubicBezTo>
                      <a:cubicBezTo>
                        <a:pt x="113" y="29"/>
                        <a:pt x="113" y="29"/>
                        <a:pt x="113" y="29"/>
                      </a:cubicBezTo>
                      <a:cubicBezTo>
                        <a:pt x="109" y="0"/>
                        <a:pt x="109" y="0"/>
                        <a:pt x="109" y="0"/>
                      </a:cubicBezTo>
                      <a:lnTo>
                        <a:pt x="0" y="1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4" name="íṣ1îďê">
                  <a:extLst>
                    <a:ext uri="{FF2B5EF4-FFF2-40B4-BE49-F238E27FC236}">
                      <a16:creationId xmlns:a16="http://schemas.microsoft.com/office/drawing/2014/main" id="{B8EDE7E3-34BE-40CA-AFC3-6E58A5B41B2A}"/>
                    </a:ext>
                  </a:extLst>
                </p:cNvPr>
                <p:cNvSpPr/>
                <p:nvPr/>
              </p:nvSpPr>
              <p:spPr bwMode="auto">
                <a:xfrm>
                  <a:off x="8880695" y="1924739"/>
                  <a:ext cx="215927" cy="84677"/>
                </a:xfrm>
                <a:custGeom>
                  <a:avLst/>
                  <a:gdLst>
                    <a:gd name="T0" fmla="*/ 0 w 108"/>
                    <a:gd name="T1" fmla="*/ 13 h 42"/>
                    <a:gd name="T2" fmla="*/ 4 w 108"/>
                    <a:gd name="T3" fmla="*/ 42 h 42"/>
                    <a:gd name="T4" fmla="*/ 108 w 108"/>
                    <a:gd name="T5" fmla="*/ 29 h 42"/>
                    <a:gd name="T6" fmla="*/ 107 w 108"/>
                    <a:gd name="T7" fmla="*/ 11 h 42"/>
                    <a:gd name="T8" fmla="*/ 106 w 108"/>
                    <a:gd name="T9" fmla="*/ 0 h 42"/>
                    <a:gd name="T10" fmla="*/ 0 w 108"/>
                    <a:gd name="T11" fmla="*/ 13 h 42"/>
                  </a:gdLst>
                  <a:ahLst/>
                  <a:cxnLst>
                    <a:cxn ang="0">
                      <a:pos x="T0" y="T1"/>
                    </a:cxn>
                    <a:cxn ang="0">
                      <a:pos x="T2" y="T3"/>
                    </a:cxn>
                    <a:cxn ang="0">
                      <a:pos x="T4" y="T5"/>
                    </a:cxn>
                    <a:cxn ang="0">
                      <a:pos x="T6" y="T7"/>
                    </a:cxn>
                    <a:cxn ang="0">
                      <a:pos x="T8" y="T9"/>
                    </a:cxn>
                    <a:cxn ang="0">
                      <a:pos x="T10" y="T11"/>
                    </a:cxn>
                  </a:cxnLst>
                  <a:rect l="0" t="0" r="r" b="b"/>
                  <a:pathLst>
                    <a:path w="108" h="42">
                      <a:moveTo>
                        <a:pt x="0" y="13"/>
                      </a:moveTo>
                      <a:cubicBezTo>
                        <a:pt x="4" y="42"/>
                        <a:pt x="4" y="42"/>
                        <a:pt x="4" y="42"/>
                      </a:cubicBezTo>
                      <a:cubicBezTo>
                        <a:pt x="108" y="29"/>
                        <a:pt x="108" y="29"/>
                        <a:pt x="108" y="29"/>
                      </a:cubicBezTo>
                      <a:cubicBezTo>
                        <a:pt x="108" y="23"/>
                        <a:pt x="108" y="17"/>
                        <a:pt x="107" y="11"/>
                      </a:cubicBezTo>
                      <a:cubicBezTo>
                        <a:pt x="107" y="7"/>
                        <a:pt x="106" y="4"/>
                        <a:pt x="106" y="0"/>
                      </a:cubicBezTo>
                      <a:lnTo>
                        <a:pt x="0" y="13"/>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5" name="iślîḋe">
                  <a:extLst>
                    <a:ext uri="{FF2B5EF4-FFF2-40B4-BE49-F238E27FC236}">
                      <a16:creationId xmlns:a16="http://schemas.microsoft.com/office/drawing/2014/main" id="{9E513B7C-1CCB-4170-A90B-DE94D00E9386}"/>
                    </a:ext>
                  </a:extLst>
                </p:cNvPr>
                <p:cNvSpPr/>
                <p:nvPr/>
              </p:nvSpPr>
              <p:spPr bwMode="auto">
                <a:xfrm>
                  <a:off x="10869767" y="4669133"/>
                  <a:ext cx="538548" cy="258266"/>
                </a:xfrm>
                <a:custGeom>
                  <a:avLst/>
                  <a:gdLst>
                    <a:gd name="T0" fmla="*/ 264 w 269"/>
                    <a:gd name="T1" fmla="*/ 129 h 129"/>
                    <a:gd name="T2" fmla="*/ 267 w 269"/>
                    <a:gd name="T3" fmla="*/ 120 h 129"/>
                    <a:gd name="T4" fmla="*/ 266 w 269"/>
                    <a:gd name="T5" fmla="*/ 95 h 129"/>
                    <a:gd name="T6" fmla="*/ 261 w 269"/>
                    <a:gd name="T7" fmla="*/ 82 h 129"/>
                    <a:gd name="T8" fmla="*/ 251 w 269"/>
                    <a:gd name="T9" fmla="*/ 70 h 129"/>
                    <a:gd name="T10" fmla="*/ 210 w 269"/>
                    <a:gd name="T11" fmla="*/ 56 h 129"/>
                    <a:gd name="T12" fmla="*/ 167 w 269"/>
                    <a:gd name="T13" fmla="*/ 23 h 129"/>
                    <a:gd name="T14" fmla="*/ 155 w 269"/>
                    <a:gd name="T15" fmla="*/ 25 h 129"/>
                    <a:gd name="T16" fmla="*/ 146 w 269"/>
                    <a:gd name="T17" fmla="*/ 13 h 129"/>
                    <a:gd name="T18" fmla="*/ 136 w 269"/>
                    <a:gd name="T19" fmla="*/ 6 h 129"/>
                    <a:gd name="T20" fmla="*/ 113 w 269"/>
                    <a:gd name="T21" fmla="*/ 0 h 129"/>
                    <a:gd name="T22" fmla="*/ 80 w 269"/>
                    <a:gd name="T23" fmla="*/ 15 h 129"/>
                    <a:gd name="T24" fmla="*/ 67 w 269"/>
                    <a:gd name="T25" fmla="*/ 48 h 129"/>
                    <a:gd name="T26" fmla="*/ 68 w 269"/>
                    <a:gd name="T27" fmla="*/ 58 h 129"/>
                    <a:gd name="T28" fmla="*/ 65 w 269"/>
                    <a:gd name="T29" fmla="*/ 57 h 129"/>
                    <a:gd name="T30" fmla="*/ 36 w 269"/>
                    <a:gd name="T31" fmla="*/ 89 h 129"/>
                    <a:gd name="T32" fmla="*/ 17 w 269"/>
                    <a:gd name="T33" fmla="*/ 98 h 129"/>
                    <a:gd name="T34" fmla="*/ 0 w 269"/>
                    <a:gd name="T35" fmla="*/ 125 h 129"/>
                    <a:gd name="T36" fmla="*/ 264 w 269"/>
                    <a:gd name="T37"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9" h="129">
                      <a:moveTo>
                        <a:pt x="264" y="129"/>
                      </a:moveTo>
                      <a:cubicBezTo>
                        <a:pt x="265" y="126"/>
                        <a:pt x="266" y="123"/>
                        <a:pt x="267" y="120"/>
                      </a:cubicBezTo>
                      <a:cubicBezTo>
                        <a:pt x="269" y="112"/>
                        <a:pt x="269" y="104"/>
                        <a:pt x="266" y="95"/>
                      </a:cubicBezTo>
                      <a:cubicBezTo>
                        <a:pt x="265" y="90"/>
                        <a:pt x="263" y="86"/>
                        <a:pt x="261" y="82"/>
                      </a:cubicBezTo>
                      <a:cubicBezTo>
                        <a:pt x="258" y="78"/>
                        <a:pt x="255" y="74"/>
                        <a:pt x="251" y="70"/>
                      </a:cubicBezTo>
                      <a:cubicBezTo>
                        <a:pt x="240" y="60"/>
                        <a:pt x="225" y="55"/>
                        <a:pt x="210" y="56"/>
                      </a:cubicBezTo>
                      <a:cubicBezTo>
                        <a:pt x="205" y="37"/>
                        <a:pt x="187" y="23"/>
                        <a:pt x="167" y="23"/>
                      </a:cubicBezTo>
                      <a:cubicBezTo>
                        <a:pt x="163" y="23"/>
                        <a:pt x="159" y="23"/>
                        <a:pt x="155" y="25"/>
                      </a:cubicBezTo>
                      <a:cubicBezTo>
                        <a:pt x="153" y="20"/>
                        <a:pt x="150" y="16"/>
                        <a:pt x="146" y="13"/>
                      </a:cubicBezTo>
                      <a:cubicBezTo>
                        <a:pt x="143" y="11"/>
                        <a:pt x="139" y="8"/>
                        <a:pt x="136" y="6"/>
                      </a:cubicBezTo>
                      <a:cubicBezTo>
                        <a:pt x="129" y="2"/>
                        <a:pt x="121" y="0"/>
                        <a:pt x="113" y="0"/>
                      </a:cubicBezTo>
                      <a:cubicBezTo>
                        <a:pt x="100" y="0"/>
                        <a:pt x="88" y="6"/>
                        <a:pt x="80" y="15"/>
                      </a:cubicBezTo>
                      <a:cubicBezTo>
                        <a:pt x="71" y="24"/>
                        <a:pt x="66" y="36"/>
                        <a:pt x="67" y="48"/>
                      </a:cubicBezTo>
                      <a:cubicBezTo>
                        <a:pt x="67" y="51"/>
                        <a:pt x="67" y="54"/>
                        <a:pt x="68" y="58"/>
                      </a:cubicBezTo>
                      <a:cubicBezTo>
                        <a:pt x="67" y="57"/>
                        <a:pt x="66" y="57"/>
                        <a:pt x="65" y="57"/>
                      </a:cubicBezTo>
                      <a:cubicBezTo>
                        <a:pt x="44" y="57"/>
                        <a:pt x="35" y="73"/>
                        <a:pt x="36" y="89"/>
                      </a:cubicBezTo>
                      <a:cubicBezTo>
                        <a:pt x="29" y="91"/>
                        <a:pt x="23" y="93"/>
                        <a:pt x="17" y="98"/>
                      </a:cubicBezTo>
                      <a:cubicBezTo>
                        <a:pt x="8" y="105"/>
                        <a:pt x="1" y="115"/>
                        <a:pt x="0" y="125"/>
                      </a:cubicBezTo>
                      <a:lnTo>
                        <a:pt x="264" y="12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6" name="iṧḷïḑé">
                  <a:extLst>
                    <a:ext uri="{FF2B5EF4-FFF2-40B4-BE49-F238E27FC236}">
                      <a16:creationId xmlns:a16="http://schemas.microsoft.com/office/drawing/2014/main" id="{FB006A3E-C758-4E66-8796-8FBF75B5ED81}"/>
                    </a:ext>
                  </a:extLst>
                </p:cNvPr>
                <p:cNvSpPr/>
                <p:nvPr/>
              </p:nvSpPr>
              <p:spPr bwMode="auto">
                <a:xfrm>
                  <a:off x="9697832" y="5260181"/>
                  <a:ext cx="398830" cy="398831"/>
                </a:xfrm>
                <a:custGeom>
                  <a:avLst/>
                  <a:gdLst>
                    <a:gd name="T0" fmla="*/ 127 w 199"/>
                    <a:gd name="T1" fmla="*/ 183 h 199"/>
                    <a:gd name="T2" fmla="*/ 15 w 199"/>
                    <a:gd name="T3" fmla="*/ 127 h 199"/>
                    <a:gd name="T4" fmla="*/ 71 w 199"/>
                    <a:gd name="T5" fmla="*/ 15 h 199"/>
                    <a:gd name="T6" fmla="*/ 183 w 199"/>
                    <a:gd name="T7" fmla="*/ 71 h 199"/>
                    <a:gd name="T8" fmla="*/ 127 w 199"/>
                    <a:gd name="T9" fmla="*/ 183 h 199"/>
                    <a:gd name="T10" fmla="*/ 76 w 199"/>
                    <a:gd name="T11" fmla="*/ 32 h 199"/>
                    <a:gd name="T12" fmla="*/ 32 w 199"/>
                    <a:gd name="T13" fmla="*/ 122 h 199"/>
                    <a:gd name="T14" fmla="*/ 122 w 199"/>
                    <a:gd name="T15" fmla="*/ 167 h 199"/>
                    <a:gd name="T16" fmla="*/ 166 w 199"/>
                    <a:gd name="T17" fmla="*/ 77 h 199"/>
                    <a:gd name="T18" fmla="*/ 76 w 199"/>
                    <a:gd name="T19" fmla="*/ 3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27" y="183"/>
                      </a:moveTo>
                      <a:cubicBezTo>
                        <a:pt x="81" y="199"/>
                        <a:pt x="31" y="174"/>
                        <a:pt x="15" y="127"/>
                      </a:cubicBezTo>
                      <a:cubicBezTo>
                        <a:pt x="0" y="81"/>
                        <a:pt x="25" y="31"/>
                        <a:pt x="71" y="15"/>
                      </a:cubicBezTo>
                      <a:cubicBezTo>
                        <a:pt x="117" y="0"/>
                        <a:pt x="167" y="25"/>
                        <a:pt x="183" y="71"/>
                      </a:cubicBezTo>
                      <a:cubicBezTo>
                        <a:pt x="199" y="117"/>
                        <a:pt x="174" y="167"/>
                        <a:pt x="127" y="183"/>
                      </a:cubicBezTo>
                      <a:close/>
                      <a:moveTo>
                        <a:pt x="76" y="32"/>
                      </a:moveTo>
                      <a:cubicBezTo>
                        <a:pt x="39" y="44"/>
                        <a:pt x="19" y="85"/>
                        <a:pt x="32" y="122"/>
                      </a:cubicBezTo>
                      <a:cubicBezTo>
                        <a:pt x="44" y="159"/>
                        <a:pt x="85" y="179"/>
                        <a:pt x="122" y="167"/>
                      </a:cubicBezTo>
                      <a:cubicBezTo>
                        <a:pt x="159" y="154"/>
                        <a:pt x="179" y="114"/>
                        <a:pt x="166" y="77"/>
                      </a:cubicBezTo>
                      <a:cubicBezTo>
                        <a:pt x="154" y="39"/>
                        <a:pt x="114" y="19"/>
                        <a:pt x="76" y="3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7" name="îsḻíďé">
                  <a:extLst>
                    <a:ext uri="{FF2B5EF4-FFF2-40B4-BE49-F238E27FC236}">
                      <a16:creationId xmlns:a16="http://schemas.microsoft.com/office/drawing/2014/main" id="{5EC72EE9-3D00-411A-A5A8-ADB6B0286ED3}"/>
                    </a:ext>
                  </a:extLst>
                </p:cNvPr>
                <p:cNvSpPr/>
                <p:nvPr/>
              </p:nvSpPr>
              <p:spPr bwMode="auto">
                <a:xfrm>
                  <a:off x="9800291" y="5354173"/>
                  <a:ext cx="202379" cy="204073"/>
                </a:xfrm>
                <a:custGeom>
                  <a:avLst/>
                  <a:gdLst>
                    <a:gd name="T0" fmla="*/ 88 w 101"/>
                    <a:gd name="T1" fmla="*/ 28 h 102"/>
                    <a:gd name="T2" fmla="*/ 56 w 101"/>
                    <a:gd name="T3" fmla="*/ 39 h 102"/>
                    <a:gd name="T4" fmla="*/ 45 w 101"/>
                    <a:gd name="T5" fmla="*/ 8 h 102"/>
                    <a:gd name="T6" fmla="*/ 33 w 101"/>
                    <a:gd name="T7" fmla="*/ 2 h 102"/>
                    <a:gd name="T8" fmla="*/ 27 w 101"/>
                    <a:gd name="T9" fmla="*/ 14 h 102"/>
                    <a:gd name="T10" fmla="*/ 37 w 101"/>
                    <a:gd name="T11" fmla="*/ 45 h 102"/>
                    <a:gd name="T12" fmla="*/ 7 w 101"/>
                    <a:gd name="T13" fmla="*/ 55 h 102"/>
                    <a:gd name="T14" fmla="*/ 1 w 101"/>
                    <a:gd name="T15" fmla="*/ 67 h 102"/>
                    <a:gd name="T16" fmla="*/ 13 w 101"/>
                    <a:gd name="T17" fmla="*/ 73 h 102"/>
                    <a:gd name="T18" fmla="*/ 44 w 101"/>
                    <a:gd name="T19" fmla="*/ 63 h 102"/>
                    <a:gd name="T20" fmla="*/ 54 w 101"/>
                    <a:gd name="T21" fmla="*/ 94 h 102"/>
                    <a:gd name="T22" fmla="*/ 66 w 101"/>
                    <a:gd name="T23" fmla="*/ 100 h 102"/>
                    <a:gd name="T24" fmla="*/ 72 w 101"/>
                    <a:gd name="T25" fmla="*/ 88 h 102"/>
                    <a:gd name="T26" fmla="*/ 62 w 101"/>
                    <a:gd name="T27" fmla="*/ 57 h 102"/>
                    <a:gd name="T28" fmla="*/ 94 w 101"/>
                    <a:gd name="T29" fmla="*/ 46 h 102"/>
                    <a:gd name="T30" fmla="*/ 100 w 101"/>
                    <a:gd name="T31" fmla="*/ 34 h 102"/>
                    <a:gd name="T32" fmla="*/ 88 w 101"/>
                    <a:gd name="T33" fmla="*/ 2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102">
                      <a:moveTo>
                        <a:pt x="88" y="28"/>
                      </a:moveTo>
                      <a:cubicBezTo>
                        <a:pt x="56" y="39"/>
                        <a:pt x="56" y="39"/>
                        <a:pt x="56" y="39"/>
                      </a:cubicBezTo>
                      <a:cubicBezTo>
                        <a:pt x="45" y="8"/>
                        <a:pt x="45" y="8"/>
                        <a:pt x="45" y="8"/>
                      </a:cubicBezTo>
                      <a:cubicBezTo>
                        <a:pt x="43" y="3"/>
                        <a:pt x="38" y="0"/>
                        <a:pt x="33" y="2"/>
                      </a:cubicBezTo>
                      <a:cubicBezTo>
                        <a:pt x="28" y="3"/>
                        <a:pt x="25" y="9"/>
                        <a:pt x="27" y="14"/>
                      </a:cubicBezTo>
                      <a:cubicBezTo>
                        <a:pt x="37" y="45"/>
                        <a:pt x="37" y="45"/>
                        <a:pt x="37" y="45"/>
                      </a:cubicBezTo>
                      <a:cubicBezTo>
                        <a:pt x="7" y="55"/>
                        <a:pt x="7" y="55"/>
                        <a:pt x="7" y="55"/>
                      </a:cubicBezTo>
                      <a:cubicBezTo>
                        <a:pt x="2" y="57"/>
                        <a:pt x="0" y="62"/>
                        <a:pt x="1" y="67"/>
                      </a:cubicBezTo>
                      <a:cubicBezTo>
                        <a:pt x="3" y="72"/>
                        <a:pt x="8" y="75"/>
                        <a:pt x="13" y="73"/>
                      </a:cubicBezTo>
                      <a:cubicBezTo>
                        <a:pt x="44" y="63"/>
                        <a:pt x="44" y="63"/>
                        <a:pt x="44" y="63"/>
                      </a:cubicBezTo>
                      <a:cubicBezTo>
                        <a:pt x="54" y="94"/>
                        <a:pt x="54" y="94"/>
                        <a:pt x="54" y="94"/>
                      </a:cubicBezTo>
                      <a:cubicBezTo>
                        <a:pt x="56" y="99"/>
                        <a:pt x="61" y="102"/>
                        <a:pt x="66" y="100"/>
                      </a:cubicBezTo>
                      <a:cubicBezTo>
                        <a:pt x="71" y="98"/>
                        <a:pt x="74" y="93"/>
                        <a:pt x="72" y="88"/>
                      </a:cubicBezTo>
                      <a:cubicBezTo>
                        <a:pt x="62" y="57"/>
                        <a:pt x="62" y="57"/>
                        <a:pt x="62" y="57"/>
                      </a:cubicBezTo>
                      <a:cubicBezTo>
                        <a:pt x="94" y="46"/>
                        <a:pt x="94" y="46"/>
                        <a:pt x="94" y="46"/>
                      </a:cubicBezTo>
                      <a:cubicBezTo>
                        <a:pt x="99" y="45"/>
                        <a:pt x="101" y="39"/>
                        <a:pt x="100" y="34"/>
                      </a:cubicBezTo>
                      <a:cubicBezTo>
                        <a:pt x="98" y="29"/>
                        <a:pt x="92" y="26"/>
                        <a:pt x="88" y="28"/>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08" name="iśḷiḋe">
                  <a:extLst>
                    <a:ext uri="{FF2B5EF4-FFF2-40B4-BE49-F238E27FC236}">
                      <a16:creationId xmlns:a16="http://schemas.microsoft.com/office/drawing/2014/main" id="{29731081-B357-48C0-A22F-2A36BC638CDB}"/>
                    </a:ext>
                  </a:extLst>
                </p:cNvPr>
                <p:cNvSpPr/>
                <p:nvPr/>
              </p:nvSpPr>
              <p:spPr bwMode="auto">
                <a:xfrm>
                  <a:off x="10557307" y="4651351"/>
                  <a:ext cx="446250" cy="796814"/>
                </a:xfrm>
                <a:custGeom>
                  <a:avLst/>
                  <a:gdLst>
                    <a:gd name="T0" fmla="*/ 163 w 223"/>
                    <a:gd name="T1" fmla="*/ 0 h 398"/>
                    <a:gd name="T2" fmla="*/ 163 w 223"/>
                    <a:gd name="T3" fmla="*/ 2 h 398"/>
                    <a:gd name="T4" fmla="*/ 163 w 223"/>
                    <a:gd name="T5" fmla="*/ 3 h 398"/>
                    <a:gd name="T6" fmla="*/ 162 w 223"/>
                    <a:gd name="T7" fmla="*/ 4 h 398"/>
                    <a:gd name="T8" fmla="*/ 162 w 223"/>
                    <a:gd name="T9" fmla="*/ 5 h 398"/>
                    <a:gd name="T10" fmla="*/ 161 w 223"/>
                    <a:gd name="T11" fmla="*/ 7 h 398"/>
                    <a:gd name="T12" fmla="*/ 1 w 223"/>
                    <a:gd name="T13" fmla="*/ 394 h 398"/>
                    <a:gd name="T14" fmla="*/ 0 w 223"/>
                    <a:gd name="T15" fmla="*/ 398 h 398"/>
                    <a:gd name="T16" fmla="*/ 0 w 223"/>
                    <a:gd name="T17" fmla="*/ 398 h 398"/>
                    <a:gd name="T18" fmla="*/ 2 w 223"/>
                    <a:gd name="T19" fmla="*/ 394 h 398"/>
                    <a:gd name="T20" fmla="*/ 0 w 223"/>
                    <a:gd name="T21" fmla="*/ 398 h 398"/>
                    <a:gd name="T22" fmla="*/ 223 w 223"/>
                    <a:gd name="T23" fmla="*/ 258 h 398"/>
                    <a:gd name="T24" fmla="*/ 163 w 223"/>
                    <a:gd name="T25" fmla="*/ 0 h 398"/>
                    <a:gd name="T26" fmla="*/ 163 w 223"/>
                    <a:gd name="T27" fmla="*/ 0 h 398"/>
                    <a:gd name="T28" fmla="*/ 163 w 223"/>
                    <a:gd name="T29" fmla="*/ 2 h 398"/>
                    <a:gd name="T30" fmla="*/ 163 w 223"/>
                    <a:gd name="T31" fmla="*/ 3 h 398"/>
                    <a:gd name="T32" fmla="*/ 162 w 223"/>
                    <a:gd name="T33" fmla="*/ 4 h 398"/>
                    <a:gd name="T34" fmla="*/ 162 w 223"/>
                    <a:gd name="T35" fmla="*/ 5 h 398"/>
                    <a:gd name="T36" fmla="*/ 161 w 223"/>
                    <a:gd name="T37" fmla="*/ 7 h 398"/>
                    <a:gd name="T38" fmla="*/ 162 w 223"/>
                    <a:gd name="T39" fmla="*/ 5 h 398"/>
                    <a:gd name="T40" fmla="*/ 162 w 223"/>
                    <a:gd name="T41" fmla="*/ 4 h 398"/>
                    <a:gd name="T42" fmla="*/ 163 w 223"/>
                    <a:gd name="T43" fmla="*/ 3 h 398"/>
                    <a:gd name="T44" fmla="*/ 163 w 223"/>
                    <a:gd name="T45" fmla="*/ 2 h 398"/>
                    <a:gd name="T46" fmla="*/ 163 w 223"/>
                    <a:gd name="T47" fmla="*/ 0 h 398"/>
                    <a:gd name="T48" fmla="*/ 163 w 223"/>
                    <a:gd name="T49" fmla="*/ 0 h 398"/>
                    <a:gd name="T50" fmla="*/ 163 w 223"/>
                    <a:gd name="T51"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3" h="398">
                      <a:moveTo>
                        <a:pt x="163" y="0"/>
                      </a:moveTo>
                      <a:cubicBezTo>
                        <a:pt x="163" y="1"/>
                        <a:pt x="163" y="1"/>
                        <a:pt x="163" y="2"/>
                      </a:cubicBezTo>
                      <a:cubicBezTo>
                        <a:pt x="163" y="3"/>
                        <a:pt x="163" y="3"/>
                        <a:pt x="163" y="3"/>
                      </a:cubicBezTo>
                      <a:cubicBezTo>
                        <a:pt x="162" y="3"/>
                        <a:pt x="162" y="4"/>
                        <a:pt x="162" y="4"/>
                      </a:cubicBezTo>
                      <a:cubicBezTo>
                        <a:pt x="162" y="5"/>
                        <a:pt x="162" y="5"/>
                        <a:pt x="162" y="5"/>
                      </a:cubicBezTo>
                      <a:cubicBezTo>
                        <a:pt x="162" y="6"/>
                        <a:pt x="161" y="6"/>
                        <a:pt x="161" y="7"/>
                      </a:cubicBezTo>
                      <a:cubicBezTo>
                        <a:pt x="1" y="394"/>
                        <a:pt x="1" y="394"/>
                        <a:pt x="1" y="394"/>
                      </a:cubicBezTo>
                      <a:cubicBezTo>
                        <a:pt x="1" y="395"/>
                        <a:pt x="0" y="397"/>
                        <a:pt x="0" y="398"/>
                      </a:cubicBezTo>
                      <a:cubicBezTo>
                        <a:pt x="0" y="398"/>
                        <a:pt x="0" y="398"/>
                        <a:pt x="0" y="398"/>
                      </a:cubicBezTo>
                      <a:cubicBezTo>
                        <a:pt x="0" y="396"/>
                        <a:pt x="1" y="395"/>
                        <a:pt x="2" y="394"/>
                      </a:cubicBezTo>
                      <a:cubicBezTo>
                        <a:pt x="1" y="395"/>
                        <a:pt x="0" y="396"/>
                        <a:pt x="0" y="398"/>
                      </a:cubicBezTo>
                      <a:cubicBezTo>
                        <a:pt x="223" y="258"/>
                        <a:pt x="223" y="258"/>
                        <a:pt x="223" y="258"/>
                      </a:cubicBezTo>
                      <a:cubicBezTo>
                        <a:pt x="163" y="0"/>
                        <a:pt x="163" y="0"/>
                        <a:pt x="163" y="0"/>
                      </a:cubicBezTo>
                      <a:cubicBezTo>
                        <a:pt x="163" y="0"/>
                        <a:pt x="163" y="0"/>
                        <a:pt x="163" y="0"/>
                      </a:cubicBezTo>
                      <a:cubicBezTo>
                        <a:pt x="163" y="1"/>
                        <a:pt x="163" y="1"/>
                        <a:pt x="163" y="2"/>
                      </a:cubicBezTo>
                      <a:cubicBezTo>
                        <a:pt x="163" y="3"/>
                        <a:pt x="163" y="3"/>
                        <a:pt x="163" y="3"/>
                      </a:cubicBezTo>
                      <a:cubicBezTo>
                        <a:pt x="163" y="3"/>
                        <a:pt x="162" y="4"/>
                        <a:pt x="162" y="4"/>
                      </a:cubicBezTo>
                      <a:cubicBezTo>
                        <a:pt x="162" y="5"/>
                        <a:pt x="162" y="5"/>
                        <a:pt x="162" y="5"/>
                      </a:cubicBezTo>
                      <a:cubicBezTo>
                        <a:pt x="162" y="6"/>
                        <a:pt x="162" y="7"/>
                        <a:pt x="161" y="7"/>
                      </a:cubicBezTo>
                      <a:cubicBezTo>
                        <a:pt x="162" y="7"/>
                        <a:pt x="162" y="6"/>
                        <a:pt x="162" y="5"/>
                      </a:cubicBezTo>
                      <a:cubicBezTo>
                        <a:pt x="162" y="4"/>
                        <a:pt x="162" y="4"/>
                        <a:pt x="162" y="4"/>
                      </a:cubicBezTo>
                      <a:cubicBezTo>
                        <a:pt x="162" y="4"/>
                        <a:pt x="163" y="3"/>
                        <a:pt x="163" y="3"/>
                      </a:cubicBezTo>
                      <a:cubicBezTo>
                        <a:pt x="163" y="2"/>
                        <a:pt x="163" y="2"/>
                        <a:pt x="163" y="2"/>
                      </a:cubicBezTo>
                      <a:cubicBezTo>
                        <a:pt x="163" y="1"/>
                        <a:pt x="163" y="1"/>
                        <a:pt x="163" y="0"/>
                      </a:cubicBezTo>
                      <a:cubicBezTo>
                        <a:pt x="163" y="0"/>
                        <a:pt x="163" y="0"/>
                        <a:pt x="163" y="0"/>
                      </a:cubicBezTo>
                      <a:cubicBezTo>
                        <a:pt x="163" y="0"/>
                        <a:pt x="163" y="0"/>
                        <a:pt x="163" y="0"/>
                      </a:cubicBezTo>
                      <a:close/>
                    </a:path>
                  </a:pathLst>
                </a:custGeom>
                <a:grpFill/>
                <a:ln>
                  <a:solidFill>
                    <a:schemeClr val="bg1"/>
                  </a:solidFill>
                </a:ln>
              </p:spPr>
              <p:txBody>
                <a:bodyPr wrap="square" lIns="91440" tIns="45720" rIns="91440" bIns="45720" anchor="ctr">
                  <a:normAutofit fontScale="92500" lnSpcReduction="20000"/>
                </a:bodyPr>
                <a:lstStyle/>
                <a:p>
                  <a:pPr algn="ctr"/>
                  <a:endParaRPr/>
                </a:p>
              </p:txBody>
            </p:sp>
            <p:sp>
              <p:nvSpPr>
                <p:cNvPr id="109" name="íSľíḋè">
                  <a:extLst>
                    <a:ext uri="{FF2B5EF4-FFF2-40B4-BE49-F238E27FC236}">
                      <a16:creationId xmlns:a16="http://schemas.microsoft.com/office/drawing/2014/main" id="{7E09B732-09D8-48E5-8D6D-215627B7CCFD}"/>
                    </a:ext>
                  </a:extLst>
                </p:cNvPr>
                <p:cNvSpPr/>
                <p:nvPr/>
              </p:nvSpPr>
              <p:spPr bwMode="auto">
                <a:xfrm>
                  <a:off x="9998436" y="4403246"/>
                  <a:ext cx="881492" cy="1071169"/>
                </a:xfrm>
                <a:custGeom>
                  <a:avLst/>
                  <a:gdLst>
                    <a:gd name="T0" fmla="*/ 263 w 440"/>
                    <a:gd name="T1" fmla="*/ 513 h 535"/>
                    <a:gd name="T2" fmla="*/ 263 w 440"/>
                    <a:gd name="T3" fmla="*/ 514 h 535"/>
                    <a:gd name="T4" fmla="*/ 251 w 440"/>
                    <a:gd name="T5" fmla="*/ 452 h 535"/>
                    <a:gd name="T6" fmla="*/ 220 w 440"/>
                    <a:gd name="T7" fmla="*/ 269 h 535"/>
                    <a:gd name="T8" fmla="*/ 374 w 440"/>
                    <a:gd name="T9" fmla="*/ 154 h 535"/>
                    <a:gd name="T10" fmla="*/ 440 w 440"/>
                    <a:gd name="T11" fmla="*/ 113 h 535"/>
                    <a:gd name="T12" fmla="*/ 440 w 440"/>
                    <a:gd name="T13" fmla="*/ 112 h 535"/>
                    <a:gd name="T14" fmla="*/ 439 w 440"/>
                    <a:gd name="T15" fmla="*/ 112 h 535"/>
                    <a:gd name="T16" fmla="*/ 439 w 440"/>
                    <a:gd name="T17" fmla="*/ 111 h 535"/>
                    <a:gd name="T18" fmla="*/ 439 w 440"/>
                    <a:gd name="T19" fmla="*/ 111 h 535"/>
                    <a:gd name="T20" fmla="*/ 428 w 440"/>
                    <a:gd name="T21" fmla="*/ 101 h 535"/>
                    <a:gd name="T22" fmla="*/ 195 w 440"/>
                    <a:gd name="T23" fmla="*/ 5 h 535"/>
                    <a:gd name="T24" fmla="*/ 164 w 440"/>
                    <a:gd name="T25" fmla="*/ 17 h 535"/>
                    <a:gd name="T26" fmla="*/ 5 w 440"/>
                    <a:gd name="T27" fmla="*/ 404 h 535"/>
                    <a:gd name="T28" fmla="*/ 17 w 440"/>
                    <a:gd name="T29" fmla="*/ 436 h 535"/>
                    <a:gd name="T30" fmla="*/ 250 w 440"/>
                    <a:gd name="T31" fmla="*/ 532 h 535"/>
                    <a:gd name="T32" fmla="*/ 269 w 440"/>
                    <a:gd name="T33" fmla="*/ 531 h 535"/>
                    <a:gd name="T34" fmla="*/ 267 w 440"/>
                    <a:gd name="T35" fmla="*/ 529 h 535"/>
                    <a:gd name="T36" fmla="*/ 268 w 440"/>
                    <a:gd name="T37" fmla="*/ 529 h 535"/>
                    <a:gd name="T38" fmla="*/ 264 w 440"/>
                    <a:gd name="T39" fmla="*/ 513 h 535"/>
                    <a:gd name="T40" fmla="*/ 263 w 440"/>
                    <a:gd name="T41" fmla="*/ 513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0" h="535">
                      <a:moveTo>
                        <a:pt x="263" y="513"/>
                      </a:moveTo>
                      <a:cubicBezTo>
                        <a:pt x="263" y="514"/>
                        <a:pt x="263" y="514"/>
                        <a:pt x="263" y="514"/>
                      </a:cubicBezTo>
                      <a:cubicBezTo>
                        <a:pt x="260" y="499"/>
                        <a:pt x="256" y="477"/>
                        <a:pt x="251" y="452"/>
                      </a:cubicBezTo>
                      <a:cubicBezTo>
                        <a:pt x="237" y="375"/>
                        <a:pt x="220" y="269"/>
                        <a:pt x="220" y="269"/>
                      </a:cubicBezTo>
                      <a:cubicBezTo>
                        <a:pt x="223" y="261"/>
                        <a:pt x="311" y="198"/>
                        <a:pt x="374" y="154"/>
                      </a:cubicBezTo>
                      <a:cubicBezTo>
                        <a:pt x="410" y="129"/>
                        <a:pt x="439" y="111"/>
                        <a:pt x="440" y="113"/>
                      </a:cubicBezTo>
                      <a:cubicBezTo>
                        <a:pt x="440" y="112"/>
                        <a:pt x="440" y="112"/>
                        <a:pt x="440" y="112"/>
                      </a:cubicBezTo>
                      <a:cubicBezTo>
                        <a:pt x="439" y="112"/>
                        <a:pt x="439" y="112"/>
                        <a:pt x="439" y="112"/>
                      </a:cubicBezTo>
                      <a:cubicBezTo>
                        <a:pt x="439" y="111"/>
                        <a:pt x="439" y="111"/>
                        <a:pt x="439" y="111"/>
                      </a:cubicBezTo>
                      <a:cubicBezTo>
                        <a:pt x="439" y="111"/>
                        <a:pt x="439" y="111"/>
                        <a:pt x="439" y="111"/>
                      </a:cubicBezTo>
                      <a:cubicBezTo>
                        <a:pt x="436" y="107"/>
                        <a:pt x="433" y="103"/>
                        <a:pt x="428" y="101"/>
                      </a:cubicBezTo>
                      <a:cubicBezTo>
                        <a:pt x="195" y="5"/>
                        <a:pt x="195" y="5"/>
                        <a:pt x="195" y="5"/>
                      </a:cubicBezTo>
                      <a:cubicBezTo>
                        <a:pt x="183" y="0"/>
                        <a:pt x="169" y="6"/>
                        <a:pt x="164" y="17"/>
                      </a:cubicBezTo>
                      <a:cubicBezTo>
                        <a:pt x="5" y="404"/>
                        <a:pt x="5" y="404"/>
                        <a:pt x="5" y="404"/>
                      </a:cubicBezTo>
                      <a:cubicBezTo>
                        <a:pt x="0" y="416"/>
                        <a:pt x="5" y="431"/>
                        <a:pt x="17" y="436"/>
                      </a:cubicBezTo>
                      <a:cubicBezTo>
                        <a:pt x="250" y="532"/>
                        <a:pt x="250" y="532"/>
                        <a:pt x="250" y="532"/>
                      </a:cubicBezTo>
                      <a:cubicBezTo>
                        <a:pt x="256" y="535"/>
                        <a:pt x="263" y="534"/>
                        <a:pt x="269" y="531"/>
                      </a:cubicBezTo>
                      <a:cubicBezTo>
                        <a:pt x="268" y="531"/>
                        <a:pt x="268" y="530"/>
                        <a:pt x="267" y="529"/>
                      </a:cubicBezTo>
                      <a:cubicBezTo>
                        <a:pt x="268" y="529"/>
                        <a:pt x="268" y="529"/>
                        <a:pt x="268" y="529"/>
                      </a:cubicBezTo>
                      <a:cubicBezTo>
                        <a:pt x="267" y="526"/>
                        <a:pt x="265" y="521"/>
                        <a:pt x="264" y="513"/>
                      </a:cubicBezTo>
                      <a:lnTo>
                        <a:pt x="263" y="513"/>
                      </a:lnTo>
                      <a:close/>
                    </a:path>
                  </a:pathLst>
                </a:custGeom>
                <a:grpFill/>
                <a:ln>
                  <a:solidFill>
                    <a:schemeClr val="bg1"/>
                  </a:solidFill>
                </a:ln>
              </p:spPr>
              <p:txBody>
                <a:bodyPr wrap="square" lIns="91440" tIns="45720" rIns="91440" bIns="45720" anchor="ctr">
                  <a:normAutofit/>
                </a:bodyPr>
                <a:lstStyle/>
                <a:p>
                  <a:pPr algn="ctr"/>
                  <a:endParaRPr/>
                </a:p>
              </p:txBody>
            </p:sp>
            <p:sp>
              <p:nvSpPr>
                <p:cNvPr id="110" name="iṣḷidè">
                  <a:extLst>
                    <a:ext uri="{FF2B5EF4-FFF2-40B4-BE49-F238E27FC236}">
                      <a16:creationId xmlns:a16="http://schemas.microsoft.com/office/drawing/2014/main" id="{27ED77D2-9D27-4D49-AEFA-FDC3E2412C0A}"/>
                    </a:ext>
                  </a:extLst>
                </p:cNvPr>
                <p:cNvSpPr/>
                <p:nvPr/>
              </p:nvSpPr>
              <p:spPr bwMode="auto">
                <a:xfrm>
                  <a:off x="10881622" y="4657278"/>
                  <a:ext cx="1694" cy="1694"/>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1" y="0"/>
                        <a:pt x="0" y="1"/>
                        <a:pt x="0" y="1"/>
                      </a:cubicBezTo>
                      <a:cubicBezTo>
                        <a:pt x="0" y="1"/>
                        <a:pt x="1" y="0"/>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1" name="îsļïḓé">
                  <a:extLst>
                    <a:ext uri="{FF2B5EF4-FFF2-40B4-BE49-F238E27FC236}">
                      <a16:creationId xmlns:a16="http://schemas.microsoft.com/office/drawing/2014/main" id="{9CA798C9-C0E1-4A1C-91BF-18C55E6CFAA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2" name="ïṧḻíḋê">
                  <a:extLst>
                    <a:ext uri="{FF2B5EF4-FFF2-40B4-BE49-F238E27FC236}">
                      <a16:creationId xmlns:a16="http://schemas.microsoft.com/office/drawing/2014/main" id="{D29E823D-87EE-4A5A-83B7-D69AB280A6A0}"/>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3" name="ïşļîḍé">
                  <a:extLst>
                    <a:ext uri="{FF2B5EF4-FFF2-40B4-BE49-F238E27FC236}">
                      <a16:creationId xmlns:a16="http://schemas.microsoft.com/office/drawing/2014/main" id="{08B01B78-6342-41CF-B5C6-5184AEF5E292}"/>
                    </a:ext>
                  </a:extLst>
                </p:cNvPr>
                <p:cNvSpPr/>
                <p:nvPr/>
              </p:nvSpPr>
              <p:spPr bwMode="auto">
                <a:xfrm>
                  <a:off x="10557307" y="5440544"/>
                  <a:ext cx="3387" cy="7621"/>
                </a:xfrm>
                <a:custGeom>
                  <a:avLst/>
                  <a:gdLst>
                    <a:gd name="T0" fmla="*/ 2 w 2"/>
                    <a:gd name="T1" fmla="*/ 0 h 4"/>
                    <a:gd name="T2" fmla="*/ 0 w 2"/>
                    <a:gd name="T3" fmla="*/ 4 h 4"/>
                    <a:gd name="T4" fmla="*/ 2 w 2"/>
                    <a:gd name="T5" fmla="*/ 0 h 4"/>
                  </a:gdLst>
                  <a:ahLst/>
                  <a:cxnLst>
                    <a:cxn ang="0">
                      <a:pos x="T0" y="T1"/>
                    </a:cxn>
                    <a:cxn ang="0">
                      <a:pos x="T2" y="T3"/>
                    </a:cxn>
                    <a:cxn ang="0">
                      <a:pos x="T4" y="T5"/>
                    </a:cxn>
                  </a:cxnLst>
                  <a:rect l="0" t="0" r="r" b="b"/>
                  <a:pathLst>
                    <a:path w="2" h="4">
                      <a:moveTo>
                        <a:pt x="2" y="0"/>
                      </a:moveTo>
                      <a:cubicBezTo>
                        <a:pt x="1" y="1"/>
                        <a:pt x="0" y="2"/>
                        <a:pt x="0" y="4"/>
                      </a:cubicBezTo>
                      <a:cubicBezTo>
                        <a:pt x="0" y="2"/>
                        <a:pt x="1" y="1"/>
                        <a:pt x="2" y="0"/>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4" name="iş1íḋe">
                  <a:extLst>
                    <a:ext uri="{FF2B5EF4-FFF2-40B4-BE49-F238E27FC236}">
                      <a16:creationId xmlns:a16="http://schemas.microsoft.com/office/drawing/2014/main" id="{1DB6BD25-36E9-49BC-BB0E-5FAE4ECAF645}"/>
                    </a:ext>
                  </a:extLst>
                </p:cNvPr>
                <p:cNvSpPr/>
                <p:nvPr/>
              </p:nvSpPr>
              <p:spPr bwMode="auto">
                <a:xfrm>
                  <a:off x="10883315" y="4651351"/>
                  <a:ext cx="0" cy="4234"/>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1"/>
                        <a:pt x="0" y="2"/>
                      </a:cubicBezTo>
                      <a:cubicBezTo>
                        <a:pt x="0" y="1"/>
                        <a:pt x="0" y="1"/>
                        <a:pt x="0"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5" name="îšļiḑê">
                  <a:extLst>
                    <a:ext uri="{FF2B5EF4-FFF2-40B4-BE49-F238E27FC236}">
                      <a16:creationId xmlns:a16="http://schemas.microsoft.com/office/drawing/2014/main" id="{06930A42-7F5A-4933-896A-73754CF43123}"/>
                    </a:ext>
                  </a:extLst>
                </p:cNvPr>
                <p:cNvSpPr/>
                <p:nvPr/>
              </p:nvSpPr>
              <p:spPr bwMode="auto">
                <a:xfrm>
                  <a:off x="10879928" y="4661512"/>
                  <a:ext cx="1694" cy="338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2"/>
                        <a:pt x="0" y="2"/>
                      </a:cubicBezTo>
                      <a:cubicBezTo>
                        <a:pt x="1" y="2"/>
                        <a:pt x="1" y="1"/>
                        <a:pt x="1" y="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6" name="ïṡḻîďê">
                  <a:extLst>
                    <a:ext uri="{FF2B5EF4-FFF2-40B4-BE49-F238E27FC236}">
                      <a16:creationId xmlns:a16="http://schemas.microsoft.com/office/drawing/2014/main" id="{CA999C25-4D6C-4CCF-9C62-B59AF2B6A930}"/>
                    </a:ext>
                  </a:extLst>
                </p:cNvPr>
                <p:cNvSpPr/>
                <p:nvPr/>
              </p:nvSpPr>
              <p:spPr bwMode="auto">
                <a:xfrm>
                  <a:off x="10883315" y="4647117"/>
                  <a:ext cx="0" cy="1694"/>
                </a:xfrm>
                <a:custGeom>
                  <a:avLst/>
                  <a:gdLst>
                    <a:gd name="T0" fmla="*/ 2 h 2"/>
                    <a:gd name="T1" fmla="*/ 0 h 2"/>
                    <a:gd name="T2" fmla="*/ 0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0"/>
                      </a:ln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17" name="ïṡļiḍè">
                  <a:extLst>
                    <a:ext uri="{FF2B5EF4-FFF2-40B4-BE49-F238E27FC236}">
                      <a16:creationId xmlns:a16="http://schemas.microsoft.com/office/drawing/2014/main" id="{218684B3-8469-408C-B507-BC7BA2E398C2}"/>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8" name="iSḷîḍè">
                  <a:extLst>
                    <a:ext uri="{FF2B5EF4-FFF2-40B4-BE49-F238E27FC236}">
                      <a16:creationId xmlns:a16="http://schemas.microsoft.com/office/drawing/2014/main" id="{2CCB342C-7733-4419-81C3-400976F9F0C4}"/>
                    </a:ext>
                  </a:extLst>
                </p:cNvPr>
                <p:cNvSpPr/>
                <p:nvPr/>
              </p:nvSpPr>
              <p:spPr bwMode="auto">
                <a:xfrm>
                  <a:off x="10557307" y="5448165"/>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19" name="ïṣ1ide">
                  <a:extLst>
                    <a:ext uri="{FF2B5EF4-FFF2-40B4-BE49-F238E27FC236}">
                      <a16:creationId xmlns:a16="http://schemas.microsoft.com/office/drawing/2014/main" id="{6D0915D4-65C1-4C7B-AB43-DC2CB4553EA5}"/>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0" name="íśḻídê">
                  <a:extLst>
                    <a:ext uri="{FF2B5EF4-FFF2-40B4-BE49-F238E27FC236}">
                      <a16:creationId xmlns:a16="http://schemas.microsoft.com/office/drawing/2014/main" id="{17B0D160-0F47-4959-8212-B1B1B2E3D914}"/>
                    </a:ext>
                  </a:extLst>
                </p:cNvPr>
                <p:cNvSpPr/>
                <p:nvPr/>
              </p:nvSpPr>
              <p:spPr bwMode="auto">
                <a:xfrm>
                  <a:off x="10883315" y="4655585"/>
                  <a:ext cx="0" cy="1694"/>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1" name="iṥlïḍê">
                  <a:extLst>
                    <a:ext uri="{FF2B5EF4-FFF2-40B4-BE49-F238E27FC236}">
                      <a16:creationId xmlns:a16="http://schemas.microsoft.com/office/drawing/2014/main" id="{3EE01A64-B9B3-4B20-AB5C-C8FCB2C662A7}"/>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2" name="ïś1ïḓe">
                  <a:extLst>
                    <a:ext uri="{FF2B5EF4-FFF2-40B4-BE49-F238E27FC236}">
                      <a16:creationId xmlns:a16="http://schemas.microsoft.com/office/drawing/2014/main" id="{D85159CF-4DCF-496E-A660-BBF3B777145D}"/>
                    </a:ext>
                  </a:extLst>
                </p:cNvPr>
                <p:cNvSpPr/>
                <p:nvPr/>
              </p:nvSpPr>
              <p:spPr bwMode="auto">
                <a:xfrm>
                  <a:off x="10881622" y="4658972"/>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3" name="i$ļîde">
                  <a:extLst>
                    <a:ext uri="{FF2B5EF4-FFF2-40B4-BE49-F238E27FC236}">
                      <a16:creationId xmlns:a16="http://schemas.microsoft.com/office/drawing/2014/main" id="{616282DE-C53D-4042-8BC0-C40468D1E988}"/>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4" name="ísľíḍê">
                  <a:extLst>
                    <a:ext uri="{FF2B5EF4-FFF2-40B4-BE49-F238E27FC236}">
                      <a16:creationId xmlns:a16="http://schemas.microsoft.com/office/drawing/2014/main" id="{E65AF367-264E-4A46-9F9C-B7E2421C3026}"/>
                    </a:ext>
                  </a:extLst>
                </p:cNvPr>
                <p:cNvSpPr/>
                <p:nvPr/>
              </p:nvSpPr>
              <p:spPr bwMode="auto">
                <a:xfrm>
                  <a:off x="10883315" y="4651351"/>
                  <a:ext cx="0" cy="0"/>
                </a:xfrm>
                <a:custGeom>
                  <a:avLst/>
                  <a:gdLst/>
                  <a:ahLst/>
                  <a:cxnLst>
                    <a:cxn ang="0">
                      <a:pos x="0" y="0"/>
                    </a:cxn>
                    <a:cxn ang="0">
                      <a:pos x="0" y="0"/>
                    </a:cxn>
                    <a:cxn ang="0">
                      <a:pos x="0" y="0"/>
                    </a:cxn>
                  </a:cxnLst>
                  <a:rect l="0" t="0" r="r" b="b"/>
                  <a:pathLst>
                    <a:path>
                      <a:moveTo>
                        <a:pt x="0" y="0"/>
                      </a:moveTo>
                      <a:lnTo>
                        <a:pt x="0" y="0"/>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5" name="ïṧľîḋé">
                  <a:extLst>
                    <a:ext uri="{FF2B5EF4-FFF2-40B4-BE49-F238E27FC236}">
                      <a16:creationId xmlns:a16="http://schemas.microsoft.com/office/drawing/2014/main" id="{557AE10B-0883-49B9-AFAC-459E6F56094B}"/>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6" name="ïṩlîďê">
                  <a:extLst>
                    <a:ext uri="{FF2B5EF4-FFF2-40B4-BE49-F238E27FC236}">
                      <a16:creationId xmlns:a16="http://schemas.microsoft.com/office/drawing/2014/main" id="{9AF64AD0-62D0-4E39-8206-B8F7B2BD0848}"/>
                    </a:ext>
                  </a:extLst>
                </p:cNvPr>
                <p:cNvSpPr/>
                <p:nvPr/>
              </p:nvSpPr>
              <p:spPr bwMode="auto">
                <a:xfrm>
                  <a:off x="10883315" y="4648810"/>
                  <a:ext cx="0" cy="2540"/>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7" name="i$ḷïḓe">
                  <a:extLst>
                    <a:ext uri="{FF2B5EF4-FFF2-40B4-BE49-F238E27FC236}">
                      <a16:creationId xmlns:a16="http://schemas.microsoft.com/office/drawing/2014/main" id="{1E34D143-F35F-4BDC-962C-CC7EA6759375}"/>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8" name="íSḻiďê">
                  <a:extLst>
                    <a:ext uri="{FF2B5EF4-FFF2-40B4-BE49-F238E27FC236}">
                      <a16:creationId xmlns:a16="http://schemas.microsoft.com/office/drawing/2014/main" id="{F4A8BB8E-8C14-40C2-99FE-4C241E92E207}"/>
                    </a:ext>
                  </a:extLst>
                </p:cNvPr>
                <p:cNvSpPr/>
                <p:nvPr/>
              </p:nvSpPr>
              <p:spPr bwMode="auto">
                <a:xfrm>
                  <a:off x="10883315" y="4645423"/>
                  <a:ext cx="0" cy="1694"/>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29" name="îṣlîďê">
                  <a:extLst>
                    <a:ext uri="{FF2B5EF4-FFF2-40B4-BE49-F238E27FC236}">
                      <a16:creationId xmlns:a16="http://schemas.microsoft.com/office/drawing/2014/main" id="{46C8ED6A-C5D8-45A7-A06A-DDC394B07F03}"/>
                    </a:ext>
                  </a:extLst>
                </p:cNvPr>
                <p:cNvSpPr/>
                <p:nvPr/>
              </p:nvSpPr>
              <p:spPr bwMode="auto">
                <a:xfrm>
                  <a:off x="10503114" y="4625101"/>
                  <a:ext cx="380201" cy="839153"/>
                </a:xfrm>
                <a:custGeom>
                  <a:avLst/>
                  <a:gdLst>
                    <a:gd name="T0" fmla="*/ 27 w 190"/>
                    <a:gd name="T1" fmla="*/ 411 h 419"/>
                    <a:gd name="T2" fmla="*/ 28 w 190"/>
                    <a:gd name="T3" fmla="*/ 407 h 419"/>
                    <a:gd name="T4" fmla="*/ 188 w 190"/>
                    <a:gd name="T5" fmla="*/ 20 h 419"/>
                    <a:gd name="T6" fmla="*/ 189 w 190"/>
                    <a:gd name="T7" fmla="*/ 18 h 419"/>
                    <a:gd name="T8" fmla="*/ 189 w 190"/>
                    <a:gd name="T9" fmla="*/ 17 h 419"/>
                    <a:gd name="T10" fmla="*/ 190 w 190"/>
                    <a:gd name="T11" fmla="*/ 16 h 419"/>
                    <a:gd name="T12" fmla="*/ 190 w 190"/>
                    <a:gd name="T13" fmla="*/ 15 h 419"/>
                    <a:gd name="T14" fmla="*/ 190 w 190"/>
                    <a:gd name="T15" fmla="*/ 13 h 419"/>
                    <a:gd name="T16" fmla="*/ 190 w 190"/>
                    <a:gd name="T17" fmla="*/ 13 h 419"/>
                    <a:gd name="T18" fmla="*/ 190 w 190"/>
                    <a:gd name="T19" fmla="*/ 12 h 419"/>
                    <a:gd name="T20" fmla="*/ 190 w 190"/>
                    <a:gd name="T21" fmla="*/ 11 h 419"/>
                    <a:gd name="T22" fmla="*/ 190 w 190"/>
                    <a:gd name="T23" fmla="*/ 10 h 419"/>
                    <a:gd name="T24" fmla="*/ 190 w 190"/>
                    <a:gd name="T25" fmla="*/ 9 h 419"/>
                    <a:gd name="T26" fmla="*/ 190 w 190"/>
                    <a:gd name="T27" fmla="*/ 8 h 419"/>
                    <a:gd name="T28" fmla="*/ 189 w 190"/>
                    <a:gd name="T29" fmla="*/ 6 h 419"/>
                    <a:gd name="T30" fmla="*/ 189 w 190"/>
                    <a:gd name="T31" fmla="*/ 5 h 419"/>
                    <a:gd name="T32" fmla="*/ 189 w 190"/>
                    <a:gd name="T33" fmla="*/ 4 h 419"/>
                    <a:gd name="T34" fmla="*/ 188 w 190"/>
                    <a:gd name="T35" fmla="*/ 3 h 419"/>
                    <a:gd name="T36" fmla="*/ 188 w 190"/>
                    <a:gd name="T37" fmla="*/ 2 h 419"/>
                    <a:gd name="T38" fmla="*/ 188 w 190"/>
                    <a:gd name="T39" fmla="*/ 2 h 419"/>
                    <a:gd name="T40" fmla="*/ 188 w 190"/>
                    <a:gd name="T41" fmla="*/ 2 h 419"/>
                    <a:gd name="T42" fmla="*/ 188 w 190"/>
                    <a:gd name="T43" fmla="*/ 1 h 419"/>
                    <a:gd name="T44" fmla="*/ 188 w 190"/>
                    <a:gd name="T45" fmla="*/ 2 h 419"/>
                    <a:gd name="T46" fmla="*/ 122 w 190"/>
                    <a:gd name="T47" fmla="*/ 43 h 419"/>
                    <a:gd name="T48" fmla="*/ 0 w 190"/>
                    <a:gd name="T49" fmla="*/ 341 h 419"/>
                    <a:gd name="T50" fmla="*/ 12 w 190"/>
                    <a:gd name="T51" fmla="*/ 402 h 419"/>
                    <a:gd name="T52" fmla="*/ 16 w 190"/>
                    <a:gd name="T53" fmla="*/ 418 h 419"/>
                    <a:gd name="T54" fmla="*/ 17 w 190"/>
                    <a:gd name="T55" fmla="*/ 419 h 419"/>
                    <a:gd name="T56" fmla="*/ 17 w 190"/>
                    <a:gd name="T57" fmla="*/ 419 h 419"/>
                    <a:gd name="T58" fmla="*/ 17 w 190"/>
                    <a:gd name="T59" fmla="*/ 419 h 419"/>
                    <a:gd name="T60" fmla="*/ 20 w 190"/>
                    <a:gd name="T61" fmla="*/ 417 h 419"/>
                    <a:gd name="T62" fmla="*/ 21 w 190"/>
                    <a:gd name="T63" fmla="*/ 417 h 419"/>
                    <a:gd name="T64" fmla="*/ 24 w 190"/>
                    <a:gd name="T65" fmla="*/ 414 h 419"/>
                    <a:gd name="T66" fmla="*/ 24 w 190"/>
                    <a:gd name="T67" fmla="*/ 414 h 419"/>
                    <a:gd name="T68" fmla="*/ 27 w 190"/>
                    <a:gd name="T69" fmla="*/ 411 h 419"/>
                    <a:gd name="T70" fmla="*/ 26 w 190"/>
                    <a:gd name="T71" fmla="*/ 411 h 419"/>
                    <a:gd name="T72" fmla="*/ 27 w 190"/>
                    <a:gd name="T73" fmla="*/ 411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419">
                      <a:moveTo>
                        <a:pt x="27" y="411"/>
                      </a:moveTo>
                      <a:cubicBezTo>
                        <a:pt x="27" y="410"/>
                        <a:pt x="28" y="408"/>
                        <a:pt x="28" y="407"/>
                      </a:cubicBezTo>
                      <a:cubicBezTo>
                        <a:pt x="188" y="20"/>
                        <a:pt x="188" y="20"/>
                        <a:pt x="188" y="20"/>
                      </a:cubicBezTo>
                      <a:cubicBezTo>
                        <a:pt x="188" y="19"/>
                        <a:pt x="189" y="19"/>
                        <a:pt x="189" y="18"/>
                      </a:cubicBezTo>
                      <a:cubicBezTo>
                        <a:pt x="189" y="17"/>
                        <a:pt x="189" y="17"/>
                        <a:pt x="189" y="17"/>
                      </a:cubicBezTo>
                      <a:cubicBezTo>
                        <a:pt x="189" y="17"/>
                        <a:pt x="189" y="16"/>
                        <a:pt x="190" y="16"/>
                      </a:cubicBezTo>
                      <a:cubicBezTo>
                        <a:pt x="190" y="15"/>
                        <a:pt x="190" y="15"/>
                        <a:pt x="190" y="15"/>
                      </a:cubicBezTo>
                      <a:cubicBezTo>
                        <a:pt x="190" y="14"/>
                        <a:pt x="190" y="14"/>
                        <a:pt x="190" y="13"/>
                      </a:cubicBezTo>
                      <a:cubicBezTo>
                        <a:pt x="190" y="13"/>
                        <a:pt x="190" y="13"/>
                        <a:pt x="190" y="13"/>
                      </a:cubicBezTo>
                      <a:cubicBezTo>
                        <a:pt x="190" y="12"/>
                        <a:pt x="190" y="12"/>
                        <a:pt x="190" y="12"/>
                      </a:cubicBezTo>
                      <a:cubicBezTo>
                        <a:pt x="190" y="12"/>
                        <a:pt x="190" y="11"/>
                        <a:pt x="190" y="11"/>
                      </a:cubicBezTo>
                      <a:cubicBezTo>
                        <a:pt x="190" y="10"/>
                        <a:pt x="190" y="10"/>
                        <a:pt x="190" y="10"/>
                      </a:cubicBezTo>
                      <a:cubicBezTo>
                        <a:pt x="190" y="9"/>
                        <a:pt x="190" y="9"/>
                        <a:pt x="190" y="9"/>
                      </a:cubicBezTo>
                      <a:cubicBezTo>
                        <a:pt x="190" y="8"/>
                        <a:pt x="190" y="8"/>
                        <a:pt x="190" y="8"/>
                      </a:cubicBezTo>
                      <a:cubicBezTo>
                        <a:pt x="190" y="7"/>
                        <a:pt x="190" y="7"/>
                        <a:pt x="189" y="6"/>
                      </a:cubicBezTo>
                      <a:cubicBezTo>
                        <a:pt x="189" y="5"/>
                        <a:pt x="189" y="5"/>
                        <a:pt x="189" y="5"/>
                      </a:cubicBezTo>
                      <a:cubicBezTo>
                        <a:pt x="189" y="5"/>
                        <a:pt x="189" y="5"/>
                        <a:pt x="189" y="4"/>
                      </a:cubicBezTo>
                      <a:cubicBezTo>
                        <a:pt x="188" y="3"/>
                        <a:pt x="188" y="3"/>
                        <a:pt x="188" y="3"/>
                      </a:cubicBezTo>
                      <a:cubicBezTo>
                        <a:pt x="188" y="3"/>
                        <a:pt x="188" y="2"/>
                        <a:pt x="188" y="2"/>
                      </a:cubicBezTo>
                      <a:cubicBezTo>
                        <a:pt x="188" y="2"/>
                        <a:pt x="188" y="2"/>
                        <a:pt x="188" y="2"/>
                      </a:cubicBezTo>
                      <a:cubicBezTo>
                        <a:pt x="188" y="2"/>
                        <a:pt x="188" y="2"/>
                        <a:pt x="188" y="2"/>
                      </a:cubicBezTo>
                      <a:cubicBezTo>
                        <a:pt x="188" y="1"/>
                        <a:pt x="188" y="1"/>
                        <a:pt x="188" y="1"/>
                      </a:cubicBezTo>
                      <a:cubicBezTo>
                        <a:pt x="188" y="2"/>
                        <a:pt x="188" y="2"/>
                        <a:pt x="188" y="2"/>
                      </a:cubicBezTo>
                      <a:cubicBezTo>
                        <a:pt x="187" y="0"/>
                        <a:pt x="158" y="18"/>
                        <a:pt x="122" y="43"/>
                      </a:cubicBezTo>
                      <a:cubicBezTo>
                        <a:pt x="0" y="341"/>
                        <a:pt x="0" y="341"/>
                        <a:pt x="0" y="341"/>
                      </a:cubicBezTo>
                      <a:cubicBezTo>
                        <a:pt x="4" y="366"/>
                        <a:pt x="8" y="388"/>
                        <a:pt x="12" y="402"/>
                      </a:cubicBezTo>
                      <a:cubicBezTo>
                        <a:pt x="13" y="410"/>
                        <a:pt x="15" y="415"/>
                        <a:pt x="16" y="418"/>
                      </a:cubicBezTo>
                      <a:cubicBezTo>
                        <a:pt x="16" y="419"/>
                        <a:pt x="17" y="419"/>
                        <a:pt x="17" y="419"/>
                      </a:cubicBezTo>
                      <a:cubicBezTo>
                        <a:pt x="17" y="419"/>
                        <a:pt x="17" y="419"/>
                        <a:pt x="17" y="419"/>
                      </a:cubicBezTo>
                      <a:cubicBezTo>
                        <a:pt x="17" y="419"/>
                        <a:pt x="17" y="419"/>
                        <a:pt x="17" y="419"/>
                      </a:cubicBezTo>
                      <a:cubicBezTo>
                        <a:pt x="18" y="419"/>
                        <a:pt x="19" y="418"/>
                        <a:pt x="20" y="417"/>
                      </a:cubicBezTo>
                      <a:cubicBezTo>
                        <a:pt x="21" y="417"/>
                        <a:pt x="21" y="417"/>
                        <a:pt x="21" y="417"/>
                      </a:cubicBezTo>
                      <a:cubicBezTo>
                        <a:pt x="22" y="416"/>
                        <a:pt x="23" y="415"/>
                        <a:pt x="24" y="414"/>
                      </a:cubicBezTo>
                      <a:cubicBezTo>
                        <a:pt x="24" y="414"/>
                        <a:pt x="24" y="414"/>
                        <a:pt x="24" y="414"/>
                      </a:cubicBezTo>
                      <a:cubicBezTo>
                        <a:pt x="25" y="413"/>
                        <a:pt x="26" y="412"/>
                        <a:pt x="27" y="411"/>
                      </a:cubicBezTo>
                      <a:cubicBezTo>
                        <a:pt x="26" y="411"/>
                        <a:pt x="26" y="411"/>
                        <a:pt x="26" y="411"/>
                      </a:cubicBezTo>
                      <a:lnTo>
                        <a:pt x="27" y="411"/>
                      </a:lnTo>
                      <a:close/>
                    </a:path>
                  </a:pathLst>
                </a:custGeom>
                <a:grpFill/>
                <a:ln>
                  <a:solidFill>
                    <a:schemeClr val="bg1"/>
                  </a:solidFill>
                </a:ln>
              </p:spPr>
              <p:txBody>
                <a:bodyPr wrap="square" lIns="91440" tIns="45720" rIns="91440" bIns="45720" anchor="ctr">
                  <a:normAutofit fontScale="92500" lnSpcReduction="10000"/>
                </a:bodyPr>
                <a:lstStyle/>
                <a:p>
                  <a:pPr algn="ctr"/>
                  <a:endParaRPr/>
                </a:p>
              </p:txBody>
            </p:sp>
            <p:sp>
              <p:nvSpPr>
                <p:cNvPr id="130" name="íšlídé">
                  <a:extLst>
                    <a:ext uri="{FF2B5EF4-FFF2-40B4-BE49-F238E27FC236}">
                      <a16:creationId xmlns:a16="http://schemas.microsoft.com/office/drawing/2014/main" id="{C483E881-BE27-48C2-99AA-89F6F7995BAD}"/>
                    </a:ext>
                  </a:extLst>
                </p:cNvPr>
                <p:cNvSpPr/>
                <p:nvPr/>
              </p:nvSpPr>
              <p:spPr bwMode="auto">
                <a:xfrm>
                  <a:off x="10438759" y="4711472"/>
                  <a:ext cx="308226" cy="596976"/>
                </a:xfrm>
                <a:custGeom>
                  <a:avLst/>
                  <a:gdLst>
                    <a:gd name="T0" fmla="*/ 0 w 154"/>
                    <a:gd name="T1" fmla="*/ 115 h 298"/>
                    <a:gd name="T2" fmla="*/ 31 w 154"/>
                    <a:gd name="T3" fmla="*/ 298 h 298"/>
                    <a:gd name="T4" fmla="*/ 32 w 154"/>
                    <a:gd name="T5" fmla="*/ 298 h 298"/>
                    <a:gd name="T6" fmla="*/ 154 w 154"/>
                    <a:gd name="T7" fmla="*/ 0 h 298"/>
                    <a:gd name="T8" fmla="*/ 0 w 154"/>
                    <a:gd name="T9" fmla="*/ 115 h 298"/>
                  </a:gdLst>
                  <a:ahLst/>
                  <a:cxnLst>
                    <a:cxn ang="0">
                      <a:pos x="T0" y="T1"/>
                    </a:cxn>
                    <a:cxn ang="0">
                      <a:pos x="T2" y="T3"/>
                    </a:cxn>
                    <a:cxn ang="0">
                      <a:pos x="T4" y="T5"/>
                    </a:cxn>
                    <a:cxn ang="0">
                      <a:pos x="T6" y="T7"/>
                    </a:cxn>
                    <a:cxn ang="0">
                      <a:pos x="T8" y="T9"/>
                    </a:cxn>
                  </a:cxnLst>
                  <a:rect l="0" t="0" r="r" b="b"/>
                  <a:pathLst>
                    <a:path w="154" h="298">
                      <a:moveTo>
                        <a:pt x="0" y="115"/>
                      </a:moveTo>
                      <a:cubicBezTo>
                        <a:pt x="0" y="115"/>
                        <a:pt x="17" y="221"/>
                        <a:pt x="31" y="298"/>
                      </a:cubicBezTo>
                      <a:cubicBezTo>
                        <a:pt x="32" y="298"/>
                        <a:pt x="32" y="298"/>
                        <a:pt x="32" y="298"/>
                      </a:cubicBezTo>
                      <a:cubicBezTo>
                        <a:pt x="154" y="0"/>
                        <a:pt x="154" y="0"/>
                        <a:pt x="154" y="0"/>
                      </a:cubicBezTo>
                      <a:cubicBezTo>
                        <a:pt x="91" y="44"/>
                        <a:pt x="3" y="107"/>
                        <a:pt x="0" y="11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1" name="ísḻíḓè">
                  <a:extLst>
                    <a:ext uri="{FF2B5EF4-FFF2-40B4-BE49-F238E27FC236}">
                      <a16:creationId xmlns:a16="http://schemas.microsoft.com/office/drawing/2014/main" id="{CB0EFD1D-36AD-4BD9-BEFB-6E4CE7771332}"/>
                    </a:ext>
                  </a:extLst>
                </p:cNvPr>
                <p:cNvSpPr/>
                <p:nvPr/>
              </p:nvSpPr>
              <p:spPr bwMode="auto">
                <a:xfrm>
                  <a:off x="7227793" y="4321109"/>
                  <a:ext cx="298911" cy="290443"/>
                </a:xfrm>
                <a:custGeom>
                  <a:avLst/>
                  <a:gdLst>
                    <a:gd name="T0" fmla="*/ 50 w 353"/>
                    <a:gd name="T1" fmla="*/ 324 h 343"/>
                    <a:gd name="T2" fmla="*/ 81 w 353"/>
                    <a:gd name="T3" fmla="*/ 205 h 343"/>
                    <a:gd name="T4" fmla="*/ 0 w 353"/>
                    <a:gd name="T5" fmla="*/ 113 h 343"/>
                    <a:gd name="T6" fmla="*/ 123 w 353"/>
                    <a:gd name="T7" fmla="*/ 104 h 343"/>
                    <a:gd name="T8" fmla="*/ 187 w 353"/>
                    <a:gd name="T9" fmla="*/ 0 h 343"/>
                    <a:gd name="T10" fmla="*/ 232 w 353"/>
                    <a:gd name="T11" fmla="*/ 113 h 343"/>
                    <a:gd name="T12" fmla="*/ 353 w 353"/>
                    <a:gd name="T13" fmla="*/ 141 h 343"/>
                    <a:gd name="T14" fmla="*/ 258 w 353"/>
                    <a:gd name="T15" fmla="*/ 220 h 343"/>
                    <a:gd name="T16" fmla="*/ 268 w 353"/>
                    <a:gd name="T17" fmla="*/ 343 h 343"/>
                    <a:gd name="T18" fmla="*/ 164 w 353"/>
                    <a:gd name="T19" fmla="*/ 276 h 343"/>
                    <a:gd name="T20" fmla="*/ 50 w 353"/>
                    <a:gd name="T21" fmla="*/ 32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 h="343">
                      <a:moveTo>
                        <a:pt x="50" y="324"/>
                      </a:moveTo>
                      <a:lnTo>
                        <a:pt x="81" y="205"/>
                      </a:lnTo>
                      <a:lnTo>
                        <a:pt x="0" y="113"/>
                      </a:lnTo>
                      <a:lnTo>
                        <a:pt x="123" y="104"/>
                      </a:lnTo>
                      <a:lnTo>
                        <a:pt x="187" y="0"/>
                      </a:lnTo>
                      <a:lnTo>
                        <a:pt x="232" y="113"/>
                      </a:lnTo>
                      <a:lnTo>
                        <a:pt x="353" y="141"/>
                      </a:lnTo>
                      <a:lnTo>
                        <a:pt x="258" y="220"/>
                      </a:lnTo>
                      <a:lnTo>
                        <a:pt x="268" y="343"/>
                      </a:lnTo>
                      <a:lnTo>
                        <a:pt x="164" y="276"/>
                      </a:lnTo>
                      <a:lnTo>
                        <a:pt x="50" y="324"/>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2" name="ïṩľîḍê">
                  <a:extLst>
                    <a:ext uri="{FF2B5EF4-FFF2-40B4-BE49-F238E27FC236}">
                      <a16:creationId xmlns:a16="http://schemas.microsoft.com/office/drawing/2014/main" id="{90BF6627-A4BF-4851-B475-2E5C4873C52B}"/>
                    </a:ext>
                  </a:extLst>
                </p:cNvPr>
                <p:cNvSpPr/>
                <p:nvPr/>
              </p:nvSpPr>
              <p:spPr bwMode="auto">
                <a:xfrm>
                  <a:off x="9857872" y="2480223"/>
                  <a:ext cx="224395" cy="227782"/>
                </a:xfrm>
                <a:custGeom>
                  <a:avLst/>
                  <a:gdLst>
                    <a:gd name="T0" fmla="*/ 265 w 265"/>
                    <a:gd name="T1" fmla="*/ 71 h 269"/>
                    <a:gd name="T2" fmla="*/ 76 w 265"/>
                    <a:gd name="T3" fmla="*/ 269 h 269"/>
                    <a:gd name="T4" fmla="*/ 0 w 265"/>
                    <a:gd name="T5" fmla="*/ 198 h 269"/>
                    <a:gd name="T6" fmla="*/ 192 w 265"/>
                    <a:gd name="T7" fmla="*/ 0 h 269"/>
                    <a:gd name="T8" fmla="*/ 265 w 265"/>
                    <a:gd name="T9" fmla="*/ 71 h 269"/>
                  </a:gdLst>
                  <a:ahLst/>
                  <a:cxnLst>
                    <a:cxn ang="0">
                      <a:pos x="T0" y="T1"/>
                    </a:cxn>
                    <a:cxn ang="0">
                      <a:pos x="T2" y="T3"/>
                    </a:cxn>
                    <a:cxn ang="0">
                      <a:pos x="T4" y="T5"/>
                    </a:cxn>
                    <a:cxn ang="0">
                      <a:pos x="T6" y="T7"/>
                    </a:cxn>
                    <a:cxn ang="0">
                      <a:pos x="T8" y="T9"/>
                    </a:cxn>
                  </a:cxnLst>
                  <a:rect l="0" t="0" r="r" b="b"/>
                  <a:pathLst>
                    <a:path w="265" h="269">
                      <a:moveTo>
                        <a:pt x="265" y="71"/>
                      </a:moveTo>
                      <a:lnTo>
                        <a:pt x="76" y="269"/>
                      </a:lnTo>
                      <a:lnTo>
                        <a:pt x="0" y="198"/>
                      </a:lnTo>
                      <a:lnTo>
                        <a:pt x="192"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3" name="îṥľídè">
                  <a:extLst>
                    <a:ext uri="{FF2B5EF4-FFF2-40B4-BE49-F238E27FC236}">
                      <a16:creationId xmlns:a16="http://schemas.microsoft.com/office/drawing/2014/main" id="{511C493F-86AC-4CAE-9AEC-DDA13D212516}"/>
                    </a:ext>
                  </a:extLst>
                </p:cNvPr>
                <p:cNvSpPr/>
                <p:nvPr/>
              </p:nvSpPr>
              <p:spPr bwMode="auto">
                <a:xfrm>
                  <a:off x="9232953" y="1874779"/>
                  <a:ext cx="749395" cy="733306"/>
                </a:xfrm>
                <a:custGeom>
                  <a:avLst/>
                  <a:gdLst>
                    <a:gd name="T0" fmla="*/ 885 w 885"/>
                    <a:gd name="T1" fmla="*/ 672 h 866"/>
                    <a:gd name="T2" fmla="*/ 700 w 885"/>
                    <a:gd name="T3" fmla="*/ 866 h 866"/>
                    <a:gd name="T4" fmla="*/ 0 w 885"/>
                    <a:gd name="T5" fmla="*/ 194 h 866"/>
                    <a:gd name="T6" fmla="*/ 185 w 885"/>
                    <a:gd name="T7" fmla="*/ 0 h 866"/>
                    <a:gd name="T8" fmla="*/ 885 w 885"/>
                    <a:gd name="T9" fmla="*/ 672 h 866"/>
                  </a:gdLst>
                  <a:ahLst/>
                  <a:cxnLst>
                    <a:cxn ang="0">
                      <a:pos x="T0" y="T1"/>
                    </a:cxn>
                    <a:cxn ang="0">
                      <a:pos x="T2" y="T3"/>
                    </a:cxn>
                    <a:cxn ang="0">
                      <a:pos x="T4" y="T5"/>
                    </a:cxn>
                    <a:cxn ang="0">
                      <a:pos x="T6" y="T7"/>
                    </a:cxn>
                    <a:cxn ang="0">
                      <a:pos x="T8" y="T9"/>
                    </a:cxn>
                  </a:cxnLst>
                  <a:rect l="0" t="0" r="r" b="b"/>
                  <a:pathLst>
                    <a:path w="885" h="866">
                      <a:moveTo>
                        <a:pt x="885" y="672"/>
                      </a:moveTo>
                      <a:lnTo>
                        <a:pt x="700" y="866"/>
                      </a:lnTo>
                      <a:lnTo>
                        <a:pt x="0" y="194"/>
                      </a:lnTo>
                      <a:lnTo>
                        <a:pt x="185" y="0"/>
                      </a:lnTo>
                      <a:lnTo>
                        <a:pt x="885" y="672"/>
                      </a:lnTo>
                      <a:close/>
                    </a:path>
                  </a:pathLst>
                </a:custGeom>
                <a:grpFill/>
                <a:ln>
                  <a:solidFill>
                    <a:schemeClr val="bg1"/>
                  </a:solidFill>
                </a:ln>
              </p:spPr>
              <p:txBody>
                <a:bodyPr wrap="square" lIns="91440" tIns="45720" rIns="91440" bIns="45720" anchor="ctr">
                  <a:normAutofit fontScale="85000" lnSpcReduction="20000"/>
                </a:bodyPr>
                <a:lstStyle/>
                <a:p>
                  <a:pPr algn="ctr"/>
                  <a:endParaRPr/>
                </a:p>
              </p:txBody>
            </p:sp>
            <p:sp>
              <p:nvSpPr>
                <p:cNvPr id="134" name="iṧḻîdé">
                  <a:extLst>
                    <a:ext uri="{FF2B5EF4-FFF2-40B4-BE49-F238E27FC236}">
                      <a16:creationId xmlns:a16="http://schemas.microsoft.com/office/drawing/2014/main" id="{9588A83A-B9D1-4D8E-ADE7-43D9345D8E6B}"/>
                    </a:ext>
                  </a:extLst>
                </p:cNvPr>
                <p:cNvSpPr/>
                <p:nvPr/>
              </p:nvSpPr>
              <p:spPr bwMode="auto">
                <a:xfrm>
                  <a:off x="9297308" y="1943368"/>
                  <a:ext cx="620685" cy="598669"/>
                </a:xfrm>
                <a:custGeom>
                  <a:avLst/>
                  <a:gdLst>
                    <a:gd name="T0" fmla="*/ 733 w 733"/>
                    <a:gd name="T1" fmla="*/ 671 h 707"/>
                    <a:gd name="T2" fmla="*/ 700 w 733"/>
                    <a:gd name="T3" fmla="*/ 707 h 707"/>
                    <a:gd name="T4" fmla="*/ 0 w 733"/>
                    <a:gd name="T5" fmla="*/ 35 h 707"/>
                    <a:gd name="T6" fmla="*/ 33 w 733"/>
                    <a:gd name="T7" fmla="*/ 0 h 707"/>
                    <a:gd name="T8" fmla="*/ 733 w 733"/>
                    <a:gd name="T9" fmla="*/ 671 h 707"/>
                  </a:gdLst>
                  <a:ahLst/>
                  <a:cxnLst>
                    <a:cxn ang="0">
                      <a:pos x="T0" y="T1"/>
                    </a:cxn>
                    <a:cxn ang="0">
                      <a:pos x="T2" y="T3"/>
                    </a:cxn>
                    <a:cxn ang="0">
                      <a:pos x="T4" y="T5"/>
                    </a:cxn>
                    <a:cxn ang="0">
                      <a:pos x="T6" y="T7"/>
                    </a:cxn>
                    <a:cxn ang="0">
                      <a:pos x="T8" y="T9"/>
                    </a:cxn>
                  </a:cxnLst>
                  <a:rect l="0" t="0" r="r" b="b"/>
                  <a:pathLst>
                    <a:path w="733" h="707">
                      <a:moveTo>
                        <a:pt x="733" y="671"/>
                      </a:moveTo>
                      <a:lnTo>
                        <a:pt x="700" y="707"/>
                      </a:lnTo>
                      <a:lnTo>
                        <a:pt x="0" y="35"/>
                      </a:lnTo>
                      <a:lnTo>
                        <a:pt x="33" y="0"/>
                      </a:lnTo>
                      <a:lnTo>
                        <a:pt x="733" y="671"/>
                      </a:ln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35" name="íśľíḋê">
                  <a:extLst>
                    <a:ext uri="{FF2B5EF4-FFF2-40B4-BE49-F238E27FC236}">
                      <a16:creationId xmlns:a16="http://schemas.microsoft.com/office/drawing/2014/main" id="{B34FF5B7-8477-4CFB-95E6-3D41F7921678}"/>
                    </a:ext>
                  </a:extLst>
                </p:cNvPr>
                <p:cNvSpPr/>
                <p:nvPr/>
              </p:nvSpPr>
              <p:spPr bwMode="auto">
                <a:xfrm>
                  <a:off x="9822307" y="2443811"/>
                  <a:ext cx="224395" cy="228629"/>
                </a:xfrm>
                <a:custGeom>
                  <a:avLst/>
                  <a:gdLst>
                    <a:gd name="T0" fmla="*/ 265 w 265"/>
                    <a:gd name="T1" fmla="*/ 71 h 270"/>
                    <a:gd name="T2" fmla="*/ 73 w 265"/>
                    <a:gd name="T3" fmla="*/ 270 h 270"/>
                    <a:gd name="T4" fmla="*/ 0 w 265"/>
                    <a:gd name="T5" fmla="*/ 199 h 270"/>
                    <a:gd name="T6" fmla="*/ 189 w 265"/>
                    <a:gd name="T7" fmla="*/ 0 h 270"/>
                    <a:gd name="T8" fmla="*/ 265 w 265"/>
                    <a:gd name="T9" fmla="*/ 71 h 270"/>
                  </a:gdLst>
                  <a:ahLst/>
                  <a:cxnLst>
                    <a:cxn ang="0">
                      <a:pos x="T0" y="T1"/>
                    </a:cxn>
                    <a:cxn ang="0">
                      <a:pos x="T2" y="T3"/>
                    </a:cxn>
                    <a:cxn ang="0">
                      <a:pos x="T4" y="T5"/>
                    </a:cxn>
                    <a:cxn ang="0">
                      <a:pos x="T6" y="T7"/>
                    </a:cxn>
                    <a:cxn ang="0">
                      <a:pos x="T8" y="T9"/>
                    </a:cxn>
                  </a:cxnLst>
                  <a:rect l="0" t="0" r="r" b="b"/>
                  <a:pathLst>
                    <a:path w="265" h="270">
                      <a:moveTo>
                        <a:pt x="265" y="71"/>
                      </a:moveTo>
                      <a:lnTo>
                        <a:pt x="73" y="270"/>
                      </a:lnTo>
                      <a:lnTo>
                        <a:pt x="0" y="199"/>
                      </a:lnTo>
                      <a:lnTo>
                        <a:pt x="189" y="0"/>
                      </a:lnTo>
                      <a:lnTo>
                        <a:pt x="265" y="71"/>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6" name="îš1iḍé">
                  <a:extLst>
                    <a:ext uri="{FF2B5EF4-FFF2-40B4-BE49-F238E27FC236}">
                      <a16:creationId xmlns:a16="http://schemas.microsoft.com/office/drawing/2014/main" id="{AD3ECC0E-F26A-4294-9518-94E585BC04EA}"/>
                    </a:ext>
                  </a:extLst>
                </p:cNvPr>
                <p:cNvSpPr/>
                <p:nvPr/>
              </p:nvSpPr>
              <p:spPr bwMode="auto">
                <a:xfrm>
                  <a:off x="9118638" y="1774860"/>
                  <a:ext cx="268427" cy="264193"/>
                </a:xfrm>
                <a:custGeom>
                  <a:avLst/>
                  <a:gdLst>
                    <a:gd name="T0" fmla="*/ 135 w 317"/>
                    <a:gd name="T1" fmla="*/ 312 h 312"/>
                    <a:gd name="T2" fmla="*/ 0 w 317"/>
                    <a:gd name="T3" fmla="*/ 0 h 312"/>
                    <a:gd name="T4" fmla="*/ 317 w 317"/>
                    <a:gd name="T5" fmla="*/ 121 h 312"/>
                    <a:gd name="T6" fmla="*/ 135 w 317"/>
                    <a:gd name="T7" fmla="*/ 312 h 312"/>
                  </a:gdLst>
                  <a:ahLst/>
                  <a:cxnLst>
                    <a:cxn ang="0">
                      <a:pos x="T0" y="T1"/>
                    </a:cxn>
                    <a:cxn ang="0">
                      <a:pos x="T2" y="T3"/>
                    </a:cxn>
                    <a:cxn ang="0">
                      <a:pos x="T4" y="T5"/>
                    </a:cxn>
                    <a:cxn ang="0">
                      <a:pos x="T6" y="T7"/>
                    </a:cxn>
                  </a:cxnLst>
                  <a:rect l="0" t="0" r="r" b="b"/>
                  <a:pathLst>
                    <a:path w="317" h="312">
                      <a:moveTo>
                        <a:pt x="135" y="312"/>
                      </a:moveTo>
                      <a:lnTo>
                        <a:pt x="0" y="0"/>
                      </a:lnTo>
                      <a:lnTo>
                        <a:pt x="317" y="121"/>
                      </a:lnTo>
                      <a:lnTo>
                        <a:pt x="135" y="31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37" name="işlîdè">
                  <a:extLst>
                    <a:ext uri="{FF2B5EF4-FFF2-40B4-BE49-F238E27FC236}">
                      <a16:creationId xmlns:a16="http://schemas.microsoft.com/office/drawing/2014/main" id="{C03130FA-71EB-44AE-B05B-26141802D100}"/>
                    </a:ext>
                  </a:extLst>
                </p:cNvPr>
                <p:cNvSpPr/>
                <p:nvPr/>
              </p:nvSpPr>
              <p:spPr bwMode="auto">
                <a:xfrm>
                  <a:off x="9121179" y="1776553"/>
                  <a:ext cx="136331" cy="132097"/>
                </a:xfrm>
                <a:custGeom>
                  <a:avLst/>
                  <a:gdLst>
                    <a:gd name="T0" fmla="*/ 161 w 161"/>
                    <a:gd name="T1" fmla="*/ 62 h 156"/>
                    <a:gd name="T2" fmla="*/ 0 w 161"/>
                    <a:gd name="T3" fmla="*/ 0 h 156"/>
                    <a:gd name="T4" fmla="*/ 68 w 161"/>
                    <a:gd name="T5" fmla="*/ 156 h 156"/>
                    <a:gd name="T6" fmla="*/ 161 w 161"/>
                    <a:gd name="T7" fmla="*/ 62 h 156"/>
                  </a:gdLst>
                  <a:ahLst/>
                  <a:cxnLst>
                    <a:cxn ang="0">
                      <a:pos x="T0" y="T1"/>
                    </a:cxn>
                    <a:cxn ang="0">
                      <a:pos x="T2" y="T3"/>
                    </a:cxn>
                    <a:cxn ang="0">
                      <a:pos x="T4" y="T5"/>
                    </a:cxn>
                    <a:cxn ang="0">
                      <a:pos x="T6" y="T7"/>
                    </a:cxn>
                  </a:cxnLst>
                  <a:rect l="0" t="0" r="r" b="b"/>
                  <a:pathLst>
                    <a:path w="161" h="156">
                      <a:moveTo>
                        <a:pt x="161" y="62"/>
                      </a:moveTo>
                      <a:lnTo>
                        <a:pt x="0" y="0"/>
                      </a:lnTo>
                      <a:lnTo>
                        <a:pt x="68" y="156"/>
                      </a:lnTo>
                      <a:lnTo>
                        <a:pt x="161" y="62"/>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38" name="íS1íḋè">
                  <a:extLst>
                    <a:ext uri="{FF2B5EF4-FFF2-40B4-BE49-F238E27FC236}">
                      <a16:creationId xmlns:a16="http://schemas.microsoft.com/office/drawing/2014/main" id="{5134511C-CF74-452F-881D-3F684E3131C2}"/>
                    </a:ext>
                  </a:extLst>
                </p:cNvPr>
                <p:cNvSpPr/>
                <p:nvPr/>
              </p:nvSpPr>
              <p:spPr bwMode="auto">
                <a:xfrm>
                  <a:off x="7416623" y="3735988"/>
                  <a:ext cx="550403" cy="552943"/>
                </a:xfrm>
                <a:custGeom>
                  <a:avLst/>
                  <a:gdLst>
                    <a:gd name="T0" fmla="*/ 216 w 275"/>
                    <a:gd name="T1" fmla="*/ 44 h 276"/>
                    <a:gd name="T2" fmla="*/ 232 w 275"/>
                    <a:gd name="T3" fmla="*/ 217 h 276"/>
                    <a:gd name="T4" fmla="*/ 59 w 275"/>
                    <a:gd name="T5" fmla="*/ 233 h 276"/>
                    <a:gd name="T6" fmla="*/ 43 w 275"/>
                    <a:gd name="T7" fmla="*/ 60 h 276"/>
                    <a:gd name="T8" fmla="*/ 216 w 275"/>
                    <a:gd name="T9" fmla="*/ 44 h 276"/>
                  </a:gdLst>
                  <a:ahLst/>
                  <a:cxnLst>
                    <a:cxn ang="0">
                      <a:pos x="T0" y="T1"/>
                    </a:cxn>
                    <a:cxn ang="0">
                      <a:pos x="T2" y="T3"/>
                    </a:cxn>
                    <a:cxn ang="0">
                      <a:pos x="T4" y="T5"/>
                    </a:cxn>
                    <a:cxn ang="0">
                      <a:pos x="T6" y="T7"/>
                    </a:cxn>
                    <a:cxn ang="0">
                      <a:pos x="T8" y="T9"/>
                    </a:cxn>
                  </a:cxnLst>
                  <a:rect l="0" t="0" r="r" b="b"/>
                  <a:pathLst>
                    <a:path w="275" h="276">
                      <a:moveTo>
                        <a:pt x="216" y="44"/>
                      </a:moveTo>
                      <a:cubicBezTo>
                        <a:pt x="268" y="87"/>
                        <a:pt x="275" y="164"/>
                        <a:pt x="232" y="217"/>
                      </a:cubicBezTo>
                      <a:cubicBezTo>
                        <a:pt x="189" y="269"/>
                        <a:pt x="111" y="276"/>
                        <a:pt x="59" y="233"/>
                      </a:cubicBezTo>
                      <a:cubicBezTo>
                        <a:pt x="7" y="189"/>
                        <a:pt x="0" y="112"/>
                        <a:pt x="43" y="60"/>
                      </a:cubicBezTo>
                      <a:cubicBezTo>
                        <a:pt x="86" y="8"/>
                        <a:pt x="164" y="0"/>
                        <a:pt x="216" y="44"/>
                      </a:cubicBez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39" name="î$ḷïḋè">
                  <a:extLst>
                    <a:ext uri="{FF2B5EF4-FFF2-40B4-BE49-F238E27FC236}">
                      <a16:creationId xmlns:a16="http://schemas.microsoft.com/office/drawing/2014/main" id="{F7839428-01EC-4DE5-93D0-C8D348C6ACED}"/>
                    </a:ext>
                  </a:extLst>
                </p:cNvPr>
                <p:cNvSpPr/>
                <p:nvPr/>
              </p:nvSpPr>
              <p:spPr bwMode="auto">
                <a:xfrm>
                  <a:off x="7544486" y="3878246"/>
                  <a:ext cx="188831" cy="187984"/>
                </a:xfrm>
                <a:custGeom>
                  <a:avLst/>
                  <a:gdLst>
                    <a:gd name="T0" fmla="*/ 74 w 94"/>
                    <a:gd name="T1" fmla="*/ 15 h 94"/>
                    <a:gd name="T2" fmla="*/ 79 w 94"/>
                    <a:gd name="T3" fmla="*/ 74 h 94"/>
                    <a:gd name="T4" fmla="*/ 20 w 94"/>
                    <a:gd name="T5" fmla="*/ 79 h 94"/>
                    <a:gd name="T6" fmla="*/ 14 w 94"/>
                    <a:gd name="T7" fmla="*/ 20 h 94"/>
                    <a:gd name="T8" fmla="*/ 74 w 94"/>
                    <a:gd name="T9" fmla="*/ 15 h 94"/>
                  </a:gdLst>
                  <a:ahLst/>
                  <a:cxnLst>
                    <a:cxn ang="0">
                      <a:pos x="T0" y="T1"/>
                    </a:cxn>
                    <a:cxn ang="0">
                      <a:pos x="T2" y="T3"/>
                    </a:cxn>
                    <a:cxn ang="0">
                      <a:pos x="T4" y="T5"/>
                    </a:cxn>
                    <a:cxn ang="0">
                      <a:pos x="T6" y="T7"/>
                    </a:cxn>
                    <a:cxn ang="0">
                      <a:pos x="T8" y="T9"/>
                    </a:cxn>
                  </a:cxnLst>
                  <a:rect l="0" t="0" r="r" b="b"/>
                  <a:pathLst>
                    <a:path w="94" h="94">
                      <a:moveTo>
                        <a:pt x="74" y="15"/>
                      </a:moveTo>
                      <a:cubicBezTo>
                        <a:pt x="92" y="29"/>
                        <a:pt x="94" y="56"/>
                        <a:pt x="79" y="74"/>
                      </a:cubicBezTo>
                      <a:cubicBezTo>
                        <a:pt x="65" y="92"/>
                        <a:pt x="38" y="94"/>
                        <a:pt x="20" y="79"/>
                      </a:cubicBezTo>
                      <a:cubicBezTo>
                        <a:pt x="2" y="65"/>
                        <a:pt x="0" y="38"/>
                        <a:pt x="14" y="20"/>
                      </a:cubicBezTo>
                      <a:cubicBezTo>
                        <a:pt x="29" y="2"/>
                        <a:pt x="56" y="0"/>
                        <a:pt x="74" y="15"/>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0" name="îš1íḓè">
                  <a:extLst>
                    <a:ext uri="{FF2B5EF4-FFF2-40B4-BE49-F238E27FC236}">
                      <a16:creationId xmlns:a16="http://schemas.microsoft.com/office/drawing/2014/main" id="{41F3CC65-C209-4A5B-B709-8849876CA2E9}"/>
                    </a:ext>
                  </a:extLst>
                </p:cNvPr>
                <p:cNvSpPr/>
                <p:nvPr/>
              </p:nvSpPr>
              <p:spPr bwMode="auto">
                <a:xfrm>
                  <a:off x="7663034" y="3973932"/>
                  <a:ext cx="196452" cy="202379"/>
                </a:xfrm>
                <a:custGeom>
                  <a:avLst/>
                  <a:gdLst>
                    <a:gd name="T0" fmla="*/ 98 w 98"/>
                    <a:gd name="T1" fmla="*/ 24 h 101"/>
                    <a:gd name="T2" fmla="*/ 95 w 98"/>
                    <a:gd name="T3" fmla="*/ 21 h 101"/>
                    <a:gd name="T4" fmla="*/ 17 w 98"/>
                    <a:gd name="T5" fmla="*/ 22 h 101"/>
                    <a:gd name="T6" fmla="*/ 31 w 98"/>
                    <a:gd name="T7" fmla="*/ 99 h 101"/>
                    <a:gd name="T8" fmla="*/ 34 w 98"/>
                    <a:gd name="T9" fmla="*/ 101 h 101"/>
                    <a:gd name="T10" fmla="*/ 98 w 98"/>
                    <a:gd name="T11" fmla="*/ 24 h 101"/>
                  </a:gdLst>
                  <a:ahLst/>
                  <a:cxnLst>
                    <a:cxn ang="0">
                      <a:pos x="T0" y="T1"/>
                    </a:cxn>
                    <a:cxn ang="0">
                      <a:pos x="T2" y="T3"/>
                    </a:cxn>
                    <a:cxn ang="0">
                      <a:pos x="T4" y="T5"/>
                    </a:cxn>
                    <a:cxn ang="0">
                      <a:pos x="T6" y="T7"/>
                    </a:cxn>
                    <a:cxn ang="0">
                      <a:pos x="T8" y="T9"/>
                    </a:cxn>
                    <a:cxn ang="0">
                      <a:pos x="T10" y="T11"/>
                    </a:cxn>
                  </a:cxnLst>
                  <a:rect l="0" t="0" r="r" b="b"/>
                  <a:pathLst>
                    <a:path w="98" h="101">
                      <a:moveTo>
                        <a:pt x="98" y="24"/>
                      </a:moveTo>
                      <a:cubicBezTo>
                        <a:pt x="97" y="23"/>
                        <a:pt x="96" y="22"/>
                        <a:pt x="95" y="21"/>
                      </a:cubicBezTo>
                      <a:cubicBezTo>
                        <a:pt x="70" y="0"/>
                        <a:pt x="35" y="1"/>
                        <a:pt x="17" y="22"/>
                      </a:cubicBezTo>
                      <a:cubicBezTo>
                        <a:pt x="0" y="44"/>
                        <a:pt x="5" y="78"/>
                        <a:pt x="31" y="99"/>
                      </a:cubicBezTo>
                      <a:cubicBezTo>
                        <a:pt x="32" y="100"/>
                        <a:pt x="33" y="100"/>
                        <a:pt x="34" y="101"/>
                      </a:cubicBezTo>
                      <a:lnTo>
                        <a:pt x="98" y="24"/>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41" name="ïṣlídé">
                  <a:extLst>
                    <a:ext uri="{FF2B5EF4-FFF2-40B4-BE49-F238E27FC236}">
                      <a16:creationId xmlns:a16="http://schemas.microsoft.com/office/drawing/2014/main" id="{AD763E0C-1549-46C8-ABE8-119E3DD98A1F}"/>
                    </a:ext>
                  </a:extLst>
                </p:cNvPr>
                <p:cNvSpPr/>
                <p:nvPr/>
              </p:nvSpPr>
              <p:spPr bwMode="auto">
                <a:xfrm>
                  <a:off x="10767307" y="3045021"/>
                  <a:ext cx="187984" cy="117702"/>
                </a:xfrm>
                <a:custGeom>
                  <a:avLst/>
                  <a:gdLst>
                    <a:gd name="T0" fmla="*/ 0 w 94"/>
                    <a:gd name="T1" fmla="*/ 37 h 59"/>
                    <a:gd name="T2" fmla="*/ 14 w 94"/>
                    <a:gd name="T3" fmla="*/ 59 h 59"/>
                    <a:gd name="T4" fmla="*/ 94 w 94"/>
                    <a:gd name="T5" fmla="*/ 23 h 59"/>
                    <a:gd name="T6" fmla="*/ 84 w 94"/>
                    <a:gd name="T7" fmla="*/ 0 h 59"/>
                    <a:gd name="T8" fmla="*/ 0 w 94"/>
                    <a:gd name="T9" fmla="*/ 37 h 59"/>
                  </a:gdLst>
                  <a:ahLst/>
                  <a:cxnLst>
                    <a:cxn ang="0">
                      <a:pos x="T0" y="T1"/>
                    </a:cxn>
                    <a:cxn ang="0">
                      <a:pos x="T2" y="T3"/>
                    </a:cxn>
                    <a:cxn ang="0">
                      <a:pos x="T4" y="T5"/>
                    </a:cxn>
                    <a:cxn ang="0">
                      <a:pos x="T6" y="T7"/>
                    </a:cxn>
                    <a:cxn ang="0">
                      <a:pos x="T8" y="T9"/>
                    </a:cxn>
                  </a:cxnLst>
                  <a:rect l="0" t="0" r="r" b="b"/>
                  <a:pathLst>
                    <a:path w="94" h="59">
                      <a:moveTo>
                        <a:pt x="0" y="37"/>
                      </a:moveTo>
                      <a:cubicBezTo>
                        <a:pt x="6" y="43"/>
                        <a:pt x="11" y="50"/>
                        <a:pt x="14" y="59"/>
                      </a:cubicBezTo>
                      <a:cubicBezTo>
                        <a:pt x="94" y="23"/>
                        <a:pt x="94" y="23"/>
                        <a:pt x="94" y="23"/>
                      </a:cubicBezTo>
                      <a:cubicBezTo>
                        <a:pt x="89" y="17"/>
                        <a:pt x="85" y="9"/>
                        <a:pt x="84" y="0"/>
                      </a:cubicBezTo>
                      <a:lnTo>
                        <a:pt x="0" y="37"/>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2" name="îṡ1ïde">
                  <a:extLst>
                    <a:ext uri="{FF2B5EF4-FFF2-40B4-BE49-F238E27FC236}">
                      <a16:creationId xmlns:a16="http://schemas.microsoft.com/office/drawing/2014/main" id="{A16F3B8E-9BE8-438D-9AF3-12DEDAE509D7}"/>
                    </a:ext>
                  </a:extLst>
                </p:cNvPr>
                <p:cNvSpPr/>
                <p:nvPr/>
              </p:nvSpPr>
              <p:spPr bwMode="auto">
                <a:xfrm>
                  <a:off x="10689404" y="2936634"/>
                  <a:ext cx="55887" cy="168508"/>
                </a:xfrm>
                <a:custGeom>
                  <a:avLst/>
                  <a:gdLst>
                    <a:gd name="T0" fmla="*/ 24 w 28"/>
                    <a:gd name="T1" fmla="*/ 84 h 84"/>
                    <a:gd name="T2" fmla="*/ 25 w 28"/>
                    <a:gd name="T3" fmla="*/ 84 h 84"/>
                    <a:gd name="T4" fmla="*/ 28 w 28"/>
                    <a:gd name="T5" fmla="*/ 2 h 84"/>
                    <a:gd name="T6" fmla="*/ 6 w 28"/>
                    <a:gd name="T7" fmla="*/ 1 h 84"/>
                    <a:gd name="T8" fmla="*/ 3 w 28"/>
                    <a:gd name="T9" fmla="*/ 0 h 84"/>
                    <a:gd name="T10" fmla="*/ 0 w 28"/>
                    <a:gd name="T11" fmla="*/ 83 h 84"/>
                    <a:gd name="T12" fmla="*/ 24 w 28"/>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28" h="84">
                      <a:moveTo>
                        <a:pt x="24" y="84"/>
                      </a:moveTo>
                      <a:cubicBezTo>
                        <a:pt x="25" y="84"/>
                        <a:pt x="25" y="84"/>
                        <a:pt x="25" y="84"/>
                      </a:cubicBezTo>
                      <a:cubicBezTo>
                        <a:pt x="28" y="2"/>
                        <a:pt x="28" y="2"/>
                        <a:pt x="28" y="2"/>
                      </a:cubicBezTo>
                      <a:cubicBezTo>
                        <a:pt x="21" y="3"/>
                        <a:pt x="13" y="3"/>
                        <a:pt x="6" y="1"/>
                      </a:cubicBezTo>
                      <a:cubicBezTo>
                        <a:pt x="5" y="1"/>
                        <a:pt x="4" y="0"/>
                        <a:pt x="3" y="0"/>
                      </a:cubicBezTo>
                      <a:cubicBezTo>
                        <a:pt x="0" y="83"/>
                        <a:pt x="0" y="83"/>
                        <a:pt x="0" y="83"/>
                      </a:cubicBezTo>
                      <a:cubicBezTo>
                        <a:pt x="7" y="81"/>
                        <a:pt x="16" y="81"/>
                        <a:pt x="24" y="8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3" name="iṩḷíḋê">
                  <a:extLst>
                    <a:ext uri="{FF2B5EF4-FFF2-40B4-BE49-F238E27FC236}">
                      <a16:creationId xmlns:a16="http://schemas.microsoft.com/office/drawing/2014/main" id="{0B3674F9-2C26-4FC8-8ADE-28F6D0792583}"/>
                    </a:ext>
                  </a:extLst>
                </p:cNvPr>
                <p:cNvSpPr/>
                <p:nvPr/>
              </p:nvSpPr>
              <p:spPr bwMode="auto">
                <a:xfrm>
                  <a:off x="10629283" y="2756271"/>
                  <a:ext cx="196452" cy="186290"/>
                </a:xfrm>
                <a:custGeom>
                  <a:avLst/>
                  <a:gdLst>
                    <a:gd name="T0" fmla="*/ 58 w 98"/>
                    <a:gd name="T1" fmla="*/ 92 h 93"/>
                    <a:gd name="T2" fmla="*/ 90 w 98"/>
                    <a:gd name="T3" fmla="*/ 62 h 93"/>
                    <a:gd name="T4" fmla="*/ 62 w 98"/>
                    <a:gd name="T5" fmla="*/ 7 h 93"/>
                    <a:gd name="T6" fmla="*/ 7 w 98"/>
                    <a:gd name="T7" fmla="*/ 36 h 93"/>
                    <a:gd name="T8" fmla="*/ 33 w 98"/>
                    <a:gd name="T9" fmla="*/ 90 h 93"/>
                    <a:gd name="T10" fmla="*/ 36 w 98"/>
                    <a:gd name="T11" fmla="*/ 91 h 93"/>
                    <a:gd name="T12" fmla="*/ 58 w 98"/>
                    <a:gd name="T13" fmla="*/ 92 h 93"/>
                  </a:gdLst>
                  <a:ahLst/>
                  <a:cxnLst>
                    <a:cxn ang="0">
                      <a:pos x="T0" y="T1"/>
                    </a:cxn>
                    <a:cxn ang="0">
                      <a:pos x="T2" y="T3"/>
                    </a:cxn>
                    <a:cxn ang="0">
                      <a:pos x="T4" y="T5"/>
                    </a:cxn>
                    <a:cxn ang="0">
                      <a:pos x="T6" y="T7"/>
                    </a:cxn>
                    <a:cxn ang="0">
                      <a:pos x="T8" y="T9"/>
                    </a:cxn>
                    <a:cxn ang="0">
                      <a:pos x="T10" y="T11"/>
                    </a:cxn>
                    <a:cxn ang="0">
                      <a:pos x="T12" y="T13"/>
                    </a:cxn>
                  </a:cxnLst>
                  <a:rect l="0" t="0" r="r" b="b"/>
                  <a:pathLst>
                    <a:path w="98" h="93">
                      <a:moveTo>
                        <a:pt x="58" y="92"/>
                      </a:moveTo>
                      <a:cubicBezTo>
                        <a:pt x="73" y="89"/>
                        <a:pt x="86" y="78"/>
                        <a:pt x="90" y="62"/>
                      </a:cubicBezTo>
                      <a:cubicBezTo>
                        <a:pt x="98" y="39"/>
                        <a:pt x="85" y="14"/>
                        <a:pt x="62" y="7"/>
                      </a:cubicBezTo>
                      <a:cubicBezTo>
                        <a:pt x="38" y="0"/>
                        <a:pt x="14" y="13"/>
                        <a:pt x="7" y="36"/>
                      </a:cubicBezTo>
                      <a:cubicBezTo>
                        <a:pt x="0" y="58"/>
                        <a:pt x="11" y="82"/>
                        <a:pt x="33" y="90"/>
                      </a:cubicBezTo>
                      <a:cubicBezTo>
                        <a:pt x="34" y="90"/>
                        <a:pt x="35" y="91"/>
                        <a:pt x="36" y="91"/>
                      </a:cubicBezTo>
                      <a:cubicBezTo>
                        <a:pt x="43" y="93"/>
                        <a:pt x="51" y="93"/>
                        <a:pt x="58" y="92"/>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4" name="îs1iḓe">
                  <a:extLst>
                    <a:ext uri="{FF2B5EF4-FFF2-40B4-BE49-F238E27FC236}">
                      <a16:creationId xmlns:a16="http://schemas.microsoft.com/office/drawing/2014/main" id="{59803C92-D297-4B24-A0D8-27F1ECE407B7}"/>
                    </a:ext>
                  </a:extLst>
                </p:cNvPr>
                <p:cNvSpPr/>
                <p:nvPr/>
              </p:nvSpPr>
              <p:spPr bwMode="auto">
                <a:xfrm>
                  <a:off x="10933275" y="2936634"/>
                  <a:ext cx="188831" cy="196452"/>
                </a:xfrm>
                <a:custGeom>
                  <a:avLst/>
                  <a:gdLst>
                    <a:gd name="T0" fmla="*/ 58 w 94"/>
                    <a:gd name="T1" fmla="*/ 7 h 98"/>
                    <a:gd name="T2" fmla="*/ 3 w 94"/>
                    <a:gd name="T3" fmla="*/ 36 h 98"/>
                    <a:gd name="T4" fmla="*/ 1 w 94"/>
                    <a:gd name="T5" fmla="*/ 54 h 98"/>
                    <a:gd name="T6" fmla="*/ 11 w 94"/>
                    <a:gd name="T7" fmla="*/ 77 h 98"/>
                    <a:gd name="T8" fmla="*/ 32 w 94"/>
                    <a:gd name="T9" fmla="*/ 91 h 98"/>
                    <a:gd name="T10" fmla="*/ 86 w 94"/>
                    <a:gd name="T11" fmla="*/ 62 h 98"/>
                    <a:gd name="T12" fmla="*/ 58 w 94"/>
                    <a:gd name="T13" fmla="*/ 7 h 98"/>
                  </a:gdLst>
                  <a:ahLst/>
                  <a:cxnLst>
                    <a:cxn ang="0">
                      <a:pos x="T0" y="T1"/>
                    </a:cxn>
                    <a:cxn ang="0">
                      <a:pos x="T2" y="T3"/>
                    </a:cxn>
                    <a:cxn ang="0">
                      <a:pos x="T4" y="T5"/>
                    </a:cxn>
                    <a:cxn ang="0">
                      <a:pos x="T6" y="T7"/>
                    </a:cxn>
                    <a:cxn ang="0">
                      <a:pos x="T8" y="T9"/>
                    </a:cxn>
                    <a:cxn ang="0">
                      <a:pos x="T10" y="T11"/>
                    </a:cxn>
                    <a:cxn ang="0">
                      <a:pos x="T12" y="T13"/>
                    </a:cxn>
                  </a:cxnLst>
                  <a:rect l="0" t="0" r="r" b="b"/>
                  <a:pathLst>
                    <a:path w="94" h="98">
                      <a:moveTo>
                        <a:pt x="58" y="7"/>
                      </a:moveTo>
                      <a:cubicBezTo>
                        <a:pt x="35" y="0"/>
                        <a:pt x="10" y="13"/>
                        <a:pt x="3" y="36"/>
                      </a:cubicBezTo>
                      <a:cubicBezTo>
                        <a:pt x="1" y="42"/>
                        <a:pt x="0" y="48"/>
                        <a:pt x="1" y="54"/>
                      </a:cubicBezTo>
                      <a:cubicBezTo>
                        <a:pt x="2" y="63"/>
                        <a:pt x="6" y="71"/>
                        <a:pt x="11" y="77"/>
                      </a:cubicBezTo>
                      <a:cubicBezTo>
                        <a:pt x="17" y="84"/>
                        <a:pt x="24" y="88"/>
                        <a:pt x="32" y="91"/>
                      </a:cubicBezTo>
                      <a:cubicBezTo>
                        <a:pt x="55" y="98"/>
                        <a:pt x="79" y="85"/>
                        <a:pt x="86" y="62"/>
                      </a:cubicBezTo>
                      <a:cubicBezTo>
                        <a:pt x="94" y="39"/>
                        <a:pt x="81" y="14"/>
                        <a:pt x="58" y="7"/>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5" name="išļïḍé">
                  <a:extLst>
                    <a:ext uri="{FF2B5EF4-FFF2-40B4-BE49-F238E27FC236}">
                      <a16:creationId xmlns:a16="http://schemas.microsoft.com/office/drawing/2014/main" id="{55C2ECB0-9B3F-43B2-ACFA-D3C8883BF33B}"/>
                    </a:ext>
                  </a:extLst>
                </p:cNvPr>
                <p:cNvSpPr/>
                <p:nvPr/>
              </p:nvSpPr>
              <p:spPr bwMode="auto">
                <a:xfrm>
                  <a:off x="10613194" y="3099214"/>
                  <a:ext cx="187984" cy="186290"/>
                </a:xfrm>
                <a:custGeom>
                  <a:avLst/>
                  <a:gdLst>
                    <a:gd name="T0" fmla="*/ 77 w 94"/>
                    <a:gd name="T1" fmla="*/ 10 h 93"/>
                    <a:gd name="T2" fmla="*/ 63 w 94"/>
                    <a:gd name="T3" fmla="*/ 3 h 93"/>
                    <a:gd name="T4" fmla="*/ 62 w 94"/>
                    <a:gd name="T5" fmla="*/ 3 h 93"/>
                    <a:gd name="T6" fmla="*/ 38 w 94"/>
                    <a:gd name="T7" fmla="*/ 2 h 93"/>
                    <a:gd name="T8" fmla="*/ 7 w 94"/>
                    <a:gd name="T9" fmla="*/ 31 h 93"/>
                    <a:gd name="T10" fmla="*/ 36 w 94"/>
                    <a:gd name="T11" fmla="*/ 86 h 93"/>
                    <a:gd name="T12" fmla="*/ 91 w 94"/>
                    <a:gd name="T13" fmla="*/ 57 h 93"/>
                    <a:gd name="T14" fmla="*/ 91 w 94"/>
                    <a:gd name="T15" fmla="*/ 32 h 93"/>
                    <a:gd name="T16" fmla="*/ 77 w 94"/>
                    <a:gd name="T17" fmla="*/ 1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93">
                      <a:moveTo>
                        <a:pt x="77" y="10"/>
                      </a:moveTo>
                      <a:cubicBezTo>
                        <a:pt x="73" y="7"/>
                        <a:pt x="68" y="5"/>
                        <a:pt x="63" y="3"/>
                      </a:cubicBezTo>
                      <a:cubicBezTo>
                        <a:pt x="62" y="3"/>
                        <a:pt x="62" y="3"/>
                        <a:pt x="62" y="3"/>
                      </a:cubicBezTo>
                      <a:cubicBezTo>
                        <a:pt x="54" y="0"/>
                        <a:pt x="45" y="0"/>
                        <a:pt x="38" y="2"/>
                      </a:cubicBezTo>
                      <a:cubicBezTo>
                        <a:pt x="24" y="6"/>
                        <a:pt x="12" y="17"/>
                        <a:pt x="7" y="31"/>
                      </a:cubicBezTo>
                      <a:cubicBezTo>
                        <a:pt x="0" y="55"/>
                        <a:pt x="13" y="79"/>
                        <a:pt x="36" y="86"/>
                      </a:cubicBezTo>
                      <a:cubicBezTo>
                        <a:pt x="59" y="93"/>
                        <a:pt x="84" y="80"/>
                        <a:pt x="91" y="57"/>
                      </a:cubicBezTo>
                      <a:cubicBezTo>
                        <a:pt x="94" y="49"/>
                        <a:pt x="93" y="40"/>
                        <a:pt x="91" y="32"/>
                      </a:cubicBezTo>
                      <a:cubicBezTo>
                        <a:pt x="88" y="23"/>
                        <a:pt x="83" y="16"/>
                        <a:pt x="77"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46" name="íš1ïḓé">
                  <a:extLst>
                    <a:ext uri="{FF2B5EF4-FFF2-40B4-BE49-F238E27FC236}">
                      <a16:creationId xmlns:a16="http://schemas.microsoft.com/office/drawing/2014/main" id="{C4A9A94A-7823-47A2-B026-B7B7234C0B24}"/>
                    </a:ext>
                  </a:extLst>
                </p:cNvPr>
                <p:cNvSpPr/>
                <p:nvPr/>
              </p:nvSpPr>
              <p:spPr bwMode="auto">
                <a:xfrm>
                  <a:off x="7458962" y="2814698"/>
                  <a:ext cx="568185" cy="568185"/>
                </a:xfrm>
                <a:custGeom>
                  <a:avLst/>
                  <a:gdLst>
                    <a:gd name="T0" fmla="*/ 274 w 284"/>
                    <a:gd name="T1" fmla="*/ 153 h 284"/>
                    <a:gd name="T2" fmla="*/ 259 w 284"/>
                    <a:gd name="T3" fmla="*/ 203 h 284"/>
                    <a:gd name="T4" fmla="*/ 128 w 284"/>
                    <a:gd name="T5" fmla="*/ 274 h 284"/>
                    <a:gd name="T6" fmla="*/ 81 w 284"/>
                    <a:gd name="T7" fmla="*/ 258 h 284"/>
                    <a:gd name="T8" fmla="*/ 9 w 284"/>
                    <a:gd name="T9" fmla="*/ 127 h 284"/>
                    <a:gd name="T10" fmla="*/ 22 w 284"/>
                    <a:gd name="T11" fmla="*/ 81 h 284"/>
                    <a:gd name="T12" fmla="*/ 153 w 284"/>
                    <a:gd name="T13" fmla="*/ 9 h 284"/>
                    <a:gd name="T14" fmla="*/ 203 w 284"/>
                    <a:gd name="T15" fmla="*/ 22 h 284"/>
                    <a:gd name="T16" fmla="*/ 274 w 284"/>
                    <a:gd name="T17" fmla="*/ 1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4" h="284">
                      <a:moveTo>
                        <a:pt x="274" y="153"/>
                      </a:moveTo>
                      <a:cubicBezTo>
                        <a:pt x="284" y="170"/>
                        <a:pt x="276" y="193"/>
                        <a:pt x="259" y="203"/>
                      </a:cubicBezTo>
                      <a:cubicBezTo>
                        <a:pt x="128" y="274"/>
                        <a:pt x="128" y="274"/>
                        <a:pt x="128" y="274"/>
                      </a:cubicBezTo>
                      <a:cubicBezTo>
                        <a:pt x="110" y="284"/>
                        <a:pt x="90" y="275"/>
                        <a:pt x="81" y="258"/>
                      </a:cubicBezTo>
                      <a:cubicBezTo>
                        <a:pt x="9" y="127"/>
                        <a:pt x="9" y="127"/>
                        <a:pt x="9" y="127"/>
                      </a:cubicBezTo>
                      <a:cubicBezTo>
                        <a:pt x="0" y="110"/>
                        <a:pt x="5" y="90"/>
                        <a:pt x="22" y="81"/>
                      </a:cubicBezTo>
                      <a:cubicBezTo>
                        <a:pt x="153" y="9"/>
                        <a:pt x="153" y="9"/>
                        <a:pt x="153" y="9"/>
                      </a:cubicBezTo>
                      <a:cubicBezTo>
                        <a:pt x="171" y="0"/>
                        <a:pt x="193" y="4"/>
                        <a:pt x="203" y="22"/>
                      </a:cubicBezTo>
                      <a:lnTo>
                        <a:pt x="274" y="153"/>
                      </a:lnTo>
                      <a:close/>
                    </a:path>
                  </a:pathLst>
                </a:custGeom>
                <a:grpFill/>
                <a:ln>
                  <a:solidFill>
                    <a:schemeClr val="bg1"/>
                  </a:solidFill>
                </a:ln>
              </p:spPr>
              <p:txBody>
                <a:bodyPr wrap="square" lIns="91440" tIns="45720" rIns="91440" bIns="45720" anchor="ctr">
                  <a:normAutofit fontScale="55000" lnSpcReduction="20000"/>
                </a:bodyPr>
                <a:lstStyle/>
                <a:p>
                  <a:pPr algn="ctr"/>
                  <a:endParaRPr/>
                </a:p>
              </p:txBody>
            </p:sp>
            <p:sp>
              <p:nvSpPr>
                <p:cNvPr id="147" name="iS1îḑê">
                  <a:extLst>
                    <a:ext uri="{FF2B5EF4-FFF2-40B4-BE49-F238E27FC236}">
                      <a16:creationId xmlns:a16="http://schemas.microsoft.com/office/drawing/2014/main" id="{DE1250DD-C933-485B-A2A2-1F824C073BCF}"/>
                    </a:ext>
                  </a:extLst>
                </p:cNvPr>
                <p:cNvSpPr/>
                <p:nvPr/>
              </p:nvSpPr>
              <p:spPr bwMode="auto">
                <a:xfrm>
                  <a:off x="7704526" y="4144133"/>
                  <a:ext cx="288750" cy="624919"/>
                </a:xfrm>
                <a:custGeom>
                  <a:avLst/>
                  <a:gdLst>
                    <a:gd name="T0" fmla="*/ 56 w 144"/>
                    <a:gd name="T1" fmla="*/ 105 h 312"/>
                    <a:gd name="T2" fmla="*/ 0 w 144"/>
                    <a:gd name="T3" fmla="*/ 298 h 312"/>
                    <a:gd name="T4" fmla="*/ 20 w 144"/>
                    <a:gd name="T5" fmla="*/ 306 h 312"/>
                    <a:gd name="T6" fmla="*/ 41 w 144"/>
                    <a:gd name="T7" fmla="*/ 312 h 312"/>
                    <a:gd name="T8" fmla="*/ 117 w 144"/>
                    <a:gd name="T9" fmla="*/ 126 h 312"/>
                    <a:gd name="T10" fmla="*/ 124 w 144"/>
                    <a:gd name="T11" fmla="*/ 7 h 312"/>
                    <a:gd name="T12" fmla="*/ 56 w 144"/>
                    <a:gd name="T13" fmla="*/ 105 h 312"/>
                  </a:gdLst>
                  <a:ahLst/>
                  <a:cxnLst>
                    <a:cxn ang="0">
                      <a:pos x="T0" y="T1"/>
                    </a:cxn>
                    <a:cxn ang="0">
                      <a:pos x="T2" y="T3"/>
                    </a:cxn>
                    <a:cxn ang="0">
                      <a:pos x="T4" y="T5"/>
                    </a:cxn>
                    <a:cxn ang="0">
                      <a:pos x="T6" y="T7"/>
                    </a:cxn>
                    <a:cxn ang="0">
                      <a:pos x="T8" y="T9"/>
                    </a:cxn>
                    <a:cxn ang="0">
                      <a:pos x="T10" y="T11"/>
                    </a:cxn>
                    <a:cxn ang="0">
                      <a:pos x="T12" y="T13"/>
                    </a:cxn>
                  </a:cxnLst>
                  <a:rect l="0" t="0" r="r" b="b"/>
                  <a:pathLst>
                    <a:path w="144" h="312">
                      <a:moveTo>
                        <a:pt x="56" y="105"/>
                      </a:moveTo>
                      <a:cubicBezTo>
                        <a:pt x="39" y="154"/>
                        <a:pt x="0" y="298"/>
                        <a:pt x="0" y="298"/>
                      </a:cubicBezTo>
                      <a:cubicBezTo>
                        <a:pt x="20" y="306"/>
                        <a:pt x="20" y="306"/>
                        <a:pt x="20" y="306"/>
                      </a:cubicBezTo>
                      <a:cubicBezTo>
                        <a:pt x="41" y="312"/>
                        <a:pt x="41" y="312"/>
                        <a:pt x="41" y="312"/>
                      </a:cubicBezTo>
                      <a:cubicBezTo>
                        <a:pt x="41" y="312"/>
                        <a:pt x="100" y="175"/>
                        <a:pt x="117" y="126"/>
                      </a:cubicBezTo>
                      <a:cubicBezTo>
                        <a:pt x="142" y="55"/>
                        <a:pt x="144" y="14"/>
                        <a:pt x="124" y="7"/>
                      </a:cubicBezTo>
                      <a:cubicBezTo>
                        <a:pt x="105" y="0"/>
                        <a:pt x="81" y="34"/>
                        <a:pt x="56" y="105"/>
                      </a:cubicBezTo>
                      <a:close/>
                    </a:path>
                  </a:pathLst>
                </a:custGeom>
                <a:grpFill/>
                <a:ln w="9525">
                  <a:solidFill>
                    <a:schemeClr val="bg1"/>
                  </a:solidFill>
                  <a:round/>
                </a:ln>
              </p:spPr>
              <p:txBody>
                <a:bodyPr wrap="square" lIns="91440" tIns="45720" rIns="91440" bIns="45720" anchor="ctr">
                  <a:normAutofit fontScale="62500" lnSpcReduction="20000"/>
                </a:bodyPr>
                <a:lstStyle/>
                <a:p>
                  <a:pPr algn="ctr"/>
                  <a:endParaRPr/>
                </a:p>
              </p:txBody>
            </p:sp>
            <p:sp>
              <p:nvSpPr>
                <p:cNvPr id="148" name="iŝ1îḓê">
                  <a:extLst>
                    <a:ext uri="{FF2B5EF4-FFF2-40B4-BE49-F238E27FC236}">
                      <a16:creationId xmlns:a16="http://schemas.microsoft.com/office/drawing/2014/main" id="{C82A59F6-B92A-4289-BC14-5988616BB951}"/>
                    </a:ext>
                  </a:extLst>
                </p:cNvPr>
                <p:cNvSpPr/>
                <p:nvPr/>
              </p:nvSpPr>
              <p:spPr bwMode="auto">
                <a:xfrm>
                  <a:off x="7404768" y="4619173"/>
                  <a:ext cx="574959" cy="576653"/>
                </a:xfrm>
                <a:custGeom>
                  <a:avLst/>
                  <a:gdLst>
                    <a:gd name="T0" fmla="*/ 186 w 287"/>
                    <a:gd name="T1" fmla="*/ 23 h 288"/>
                    <a:gd name="T2" fmla="*/ 264 w 287"/>
                    <a:gd name="T3" fmla="*/ 186 h 288"/>
                    <a:gd name="T4" fmla="*/ 101 w 287"/>
                    <a:gd name="T5" fmla="*/ 265 h 288"/>
                    <a:gd name="T6" fmla="*/ 23 w 287"/>
                    <a:gd name="T7" fmla="*/ 102 h 288"/>
                    <a:gd name="T8" fmla="*/ 186 w 287"/>
                    <a:gd name="T9" fmla="*/ 23 h 288"/>
                  </a:gdLst>
                  <a:ahLst/>
                  <a:cxnLst>
                    <a:cxn ang="0">
                      <a:pos x="T0" y="T1"/>
                    </a:cxn>
                    <a:cxn ang="0">
                      <a:pos x="T2" y="T3"/>
                    </a:cxn>
                    <a:cxn ang="0">
                      <a:pos x="T4" y="T5"/>
                    </a:cxn>
                    <a:cxn ang="0">
                      <a:pos x="T6" y="T7"/>
                    </a:cxn>
                    <a:cxn ang="0">
                      <a:pos x="T8" y="T9"/>
                    </a:cxn>
                  </a:cxnLst>
                  <a:rect l="0" t="0" r="r" b="b"/>
                  <a:pathLst>
                    <a:path w="287" h="288">
                      <a:moveTo>
                        <a:pt x="186" y="23"/>
                      </a:moveTo>
                      <a:cubicBezTo>
                        <a:pt x="252" y="47"/>
                        <a:pt x="287" y="120"/>
                        <a:pt x="264" y="186"/>
                      </a:cubicBezTo>
                      <a:cubicBezTo>
                        <a:pt x="241" y="253"/>
                        <a:pt x="168" y="288"/>
                        <a:pt x="101" y="265"/>
                      </a:cubicBezTo>
                      <a:cubicBezTo>
                        <a:pt x="35" y="241"/>
                        <a:pt x="0" y="169"/>
                        <a:pt x="23" y="102"/>
                      </a:cubicBezTo>
                      <a:cubicBezTo>
                        <a:pt x="46" y="35"/>
                        <a:pt x="119" y="0"/>
                        <a:pt x="186" y="23"/>
                      </a:cubicBezTo>
                      <a:close/>
                    </a:path>
                  </a:pathLst>
                </a:custGeom>
                <a:grpFill/>
                <a:ln w="9525">
                  <a:solidFill>
                    <a:schemeClr val="bg1"/>
                  </a:solidFill>
                  <a:round/>
                </a:ln>
              </p:spPr>
              <p:txBody>
                <a:bodyPr wrap="square" lIns="91440" tIns="45720" rIns="91440" bIns="45720" anchor="ctr">
                  <a:normAutofit fontScale="55000" lnSpcReduction="20000"/>
                </a:bodyPr>
                <a:lstStyle/>
                <a:p>
                  <a:pPr algn="ctr"/>
                  <a:endParaRPr/>
                </a:p>
              </p:txBody>
            </p:sp>
            <p:sp>
              <p:nvSpPr>
                <p:cNvPr id="149" name="îśḷiḓé">
                  <a:extLst>
                    <a:ext uri="{FF2B5EF4-FFF2-40B4-BE49-F238E27FC236}">
                      <a16:creationId xmlns:a16="http://schemas.microsoft.com/office/drawing/2014/main" id="{DC49D522-5E64-454A-933D-C6F254C68F89}"/>
                    </a:ext>
                  </a:extLst>
                </p:cNvPr>
                <p:cNvSpPr/>
                <p:nvPr/>
              </p:nvSpPr>
              <p:spPr bwMode="auto">
                <a:xfrm>
                  <a:off x="7470817" y="4686915"/>
                  <a:ext cx="442016" cy="442863"/>
                </a:xfrm>
                <a:custGeom>
                  <a:avLst/>
                  <a:gdLst>
                    <a:gd name="T0" fmla="*/ 143 w 221"/>
                    <a:gd name="T1" fmla="*/ 17 h 221"/>
                    <a:gd name="T2" fmla="*/ 203 w 221"/>
                    <a:gd name="T3" fmla="*/ 142 h 221"/>
                    <a:gd name="T4" fmla="*/ 78 w 221"/>
                    <a:gd name="T5" fmla="*/ 203 h 221"/>
                    <a:gd name="T6" fmla="*/ 18 w 221"/>
                    <a:gd name="T7" fmla="*/ 78 h 221"/>
                    <a:gd name="T8" fmla="*/ 143 w 221"/>
                    <a:gd name="T9" fmla="*/ 17 h 221"/>
                  </a:gdLst>
                  <a:ahLst/>
                  <a:cxnLst>
                    <a:cxn ang="0">
                      <a:pos x="T0" y="T1"/>
                    </a:cxn>
                    <a:cxn ang="0">
                      <a:pos x="T2" y="T3"/>
                    </a:cxn>
                    <a:cxn ang="0">
                      <a:pos x="T4" y="T5"/>
                    </a:cxn>
                    <a:cxn ang="0">
                      <a:pos x="T6" y="T7"/>
                    </a:cxn>
                    <a:cxn ang="0">
                      <a:pos x="T8" y="T9"/>
                    </a:cxn>
                  </a:cxnLst>
                  <a:rect l="0" t="0" r="r" b="b"/>
                  <a:pathLst>
                    <a:path w="221" h="221">
                      <a:moveTo>
                        <a:pt x="143" y="17"/>
                      </a:moveTo>
                      <a:cubicBezTo>
                        <a:pt x="194" y="35"/>
                        <a:pt x="221" y="91"/>
                        <a:pt x="203" y="142"/>
                      </a:cubicBezTo>
                      <a:cubicBezTo>
                        <a:pt x="185" y="194"/>
                        <a:pt x="129" y="221"/>
                        <a:pt x="78" y="203"/>
                      </a:cubicBezTo>
                      <a:cubicBezTo>
                        <a:pt x="27" y="185"/>
                        <a:pt x="0" y="129"/>
                        <a:pt x="18" y="78"/>
                      </a:cubicBezTo>
                      <a:cubicBezTo>
                        <a:pt x="36" y="27"/>
                        <a:pt x="92" y="0"/>
                        <a:pt x="143" y="17"/>
                      </a:cubicBezTo>
                      <a:close/>
                    </a:path>
                  </a:pathLst>
                </a:custGeom>
                <a:grpFill/>
                <a:ln>
                  <a:solidFill>
                    <a:schemeClr val="bg1"/>
                  </a:solidFill>
                </a:ln>
              </p:spPr>
              <p:txBody>
                <a:bodyPr wrap="square" lIns="91440" tIns="45720" rIns="91440" bIns="45720" anchor="ctr">
                  <a:normAutofit fontScale="32500" lnSpcReduction="20000"/>
                </a:bodyPr>
                <a:lstStyle/>
                <a:p>
                  <a:pPr algn="ctr"/>
                  <a:endParaRPr/>
                </a:p>
              </p:txBody>
            </p:sp>
            <p:sp>
              <p:nvSpPr>
                <p:cNvPr id="150" name="íŝḻíḋe">
                  <a:extLst>
                    <a:ext uri="{FF2B5EF4-FFF2-40B4-BE49-F238E27FC236}">
                      <a16:creationId xmlns:a16="http://schemas.microsoft.com/office/drawing/2014/main" id="{A4634252-D615-4DA5-99E3-78D378AA6AAE}"/>
                    </a:ext>
                  </a:extLst>
                </p:cNvPr>
                <p:cNvSpPr/>
                <p:nvPr/>
              </p:nvSpPr>
              <p:spPr bwMode="auto">
                <a:xfrm>
                  <a:off x="7496220" y="4785141"/>
                  <a:ext cx="404758" cy="342943"/>
                </a:xfrm>
                <a:custGeom>
                  <a:avLst/>
                  <a:gdLst>
                    <a:gd name="T0" fmla="*/ 171 w 202"/>
                    <a:gd name="T1" fmla="*/ 44 h 171"/>
                    <a:gd name="T2" fmla="*/ 122 w 202"/>
                    <a:gd name="T3" fmla="*/ 99 h 171"/>
                    <a:gd name="T4" fmla="*/ 118 w 202"/>
                    <a:gd name="T5" fmla="*/ 100 h 171"/>
                    <a:gd name="T6" fmla="*/ 117 w 202"/>
                    <a:gd name="T7" fmla="*/ 101 h 171"/>
                    <a:gd name="T8" fmla="*/ 116 w 202"/>
                    <a:gd name="T9" fmla="*/ 101 h 171"/>
                    <a:gd name="T10" fmla="*/ 105 w 202"/>
                    <a:gd name="T11" fmla="*/ 105 h 171"/>
                    <a:gd name="T12" fmla="*/ 95 w 202"/>
                    <a:gd name="T13" fmla="*/ 108 h 171"/>
                    <a:gd name="T14" fmla="*/ 47 w 202"/>
                    <a:gd name="T15" fmla="*/ 105 h 171"/>
                    <a:gd name="T16" fmla="*/ 0 w 202"/>
                    <a:gd name="T17" fmla="*/ 67 h 171"/>
                    <a:gd name="T18" fmla="*/ 65 w 202"/>
                    <a:gd name="T19" fmla="*/ 153 h 171"/>
                    <a:gd name="T20" fmla="*/ 190 w 202"/>
                    <a:gd name="T21" fmla="*/ 93 h 171"/>
                    <a:gd name="T22" fmla="*/ 175 w 202"/>
                    <a:gd name="T23" fmla="*/ 0 h 171"/>
                    <a:gd name="T24" fmla="*/ 171 w 202"/>
                    <a:gd name="T25" fmla="*/ 4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71">
                      <a:moveTo>
                        <a:pt x="171" y="44"/>
                      </a:moveTo>
                      <a:cubicBezTo>
                        <a:pt x="162" y="68"/>
                        <a:pt x="145" y="88"/>
                        <a:pt x="122" y="99"/>
                      </a:cubicBezTo>
                      <a:cubicBezTo>
                        <a:pt x="121" y="100"/>
                        <a:pt x="119" y="100"/>
                        <a:pt x="118" y="100"/>
                      </a:cubicBezTo>
                      <a:cubicBezTo>
                        <a:pt x="118" y="101"/>
                        <a:pt x="118" y="101"/>
                        <a:pt x="117" y="101"/>
                      </a:cubicBezTo>
                      <a:cubicBezTo>
                        <a:pt x="116" y="101"/>
                        <a:pt x="116" y="101"/>
                        <a:pt x="116" y="101"/>
                      </a:cubicBezTo>
                      <a:cubicBezTo>
                        <a:pt x="112" y="103"/>
                        <a:pt x="109" y="104"/>
                        <a:pt x="105" y="105"/>
                      </a:cubicBezTo>
                      <a:cubicBezTo>
                        <a:pt x="101" y="106"/>
                        <a:pt x="98" y="107"/>
                        <a:pt x="95" y="108"/>
                      </a:cubicBezTo>
                      <a:cubicBezTo>
                        <a:pt x="79" y="112"/>
                        <a:pt x="63" y="110"/>
                        <a:pt x="47" y="105"/>
                      </a:cubicBezTo>
                      <a:cubicBezTo>
                        <a:pt x="28" y="98"/>
                        <a:pt x="11" y="84"/>
                        <a:pt x="0" y="67"/>
                      </a:cubicBezTo>
                      <a:cubicBezTo>
                        <a:pt x="2" y="105"/>
                        <a:pt x="27" y="140"/>
                        <a:pt x="65" y="153"/>
                      </a:cubicBezTo>
                      <a:cubicBezTo>
                        <a:pt x="117" y="171"/>
                        <a:pt x="173" y="144"/>
                        <a:pt x="190" y="93"/>
                      </a:cubicBezTo>
                      <a:cubicBezTo>
                        <a:pt x="202" y="60"/>
                        <a:pt x="195" y="26"/>
                        <a:pt x="175" y="0"/>
                      </a:cubicBezTo>
                      <a:cubicBezTo>
                        <a:pt x="177" y="15"/>
                        <a:pt x="176" y="30"/>
                        <a:pt x="171" y="44"/>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1" name="išḻîḍe">
                  <a:extLst>
                    <a:ext uri="{FF2B5EF4-FFF2-40B4-BE49-F238E27FC236}">
                      <a16:creationId xmlns:a16="http://schemas.microsoft.com/office/drawing/2014/main" id="{D2642E26-8C22-4517-9B55-C33E2AF3D2F5}"/>
                    </a:ext>
                  </a:extLst>
                </p:cNvPr>
                <p:cNvSpPr/>
                <p:nvPr/>
              </p:nvSpPr>
              <p:spPr bwMode="auto">
                <a:xfrm>
                  <a:off x="7723155" y="4548891"/>
                  <a:ext cx="148185" cy="92298"/>
                </a:xfrm>
                <a:custGeom>
                  <a:avLst/>
                  <a:gdLst>
                    <a:gd name="T0" fmla="*/ 4 w 74"/>
                    <a:gd name="T1" fmla="*/ 9 h 46"/>
                    <a:gd name="T2" fmla="*/ 18 w 74"/>
                    <a:gd name="T3" fmla="*/ 2 h 46"/>
                    <a:gd name="T4" fmla="*/ 65 w 74"/>
                    <a:gd name="T5" fmla="*/ 19 h 46"/>
                    <a:gd name="T6" fmla="*/ 72 w 74"/>
                    <a:gd name="T7" fmla="*/ 33 h 46"/>
                    <a:gd name="T8" fmla="*/ 71 w 74"/>
                    <a:gd name="T9" fmla="*/ 37 h 46"/>
                    <a:gd name="T10" fmla="*/ 57 w 74"/>
                    <a:gd name="T11" fmla="*/ 44 h 46"/>
                    <a:gd name="T12" fmla="*/ 9 w 74"/>
                    <a:gd name="T13" fmla="*/ 27 h 46"/>
                    <a:gd name="T14" fmla="*/ 2 w 74"/>
                    <a:gd name="T15" fmla="*/ 13 h 46"/>
                    <a:gd name="T16" fmla="*/ 4 w 74"/>
                    <a:gd name="T17"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46">
                      <a:moveTo>
                        <a:pt x="4" y="9"/>
                      </a:moveTo>
                      <a:cubicBezTo>
                        <a:pt x="6" y="3"/>
                        <a:pt x="12" y="0"/>
                        <a:pt x="18" y="2"/>
                      </a:cubicBezTo>
                      <a:cubicBezTo>
                        <a:pt x="65" y="19"/>
                        <a:pt x="65" y="19"/>
                        <a:pt x="65" y="19"/>
                      </a:cubicBezTo>
                      <a:cubicBezTo>
                        <a:pt x="71" y="21"/>
                        <a:pt x="74" y="27"/>
                        <a:pt x="72" y="33"/>
                      </a:cubicBezTo>
                      <a:cubicBezTo>
                        <a:pt x="71" y="37"/>
                        <a:pt x="71" y="37"/>
                        <a:pt x="71" y="37"/>
                      </a:cubicBezTo>
                      <a:cubicBezTo>
                        <a:pt x="69" y="43"/>
                        <a:pt x="62" y="46"/>
                        <a:pt x="57" y="44"/>
                      </a:cubicBezTo>
                      <a:cubicBezTo>
                        <a:pt x="9" y="27"/>
                        <a:pt x="9" y="27"/>
                        <a:pt x="9" y="27"/>
                      </a:cubicBezTo>
                      <a:cubicBezTo>
                        <a:pt x="3" y="25"/>
                        <a:pt x="0" y="19"/>
                        <a:pt x="2" y="13"/>
                      </a:cubicBezTo>
                      <a:lnTo>
                        <a:pt x="4" y="9"/>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2" name="ïśḷiḋe">
                  <a:extLst>
                    <a:ext uri="{FF2B5EF4-FFF2-40B4-BE49-F238E27FC236}">
                      <a16:creationId xmlns:a16="http://schemas.microsoft.com/office/drawing/2014/main" id="{55517ACB-E9A5-42D1-AF3F-0B0A5832E66A}"/>
                    </a:ext>
                  </a:extLst>
                </p:cNvPr>
                <p:cNvSpPr/>
                <p:nvPr/>
              </p:nvSpPr>
              <p:spPr bwMode="auto">
                <a:xfrm>
                  <a:off x="7114325" y="3269416"/>
                  <a:ext cx="1163467" cy="470806"/>
                </a:xfrm>
                <a:custGeom>
                  <a:avLst/>
                  <a:gdLst>
                    <a:gd name="T0" fmla="*/ 477 w 1374"/>
                    <a:gd name="T1" fmla="*/ 496 h 556"/>
                    <a:gd name="T2" fmla="*/ 537 w 1374"/>
                    <a:gd name="T3" fmla="*/ 295 h 556"/>
                    <a:gd name="T4" fmla="*/ 1336 w 1374"/>
                    <a:gd name="T5" fmla="*/ 556 h 556"/>
                    <a:gd name="T6" fmla="*/ 1374 w 1374"/>
                    <a:gd name="T7" fmla="*/ 425 h 556"/>
                    <a:gd name="T8" fmla="*/ 0 w 1374"/>
                    <a:gd name="T9" fmla="*/ 0 h 556"/>
                    <a:gd name="T10" fmla="*/ 477 w 1374"/>
                    <a:gd name="T11" fmla="*/ 496 h 556"/>
                  </a:gdLst>
                  <a:ahLst/>
                  <a:cxnLst>
                    <a:cxn ang="0">
                      <a:pos x="T0" y="T1"/>
                    </a:cxn>
                    <a:cxn ang="0">
                      <a:pos x="T2" y="T3"/>
                    </a:cxn>
                    <a:cxn ang="0">
                      <a:pos x="T4" y="T5"/>
                    </a:cxn>
                    <a:cxn ang="0">
                      <a:pos x="T6" y="T7"/>
                    </a:cxn>
                    <a:cxn ang="0">
                      <a:pos x="T8" y="T9"/>
                    </a:cxn>
                    <a:cxn ang="0">
                      <a:pos x="T10" y="T11"/>
                    </a:cxn>
                  </a:cxnLst>
                  <a:rect l="0" t="0" r="r" b="b"/>
                  <a:pathLst>
                    <a:path w="1374" h="556">
                      <a:moveTo>
                        <a:pt x="477" y="496"/>
                      </a:moveTo>
                      <a:lnTo>
                        <a:pt x="537" y="295"/>
                      </a:lnTo>
                      <a:lnTo>
                        <a:pt x="1336" y="556"/>
                      </a:lnTo>
                      <a:lnTo>
                        <a:pt x="1374" y="425"/>
                      </a:lnTo>
                      <a:lnTo>
                        <a:pt x="0" y="0"/>
                      </a:lnTo>
                      <a:lnTo>
                        <a:pt x="477" y="496"/>
                      </a:ln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53" name="ïSļíďe">
                  <a:extLst>
                    <a:ext uri="{FF2B5EF4-FFF2-40B4-BE49-F238E27FC236}">
                      <a16:creationId xmlns:a16="http://schemas.microsoft.com/office/drawing/2014/main" id="{3AC8D59B-7E23-41B7-B75D-D9C4009728F9}"/>
                    </a:ext>
                  </a:extLst>
                </p:cNvPr>
                <p:cNvSpPr/>
                <p:nvPr/>
              </p:nvSpPr>
              <p:spPr bwMode="auto">
                <a:xfrm>
                  <a:off x="7110091" y="3124617"/>
                  <a:ext cx="1204112" cy="502984"/>
                </a:xfrm>
                <a:custGeom>
                  <a:avLst/>
                  <a:gdLst>
                    <a:gd name="T0" fmla="*/ 620 w 1422"/>
                    <a:gd name="T1" fmla="*/ 206 h 594"/>
                    <a:gd name="T2" fmla="*/ 676 w 1422"/>
                    <a:gd name="T3" fmla="*/ 0 h 594"/>
                    <a:gd name="T4" fmla="*/ 7 w 1422"/>
                    <a:gd name="T5" fmla="*/ 166 h 594"/>
                    <a:gd name="T6" fmla="*/ 2 w 1422"/>
                    <a:gd name="T7" fmla="*/ 168 h 594"/>
                    <a:gd name="T8" fmla="*/ 2 w 1422"/>
                    <a:gd name="T9" fmla="*/ 168 h 594"/>
                    <a:gd name="T10" fmla="*/ 0 w 1422"/>
                    <a:gd name="T11" fmla="*/ 168 h 594"/>
                    <a:gd name="T12" fmla="*/ 5 w 1422"/>
                    <a:gd name="T13" fmla="*/ 171 h 594"/>
                    <a:gd name="T14" fmla="*/ 1379 w 1422"/>
                    <a:gd name="T15" fmla="*/ 594 h 594"/>
                    <a:gd name="T16" fmla="*/ 1379 w 1422"/>
                    <a:gd name="T17" fmla="*/ 594 h 594"/>
                    <a:gd name="T18" fmla="*/ 1422 w 1422"/>
                    <a:gd name="T19" fmla="*/ 452 h 594"/>
                    <a:gd name="T20" fmla="*/ 620 w 1422"/>
                    <a:gd name="T21" fmla="*/ 206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2" h="594">
                      <a:moveTo>
                        <a:pt x="620" y="206"/>
                      </a:moveTo>
                      <a:lnTo>
                        <a:pt x="676" y="0"/>
                      </a:lnTo>
                      <a:lnTo>
                        <a:pt x="7" y="166"/>
                      </a:lnTo>
                      <a:lnTo>
                        <a:pt x="2" y="168"/>
                      </a:lnTo>
                      <a:lnTo>
                        <a:pt x="2" y="168"/>
                      </a:lnTo>
                      <a:lnTo>
                        <a:pt x="0" y="168"/>
                      </a:lnTo>
                      <a:lnTo>
                        <a:pt x="5" y="171"/>
                      </a:lnTo>
                      <a:lnTo>
                        <a:pt x="1379" y="594"/>
                      </a:lnTo>
                      <a:lnTo>
                        <a:pt x="1379" y="594"/>
                      </a:lnTo>
                      <a:lnTo>
                        <a:pt x="1422" y="452"/>
                      </a:lnTo>
                      <a:lnTo>
                        <a:pt x="620" y="206"/>
                      </a:lnTo>
                      <a:close/>
                    </a:path>
                  </a:pathLst>
                </a:custGeom>
                <a:grpFill/>
                <a:ln w="9525">
                  <a:solidFill>
                    <a:schemeClr val="bg1"/>
                  </a:solidFill>
                  <a:round/>
                </a:ln>
              </p:spPr>
              <p:txBody>
                <a:bodyPr wrap="square" lIns="91440" tIns="45720" rIns="91440" bIns="45720" anchor="ctr">
                  <a:normAutofit fontScale="40000" lnSpcReduction="20000"/>
                </a:bodyPr>
                <a:lstStyle/>
                <a:p>
                  <a:pPr algn="ctr"/>
                  <a:endParaRPr/>
                </a:p>
              </p:txBody>
            </p:sp>
            <p:sp>
              <p:nvSpPr>
                <p:cNvPr id="154" name="ïṩ1ïḋe">
                  <a:extLst>
                    <a:ext uri="{FF2B5EF4-FFF2-40B4-BE49-F238E27FC236}">
                      <a16:creationId xmlns:a16="http://schemas.microsoft.com/office/drawing/2014/main" id="{DEC9AB22-00E9-47C3-81E0-850D034B30C3}"/>
                    </a:ext>
                  </a:extLst>
                </p:cNvPr>
                <p:cNvSpPr/>
                <p:nvPr/>
              </p:nvSpPr>
              <p:spPr bwMode="auto">
                <a:xfrm>
                  <a:off x="9986582" y="2373529"/>
                  <a:ext cx="895040" cy="176129"/>
                </a:xfrm>
                <a:custGeom>
                  <a:avLst/>
                  <a:gdLst>
                    <a:gd name="T0" fmla="*/ 0 w 1057"/>
                    <a:gd name="T1" fmla="*/ 208 h 208"/>
                    <a:gd name="T2" fmla="*/ 97 w 1057"/>
                    <a:gd name="T3" fmla="*/ 0 h 208"/>
                    <a:gd name="T4" fmla="*/ 1057 w 1057"/>
                    <a:gd name="T5" fmla="*/ 10 h 208"/>
                    <a:gd name="T6" fmla="*/ 0 w 1057"/>
                    <a:gd name="T7" fmla="*/ 208 h 208"/>
                  </a:gdLst>
                  <a:ahLst/>
                  <a:cxnLst>
                    <a:cxn ang="0">
                      <a:pos x="T0" y="T1"/>
                    </a:cxn>
                    <a:cxn ang="0">
                      <a:pos x="T2" y="T3"/>
                    </a:cxn>
                    <a:cxn ang="0">
                      <a:pos x="T4" y="T5"/>
                    </a:cxn>
                    <a:cxn ang="0">
                      <a:pos x="T6" y="T7"/>
                    </a:cxn>
                  </a:cxnLst>
                  <a:rect l="0" t="0" r="r" b="b"/>
                  <a:pathLst>
                    <a:path w="1057" h="208">
                      <a:moveTo>
                        <a:pt x="0" y="208"/>
                      </a:moveTo>
                      <a:lnTo>
                        <a:pt x="97" y="0"/>
                      </a:lnTo>
                      <a:lnTo>
                        <a:pt x="1057" y="10"/>
                      </a:lnTo>
                      <a:lnTo>
                        <a:pt x="0" y="208"/>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5" name="ïṡ1íḍê">
                  <a:extLst>
                    <a:ext uri="{FF2B5EF4-FFF2-40B4-BE49-F238E27FC236}">
                      <a16:creationId xmlns:a16="http://schemas.microsoft.com/office/drawing/2014/main" id="{FC3C36E3-C162-4F14-AA3D-70FA99D355B3}"/>
                    </a:ext>
                  </a:extLst>
                </p:cNvPr>
                <p:cNvSpPr/>
                <p:nvPr/>
              </p:nvSpPr>
              <p:spPr bwMode="auto">
                <a:xfrm>
                  <a:off x="9986582" y="2383690"/>
                  <a:ext cx="877258" cy="178669"/>
                </a:xfrm>
                <a:custGeom>
                  <a:avLst/>
                  <a:gdLst>
                    <a:gd name="T0" fmla="*/ 1036 w 1036"/>
                    <a:gd name="T1" fmla="*/ 0 h 211"/>
                    <a:gd name="T2" fmla="*/ 0 w 1036"/>
                    <a:gd name="T3" fmla="*/ 196 h 211"/>
                    <a:gd name="T4" fmla="*/ 186 w 1036"/>
                    <a:gd name="T5" fmla="*/ 211 h 211"/>
                    <a:gd name="T6" fmla="*/ 1036 w 1036"/>
                    <a:gd name="T7" fmla="*/ 0 h 211"/>
                  </a:gdLst>
                  <a:ahLst/>
                  <a:cxnLst>
                    <a:cxn ang="0">
                      <a:pos x="T0" y="T1"/>
                    </a:cxn>
                    <a:cxn ang="0">
                      <a:pos x="T2" y="T3"/>
                    </a:cxn>
                    <a:cxn ang="0">
                      <a:pos x="T4" y="T5"/>
                    </a:cxn>
                    <a:cxn ang="0">
                      <a:pos x="T6" y="T7"/>
                    </a:cxn>
                  </a:cxnLst>
                  <a:rect l="0" t="0" r="r" b="b"/>
                  <a:pathLst>
                    <a:path w="1036" h="211">
                      <a:moveTo>
                        <a:pt x="1036" y="0"/>
                      </a:moveTo>
                      <a:lnTo>
                        <a:pt x="0" y="196"/>
                      </a:lnTo>
                      <a:lnTo>
                        <a:pt x="186" y="211"/>
                      </a:lnTo>
                      <a:lnTo>
                        <a:pt x="1036" y="0"/>
                      </a:ln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6" name="îşḷïḍê">
                  <a:extLst>
                    <a:ext uri="{FF2B5EF4-FFF2-40B4-BE49-F238E27FC236}">
                      <a16:creationId xmlns:a16="http://schemas.microsoft.com/office/drawing/2014/main" id="{2D968003-A22C-4EAD-AB06-506C41FBEA5B}"/>
                    </a:ext>
                  </a:extLst>
                </p:cNvPr>
                <p:cNvSpPr/>
                <p:nvPr/>
              </p:nvSpPr>
              <p:spPr bwMode="auto">
                <a:xfrm>
                  <a:off x="10144082" y="2381997"/>
                  <a:ext cx="737540" cy="438629"/>
                </a:xfrm>
                <a:custGeom>
                  <a:avLst/>
                  <a:gdLst>
                    <a:gd name="T0" fmla="*/ 871 w 871"/>
                    <a:gd name="T1" fmla="*/ 0 h 518"/>
                    <a:gd name="T2" fmla="*/ 0 w 871"/>
                    <a:gd name="T3" fmla="*/ 213 h 518"/>
                    <a:gd name="T4" fmla="*/ 202 w 871"/>
                    <a:gd name="T5" fmla="*/ 518 h 518"/>
                    <a:gd name="T6" fmla="*/ 871 w 871"/>
                    <a:gd name="T7" fmla="*/ 0 h 518"/>
                  </a:gdLst>
                  <a:ahLst/>
                  <a:cxnLst>
                    <a:cxn ang="0">
                      <a:pos x="T0" y="T1"/>
                    </a:cxn>
                    <a:cxn ang="0">
                      <a:pos x="T2" y="T3"/>
                    </a:cxn>
                    <a:cxn ang="0">
                      <a:pos x="T4" y="T5"/>
                    </a:cxn>
                    <a:cxn ang="0">
                      <a:pos x="T6" y="T7"/>
                    </a:cxn>
                  </a:cxnLst>
                  <a:rect l="0" t="0" r="r" b="b"/>
                  <a:pathLst>
                    <a:path w="871" h="518">
                      <a:moveTo>
                        <a:pt x="871" y="0"/>
                      </a:moveTo>
                      <a:lnTo>
                        <a:pt x="0" y="213"/>
                      </a:lnTo>
                      <a:lnTo>
                        <a:pt x="202" y="518"/>
                      </a:lnTo>
                      <a:lnTo>
                        <a:pt x="871" y="0"/>
                      </a:lnTo>
                      <a:close/>
                    </a:path>
                  </a:pathLst>
                </a:custGeom>
                <a:grpFill/>
                <a:ln w="9525">
                  <a:solidFill>
                    <a:schemeClr val="bg1"/>
                  </a:solidFill>
                  <a:round/>
                </a:ln>
              </p:spPr>
              <p:txBody>
                <a:bodyPr wrap="square" lIns="91440" tIns="45720" rIns="91440" bIns="45720" anchor="ctr">
                  <a:normAutofit fontScale="32500" lnSpcReduction="20000"/>
                </a:bodyPr>
                <a:lstStyle/>
                <a:p>
                  <a:pPr algn="ctr"/>
                  <a:endParaRPr/>
                </a:p>
              </p:txBody>
            </p:sp>
            <p:sp>
              <p:nvSpPr>
                <p:cNvPr id="157" name="ïṣľïḓè">
                  <a:extLst>
                    <a:ext uri="{FF2B5EF4-FFF2-40B4-BE49-F238E27FC236}">
                      <a16:creationId xmlns:a16="http://schemas.microsoft.com/office/drawing/2014/main" id="{540EF5C1-4135-4C72-A4F1-87EB1BD7A563}"/>
                    </a:ext>
                  </a:extLst>
                </p:cNvPr>
                <p:cNvSpPr/>
                <p:nvPr/>
              </p:nvSpPr>
              <p:spPr bwMode="auto">
                <a:xfrm>
                  <a:off x="9873961" y="2185545"/>
                  <a:ext cx="1007661" cy="196452"/>
                </a:xfrm>
                <a:custGeom>
                  <a:avLst/>
                  <a:gdLst>
                    <a:gd name="T0" fmla="*/ 230 w 1190"/>
                    <a:gd name="T1" fmla="*/ 222 h 232"/>
                    <a:gd name="T2" fmla="*/ 0 w 1190"/>
                    <a:gd name="T3" fmla="*/ 0 h 232"/>
                    <a:gd name="T4" fmla="*/ 1190 w 1190"/>
                    <a:gd name="T5" fmla="*/ 232 h 232"/>
                    <a:gd name="T6" fmla="*/ 230 w 1190"/>
                    <a:gd name="T7" fmla="*/ 222 h 232"/>
                  </a:gdLst>
                  <a:ahLst/>
                  <a:cxnLst>
                    <a:cxn ang="0">
                      <a:pos x="T0" y="T1"/>
                    </a:cxn>
                    <a:cxn ang="0">
                      <a:pos x="T2" y="T3"/>
                    </a:cxn>
                    <a:cxn ang="0">
                      <a:pos x="T4" y="T5"/>
                    </a:cxn>
                    <a:cxn ang="0">
                      <a:pos x="T6" y="T7"/>
                    </a:cxn>
                  </a:cxnLst>
                  <a:rect l="0" t="0" r="r" b="b"/>
                  <a:pathLst>
                    <a:path w="1190" h="232">
                      <a:moveTo>
                        <a:pt x="230" y="222"/>
                      </a:moveTo>
                      <a:lnTo>
                        <a:pt x="0" y="0"/>
                      </a:lnTo>
                      <a:lnTo>
                        <a:pt x="1190" y="232"/>
                      </a:lnTo>
                      <a:lnTo>
                        <a:pt x="230" y="222"/>
                      </a:ln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58" name="iṩ1îḋé">
                  <a:extLst>
                    <a:ext uri="{FF2B5EF4-FFF2-40B4-BE49-F238E27FC236}">
                      <a16:creationId xmlns:a16="http://schemas.microsoft.com/office/drawing/2014/main" id="{79E87D9E-AEC8-47A4-867E-1A2111360206}"/>
                    </a:ext>
                  </a:extLst>
                </p:cNvPr>
                <p:cNvSpPr/>
                <p:nvPr/>
              </p:nvSpPr>
              <p:spPr bwMode="auto">
                <a:xfrm>
                  <a:off x="7123639" y="3643690"/>
                  <a:ext cx="246411" cy="252339"/>
                </a:xfrm>
                <a:custGeom>
                  <a:avLst/>
                  <a:gdLst>
                    <a:gd name="T0" fmla="*/ 45 w 123"/>
                    <a:gd name="T1" fmla="*/ 63 h 126"/>
                    <a:gd name="T2" fmla="*/ 45 w 123"/>
                    <a:gd name="T3" fmla="*/ 121 h 126"/>
                    <a:gd name="T4" fmla="*/ 123 w 123"/>
                    <a:gd name="T5" fmla="*/ 62 h 126"/>
                    <a:gd name="T6" fmla="*/ 44 w 123"/>
                    <a:gd name="T7" fmla="*/ 5 h 126"/>
                    <a:gd name="T8" fmla="*/ 45 w 123"/>
                    <a:gd name="T9" fmla="*/ 63 h 126"/>
                  </a:gdLst>
                  <a:ahLst/>
                  <a:cxnLst>
                    <a:cxn ang="0">
                      <a:pos x="T0" y="T1"/>
                    </a:cxn>
                    <a:cxn ang="0">
                      <a:pos x="T2" y="T3"/>
                    </a:cxn>
                    <a:cxn ang="0">
                      <a:pos x="T4" y="T5"/>
                    </a:cxn>
                    <a:cxn ang="0">
                      <a:pos x="T6" y="T7"/>
                    </a:cxn>
                    <a:cxn ang="0">
                      <a:pos x="T8" y="T9"/>
                    </a:cxn>
                  </a:cxnLst>
                  <a:rect l="0" t="0" r="r" b="b"/>
                  <a:pathLst>
                    <a:path w="123" h="126">
                      <a:moveTo>
                        <a:pt x="45" y="63"/>
                      </a:moveTo>
                      <a:cubicBezTo>
                        <a:pt x="3" y="65"/>
                        <a:pt x="4" y="126"/>
                        <a:pt x="45" y="121"/>
                      </a:cubicBezTo>
                      <a:cubicBezTo>
                        <a:pt x="86" y="115"/>
                        <a:pt x="123" y="62"/>
                        <a:pt x="123" y="62"/>
                      </a:cubicBezTo>
                      <a:cubicBezTo>
                        <a:pt x="123" y="62"/>
                        <a:pt x="85" y="9"/>
                        <a:pt x="44" y="5"/>
                      </a:cubicBezTo>
                      <a:cubicBezTo>
                        <a:pt x="3" y="0"/>
                        <a:pt x="0" y="57"/>
                        <a:pt x="45" y="63"/>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59" name="işḷïḍê">
                  <a:extLst>
                    <a:ext uri="{FF2B5EF4-FFF2-40B4-BE49-F238E27FC236}">
                      <a16:creationId xmlns:a16="http://schemas.microsoft.com/office/drawing/2014/main" id="{EBFDA14C-56AE-4C4F-8832-CDAC7A10EDCD}"/>
                    </a:ext>
                  </a:extLst>
                </p:cNvPr>
                <p:cNvSpPr/>
                <p:nvPr/>
              </p:nvSpPr>
              <p:spPr bwMode="auto">
                <a:xfrm>
                  <a:off x="10170332" y="5528609"/>
                  <a:ext cx="284516" cy="268427"/>
                </a:xfrm>
                <a:custGeom>
                  <a:avLst/>
                  <a:gdLst>
                    <a:gd name="T0" fmla="*/ 67 w 142"/>
                    <a:gd name="T1" fmla="*/ 65 h 134"/>
                    <a:gd name="T2" fmla="*/ 115 w 142"/>
                    <a:gd name="T3" fmla="*/ 33 h 134"/>
                    <a:gd name="T4" fmla="*/ 23 w 142"/>
                    <a:gd name="T5" fmla="*/ 0 h 134"/>
                    <a:gd name="T6" fmla="*/ 19 w 142"/>
                    <a:gd name="T7" fmla="*/ 97 h 134"/>
                    <a:gd name="T8" fmla="*/ 67 w 142"/>
                    <a:gd name="T9" fmla="*/ 65 h 134"/>
                  </a:gdLst>
                  <a:ahLst/>
                  <a:cxnLst>
                    <a:cxn ang="0">
                      <a:pos x="T0" y="T1"/>
                    </a:cxn>
                    <a:cxn ang="0">
                      <a:pos x="T2" y="T3"/>
                    </a:cxn>
                    <a:cxn ang="0">
                      <a:pos x="T4" y="T5"/>
                    </a:cxn>
                    <a:cxn ang="0">
                      <a:pos x="T6" y="T7"/>
                    </a:cxn>
                    <a:cxn ang="0">
                      <a:pos x="T8" y="T9"/>
                    </a:cxn>
                  </a:cxnLst>
                  <a:rect l="0" t="0" r="r" b="b"/>
                  <a:pathLst>
                    <a:path w="142" h="134">
                      <a:moveTo>
                        <a:pt x="67" y="65"/>
                      </a:moveTo>
                      <a:cubicBezTo>
                        <a:pt x="91" y="98"/>
                        <a:pt x="142" y="64"/>
                        <a:pt x="115" y="33"/>
                      </a:cubicBezTo>
                      <a:cubicBezTo>
                        <a:pt x="88" y="1"/>
                        <a:pt x="23" y="0"/>
                        <a:pt x="23" y="0"/>
                      </a:cubicBezTo>
                      <a:cubicBezTo>
                        <a:pt x="23" y="0"/>
                        <a:pt x="0" y="60"/>
                        <a:pt x="19" y="97"/>
                      </a:cubicBezTo>
                      <a:cubicBezTo>
                        <a:pt x="37" y="134"/>
                        <a:pt x="87" y="105"/>
                        <a:pt x="67" y="6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0" name="iśļîḓê">
                  <a:extLst>
                    <a:ext uri="{FF2B5EF4-FFF2-40B4-BE49-F238E27FC236}">
                      <a16:creationId xmlns:a16="http://schemas.microsoft.com/office/drawing/2014/main" id="{296B51D6-4B52-439C-A7CE-0702E258DC0C}"/>
                    </a:ext>
                  </a:extLst>
                </p:cNvPr>
                <p:cNvSpPr/>
                <p:nvPr/>
              </p:nvSpPr>
              <p:spPr bwMode="auto">
                <a:xfrm>
                  <a:off x="9589445" y="1594497"/>
                  <a:ext cx="350564" cy="354798"/>
                </a:xfrm>
                <a:custGeom>
                  <a:avLst/>
                  <a:gdLst>
                    <a:gd name="T0" fmla="*/ 81 w 175"/>
                    <a:gd name="T1" fmla="*/ 69 h 177"/>
                    <a:gd name="T2" fmla="*/ 1 w 175"/>
                    <a:gd name="T3" fmla="*/ 58 h 177"/>
                    <a:gd name="T4" fmla="*/ 66 w 175"/>
                    <a:gd name="T5" fmla="*/ 177 h 177"/>
                    <a:gd name="T6" fmla="*/ 160 w 175"/>
                    <a:gd name="T7" fmla="*/ 80 h 177"/>
                    <a:gd name="T8" fmla="*/ 81 w 175"/>
                    <a:gd name="T9" fmla="*/ 69 h 177"/>
                  </a:gdLst>
                  <a:ahLst/>
                  <a:cxnLst>
                    <a:cxn ang="0">
                      <a:pos x="T0" y="T1"/>
                    </a:cxn>
                    <a:cxn ang="0">
                      <a:pos x="T2" y="T3"/>
                    </a:cxn>
                    <a:cxn ang="0">
                      <a:pos x="T4" y="T5"/>
                    </a:cxn>
                    <a:cxn ang="0">
                      <a:pos x="T6" y="T7"/>
                    </a:cxn>
                    <a:cxn ang="0">
                      <a:pos x="T8" y="T9"/>
                    </a:cxn>
                  </a:cxnLst>
                  <a:rect l="0" t="0" r="r" b="b"/>
                  <a:pathLst>
                    <a:path w="175" h="177">
                      <a:moveTo>
                        <a:pt x="81" y="69"/>
                      </a:moveTo>
                      <a:cubicBezTo>
                        <a:pt x="85" y="12"/>
                        <a:pt x="2" y="0"/>
                        <a:pt x="1" y="58"/>
                      </a:cubicBezTo>
                      <a:cubicBezTo>
                        <a:pt x="0" y="116"/>
                        <a:pt x="66" y="177"/>
                        <a:pt x="66" y="177"/>
                      </a:cubicBezTo>
                      <a:cubicBezTo>
                        <a:pt x="66" y="177"/>
                        <a:pt x="146" y="136"/>
                        <a:pt x="160" y="80"/>
                      </a:cubicBezTo>
                      <a:cubicBezTo>
                        <a:pt x="175" y="24"/>
                        <a:pt x="97" y="9"/>
                        <a:pt x="81" y="69"/>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1" name="iṥḷïḑe">
                  <a:extLst>
                    <a:ext uri="{FF2B5EF4-FFF2-40B4-BE49-F238E27FC236}">
                      <a16:creationId xmlns:a16="http://schemas.microsoft.com/office/drawing/2014/main" id="{5F60775A-7561-4E22-85E5-C236C4333219}"/>
                    </a:ext>
                  </a:extLst>
                </p:cNvPr>
                <p:cNvSpPr/>
                <p:nvPr/>
              </p:nvSpPr>
              <p:spPr bwMode="auto">
                <a:xfrm>
                  <a:off x="10867226" y="2493771"/>
                  <a:ext cx="268427" cy="282822"/>
                </a:xfrm>
                <a:custGeom>
                  <a:avLst/>
                  <a:gdLst>
                    <a:gd name="T0" fmla="*/ 64 w 134"/>
                    <a:gd name="T1" fmla="*/ 75 h 141"/>
                    <a:gd name="T2" fmla="*/ 30 w 134"/>
                    <a:gd name="T3" fmla="*/ 28 h 141"/>
                    <a:gd name="T4" fmla="*/ 0 w 134"/>
                    <a:gd name="T5" fmla="*/ 120 h 141"/>
                    <a:gd name="T6" fmla="*/ 98 w 134"/>
                    <a:gd name="T7" fmla="*/ 121 h 141"/>
                    <a:gd name="T8" fmla="*/ 64 w 134"/>
                    <a:gd name="T9" fmla="*/ 75 h 141"/>
                  </a:gdLst>
                  <a:ahLst/>
                  <a:cxnLst>
                    <a:cxn ang="0">
                      <a:pos x="T0" y="T1"/>
                    </a:cxn>
                    <a:cxn ang="0">
                      <a:pos x="T2" y="T3"/>
                    </a:cxn>
                    <a:cxn ang="0">
                      <a:pos x="T4" y="T5"/>
                    </a:cxn>
                    <a:cxn ang="0">
                      <a:pos x="T6" y="T7"/>
                    </a:cxn>
                    <a:cxn ang="0">
                      <a:pos x="T8" y="T9"/>
                    </a:cxn>
                  </a:cxnLst>
                  <a:rect l="0" t="0" r="r" b="b"/>
                  <a:pathLst>
                    <a:path w="134" h="141">
                      <a:moveTo>
                        <a:pt x="64" y="75"/>
                      </a:moveTo>
                      <a:cubicBezTo>
                        <a:pt x="96" y="49"/>
                        <a:pt x="60" y="0"/>
                        <a:pt x="30" y="28"/>
                      </a:cubicBezTo>
                      <a:cubicBezTo>
                        <a:pt x="0" y="56"/>
                        <a:pt x="0" y="120"/>
                        <a:pt x="0" y="120"/>
                      </a:cubicBezTo>
                      <a:cubicBezTo>
                        <a:pt x="0" y="120"/>
                        <a:pt x="61" y="141"/>
                        <a:pt x="98" y="121"/>
                      </a:cubicBezTo>
                      <a:cubicBezTo>
                        <a:pt x="134" y="101"/>
                        <a:pt x="103" y="53"/>
                        <a:pt x="64" y="75"/>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2" name="íSļïḑè">
                  <a:extLst>
                    <a:ext uri="{FF2B5EF4-FFF2-40B4-BE49-F238E27FC236}">
                      <a16:creationId xmlns:a16="http://schemas.microsoft.com/office/drawing/2014/main" id="{AF347257-B2E1-428D-B7F2-AB82B90FA0CD}"/>
                    </a:ext>
                  </a:extLst>
                </p:cNvPr>
                <p:cNvSpPr/>
                <p:nvPr/>
              </p:nvSpPr>
              <p:spPr bwMode="auto">
                <a:xfrm>
                  <a:off x="10940049" y="3099214"/>
                  <a:ext cx="594435" cy="606290"/>
                </a:xfrm>
                <a:custGeom>
                  <a:avLst/>
                  <a:gdLst>
                    <a:gd name="T0" fmla="*/ 239 w 297"/>
                    <a:gd name="T1" fmla="*/ 267 h 303"/>
                    <a:gd name="T2" fmla="*/ 253 w 297"/>
                    <a:gd name="T3" fmla="*/ 87 h 303"/>
                    <a:gd name="T4" fmla="*/ 79 w 297"/>
                    <a:gd name="T5" fmla="*/ 36 h 303"/>
                    <a:gd name="T6" fmla="*/ 37 w 297"/>
                    <a:gd name="T7" fmla="*/ 114 h 303"/>
                    <a:gd name="T8" fmla="*/ 0 w 297"/>
                    <a:gd name="T9" fmla="*/ 98 h 303"/>
                    <a:gd name="T10" fmla="*/ 9 w 297"/>
                    <a:gd name="T11" fmla="*/ 124 h 303"/>
                    <a:gd name="T12" fmla="*/ 39 w 297"/>
                    <a:gd name="T13" fmla="*/ 154 h 303"/>
                    <a:gd name="T14" fmla="*/ 65 w 297"/>
                    <a:gd name="T15" fmla="*/ 216 h 303"/>
                    <a:gd name="T16" fmla="*/ 239 w 297"/>
                    <a:gd name="T17" fmla="*/ 267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303">
                      <a:moveTo>
                        <a:pt x="239" y="267"/>
                      </a:moveTo>
                      <a:cubicBezTo>
                        <a:pt x="291" y="231"/>
                        <a:pt x="297" y="151"/>
                        <a:pt x="253" y="87"/>
                      </a:cubicBezTo>
                      <a:cubicBezTo>
                        <a:pt x="209" y="23"/>
                        <a:pt x="131" y="0"/>
                        <a:pt x="79" y="36"/>
                      </a:cubicBezTo>
                      <a:cubicBezTo>
                        <a:pt x="54" y="53"/>
                        <a:pt x="39" y="82"/>
                        <a:pt x="37" y="114"/>
                      </a:cubicBezTo>
                      <a:cubicBezTo>
                        <a:pt x="25" y="112"/>
                        <a:pt x="12" y="107"/>
                        <a:pt x="0" y="98"/>
                      </a:cubicBezTo>
                      <a:cubicBezTo>
                        <a:pt x="0" y="98"/>
                        <a:pt x="1" y="109"/>
                        <a:pt x="9" y="124"/>
                      </a:cubicBezTo>
                      <a:cubicBezTo>
                        <a:pt x="14" y="134"/>
                        <a:pt x="25" y="147"/>
                        <a:pt x="39" y="154"/>
                      </a:cubicBezTo>
                      <a:cubicBezTo>
                        <a:pt x="43" y="175"/>
                        <a:pt x="52" y="197"/>
                        <a:pt x="65" y="216"/>
                      </a:cubicBezTo>
                      <a:cubicBezTo>
                        <a:pt x="109" y="280"/>
                        <a:pt x="187" y="303"/>
                        <a:pt x="239" y="267"/>
                      </a:cubicBezTo>
                      <a:close/>
                    </a:path>
                  </a:pathLst>
                </a:custGeom>
                <a:grpFill/>
                <a:ln>
                  <a:solidFill>
                    <a:schemeClr val="bg1"/>
                  </a:solidFill>
                </a:ln>
              </p:spPr>
              <p:txBody>
                <a:bodyPr wrap="square" lIns="91440" tIns="45720" rIns="91440" bIns="45720" anchor="ctr">
                  <a:normAutofit fontScale="62500" lnSpcReduction="20000"/>
                </a:bodyPr>
                <a:lstStyle/>
                <a:p>
                  <a:pPr algn="ctr"/>
                  <a:endParaRPr/>
                </a:p>
              </p:txBody>
            </p:sp>
            <p:sp>
              <p:nvSpPr>
                <p:cNvPr id="163" name="îşḷîḓê">
                  <a:extLst>
                    <a:ext uri="{FF2B5EF4-FFF2-40B4-BE49-F238E27FC236}">
                      <a16:creationId xmlns:a16="http://schemas.microsoft.com/office/drawing/2014/main" id="{034B1CA5-CFA6-424C-8AD8-DD2B1047C574}"/>
                    </a:ext>
                  </a:extLst>
                </p:cNvPr>
                <p:cNvSpPr/>
                <p:nvPr/>
              </p:nvSpPr>
              <p:spPr bwMode="auto">
                <a:xfrm>
                  <a:off x="11151742" y="3271109"/>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3"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4" name="i$1íḋé">
                  <a:extLst>
                    <a:ext uri="{FF2B5EF4-FFF2-40B4-BE49-F238E27FC236}">
                      <a16:creationId xmlns:a16="http://schemas.microsoft.com/office/drawing/2014/main" id="{97273BA1-1C59-4382-92B1-BECCC5318EA1}"/>
                    </a:ext>
                  </a:extLst>
                </p:cNvPr>
                <p:cNvSpPr/>
                <p:nvPr/>
              </p:nvSpPr>
              <p:spPr bwMode="auto">
                <a:xfrm>
                  <a:off x="11205936" y="3363408"/>
                  <a:ext cx="86371" cy="86371"/>
                </a:xfrm>
                <a:custGeom>
                  <a:avLst/>
                  <a:gdLst>
                    <a:gd name="T0" fmla="*/ 31 w 43"/>
                    <a:gd name="T1" fmla="*/ 38 h 43"/>
                    <a:gd name="T2" fmla="*/ 5 w 43"/>
                    <a:gd name="T3" fmla="*/ 31 h 43"/>
                    <a:gd name="T4" fmla="*/ 12 w 43"/>
                    <a:gd name="T5" fmla="*/ 5 h 43"/>
                    <a:gd name="T6" fmla="*/ 38 w 43"/>
                    <a:gd name="T7" fmla="*/ 12 h 43"/>
                    <a:gd name="T8" fmla="*/ 31 w 43"/>
                    <a:gd name="T9" fmla="*/ 38 h 43"/>
                  </a:gdLst>
                  <a:ahLst/>
                  <a:cxnLst>
                    <a:cxn ang="0">
                      <a:pos x="T0" y="T1"/>
                    </a:cxn>
                    <a:cxn ang="0">
                      <a:pos x="T2" y="T3"/>
                    </a:cxn>
                    <a:cxn ang="0">
                      <a:pos x="T4" y="T5"/>
                    </a:cxn>
                    <a:cxn ang="0">
                      <a:pos x="T6" y="T7"/>
                    </a:cxn>
                    <a:cxn ang="0">
                      <a:pos x="T8" y="T9"/>
                    </a:cxn>
                  </a:cxnLst>
                  <a:rect l="0" t="0" r="r" b="b"/>
                  <a:pathLst>
                    <a:path w="43" h="43">
                      <a:moveTo>
                        <a:pt x="31" y="38"/>
                      </a:moveTo>
                      <a:cubicBezTo>
                        <a:pt x="22" y="43"/>
                        <a:pt x="10" y="40"/>
                        <a:pt x="5" y="31"/>
                      </a:cubicBezTo>
                      <a:cubicBezTo>
                        <a:pt x="0" y="22"/>
                        <a:pt x="3" y="11"/>
                        <a:pt x="12" y="5"/>
                      </a:cubicBezTo>
                      <a:cubicBezTo>
                        <a:pt x="21" y="0"/>
                        <a:pt x="32" y="3"/>
                        <a:pt x="38" y="12"/>
                      </a:cubicBezTo>
                      <a:cubicBezTo>
                        <a:pt x="43" y="21"/>
                        <a:pt x="40" y="33"/>
                        <a:pt x="31"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5" name="išļïḓe">
                  <a:extLst>
                    <a:ext uri="{FF2B5EF4-FFF2-40B4-BE49-F238E27FC236}">
                      <a16:creationId xmlns:a16="http://schemas.microsoft.com/office/drawing/2014/main" id="{D65F8AA0-C98D-4017-8402-3BF850EB9543}"/>
                    </a:ext>
                  </a:extLst>
                </p:cNvPr>
                <p:cNvSpPr/>
                <p:nvPr/>
              </p:nvSpPr>
              <p:spPr bwMode="auto">
                <a:xfrm>
                  <a:off x="11258436" y="3455706"/>
                  <a:ext cx="88064" cy="85524"/>
                </a:xfrm>
                <a:custGeom>
                  <a:avLst/>
                  <a:gdLst>
                    <a:gd name="T0" fmla="*/ 32 w 44"/>
                    <a:gd name="T1" fmla="*/ 38 h 43"/>
                    <a:gd name="T2" fmla="*/ 6 w 44"/>
                    <a:gd name="T3" fmla="*/ 31 h 43"/>
                    <a:gd name="T4" fmla="*/ 13 w 44"/>
                    <a:gd name="T5" fmla="*/ 5 h 43"/>
                    <a:gd name="T6" fmla="*/ 38 w 44"/>
                    <a:gd name="T7" fmla="*/ 12 h 43"/>
                    <a:gd name="T8" fmla="*/ 32 w 44"/>
                    <a:gd name="T9" fmla="*/ 38 h 43"/>
                  </a:gdLst>
                  <a:ahLst/>
                  <a:cxnLst>
                    <a:cxn ang="0">
                      <a:pos x="T0" y="T1"/>
                    </a:cxn>
                    <a:cxn ang="0">
                      <a:pos x="T2" y="T3"/>
                    </a:cxn>
                    <a:cxn ang="0">
                      <a:pos x="T4" y="T5"/>
                    </a:cxn>
                    <a:cxn ang="0">
                      <a:pos x="T6" y="T7"/>
                    </a:cxn>
                    <a:cxn ang="0">
                      <a:pos x="T8" y="T9"/>
                    </a:cxn>
                  </a:cxnLst>
                  <a:rect l="0" t="0" r="r" b="b"/>
                  <a:pathLst>
                    <a:path w="44" h="43">
                      <a:moveTo>
                        <a:pt x="32" y="38"/>
                      </a:moveTo>
                      <a:cubicBezTo>
                        <a:pt x="23" y="43"/>
                        <a:pt x="11" y="40"/>
                        <a:pt x="6" y="31"/>
                      </a:cubicBezTo>
                      <a:cubicBezTo>
                        <a:pt x="0" y="22"/>
                        <a:pt x="4" y="11"/>
                        <a:pt x="13" y="5"/>
                      </a:cubicBezTo>
                      <a:cubicBezTo>
                        <a:pt x="22" y="0"/>
                        <a:pt x="33" y="3"/>
                        <a:pt x="38" y="12"/>
                      </a:cubicBezTo>
                      <a:cubicBezTo>
                        <a:pt x="44" y="21"/>
                        <a:pt x="41" y="33"/>
                        <a:pt x="32" y="38"/>
                      </a:cubicBezTo>
                      <a:close/>
                    </a:path>
                  </a:pathLst>
                </a:custGeom>
                <a:grpFill/>
                <a:ln w="9525">
                  <a:solidFill>
                    <a:schemeClr val="bg1"/>
                  </a:solidFill>
                  <a:round/>
                </a:ln>
              </p:spPr>
              <p:txBody>
                <a:bodyPr wrap="square" lIns="91440" tIns="45720" rIns="91440" bIns="45720" anchor="ctr">
                  <a:normAutofit fontScale="25000" lnSpcReduction="20000"/>
                </a:bodyPr>
                <a:lstStyle/>
                <a:p>
                  <a:pPr algn="ctr"/>
                  <a:endParaRPr/>
                </a:p>
              </p:txBody>
            </p:sp>
            <p:sp>
              <p:nvSpPr>
                <p:cNvPr id="166" name="isḷíḓe">
                  <a:extLst>
                    <a:ext uri="{FF2B5EF4-FFF2-40B4-BE49-F238E27FC236}">
                      <a16:creationId xmlns:a16="http://schemas.microsoft.com/office/drawing/2014/main" id="{9B5BE9B9-30C6-45B9-B09F-620BE2FAEFC2}"/>
                    </a:ext>
                  </a:extLst>
                </p:cNvPr>
                <p:cNvSpPr/>
                <p:nvPr/>
              </p:nvSpPr>
              <p:spPr bwMode="auto">
                <a:xfrm>
                  <a:off x="11261823" y="4094174"/>
                  <a:ext cx="392903" cy="502984"/>
                </a:xfrm>
                <a:custGeom>
                  <a:avLst/>
                  <a:gdLst>
                    <a:gd name="T0" fmla="*/ 162 w 196"/>
                    <a:gd name="T1" fmla="*/ 0 h 251"/>
                    <a:gd name="T2" fmla="*/ 173 w 196"/>
                    <a:gd name="T3" fmla="*/ 9 h 251"/>
                    <a:gd name="T4" fmla="*/ 14 w 196"/>
                    <a:gd name="T5" fmla="*/ 250 h 251"/>
                    <a:gd name="T6" fmla="*/ 1 w 196"/>
                    <a:gd name="T7" fmla="*/ 242 h 251"/>
                    <a:gd name="T8" fmla="*/ 9 w 196"/>
                    <a:gd name="T9" fmla="*/ 230 h 251"/>
                    <a:gd name="T10" fmla="*/ 153 w 196"/>
                    <a:gd name="T11" fmla="*/ 13 h 251"/>
                    <a:gd name="T12" fmla="*/ 161 w 196"/>
                    <a:gd name="T13" fmla="*/ 1 h 251"/>
                    <a:gd name="T14" fmla="*/ 162 w 196"/>
                    <a:gd name="T15" fmla="*/ 0 h 2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251">
                      <a:moveTo>
                        <a:pt x="162" y="0"/>
                      </a:moveTo>
                      <a:cubicBezTo>
                        <a:pt x="167" y="0"/>
                        <a:pt x="172" y="3"/>
                        <a:pt x="173" y="9"/>
                      </a:cubicBezTo>
                      <a:cubicBezTo>
                        <a:pt x="196" y="119"/>
                        <a:pt x="124" y="228"/>
                        <a:pt x="14" y="250"/>
                      </a:cubicBezTo>
                      <a:cubicBezTo>
                        <a:pt x="8" y="251"/>
                        <a:pt x="3" y="248"/>
                        <a:pt x="1" y="242"/>
                      </a:cubicBezTo>
                      <a:cubicBezTo>
                        <a:pt x="0" y="236"/>
                        <a:pt x="4" y="231"/>
                        <a:pt x="9" y="230"/>
                      </a:cubicBezTo>
                      <a:cubicBezTo>
                        <a:pt x="109" y="209"/>
                        <a:pt x="173" y="112"/>
                        <a:pt x="153" y="13"/>
                      </a:cubicBezTo>
                      <a:cubicBezTo>
                        <a:pt x="152" y="7"/>
                        <a:pt x="155" y="2"/>
                        <a:pt x="161" y="1"/>
                      </a:cubicBezTo>
                      <a:cubicBezTo>
                        <a:pt x="161" y="0"/>
                        <a:pt x="162" y="0"/>
                        <a:pt x="162" y="0"/>
                      </a:cubicBezTo>
                      <a:close/>
                    </a:path>
                  </a:pathLst>
                </a:custGeom>
                <a:grpFill/>
                <a:ln>
                  <a:solidFill>
                    <a:schemeClr val="bg1"/>
                  </a:solidFill>
                </a:ln>
              </p:spPr>
              <p:txBody>
                <a:bodyPr wrap="square" lIns="91440" tIns="45720" rIns="91440" bIns="45720" anchor="ctr">
                  <a:normAutofit fontScale="40000" lnSpcReduction="20000"/>
                </a:bodyPr>
                <a:lstStyle/>
                <a:p>
                  <a:pPr algn="ctr"/>
                  <a:endParaRPr/>
                </a:p>
              </p:txBody>
            </p:sp>
            <p:sp>
              <p:nvSpPr>
                <p:cNvPr id="167" name="î$ḻïde">
                  <a:extLst>
                    <a:ext uri="{FF2B5EF4-FFF2-40B4-BE49-F238E27FC236}">
                      <a16:creationId xmlns:a16="http://schemas.microsoft.com/office/drawing/2014/main" id="{E1A55A87-5BEE-48FA-9BED-CD1450AA7745}"/>
                    </a:ext>
                  </a:extLst>
                </p:cNvPr>
                <p:cNvSpPr/>
                <p:nvPr/>
              </p:nvSpPr>
              <p:spPr bwMode="auto">
                <a:xfrm>
                  <a:off x="11244041" y="4112803"/>
                  <a:ext cx="288750" cy="392056"/>
                </a:xfrm>
                <a:custGeom>
                  <a:avLst/>
                  <a:gdLst>
                    <a:gd name="T0" fmla="*/ 125 w 144"/>
                    <a:gd name="T1" fmla="*/ 1 h 196"/>
                    <a:gd name="T2" fmla="*/ 136 w 144"/>
                    <a:gd name="T3" fmla="*/ 9 h 196"/>
                    <a:gd name="T4" fmla="*/ 113 w 144"/>
                    <a:gd name="T5" fmla="*/ 127 h 196"/>
                    <a:gd name="T6" fmla="*/ 13 w 144"/>
                    <a:gd name="T7" fmla="*/ 195 h 196"/>
                    <a:gd name="T8" fmla="*/ 1 w 144"/>
                    <a:gd name="T9" fmla="*/ 187 h 196"/>
                    <a:gd name="T10" fmla="*/ 9 w 144"/>
                    <a:gd name="T11" fmla="*/ 175 h 196"/>
                    <a:gd name="T12" fmla="*/ 96 w 144"/>
                    <a:gd name="T13" fmla="*/ 116 h 196"/>
                    <a:gd name="T14" fmla="*/ 116 w 144"/>
                    <a:gd name="T15" fmla="*/ 13 h 196"/>
                    <a:gd name="T16" fmla="*/ 124 w 144"/>
                    <a:gd name="T17" fmla="*/ 1 h 196"/>
                    <a:gd name="T18" fmla="*/ 125 w 144"/>
                    <a:gd name="T19" fmla="*/ 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196">
                      <a:moveTo>
                        <a:pt x="125" y="1"/>
                      </a:moveTo>
                      <a:cubicBezTo>
                        <a:pt x="130" y="0"/>
                        <a:pt x="135" y="4"/>
                        <a:pt x="136" y="9"/>
                      </a:cubicBezTo>
                      <a:cubicBezTo>
                        <a:pt x="144" y="50"/>
                        <a:pt x="136" y="92"/>
                        <a:pt x="113" y="127"/>
                      </a:cubicBezTo>
                      <a:cubicBezTo>
                        <a:pt x="90" y="162"/>
                        <a:pt x="54" y="186"/>
                        <a:pt x="13" y="195"/>
                      </a:cubicBezTo>
                      <a:cubicBezTo>
                        <a:pt x="8" y="196"/>
                        <a:pt x="2" y="192"/>
                        <a:pt x="1" y="187"/>
                      </a:cubicBezTo>
                      <a:cubicBezTo>
                        <a:pt x="0" y="181"/>
                        <a:pt x="3" y="176"/>
                        <a:pt x="9" y="175"/>
                      </a:cubicBezTo>
                      <a:cubicBezTo>
                        <a:pt x="45" y="167"/>
                        <a:pt x="76" y="146"/>
                        <a:pt x="96" y="116"/>
                      </a:cubicBezTo>
                      <a:cubicBezTo>
                        <a:pt x="116" y="85"/>
                        <a:pt x="123" y="49"/>
                        <a:pt x="116" y="13"/>
                      </a:cubicBezTo>
                      <a:cubicBezTo>
                        <a:pt x="114" y="8"/>
                        <a:pt x="118" y="2"/>
                        <a:pt x="124" y="1"/>
                      </a:cubicBezTo>
                      <a:cubicBezTo>
                        <a:pt x="124" y="1"/>
                        <a:pt x="125" y="1"/>
                        <a:pt x="125"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8" name="iṡľîdè">
                  <a:extLst>
                    <a:ext uri="{FF2B5EF4-FFF2-40B4-BE49-F238E27FC236}">
                      <a16:creationId xmlns:a16="http://schemas.microsoft.com/office/drawing/2014/main" id="{7E2CB2E0-7266-45E9-A220-9E8C142B08D6}"/>
                    </a:ext>
                  </a:extLst>
                </p:cNvPr>
                <p:cNvSpPr/>
                <p:nvPr/>
              </p:nvSpPr>
              <p:spPr bwMode="auto">
                <a:xfrm>
                  <a:off x="11223718" y="4132278"/>
                  <a:ext cx="218468" cy="274355"/>
                </a:xfrm>
                <a:custGeom>
                  <a:avLst/>
                  <a:gdLst>
                    <a:gd name="T0" fmla="*/ 86 w 109"/>
                    <a:gd name="T1" fmla="*/ 1 h 137"/>
                    <a:gd name="T2" fmla="*/ 97 w 109"/>
                    <a:gd name="T3" fmla="*/ 9 h 137"/>
                    <a:gd name="T4" fmla="*/ 13 w 109"/>
                    <a:gd name="T5" fmla="*/ 136 h 137"/>
                    <a:gd name="T6" fmla="*/ 1 w 109"/>
                    <a:gd name="T7" fmla="*/ 128 h 137"/>
                    <a:gd name="T8" fmla="*/ 9 w 109"/>
                    <a:gd name="T9" fmla="*/ 116 h 137"/>
                    <a:gd name="T10" fmla="*/ 77 w 109"/>
                    <a:gd name="T11" fmla="*/ 13 h 137"/>
                    <a:gd name="T12" fmla="*/ 85 w 109"/>
                    <a:gd name="T13" fmla="*/ 1 h 137"/>
                    <a:gd name="T14" fmla="*/ 86 w 109"/>
                    <a:gd name="T15" fmla="*/ 1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137">
                      <a:moveTo>
                        <a:pt x="86" y="1"/>
                      </a:moveTo>
                      <a:cubicBezTo>
                        <a:pt x="91" y="0"/>
                        <a:pt x="96" y="4"/>
                        <a:pt x="97" y="9"/>
                      </a:cubicBezTo>
                      <a:cubicBezTo>
                        <a:pt x="109" y="67"/>
                        <a:pt x="71" y="124"/>
                        <a:pt x="13" y="136"/>
                      </a:cubicBezTo>
                      <a:cubicBezTo>
                        <a:pt x="8" y="137"/>
                        <a:pt x="2" y="134"/>
                        <a:pt x="1" y="128"/>
                      </a:cubicBezTo>
                      <a:cubicBezTo>
                        <a:pt x="0" y="122"/>
                        <a:pt x="3" y="117"/>
                        <a:pt x="9" y="116"/>
                      </a:cubicBezTo>
                      <a:cubicBezTo>
                        <a:pt x="56" y="106"/>
                        <a:pt x="86" y="60"/>
                        <a:pt x="77" y="13"/>
                      </a:cubicBezTo>
                      <a:cubicBezTo>
                        <a:pt x="75" y="8"/>
                        <a:pt x="79" y="2"/>
                        <a:pt x="85" y="1"/>
                      </a:cubicBezTo>
                      <a:cubicBezTo>
                        <a:pt x="85" y="1"/>
                        <a:pt x="86" y="1"/>
                        <a:pt x="86"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69" name="iṡļïḑé">
                  <a:extLst>
                    <a:ext uri="{FF2B5EF4-FFF2-40B4-BE49-F238E27FC236}">
                      <a16:creationId xmlns:a16="http://schemas.microsoft.com/office/drawing/2014/main" id="{A3A20EFD-D166-4A48-8126-F40480697563}"/>
                    </a:ext>
                  </a:extLst>
                </p:cNvPr>
                <p:cNvSpPr/>
                <p:nvPr/>
              </p:nvSpPr>
              <p:spPr bwMode="auto">
                <a:xfrm>
                  <a:off x="11198315" y="4152601"/>
                  <a:ext cx="132097" cy="168508"/>
                </a:xfrm>
                <a:custGeom>
                  <a:avLst/>
                  <a:gdLst>
                    <a:gd name="T0" fmla="*/ 52 w 66"/>
                    <a:gd name="T1" fmla="*/ 1 h 84"/>
                    <a:gd name="T2" fmla="*/ 62 w 66"/>
                    <a:gd name="T3" fmla="*/ 9 h 84"/>
                    <a:gd name="T4" fmla="*/ 53 w 66"/>
                    <a:gd name="T5" fmla="*/ 56 h 84"/>
                    <a:gd name="T6" fmla="*/ 14 w 66"/>
                    <a:gd name="T7" fmla="*/ 82 h 84"/>
                    <a:gd name="T8" fmla="*/ 2 w 66"/>
                    <a:gd name="T9" fmla="*/ 74 h 84"/>
                    <a:gd name="T10" fmla="*/ 10 w 66"/>
                    <a:gd name="T11" fmla="*/ 62 h 84"/>
                    <a:gd name="T12" fmla="*/ 36 w 66"/>
                    <a:gd name="T13" fmla="*/ 44 h 84"/>
                    <a:gd name="T14" fmla="*/ 42 w 66"/>
                    <a:gd name="T15" fmla="*/ 13 h 84"/>
                    <a:gd name="T16" fmla="*/ 50 w 66"/>
                    <a:gd name="T17" fmla="*/ 1 h 84"/>
                    <a:gd name="T18" fmla="*/ 52 w 66"/>
                    <a:gd name="T19" fmla="*/ 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84">
                      <a:moveTo>
                        <a:pt x="52" y="1"/>
                      </a:moveTo>
                      <a:cubicBezTo>
                        <a:pt x="57" y="0"/>
                        <a:pt x="61" y="4"/>
                        <a:pt x="62" y="9"/>
                      </a:cubicBezTo>
                      <a:cubicBezTo>
                        <a:pt x="66" y="25"/>
                        <a:pt x="63" y="42"/>
                        <a:pt x="53" y="56"/>
                      </a:cubicBezTo>
                      <a:cubicBezTo>
                        <a:pt x="44" y="70"/>
                        <a:pt x="30" y="79"/>
                        <a:pt x="14" y="82"/>
                      </a:cubicBezTo>
                      <a:cubicBezTo>
                        <a:pt x="8" y="84"/>
                        <a:pt x="3" y="80"/>
                        <a:pt x="2" y="74"/>
                      </a:cubicBezTo>
                      <a:cubicBezTo>
                        <a:pt x="0" y="69"/>
                        <a:pt x="4" y="63"/>
                        <a:pt x="10" y="62"/>
                      </a:cubicBezTo>
                      <a:cubicBezTo>
                        <a:pt x="20" y="60"/>
                        <a:pt x="30" y="54"/>
                        <a:pt x="36" y="44"/>
                      </a:cubicBezTo>
                      <a:cubicBezTo>
                        <a:pt x="42" y="35"/>
                        <a:pt x="44" y="24"/>
                        <a:pt x="42" y="13"/>
                      </a:cubicBezTo>
                      <a:cubicBezTo>
                        <a:pt x="41" y="7"/>
                        <a:pt x="45" y="2"/>
                        <a:pt x="50" y="1"/>
                      </a:cubicBezTo>
                      <a:cubicBezTo>
                        <a:pt x="51" y="1"/>
                        <a:pt x="51" y="1"/>
                        <a:pt x="52" y="1"/>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sp>
              <p:nvSpPr>
                <p:cNvPr id="170" name="ïŝlíḑé">
                  <a:extLst>
                    <a:ext uri="{FF2B5EF4-FFF2-40B4-BE49-F238E27FC236}">
                      <a16:creationId xmlns:a16="http://schemas.microsoft.com/office/drawing/2014/main" id="{547572C1-11B5-4522-BE11-5FB1A20353B5}"/>
                    </a:ext>
                  </a:extLst>
                </p:cNvPr>
                <p:cNvSpPr/>
                <p:nvPr/>
              </p:nvSpPr>
              <p:spPr bwMode="auto">
                <a:xfrm>
                  <a:off x="11182226" y="4168690"/>
                  <a:ext cx="49960" cy="51653"/>
                </a:xfrm>
                <a:custGeom>
                  <a:avLst/>
                  <a:gdLst>
                    <a:gd name="T0" fmla="*/ 24 w 25"/>
                    <a:gd name="T1" fmla="*/ 10 h 26"/>
                    <a:gd name="T2" fmla="*/ 15 w 25"/>
                    <a:gd name="T3" fmla="*/ 24 h 26"/>
                    <a:gd name="T4" fmla="*/ 1 w 25"/>
                    <a:gd name="T5" fmla="*/ 15 h 26"/>
                    <a:gd name="T6" fmla="*/ 10 w 25"/>
                    <a:gd name="T7" fmla="*/ 1 h 26"/>
                    <a:gd name="T8" fmla="*/ 24 w 25"/>
                    <a:gd name="T9" fmla="*/ 10 h 26"/>
                  </a:gdLst>
                  <a:ahLst/>
                  <a:cxnLst>
                    <a:cxn ang="0">
                      <a:pos x="T0" y="T1"/>
                    </a:cxn>
                    <a:cxn ang="0">
                      <a:pos x="T2" y="T3"/>
                    </a:cxn>
                    <a:cxn ang="0">
                      <a:pos x="T4" y="T5"/>
                    </a:cxn>
                    <a:cxn ang="0">
                      <a:pos x="T6" y="T7"/>
                    </a:cxn>
                    <a:cxn ang="0">
                      <a:pos x="T8" y="T9"/>
                    </a:cxn>
                  </a:cxnLst>
                  <a:rect l="0" t="0" r="r" b="b"/>
                  <a:pathLst>
                    <a:path w="25" h="26">
                      <a:moveTo>
                        <a:pt x="24" y="10"/>
                      </a:moveTo>
                      <a:cubicBezTo>
                        <a:pt x="25" y="17"/>
                        <a:pt x="21" y="23"/>
                        <a:pt x="15" y="24"/>
                      </a:cubicBezTo>
                      <a:cubicBezTo>
                        <a:pt x="9" y="26"/>
                        <a:pt x="2" y="21"/>
                        <a:pt x="1" y="15"/>
                      </a:cubicBezTo>
                      <a:cubicBezTo>
                        <a:pt x="0" y="9"/>
                        <a:pt x="4" y="2"/>
                        <a:pt x="10" y="1"/>
                      </a:cubicBezTo>
                      <a:cubicBezTo>
                        <a:pt x="17" y="0"/>
                        <a:pt x="23" y="4"/>
                        <a:pt x="24" y="10"/>
                      </a:cubicBezTo>
                      <a:close/>
                    </a:path>
                  </a:pathLst>
                </a:custGeom>
                <a:grpFill/>
                <a:ln>
                  <a:solidFill>
                    <a:schemeClr val="bg1"/>
                  </a:solidFill>
                </a:ln>
              </p:spPr>
              <p:txBody>
                <a:bodyPr wrap="square" lIns="91440" tIns="45720" rIns="91440" bIns="45720" anchor="ctr">
                  <a:normAutofit fontScale="25000" lnSpcReduction="20000"/>
                </a:bodyPr>
                <a:lstStyle/>
                <a:p>
                  <a:pPr algn="ctr"/>
                  <a:endParaRPr/>
                </a:p>
              </p:txBody>
            </p:sp>
          </p:grpSp>
          <p:grpSp>
            <p:nvGrpSpPr>
              <p:cNvPr id="62" name="ïs1ïďè">
                <a:extLst>
                  <a:ext uri="{FF2B5EF4-FFF2-40B4-BE49-F238E27FC236}">
                    <a16:creationId xmlns:a16="http://schemas.microsoft.com/office/drawing/2014/main" id="{036A51AF-6F33-4B65-A69F-DD099DF5D5D5}"/>
                  </a:ext>
                </a:extLst>
              </p:cNvPr>
              <p:cNvGrpSpPr/>
              <p:nvPr/>
            </p:nvGrpSpPr>
            <p:grpSpPr>
              <a:xfrm>
                <a:off x="1775666" y="2289848"/>
                <a:ext cx="2652903" cy="2653635"/>
                <a:chOff x="7777349" y="2243126"/>
                <a:chExt cx="3072095" cy="3072943"/>
              </a:xfrm>
            </p:grpSpPr>
            <p:sp>
              <p:nvSpPr>
                <p:cNvPr id="72" name="îṩlíḑè">
                  <a:extLst>
                    <a:ext uri="{FF2B5EF4-FFF2-40B4-BE49-F238E27FC236}">
                      <a16:creationId xmlns:a16="http://schemas.microsoft.com/office/drawing/2014/main" id="{EE1ABCFC-9D5E-4B1A-BF70-AE1B4968B2D9}"/>
                    </a:ext>
                  </a:extLst>
                </p:cNvPr>
                <p:cNvSpPr/>
                <p:nvPr/>
              </p:nvSpPr>
              <p:spPr bwMode="auto">
                <a:xfrm>
                  <a:off x="7777349" y="2243126"/>
                  <a:ext cx="3072095" cy="3072943"/>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3" name="íṡlîdé">
                  <a:extLst>
                    <a:ext uri="{FF2B5EF4-FFF2-40B4-BE49-F238E27FC236}">
                      <a16:creationId xmlns:a16="http://schemas.microsoft.com/office/drawing/2014/main" id="{8F07E60E-6712-4533-A670-9EA2D3E771A7}"/>
                    </a:ext>
                  </a:extLst>
                </p:cNvPr>
                <p:cNvSpPr/>
                <p:nvPr/>
              </p:nvSpPr>
              <p:spPr bwMode="auto">
                <a:xfrm>
                  <a:off x="7859486" y="2325263"/>
                  <a:ext cx="2907821" cy="2908668"/>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4" name="ïś1ïḋê">
                  <a:extLst>
                    <a:ext uri="{FF2B5EF4-FFF2-40B4-BE49-F238E27FC236}">
                      <a16:creationId xmlns:a16="http://schemas.microsoft.com/office/drawing/2014/main" id="{4D9F4AA7-7D7B-47C9-8010-E442EA91725C}"/>
                    </a:ext>
                  </a:extLst>
                </p:cNvPr>
                <p:cNvSpPr/>
                <p:nvPr/>
              </p:nvSpPr>
              <p:spPr bwMode="auto">
                <a:xfrm>
                  <a:off x="8095736" y="2562360"/>
                  <a:ext cx="2435321" cy="2435322"/>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5" name="iṣḷiḓè">
                  <a:extLst>
                    <a:ext uri="{FF2B5EF4-FFF2-40B4-BE49-F238E27FC236}">
                      <a16:creationId xmlns:a16="http://schemas.microsoft.com/office/drawing/2014/main" id="{509A536D-6870-4D04-BA30-0B0E413B4CE2}"/>
                    </a:ext>
                  </a:extLst>
                </p:cNvPr>
                <p:cNvSpPr/>
                <p:nvPr/>
              </p:nvSpPr>
              <p:spPr bwMode="auto">
                <a:xfrm>
                  <a:off x="8255776" y="2722400"/>
                  <a:ext cx="2115241" cy="2115241"/>
                </a:xfrm>
                <a:prstGeom prst="ellipse">
                  <a:avLst/>
                </a:prstGeom>
                <a:solidFill>
                  <a:schemeClr val="tx2">
                    <a:lumMod val="20000"/>
                    <a:lumOff val="80000"/>
                  </a:schemeClr>
                </a:solidFill>
                <a:ln>
                  <a:noFill/>
                </a:ln>
              </p:spPr>
              <p:txBody>
                <a:bodyPr wrap="square" lIns="91440" tIns="45720" rIns="91440" bIns="45720" anchor="ctr">
                  <a:normAutofit/>
                </a:bodyPr>
                <a:lstStyle/>
                <a:p>
                  <a:pPr algn="ctr"/>
                  <a:endParaRPr/>
                </a:p>
              </p:txBody>
            </p:sp>
            <p:sp>
              <p:nvSpPr>
                <p:cNvPr id="76" name="îśļiḑe">
                  <a:extLst>
                    <a:ext uri="{FF2B5EF4-FFF2-40B4-BE49-F238E27FC236}">
                      <a16:creationId xmlns:a16="http://schemas.microsoft.com/office/drawing/2014/main" id="{53342E0A-81D5-4CC2-A840-7BD80783C528}"/>
                    </a:ext>
                  </a:extLst>
                </p:cNvPr>
                <p:cNvSpPr/>
                <p:nvPr/>
              </p:nvSpPr>
              <p:spPr bwMode="auto">
                <a:xfrm>
                  <a:off x="8502187" y="2968811"/>
                  <a:ext cx="1619878" cy="1622419"/>
                </a:xfrm>
                <a:prstGeom prst="ellipse">
                  <a:avLst/>
                </a:prstGeom>
                <a:solidFill>
                  <a:schemeClr val="tx2"/>
                </a:solidFill>
                <a:ln>
                  <a:noFill/>
                </a:ln>
              </p:spPr>
              <p:txBody>
                <a:bodyPr wrap="square" lIns="91440" tIns="45720" rIns="91440" bIns="45720" anchor="ctr">
                  <a:normAutofit/>
                </a:bodyPr>
                <a:lstStyle/>
                <a:p>
                  <a:pPr algn="ctr"/>
                  <a:endParaRPr/>
                </a:p>
              </p:txBody>
            </p:sp>
            <p:sp>
              <p:nvSpPr>
                <p:cNvPr id="77" name="ïśļíḋé">
                  <a:extLst>
                    <a:ext uri="{FF2B5EF4-FFF2-40B4-BE49-F238E27FC236}">
                      <a16:creationId xmlns:a16="http://schemas.microsoft.com/office/drawing/2014/main" id="{B4FA10A1-AF0C-468E-AD30-1AB5F2850776}"/>
                    </a:ext>
                  </a:extLst>
                </p:cNvPr>
                <p:cNvSpPr/>
                <p:nvPr/>
              </p:nvSpPr>
              <p:spPr bwMode="auto">
                <a:xfrm>
                  <a:off x="8663921" y="3130545"/>
                  <a:ext cx="1298104" cy="1298104"/>
                </a:xfrm>
                <a:prstGeom prst="ellipse">
                  <a:avLst/>
                </a:prstGeom>
                <a:solidFill>
                  <a:schemeClr val="tx2">
                    <a:lumMod val="20000"/>
                    <a:lumOff val="80000"/>
                  </a:schemeClr>
                </a:solidFill>
                <a:ln>
                  <a:noFill/>
                </a:ln>
              </p:spPr>
              <p:txBody>
                <a:bodyPr wrap="square" lIns="91440" tIns="45720" rIns="91440" bIns="45720" anchor="ctr">
                  <a:normAutofit lnSpcReduction="10000"/>
                </a:bodyPr>
                <a:lstStyle/>
                <a:p>
                  <a:pPr algn="ctr"/>
                  <a:endParaRPr/>
                </a:p>
              </p:txBody>
            </p:sp>
            <p:sp>
              <p:nvSpPr>
                <p:cNvPr id="78" name="ïŝḷidé">
                  <a:extLst>
                    <a:ext uri="{FF2B5EF4-FFF2-40B4-BE49-F238E27FC236}">
                      <a16:creationId xmlns:a16="http://schemas.microsoft.com/office/drawing/2014/main" id="{927FB307-254D-4921-8EE5-02D88B76058A}"/>
                    </a:ext>
                  </a:extLst>
                </p:cNvPr>
                <p:cNvSpPr/>
                <p:nvPr/>
              </p:nvSpPr>
              <p:spPr bwMode="auto">
                <a:xfrm>
                  <a:off x="9147429" y="3613206"/>
                  <a:ext cx="331935" cy="332782"/>
                </a:xfrm>
                <a:prstGeom prst="ellipse">
                  <a:avLst/>
                </a:prstGeom>
                <a:solidFill>
                  <a:srgbClr val="D8574A"/>
                </a:solidFill>
                <a:ln>
                  <a:noFill/>
                </a:ln>
              </p:spPr>
              <p:txBody>
                <a:bodyPr wrap="square" lIns="91440" tIns="45720" rIns="91440" bIns="45720" anchor="ctr">
                  <a:normAutofit fontScale="25000" lnSpcReduction="20000"/>
                </a:bodyPr>
                <a:lstStyle/>
                <a:p>
                  <a:pPr algn="ctr"/>
                  <a:endParaRPr/>
                </a:p>
              </p:txBody>
            </p:sp>
          </p:grpSp>
          <p:grpSp>
            <p:nvGrpSpPr>
              <p:cNvPr id="63" name="îṧ1îdè">
                <a:extLst>
                  <a:ext uri="{FF2B5EF4-FFF2-40B4-BE49-F238E27FC236}">
                    <a16:creationId xmlns:a16="http://schemas.microsoft.com/office/drawing/2014/main" id="{C7F56439-6BA5-4AB8-B8E3-158C40A8DFCD}"/>
                  </a:ext>
                </a:extLst>
              </p:cNvPr>
              <p:cNvGrpSpPr/>
              <p:nvPr/>
            </p:nvGrpSpPr>
            <p:grpSpPr>
              <a:xfrm>
                <a:off x="1208233" y="1750199"/>
                <a:ext cx="1912898" cy="1897542"/>
                <a:chOff x="7120252" y="1618207"/>
                <a:chExt cx="2215160" cy="2197378"/>
              </a:xfrm>
            </p:grpSpPr>
            <p:sp>
              <p:nvSpPr>
                <p:cNvPr id="64" name="iṣlidè">
                  <a:extLst>
                    <a:ext uri="{FF2B5EF4-FFF2-40B4-BE49-F238E27FC236}">
                      <a16:creationId xmlns:a16="http://schemas.microsoft.com/office/drawing/2014/main" id="{F04CFB84-DA40-4E19-9A32-1D3BA1E263A8}"/>
                    </a:ext>
                  </a:extLst>
                </p:cNvPr>
                <p:cNvSpPr/>
                <p:nvPr/>
              </p:nvSpPr>
              <p:spPr bwMode="auto">
                <a:xfrm>
                  <a:off x="7729083" y="2227884"/>
                  <a:ext cx="1153306" cy="1141451"/>
                </a:xfrm>
                <a:custGeom>
                  <a:avLst/>
                  <a:gdLst>
                    <a:gd name="T0" fmla="*/ 575 w 576"/>
                    <a:gd name="T1" fmla="*/ 518 h 570"/>
                    <a:gd name="T2" fmla="*/ 576 w 576"/>
                    <a:gd name="T3" fmla="*/ 518 h 570"/>
                    <a:gd name="T4" fmla="*/ 52 w 576"/>
                    <a:gd name="T5" fmla="*/ 0 h 570"/>
                    <a:gd name="T6" fmla="*/ 37 w 576"/>
                    <a:gd name="T7" fmla="*/ 37 h 570"/>
                    <a:gd name="T8" fmla="*/ 0 w 576"/>
                    <a:gd name="T9" fmla="*/ 52 h 570"/>
                    <a:gd name="T10" fmla="*/ 524 w 576"/>
                    <a:gd name="T11" fmla="*/ 570 h 570"/>
                    <a:gd name="T12" fmla="*/ 525 w 576"/>
                    <a:gd name="T13" fmla="*/ 569 h 570"/>
                    <a:gd name="T14" fmla="*/ 575 w 576"/>
                    <a:gd name="T15" fmla="*/ 518 h 5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6" h="570">
                      <a:moveTo>
                        <a:pt x="575" y="518"/>
                      </a:moveTo>
                      <a:cubicBezTo>
                        <a:pt x="576" y="518"/>
                        <a:pt x="576" y="518"/>
                        <a:pt x="576" y="518"/>
                      </a:cubicBezTo>
                      <a:cubicBezTo>
                        <a:pt x="52" y="0"/>
                        <a:pt x="52" y="0"/>
                        <a:pt x="52" y="0"/>
                      </a:cubicBezTo>
                      <a:cubicBezTo>
                        <a:pt x="47" y="12"/>
                        <a:pt x="42" y="24"/>
                        <a:pt x="37" y="37"/>
                      </a:cubicBezTo>
                      <a:cubicBezTo>
                        <a:pt x="24" y="42"/>
                        <a:pt x="12" y="47"/>
                        <a:pt x="0" y="52"/>
                      </a:cubicBezTo>
                      <a:cubicBezTo>
                        <a:pt x="524" y="570"/>
                        <a:pt x="524" y="570"/>
                        <a:pt x="524" y="570"/>
                      </a:cubicBezTo>
                      <a:cubicBezTo>
                        <a:pt x="525" y="569"/>
                        <a:pt x="525" y="569"/>
                        <a:pt x="525" y="569"/>
                      </a:cubicBezTo>
                      <a:lnTo>
                        <a:pt x="575" y="518"/>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a:bodyPr>
                <a:lstStyle/>
                <a:p>
                  <a:pPr algn="ctr"/>
                  <a:endParaRPr/>
                </a:p>
              </p:txBody>
            </p:sp>
            <p:sp>
              <p:nvSpPr>
                <p:cNvPr id="65" name="íšľíḋe">
                  <a:extLst>
                    <a:ext uri="{FF2B5EF4-FFF2-40B4-BE49-F238E27FC236}">
                      <a16:creationId xmlns:a16="http://schemas.microsoft.com/office/drawing/2014/main" id="{ED042892-0C73-46B6-852D-F7B865EFC0C7}"/>
                    </a:ext>
                  </a:extLst>
                </p:cNvPr>
                <p:cNvSpPr/>
                <p:nvPr/>
              </p:nvSpPr>
              <p:spPr bwMode="auto">
                <a:xfrm>
                  <a:off x="8936582" y="3420988"/>
                  <a:ext cx="398830" cy="394597"/>
                </a:xfrm>
                <a:custGeom>
                  <a:avLst/>
                  <a:gdLst>
                    <a:gd name="T0" fmla="*/ 199 w 199"/>
                    <a:gd name="T1" fmla="*/ 197 h 197"/>
                    <a:gd name="T2" fmla="*/ 59 w 199"/>
                    <a:gd name="T3" fmla="*/ 0 h 197"/>
                    <a:gd name="T4" fmla="*/ 58 w 199"/>
                    <a:gd name="T5" fmla="*/ 0 h 197"/>
                    <a:gd name="T6" fmla="*/ 55 w 199"/>
                    <a:gd name="T7" fmla="*/ 4 h 197"/>
                    <a:gd name="T8" fmla="*/ 5 w 199"/>
                    <a:gd name="T9" fmla="*/ 55 h 197"/>
                    <a:gd name="T10" fmla="*/ 0 w 199"/>
                    <a:gd name="T11" fmla="*/ 58 h 197"/>
                    <a:gd name="T12" fmla="*/ 1 w 199"/>
                    <a:gd name="T13" fmla="*/ 59 h 197"/>
                    <a:gd name="T14" fmla="*/ 199 w 199"/>
                    <a:gd name="T15" fmla="*/ 197 h 1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97">
                      <a:moveTo>
                        <a:pt x="199" y="197"/>
                      </a:moveTo>
                      <a:cubicBezTo>
                        <a:pt x="59" y="0"/>
                        <a:pt x="59" y="0"/>
                        <a:pt x="59" y="0"/>
                      </a:cubicBezTo>
                      <a:cubicBezTo>
                        <a:pt x="59" y="0"/>
                        <a:pt x="58" y="0"/>
                        <a:pt x="58" y="0"/>
                      </a:cubicBezTo>
                      <a:cubicBezTo>
                        <a:pt x="57" y="2"/>
                        <a:pt x="56" y="3"/>
                        <a:pt x="55" y="4"/>
                      </a:cubicBezTo>
                      <a:cubicBezTo>
                        <a:pt x="5" y="55"/>
                        <a:pt x="5" y="55"/>
                        <a:pt x="5" y="55"/>
                      </a:cubicBezTo>
                      <a:cubicBezTo>
                        <a:pt x="3" y="56"/>
                        <a:pt x="2" y="57"/>
                        <a:pt x="0" y="58"/>
                      </a:cubicBezTo>
                      <a:cubicBezTo>
                        <a:pt x="1" y="58"/>
                        <a:pt x="1" y="59"/>
                        <a:pt x="1" y="59"/>
                      </a:cubicBezTo>
                      <a:lnTo>
                        <a:pt x="199" y="197"/>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6" name="ïṡḷïḓè">
                  <a:extLst>
                    <a:ext uri="{FF2B5EF4-FFF2-40B4-BE49-F238E27FC236}">
                      <a16:creationId xmlns:a16="http://schemas.microsoft.com/office/drawing/2014/main" id="{344C282F-3A45-42DE-B8AF-7946AED54F5C}"/>
                    </a:ext>
                  </a:extLst>
                </p:cNvPr>
                <p:cNvSpPr/>
                <p:nvPr/>
              </p:nvSpPr>
              <p:spPr bwMode="auto">
                <a:xfrm>
                  <a:off x="8892550" y="3375263"/>
                  <a:ext cx="164274" cy="165968"/>
                </a:xfrm>
                <a:custGeom>
                  <a:avLst/>
                  <a:gdLst>
                    <a:gd name="T0" fmla="*/ 77 w 82"/>
                    <a:gd name="T1" fmla="*/ 27 h 83"/>
                    <a:gd name="T2" fmla="*/ 80 w 82"/>
                    <a:gd name="T3" fmla="*/ 23 h 83"/>
                    <a:gd name="T4" fmla="*/ 77 w 82"/>
                    <a:gd name="T5" fmla="*/ 7 h 83"/>
                    <a:gd name="T6" fmla="*/ 75 w 82"/>
                    <a:gd name="T7" fmla="*/ 6 h 83"/>
                    <a:gd name="T8" fmla="*/ 55 w 82"/>
                    <a:gd name="T9" fmla="*/ 6 h 83"/>
                    <a:gd name="T10" fmla="*/ 5 w 82"/>
                    <a:gd name="T11" fmla="*/ 57 h 83"/>
                    <a:gd name="T12" fmla="*/ 5 w 82"/>
                    <a:gd name="T13" fmla="*/ 77 h 83"/>
                    <a:gd name="T14" fmla="*/ 7 w 82"/>
                    <a:gd name="T15" fmla="*/ 78 h 83"/>
                    <a:gd name="T16" fmla="*/ 22 w 82"/>
                    <a:gd name="T17" fmla="*/ 81 h 83"/>
                    <a:gd name="T18" fmla="*/ 27 w 82"/>
                    <a:gd name="T19" fmla="*/ 78 h 83"/>
                    <a:gd name="T20" fmla="*/ 77 w 82"/>
                    <a:gd name="T21" fmla="*/ 2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77" y="27"/>
                      </a:moveTo>
                      <a:cubicBezTo>
                        <a:pt x="78" y="26"/>
                        <a:pt x="79" y="25"/>
                        <a:pt x="80" y="23"/>
                      </a:cubicBezTo>
                      <a:cubicBezTo>
                        <a:pt x="82" y="18"/>
                        <a:pt x="81" y="12"/>
                        <a:pt x="77" y="7"/>
                      </a:cubicBezTo>
                      <a:cubicBezTo>
                        <a:pt x="75" y="6"/>
                        <a:pt x="75" y="6"/>
                        <a:pt x="75" y="6"/>
                      </a:cubicBezTo>
                      <a:cubicBezTo>
                        <a:pt x="70" y="0"/>
                        <a:pt x="61" y="1"/>
                        <a:pt x="55" y="6"/>
                      </a:cubicBezTo>
                      <a:cubicBezTo>
                        <a:pt x="5" y="57"/>
                        <a:pt x="5" y="57"/>
                        <a:pt x="5" y="57"/>
                      </a:cubicBezTo>
                      <a:cubicBezTo>
                        <a:pt x="0" y="62"/>
                        <a:pt x="0" y="71"/>
                        <a:pt x="5" y="77"/>
                      </a:cubicBezTo>
                      <a:cubicBezTo>
                        <a:pt x="7" y="78"/>
                        <a:pt x="7" y="78"/>
                        <a:pt x="7" y="78"/>
                      </a:cubicBezTo>
                      <a:cubicBezTo>
                        <a:pt x="11" y="82"/>
                        <a:pt x="17" y="83"/>
                        <a:pt x="22" y="81"/>
                      </a:cubicBezTo>
                      <a:cubicBezTo>
                        <a:pt x="24" y="80"/>
                        <a:pt x="25" y="79"/>
                        <a:pt x="27" y="78"/>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7" name="ï$ḻiḑê">
                  <a:extLst>
                    <a:ext uri="{FF2B5EF4-FFF2-40B4-BE49-F238E27FC236}">
                      <a16:creationId xmlns:a16="http://schemas.microsoft.com/office/drawing/2014/main" id="{6AC6390D-82F3-47F7-871B-AEB0065EC226}"/>
                    </a:ext>
                  </a:extLst>
                </p:cNvPr>
                <p:cNvSpPr/>
                <p:nvPr/>
              </p:nvSpPr>
              <p:spPr bwMode="auto">
                <a:xfrm>
                  <a:off x="8850211" y="3335464"/>
                  <a:ext cx="164274" cy="164274"/>
                </a:xfrm>
                <a:custGeom>
                  <a:avLst/>
                  <a:gdLst>
                    <a:gd name="T0" fmla="*/ 76 w 82"/>
                    <a:gd name="T1" fmla="*/ 6 h 82"/>
                    <a:gd name="T2" fmla="*/ 75 w 82"/>
                    <a:gd name="T3" fmla="*/ 5 h 82"/>
                    <a:gd name="T4" fmla="*/ 62 w 82"/>
                    <a:gd name="T5" fmla="*/ 1 h 82"/>
                    <a:gd name="T6" fmla="*/ 58 w 82"/>
                    <a:gd name="T7" fmla="*/ 8 h 82"/>
                    <a:gd name="T8" fmla="*/ 8 w 82"/>
                    <a:gd name="T9" fmla="*/ 58 h 82"/>
                    <a:gd name="T10" fmla="*/ 1 w 82"/>
                    <a:gd name="T11" fmla="*/ 62 h 82"/>
                    <a:gd name="T12" fmla="*/ 5 w 82"/>
                    <a:gd name="T13" fmla="*/ 75 h 82"/>
                    <a:gd name="T14" fmla="*/ 6 w 82"/>
                    <a:gd name="T15" fmla="*/ 77 h 82"/>
                    <a:gd name="T16" fmla="*/ 26 w 82"/>
                    <a:gd name="T17" fmla="*/ 77 h 82"/>
                    <a:gd name="T18" fmla="*/ 76 w 82"/>
                    <a:gd name="T19" fmla="*/ 26 h 82"/>
                    <a:gd name="T20" fmla="*/ 76 w 82"/>
                    <a:gd name="T21" fmla="*/ 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6" y="6"/>
                      </a:moveTo>
                      <a:cubicBezTo>
                        <a:pt x="75" y="5"/>
                        <a:pt x="75" y="5"/>
                        <a:pt x="75" y="5"/>
                      </a:cubicBezTo>
                      <a:cubicBezTo>
                        <a:pt x="71" y="1"/>
                        <a:pt x="66" y="0"/>
                        <a:pt x="62" y="1"/>
                      </a:cubicBezTo>
                      <a:cubicBezTo>
                        <a:pt x="61" y="4"/>
                        <a:pt x="60" y="6"/>
                        <a:pt x="58" y="8"/>
                      </a:cubicBezTo>
                      <a:cubicBezTo>
                        <a:pt x="8" y="58"/>
                        <a:pt x="8" y="58"/>
                        <a:pt x="8" y="58"/>
                      </a:cubicBezTo>
                      <a:cubicBezTo>
                        <a:pt x="6" y="60"/>
                        <a:pt x="3" y="62"/>
                        <a:pt x="1" y="62"/>
                      </a:cubicBezTo>
                      <a:cubicBezTo>
                        <a:pt x="0" y="67"/>
                        <a:pt x="1" y="72"/>
                        <a:pt x="5" y="75"/>
                      </a:cubicBezTo>
                      <a:cubicBezTo>
                        <a:pt x="6" y="77"/>
                        <a:pt x="6" y="77"/>
                        <a:pt x="6" y="77"/>
                      </a:cubicBezTo>
                      <a:cubicBezTo>
                        <a:pt x="12" y="82"/>
                        <a:pt x="21" y="82"/>
                        <a:pt x="26" y="77"/>
                      </a:cubicBezTo>
                      <a:cubicBezTo>
                        <a:pt x="76" y="26"/>
                        <a:pt x="76" y="26"/>
                        <a:pt x="76" y="26"/>
                      </a:cubicBezTo>
                      <a:cubicBezTo>
                        <a:pt x="82" y="21"/>
                        <a:pt x="82" y="12"/>
                        <a:pt x="76" y="6"/>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8" name="ïṥ1ídé">
                  <a:extLst>
                    <a:ext uri="{FF2B5EF4-FFF2-40B4-BE49-F238E27FC236}">
                      <a16:creationId xmlns:a16="http://schemas.microsoft.com/office/drawing/2014/main" id="{DDD5063C-9B08-46E8-B87C-4E262BAC0180}"/>
                    </a:ext>
                  </a:extLst>
                </p:cNvPr>
                <p:cNvSpPr/>
                <p:nvPr/>
              </p:nvSpPr>
              <p:spPr bwMode="auto">
                <a:xfrm>
                  <a:off x="8812953" y="3297359"/>
                  <a:ext cx="163427" cy="164274"/>
                </a:xfrm>
                <a:custGeom>
                  <a:avLst/>
                  <a:gdLst>
                    <a:gd name="T0" fmla="*/ 77 w 82"/>
                    <a:gd name="T1" fmla="*/ 27 h 82"/>
                    <a:gd name="T2" fmla="*/ 81 w 82"/>
                    <a:gd name="T3" fmla="*/ 20 h 82"/>
                    <a:gd name="T4" fmla="*/ 77 w 82"/>
                    <a:gd name="T5" fmla="*/ 7 h 82"/>
                    <a:gd name="T6" fmla="*/ 75 w 82"/>
                    <a:gd name="T7" fmla="*/ 5 h 82"/>
                    <a:gd name="T8" fmla="*/ 55 w 82"/>
                    <a:gd name="T9" fmla="*/ 6 h 82"/>
                    <a:gd name="T10" fmla="*/ 5 w 82"/>
                    <a:gd name="T11" fmla="*/ 56 h 82"/>
                    <a:gd name="T12" fmla="*/ 5 w 82"/>
                    <a:gd name="T13" fmla="*/ 76 h 82"/>
                    <a:gd name="T14" fmla="*/ 7 w 82"/>
                    <a:gd name="T15" fmla="*/ 78 h 82"/>
                    <a:gd name="T16" fmla="*/ 20 w 82"/>
                    <a:gd name="T17" fmla="*/ 81 h 82"/>
                    <a:gd name="T18" fmla="*/ 27 w 82"/>
                    <a:gd name="T19" fmla="*/ 77 h 82"/>
                    <a:gd name="T20" fmla="*/ 77 w 82"/>
                    <a:gd name="T21" fmla="*/ 2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77" y="27"/>
                      </a:moveTo>
                      <a:cubicBezTo>
                        <a:pt x="79" y="25"/>
                        <a:pt x="80" y="23"/>
                        <a:pt x="81" y="20"/>
                      </a:cubicBezTo>
                      <a:cubicBezTo>
                        <a:pt x="82" y="15"/>
                        <a:pt x="80" y="11"/>
                        <a:pt x="77" y="7"/>
                      </a:cubicBezTo>
                      <a:cubicBezTo>
                        <a:pt x="75" y="5"/>
                        <a:pt x="75" y="5"/>
                        <a:pt x="75" y="5"/>
                      </a:cubicBezTo>
                      <a:cubicBezTo>
                        <a:pt x="70" y="0"/>
                        <a:pt x="61" y="0"/>
                        <a:pt x="55" y="6"/>
                      </a:cubicBezTo>
                      <a:cubicBezTo>
                        <a:pt x="5" y="56"/>
                        <a:pt x="5" y="56"/>
                        <a:pt x="5" y="56"/>
                      </a:cubicBezTo>
                      <a:cubicBezTo>
                        <a:pt x="0" y="62"/>
                        <a:pt x="0" y="71"/>
                        <a:pt x="5" y="76"/>
                      </a:cubicBezTo>
                      <a:cubicBezTo>
                        <a:pt x="7" y="78"/>
                        <a:pt x="7" y="78"/>
                        <a:pt x="7" y="78"/>
                      </a:cubicBezTo>
                      <a:cubicBezTo>
                        <a:pt x="10" y="81"/>
                        <a:pt x="15" y="82"/>
                        <a:pt x="20" y="81"/>
                      </a:cubicBezTo>
                      <a:cubicBezTo>
                        <a:pt x="22" y="81"/>
                        <a:pt x="25" y="79"/>
                        <a:pt x="27" y="77"/>
                      </a:cubicBezTo>
                      <a:lnTo>
                        <a:pt x="77" y="27"/>
                      </a:lnTo>
                      <a:close/>
                    </a:path>
                  </a:pathLst>
                </a:cu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69" name="iSľide">
                  <a:extLst>
                    <a:ext uri="{FF2B5EF4-FFF2-40B4-BE49-F238E27FC236}">
                      <a16:creationId xmlns:a16="http://schemas.microsoft.com/office/drawing/2014/main" id="{69263FD6-3967-43F4-AAD4-7253B43B802E}"/>
                    </a:ext>
                  </a:extLst>
                </p:cNvPr>
                <p:cNvSpPr/>
                <p:nvPr/>
              </p:nvSpPr>
              <p:spPr bwMode="auto">
                <a:xfrm>
                  <a:off x="8768074" y="3255021"/>
                  <a:ext cx="166814" cy="165968"/>
                </a:xfrm>
                <a:custGeom>
                  <a:avLst/>
                  <a:gdLst>
                    <a:gd name="T0" fmla="*/ 77 w 83"/>
                    <a:gd name="T1" fmla="*/ 7 h 83"/>
                    <a:gd name="T2" fmla="*/ 76 w 83"/>
                    <a:gd name="T3" fmla="*/ 5 h 83"/>
                    <a:gd name="T4" fmla="*/ 57 w 83"/>
                    <a:gd name="T5" fmla="*/ 5 h 83"/>
                    <a:gd name="T6" fmla="*/ 56 w 83"/>
                    <a:gd name="T7" fmla="*/ 5 h 83"/>
                    <a:gd name="T8" fmla="*/ 6 w 83"/>
                    <a:gd name="T9" fmla="*/ 56 h 83"/>
                    <a:gd name="T10" fmla="*/ 5 w 83"/>
                    <a:gd name="T11" fmla="*/ 57 h 83"/>
                    <a:gd name="T12" fmla="*/ 6 w 83"/>
                    <a:gd name="T13" fmla="*/ 76 h 83"/>
                    <a:gd name="T14" fmla="*/ 7 w 83"/>
                    <a:gd name="T15" fmla="*/ 77 h 83"/>
                    <a:gd name="T16" fmla="*/ 27 w 83"/>
                    <a:gd name="T17" fmla="*/ 77 h 83"/>
                    <a:gd name="T18" fmla="*/ 77 w 83"/>
                    <a:gd name="T19" fmla="*/ 27 h 83"/>
                    <a:gd name="T20" fmla="*/ 77 w 83"/>
                    <a:gd name="T21" fmla="*/ 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83">
                      <a:moveTo>
                        <a:pt x="77" y="7"/>
                      </a:moveTo>
                      <a:cubicBezTo>
                        <a:pt x="76" y="5"/>
                        <a:pt x="76" y="5"/>
                        <a:pt x="76" y="5"/>
                      </a:cubicBezTo>
                      <a:cubicBezTo>
                        <a:pt x="70" y="0"/>
                        <a:pt x="62" y="0"/>
                        <a:pt x="57" y="5"/>
                      </a:cubicBezTo>
                      <a:cubicBezTo>
                        <a:pt x="56" y="5"/>
                        <a:pt x="56" y="5"/>
                        <a:pt x="56" y="5"/>
                      </a:cubicBezTo>
                      <a:cubicBezTo>
                        <a:pt x="6" y="56"/>
                        <a:pt x="6" y="56"/>
                        <a:pt x="6" y="56"/>
                      </a:cubicBezTo>
                      <a:cubicBezTo>
                        <a:pt x="5" y="57"/>
                        <a:pt x="5" y="57"/>
                        <a:pt x="5" y="57"/>
                      </a:cubicBezTo>
                      <a:cubicBezTo>
                        <a:pt x="0" y="62"/>
                        <a:pt x="1" y="71"/>
                        <a:pt x="6" y="76"/>
                      </a:cubicBezTo>
                      <a:cubicBezTo>
                        <a:pt x="7" y="77"/>
                        <a:pt x="7" y="77"/>
                        <a:pt x="7" y="77"/>
                      </a:cubicBezTo>
                      <a:cubicBezTo>
                        <a:pt x="13" y="83"/>
                        <a:pt x="22" y="83"/>
                        <a:pt x="27" y="77"/>
                      </a:cubicBezTo>
                      <a:cubicBezTo>
                        <a:pt x="77" y="27"/>
                        <a:pt x="77" y="27"/>
                        <a:pt x="77" y="27"/>
                      </a:cubicBezTo>
                      <a:cubicBezTo>
                        <a:pt x="83" y="21"/>
                        <a:pt x="83" y="12"/>
                        <a:pt x="77" y="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25000" lnSpcReduction="20000"/>
                </a:bodyPr>
                <a:lstStyle/>
                <a:p>
                  <a:pPr algn="ctr"/>
                  <a:endParaRPr/>
                </a:p>
              </p:txBody>
            </p:sp>
            <p:sp>
              <p:nvSpPr>
                <p:cNvPr id="70" name="iṣliḓé">
                  <a:extLst>
                    <a:ext uri="{FF2B5EF4-FFF2-40B4-BE49-F238E27FC236}">
                      <a16:creationId xmlns:a16="http://schemas.microsoft.com/office/drawing/2014/main" id="{09E667E0-20EC-4E61-BAE9-79B1E78E7B08}"/>
                    </a:ext>
                  </a:extLst>
                </p:cNvPr>
                <p:cNvSpPr/>
                <p:nvPr/>
              </p:nvSpPr>
              <p:spPr bwMode="auto">
                <a:xfrm>
                  <a:off x="7120252" y="1830747"/>
                  <a:ext cx="682500" cy="709597"/>
                </a:xfrm>
                <a:custGeom>
                  <a:avLst/>
                  <a:gdLst>
                    <a:gd name="T0" fmla="*/ 222 w 341"/>
                    <a:gd name="T1" fmla="*/ 117 h 354"/>
                    <a:gd name="T2" fmla="*/ 27 w 341"/>
                    <a:gd name="T3" fmla="*/ 120 h 354"/>
                    <a:gd name="T4" fmla="*/ 304 w 341"/>
                    <a:gd name="T5" fmla="*/ 250 h 354"/>
                    <a:gd name="T6" fmla="*/ 341 w 341"/>
                    <a:gd name="T7" fmla="*/ 235 h 354"/>
                    <a:gd name="T8" fmla="*/ 222 w 341"/>
                    <a:gd name="T9" fmla="*/ 117 h 354"/>
                  </a:gdLst>
                  <a:ahLst/>
                  <a:cxnLst>
                    <a:cxn ang="0">
                      <a:pos x="T0" y="T1"/>
                    </a:cxn>
                    <a:cxn ang="0">
                      <a:pos x="T2" y="T3"/>
                    </a:cxn>
                    <a:cxn ang="0">
                      <a:pos x="T4" y="T5"/>
                    </a:cxn>
                    <a:cxn ang="0">
                      <a:pos x="T6" y="T7"/>
                    </a:cxn>
                    <a:cxn ang="0">
                      <a:pos x="T8" y="T9"/>
                    </a:cxn>
                  </a:cxnLst>
                  <a:rect l="0" t="0" r="r" b="b"/>
                  <a:pathLst>
                    <a:path w="341" h="354">
                      <a:moveTo>
                        <a:pt x="222" y="117"/>
                      </a:moveTo>
                      <a:cubicBezTo>
                        <a:pt x="96" y="0"/>
                        <a:pt x="56" y="8"/>
                        <a:pt x="27" y="120"/>
                      </a:cubicBezTo>
                      <a:cubicBezTo>
                        <a:pt x="0" y="220"/>
                        <a:pt x="38" y="354"/>
                        <a:pt x="304" y="250"/>
                      </a:cubicBezTo>
                      <a:cubicBezTo>
                        <a:pt x="316" y="245"/>
                        <a:pt x="328" y="240"/>
                        <a:pt x="341" y="235"/>
                      </a:cubicBezTo>
                      <a:cubicBezTo>
                        <a:pt x="293" y="188"/>
                        <a:pt x="253" y="149"/>
                        <a:pt x="222" y="117"/>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85000" lnSpcReduction="20000"/>
                </a:bodyPr>
                <a:lstStyle/>
                <a:p>
                  <a:pPr algn="ctr"/>
                  <a:endParaRPr/>
                </a:p>
              </p:txBody>
            </p:sp>
            <p:sp>
              <p:nvSpPr>
                <p:cNvPr id="71" name="îṣḻîḍê">
                  <a:extLst>
                    <a:ext uri="{FF2B5EF4-FFF2-40B4-BE49-F238E27FC236}">
                      <a16:creationId xmlns:a16="http://schemas.microsoft.com/office/drawing/2014/main" id="{7FBD27FB-3B67-48E3-872A-4A6277C27F15}"/>
                    </a:ext>
                  </a:extLst>
                </p:cNvPr>
                <p:cNvSpPr/>
                <p:nvPr/>
              </p:nvSpPr>
              <p:spPr bwMode="auto">
                <a:xfrm>
                  <a:off x="7322631" y="1618207"/>
                  <a:ext cx="712984" cy="683347"/>
                </a:xfrm>
                <a:custGeom>
                  <a:avLst/>
                  <a:gdLst>
                    <a:gd name="T0" fmla="*/ 240 w 356"/>
                    <a:gd name="T1" fmla="*/ 341 h 341"/>
                    <a:gd name="T2" fmla="*/ 255 w 356"/>
                    <a:gd name="T3" fmla="*/ 304 h 341"/>
                    <a:gd name="T4" fmla="*/ 122 w 356"/>
                    <a:gd name="T5" fmla="*/ 27 h 341"/>
                    <a:gd name="T6" fmla="*/ 121 w 356"/>
                    <a:gd name="T7" fmla="*/ 223 h 341"/>
                    <a:gd name="T8" fmla="*/ 240 w 356"/>
                    <a:gd name="T9" fmla="*/ 341 h 341"/>
                  </a:gdLst>
                  <a:ahLst/>
                  <a:cxnLst>
                    <a:cxn ang="0">
                      <a:pos x="T0" y="T1"/>
                    </a:cxn>
                    <a:cxn ang="0">
                      <a:pos x="T2" y="T3"/>
                    </a:cxn>
                    <a:cxn ang="0">
                      <a:pos x="T4" y="T5"/>
                    </a:cxn>
                    <a:cxn ang="0">
                      <a:pos x="T6" y="T7"/>
                    </a:cxn>
                    <a:cxn ang="0">
                      <a:pos x="T8" y="T9"/>
                    </a:cxn>
                  </a:cxnLst>
                  <a:rect l="0" t="0" r="r" b="b"/>
                  <a:pathLst>
                    <a:path w="356" h="341">
                      <a:moveTo>
                        <a:pt x="240" y="341"/>
                      </a:moveTo>
                      <a:cubicBezTo>
                        <a:pt x="245" y="328"/>
                        <a:pt x="250" y="316"/>
                        <a:pt x="255" y="304"/>
                      </a:cubicBezTo>
                      <a:cubicBezTo>
                        <a:pt x="356" y="36"/>
                        <a:pt x="222" y="0"/>
                        <a:pt x="122" y="27"/>
                      </a:cubicBezTo>
                      <a:cubicBezTo>
                        <a:pt x="10" y="59"/>
                        <a:pt x="0" y="94"/>
                        <a:pt x="121" y="223"/>
                      </a:cubicBezTo>
                      <a:cubicBezTo>
                        <a:pt x="152" y="255"/>
                        <a:pt x="192" y="294"/>
                        <a:pt x="240" y="34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square" lIns="91440" tIns="45720" rIns="91440" bIns="45720" anchor="ctr">
                  <a:normAutofit fontScale="77500" lnSpcReduction="20000"/>
                </a:bodyPr>
                <a:lstStyle/>
                <a:p>
                  <a:pPr algn="ctr"/>
                  <a:endParaRPr/>
                </a:p>
              </p:txBody>
            </p:sp>
          </p:grpSp>
        </p:grpSp>
        <p:grpSp>
          <p:nvGrpSpPr>
            <p:cNvPr id="18" name="组合 17">
              <a:extLst>
                <a:ext uri="{FF2B5EF4-FFF2-40B4-BE49-F238E27FC236}">
                  <a16:creationId xmlns:a16="http://schemas.microsoft.com/office/drawing/2014/main" id="{E923C0B1-04CF-4D55-8117-9503F8FAC198}"/>
                </a:ext>
              </a:extLst>
            </p:cNvPr>
            <p:cNvGrpSpPr/>
            <p:nvPr/>
          </p:nvGrpSpPr>
          <p:grpSpPr>
            <a:xfrm>
              <a:off x="7500446" y="2892347"/>
              <a:ext cx="377581" cy="377581"/>
              <a:chOff x="7806958" y="2825610"/>
              <a:chExt cx="377581" cy="377581"/>
            </a:xfrm>
          </p:grpSpPr>
          <p:sp>
            <p:nvSpPr>
              <p:cNvPr id="40" name="ïṡ1iḍe">
                <a:extLst>
                  <a:ext uri="{FF2B5EF4-FFF2-40B4-BE49-F238E27FC236}">
                    <a16:creationId xmlns:a16="http://schemas.microsoft.com/office/drawing/2014/main" id="{0998103A-74F0-4417-849A-255A2639F5F0}"/>
                  </a:ext>
                </a:extLst>
              </p:cNvPr>
              <p:cNvSpPr/>
              <p:nvPr/>
            </p:nvSpPr>
            <p:spPr>
              <a:xfrm>
                <a:off x="7806958" y="2825610"/>
                <a:ext cx="377581" cy="377581"/>
              </a:xfrm>
              <a:prstGeom prst="ellipse">
                <a:avLst/>
              </a:prstGeom>
              <a:solidFill>
                <a:srgbClr val="27B4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1" name="îšḻîḋê">
                <a:extLst>
                  <a:ext uri="{FF2B5EF4-FFF2-40B4-BE49-F238E27FC236}">
                    <a16:creationId xmlns:a16="http://schemas.microsoft.com/office/drawing/2014/main" id="{4603037A-9C0C-438E-835D-32F0D418A0A7}"/>
                  </a:ext>
                </a:extLst>
              </p:cNvPr>
              <p:cNvSpPr/>
              <p:nvPr/>
            </p:nvSpPr>
            <p:spPr bwMode="auto">
              <a:xfrm>
                <a:off x="7907171" y="2925956"/>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9" name="组合 18">
              <a:extLst>
                <a:ext uri="{FF2B5EF4-FFF2-40B4-BE49-F238E27FC236}">
                  <a16:creationId xmlns:a16="http://schemas.microsoft.com/office/drawing/2014/main" id="{3E61DF15-DD95-4EF5-B159-8E50AC1CB214}"/>
                </a:ext>
              </a:extLst>
            </p:cNvPr>
            <p:cNvGrpSpPr/>
            <p:nvPr/>
          </p:nvGrpSpPr>
          <p:grpSpPr>
            <a:xfrm>
              <a:off x="6953443" y="2275771"/>
              <a:ext cx="377581" cy="377581"/>
              <a:chOff x="7277908" y="2275771"/>
              <a:chExt cx="377581" cy="377581"/>
            </a:xfrm>
          </p:grpSpPr>
          <p:sp>
            <p:nvSpPr>
              <p:cNvPr id="36" name="iSḻídê">
                <a:extLst>
                  <a:ext uri="{FF2B5EF4-FFF2-40B4-BE49-F238E27FC236}">
                    <a16:creationId xmlns:a16="http://schemas.microsoft.com/office/drawing/2014/main" id="{D3A68178-72E5-4359-B055-AD8B0ADE5AE3}"/>
                  </a:ext>
                </a:extLst>
              </p:cNvPr>
              <p:cNvSpPr/>
              <p:nvPr/>
            </p:nvSpPr>
            <p:spPr>
              <a:xfrm>
                <a:off x="7277908" y="2275771"/>
                <a:ext cx="377581" cy="377581"/>
              </a:xfrm>
              <a:prstGeom prst="ellipse">
                <a:avLst/>
              </a:prstGeom>
              <a:solidFill>
                <a:srgbClr val="2365C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2" name="ïŝļïdê">
                <a:extLst>
                  <a:ext uri="{FF2B5EF4-FFF2-40B4-BE49-F238E27FC236}">
                    <a16:creationId xmlns:a16="http://schemas.microsoft.com/office/drawing/2014/main" id="{BDFD8497-292A-4C57-B235-72CCD90A066B}"/>
                  </a:ext>
                </a:extLst>
              </p:cNvPr>
              <p:cNvSpPr/>
              <p:nvPr/>
            </p:nvSpPr>
            <p:spPr bwMode="auto">
              <a:xfrm>
                <a:off x="7378120" y="237611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3" name="组合 182">
              <a:extLst>
                <a:ext uri="{FF2B5EF4-FFF2-40B4-BE49-F238E27FC236}">
                  <a16:creationId xmlns:a16="http://schemas.microsoft.com/office/drawing/2014/main" id="{8C8F9AB0-20C2-4D05-819F-3EDDEA64AE82}"/>
                </a:ext>
              </a:extLst>
            </p:cNvPr>
            <p:cNvGrpSpPr/>
            <p:nvPr/>
          </p:nvGrpSpPr>
          <p:grpSpPr>
            <a:xfrm>
              <a:off x="6977319" y="4801716"/>
              <a:ext cx="377581" cy="377581"/>
              <a:chOff x="7277908" y="4817701"/>
              <a:chExt cx="377581" cy="377581"/>
            </a:xfrm>
          </p:grpSpPr>
          <p:sp>
            <p:nvSpPr>
              <p:cNvPr id="37" name="ïs1ídé">
                <a:extLst>
                  <a:ext uri="{FF2B5EF4-FFF2-40B4-BE49-F238E27FC236}">
                    <a16:creationId xmlns:a16="http://schemas.microsoft.com/office/drawing/2014/main" id="{F9EDBF95-303F-4E5E-92DC-4D3DDF1267DC}"/>
                  </a:ext>
                </a:extLst>
              </p:cNvPr>
              <p:cNvSpPr/>
              <p:nvPr/>
            </p:nvSpPr>
            <p:spPr>
              <a:xfrm>
                <a:off x="7277908" y="4817701"/>
                <a:ext cx="377581" cy="37758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3" name="îṥľîdè">
                <a:extLst>
                  <a:ext uri="{FF2B5EF4-FFF2-40B4-BE49-F238E27FC236}">
                    <a16:creationId xmlns:a16="http://schemas.microsoft.com/office/drawing/2014/main" id="{0101B185-7EE3-43B1-BF2F-20F6A628AA70}"/>
                  </a:ext>
                </a:extLst>
              </p:cNvPr>
              <p:cNvSpPr/>
              <p:nvPr/>
            </p:nvSpPr>
            <p:spPr bwMode="auto">
              <a:xfrm>
                <a:off x="7378120" y="4918047"/>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182" name="组合 181">
              <a:extLst>
                <a:ext uri="{FF2B5EF4-FFF2-40B4-BE49-F238E27FC236}">
                  <a16:creationId xmlns:a16="http://schemas.microsoft.com/office/drawing/2014/main" id="{CEDFAC09-0FC5-418B-8B1F-F167715E983D}"/>
                </a:ext>
              </a:extLst>
            </p:cNvPr>
            <p:cNvGrpSpPr/>
            <p:nvPr/>
          </p:nvGrpSpPr>
          <p:grpSpPr>
            <a:xfrm>
              <a:off x="7434721" y="4185537"/>
              <a:ext cx="377581" cy="377581"/>
              <a:chOff x="7710642" y="4323914"/>
              <a:chExt cx="377581" cy="377581"/>
            </a:xfrm>
          </p:grpSpPr>
          <p:sp>
            <p:nvSpPr>
              <p:cNvPr id="38" name="îŝľíḑe">
                <a:extLst>
                  <a:ext uri="{FF2B5EF4-FFF2-40B4-BE49-F238E27FC236}">
                    <a16:creationId xmlns:a16="http://schemas.microsoft.com/office/drawing/2014/main" id="{AEA7DEE9-CE17-4BE2-A833-521FA56BD0FB}"/>
                  </a:ext>
                </a:extLst>
              </p:cNvPr>
              <p:cNvSpPr/>
              <p:nvPr/>
            </p:nvSpPr>
            <p:spPr>
              <a:xfrm>
                <a:off x="7710642" y="4323914"/>
                <a:ext cx="377581" cy="37758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4" name="íṣļiḍé">
                <a:extLst>
                  <a:ext uri="{FF2B5EF4-FFF2-40B4-BE49-F238E27FC236}">
                    <a16:creationId xmlns:a16="http://schemas.microsoft.com/office/drawing/2014/main" id="{253DEF4B-8FEF-416A-B63A-0BAAE48F3DE6}"/>
                  </a:ext>
                </a:extLst>
              </p:cNvPr>
              <p:cNvSpPr/>
              <p:nvPr/>
            </p:nvSpPr>
            <p:spPr bwMode="auto">
              <a:xfrm>
                <a:off x="7810855" y="442426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nvGrpSpPr>
            <p:cNvPr id="20" name="组合 19">
              <a:extLst>
                <a:ext uri="{FF2B5EF4-FFF2-40B4-BE49-F238E27FC236}">
                  <a16:creationId xmlns:a16="http://schemas.microsoft.com/office/drawing/2014/main" id="{A818DE4E-BBD9-45BC-9E14-E3E24972BEE7}"/>
                </a:ext>
              </a:extLst>
            </p:cNvPr>
            <p:cNvGrpSpPr/>
            <p:nvPr/>
          </p:nvGrpSpPr>
          <p:grpSpPr>
            <a:xfrm>
              <a:off x="7614097" y="3541694"/>
              <a:ext cx="377581" cy="377581"/>
              <a:chOff x="7934937" y="3578554"/>
              <a:chExt cx="377581" cy="377581"/>
            </a:xfrm>
          </p:grpSpPr>
          <p:sp>
            <p:nvSpPr>
              <p:cNvPr id="39" name="iŝľiḍê">
                <a:extLst>
                  <a:ext uri="{FF2B5EF4-FFF2-40B4-BE49-F238E27FC236}">
                    <a16:creationId xmlns:a16="http://schemas.microsoft.com/office/drawing/2014/main" id="{169BC2AA-1DED-49DC-BD21-BD1CA0DB2B42}"/>
                  </a:ext>
                </a:extLst>
              </p:cNvPr>
              <p:cNvSpPr/>
              <p:nvPr/>
            </p:nvSpPr>
            <p:spPr>
              <a:xfrm>
                <a:off x="7934937" y="3578554"/>
                <a:ext cx="377581" cy="377581"/>
              </a:xfrm>
              <a:prstGeom prst="ellipse">
                <a:avLst/>
              </a:prstGeom>
              <a:solidFill>
                <a:srgbClr val="71E3B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7500" lnSpcReduction="20000"/>
              </a:bodyPr>
              <a:lstStyle/>
              <a:p>
                <a:pPr algn="ctr"/>
                <a:endParaRPr/>
              </a:p>
            </p:txBody>
          </p:sp>
          <p:sp>
            <p:nvSpPr>
              <p:cNvPr id="45" name="î$ḷîḋe">
                <a:extLst>
                  <a:ext uri="{FF2B5EF4-FFF2-40B4-BE49-F238E27FC236}">
                    <a16:creationId xmlns:a16="http://schemas.microsoft.com/office/drawing/2014/main" id="{29E950DE-E0DD-4F3E-B2A4-F9CB55E7D512}"/>
                  </a:ext>
                </a:extLst>
              </p:cNvPr>
              <p:cNvSpPr/>
              <p:nvPr/>
            </p:nvSpPr>
            <p:spPr bwMode="auto">
              <a:xfrm>
                <a:off x="8035150" y="3678900"/>
                <a:ext cx="177156" cy="176890"/>
              </a:xfrm>
              <a:custGeom>
                <a:avLst/>
                <a:gdLst>
                  <a:gd name="T0" fmla="*/ 1412 w 4000"/>
                  <a:gd name="T1" fmla="*/ 2000 h 4000"/>
                  <a:gd name="T2" fmla="*/ 1408 w 4000"/>
                  <a:gd name="T3" fmla="*/ 2040 h 4000"/>
                  <a:gd name="T4" fmla="*/ 2841 w 4000"/>
                  <a:gd name="T5" fmla="*/ 2757 h 4000"/>
                  <a:gd name="T6" fmla="*/ 3294 w 4000"/>
                  <a:gd name="T7" fmla="*/ 2588 h 4000"/>
                  <a:gd name="T8" fmla="*/ 4000 w 4000"/>
                  <a:gd name="T9" fmla="*/ 3294 h 4000"/>
                  <a:gd name="T10" fmla="*/ 3294 w 4000"/>
                  <a:gd name="T11" fmla="*/ 4000 h 4000"/>
                  <a:gd name="T12" fmla="*/ 2588 w 4000"/>
                  <a:gd name="T13" fmla="*/ 3294 h 4000"/>
                  <a:gd name="T14" fmla="*/ 2592 w 4000"/>
                  <a:gd name="T15" fmla="*/ 3253 h 4000"/>
                  <a:gd name="T16" fmla="*/ 1159 w 4000"/>
                  <a:gd name="T17" fmla="*/ 2537 h 4000"/>
                  <a:gd name="T18" fmla="*/ 706 w 4000"/>
                  <a:gd name="T19" fmla="*/ 2706 h 4000"/>
                  <a:gd name="T20" fmla="*/ 0 w 4000"/>
                  <a:gd name="T21" fmla="*/ 2000 h 4000"/>
                  <a:gd name="T22" fmla="*/ 706 w 4000"/>
                  <a:gd name="T23" fmla="*/ 1294 h 4000"/>
                  <a:gd name="T24" fmla="*/ 1159 w 4000"/>
                  <a:gd name="T25" fmla="*/ 1462 h 4000"/>
                  <a:gd name="T26" fmla="*/ 2592 w 4000"/>
                  <a:gd name="T27" fmla="*/ 746 h 4000"/>
                  <a:gd name="T28" fmla="*/ 2588 w 4000"/>
                  <a:gd name="T29" fmla="*/ 705 h 4000"/>
                  <a:gd name="T30" fmla="*/ 3294 w 4000"/>
                  <a:gd name="T31" fmla="*/ 0 h 4000"/>
                  <a:gd name="T32" fmla="*/ 4000 w 4000"/>
                  <a:gd name="T33" fmla="*/ 706 h 4000"/>
                  <a:gd name="T34" fmla="*/ 3294 w 4000"/>
                  <a:gd name="T35" fmla="*/ 1412 h 4000"/>
                  <a:gd name="T36" fmla="*/ 2841 w 4000"/>
                  <a:gd name="T37" fmla="*/ 1243 h 4000"/>
                  <a:gd name="T38" fmla="*/ 1408 w 4000"/>
                  <a:gd name="T39" fmla="*/ 1959 h 4000"/>
                  <a:gd name="T40" fmla="*/ 1412 w 4000"/>
                  <a:gd name="T41" fmla="*/ 2000 h 4000"/>
                  <a:gd name="T42" fmla="*/ 1412 w 4000"/>
                  <a:gd name="T43" fmla="*/ 2000 h 4000"/>
                  <a:gd name="T44" fmla="*/ 1412 w 4000"/>
                  <a:gd name="T45" fmla="*/ 2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0" h="4000">
                    <a:moveTo>
                      <a:pt x="1412" y="2000"/>
                    </a:moveTo>
                    <a:cubicBezTo>
                      <a:pt x="1412" y="2014"/>
                      <a:pt x="1409" y="2026"/>
                      <a:pt x="1408" y="2040"/>
                    </a:cubicBezTo>
                    <a:lnTo>
                      <a:pt x="2841" y="2757"/>
                    </a:lnTo>
                    <a:cubicBezTo>
                      <a:pt x="2964" y="2653"/>
                      <a:pt x="3121" y="2588"/>
                      <a:pt x="3294" y="2588"/>
                    </a:cubicBezTo>
                    <a:cubicBezTo>
                      <a:pt x="3684" y="2588"/>
                      <a:pt x="4000" y="2904"/>
                      <a:pt x="4000" y="3294"/>
                    </a:cubicBezTo>
                    <a:cubicBezTo>
                      <a:pt x="4000" y="3684"/>
                      <a:pt x="3684" y="4000"/>
                      <a:pt x="3294" y="4000"/>
                    </a:cubicBezTo>
                    <a:cubicBezTo>
                      <a:pt x="2904" y="4000"/>
                      <a:pt x="2588" y="3684"/>
                      <a:pt x="2588" y="3294"/>
                    </a:cubicBezTo>
                    <a:cubicBezTo>
                      <a:pt x="2588" y="3280"/>
                      <a:pt x="2591" y="3267"/>
                      <a:pt x="2592" y="3253"/>
                    </a:cubicBezTo>
                    <a:lnTo>
                      <a:pt x="1159" y="2537"/>
                    </a:lnTo>
                    <a:cubicBezTo>
                      <a:pt x="1036" y="2641"/>
                      <a:pt x="879" y="2706"/>
                      <a:pt x="706" y="2706"/>
                    </a:cubicBezTo>
                    <a:cubicBezTo>
                      <a:pt x="316" y="2706"/>
                      <a:pt x="0" y="2390"/>
                      <a:pt x="0" y="2000"/>
                    </a:cubicBezTo>
                    <a:cubicBezTo>
                      <a:pt x="0" y="1610"/>
                      <a:pt x="316" y="1294"/>
                      <a:pt x="706" y="1294"/>
                    </a:cubicBezTo>
                    <a:cubicBezTo>
                      <a:pt x="879" y="1294"/>
                      <a:pt x="1036" y="1359"/>
                      <a:pt x="1159" y="1462"/>
                    </a:cubicBezTo>
                    <a:lnTo>
                      <a:pt x="2592" y="746"/>
                    </a:lnTo>
                    <a:cubicBezTo>
                      <a:pt x="2591" y="732"/>
                      <a:pt x="2588" y="720"/>
                      <a:pt x="2588" y="705"/>
                    </a:cubicBezTo>
                    <a:cubicBezTo>
                      <a:pt x="2588" y="316"/>
                      <a:pt x="2904" y="0"/>
                      <a:pt x="3294" y="0"/>
                    </a:cubicBezTo>
                    <a:cubicBezTo>
                      <a:pt x="3684" y="0"/>
                      <a:pt x="4000" y="316"/>
                      <a:pt x="4000" y="706"/>
                    </a:cubicBezTo>
                    <a:cubicBezTo>
                      <a:pt x="4000" y="1096"/>
                      <a:pt x="3684" y="1412"/>
                      <a:pt x="3294" y="1412"/>
                    </a:cubicBezTo>
                    <a:cubicBezTo>
                      <a:pt x="3120" y="1412"/>
                      <a:pt x="2964" y="1347"/>
                      <a:pt x="2841" y="1243"/>
                    </a:cubicBezTo>
                    <a:lnTo>
                      <a:pt x="1408" y="1959"/>
                    </a:lnTo>
                    <a:cubicBezTo>
                      <a:pt x="1409" y="1973"/>
                      <a:pt x="1412" y="1986"/>
                      <a:pt x="1412" y="2000"/>
                    </a:cubicBezTo>
                    <a:lnTo>
                      <a:pt x="1412" y="2000"/>
                    </a:lnTo>
                    <a:close/>
                    <a:moveTo>
                      <a:pt x="1412" y="2000"/>
                    </a:moveTo>
                  </a:path>
                </a:pathLst>
              </a:custGeom>
              <a:solidFill>
                <a:schemeClr val="bg1"/>
              </a:solidFill>
              <a:ln>
                <a:noFill/>
              </a:ln>
            </p:spPr>
            <p:txBody>
              <a:bodyPr/>
              <a:lstStyle/>
              <a:p>
                <a:endParaRPr lang="zh-CN" altLang="en-US"/>
              </a:p>
            </p:txBody>
          </p:sp>
        </p:grpSp>
      </p:grpSp>
      <p:grpSp>
        <p:nvGrpSpPr>
          <p:cNvPr id="190" name="组合 189">
            <a:extLst>
              <a:ext uri="{FF2B5EF4-FFF2-40B4-BE49-F238E27FC236}">
                <a16:creationId xmlns:a16="http://schemas.microsoft.com/office/drawing/2014/main" id="{D1303917-04D5-4378-B67F-8A584C04A60B}"/>
              </a:ext>
            </a:extLst>
          </p:cNvPr>
          <p:cNvGrpSpPr/>
          <p:nvPr/>
        </p:nvGrpSpPr>
        <p:grpSpPr>
          <a:xfrm>
            <a:off x="9544443" y="2472412"/>
            <a:ext cx="1437999" cy="369332"/>
            <a:chOff x="9544443" y="2472412"/>
            <a:chExt cx="1437999" cy="369332"/>
          </a:xfrm>
        </p:grpSpPr>
        <p:grpSp>
          <p:nvGrpSpPr>
            <p:cNvPr id="46" name="iŝḷîḓè">
              <a:extLst>
                <a:ext uri="{FF2B5EF4-FFF2-40B4-BE49-F238E27FC236}">
                  <a16:creationId xmlns:a16="http://schemas.microsoft.com/office/drawing/2014/main" id="{44A4471E-6116-4397-9F1C-CFDB778F6A82}"/>
                </a:ext>
              </a:extLst>
            </p:cNvPr>
            <p:cNvGrpSpPr/>
            <p:nvPr/>
          </p:nvGrpSpPr>
          <p:grpSpPr>
            <a:xfrm>
              <a:off x="9544443" y="2527202"/>
              <a:ext cx="252299" cy="252299"/>
              <a:chOff x="0" y="0"/>
              <a:chExt cx="767929" cy="767929"/>
            </a:xfrm>
          </p:grpSpPr>
          <p:sp>
            <p:nvSpPr>
              <p:cNvPr id="59" name="íşľïdé">
                <a:extLst>
                  <a:ext uri="{FF2B5EF4-FFF2-40B4-BE49-F238E27FC236}">
                    <a16:creationId xmlns:a16="http://schemas.microsoft.com/office/drawing/2014/main" id="{FA979DDF-0AA0-47B8-AE30-F841798D7720}"/>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365C9"/>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60" name="ï$ļíḑe">
                <a:extLst>
                  <a:ext uri="{FF2B5EF4-FFF2-40B4-BE49-F238E27FC236}">
                    <a16:creationId xmlns:a16="http://schemas.microsoft.com/office/drawing/2014/main" id="{3B4BBA6B-CED9-4585-B0F6-DC1F4E0B9355}"/>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4" name="矩形 183">
              <a:extLst>
                <a:ext uri="{FF2B5EF4-FFF2-40B4-BE49-F238E27FC236}">
                  <a16:creationId xmlns:a16="http://schemas.microsoft.com/office/drawing/2014/main" id="{D14ABF2B-2433-4EEC-869E-94060A6C0FEE}"/>
                </a:ext>
              </a:extLst>
            </p:cNvPr>
            <p:cNvSpPr/>
            <p:nvPr/>
          </p:nvSpPr>
          <p:spPr>
            <a:xfrm>
              <a:off x="9874446" y="2472412"/>
              <a:ext cx="1107996" cy="369332"/>
            </a:xfrm>
            <a:prstGeom prst="rect">
              <a:avLst/>
            </a:prstGeom>
          </p:spPr>
          <p:txBody>
            <a:bodyPr wrap="none">
              <a:spAutoFit/>
            </a:bodyPr>
            <a:lstStyle/>
            <a:p>
              <a:r>
                <a:rPr lang="zh-CN" altLang="en-US" dirty="0"/>
                <a:t>投资估算</a:t>
              </a:r>
            </a:p>
          </p:txBody>
        </p:sp>
      </p:grpSp>
      <p:grpSp>
        <p:nvGrpSpPr>
          <p:cNvPr id="191" name="组合 190">
            <a:extLst>
              <a:ext uri="{FF2B5EF4-FFF2-40B4-BE49-F238E27FC236}">
                <a16:creationId xmlns:a16="http://schemas.microsoft.com/office/drawing/2014/main" id="{C0DF4D6D-26B1-4F32-85A9-B26F1055225A}"/>
              </a:ext>
            </a:extLst>
          </p:cNvPr>
          <p:cNvGrpSpPr/>
          <p:nvPr/>
        </p:nvGrpSpPr>
        <p:grpSpPr>
          <a:xfrm>
            <a:off x="9544443" y="3012449"/>
            <a:ext cx="1899663" cy="369332"/>
            <a:chOff x="9544443" y="3012449"/>
            <a:chExt cx="1899663" cy="369332"/>
          </a:xfrm>
        </p:grpSpPr>
        <p:grpSp>
          <p:nvGrpSpPr>
            <p:cNvPr id="47" name="ïṡļíḍe">
              <a:extLst>
                <a:ext uri="{FF2B5EF4-FFF2-40B4-BE49-F238E27FC236}">
                  <a16:creationId xmlns:a16="http://schemas.microsoft.com/office/drawing/2014/main" id="{8FB9D530-6839-4DD4-8599-D4DE1A242EEB}"/>
                </a:ext>
              </a:extLst>
            </p:cNvPr>
            <p:cNvGrpSpPr/>
            <p:nvPr/>
          </p:nvGrpSpPr>
          <p:grpSpPr>
            <a:xfrm>
              <a:off x="9544443" y="3068172"/>
              <a:ext cx="252299" cy="252299"/>
              <a:chOff x="0" y="0"/>
              <a:chExt cx="767929" cy="767929"/>
            </a:xfrm>
          </p:grpSpPr>
          <p:sp>
            <p:nvSpPr>
              <p:cNvPr id="57" name="í$ļïde">
                <a:extLst>
                  <a:ext uri="{FF2B5EF4-FFF2-40B4-BE49-F238E27FC236}">
                    <a16:creationId xmlns:a16="http://schemas.microsoft.com/office/drawing/2014/main" id="{B3DCE857-E104-4F8F-A43E-9438530F1E6D}"/>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27B4DB"/>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8" name="îṣḻîdè">
                <a:extLst>
                  <a:ext uri="{FF2B5EF4-FFF2-40B4-BE49-F238E27FC236}">
                    <a16:creationId xmlns:a16="http://schemas.microsoft.com/office/drawing/2014/main" id="{4914A6B0-4EE2-4082-BFC8-18AA77F78182}"/>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5" name="矩形 184">
              <a:extLst>
                <a:ext uri="{FF2B5EF4-FFF2-40B4-BE49-F238E27FC236}">
                  <a16:creationId xmlns:a16="http://schemas.microsoft.com/office/drawing/2014/main" id="{F41BEDCB-56EB-4067-A9A0-F5549650442D}"/>
                </a:ext>
              </a:extLst>
            </p:cNvPr>
            <p:cNvSpPr/>
            <p:nvPr/>
          </p:nvSpPr>
          <p:spPr>
            <a:xfrm>
              <a:off x="9874446" y="3012449"/>
              <a:ext cx="1569660" cy="369332"/>
            </a:xfrm>
            <a:prstGeom prst="rect">
              <a:avLst/>
            </a:prstGeom>
          </p:spPr>
          <p:txBody>
            <a:bodyPr wrap="none">
              <a:spAutoFit/>
            </a:bodyPr>
            <a:lstStyle/>
            <a:p>
              <a:r>
                <a:rPr lang="zh-CN" altLang="en-US" dirty="0"/>
                <a:t>初步设计概算</a:t>
              </a:r>
            </a:p>
          </p:txBody>
        </p:sp>
      </p:grpSp>
      <p:grpSp>
        <p:nvGrpSpPr>
          <p:cNvPr id="192" name="组合 191">
            <a:extLst>
              <a:ext uri="{FF2B5EF4-FFF2-40B4-BE49-F238E27FC236}">
                <a16:creationId xmlns:a16="http://schemas.microsoft.com/office/drawing/2014/main" id="{E159943C-AE04-4D15-85CB-86E43E6AF9B0}"/>
              </a:ext>
            </a:extLst>
          </p:cNvPr>
          <p:cNvGrpSpPr/>
          <p:nvPr/>
        </p:nvGrpSpPr>
        <p:grpSpPr>
          <a:xfrm>
            <a:off x="9544443" y="3552487"/>
            <a:ext cx="1668831" cy="369332"/>
            <a:chOff x="9544443" y="3552487"/>
            <a:chExt cx="1668831" cy="369332"/>
          </a:xfrm>
        </p:grpSpPr>
        <p:grpSp>
          <p:nvGrpSpPr>
            <p:cNvPr id="48" name="í$ḷîḑé">
              <a:extLst>
                <a:ext uri="{FF2B5EF4-FFF2-40B4-BE49-F238E27FC236}">
                  <a16:creationId xmlns:a16="http://schemas.microsoft.com/office/drawing/2014/main" id="{47DB4A55-23FA-4E76-A589-DF4C36E04652}"/>
                </a:ext>
              </a:extLst>
            </p:cNvPr>
            <p:cNvGrpSpPr/>
            <p:nvPr/>
          </p:nvGrpSpPr>
          <p:grpSpPr>
            <a:xfrm>
              <a:off x="9544443" y="3609141"/>
              <a:ext cx="252299" cy="252299"/>
              <a:chOff x="0" y="0"/>
              <a:chExt cx="767929" cy="767929"/>
            </a:xfrm>
          </p:grpSpPr>
          <p:sp>
            <p:nvSpPr>
              <p:cNvPr id="55" name="îš1idé">
                <a:extLst>
                  <a:ext uri="{FF2B5EF4-FFF2-40B4-BE49-F238E27FC236}">
                    <a16:creationId xmlns:a16="http://schemas.microsoft.com/office/drawing/2014/main" id="{25611AAD-4748-4CBD-BFF8-08E95B394904}"/>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1E3B8"/>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6" name="íṩ1iḍê">
                <a:extLst>
                  <a:ext uri="{FF2B5EF4-FFF2-40B4-BE49-F238E27FC236}">
                    <a16:creationId xmlns:a16="http://schemas.microsoft.com/office/drawing/2014/main" id="{398B1118-ECEC-475D-A0F8-045C2346A14B}"/>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6" name="矩形 185">
              <a:extLst>
                <a:ext uri="{FF2B5EF4-FFF2-40B4-BE49-F238E27FC236}">
                  <a16:creationId xmlns:a16="http://schemas.microsoft.com/office/drawing/2014/main" id="{1B2B62A3-ABF3-4657-BA3B-C3E1C38C6398}"/>
                </a:ext>
              </a:extLst>
            </p:cNvPr>
            <p:cNvSpPr/>
            <p:nvPr/>
          </p:nvSpPr>
          <p:spPr>
            <a:xfrm>
              <a:off x="9874446" y="3552487"/>
              <a:ext cx="1338828" cy="369332"/>
            </a:xfrm>
            <a:prstGeom prst="rect">
              <a:avLst/>
            </a:prstGeom>
          </p:spPr>
          <p:txBody>
            <a:bodyPr wrap="none">
              <a:spAutoFit/>
            </a:bodyPr>
            <a:lstStyle/>
            <a:p>
              <a:r>
                <a:rPr lang="zh-CN" altLang="en-US" dirty="0"/>
                <a:t>施工图预算</a:t>
              </a:r>
            </a:p>
          </p:txBody>
        </p:sp>
      </p:grpSp>
      <p:grpSp>
        <p:nvGrpSpPr>
          <p:cNvPr id="193" name="组合 192">
            <a:extLst>
              <a:ext uri="{FF2B5EF4-FFF2-40B4-BE49-F238E27FC236}">
                <a16:creationId xmlns:a16="http://schemas.microsoft.com/office/drawing/2014/main" id="{519A14EB-3845-48AD-BF5E-26E6E7204397}"/>
              </a:ext>
            </a:extLst>
          </p:cNvPr>
          <p:cNvGrpSpPr/>
          <p:nvPr/>
        </p:nvGrpSpPr>
        <p:grpSpPr>
          <a:xfrm>
            <a:off x="9544443" y="4092524"/>
            <a:ext cx="1437999" cy="369332"/>
            <a:chOff x="9544443" y="4092524"/>
            <a:chExt cx="1437999" cy="369332"/>
          </a:xfrm>
        </p:grpSpPr>
        <p:grpSp>
          <p:nvGrpSpPr>
            <p:cNvPr id="49" name="îṧlîdè">
              <a:extLst>
                <a:ext uri="{FF2B5EF4-FFF2-40B4-BE49-F238E27FC236}">
                  <a16:creationId xmlns:a16="http://schemas.microsoft.com/office/drawing/2014/main" id="{6F526CDF-0C75-4900-8DEF-AC464A5754A3}"/>
                </a:ext>
              </a:extLst>
            </p:cNvPr>
            <p:cNvGrpSpPr/>
            <p:nvPr/>
          </p:nvGrpSpPr>
          <p:grpSpPr>
            <a:xfrm>
              <a:off x="9544443" y="4150110"/>
              <a:ext cx="252299" cy="252299"/>
              <a:chOff x="0" y="0"/>
              <a:chExt cx="767929" cy="767929"/>
            </a:xfrm>
          </p:grpSpPr>
          <p:sp>
            <p:nvSpPr>
              <p:cNvPr id="53" name="iśļiḓê">
                <a:extLst>
                  <a:ext uri="{FF2B5EF4-FFF2-40B4-BE49-F238E27FC236}">
                    <a16:creationId xmlns:a16="http://schemas.microsoft.com/office/drawing/2014/main" id="{7DB513CA-FDB2-40BE-A160-FADD28B98C8F}"/>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12700" cap="flat">
                <a:noFill/>
                <a:miter lim="400000"/>
              </a:ln>
              <a:effectLst/>
            </p:spPr>
            <p:txBody>
              <a:bodyPr wrap="square" lIns="91440" tIns="45720" rIns="91440" bIns="45720" anchor="ctr">
                <a:normAutofit fontScale="70000" lnSpcReduction="20000"/>
              </a:bodyPr>
              <a:lstStyle/>
              <a:p>
                <a:pPr algn="ctr"/>
                <a:endParaRPr dirty="0"/>
              </a:p>
            </p:txBody>
          </p:sp>
          <p:sp>
            <p:nvSpPr>
              <p:cNvPr id="54" name="ïSliḋe">
                <a:extLst>
                  <a:ext uri="{FF2B5EF4-FFF2-40B4-BE49-F238E27FC236}">
                    <a16:creationId xmlns:a16="http://schemas.microsoft.com/office/drawing/2014/main" id="{E5A211C8-B82D-41CC-9F10-5D6C8DD3C95C}"/>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7" name="矩形 186">
              <a:extLst>
                <a:ext uri="{FF2B5EF4-FFF2-40B4-BE49-F238E27FC236}">
                  <a16:creationId xmlns:a16="http://schemas.microsoft.com/office/drawing/2014/main" id="{BD91B389-CD08-4329-B632-A6A6E9CBBD32}"/>
                </a:ext>
              </a:extLst>
            </p:cNvPr>
            <p:cNvSpPr/>
            <p:nvPr/>
          </p:nvSpPr>
          <p:spPr>
            <a:xfrm>
              <a:off x="9874446" y="4092524"/>
              <a:ext cx="1107996" cy="369332"/>
            </a:xfrm>
            <a:prstGeom prst="rect">
              <a:avLst/>
            </a:prstGeom>
          </p:spPr>
          <p:txBody>
            <a:bodyPr wrap="none">
              <a:spAutoFit/>
            </a:bodyPr>
            <a:lstStyle/>
            <a:p>
              <a:r>
                <a:rPr lang="zh-CN" altLang="en-US" dirty="0"/>
                <a:t>工程结算</a:t>
              </a:r>
            </a:p>
          </p:txBody>
        </p:sp>
      </p:grpSp>
      <p:grpSp>
        <p:nvGrpSpPr>
          <p:cNvPr id="194" name="组合 193">
            <a:extLst>
              <a:ext uri="{FF2B5EF4-FFF2-40B4-BE49-F238E27FC236}">
                <a16:creationId xmlns:a16="http://schemas.microsoft.com/office/drawing/2014/main" id="{DA371F0D-DD9F-43BD-8391-1C20C30B6DD8}"/>
              </a:ext>
            </a:extLst>
          </p:cNvPr>
          <p:cNvGrpSpPr/>
          <p:nvPr/>
        </p:nvGrpSpPr>
        <p:grpSpPr>
          <a:xfrm>
            <a:off x="9544443" y="4632562"/>
            <a:ext cx="1437999" cy="369332"/>
            <a:chOff x="9544443" y="4632562"/>
            <a:chExt cx="1437999" cy="369332"/>
          </a:xfrm>
        </p:grpSpPr>
        <p:grpSp>
          <p:nvGrpSpPr>
            <p:cNvPr id="50" name="iṩḷiḓé">
              <a:extLst>
                <a:ext uri="{FF2B5EF4-FFF2-40B4-BE49-F238E27FC236}">
                  <a16:creationId xmlns:a16="http://schemas.microsoft.com/office/drawing/2014/main" id="{944F8B5C-2882-46C3-BBEB-3969E52982F2}"/>
                </a:ext>
              </a:extLst>
            </p:cNvPr>
            <p:cNvGrpSpPr/>
            <p:nvPr/>
          </p:nvGrpSpPr>
          <p:grpSpPr>
            <a:xfrm>
              <a:off x="9544443" y="4691079"/>
              <a:ext cx="252299" cy="252299"/>
              <a:chOff x="0" y="0"/>
              <a:chExt cx="767929" cy="767929"/>
            </a:xfrm>
          </p:grpSpPr>
          <p:sp>
            <p:nvSpPr>
              <p:cNvPr id="51" name="ïṣ1îdè">
                <a:extLst>
                  <a:ext uri="{FF2B5EF4-FFF2-40B4-BE49-F238E27FC236}">
                    <a16:creationId xmlns:a16="http://schemas.microsoft.com/office/drawing/2014/main" id="{4ED1C101-D5BF-438F-A1B3-20A33DAC5806}"/>
                  </a:ext>
                </a:extLst>
              </p:cNvPr>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04040"/>
              </a:solidFill>
              <a:ln w="12700" cap="flat">
                <a:noFill/>
                <a:miter lim="400000"/>
              </a:ln>
              <a:effectLst/>
            </p:spPr>
            <p:txBody>
              <a:bodyPr wrap="square" lIns="91440" tIns="45720" rIns="91440" bIns="45720" anchor="ctr">
                <a:normAutofit fontScale="70000" lnSpcReduction="20000"/>
              </a:bodyPr>
              <a:lstStyle/>
              <a:p>
                <a:pPr algn="ctr"/>
                <a:endParaRPr/>
              </a:p>
            </p:txBody>
          </p:sp>
          <p:sp>
            <p:nvSpPr>
              <p:cNvPr id="52" name="íşľiďê">
                <a:extLst>
                  <a:ext uri="{FF2B5EF4-FFF2-40B4-BE49-F238E27FC236}">
                    <a16:creationId xmlns:a16="http://schemas.microsoft.com/office/drawing/2014/main" id="{FCB21F9F-7BCB-4D6C-A8E6-5ECDC4F2E263}"/>
                  </a:ext>
                </a:extLst>
              </p:cNvPr>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wrap="square" lIns="91440" tIns="45720" rIns="91440" bIns="45720" anchor="ctr">
                <a:normAutofit fontScale="25000" lnSpcReduction="20000"/>
              </a:bodyPr>
              <a:lstStyle/>
              <a:p>
                <a:pPr algn="ctr"/>
                <a:endParaRPr/>
              </a:p>
            </p:txBody>
          </p:sp>
        </p:grpSp>
        <p:sp>
          <p:nvSpPr>
            <p:cNvPr id="188" name="矩形 187">
              <a:extLst>
                <a:ext uri="{FF2B5EF4-FFF2-40B4-BE49-F238E27FC236}">
                  <a16:creationId xmlns:a16="http://schemas.microsoft.com/office/drawing/2014/main" id="{7699061C-FD5F-452E-B1B4-619799DE8F1F}"/>
                </a:ext>
              </a:extLst>
            </p:cNvPr>
            <p:cNvSpPr/>
            <p:nvPr/>
          </p:nvSpPr>
          <p:spPr>
            <a:xfrm>
              <a:off x="9874446" y="4632562"/>
              <a:ext cx="1107996" cy="369332"/>
            </a:xfrm>
            <a:prstGeom prst="rect">
              <a:avLst/>
            </a:prstGeom>
          </p:spPr>
          <p:txBody>
            <a:bodyPr wrap="none">
              <a:spAutoFit/>
            </a:bodyPr>
            <a:lstStyle/>
            <a:p>
              <a:r>
                <a:rPr lang="zh-CN" altLang="en-US" dirty="0"/>
                <a:t>竣工决算</a:t>
              </a:r>
            </a:p>
          </p:txBody>
        </p:sp>
      </p:grpSp>
    </p:spTree>
    <p:extLst>
      <p:ext uri="{BB962C8B-B14F-4D97-AF65-F5344CB8AC3E}">
        <p14:creationId xmlns:p14="http://schemas.microsoft.com/office/powerpoint/2010/main" val="417476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ca8cd0c2-e85c-4f2f-991e-3e2601722c7f"/>
</p:tagLst>
</file>

<file path=ppt/tags/tag2.xml><?xml version="1.0" encoding="utf-8"?>
<p:tagLst xmlns:a="http://schemas.openxmlformats.org/drawingml/2006/main" xmlns:r="http://schemas.openxmlformats.org/officeDocument/2006/relationships" xmlns:p="http://schemas.openxmlformats.org/presentationml/2006/main">
  <p:tag name="PA" val="v5.1.1"/>
</p:tagLst>
</file>

<file path=ppt/tags/tag3.xml><?xml version="1.0" encoding="utf-8"?>
<p:tagLst xmlns:a="http://schemas.openxmlformats.org/drawingml/2006/main" xmlns:r="http://schemas.openxmlformats.org/officeDocument/2006/relationships" xmlns:p="http://schemas.openxmlformats.org/presentationml/2006/main">
  <p:tag name="PA" val="v5.1.1"/>
</p:tagLst>
</file>

<file path=ppt/tags/tag4.xml><?xml version="1.0" encoding="utf-8"?>
<p:tagLst xmlns:a="http://schemas.openxmlformats.org/drawingml/2006/main" xmlns:r="http://schemas.openxmlformats.org/officeDocument/2006/relationships" xmlns:p="http://schemas.openxmlformats.org/presentationml/2006/main">
  <p:tag name="ISLIDE.DIAGRAM" val="1e2d5f26-4662-40e5-bd2f-582d76967dcd"/>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22B1DB"/>
      </a:accent1>
      <a:accent2>
        <a:srgbClr val="6DF3BC"/>
      </a:accent2>
      <a:accent3>
        <a:srgbClr val="35C3D5"/>
      </a:accent3>
      <a:accent4>
        <a:srgbClr val="6882FD"/>
      </a:accent4>
      <a:accent5>
        <a:srgbClr val="C9AA68"/>
      </a:accent5>
      <a:accent6>
        <a:srgbClr val="90A4FF"/>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1126</TotalTime>
  <Words>755</Words>
  <Application>Microsoft Office PowerPoint</Application>
  <PresentationFormat>宽屏</PresentationFormat>
  <Paragraphs>91</Paragraphs>
  <Slides>16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时尚中黑简体</vt:lpstr>
      <vt:lpstr>Arial</vt:lpstr>
      <vt:lpstr>Times New Roman</vt:lpstr>
      <vt:lpstr>宋体</vt:lpstr>
      <vt:lpstr>微软雅黑</vt:lpstr>
      <vt:lpstr>Calibri</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song ying</cp:lastModifiedBy>
  <cp:revision>49</cp:revision>
  <cp:lastPrinted>2018-07-30T16:00:00Z</cp:lastPrinted>
  <dcterms:created xsi:type="dcterms:W3CDTF">2018-07-30T16:00:00Z</dcterms:created>
  <dcterms:modified xsi:type="dcterms:W3CDTF">2018-09-29T06:29:44Z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