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9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min" userId="c61074545380f9d8" providerId="LiveId" clId="{765059D1-D7D8-4098-9009-0025808EB138}"/>
    <pc:docChg chg="custSel addSld modSld sldOrd">
      <pc:chgData name="lin min" userId="c61074545380f9d8" providerId="LiveId" clId="{765059D1-D7D8-4098-9009-0025808EB138}" dt="2020-01-13T06:16:56.845" v="454" actId="1076"/>
      <pc:docMkLst>
        <pc:docMk/>
      </pc:docMkLst>
      <pc:sldChg chg="addSp delSp modSp">
        <pc:chgData name="lin min" userId="c61074545380f9d8" providerId="LiveId" clId="{765059D1-D7D8-4098-9009-0025808EB138}" dt="2020-01-13T06:05:59.768" v="290" actId="1076"/>
        <pc:sldMkLst>
          <pc:docMk/>
          <pc:sldMk cId="3888491660" sldId="258"/>
        </pc:sldMkLst>
        <pc:picChg chg="del">
          <ac:chgData name="lin min" userId="c61074545380f9d8" providerId="LiveId" clId="{765059D1-D7D8-4098-9009-0025808EB138}" dt="2020-01-13T06:05:26.663" v="288" actId="478"/>
          <ac:picMkLst>
            <pc:docMk/>
            <pc:sldMk cId="3888491660" sldId="258"/>
            <ac:picMk id="5" creationId="{00000000-0000-0000-0000-000000000000}"/>
          </ac:picMkLst>
        </pc:picChg>
        <pc:picChg chg="add mod">
          <ac:chgData name="lin min" userId="c61074545380f9d8" providerId="LiveId" clId="{765059D1-D7D8-4098-9009-0025808EB138}" dt="2020-01-13T06:05:59.768" v="290" actId="1076"/>
          <ac:picMkLst>
            <pc:docMk/>
            <pc:sldMk cId="3888491660" sldId="258"/>
            <ac:picMk id="6" creationId="{8B3E8D7C-1779-47D4-9BC7-1A0CA444985F}"/>
          </ac:picMkLst>
        </pc:picChg>
      </pc:sldChg>
      <pc:sldChg chg="ord">
        <pc:chgData name="lin min" userId="c61074545380f9d8" providerId="LiveId" clId="{765059D1-D7D8-4098-9009-0025808EB138}" dt="2020-01-13T03:08:01.175" v="3"/>
        <pc:sldMkLst>
          <pc:docMk/>
          <pc:sldMk cId="416500493" sldId="259"/>
        </pc:sldMkLst>
      </pc:sldChg>
      <pc:sldChg chg="modSp">
        <pc:chgData name="lin min" userId="c61074545380f9d8" providerId="LiveId" clId="{765059D1-D7D8-4098-9009-0025808EB138}" dt="2020-01-13T03:03:50.190" v="1" actId="27636"/>
        <pc:sldMkLst>
          <pc:docMk/>
          <pc:sldMk cId="266105224" sldId="260"/>
        </pc:sldMkLst>
        <pc:spChg chg="mod">
          <ac:chgData name="lin min" userId="c61074545380f9d8" providerId="LiveId" clId="{765059D1-D7D8-4098-9009-0025808EB138}" dt="2020-01-13T03:03:50.190" v="1" actId="27636"/>
          <ac:spMkLst>
            <pc:docMk/>
            <pc:sldMk cId="266105224" sldId="260"/>
            <ac:spMk id="3" creationId="{00000000-0000-0000-0000-000000000000}"/>
          </ac:spMkLst>
        </pc:spChg>
      </pc:sldChg>
      <pc:sldChg chg="modSp add">
        <pc:chgData name="lin min" userId="c61074545380f9d8" providerId="LiveId" clId="{765059D1-D7D8-4098-9009-0025808EB138}" dt="2020-01-13T03:23:03.586" v="157"/>
        <pc:sldMkLst>
          <pc:docMk/>
          <pc:sldMk cId="247301299" sldId="262"/>
        </pc:sldMkLst>
        <pc:spChg chg="mod">
          <ac:chgData name="lin min" userId="c61074545380f9d8" providerId="LiveId" clId="{765059D1-D7D8-4098-9009-0025808EB138}" dt="2020-01-13T03:23:03.586" v="157"/>
          <ac:spMkLst>
            <pc:docMk/>
            <pc:sldMk cId="247301299" sldId="262"/>
            <ac:spMk id="2" creationId="{ABA81A97-6AB3-4F8A-B887-860E3268BA99}"/>
          </ac:spMkLst>
        </pc:spChg>
        <pc:spChg chg="mod">
          <ac:chgData name="lin min" userId="c61074545380f9d8" providerId="LiveId" clId="{765059D1-D7D8-4098-9009-0025808EB138}" dt="2020-01-13T03:10:50.102" v="120"/>
          <ac:spMkLst>
            <pc:docMk/>
            <pc:sldMk cId="247301299" sldId="262"/>
            <ac:spMk id="3" creationId="{E448E0B0-799F-452D-9DD0-554568B7BBAD}"/>
          </ac:spMkLst>
        </pc:spChg>
      </pc:sldChg>
      <pc:sldChg chg="addSp delSp modSp add">
        <pc:chgData name="lin min" userId="c61074545380f9d8" providerId="LiveId" clId="{765059D1-D7D8-4098-9009-0025808EB138}" dt="2020-01-13T06:16:56.845" v="454" actId="1076"/>
        <pc:sldMkLst>
          <pc:docMk/>
          <pc:sldMk cId="1333501868" sldId="263"/>
        </pc:sldMkLst>
        <pc:spChg chg="mod">
          <ac:chgData name="lin min" userId="c61074545380f9d8" providerId="LiveId" clId="{765059D1-D7D8-4098-9009-0025808EB138}" dt="2020-01-13T05:17:35.338" v="202"/>
          <ac:spMkLst>
            <pc:docMk/>
            <pc:sldMk cId="1333501868" sldId="263"/>
            <ac:spMk id="2" creationId="{EF86B2CB-DD46-48AF-830A-F467204E2D19}"/>
          </ac:spMkLst>
        </pc:spChg>
        <pc:spChg chg="mod">
          <ac:chgData name="lin min" userId="c61074545380f9d8" providerId="LiveId" clId="{765059D1-D7D8-4098-9009-0025808EB138}" dt="2020-01-13T06:11:04.384" v="384" actId="20577"/>
          <ac:spMkLst>
            <pc:docMk/>
            <pc:sldMk cId="1333501868" sldId="263"/>
            <ac:spMk id="3" creationId="{0BFA508D-506A-4601-B85D-41D6AB61C395}"/>
          </ac:spMkLst>
        </pc:spChg>
        <pc:spChg chg="add mod">
          <ac:chgData name="lin min" userId="c61074545380f9d8" providerId="LiveId" clId="{765059D1-D7D8-4098-9009-0025808EB138}" dt="2020-01-13T06:06:23.518" v="293" actId="1076"/>
          <ac:spMkLst>
            <pc:docMk/>
            <pc:sldMk cId="1333501868" sldId="263"/>
            <ac:spMk id="7" creationId="{5080EA05-C77C-4125-8FCC-B542B08A33BC}"/>
          </ac:spMkLst>
        </pc:spChg>
        <pc:spChg chg="add mod">
          <ac:chgData name="lin min" userId="c61074545380f9d8" providerId="LiveId" clId="{765059D1-D7D8-4098-9009-0025808EB138}" dt="2020-01-13T06:16:51.109" v="453" actId="164"/>
          <ac:spMkLst>
            <pc:docMk/>
            <pc:sldMk cId="1333501868" sldId="263"/>
            <ac:spMk id="12" creationId="{A850751C-0ACD-4DAF-8754-787259473164}"/>
          </ac:spMkLst>
        </pc:spChg>
        <pc:spChg chg="add mod">
          <ac:chgData name="lin min" userId="c61074545380f9d8" providerId="LiveId" clId="{765059D1-D7D8-4098-9009-0025808EB138}" dt="2020-01-13T06:16:51.109" v="453" actId="164"/>
          <ac:spMkLst>
            <pc:docMk/>
            <pc:sldMk cId="1333501868" sldId="263"/>
            <ac:spMk id="15" creationId="{FC10F06C-D537-4663-885D-01AA82354628}"/>
          </ac:spMkLst>
        </pc:spChg>
        <pc:spChg chg="add mod">
          <ac:chgData name="lin min" userId="c61074545380f9d8" providerId="LiveId" clId="{765059D1-D7D8-4098-9009-0025808EB138}" dt="2020-01-13T06:16:51.109" v="453" actId="164"/>
          <ac:spMkLst>
            <pc:docMk/>
            <pc:sldMk cId="1333501868" sldId="263"/>
            <ac:spMk id="16" creationId="{F44BBDB2-44C2-48DF-B927-8D5AB361FF36}"/>
          </ac:spMkLst>
        </pc:spChg>
        <pc:spChg chg="add mod">
          <ac:chgData name="lin min" userId="c61074545380f9d8" providerId="LiveId" clId="{765059D1-D7D8-4098-9009-0025808EB138}" dt="2020-01-13T06:16:51.109" v="453" actId="164"/>
          <ac:spMkLst>
            <pc:docMk/>
            <pc:sldMk cId="1333501868" sldId="263"/>
            <ac:spMk id="17" creationId="{0FB96882-8542-4ECC-A4AF-A055B38CF7DD}"/>
          </ac:spMkLst>
        </pc:spChg>
        <pc:spChg chg="add mod">
          <ac:chgData name="lin min" userId="c61074545380f9d8" providerId="LiveId" clId="{765059D1-D7D8-4098-9009-0025808EB138}" dt="2020-01-13T06:16:51.109" v="453" actId="164"/>
          <ac:spMkLst>
            <pc:docMk/>
            <pc:sldMk cId="1333501868" sldId="263"/>
            <ac:spMk id="18" creationId="{96B86B83-9EC4-4A26-B05A-2552C5816640}"/>
          </ac:spMkLst>
        </pc:spChg>
        <pc:grpChg chg="add mod">
          <ac:chgData name="lin min" userId="c61074545380f9d8" providerId="LiveId" clId="{765059D1-D7D8-4098-9009-0025808EB138}" dt="2020-01-13T06:16:56.845" v="454" actId="1076"/>
          <ac:grpSpMkLst>
            <pc:docMk/>
            <pc:sldMk cId="1333501868" sldId="263"/>
            <ac:grpSpMk id="19" creationId="{1D8663DF-2AE9-4660-A839-427CE69C59D5}"/>
          </ac:grpSpMkLst>
        </pc:grpChg>
        <pc:picChg chg="add mod">
          <ac:chgData name="lin min" userId="c61074545380f9d8" providerId="LiveId" clId="{765059D1-D7D8-4098-9009-0025808EB138}" dt="2020-01-13T06:06:18.790" v="292" actId="1076"/>
          <ac:picMkLst>
            <pc:docMk/>
            <pc:sldMk cId="1333501868" sldId="263"/>
            <ac:picMk id="4" creationId="{63D8A04E-A524-4F82-9466-D220434E9CD5}"/>
          </ac:picMkLst>
        </pc:picChg>
        <pc:picChg chg="add del mod modCrop">
          <ac:chgData name="lin min" userId="c61074545380f9d8" providerId="LiveId" clId="{765059D1-D7D8-4098-9009-0025808EB138}" dt="2020-01-13T06:03:52.670" v="279" actId="478"/>
          <ac:picMkLst>
            <pc:docMk/>
            <pc:sldMk cId="1333501868" sldId="263"/>
            <ac:picMk id="5" creationId="{57A0F9C0-F939-4567-A2B0-26949416BC4F}"/>
          </ac:picMkLst>
        </pc:picChg>
        <pc:picChg chg="add del mod">
          <ac:chgData name="lin min" userId="c61074545380f9d8" providerId="LiveId" clId="{765059D1-D7D8-4098-9009-0025808EB138}" dt="2020-01-13T06:04:25.985" v="282" actId="478"/>
          <ac:picMkLst>
            <pc:docMk/>
            <pc:sldMk cId="1333501868" sldId="263"/>
            <ac:picMk id="6" creationId="{FD1238C0-36AF-40D9-9437-ABE9BA0836CB}"/>
          </ac:picMkLst>
        </pc:picChg>
        <pc:picChg chg="add mod">
          <ac:chgData name="lin min" userId="c61074545380f9d8" providerId="LiveId" clId="{765059D1-D7D8-4098-9009-0025808EB138}" dt="2020-01-13T06:04:22.536" v="281" actId="1076"/>
          <ac:picMkLst>
            <pc:docMk/>
            <pc:sldMk cId="1333501868" sldId="263"/>
            <ac:picMk id="8" creationId="{4CCBCA88-83E7-447F-B3C6-657E862F5BB2}"/>
          </ac:picMkLst>
        </pc:picChg>
        <pc:picChg chg="add del mod">
          <ac:chgData name="lin min" userId="c61074545380f9d8" providerId="LiveId" clId="{765059D1-D7D8-4098-9009-0025808EB138}" dt="2020-01-13T06:04:47.156" v="285" actId="478"/>
          <ac:picMkLst>
            <pc:docMk/>
            <pc:sldMk cId="1333501868" sldId="263"/>
            <ac:picMk id="9" creationId="{2E72744B-45E3-42FE-9175-2EB6E3841E0C}"/>
          </ac:picMkLst>
        </pc:picChg>
        <pc:picChg chg="add mod">
          <ac:chgData name="lin min" userId="c61074545380f9d8" providerId="LiveId" clId="{765059D1-D7D8-4098-9009-0025808EB138}" dt="2020-01-13T06:05:10.913" v="287" actId="1076"/>
          <ac:picMkLst>
            <pc:docMk/>
            <pc:sldMk cId="1333501868" sldId="263"/>
            <ac:picMk id="10" creationId="{B05B0C79-55ED-412A-B4D2-C4261F41F3B2}"/>
          </ac:picMkLst>
        </pc:picChg>
        <pc:picChg chg="add mod modCrop">
          <ac:chgData name="lin min" userId="c61074545380f9d8" providerId="LiveId" clId="{765059D1-D7D8-4098-9009-0025808EB138}" dt="2020-01-13T06:16:51.109" v="453" actId="164"/>
          <ac:picMkLst>
            <pc:docMk/>
            <pc:sldMk cId="1333501868" sldId="263"/>
            <ac:picMk id="11" creationId="{42547CB8-DE7A-44CF-956A-5C2C8565E6DF}"/>
          </ac:picMkLst>
        </pc:picChg>
        <pc:cxnChg chg="add del mod">
          <ac:chgData name="lin min" userId="c61074545380f9d8" providerId="LiveId" clId="{765059D1-D7D8-4098-9009-0025808EB138}" dt="2020-01-13T06:08:38.863" v="314" actId="478"/>
          <ac:cxnSpMkLst>
            <pc:docMk/>
            <pc:sldMk cId="1333501868" sldId="263"/>
            <ac:cxnSpMk id="14" creationId="{45C08194-F246-4CD3-AE0B-56DDD456ADF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7BED8-9724-4E34-B5D2-39A3E747E012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75A3D6DE-80D0-43C6-89B1-2B0F3C8C0E3A}">
      <dgm:prSet phldrT="[文本]"/>
      <dgm:spPr/>
      <dgm:t>
        <a:bodyPr/>
        <a:lstStyle/>
        <a:p>
          <a:r>
            <a:rPr lang="zh-CN" altLang="en-US" dirty="0"/>
            <a:t>适配的流量和波长</a:t>
          </a:r>
        </a:p>
      </dgm:t>
    </dgm:pt>
    <dgm:pt modelId="{0E8FFA3C-279C-40AF-A6D5-37F8A2E1C669}" type="parTrans" cxnId="{FA4EBCCE-B359-44F6-807B-E710DCE9219A}">
      <dgm:prSet/>
      <dgm:spPr/>
      <dgm:t>
        <a:bodyPr/>
        <a:lstStyle/>
        <a:p>
          <a:endParaRPr lang="zh-CN" altLang="en-US"/>
        </a:p>
      </dgm:t>
    </dgm:pt>
    <dgm:pt modelId="{BBDD906D-C871-4F95-93EA-9E524DD5B611}" type="sibTrans" cxnId="{FA4EBCCE-B359-44F6-807B-E710DCE9219A}">
      <dgm:prSet/>
      <dgm:spPr/>
      <dgm:t>
        <a:bodyPr/>
        <a:lstStyle/>
        <a:p>
          <a:endParaRPr lang="zh-CN" altLang="en-US"/>
        </a:p>
      </dgm:t>
    </dgm:pt>
    <dgm:pt modelId="{6E6F2DEC-5E79-42CA-BCC4-F67F04FB7946}">
      <dgm:prSet phldrT="[文本]"/>
      <dgm:spPr/>
      <dgm:t>
        <a:bodyPr/>
        <a:lstStyle/>
        <a:p>
          <a:r>
            <a:rPr lang="zh-CN" altLang="en-US" dirty="0"/>
            <a:t>其他噪声</a:t>
          </a:r>
        </a:p>
      </dgm:t>
    </dgm:pt>
    <dgm:pt modelId="{B7FA8BAD-2F7B-47B2-BFF3-D4781AF6D42F}" type="parTrans" cxnId="{55409A82-6C4C-4332-B9E9-179432EA8AB9}">
      <dgm:prSet/>
      <dgm:spPr/>
      <dgm:t>
        <a:bodyPr/>
        <a:lstStyle/>
        <a:p>
          <a:endParaRPr lang="zh-CN" altLang="en-US"/>
        </a:p>
      </dgm:t>
    </dgm:pt>
    <dgm:pt modelId="{390F95C0-1E2B-4D12-9339-2A0FA6D279A6}" type="sibTrans" cxnId="{55409A82-6C4C-4332-B9E9-179432EA8AB9}">
      <dgm:prSet/>
      <dgm:spPr/>
      <dgm:t>
        <a:bodyPr/>
        <a:lstStyle/>
        <a:p>
          <a:endParaRPr lang="zh-CN" altLang="en-US"/>
        </a:p>
      </dgm:t>
    </dgm:pt>
    <dgm:pt modelId="{37AD067F-2A7E-480C-8075-2E8C6598E7AF}">
      <dgm:prSet phldrT="[文本]"/>
      <dgm:spPr/>
      <dgm:t>
        <a:bodyPr/>
        <a:lstStyle/>
        <a:p>
          <a:r>
            <a:rPr lang="zh-CN" altLang="en-US" dirty="0"/>
            <a:t>汇总，输出文件</a:t>
          </a:r>
        </a:p>
      </dgm:t>
    </dgm:pt>
    <dgm:pt modelId="{28E92736-0841-4AD4-BE96-37283CB8D5F6}" type="parTrans" cxnId="{E63A1D01-3CC1-4CE2-89CC-E019FF8FB9A9}">
      <dgm:prSet/>
      <dgm:spPr/>
      <dgm:t>
        <a:bodyPr/>
        <a:lstStyle/>
        <a:p>
          <a:endParaRPr lang="zh-CN" altLang="en-US"/>
        </a:p>
      </dgm:t>
    </dgm:pt>
    <dgm:pt modelId="{FB20DADB-4E76-4317-A5AA-CC30B69D387E}" type="sibTrans" cxnId="{E63A1D01-3CC1-4CE2-89CC-E019FF8FB9A9}">
      <dgm:prSet/>
      <dgm:spPr/>
      <dgm:t>
        <a:bodyPr/>
        <a:lstStyle/>
        <a:p>
          <a:endParaRPr lang="zh-CN" altLang="en-US"/>
        </a:p>
      </dgm:t>
    </dgm:pt>
    <dgm:pt modelId="{B58731FD-3C52-4ADD-9BBD-932CE8006694}">
      <dgm:prSet phldrT="[文本]"/>
      <dgm:spPr/>
      <dgm:t>
        <a:bodyPr/>
        <a:lstStyle/>
        <a:p>
          <a:r>
            <a:rPr lang="zh-CN" altLang="en-US" dirty="0"/>
            <a:t>天光背景流量</a:t>
          </a:r>
        </a:p>
      </dgm:t>
    </dgm:pt>
    <dgm:pt modelId="{F3A4DB9B-B613-415E-8E92-0837C78B22E6}" type="parTrans" cxnId="{5CD9B53D-839A-44C5-B142-52860F590885}">
      <dgm:prSet/>
      <dgm:spPr/>
      <dgm:t>
        <a:bodyPr/>
        <a:lstStyle/>
        <a:p>
          <a:endParaRPr lang="zh-CN" altLang="en-US"/>
        </a:p>
      </dgm:t>
    </dgm:pt>
    <dgm:pt modelId="{C7BECBCA-204C-478C-B755-C5A3886E7ABF}" type="sibTrans" cxnId="{5CD9B53D-839A-44C5-B142-52860F590885}">
      <dgm:prSet/>
      <dgm:spPr/>
      <dgm:t>
        <a:bodyPr/>
        <a:lstStyle/>
        <a:p>
          <a:endParaRPr lang="zh-CN" altLang="en-US"/>
        </a:p>
      </dgm:t>
    </dgm:pt>
    <dgm:pt modelId="{86435479-4C7A-4C4A-955B-FEFABA731539}" type="pres">
      <dgm:prSet presAssocID="{CBD7BED8-9724-4E34-B5D2-39A3E747E012}" presName="Name0" presStyleCnt="0">
        <dgm:presLayoutVars>
          <dgm:dir/>
          <dgm:resizeHandles val="exact"/>
        </dgm:presLayoutVars>
      </dgm:prSet>
      <dgm:spPr/>
    </dgm:pt>
    <dgm:pt modelId="{E0D9547C-F0AB-4A53-8030-3E1450D2E732}" type="pres">
      <dgm:prSet presAssocID="{CBD7BED8-9724-4E34-B5D2-39A3E747E012}" presName="vNodes" presStyleCnt="0"/>
      <dgm:spPr/>
    </dgm:pt>
    <dgm:pt modelId="{B14A1CD9-93D9-4DFF-A323-8A0A89559A2C}" type="pres">
      <dgm:prSet presAssocID="{75A3D6DE-80D0-43C6-89B1-2B0F3C8C0E3A}" presName="node" presStyleLbl="node1" presStyleIdx="0" presStyleCnt="4" custScaleX="194289" custScaleY="194289" custLinFactY="-30074" custLinFactNeighborX="85357" custLinFactNeighborY="-100000">
        <dgm:presLayoutVars>
          <dgm:bulletEnabled val="1"/>
        </dgm:presLayoutVars>
      </dgm:prSet>
      <dgm:spPr/>
    </dgm:pt>
    <dgm:pt modelId="{AB0661EF-D6A5-438D-8FA4-13BBECEB3464}" type="pres">
      <dgm:prSet presAssocID="{BBDD906D-C871-4F95-93EA-9E524DD5B611}" presName="spacerT" presStyleCnt="0"/>
      <dgm:spPr/>
    </dgm:pt>
    <dgm:pt modelId="{C1004A4D-D93B-4078-A085-BBE5BFAF879F}" type="pres">
      <dgm:prSet presAssocID="{BBDD906D-C871-4F95-93EA-9E524DD5B611}" presName="sibTrans" presStyleLbl="sibTrans2D1" presStyleIdx="0" presStyleCnt="3" custLinFactX="300000" custLinFactY="-88036" custLinFactNeighborX="373626" custLinFactNeighborY="-100000"/>
      <dgm:spPr/>
    </dgm:pt>
    <dgm:pt modelId="{AE09FCEE-16F5-400E-B1AE-3FA789333ED2}" type="pres">
      <dgm:prSet presAssocID="{BBDD906D-C871-4F95-93EA-9E524DD5B611}" presName="spacerB" presStyleCnt="0"/>
      <dgm:spPr/>
    </dgm:pt>
    <dgm:pt modelId="{F32C43C2-0DFD-46BA-B712-4702BE1648B5}" type="pres">
      <dgm:prSet presAssocID="{B58731FD-3C52-4ADD-9BBD-932CE8006694}" presName="node" presStyleLbl="node1" presStyleIdx="1" presStyleCnt="4" custLinFactX="190703" custLinFactY="-218055" custLinFactNeighborX="200000" custLinFactNeighborY="-300000">
        <dgm:presLayoutVars>
          <dgm:bulletEnabled val="1"/>
        </dgm:presLayoutVars>
      </dgm:prSet>
      <dgm:spPr/>
    </dgm:pt>
    <dgm:pt modelId="{1BF8561C-EBE6-477A-8DA6-A91CF8CDF383}" type="pres">
      <dgm:prSet presAssocID="{C7BECBCA-204C-478C-B755-C5A3886E7ABF}" presName="spacerT" presStyleCnt="0"/>
      <dgm:spPr/>
    </dgm:pt>
    <dgm:pt modelId="{32F21562-93BE-4272-B078-52C4F1C84DAE}" type="pres">
      <dgm:prSet presAssocID="{C7BECBCA-204C-478C-B755-C5A3886E7ABF}" presName="sibTrans" presStyleLbl="sibTrans2D1" presStyleIdx="1" presStyleCnt="3" custLinFactX="200000" custLinFactY="-483504" custLinFactNeighborX="201717" custLinFactNeighborY="-500000"/>
      <dgm:spPr/>
    </dgm:pt>
    <dgm:pt modelId="{B90DAEB8-F7A4-4DC5-A7B7-30F973376120}" type="pres">
      <dgm:prSet presAssocID="{C7BECBCA-204C-478C-B755-C5A3886E7ABF}" presName="spacerB" presStyleCnt="0"/>
      <dgm:spPr/>
    </dgm:pt>
    <dgm:pt modelId="{6D2F0652-7BC8-4222-A6A2-3B3B7C136B3B}" type="pres">
      <dgm:prSet presAssocID="{6E6F2DEC-5E79-42CA-BCC4-F67F04FB7946}" presName="node" presStyleLbl="node1" presStyleIdx="2" presStyleCnt="4" custLinFactX="200000" custLinFactY="-200000" custLinFactNeighborX="203523" custLinFactNeighborY="-261112">
        <dgm:presLayoutVars>
          <dgm:bulletEnabled val="1"/>
        </dgm:presLayoutVars>
      </dgm:prSet>
      <dgm:spPr/>
    </dgm:pt>
    <dgm:pt modelId="{848D0264-9995-4111-8587-E454368FFDAB}" type="pres">
      <dgm:prSet presAssocID="{CBD7BED8-9724-4E34-B5D2-39A3E747E012}" presName="sibTransLast" presStyleLbl="sibTrans2D1" presStyleIdx="2" presStyleCnt="3"/>
      <dgm:spPr/>
    </dgm:pt>
    <dgm:pt modelId="{7E9A2473-184E-4DD1-826D-B3809D5BB28C}" type="pres">
      <dgm:prSet presAssocID="{CBD7BED8-9724-4E34-B5D2-39A3E747E012}" presName="connectorText" presStyleLbl="sibTrans2D1" presStyleIdx="2" presStyleCnt="3"/>
      <dgm:spPr/>
    </dgm:pt>
    <dgm:pt modelId="{14E71025-A7BB-4E36-8124-838D1944EFDF}" type="pres">
      <dgm:prSet presAssocID="{CBD7BED8-9724-4E34-B5D2-39A3E747E012}" presName="lastNode" presStyleLbl="node1" presStyleIdx="3" presStyleCnt="4" custScaleX="186418" custScaleY="186418" custLinFactX="-141457" custLinFactNeighborX="-200000" custLinFactNeighborY="62619">
        <dgm:presLayoutVars>
          <dgm:bulletEnabled val="1"/>
        </dgm:presLayoutVars>
      </dgm:prSet>
      <dgm:spPr/>
    </dgm:pt>
  </dgm:ptLst>
  <dgm:cxnLst>
    <dgm:cxn modelId="{E63A1D01-3CC1-4CE2-89CC-E019FF8FB9A9}" srcId="{CBD7BED8-9724-4E34-B5D2-39A3E747E012}" destId="{37AD067F-2A7E-480C-8075-2E8C6598E7AF}" srcOrd="3" destOrd="0" parTransId="{28E92736-0841-4AD4-BE96-37283CB8D5F6}" sibTransId="{FB20DADB-4E76-4317-A5AA-CC30B69D387E}"/>
    <dgm:cxn modelId="{D3DCBF05-BA65-417B-90B4-29FA10DF27F1}" type="presOf" srcId="{390F95C0-1E2B-4D12-9339-2A0FA6D279A6}" destId="{848D0264-9995-4111-8587-E454368FFDAB}" srcOrd="0" destOrd="0" presId="urn:microsoft.com/office/officeart/2005/8/layout/equation2"/>
    <dgm:cxn modelId="{1387E230-763A-43B3-BB62-5998863A97EE}" type="presOf" srcId="{BBDD906D-C871-4F95-93EA-9E524DD5B611}" destId="{C1004A4D-D93B-4078-A085-BBE5BFAF879F}" srcOrd="0" destOrd="0" presId="urn:microsoft.com/office/officeart/2005/8/layout/equation2"/>
    <dgm:cxn modelId="{5CD9B53D-839A-44C5-B142-52860F590885}" srcId="{CBD7BED8-9724-4E34-B5D2-39A3E747E012}" destId="{B58731FD-3C52-4ADD-9BBD-932CE8006694}" srcOrd="1" destOrd="0" parTransId="{F3A4DB9B-B613-415E-8E92-0837C78B22E6}" sibTransId="{C7BECBCA-204C-478C-B755-C5A3886E7ABF}"/>
    <dgm:cxn modelId="{BE92E45B-5B35-4668-B57D-8DCD8EB0CA8A}" type="presOf" srcId="{CBD7BED8-9724-4E34-B5D2-39A3E747E012}" destId="{86435479-4C7A-4C4A-955B-FEFABA731539}" srcOrd="0" destOrd="0" presId="urn:microsoft.com/office/officeart/2005/8/layout/equation2"/>
    <dgm:cxn modelId="{AD525765-E638-4C5A-BCE0-1E42FA9333C6}" type="presOf" srcId="{6E6F2DEC-5E79-42CA-BCC4-F67F04FB7946}" destId="{6D2F0652-7BC8-4222-A6A2-3B3B7C136B3B}" srcOrd="0" destOrd="0" presId="urn:microsoft.com/office/officeart/2005/8/layout/equation2"/>
    <dgm:cxn modelId="{F5EC6267-FFA7-4891-9519-CB9EAB6B665E}" type="presOf" srcId="{390F95C0-1E2B-4D12-9339-2A0FA6D279A6}" destId="{7E9A2473-184E-4DD1-826D-B3809D5BB28C}" srcOrd="1" destOrd="0" presId="urn:microsoft.com/office/officeart/2005/8/layout/equation2"/>
    <dgm:cxn modelId="{A4359A79-3D9E-4A9F-8429-A1ED2B656DA1}" type="presOf" srcId="{37AD067F-2A7E-480C-8075-2E8C6598E7AF}" destId="{14E71025-A7BB-4E36-8124-838D1944EFDF}" srcOrd="0" destOrd="0" presId="urn:microsoft.com/office/officeart/2005/8/layout/equation2"/>
    <dgm:cxn modelId="{55409A82-6C4C-4332-B9E9-179432EA8AB9}" srcId="{CBD7BED8-9724-4E34-B5D2-39A3E747E012}" destId="{6E6F2DEC-5E79-42CA-BCC4-F67F04FB7946}" srcOrd="2" destOrd="0" parTransId="{B7FA8BAD-2F7B-47B2-BFF3-D4781AF6D42F}" sibTransId="{390F95C0-1E2B-4D12-9339-2A0FA6D279A6}"/>
    <dgm:cxn modelId="{3241188C-6DF3-47DE-A670-A300E2FD09A3}" type="presOf" srcId="{B58731FD-3C52-4ADD-9BBD-932CE8006694}" destId="{F32C43C2-0DFD-46BA-B712-4702BE1648B5}" srcOrd="0" destOrd="0" presId="urn:microsoft.com/office/officeart/2005/8/layout/equation2"/>
    <dgm:cxn modelId="{1DF9D795-1EA9-4608-8586-E91ACEEA8AC1}" type="presOf" srcId="{C7BECBCA-204C-478C-B755-C5A3886E7ABF}" destId="{32F21562-93BE-4272-B078-52C4F1C84DAE}" srcOrd="0" destOrd="0" presId="urn:microsoft.com/office/officeart/2005/8/layout/equation2"/>
    <dgm:cxn modelId="{17537F9E-5CCE-471A-B490-8A081F2111D0}" type="presOf" srcId="{75A3D6DE-80D0-43C6-89B1-2B0F3C8C0E3A}" destId="{B14A1CD9-93D9-4DFF-A323-8A0A89559A2C}" srcOrd="0" destOrd="0" presId="urn:microsoft.com/office/officeart/2005/8/layout/equation2"/>
    <dgm:cxn modelId="{FA4EBCCE-B359-44F6-807B-E710DCE9219A}" srcId="{CBD7BED8-9724-4E34-B5D2-39A3E747E012}" destId="{75A3D6DE-80D0-43C6-89B1-2B0F3C8C0E3A}" srcOrd="0" destOrd="0" parTransId="{0E8FFA3C-279C-40AF-A6D5-37F8A2E1C669}" sibTransId="{BBDD906D-C871-4F95-93EA-9E524DD5B611}"/>
    <dgm:cxn modelId="{EC046373-C9E9-4AE8-9BF8-C42F79229A3A}" type="presParOf" srcId="{86435479-4C7A-4C4A-955B-FEFABA731539}" destId="{E0D9547C-F0AB-4A53-8030-3E1450D2E732}" srcOrd="0" destOrd="0" presId="urn:microsoft.com/office/officeart/2005/8/layout/equation2"/>
    <dgm:cxn modelId="{A247CD3A-9D35-4A4D-AE71-08E6F43DF252}" type="presParOf" srcId="{E0D9547C-F0AB-4A53-8030-3E1450D2E732}" destId="{B14A1CD9-93D9-4DFF-A323-8A0A89559A2C}" srcOrd="0" destOrd="0" presId="urn:microsoft.com/office/officeart/2005/8/layout/equation2"/>
    <dgm:cxn modelId="{0C8B0A8B-E2FC-4AC4-B1F5-29386B243B2F}" type="presParOf" srcId="{E0D9547C-F0AB-4A53-8030-3E1450D2E732}" destId="{AB0661EF-D6A5-438D-8FA4-13BBECEB3464}" srcOrd="1" destOrd="0" presId="urn:microsoft.com/office/officeart/2005/8/layout/equation2"/>
    <dgm:cxn modelId="{692B65EB-13C3-4F2D-A9D8-CCC7B4F29FFB}" type="presParOf" srcId="{E0D9547C-F0AB-4A53-8030-3E1450D2E732}" destId="{C1004A4D-D93B-4078-A085-BBE5BFAF879F}" srcOrd="2" destOrd="0" presId="urn:microsoft.com/office/officeart/2005/8/layout/equation2"/>
    <dgm:cxn modelId="{3F6F07AB-BA6C-4EB1-BF96-0499B81C7947}" type="presParOf" srcId="{E0D9547C-F0AB-4A53-8030-3E1450D2E732}" destId="{AE09FCEE-16F5-400E-B1AE-3FA789333ED2}" srcOrd="3" destOrd="0" presId="urn:microsoft.com/office/officeart/2005/8/layout/equation2"/>
    <dgm:cxn modelId="{36EF9547-68C9-40DE-B1FC-ED1F1458B64D}" type="presParOf" srcId="{E0D9547C-F0AB-4A53-8030-3E1450D2E732}" destId="{F32C43C2-0DFD-46BA-B712-4702BE1648B5}" srcOrd="4" destOrd="0" presId="urn:microsoft.com/office/officeart/2005/8/layout/equation2"/>
    <dgm:cxn modelId="{7B4D781B-571E-4CB6-A3C8-7F802F0BB749}" type="presParOf" srcId="{E0D9547C-F0AB-4A53-8030-3E1450D2E732}" destId="{1BF8561C-EBE6-477A-8DA6-A91CF8CDF383}" srcOrd="5" destOrd="0" presId="urn:microsoft.com/office/officeart/2005/8/layout/equation2"/>
    <dgm:cxn modelId="{27D4FE51-9221-4D95-8DF7-8F7C2495EC61}" type="presParOf" srcId="{E0D9547C-F0AB-4A53-8030-3E1450D2E732}" destId="{32F21562-93BE-4272-B078-52C4F1C84DAE}" srcOrd="6" destOrd="0" presId="urn:microsoft.com/office/officeart/2005/8/layout/equation2"/>
    <dgm:cxn modelId="{75AFF57B-D099-41E1-85FB-D6A85C4C261E}" type="presParOf" srcId="{E0D9547C-F0AB-4A53-8030-3E1450D2E732}" destId="{B90DAEB8-F7A4-4DC5-A7B7-30F973376120}" srcOrd="7" destOrd="0" presId="urn:microsoft.com/office/officeart/2005/8/layout/equation2"/>
    <dgm:cxn modelId="{3DFC6D0B-EEE6-4CA2-AD63-F277706AD2B8}" type="presParOf" srcId="{E0D9547C-F0AB-4A53-8030-3E1450D2E732}" destId="{6D2F0652-7BC8-4222-A6A2-3B3B7C136B3B}" srcOrd="8" destOrd="0" presId="urn:microsoft.com/office/officeart/2005/8/layout/equation2"/>
    <dgm:cxn modelId="{3F761715-7C23-441E-A977-AD0E8DC2112A}" type="presParOf" srcId="{86435479-4C7A-4C4A-955B-FEFABA731539}" destId="{848D0264-9995-4111-8587-E454368FFDAB}" srcOrd="1" destOrd="0" presId="urn:microsoft.com/office/officeart/2005/8/layout/equation2"/>
    <dgm:cxn modelId="{C760E6FE-604B-4133-80DB-79D447F2639A}" type="presParOf" srcId="{848D0264-9995-4111-8587-E454368FFDAB}" destId="{7E9A2473-184E-4DD1-826D-B3809D5BB28C}" srcOrd="0" destOrd="0" presId="urn:microsoft.com/office/officeart/2005/8/layout/equation2"/>
    <dgm:cxn modelId="{8B0A649E-136B-4E23-8624-FB7759C0B520}" type="presParOf" srcId="{86435479-4C7A-4C4A-955B-FEFABA731539}" destId="{14E71025-A7BB-4E36-8124-838D1944EFD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A1CD9-93D9-4DFF-A323-8A0A89559A2C}">
      <dsp:nvSpPr>
        <dsp:cNvPr id="0" name=""/>
        <dsp:cNvSpPr/>
      </dsp:nvSpPr>
      <dsp:spPr>
        <a:xfrm>
          <a:off x="637204" y="430602"/>
          <a:ext cx="1449263" cy="14492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适配的流量和波长</a:t>
          </a:r>
        </a:p>
      </dsp:txBody>
      <dsp:txXfrm>
        <a:off x="849444" y="642842"/>
        <a:ext cx="1024783" cy="1024783"/>
      </dsp:txXfrm>
    </dsp:sp>
    <dsp:sp modelId="{C1004A4D-D93B-4078-A085-BBE5BFAF879F}">
      <dsp:nvSpPr>
        <dsp:cNvPr id="0" name=""/>
        <dsp:cNvSpPr/>
      </dsp:nvSpPr>
      <dsp:spPr>
        <a:xfrm>
          <a:off x="3423189" y="1783888"/>
          <a:ext cx="432640" cy="43264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80535" y="1949330"/>
        <a:ext cx="317948" cy="101756"/>
      </dsp:txXfrm>
    </dsp:sp>
    <dsp:sp modelId="{F32C43C2-0DFD-46BA-B712-4702BE1648B5}">
      <dsp:nvSpPr>
        <dsp:cNvPr id="0" name=""/>
        <dsp:cNvSpPr/>
      </dsp:nvSpPr>
      <dsp:spPr>
        <a:xfrm>
          <a:off x="3266542" y="910296"/>
          <a:ext cx="745931" cy="745931"/>
        </a:xfrm>
        <a:prstGeom prst="ellips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天光背景流量</a:t>
          </a:r>
        </a:p>
      </dsp:txBody>
      <dsp:txXfrm>
        <a:off x="3375781" y="1019535"/>
        <a:ext cx="527453" cy="527453"/>
      </dsp:txXfrm>
    </dsp:sp>
    <dsp:sp modelId="{32F21562-93BE-4272-B078-52C4F1C84DAE}">
      <dsp:nvSpPr>
        <dsp:cNvPr id="0" name=""/>
        <dsp:cNvSpPr/>
      </dsp:nvSpPr>
      <dsp:spPr>
        <a:xfrm>
          <a:off x="2246800" y="1130366"/>
          <a:ext cx="432640" cy="432640"/>
        </a:xfrm>
        <a:prstGeom prst="mathPlus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304146" y="1295808"/>
        <a:ext cx="317948" cy="101756"/>
      </dsp:txXfrm>
    </dsp:sp>
    <dsp:sp modelId="{6D2F0652-7BC8-4222-A6A2-3B3B7C136B3B}">
      <dsp:nvSpPr>
        <dsp:cNvPr id="0" name=""/>
        <dsp:cNvSpPr/>
      </dsp:nvSpPr>
      <dsp:spPr>
        <a:xfrm>
          <a:off x="3362171" y="2368240"/>
          <a:ext cx="745931" cy="745931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其他噪声</a:t>
          </a:r>
        </a:p>
      </dsp:txBody>
      <dsp:txXfrm>
        <a:off x="3471410" y="2477479"/>
        <a:ext cx="527453" cy="527453"/>
      </dsp:txXfrm>
    </dsp:sp>
    <dsp:sp modelId="{848D0264-9995-4111-8587-E454368FFDAB}">
      <dsp:nvSpPr>
        <dsp:cNvPr id="0" name=""/>
        <dsp:cNvSpPr/>
      </dsp:nvSpPr>
      <dsp:spPr>
        <a:xfrm rot="18247049">
          <a:off x="1200440" y="3109362"/>
          <a:ext cx="957356" cy="27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18717" y="3199318"/>
        <a:ext cx="874110" cy="166492"/>
      </dsp:txXfrm>
    </dsp:sp>
    <dsp:sp modelId="{14E71025-A7BB-4E36-8124-838D1944EFDF}">
      <dsp:nvSpPr>
        <dsp:cNvPr id="0" name=""/>
        <dsp:cNvSpPr/>
      </dsp:nvSpPr>
      <dsp:spPr>
        <a:xfrm>
          <a:off x="0" y="2283486"/>
          <a:ext cx="2781102" cy="2781102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汇总，输出文件</a:t>
          </a:r>
        </a:p>
      </dsp:txBody>
      <dsp:txXfrm>
        <a:off x="407283" y="2690769"/>
        <a:ext cx="1966536" cy="196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7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9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0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B6FB13-3ACE-4444-BBB2-2D14219C62F1}" type="datetimeFigureOut">
              <a:rPr lang="zh-CN" altLang="en-US" smtClean="0"/>
              <a:t>2021-6-4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7E1D83-7BA4-4A4B-A13D-84BD0376B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2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amomoko/snppv1.0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1A97-6AB3-4F8A-B887-860E3268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SNPPv1.04 code</a:t>
            </a:r>
            <a:r>
              <a:rPr lang="zh-CN" altLang="en-US" cap="none" dirty="0"/>
              <a:t>使用</a:t>
            </a:r>
            <a:endParaRPr 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48E0B0-799F-452D-9DD0-554568B7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居梦婷</a:t>
            </a:r>
            <a:endParaRPr lang="en-US" altLang="zh-CN" dirty="0"/>
          </a:p>
          <a:p>
            <a:r>
              <a:rPr lang="zh-CN" altLang="en-US" dirty="0"/>
              <a:t>上海天文台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snpp</a:t>
            </a:r>
            <a:r>
              <a:rPr lang="zh-CN" altLang="en-US" dirty="0"/>
              <a:t>的功能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95785" y="2074127"/>
            <a:ext cx="3958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深色为模拟光谱</a:t>
            </a:r>
            <a:endParaRPr lang="en-US" altLang="zh-CN" dirty="0"/>
          </a:p>
          <a:p>
            <a:r>
              <a:rPr lang="zh-CN" altLang="en-US" dirty="0"/>
              <a:t>浅色为添加噪声后的光谱。</a:t>
            </a:r>
            <a:endParaRPr lang="en-US" altLang="zh-CN" dirty="0"/>
          </a:p>
          <a:p>
            <a:r>
              <a:rPr lang="en-US" altLang="zh-CN" b="1" i="1" dirty="0" err="1"/>
              <a:t>snpp</a:t>
            </a:r>
            <a:r>
              <a:rPr lang="zh-CN" altLang="en-US" b="1" i="1" dirty="0"/>
              <a:t>功能就是将模拟光谱经过这个程序得到模拟经过</a:t>
            </a:r>
            <a:r>
              <a:rPr lang="en-US" altLang="zh-CN" b="1" i="1" dirty="0"/>
              <a:t>CSST-IFU</a:t>
            </a:r>
            <a:r>
              <a:rPr lang="zh-CN" altLang="en-US" b="1" i="1" dirty="0"/>
              <a:t>之后的输出光谱。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1" y="1828800"/>
            <a:ext cx="7867945" cy="42589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63776" y="4482790"/>
            <a:ext cx="314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</a:t>
            </a:r>
            <a:r>
              <a:rPr lang="zh-CN" altLang="en-US" dirty="0"/>
              <a:t>网站 </a:t>
            </a:r>
            <a:r>
              <a:rPr lang="en-US" altLang="zh-CN" dirty="0">
                <a:hlinkClick r:id="rId3"/>
              </a:rPr>
              <a:t>https://github.com/nanamomoko/snppv1.04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7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snpp</a:t>
            </a:r>
            <a:r>
              <a:rPr lang="zh-CN" altLang="en-US" dirty="0"/>
              <a:t>使用 </a:t>
            </a:r>
            <a:r>
              <a:rPr lang="en-US" altLang="zh-CN" sz="2000" dirty="0"/>
              <a:t>(snpp_example.py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2376" cy="4351338"/>
          </a:xfrm>
        </p:spPr>
        <p:txBody>
          <a:bodyPr/>
          <a:lstStyle/>
          <a:p>
            <a:r>
              <a:rPr lang="zh-CN" altLang="en-US" dirty="0"/>
              <a:t>有两种模式可选择：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：使用我们提供的四种光谱模板</a:t>
            </a:r>
            <a:r>
              <a:rPr lang="en-US" altLang="zh-CN" sz="1600" dirty="0"/>
              <a:t>(AGN,</a:t>
            </a:r>
            <a:r>
              <a:rPr lang="zh-CN" altLang="en-US" sz="1600" dirty="0"/>
              <a:t>椭圆</a:t>
            </a:r>
            <a:r>
              <a:rPr lang="en-US" altLang="zh-CN" sz="1600" dirty="0"/>
              <a:t>,</a:t>
            </a:r>
            <a:r>
              <a:rPr lang="zh-CN" altLang="en-US" sz="1600" dirty="0"/>
              <a:t>弱发射线</a:t>
            </a:r>
            <a:r>
              <a:rPr lang="en-US" altLang="zh-CN" sz="1600" dirty="0"/>
              <a:t>,</a:t>
            </a:r>
            <a:r>
              <a:rPr lang="zh-CN" altLang="en-US" sz="1600" dirty="0"/>
              <a:t>强发射线）</a:t>
            </a:r>
            <a:endParaRPr lang="en-US" altLang="zh-CN" sz="1600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：输入自己的模板</a:t>
            </a:r>
            <a:endParaRPr lang="en-US" altLang="zh-CN" dirty="0"/>
          </a:p>
          <a:p>
            <a:r>
              <a:rPr lang="zh-CN" altLang="en-US" dirty="0"/>
              <a:t>圈出部分为高频修改项</a:t>
            </a:r>
            <a:endParaRPr lang="en-US" altLang="zh-CN" dirty="0"/>
          </a:p>
          <a:p>
            <a:pPr lvl="1"/>
            <a:r>
              <a:rPr lang="zh-CN" altLang="en-US" dirty="0"/>
              <a:t>选择模式（必选）</a:t>
            </a:r>
            <a:endParaRPr lang="en-US" altLang="zh-CN" dirty="0"/>
          </a:p>
          <a:p>
            <a:pPr lvl="1"/>
            <a:r>
              <a:rPr lang="zh-CN" altLang="en-US" dirty="0"/>
              <a:t>输出文件名（必选）</a:t>
            </a:r>
            <a:endParaRPr lang="en-US" altLang="zh-CN" dirty="0"/>
          </a:p>
          <a:p>
            <a:pPr lvl="1"/>
            <a:r>
              <a:rPr lang="zh-CN" altLang="en-US" dirty="0"/>
              <a:t>曝光时长（可选）</a:t>
            </a:r>
            <a:endParaRPr lang="en-US" altLang="zh-CN" dirty="0"/>
          </a:p>
          <a:p>
            <a:r>
              <a:rPr lang="zh-CN" altLang="en-US" dirty="0"/>
              <a:t>更多的细节可在网站的说明文件中查看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E8D7C-1779-47D4-9BC7-1A0CA44498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6956" y="190500"/>
            <a:ext cx="527431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snpp</a:t>
            </a:r>
            <a:r>
              <a:rPr lang="zh-CN" altLang="en-US" dirty="0"/>
              <a:t>主程序</a:t>
            </a:r>
            <a:r>
              <a:rPr lang="en-US" altLang="zh-CN" sz="2000" dirty="0"/>
              <a:t>(snpp.py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前期准备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打包</a:t>
            </a:r>
            <a:r>
              <a:rPr lang="en-US" altLang="zh-CN" dirty="0"/>
              <a:t>code</a:t>
            </a:r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打包</a:t>
            </a:r>
            <a:r>
              <a:rPr lang="en-US" altLang="zh-CN" dirty="0"/>
              <a:t>code</a:t>
            </a:r>
          </a:p>
          <a:p>
            <a:r>
              <a:rPr lang="zh-CN" altLang="en-US" dirty="0"/>
              <a:t>主程序</a:t>
            </a:r>
          </a:p>
          <a:p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94832570"/>
              </p:ext>
            </p:extLst>
          </p:nvPr>
        </p:nvGraphicFramePr>
        <p:xfrm>
          <a:off x="4286657" y="1260088"/>
          <a:ext cx="4678923" cy="547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右箭头 9"/>
          <p:cNvSpPr/>
          <p:nvPr/>
        </p:nvSpPr>
        <p:spPr>
          <a:xfrm rot="20675399">
            <a:off x="3916555" y="2363174"/>
            <a:ext cx="581975" cy="68080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ED7D3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 rot="7249753">
            <a:off x="6523561" y="3343002"/>
            <a:ext cx="581975" cy="680801"/>
            <a:chOff x="2634986" y="2169568"/>
            <a:chExt cx="581975" cy="680801"/>
          </a:xfrm>
        </p:grpSpPr>
        <p:sp>
          <p:nvSpPr>
            <p:cNvPr id="13" name="右箭头 12"/>
            <p:cNvSpPr/>
            <p:nvPr/>
          </p:nvSpPr>
          <p:spPr>
            <a:xfrm>
              <a:off x="2634986" y="2169568"/>
              <a:ext cx="581975" cy="68080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右箭头 4"/>
            <p:cNvSpPr txBox="1"/>
            <p:nvPr/>
          </p:nvSpPr>
          <p:spPr>
            <a:xfrm>
              <a:off x="2634986" y="2305728"/>
              <a:ext cx="407383" cy="408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430322" y="2298089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根据输入的天光星等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或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Hubble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估计的背景天光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549" y="4787590"/>
            <a:ext cx="3952875" cy="762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82174" y="5719709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为电子数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角标分别代表目标源，天光，暗电流和读出噪声。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6B2CB-DD46-48AF-830A-F467204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zh-CN" altLang="en-US" dirty="0"/>
              <a:t>个性化部分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508D-506A-4601-B85D-41D6AB6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可控制输出</a:t>
            </a:r>
            <a:endParaRPr lang="en-US" altLang="zh-CN" dirty="0"/>
          </a:p>
          <a:p>
            <a:r>
              <a:rPr lang="en-US" altLang="zh-CN" dirty="0"/>
              <a:t>True/False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8A04E-A524-4F82-9466-D220434E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26" y="3366864"/>
            <a:ext cx="5724525" cy="1276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80EA05-C77C-4125-8FCC-B542B08A33BC}"/>
              </a:ext>
            </a:extLst>
          </p:cNvPr>
          <p:cNvSpPr txBox="1"/>
          <p:nvPr/>
        </p:nvSpPr>
        <p:spPr>
          <a:xfrm>
            <a:off x="1181686" y="4041789"/>
            <a:ext cx="22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snpp.py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CBCA88-83E7-447F-B3C6-657E862F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26" y="4609217"/>
            <a:ext cx="6296025" cy="133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5B0C79-55ED-412A-B4D2-C4261F41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26" y="5942717"/>
            <a:ext cx="5781675" cy="8382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663DF-2AE9-4660-A839-427CE69C59D5}"/>
              </a:ext>
            </a:extLst>
          </p:cNvPr>
          <p:cNvGrpSpPr/>
          <p:nvPr/>
        </p:nvGrpSpPr>
        <p:grpSpPr>
          <a:xfrm>
            <a:off x="6917690" y="1064188"/>
            <a:ext cx="5274310" cy="4729623"/>
            <a:chOff x="7147090" y="1058534"/>
            <a:chExt cx="5274310" cy="472962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2547CB8-DE7A-44CF-956A-5C2C8565E6DF}"/>
                </a:ext>
              </a:extLst>
            </p:cNvPr>
            <p:cNvPicPr/>
            <p:nvPr/>
          </p:nvPicPr>
          <p:blipFill rotWithShape="1">
            <a:blip r:embed="rId5"/>
            <a:srcRect r="15921" b="60102"/>
            <a:stretch/>
          </p:blipFill>
          <p:spPr>
            <a:xfrm>
              <a:off x="7147090" y="1512691"/>
              <a:ext cx="5274310" cy="427546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850751C-0ACD-4DAF-8754-787259473164}"/>
                </a:ext>
              </a:extLst>
            </p:cNvPr>
            <p:cNvSpPr txBox="1"/>
            <p:nvPr/>
          </p:nvSpPr>
          <p:spPr>
            <a:xfrm>
              <a:off x="8036360" y="1058534"/>
              <a:ext cx="228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snpp_example.py</a:t>
              </a:r>
              <a:endParaRPr lang="en-US" dirty="0"/>
            </a:p>
          </p:txBody>
        </p:sp>
        <p:sp>
          <p:nvSpPr>
            <p:cNvPr id="15" name="矩形: 剪去对角 14">
              <a:extLst>
                <a:ext uri="{FF2B5EF4-FFF2-40B4-BE49-F238E27FC236}">
                  <a16:creationId xmlns:a16="http://schemas.microsoft.com/office/drawing/2014/main" id="{FC10F06C-D537-4663-885D-01AA82354628}"/>
                </a:ext>
              </a:extLst>
            </p:cNvPr>
            <p:cNvSpPr/>
            <p:nvPr/>
          </p:nvSpPr>
          <p:spPr>
            <a:xfrm>
              <a:off x="7326095" y="5216721"/>
              <a:ext cx="1236024" cy="257175"/>
            </a:xfrm>
            <a:prstGeom prst="snip2Diag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剪去对角 15">
              <a:extLst>
                <a:ext uri="{FF2B5EF4-FFF2-40B4-BE49-F238E27FC236}">
                  <a16:creationId xmlns:a16="http://schemas.microsoft.com/office/drawing/2014/main" id="{F44BBDB2-44C2-48DF-B927-8D5AB361FF36}"/>
                </a:ext>
              </a:extLst>
            </p:cNvPr>
            <p:cNvSpPr/>
            <p:nvPr/>
          </p:nvSpPr>
          <p:spPr>
            <a:xfrm>
              <a:off x="7944107" y="4282533"/>
              <a:ext cx="1236024" cy="257175"/>
            </a:xfrm>
            <a:prstGeom prst="snip2Diag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FB96882-8542-4ECC-A4AF-A055B38CF7DD}"/>
                </a:ext>
              </a:extLst>
            </p:cNvPr>
            <p:cNvSpPr txBox="1"/>
            <p:nvPr/>
          </p:nvSpPr>
          <p:spPr>
            <a:xfrm>
              <a:off x="9417289" y="4207653"/>
              <a:ext cx="228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/False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B86B83-9EC4-4A26-B05A-2552C5816640}"/>
                </a:ext>
              </a:extLst>
            </p:cNvPr>
            <p:cNvSpPr txBox="1"/>
            <p:nvPr/>
          </p:nvSpPr>
          <p:spPr>
            <a:xfrm>
              <a:off x="8831941" y="5160642"/>
              <a:ext cx="287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利用</a:t>
              </a:r>
              <a:r>
                <a:rPr lang="en-US" altLang="zh-CN" dirty="0">
                  <a:solidFill>
                    <a:srgbClr val="00B050"/>
                  </a:solidFill>
                </a:rPr>
                <a:t>re</a:t>
              </a:r>
              <a:r>
                <a:rPr lang="zh-CN" altLang="en-US" dirty="0">
                  <a:solidFill>
                    <a:srgbClr val="00B050"/>
                  </a:solidFill>
                </a:rPr>
                <a:t>数组做自己的分析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0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snpp</a:t>
            </a:r>
            <a:r>
              <a:rPr lang="zh-CN" altLang="en-US" dirty="0"/>
              <a:t>计算结果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不同情况下的极限面亮度图。</a:t>
            </a:r>
            <a:endParaRPr lang="en-US" altLang="zh-CN" dirty="0"/>
          </a:p>
          <a:p>
            <a:r>
              <a:rPr lang="zh-CN" altLang="en-US" dirty="0"/>
              <a:t>采用模式</a:t>
            </a:r>
            <a:r>
              <a:rPr lang="en-US" altLang="zh-CN" dirty="0"/>
              <a:t>1</a:t>
            </a:r>
            <a:r>
              <a:rPr lang="zh-CN" altLang="en-US" dirty="0"/>
              <a:t>，所有的参数都是默认参数。</a:t>
            </a:r>
            <a:endParaRPr lang="en-US" altLang="zh-CN" dirty="0"/>
          </a:p>
          <a:p>
            <a:r>
              <a:rPr lang="zh-CN" altLang="en-US" dirty="0"/>
              <a:t>横坐标是曝光次数，不同的图采用不同曝光时长。</a:t>
            </a:r>
            <a:endParaRPr lang="en-US" altLang="zh-CN" dirty="0"/>
          </a:p>
          <a:p>
            <a:r>
              <a:rPr lang="zh-CN" altLang="en-US" dirty="0"/>
              <a:t>不同颜色代表不同的信噪比要求</a:t>
            </a:r>
            <a:endParaRPr lang="en-US" altLang="zh-CN" dirty="0"/>
          </a:p>
          <a:p>
            <a:r>
              <a:rPr lang="zh-CN" altLang="en-US" dirty="0"/>
              <a:t>采用默认值</a:t>
            </a:r>
            <a:r>
              <a:rPr lang="en-US" altLang="zh-CN" dirty="0"/>
              <a:t>300x20</a:t>
            </a:r>
            <a:r>
              <a:rPr lang="zh-CN" altLang="en-US" dirty="0"/>
              <a:t>，要求信噪比达到</a:t>
            </a:r>
            <a:r>
              <a:rPr lang="en-US" altLang="zh-CN" dirty="0"/>
              <a:t>3</a:t>
            </a:r>
            <a:r>
              <a:rPr lang="zh-CN" altLang="en-US" dirty="0"/>
              <a:t>，极限面亮度为</a:t>
            </a:r>
            <a:r>
              <a:rPr lang="en-US" altLang="zh-CN" dirty="0"/>
              <a:t>18.57</a:t>
            </a:r>
          </a:p>
          <a:p>
            <a:r>
              <a:rPr lang="zh-CN" altLang="en-US" dirty="0"/>
              <a:t>相同的总曝光时长，单次曝光越长，达到的极限面亮度越高。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86" y="241073"/>
            <a:ext cx="5866238" cy="59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snpp</a:t>
            </a:r>
            <a:r>
              <a:rPr lang="zh-CN" altLang="en-US" dirty="0"/>
              <a:t>计算结果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改变默认值可以得到不同的面亮度极限</a:t>
            </a:r>
            <a:endParaRPr lang="en-US" altLang="zh-CN" dirty="0"/>
          </a:p>
          <a:p>
            <a:r>
              <a:rPr lang="zh-CN" altLang="en-US" dirty="0"/>
              <a:t>生成了一个包含不同情况结果的</a:t>
            </a:r>
            <a:r>
              <a:rPr lang="en-US" altLang="zh-CN" dirty="0"/>
              <a:t>fits</a:t>
            </a:r>
            <a:r>
              <a:rPr lang="zh-CN" altLang="en-US" dirty="0"/>
              <a:t>文件放在网站中</a:t>
            </a:r>
            <a:endParaRPr lang="en-US" altLang="zh-CN" dirty="0"/>
          </a:p>
          <a:p>
            <a:r>
              <a:rPr lang="en-US" altLang="zh-CN" dirty="0"/>
              <a:t>fits</a:t>
            </a:r>
            <a:r>
              <a:rPr lang="zh-CN" altLang="en-US" dirty="0"/>
              <a:t>中波长，总噪声和噪声光谱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2034"/>
          <a:stretch/>
        </p:blipFill>
        <p:spPr>
          <a:xfrm>
            <a:off x="1091224" y="3294205"/>
            <a:ext cx="5309576" cy="34416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3824" y="3631962"/>
            <a:ext cx="307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Fits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文件的四种选择条件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每个选择条件有四个选项</a:t>
            </a:r>
          </a:p>
        </p:txBody>
      </p:sp>
    </p:spTree>
    <p:extLst>
      <p:ext uri="{BB962C8B-B14F-4D97-AF65-F5344CB8AC3E}">
        <p14:creationId xmlns:p14="http://schemas.microsoft.com/office/powerpoint/2010/main" val="34385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2DF0BB-A0BB-4FCB-826A-F1690A6F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" y="4752109"/>
            <a:ext cx="5129284" cy="13646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C8E24C-2B32-40F8-940A-2357647C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主程序原理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FF5733-1C08-4FCB-BD32-ECD60C3E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752" y="2093976"/>
            <a:ext cx="3952875" cy="76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70F5A6-7F49-4C71-BD0C-930650D9F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81" y="1788766"/>
            <a:ext cx="7496419" cy="46544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58AF8C-74A1-4912-8B30-4B8FBD792180}"/>
              </a:ext>
            </a:extLst>
          </p:cNvPr>
          <p:cNvSpPr txBox="1"/>
          <p:nvPr/>
        </p:nvSpPr>
        <p:spPr>
          <a:xfrm>
            <a:off x="748145" y="3990109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sn</a:t>
            </a:r>
            <a:r>
              <a:rPr lang="en-US" altLang="zh-CN" dirty="0"/>
              <a:t>=n*t*ns/</a:t>
            </a:r>
            <a:r>
              <a:rPr lang="en-US" altLang="zh-CN" dirty="0" err="1"/>
              <a:t>totn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0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602</TotalTime>
  <Words>367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木材纹理</vt:lpstr>
      <vt:lpstr>SNPPv1.04 code使用</vt:lpstr>
      <vt:lpstr>snpp的功能</vt:lpstr>
      <vt:lpstr>snpp使用 (snpp_example.py文件)</vt:lpstr>
      <vt:lpstr>snpp主程序(snpp.py文件)</vt:lpstr>
      <vt:lpstr>Code 个性化部分</vt:lpstr>
      <vt:lpstr>snpp计算结果</vt:lpstr>
      <vt:lpstr>snpp计算结果</vt:lpstr>
      <vt:lpstr>主程序原理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min</dc:creator>
  <cp:lastModifiedBy>Ju M.-T.</cp:lastModifiedBy>
  <cp:revision>29</cp:revision>
  <dcterms:created xsi:type="dcterms:W3CDTF">2020-01-11T11:04:22Z</dcterms:created>
  <dcterms:modified xsi:type="dcterms:W3CDTF">2021-06-04T09:43:08Z</dcterms:modified>
</cp:coreProperties>
</file>