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13" d="100"/>
          <a:sy n="113" d="100"/>
        </p:scale>
        <p:origin x="-11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F2C7-D1A5-4445-9224-B56B2E49D700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EE2-A8E8-4733-A9EC-3C94CCA52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93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F2C7-D1A5-4445-9224-B56B2E49D700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EE2-A8E8-4733-A9EC-3C94CCA52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3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F2C7-D1A5-4445-9224-B56B2E49D700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EE2-A8E8-4733-A9EC-3C94CCA52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22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F2C7-D1A5-4445-9224-B56B2E49D700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EE2-A8E8-4733-A9EC-3C94CCA52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34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F2C7-D1A5-4445-9224-B56B2E49D700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EE2-A8E8-4733-A9EC-3C94CCA52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28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F2C7-D1A5-4445-9224-B56B2E49D700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EE2-A8E8-4733-A9EC-3C94CCA52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4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F2C7-D1A5-4445-9224-B56B2E49D700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EE2-A8E8-4733-A9EC-3C94CCA52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50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F2C7-D1A5-4445-9224-B56B2E49D700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EE2-A8E8-4733-A9EC-3C94CCA52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9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F2C7-D1A5-4445-9224-B56B2E49D700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EE2-A8E8-4733-A9EC-3C94CCA52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98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F2C7-D1A5-4445-9224-B56B2E49D700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EE2-A8E8-4733-A9EC-3C94CCA52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40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F2C7-D1A5-4445-9224-B56B2E49D700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EE2-A8E8-4733-A9EC-3C94CCA52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75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6F2C7-D1A5-4445-9224-B56B2E49D700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0EE2-A8E8-4733-A9EC-3C94CCA52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40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9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67975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99872" y="655130"/>
            <a:ext cx="11294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Prêt(e) à commencer votre parcours d'apprentissage 2024 ?</a:t>
            </a:r>
          </a:p>
          <a:p>
            <a:endParaRPr lang="fr-FR" b="1" dirty="0"/>
          </a:p>
          <a:p>
            <a:r>
              <a:rPr lang="fr-FR" dirty="0"/>
              <a:t>Pour s’inscrire aux formations, veuillez contacter votre responsable RH en copiant votre supérieur hiérarchique.</a:t>
            </a:r>
          </a:p>
          <a:p>
            <a:endParaRPr lang="fr-FR" dirty="0"/>
          </a:p>
          <a:p>
            <a:r>
              <a:rPr lang="fr-FR" b="1" dirty="0"/>
              <a:t>Format pédagogique et langues</a:t>
            </a:r>
          </a:p>
          <a:p>
            <a:endParaRPr lang="fr-FR" b="1" dirty="0"/>
          </a:p>
          <a:p>
            <a:r>
              <a:rPr lang="fr-FR" dirty="0"/>
              <a:t>Nos formations sont dispensées virtuellement soit avec un animateur, soit par apprentissage numérique, soit encore en format hybride dans les quatre langues officielles comme indiqué ci-dessous.</a:t>
            </a:r>
          </a:p>
        </p:txBody>
      </p:sp>
    </p:spTree>
    <p:extLst>
      <p:ext uri="{BB962C8B-B14F-4D97-AF65-F5344CB8AC3E}">
        <p14:creationId xmlns:p14="http://schemas.microsoft.com/office/powerpoint/2010/main" val="309738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426962"/>
            <a:ext cx="9413245" cy="63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265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45" y="471295"/>
            <a:ext cx="8789355" cy="62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0104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5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51" y="251662"/>
            <a:ext cx="10521388" cy="639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2904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4" y="175878"/>
            <a:ext cx="11019099" cy="649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7297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82" y="1383798"/>
            <a:ext cx="11505235" cy="390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28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60</Words>
  <Application>Microsoft Macintosh PowerPoint</Application>
  <PresentationFormat>Grand écran</PresentationFormat>
  <Paragraphs>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GRAPHEIN</dc:creator>
  <cp:lastModifiedBy>Papa-Gora FALL</cp:lastModifiedBy>
  <cp:revision>18</cp:revision>
  <dcterms:created xsi:type="dcterms:W3CDTF">2024-02-09T19:01:54Z</dcterms:created>
  <dcterms:modified xsi:type="dcterms:W3CDTF">2024-02-10T14:44:01Z</dcterms:modified>
</cp:coreProperties>
</file>