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>
        <p:scale>
          <a:sx n="66" d="100"/>
          <a:sy n="66" d="100"/>
        </p:scale>
        <p:origin x="38" y="-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48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3178 32 0,'5'-3'31'16,"-5"-6"7"-16,8 1 6 0,-3-3 4 16,-5 11 2-16,0 0 3 15,0 0-2-15,0 0-3 0,7 11-2 16,-2 9 10-16,3 8 1 15,-3 5 4-15,4 6 2 0,-9-5-1 16,0 4 1-16,5 8-2 16,3 0-4-16,-2 0-2 0,2 4-14 15,4 3-13-15,-6 0-11 0,2 6-7 16,-8-6 1-16,5 1-8 16,-5-9-4-16,0-6 1 0,0-5 4 15,0-10 2-15,0 2-7 0,0-11 4 16,0-15 3-16,0 0 18 15,5 0 9-15,4 0 1 0,-3 0-3 16,-6-15-3-16,5-4-8 0,3 0-12 16,6 0 1-16,4-8 1 15,9-7-5-15,-9-4 5 0,9-2 3 16,1 6-1-16,-10 8 13 0,0 3-2 16,4-5 16-16,-3 1 5 15,2 8-2-15,4 1 3 0,-7 2-9 16,9 9-11-16,-6 3-3 15,-4 4-3-15,5 0 10 0,-9 11 10 16,1 10-2-16,-10 11-8 16,-4 1 4-16,0 7-2 0,0 5-9 15,0 3 14-15,0-10 5 0,0-1-5 16,0-1 0-16,0-10-18 16,0-7-18-16,0 0 0 15,0-19-56 16,0-11-62-31,0-4-76 0,0 3-60 16,0-7-45-16,0-3-4 16,0 1 30-16,0 3 50 0,0-1 65 15</inkml:trace>
  <inkml:trace contextRef="#ctx0" brushRef="#br0" timeOffset="773.29">3422 3140 12 0,'-13'-8'19'0,"13"3"2"15,0-9 0-15,-14 2 6 0,14-3 6 16,-13 11 12-16,13-3 17 16,-22-1 20-16,12-4 18 0,-12 12 15 15,3 0 14-15,-8 0 28 16,-5 0-2-16,1 0 4 0,-2 0 1 15,-8 20-19-15,-4-9-5 0,-1 10-14 16,6-1-9-16,3 6-32 16,-4 8-16-16,4-1-6 0,-2-2-26 15,5 8-33-15,7 7 0 16,1 6 0-16,-1 7 0 0,8 8 0 16,5-1 0-16,14-2 0 0,0 9 0 15,0 1 0-15,0-5 0 0,14 5 0 16,5-4 0-16,3-4 0 15,4 0 0-15,-2-2 0 0,18-2 0 16,-3-9 0-16,-2-8 0 16,4 2 0-16,4-10 0 0,0-4 0 15,7 0 0-15,1-14 0 16,-1-19 0-16,1 0 0 0,7 0 0 16,-2 0 0-16,7-19 0 0,-7-8 0 15,2-4 0-15,-1-2 0 16,0-8 0-16,0-4 0 0,-13-7 0 15,-1-3 0-15,-5-1 0 16,-10-3 0-16,5-8 0 0,-8 1 0 16,-9 1 0-16,2 0 0 0,-1-1 0 15,-7 6 0-15,-12-4 0 16,0 5 0-16,0-2 0 0,0 3 0 16,0 1 0-16,-12-4 0 0,-2 11 0 15,-4-4 0-15,-2 2 0 16,1 4 0-16,-2 3 0 0,2 14 0 15,0 4 0-15,0 9 0 16,-7 2 0-16,-10 16 0 0,-6 0 0 16,-11 19 0-16,-6 8 0 0,-6 7-315 15,3 12-178-15,6 1 35 16,11 10 99-16</inkml:trace>
  <inkml:trace contextRef="#ctx0" brushRef="#br0" timeOffset="1488.09">3442 5703 50 0,'0'-6'54'0,"-20"-6"19"15,20 0 25-15,-22-4 30 0,22 16 31 16,-18-6 22-16,5 6 20 16,-1-5 13-16,1 5 4 0,13 0 2 15,-19 0-26-15,5 18-33 16,0 3-65-16,1 4-96 0,0 8 0 16,13 7 0-16,-10-1 0 0,10-4 0 15,0 2 0-15,0-5 0 0,10 2 0 16,11 0 0-16,-2-15 0 15,0 0 0-15,8-19 0 0,5 0 0 16,-5 0 0-16,6 0 0 0,-2-19 0 16,-4-7 0-16,0-10 0 15,-2-1 0-15,-4-2 0 0,-7-7 0 16,-14 0 0-16,0 0 0 16,-14 12 0-16,-7 8 0 0,-4 6 0 15,-2-6 0-15,-5 6 0 0,1 13 0 16,-11 7 0-16,11 0 0 0,-1 0-131 15,4 23-268-15,1-4-7 16,14-1 27-16,13 9 74 0,0 0 94 16</inkml:trace>
  <inkml:trace contextRef="#ctx0" brushRef="#br0" timeOffset="1989.65">3422 5416 52 0,'0'-14'55'0,"0"2"11"0,-13-1 7 16,13-2 23-16,0 9 19 0,-22 2 27 16,8 4 24-16,1 0 6 15,3 0 10-15,-12 0-2 0,3 0-11 16,-8 0-1-16,-5 17-3 15,1 4-25-15,-11 5-34 0,6 13-106 16,0 1 0-16,-2 5 0 0,7 9 0 16,4 3 0-16,9 10 0 15,-2-2 0-15,20 0 0 0,0 8 0 16,0-7 0-16,11-3 0 0,16 4 0 16,5-7 0-16,7-2 0 15,8-12 0-15,12-13 0 0,0-7 0 16,5-5 0-16,0-21 0 0,5 0 0 15,-11-14 0-15,-1-14 0 16,-4-10 0-16,-6-8 0 0,-3 1 0 16,-4-14 0-16,1-2 0 0,-8-3 0 15,-2-9 0-15,-12 0 0 16,-6-4 0-16,-13 4 0 0,0 2 0 16,0 12 0-16,-18 14 0 0,-4 5 0 15,-1 7 0-15,-10 14 0 16,-8-1 0-16,-4 20 0 0,-1 0 0 15,-8 0 0-15,1 20-139 0,10 5-291 16,-6 14 6-16,12 7 48 16,5 20 76-16</inkml:trace>
  <inkml:trace contextRef="#ctx0" brushRef="#br0" timeOffset="2722.84">3133 7291 24 0,'0'-15'29'0,"0"9"8"0,0-7 7 15,0 1 11-15,0-3 14 0,0 5 16 16,0-6 11-16,0 11 17 0,0-2 13 15,0 1 17-15,0 6 20 16,0 0 5-16,0 0 5 0,0 0-6 16,0 0-8-16,0 0-14 15,0 0-21-15,0 18-6 0,0 8-109 16,0 1-9-16,0 7 0 0,12-3 0 16,-4 3 0-16,6-2 0 0,-4-7 0 15,5-4 0-15,-2 1 0 16,1-22 0-16,4 0 0 0,4 0 0 15,-12 0 0-15,3-16 0 0,8-2 0 16,-1-3 0-16,-6-4 0 16,-1-2 0-16,-8 0 0 0,0 7 0 15,8 1 0-15,-4 6 0 16,-4 13 0-16,-5 21 0 16,0-2 0-1,8 8 0-15,6 0 0 0,-1-9 0 16,0 1 0-16,3 2 0 15,11-3 0-15,0-18 0 0,8 0 0 16,-5 0 0-16,5 0 0 0,-8-6 0 16,-2-18 0-16,-7-4 0 0,3-5 0 15,-7-6 0-15,-14-1 0 16,0 0 0-16,0 9 0 0,0-3 0 16,-27 3 0-16,1 11 0 15,1 6 0-15,-2 7 0 0,0 7 0 16,0 0-90-16,2 15-295 0,4 3-23 15,8 9 28-15,13 0 68 16,0-3 91-16</inkml:trace>
  <inkml:trace contextRef="#ctx0" brushRef="#br0" timeOffset="3214.75">3565 7015 14 0,'-14'-34'30'16,"14"4"14"-16,-19-4 12 0,19 6 12 16,-19 9 12-16,-2 1 16 0,7-2 8 15,-4 6 6-15,0 2 12 16,-2 3 6-16,-7 9 4 0,1 0 10 16,-1 0 26-16,-6 0-4 0,-7 21 16 15,3 5-16-15,-3 15 4 16,1-3-91-16,0 8-77 0,-8 12 0 15,7 3 0-15,9 4 0 0,-2 12 0 16,14 3 0-16,5-2 0 0,14 9 0 16,0-11 0-16,19 4 0 15,9-2 0-15,9-6 0 0,11-6 0 16,9-14 0-16,10-12 0 16,6-14 0-16,-4-7 0 0,12-19 0 15,-12 0 0-15,4-19 0 0,-1-7 0 16,1-14 0-16,-9-5 0 0,-4-13 0 15,-15-8 0-15,-5-5 0 16,-7-3 0-16,-7-5 0 0,-12 3 0 16,-9-5 0-16,-5 8 0 0,0 1 0 15,-19 7 0-15,-2 6 0 16,-6 6 0-16,10 7 0 0,-9 9 0 16,-9 10 0-16,4 15 0 15,-8 12 0-15,-6 0 0 0,-3 0 0 16,5 25-330-16,3 14-120 0,5 7 23 15,10 11 75-15,6 10-135 0</inkml:trace>
  <inkml:trace contextRef="#ctx0" brushRef="#br0" timeOffset="3935.41">3342 8722 9 0,'0'0'23'16,"0"0"10"-16,0 0 12 16,0 0 9-16,0 0 15 0,0 0 27 15,0 0 23-15,0 0 27 0,0 0 27 16,0 0 21-16,0 0 18 15,0 0 9-15,0 10 7 0,-14 10-6 16,14 0-19-16,0 1-203 0,0 4 0 16,0 8 0-16,0 0 0 15,0-7 0-15,0-7 0 0,14 2 0 16,-1 0 0-16,5-21 0 0,4 0 0 16,-3 0 0-16,9 0 0 15,-5-16 0-15,4-2 0 0,-1-9 0 16,-1-3 0-16,-3-6 0 15,-3-3 0-15,2 6 0 0,-8 6 0 16,-8-4 0-16,4 5 0 0,-9 7 0 16,0 4 0-16,0 30 0 31,0 11 0-31,0 5 0 0,0 11 0 16,5 8 0-16,0 4 0 15,-5 3 0-15,0 10 0 0,0-1 0 16,0-2 0-16,-10-10 0 0,-12-3 0 15,-4-5 0-15,-1-5 0 0,2-10 0 16,-2-4 0-16,-5-6 0 16,1-21 0-16,3 0 0 0,-4 0 0 15,0 0 0-15,5 0 0 0,7-12 0 16,-1-5 0-16,21-2 0 16,0 0-360-16,0-7-88 0,0-5 44 15,8-5 81-15,11-1 90 16</inkml:trace>
  <inkml:trace contextRef="#ctx0" brushRef="#br0" timeOffset="4520.46">3618 8576 20 0,'-13'-21'35'0,"0"-4"13"0,-9 4 11 16,9 1 12-16,-1 1 18 0,-3 7 24 15,-4 5 18-15,-6 7 15 0,0 0 11 16,2 0 14-16,-6 0 18 16,-4 0 0-16,-2 19-3 0,-4 0-7 15,4 9 1-15,-3 5-96 16,2 5-84-16,-2 1 0 0,-7 10 0 15,8 1 0-15,-2 4 0 0,12-1 0 16,2 6 0-16,5-1 0 16,9 8 0-16,13-1 0 0,0 0 0 15,0 1 0-15,21-1 0 0,6-6 0 16,12-7 0-16,6 2 0 16,6-8 0-16,10 0 0 0,-3-9 0 15,0-10 0-15,1-8 0 0,8-3 0 16,-11-16 0-16,6 0 0 15,-5-16 0-15,10-10 0 0,-3-13 0 16,3-7 0-16,-11-12 0 0,6-5 0 16,-18-12 0-16,4-4 0 15,-10-6 0-15,-7 1 0 0,5-4 0 16,-18 6 0-16,-5-5 0 16,1 4 0-16,-14 3 0 0,0 7 0 15,0 0 0-15,-14 17 0 0,-4 1 0 16,-9 16 0-16,-7 6 0 0,-5 6 0 15,-6 8 0-15,-7 11 0 16,-14 8 0-16,-7 21 0 0,1-1 0 16,2 5 0-16,3-4-267 0,8 0-231 15,14-3 23-15,12 3 98 16</inkml:trace>
  <inkml:trace contextRef="#ctx0" brushRef="#br0" timeOffset="6617.44">3435 11159 7 0,'0'0'19'0,"0"0"7"0,0 0 8 16,0-7 11-16,0 0 16 16,0 7 24-16,0-5 24 0,0-2 30 15,0 7 33-15,0-8 29 0,-13 8 12 16,-9 0-11-16,4 0-10 0,-4 0-33 16,4 15-35-16,-1 4-46 15,5 7-29-15,-5 1-15 0,6 5-9 16,13-6-13-16,0-6-11 15,0-1 16-15,0 2-16 0,0-9 10 16,13-12 5-16,0 0-9 0,7 0 1 16,7-6-8-16,-4-15 0 15,4 3 0-15,-1-9 0 0,-1-6 0 16,-3 0 0-16,-3 8 0 0,-6-2 0 16,-5 0 0-16,-3 2 0 15,-5 4 0-15,0 9 0 0,0 24 0 31,0 9 0-15,0 4 0-16,0 16 0 0,8-3 0 16,-2 2 0-16,2 6 0 15,-8 0 0-15,0 0 0 0,0-8 0 16,-22 4 0-16,4-11 0 0,-9 2 0 16,1-14 0-16,-7-7 0 15,-8-12 0-15,10 0 0 0,-2 0 0 16,1 0 0-16,0-12 0 0,6 0-201 15,-1-9-193-15,7-4 11 16,20 0 37-16,0-4 74 0,0-4 76 16,0 8-56-16</inkml:trace>
  <inkml:trace contextRef="#ctx0" brushRef="#br0" timeOffset="7087.92">3478 10792 67 0,'-13'-13'69'15,"-1"6"16"-15,5 7 21 0,-7 0 16 16,4 0 15-16,-7 0 2 16,-3 0 0-16,4 0-2 0,0 0 4 15,-2 0-9-15,-7 0 1 0,1 20 1 16,-1 6-29-16,1 6-10 15,-8 9-2-15,2 5-8 0,1 12 1 16,4 7-44-16,2 8-42 16,4 6 0-16,7 6 0 0,14 0 0 15,0-1 0-15,9-5 0 0,9 1 0 16,15-13 0-16,13-10 0 0,7-3 0 16,11-16 0-16,3-12 0 15,3-6 0-15,3-20 0 0,-7-13 0 16,-8-6 0-16,0-16 0 15,-4-3 0-15,-4-8 0 0,-3-15 0 16,-16-3 0-16,-9-2 0 0,-8 2 0 16,-14-9 0-16,0-5 0 15,-22-1 0-15,-1-6 0 0,-10 7 0 16,-3 11 0-16,13 8 0 0,-4 7 0 16,1 13 0-16,6 14 0 15,-7 8 0-15,0 17 0 0,9 21-126 16,-3 6-275-16,4 13-22 0,-5 5 28 15,9 14 80-15</inkml:trace>
  <inkml:trace contextRef="#ctx0" brushRef="#br0" timeOffset="7802.02">3373 12384 41 0,'0'-5'59'0,"0"5"21"0,0 0 22 16,0 0 15-16,-13 0 32 0,13 0 27 15,0 0 38-15,0 20 31 16,0 5 2-16,0 8-15 0,0 5-33 16,0 2-40-16,0 7-132 0,0-1-27 15,0 0 0-15,0-7 0 0,0 1 0 16,0 7 0-16,0-9 0 15,9-11 0-15,-5-7 0 0,5-20 0 16,-9 0-89-16,0 0-52 16,0 0-35-16,0-20-12 0,0-7-1 15,-13 1 13-15,-1-12 15 0,1-4 14 16,13-4 17-16,-14 7 26 0,14 0 26 16,0-1 28-16,0 13 22 15,0 3 13-15,0-3 10 0,0 1 10 16,0 0 8-16,0 7 13 15,0-1 8-15,9 0 12 0,4 6 13 16,-8 2 13-16,9-2 7 0,-10 2 7 16,10 12 1-16,-1-7 5 15,1-2 0-15,7 6-14 0,-5-6-14 16,6 9-6-16,-8 0 3 16,-9 0 6-16,3 0 13 0,-8 0-5 15,0 21 7-15,0-2 2 0,0-1-16 16,0 9-4-16,0-9-29 15,-13 4-8-15,13-1-19 0,-22 6-3 16,8-9-6-16,14-7-10 0,-16-11-27 16,3 21-38-16,13-21-35 15,-22 0-37-15,22 0-36 0,-13 0-39 16,13 0-12-16,0 0 4 0,0 0 24 16,0 0 42-16,13-12 46 15,1-8 38-15</inkml:trace>
  <inkml:trace contextRef="#ctx0" brushRef="#br0" timeOffset="8265.86">3557 12253 9 0,'0'-19'19'16,"0"0"12"-16,0 0 10 15,0 5 10-15,-14 2 14 0,-3 12 19 16,-9-9 18-16,-1 9 16 15,1 0 2-15,-7 0 4 0,1 12-2 16,0 11-19-16,-9-4-2 0,-4 12-4 16,5 10-6-16,2 5-24 15,-3 5-17-15,10 3-4 0,4 3 1 16,7 11-7-16,7-3 6 16,13 8 6-16,0 3-9 0,0 4-6 15,0-6-12-15,21-3-9 0,9-5-6 16,10-13-5-16,12-14-5 0,10-8-3 15,-4-16 3-15,7-15-5 16,4-7 4-16,6-4 2 0,-5-17 1 16,4-6 0-16,-11-5 2 15,-3 0 13-15,-7-7 4 0,-8 1 2 16,-6-9 8-16,-13 1 12 0,-4-11-7 16,-4-2-10-16,-11-13-12 15,-7 1 0-15,0 5-12 0,-12 7 5 16,-10 7-1-16,4 5 3 0,-9 16-7 15,-6 11-10-15,-12 9-27 16,0 9-40-16,-1 9-58 0,-8 0-65 16,10 27-65-16,5 7-36 0,5-3-9 15,7 3 37-15,10 5 67 16</inkml:trace>
  <inkml:trace contextRef="#ctx0" brushRef="#br0" timeOffset="8894.89">3224 13853 23 0,'0'-5'41'0,"8"-10"16"16,5 11 18-16,-8-10 20 0,9 1 23 15,-1-6 29-15,-8 6 31 16,8-2 17-16,-5 9 24 0,-8-1 15 15,0 7 1-15,0 0-15 0,0 0-32 16,0 13-166-16,0 8-22 0,0 5 0 16,0 5 0-16,0 5 0 15,0-5 0-15,0 2 0 0,6-6 0 16,8-2 0-16,5-4 0 16,8-9 0-16,-1-12 0 0,1 0 0 15,-2 0 0-15,-7-6 0 0,4-15 0 16,-4 2 0-16,-5-1 0 15,1-6 0-15,-6 0 0 0,-8 0 0 16,0 0 0-16,0 0 0 0,3 6 0 16,-3 1 0-16,8 6 0 15,-2 13 0-15,2 0 0 0,-8 13 0 32,0 6 0-32,13 1 0 0,1 6 0 0,-10 0 0 15,5 0 0-15,-9 7 0 16,0-6 0-16,0-9 0 0,0 1 0 15,0 2 0-15,0-3-2 16,0-2-234-16,0-16-35 0,0 0-30 16,0 0 9-16,0 0 27 15,0 0 46-15,0-8 52 0,0-4 45 16,0-2 41-16</inkml:trace>
  <inkml:trace contextRef="#ctx0" brushRef="#br0" timeOffset="9431.06">3557 13540 35 0,'-14'-21'51'16,"-3"2"22"-16,-4-8 23 15,-6 8 18-15,0 5 12 0,-2 3 12 16,-6 2 0-16,3 5-3 0,0 4 1 15,-9 0 7-15,4 20-7 16,-3 5 2-16,2 7-14 0,4 6-14 16,-7 4-29-16,3 4-18 0,6 12-15 15,1 7-20-15,3 0 0 16,9 9-13-16,-3-3-8 0,22 1-7 16,0 1 5-16,0-1-7 0,0-2 4 15,14-2 0-15,13-10-8 16,6-4 5-16,12-16-3 0,6-10-3 15,16-9 8-15,-2-19-14 0,6 0 11 16,7-9-5-16,-4-9 12 16,-3-9 8-16,3-4 20 0,-9-11 32 15,-7-4-65-15,-5 2 0 16,-1-8 0-16,-7-2 0 0,-5-4 0 16,-15-1 0-16,1 1 0 0,-4-3 0 15,-4-3 0-15,-11-2 0 16,-7 0 0-16,0 1 0 0,0 3 0 15,-20 13 0-15,1 4 0 0,-2-3 0 16,2 8 0-16,-6 16 0 16,-1 3 0-16,-9 21 0 0,-10 0 0 15,-7 21 0-15,-1 3 0 0,-3 2 0 16,2 8-286-16,2 6-75 16,4-7-9-16,5-2 23 0,8-4 60 15,8 0-108-15</inkml:trace>
  <inkml:trace contextRef="#ctx0" brushRef="#br0" timeOffset="11581.28">2963 15532 39 0,'-14'12'50'16,"14"10"16"-16,0-11 12 0,0 9 20 16,14-4 19-16,0 2 7 15,0 2-4-15,4-8-9 0,0 7-1 16,9 4 5-16,-1-12-13 16,8-11-4-16,-7 0-3 0,-9 0 14 15,0 0-2-15,2 0 6 0,-6-11-12 16,-14-12-4-16,8 4-11 15,-3-7-2-15,3 2-57 0,-3-12-27 16,-5 10 0-16,0 1 0 0,0-3 0 16,0 10 0-16,-13 6 0 15,0 3 0-15,-1 9 0 0,-6 0 0 16,10 0 0-16,-12 15 0 0,4 5 0 16,-4 6 0-16,4 5 0 15,-2-5 0-15,7 10 0 0,13-6 0 16,0 9 0-16,0-5 0 15,0 0 0-15,8-10 0 0,5-5 0 16,4 3 0-16,5-1 0 0,5-9 0 16,-1-12 0-16,4 13 0 15,5-13 0-15,-3 0 0 0,-6 0 0 16,1-13 0-16,-7 1-30 16,-2-5-223-16,0 6-17 0,4-4-11 15,-8 3 11-15,-1-7 19 0,-9 7 33 16,12-10 46-16,-11 3 47 15,-1-2 41-15</inkml:trace>
  <inkml:trace contextRef="#ctx0" brushRef="#br0" timeOffset="12045.28">3442 15245 23 0,'-20'-28'39'0,"7"10"21"15,-1-4 18-15,-8 3 17 0,4 7 18 16,0-1 26-16,-2 7 33 16,-2 6 16-16,-4 0 1 0,-6 0-10 15,0 19-5-15,-6 8-4 0,-2 11 1 16,-7 1-17-16,3 1-51 16,4 13-103-16,1-1 0 0,4 5 0 15,12 5 0-15,-4 1 0 0,27 11 0 16,0 3 0-16,0 3 0 15,0-3 0-15,0 3 0 0,27-7 0 16,4-9 0-16,10-11 0 0,10-7 0 16,14-6 0-16,7-14 0 15,6-26 0-15,8 0 0 0,-9-15 0 16,1-8 0-16,-5-18 0 16,-1-11 0-16,-12-16 0 0,-10 3 0 15,-1-8 0-15,-16-3 0 16,-10-4 0-16,-10 3 0 0,-13-3 0 15,0 7 0-15,-18 9 0 0,-8 12 0 16,-8 7 0-16,-6 5 0 16,-5 12 0-16,-6 8 0 0,-8 15 0 15,7 5 0-15,-1 0 0 16,2 20-283-16,2 6-173 0,13 14 13 16,-6 12 79-16,16 14-135 0</inkml:trace>
  <inkml:trace contextRef="#ctx0" brushRef="#br0" timeOffset="12713.08">2971 17376 57 0,'0'0'62'16,"0"0"23"-16,0 0 11 15,0 0 16-15,0 0 7 0,0 0 5 16,0 0-16-16,11 0-21 0,7-8-26 16,4-4-21-16,10-1-13 15,1-8-11-15,7-4-11 0,0-3-2 16,-2-3-3-16,-6-9 4 15,0 1 1-15,-6-1-4 0,-4 2 7 16,-16-8 10-16,-6 0 23 0,0 5 30 16,0 1 21-16,-14 3-5 15,-5 11-3-15,-2 7 1 0,2-2 0 16,1 13-15-16,-3 8-21 0,2 12-21 16,4 17-17-16,5 4-1 15,-4 13-3-15,14 0-4 0,0 7-10 16,0-1 10-16,0 7-3 0,0-9 0 15,0 4 10-15,14-9-7 16,5-5 1-16,6 0-7 0,1-8 2 16,6-7-3-16,2-4-3 15,5-21 0-15,1 0-10 0,-8 0-14 16,1 0-20-16,-7-7-9 0,1-11-25 16,-9-3-29-16,4-6-38 15,-11 0-22-15,-5 3-6 0,2-10-4 16,-8 1 4-16,0 9 19 15,0-3 26-15,0 7 30 0</inkml:trace>
  <inkml:trace contextRef="#ctx0" brushRef="#br0" timeOffset="13212.61">3422 16594 33 0,'-27'-21'53'0,"5"3"25"16,4-3 16-16,0 10 12 16,-10-3 17-16,1 14 14 0,9-5 17 15,-1-2 18-15,-7 7 6 0,-7 0 1 16,0 0 9-16,-1 18-18 0,2 10-16 16,-6 10-20-16,-2 8-40 15,2 6-94-15,3 7 0 0,3 8 0 16,0 6 0-16,6 5 0 15,6 5 0-15,7 5 0 0,13 4 0 16,0-1 0-16,5 8 0 0,16-8 0 16,12-5 0-16,4-9 0 15,17-4 0-15,-3-7 0 0,10-13 0 16,-3-15 0-16,6-11 0 0,-2-27 0 16,-4 0 0-16,-2-12 0 15,6-15 0-15,-5-7 0 0,2-11 0 16,-5-14 0-16,-2-1 0 0,-8 1 0 15,-4-5 0-15,-8-9 0 16,-4-1 0-16,-9-5 0 0,-15 3 0 16,-4-5 0-16,0 5 0 15,-17-5 0-15,-8 5 0 0,-2 10 0 16,-5-3 0-16,-8 17 0 0,-6 1 0 16,1 10 0-16,-4 15 0 15,-2 14 0-15,6 12-168 0,-2 12-174 16,2 14-15-16,7 15 6 15,3 5 43-15,12 11 72 0</inkml:trace>
  <inkml:trace contextRef="#ctx0" brushRef="#br0" timeOffset="13932.57">3054 18681 81 0,'0'-19'83'0,"0"-4"27"16,0 13 19-16,0 10 12 15,0 0 9-15,0 0 9 0,0 0-5 16,-13 0 3-16,13 18-7 16,0 2-28-16,0 5-38 0,0 9-26 15,0-1-29-15,0-1-13 0,0 0-8 16,0-5 0-16,0-2-6 15,0 3-10-15,8-8 6 0,-3-9-3 16,3-11 10-16,-8 0-7 0,0 0 10 16,0-11 4-16,13-9 0 15,-1-8 7-15,1-5-2 0,1 3 0 16,-1-4-2-16,1 1-12 0,-2 8 1 16,-6-3 1-16,7 17-2 15,-8-3 4-15,10 9-5 0,-10 5 4 16,9 0 6-16,-6 0 2 15,-3 0-9-15,3 19 5 0,-3 0-12 16,-5 7 9-16,8 2-5 0,-3-4 4 16,-5 2-3-16,9-7 0 15,-9-5-2-15,5-14 6 0,0 0 11 16,8 0-1-16,0-19 5 0,9-3-7 16,3-8 1-16,2-10-2 15,-1 6 8-15,5 4 14 0,-6 7-7 16,-3 5 2-16,-3 14-31 0,-6 4 0 15,0 0 0-15,-13 12 0 16,0 6 0-16,0 9 0 0,0-1 0 16,0 0 0-16,0 2 0 15,0-4-108-15,0 2-82 0,0 0-41 16,0-6-16-16,0-7-12 0,0-13 16 16,-13 12 21-16,13-12 31 15,-13 0 43-15,13 0-56 0</inkml:trace>
  <inkml:trace contextRef="#ctx0" brushRef="#br0" timeOffset="14385.07">3282 18248 34 0,'-23'-40'45'0,"-12"12"11"16,8 10 18-16,-3 6 9 0,-4 12 19 15,1 0 19-15,-5 18 25 16,-2 16 18-16,-5 12 10 0,-2 5-2 16,3 8-15-16,4 8-20 15,7 5-31-15,6 6-35 0,9 9-25 16,18-4-22-16,0 9-8 0,18 0-8 16,9-7-7-16,11-5 6 0,10-10-7 15,2-9-9-15,1-8-5 16,11-14-2-16,3-14-5 0,5-25 10 15,-3 0 5-15,-3-14 6 16,3-13 7-16,-2-11 2 0,1-9 16 16,0 2-9-16,-8-13 5 0,2-2 15 15,-10-7 40-15,-9 4 32 16,-9-3-26-16,-5 0-82 0,-9-5 0 16,-10-2 0-16,-8 1 0 15,0-2 0-15,-13 10 0 0,-14-3 0 16,1 4 0-16,-12-3 0 0,-3 5 0 15,-4 15 0-15,-1 16 0 0,1 9 0 16,-3 21 0-16,-4 0-217 16,7 27-213-16,-1 4 4 0,5 15 54 15,5 8 91-15</inkml:trace>
  <inkml:trace contextRef="#ctx0" brushRef="#br0" timeOffset="14919.61">3309 19917 20 0,'-14'-4'45'0,"14"-4"22"0,0 8 21 16,0-6 24-16,0 1 26 0,0-9 41 15,-13 14 40-15,13-9 38 16,-13 9 23-16,-6 0-2 0,6 0-34 15,-5 0-124-15,-4 23-120 0,2-4 0 16,2 8 0-16,0 3 0 16,18 4 0-16,-14-6 0 0,14-5 0 15,14 12 0 17,56-35 0-32,-44 0 0 0,-4 11 0 0,-4-11 0 15,-5 15 0-15,-13 5 0 16,0 5 0-16,-21 2 0 15,-3-9 0-15,-10 3 0 0,0 5 0 16,-2-6 0-16,0-8 0 0,6-12 0 16,9 0 0-16,3 0 0 15,4-5 0-15,14-9-320 0,0-6-70 16,0 1 12-16,0-2 43 0,0 3 70 16,14-9-90-16</inkml:trace>
  <inkml:trace contextRef="#ctx0" brushRef="#br0" timeOffset="15443.2">3295 19721 32 0,'-13'-19'44'15,"13"0"17"-15,-13 0 11 0,3 4 11 16,-4 5 13-16,-7 1 7 0,8 9 2 15,-1 0 3-15,-6 0 9 16,2 12 2-16,0 10 19 0,-9 2 6 16,-7 9 19-16,3 7-5 0,-9 6 7 15,8 0 4-15,-1 0-14 16,-2 6-140-16,3 1-15 0,6-2 0 16,6 10 0-16,20-8 0 0,-13 5 0 15,13-5 0-15,0 4 0 16,0-3 0-16,21 3 0 0,4-2 0 15,15-10 0-15,5 2 0 0,6-9 0 16,3-12 0-16,6-7 0 0,-2-19 0 16,2 0 0-16,-2 0 0 15,2-12 0-15,-1-13 0 0,-3-14 0 16,5-7 0-16,-3-7 0 16,0-8 0-16,-4 3 0 0,-9-8 0 15,-4 1 0-15,-3 0 0 0,-7 5 0 16,-4 2 0-16,-6-2 0 15,-9 8 0-15,-12 7 0 0,0-1 0 16,0-1 0-16,-25 7 0 0,-1 1 0 16,-10 8 0-16,-6-3 0 15,-7 7 0-15,-9 17 0 0,-7 1 0 16,-5 9 0-16,-5 19 0 16,5 8 0-16,3-1 0 0,8 1 0 15,9 0-262-15,3-3-187 0,20-3 4 16,1-2 68-16</inkml:trace>
  <inkml:trace contextRef="#ctx0" brushRef="#br0" timeOffset="18706.93">3211 21834 76 0,'0'0'89'16,"-19"-7"36"-16,4 2 25 0,15-1 28 15,-18-3 25-15,18 9 26 0,-18 0 13 16,18-3 5-16,-22 3-11 15,8 0-30-15,1 0-140 0,-4 0-66 16,4 18 0 0,13 6 0-16,-21 3 0 15,2 7 0-15,19-4 0 0,0-2 0 16,0-3 0-16,0 3 0 0,0-10 0 16,14-18 0-16,4 0 0 15,3 0 0-15,-4-12 0 16,10-6 0-16,-1-5 0 0,1 0 0 15,-7-4-76-15,-1 1-70 16,-6-8 5-16,-13 2 9 0,0-2 19 16,0 2 24-16,0-1 19 0,0 2 23 15,0-3 17-15,0 0 17 0,-13 10 11 16,13-2 16-16,0 7 9 16,0-3 12-16,0 15 1 0,0 7 16 15,0 0 9-15,0 0 6 0,0 0 12 16,0 12 22-16,0 9 24 15,8-2 1-15,-3 7 6 0,3 7-124 16,5 7-8-16,-8-1 0 16,4 6 0-16,-4 2 0 0,0-7 0 15,-5 0 0-15,8-10 0 0,-8-2 0 16,5-3 0-16,3-9-6 0,-3-16-193 16,3 0-48-16,-8 0-37 15,0 0 2-15,6 0 12 0,8-8 40 16,-9 8 41-16,9-8 48 15,-6 1 45-15</inkml:trace>
  <inkml:trace contextRef="#ctx0" brushRef="#br0" timeOffset="19190.83">3409 21441 63 0,'-22'-28'81'16,"-5"8"31"-16,4 1 29 0,-5 1 24 16,-4 6 23-16,0-3 22 0,-8 1 6 15,2 14 18-15,-2 0-3 16,0 0 0-16,2 14-56 0,-2 6-175 16,2 5 0-16,-3 14 0 0,2 2 0 15,-1 5 0-15,7 6 0 16,1 15 0-16,5-2 0 0,0 6 0 15,8 8 0-15,8 2 0 0,11 2 0 16,0 9 0-16,17-15 0 0,10 3 0 16,13-6 0-16,5-11 0 15,10-16 0-15,8-13 0 0,10-22 0 16,5-12 0-16,8-20 0 16,-8-14 0-16,0-5 0 0,-6-13 0 15,-8 1 0-15,-2-3 0 0,-18-6 0 16,4-5 0-16,-10 8 0 15,-12-10 0-15,-7 4 0 0,-11-6 0 16,-8 3 0-16,0 1 0 0,-13 6 0 16,-9 0 0-16,-4 14 0 15,-4 5 0-15,-6 9 0 0,5 10 0 16,-8 15 0-16,5 6 0 16,2 0 0-16,7 19-147 0,4 8-272 15,2-1 12-15,-3 13 31 0,9 7 72 16</inkml:trace>
  <inkml:trace contextRef="#ctx0" brushRef="#br0" timeOffset="19592.06">3269 23314 27 0,'-10'-4'55'15,"10"-4"33"-15,-14 2 31 0,1 6 39 16,13 0 41-16,0 0 31 15,-13 0 25-15,-1 0 2 0,14 0-17 16,-13 0-26-16,13 0-35 0,0 18-153 16,0 3-26-16,0 0 0 15,0-1 0-15,0-1 0 0,0 0 0 16,0 0 0-16,0-19-87 16,0 0-99-1,0 0-41-15,0 0-27 0,0-11-11 16,0-4 9-16,0 3 25 0,0-7 40 15,5-1 45-15,3-1-55 16</inkml:trace>
  <inkml:trace contextRef="#ctx0" brushRef="#br0" timeOffset="20031.43">3277 22851 30 0,'-13'-27'51'0,"-6"8"27"16,-2-3 29-16,21 11 24 0,-19 3 18 15,0-4 20-15,5 3 19 16,1 3-5-16,-5 6 1 0,-4 0-11 16,3 0 3-16,-1 0-5 0,2 0-3 15,-3 23-79-15,-6-6-89 16,4 16 0-16,-5 8 0 0,1 5 0 16,8 5 0-16,1 15 0 0,18 1 0 15,-13-3 0-15,13 14 0 0,0 1 0 16,0-1 0-16,5 1 0 15,8 0 0-15,5-7 0 0,9-12 0 16,6-14 0-16,7-13 0 0,5-15 0 16,7-18 0-16,6-12 0 15,2-22 0-15,6-13 0 0,0-4 0 16,-9-8 0-16,4-7 0 0,-8-6 0 16,-9 2 0-16,-5-2 0 15,-5-1 0-15,-8-8 0 0,-13 5 0 16,-13-11 0-16,0 2 0 0,0 8 0 15,-26 9 0-15,-2 17 0 16,-9 5 0-16,-3 13 0 0,-7 7 0 16,-6 21 0-16,-3 5 0 15,-3 18 0-15,4 14-168 0,5 15-241 16,2 5-24-16,10 6 39 0,-2 3 89 16</inkml:trace>
  <inkml:trace contextRef="#ctx0" brushRef="#br0" timeOffset="20723.21">2891 24543 36 0,'0'-22'54'15,"0"3"25"-15,0 6 25 0,0 13 31 16,0 0 37-16,-14 0 35 0,14 0 30 16,0 0 10-16,-13 0 6 15,13 0-10-15,0 27-20 0,0 0-166 16,0-3-57-16,0 10 0 0,0 3 0 15,0-3 0-15,0-1 0 16,0 1 0-16,0-9 0 0,0-5 0 16,0-1 0-16,0-38 0 31,0-1 0-15,13-5 0-16,1-4 0 0,-1 3 0 15,0-5 0-15,6 5 0 0,2 6 0 16,-1 2 0-16,-1-4 0 15,-1 10 0-15,4 0 0 0,-4 12 0 16,-5 0 0-16,7 0 0 16,-7 12 0-16,1 13 0 0,-9 2 0 15,3 0 0-15,-8 4 0 0,0-4 0 16,0-9 0-16,0 2 0 16,0-4 0-16,0-4-26 15,0-12-173-15,0 0-32 0,0 0-22 16,0 0-6-16,0 0 17 0,6 0 15 15,2 0 30-15,4 0 38 16,-6-8 42-16</inkml:trace>
  <inkml:trace contextRef="#ctx0" brushRef="#br0" timeOffset="21223.69">3259 24423 21 0,'0'-33'40'0,"-14"8"17"0,-7-4 20 15,2 6 21-15,0 3 19 0,0-1 26 16,-3 2 23-16,4 5 9 16,-4 9 6-16,-3 5-3 0,-6 0 2 15,-4 19 7-15,3 7 18 0,-6 1-5 16,-2 3-178-16,0 12-22 15,2-3 0-15,-7 8 0 0,5 5 0 16,6 5 0-16,8 4 0 0,8-3 0 16,-4 0 0-16,22 10 0 0,0-3 0 15,0 0 0-15,0 1 0 16,22 0 0-16,5 1 0 0,2-9 0 16,6-6 0-16,5-13 0 0,12-13 0 15,6-26 0-15,9 0 0 16,3-34 0-16,3-15 0 0,-1-19 0 15,1-1 0-15,-9-12 0 0,-14 1 0 16,-1-4 0-16,-11-1 0 16,-11-3 0-16,-9-4 0 0,-5 2 0 15,-13 5 0-15,0 12 0 0,0 8 0 16,-13 12 0-16,-5 14 0 16,-9 12 0-16,-7 22 0 0,-5 5 0 15,2 13 0-15,-4 13 0 0,1 6 0 16,3 2 0-16,-3 4-301 15,7 8-163-15,1 7 25 0,5 0 80 16,2 13-124-16</inkml:trace>
  <inkml:trace contextRef="#ctx0" brushRef="#br0" timeOffset="21712.67">2877 25930 34 0,'0'-18'57'0,"0"-2"25"0,0 1 29 15,0 1 15-15,0 2 37 16,0 4 29-16,0 12 19 0,0 0 14 16,0 0 3-16,0 0-19 15,0 12-11-15,0 16-22 0,0 4-141 16,-13-1-35-16,13 10 0 0,0 5 0 15,0-1 0-15,0 1 0 16,0-5 0-16,0-1 0 0,8-8 0 16,6-7 0-16,-1-4 0 0,5-21 0 15,1 0 0-15,2 0-53 16,-7 0-79-16,-3-15-12 0,3-3-16 16,-14-9-26-16,0 0-28 0,0 0-8 15,0 3 6-15,0 3 24 0,0 3 26 16,-14 5 39-16,3-2 33 15,-11 11 30-15,3-4-12 0</inkml:trace>
  <inkml:trace contextRef="#ctx0" brushRef="#br0" timeOffset="21890.06">2846 26050 15 0,'-28'0'30'0,"4"0"16"0,3 0 21 15,2 0 20-15,-3 0 21 16,9 12 15-16,13-12 15 0,-17 15 3 16,17-15 11-16,0 13 2 0,0-13-17 15,17 0-28-15,5 0-39 16,5 0-35-16,4 0-27 0,1-13-53 15,1-6-44-15,-6 2-41 0,-1 5-24 16,-7 0-10-16,8-9-1 16,-8 9 12-16,-1-1 17 0,4 8 24 15,-8 5 23-15,-9-7 20 0,3-2 17 16</inkml:trace>
  <inkml:trace contextRef="#ctx0" brushRef="#br0" timeOffset="22320.6">3027 25833 38 0,'-13'-6'47'0,"13"-9"16"16,-18 3 19-16,4-1 13 0,-5 1 8 15,0 0 7-15,-8 4 4 16,9 1 5-16,-4-5 6 0,5 5-11 16,-4 7 6-16,0 0 5 0,2 0-9 15,-7 12-4-15,-6 15-4 16,-2 5 14-16,3 7 9 0,-17 14 3 15,10 2-65-15,-3 2-69 0,10 1 0 16,6 2 0-16,11-2 0 16,14 3 0-16,0-10 0 0,19 2 0 15,19-7 0-15,10-7 0 0,4 2 0 16,6-15 0-16,2-7 0 16,-1-7 0-16,0-12 0 0,-9-7 0 0,10-13 0 15,-6-10 0-15,2-16 0 16,5-8 0-16,-9-12 0 0,-7-5 0 15,-5-2 0-15,-7 2 0 0,-6 4 0 16,-8 3 0-16,-15-3 0 16,-4 2 0-16,0 13 0 0,-23-1 0 15,-10 15 0-15,-2 10 0 16,-10 16 0-16,-6 12 0 0,-16 0 0 16,-11 19 0-16,-6 7 0 0,-13 7 0 15,-4 13-374-15,10-2-79 0,13 3 4 16,14-1 79-16</inkml:trace>
  <inkml:trace contextRef="#ctx0" brushRef="#br0" timeOffset="31437.67">2603 27113 26 0,'0'0'29'0,"0"0"7"0,-13 0 7 16,13 0 7-16,0 0 15 15,-14 0 15-15,14 0 17 0,0 0 18 16,0 0 17-16,0 0 11 0,0 0 6 16,0 0-8-16,0 12-9 0,0-12-8 15,0 13-10-15,0-13-4 16,0 12-11-16,0 1-13 0,0 3-6 15,0 3-15-15,0-8-6 0,0 9-18 16,0 1-22-16,0 5-10 16,0-1-6-16,0 9-3 0,0-8 0 15,0 5 0-15,0-2 0 0,0-10 0 16,0-1 0-16,0 2 0 0,0 2 0 16,0-10 0-1,0-21 0 32,0-3 0-47,0-1 0 16,0 1 0-16,0-8 0 0,0 2 0 15,0-10 0-15,0 2 0 16,0 6 0-16,0-6 0 0,22 8 0 16,-9-3 0-16,4 8 0 0,4-1 0 15,-2 2 0-15,3 12 0 0,-5 0 0 16,3 0 0-16,7 0 0 15,-8-7 0-15,7 7 0 0,1 0 0 16,-7 0 0-16,-2 0 0 0,-5 0 0 16,1 0 0-16,-6 0 0 15,-3 0 0-15,0 0-38 0,-5 0-37 16,0 12-62-16,0-12-53 0,0 0-57 16,0 0-35-16,-10 0-8 15,10 0 22-15,-13 0 51 0,13 0-84 16</inkml:trace>
  <inkml:trace contextRef="#ctx0" brushRef="#br0" timeOffset="32129.45">2741 26968 29 0,'-22'-19'42'16,"5"5"13"-16,-4 0 2 0,3 14 4 0,4 0 3 16,-7-6 0-16,4-1 4 15,-4 3 3-15,7 4 4 0,14 0 7 16,-19 0 4-16,7-8 14 15,-7-1 11-15,6 5 19 0,-2 4 13 16,15 0 11-16,-19 0-6 0,-2 0-20 16,-3 13-24-16,-10 6-23 15,-5 8-2-15,8 6-15 0,-9 6-23 16,5 0-31-16,5 7-10 0,3 5 0 16,1 3 0-16,1 4 0 0,3-4 0 15,22 4 0-15,0 8 0 0,0-3 0 16,0-1 0-16,13-5 0 15,9 4 0-15,3 6 0 0,7-10 0 16,6-5 0-16,15-12 0 0,0-2 0 16,7-12 0-16,-2-6 0 15,-1-20 0-15,-3 0 0 0,-3 0 0 16,2 0 0-16,-6 0 0 0,-2-20 0 16,-5-6 0-16,-2-6 0 15,-3-2 0-15,2-4 0 0,-2-7 0 16,-6-9 0-16,12-4 0 0,-7-7 0 15,-4 0 0-15,-2-3 0 16,-8-1 0-16,-1 2 0 0,-5 1 0 16,-3-1 0-16,-11 8 0 15,0 8 0-15,0 5 0 0,0 0 0 16,0 7 0-16,-11 0 0 0,-8 6 0 16,-3 6 0-16,-4 0 0 0,-6 8 0 15,-1 12 0-15,-7 7 0 16,3 0 0-16,-4 0 0 0,-4 0 0 15,0 14 0-15,3 6-181 16,6-1-143-16,0-1-7 0,11 3 11 16,12 6 30-16,13 6 54 0,0 6 66 15</inkml:trace>
  <inkml:trace contextRef="#ctx0" brushRef="#br0" timeOffset="33802.55">2713 28946 14 0,'-11'0'34'0,"11"-4"18"15,-21-10 28-15,21 2 29 0,-18 4 36 16,18 1 27-16,-22 7 40 16,9-5 22-16,-4-2 4 0,-4 7-14 15,2 0-6-15,-7 0-39 0,7 0-43 16,-9 12-136-16,1 7 0 16,9 7 0-16,5 2 0 0,13-2 0 15,-14 6 0-15,14 0 0 0,0 2 0 16,0 2 0-16,14-5 0 0,4-13 0 15,8-3 0-15,3-15 0 16,-6 0 0-16,4 0 0 0,8-15 0 16,-5-11 0-16,-4-6 0 0,1-16 0 15,-6 3 0-15,-10-5 0 16,-5 2 0-16,2 3 0 0,-8 6 0 16,0 5 0-16,0 15 0 0,0 4 0 15,0 11 0-15,0 23 0 31,14 6 0-31,-9 3 0 0,8 5 0 16,-4 4 0-16,-4-4 0 0,3-4 0 16,-3-3 0-16,-5-2 0 15,13-2 0-15,-13-12-57 0,5-10-177 16,-5 13-41-16,9-13-26 16,4 0-2-16,-8 14 22 0,3-14 49 15,-1 0 62-15</inkml:trace>
  <inkml:trace contextRef="#ctx0" brushRef="#br0" timeOffset="34353.8">2846 28521 39 0,'-28'-34'52'0,"4"16"18"15,-11-1 19-15,8-8 15 0,-3 15 20 16,-4-3 21-16,2 2 23 16,-1 13 16-16,-7 0-1 0,3 0 6 15,-5 21 0-15,3 4 10 0,-6 3-18 16,-2 11-50-16,11 6-131 16,-5 0 0-16,8 10 0 0,7 2 0 15,7 8 0-15,-2 7 0 0,21 13 0 16,0 3 0-16,0 2 0 15,13-5 0-15,14 2 0 0,7-9 0 16,10-6 0-16,9-14 0 0,7-4 0 16,3-8 0-16,2-7 0 0,2-6 0 15,-7-13 0-15,-4-20 0 0,6 0 0 16,-4-13 0-16,-6-20 0 16,6-13 0-16,7-20 0 0,1-7 0 15,-5-11 0-15,-5-7 0 16,-3-2 0-16,0-5 0 0,-14-1 0 15,1-1 0-15,-13 8 0 0,-10 8 0 16,-1-2 0-16,-11 7 0 16,-5 7 0-16,0 15 0 0,-21-2 0 15,4 14 0-15,-10 3 0 0,-5 15 0 16,-1 8 0-16,-7 7 0 16,0 5 0-16,-5 7 0 0,-2 0 0 15,2 19 0-15,-1 0 0 0,1 8 0 16,7 0 0-16,3-8-56 15,8 1-352-15,4-20-17 0,9 14 31 16,14-14 78-16,0 0 95 0</inkml:trace>
  <inkml:trace contextRef="#ctx0" brushRef="#br0" timeOffset="37517.76">13076 3520 17 0,'0'-6'18'16,"0"6"4"-16,0 0 0 15,0 0 1-15,0 0 0 0,0 0 7 16,0 0 0-16,0 0 4 0,0 0 1 16,5 0-1-16,3 0 1 0,-8 0 4 15,0 0-4-15,0 0 5 16,0 0-3-16,0 0 1 0,0 0 0 16,0 0 1-16,0 0 0 0,0 0 2 15,0 0 1-15,0 0-4 0,0 0 2 16,0 0 0-16,0 0 1 15,0 0 0-15,0 0-4 0,0 0-4 16,0 0-10-16,0 0-2 0,-13 0-2 16,13 0-5-16,0 0 0 15,0 0-10-15,-13 14-1 0,-1-14-1 16,-8 18 2-16,13 2-3 0,-5-2 0 16,1 5-6-16,-2-5 7 0,15 1-6 15,0 2 2-15,0-3 3 0,0-2 2 16,0-16-8-16,0 0 6 15,0 0 3-15,15 0-2 16,-2-7 1-16,1-2 6 0,-5-3-9 16,13-6 0-16,-8-4 1 0,-1 3-3 15,0-2 6-15,-13 3-4 16,0-2 4-16,0 5 0 0,0 5 3 16,0 2 11-16,0 8 4 0,0 0-7 15,-21 0-8-15,7 0-5 0,-4 0 5 16,0 18-6-16,-2-18-1 15,6 23 2-15,1-23-4 0,13 12 6 16,0-12-10-16,-14 11-12 0,14-11-33 16,0 0-39-16,0 0-51 15,0 0-44-15,0 0-16 0,0 0 12 16,0-11 42-16</inkml:trace>
  <inkml:trace contextRef="#ctx0" brushRef="#br0" timeOffset="41528.19">5253 3867 30 0,'0'0'59'0,"-14"0"11"16,14 0 6-16,0-7 8 16,0 2 7-16,0-2 16 0,0-5 8 15,0 4 18-15,14-5 17 16,5 8 15-16,6-11 11 0,9 13-13 16,11-6 1-16,15 1-17 15,4 8-21-15,14 0-32 0,13-5-23 16,9-2-45-16,12-7-26 15,6 10 0-15,0-4 0 0,-2 1 0 16,7-5 0-16,4-2 0 16,2 3 0-16,2-4 0 0,0 3 0 15,1 0 0-15,-4-4 0 16,4 10 0-16,-6 0 0 0,-9 0 0 16,-6-1 0-16,-5-6 0 0,-2 5 0 15,1 1 0-15,-8 3 0 0,3 4 0 16,-9 0 0-16,-1 0 0 15,10 0 0-15,-9 0 0 0,-8 0 0 16,11 0 0-16,-11 0 0 16,9 0 0-16,-1 0 0 0,2 0 0 15,4 0 0-15,3 0 0 0,-4 0 0 16,4 0 0-16,2-7 0 16,11 0 0-16,-8 7 0 0,-1-13 0 15,2 13 0-15,-8 0 0 0,-2 0 0 16,-4 0 0-16,0 0 0 15,-8 0 0-15,-6 0 0 0,-4 0 0 16,-3 0 0-16,-5 13 0 16,0 1 0-16,-1-3 0 0,-5 5 0 15,-2-16 0-15,8 0 0 0,-4 18 0 16,7-18 0-16,2 12 0 0,0 4 0 16,2-16 0-16,-2 12 0 15,2 0 0-15,-1-12 0 0,-7 15 0 16,8-15 0-16,-1 11 0 0,-8-11 0 15,2 19 0-15,0-19 0 16,-8 14 0-16,-6-14 0 0,-7 0 0 16,-4 0 0-16,-9 0 0 0,-5 0 0 15,-9 0 0-15,-5 0 0 16,-1 0 0-16,-4 0 0 0,-3 0 0 16,3 0 0-16,6 0 0 0,0 0 0 15,3 0 0-15,-3 0 0 0,-1 0 0 16,1 0 0-16,-8 12 0 15,-19-12 0 32,-12 0 0-47,-1 0-321 0,-2 0-91 16,2 0-14-16,6-4 49 0</inkml:trace>
  <inkml:trace contextRef="#ctx0" brushRef="#br0" timeOffset="42602.73">12957 3736 51 0,'-12'0'43'16,"-7"0"10"-16,-3 0 12 0,4 0 5 15,18 0 3-15,-20 0 3 16,-1 0 4-16,2 0 3 0,5 0 7 16,-3 12 11-16,-5 9 21 0,-3 4 16 15,-6 9 21-15,-10-2 4 0,-5 2 9 16,1 0-2-16,-7-3-16 16,-9 3-11-16,4 6-102 0,-9-8-41 15,0-1 0-15,-5 5 0 0,-7-6 0 16,-7-3 0-16,-2 0 0 0,-5 3 0 15,1-2 0-15,-1 5 0 16,2-7 0-16,4 1 0 0,3-1 0 16,-4 7 0-16,4 0 0 15,-2-2 0-15,-1 3 0 0,0-3 0 16,0 3 0-16,8 0 0 0,0-1 0 16,-8 0 0-16,8 0 0 15,0-8 0-15,2 9 0 0,-6-8 0 16,3-7 0-16,-5 7 0 0,1 2 0 15,-9-4 0-15,6 3 0 0,-4-2 0 16,-10 2 0-16,-5-1 0 16,8 2 0-16,-7-2 0 0,7-1 0 15,-3 0 0-15,10-5 0 16,-2 2 0-16,1 2 0 0,-1 2 0 16,4-7 0-16,10 5 0 0,8-6 0 15,4 1 0-15,-5 7 0 16,-2 1 0-16,1-6 0 0,7-4 0 15,1 4 0-15,-3-2 0 0,3 0 0 16,-8 0 0-16,-6 8 0 16,-9-6 0-16,2 0 0 0,-2-10 0 15,4 2 0-15,-2 0 0 0,-1 7 0 16,-6-7 0-16,0 5 0 16,3-3 0-16,-11-3 0 0,8 8 0 15,0 2 0-15,1-10 0 0,-5 6 0 16,2-3 0-16,11 4 0 15,-4 2 0-15,15-11 0 16,8 5 0-16,11-3 0 0,9-12 0 16,-4 0 0-16,9 0 0 0,8 14 0 15,-4-14 0-15,3 20 0 16,-6-9 0-16,-2 6 0 0,-5-5 0 16,-1 7 0-16,-8-1 0 15,3 9 0-15,-3-9 0 0,11 3 0 16,-5 1 0-16,11-10 0 0,-5 0 0 15,11-12 0-15,4 14 0 16,9-14 0-16,-4 12 0 0,3 3 0 16,0-15 0-16,1 0 0 15,5 11 0-15,-1-11 0 0,1 0 0 16,0 14 0 0,17-14-43 15,10-6-298-16,8-9-62-15,5 2 4 0,10-5 55 16,17-1 88-16</inkml:trace>
  <inkml:trace contextRef="#ctx0" brushRef="#br0" timeOffset="43795.15">13146 3840 52 0,'-19'-12'49'0,"-1"6"9"16,7-1 8-16,-5 7 5 15,-4 0 3-15,9 0 4 0,-1 0 2 16,-2 21 14-16,-4 3 13 0,-9 1 14 15,3 18 19-15,-6 3 19 0,7 1 17 16,-9-3 8-16,-3 6-13 16,-12 5-15-16,7 1-21 0,-17 5-59 15,-10 4-76-15,0 2 0 0,-3-3 0 16,-6-3 0-16,-9 4 0 16,3-5 0-16,-8-1 0 0,-5-1 0 15,-7 1 0-15,-10-1 0 0,4 3 0 16,-3-10 0-16,10 9 0 15,0-2 0-15,-2 3 0 0,-1-11 0 16,9 4 0-16,-3 0 0 0,8-4 0 16,9-5 0-16,-2 3 0 0,-7-3 0 15,1 1 0-15,-1-1 0 16,-1 1 0-16,-4 1 0 0,-2-3 0 16,-6 10 0-16,0-7 0 0,0-2 0 15,2 1 0-15,-1 7 0 16,-7-7 0-16,11 6 0 0,4-7 0 15,-4-3 0-15,3-5 0 0,5 1 0 16,0 3 0-16,0-2 0 16,0 1 0-16,1-2 0 0,-5-5 0 15,-10 7 0-15,0 5 0 0,4-6 0 16,-11 7 0-16,-5-1 0 16,-5 2 0-16,0-1 0 0,-4 0 0 15,4 0 0-15,-2 7 0 0,7-7 0 16,1-1 0-16,6 2 0 15,8-2 0-15,-3 1 0 0,15 0 0 16,4 0 0-16,-4-1 0 0,1 3 0 16,12-3 0-16,-3 1 0 15,17-7 0-15,4-7 0 0,2 0 0 16,11-6 0-16,3 2 0 16,5-10 0-16,4 3 0 0,3-1 0 15,1-7 0-15,4-1 0 0,-1 1 0 16,5 8 0-16,-4-9 0 0,0 9 0 15,-6-1 0-15,1-1 0 16,6-7 0-16,7-12 0 0,5 15 0 16,0-15 0-1,14-9 0 1,14-9 0-16,5-9-239 0,8-6-230 16,13-13-2-16,11-12 79 15</inkml:trace>
  <inkml:trace contextRef="#ctx0" brushRef="#br0" timeOffset="45010.11">12936 3993 57 0,'9'-8'49'16,"-9"8"12"-16,4 0 8 0,-4 0 20 16,0 0 16-16,8 19 25 15,-8 1 19-15,0 0 8 0,0 6-7 16,5 8 0-16,4 4-2 0,-4 9-13 15,-5-1-2-15,0 6-10 0,0 6 9 16,-27 8 9-16,-4 0-72 16,-8 5-69-16,-6 3 0 0,-16 4 0 15,5 8 0-15,-10 1 0 0,0-3 0 16,-8 1 0-16,3-1 0 16,-8 3 0-16,8 4 0 0,6-12 0 15,0 0 0-15,-2-1 0 0,3-7 0 16,6 9 0-16,-3-3 0 0,3-5 0 15,-2 9 0-15,2-2 0 16,6-9 0-16,-6 4 0 0,-2-3 0 0,2 3 0 16,-7-2 0-16,-1-2 0 15,1 3 0-15,-1-10 0 0,0 4 0 16,1-7 0-16,-2-2 0 0,3 4 0 16,-8-6 0-16,-1 4 0 15,-5-1 0-15,-8-1 0 0,-5 3 0 16,0-10 0-16,-1 1 0 0,2 1 0 15,-10 2 0-15,4-6 0 16,-10 5 0-16,2-8 0 0,4 7 0 16,-2-2 0-16,2 1 0 0,4 0 0 15,2 2 0-15,3-3 0 0,-1 2 0 16,10 0 0-16,-4 6 0 0,-5-7 0 16,-1 0 0-16,1-6 0 15,0-1 0-15,-8 2 0 16,-1-1 0-16,9-4 0 0,-1 3 0 0,2-7 0 15,-1 0 0-15,-1-4 0 16,6-2 0-16,-6 1 0 0,7 1 0 16,-2-2 0-16,-5 2 0 15,-3-3 0-15,1-4 0 0,10 7 0 16,-2-8 0-16,3 1 0 0,-2 0 0 16,-1-2 0-16,2 0 0 15,-7 1 0-15,6 2 0 0,-2-4 0 16,9 5 0-16,7-4 0 0,5-1 0 15,-1-2 0-15,11-2 0 16,3-7 0-16,6 2 0 0,2 3 0 16,7 1 0-16,3-7 0 0,3 2 0 15,1 0 0-15,-3-1 0 0,0-13 0 16,2 21 0-16,0-10 0 16,4-11 0-16,4 14 0 0,3-14 0 15,8 0 0-15,-1 0 0 16,14 0-234 31,0-14-226-47,14-6-4 15,12-19 67-15</inkml:trace>
  <inkml:trace contextRef="#ctx0" brushRef="#br0" timeOffset="45728.31">6765 2929 43 0,'0'-13'62'0,"-14"1"16"15,1-1 15-15,0 13 13 0,13 0 1 16,0 0-4-16,-13 0-19 16,13 0-14-16,-14 0-14 0,14 13-3 15,0 7 6-15,0 6 4 16,0 7-7-16,0 5 2 0,0 2-13 16,18 0-9-16,4-1-3 0,5-4-11 15,4-12-6-15,2-1 24 16,-1-3 16-16,8-19 9 0,-6 0 1 15,-3 0 4-15,1-7-1 16,3-5-9-16,-10-14 1 0,-7-10-3 16,3 5-7-16,-2-10 4 15,-5-5 9-15,-14 1 19 0,0 7-77 16,0-3-6-16,-19 8 0 16,-3 3 0-16,-4 2 0 0,1 16 0 15,-2-3 0-15,1 15 0 0,-7 0 0 16,9 0 0-16,-3 21 0 15,0-2-305-15,1 1-106 0,7 5-21 16,0 4 50-16</inkml:trace>
  <inkml:trace contextRef="#ctx0" brushRef="#br0" timeOffset="46133.41">6415 4720 99 0,'0'0'97'15,"0"0"22"-15,0 0 33 16,0 0 36-16,0 0 48 0,0 16 31 16,0 1 0-16,8 4-15 15,6 5 22-15,-1 4-178 0,-8 13-96 16,4-5 0-16,-9 8 0 0,0-1 0 16,0-5 0-16,0-1 0 15,6 1 0-15,0-1 0 0,1-5 0 16,-7-11 0-16,6 1 0 15,-2-24 0-15,4 0 0 0,-3 0 0 16,-5 0-18 0,0 0-413-16,9 0-25 0,4 0 35 15,-7 0 90-15</inkml:trace>
  <inkml:trace contextRef="#ctx0" brushRef="#br0" timeOffset="46674.22">6225 6399 57 0,'0'0'59'0,"8"0"16"16,6 0 11-16,-9 0 14 0,8 0 20 15,0 0 8-15,9 0 21 0,-3 0 22 16,7-6 3-16,7-2-27 15,-1 8-24-15,8-5-22 0,-7 5-26 16,-1 0-20-16,0 0-6 16,-6 0-2-16,-6 0-1 0,-7 13 6 15,-13 5 8-15,0 9 4 0,0 8 8 16,-21 2-35-16,-4 8-37 16,-1 10 0-16,-2-9 0 0,11-8 0 15,4 1 0-15,13-12 0 16,0-1 0-16,7-6 0 0,11-2 0 15,9-18 0-15,5 0 0 0,6 0 0 16,10 0 0-16,-9-10 0 16,-8 2 0-16,-4-1 0 0,0-2 0 15,-14-3 0-15,-8 8-125 16,-5-8-157-16,0 2-50 0,-14-2 0 16,-4 3 14-16,-9 2 48 0,10 9-115 15</inkml:trace>
  <inkml:trace contextRef="#ctx0" brushRef="#br0" timeOffset="47258.2">6874 7861 61 0,'19'0'86'0,"-5"0"31"16,-2 0 31-16,4 0 29 0,-3 0 22 16,-9 0 16-16,10 0-5 15,5-7-28-15,2-5-41 0,6 12-36 16,-2-15-17-16,2 11-23 0,4-4-11 15,-4 8-21-15,-2 0-8 16,-4 0-6-16,-8 0-3 0,1 0 5 16,-9 0 10-16,-5 19-2 0,0 1-4 15,0 6-25-15,-13 0 0 16,-6 3 0-16,-2 1 0 0,2 3 0 16,0-5 0-16,0-4 0 0,-3 2 0 15,22-6 0-15,0 0 0 16,0 1 0-16,0-2 0 15,0 1 0-15,13-20 0 16,9 12 0-16,-3 1 0 16,6-13 0-16,9 21 0 0,-11-3 0 15,4-18 0-15,-5 19 0 0,-8-2 0 16,-8 1 0-16,-6 1 0 16,0-7 0-16,0 9 0 15,-20-8 0-15,-2-1 0 0,-5 2 0 16,-9-2 0-16,-4-12 0 15,-7 21 0-15,3-21 0 0,-3 0 0 16,2 0 0-16,-2 0-144 16,2-6-277-16,0-9-13 0,4 3 38 15,9-2 90-15</inkml:trace>
  <inkml:trace contextRef="#ctx0" brushRef="#br0" timeOffset="48792.69">12998 10772 20 0,'6'-6'26'0,"-6"6"4"16,0-8 9-16,0-3 10 16,0 2 12-16,0 5 16 0,0-4 21 15,0 8 27-15,0 0 31 0,0 0 27 16,0 0 22-16,0 0 11 0,-13 0-5 16,-2 0-23-16,1 0-16 0,1 12-28 15,13 4-97-15,-13-4-47 16,13 6 0-16,-10-4 0 0,10 6 0 15,-14-1 0-15,14-6 0 0,0 8 0 16,0-1 0-16,0-8 0 0,6-12 0 16,7 14 0-16,1-14 0 0,3 12 0 15,5-12 0-15,-2 0 0 0,-1 0 0 16,-6-19 0-16,0 4 0 0,1-3 0 16,-9-1 0-16,-5-2 0 0,0 9 0 15,0-2 0-15,0 1 0 0,0-1 0 16,-14 14 0-16,-4 0 0 15,0 0 0-15,-2 0 0 0,6 0 0 16,-8 14 0-16,9-14 0 16,13 13 0-16,0-13-158 15,0 0-113-15,0 0-26 16,8 0 8-16,-3 0 13 0,9 0 39 16,8 0 43-16,-2 0 45 0</inkml:trace>
  <inkml:trace contextRef="#ctx0" brushRef="#br0" timeOffset="50603.49">16405 10708 13 0,'5'0'31'0,"4"0"17"15,-4 0 20-15,-5 0 25 0,8 0 29 16,-8 0 32-16,0 0 35 0,0 0 40 0,0 12 34 16,0 6 13-16,0 2-2 15,0 6-34-15,0 1-193 0,0-1-47 16,0 2 0-16,0 2 0 0,5-3 0 16,0 0 0-16,3 0 0 0,-3-8 0 15,3-19 0-15,-2 15 0 16,-6-15-54-16,0 0-265 15,0 0-15-15,0-15-4 0,-19 3 29 16,1-3 40-16,-9 4 66 0</inkml:trace>
  <inkml:trace contextRef="#ctx0" brushRef="#br0" timeOffset="51725.47">12812 10988 8 0,'0'-5'20'0,"-12"-2"12"0,12 7 9 0,-14 0 11 15,14-8 9-15,-13 8 14 16,13 0 18-16,-14 0 20 0,14 0 21 16,-11 0 31-16,-8 0 10 0,-2 0 17 15,-6 0 10-15,-3 0-3 0,-10 0 8 16,-4 0 5-16,-12 0-146 0,6 0-66 15,-16 0 0-15,1 0 0 0,0 0 0 16,-7 0 0-16,-9 0 0 0,-2 0 0 16,-9 0 0-16,-1-6 0 15,2 1 0-15,-1-11 0 0,0 12 0 16,-5-4 0-16,-6 1 0 0,-14 7 0 16,-8-5 0-16,-7 5 0 0,8 0 0 15,-7 0 0-15,0 0 0 16,-1 0 0-16,4 0 0 0,1 0 0 15,9 0 0-15,8 0 0 0,6 0 0 16,-7 12 0-16,-6-12 0 0,-2 12 0 16,1-12 0-16,0 0 0 15,8 0 0-15,-8 16 0 0,-1-16 0 16,-4 19 0-16,-8-7 0 0,0 3 0 16,0-15 0-16,-5 11 0 0,5-11 0 15,-1 0 0-15,-5 0 0 16,6 0 0-16,-1 0 0 0,9 0 0 15,-2 0 0-15,9 0 0 0,-2 0 0 16,4 0 0-16,13 0 0 16,1 0 0-16,8 0 0 0,9 0 0 15,8 0 0-15,11 0 0 0,13 0 0 16,5 0 0-16,6 0 0 16,8 0 0-16,6 0 0 0,-2 0 0 15,4 0 0-15,-11 0 0 0,3 0 0 16,-6 0 0-16,-11 0 0 15,7 0 0-15,-20 0 0 0,-3 19 0 16,6-19 0-16,8 22 0 0,-2-4 0 16,8-3 0-16,-2-3 0 15,7-12 0-15,10 13 0 0,3-13 0 16,6 12 0-16,3-12 0 0,4 0 0 16,-4 0 0-1</inkml:trace>
  <inkml:trace contextRef="#ctx0" brushRef="#br0" timeOffset="51789.08">5541 11125 1935 0,'0'0'-488'0,"18"0"-3"16,14-12 78-16</inkml:trace>
  <inkml:trace contextRef="#ctx0" brushRef="#br0" timeOffset="53003.42">12949 11014 50 0,'-18'0'49'16,"-1"0"15"-16,6 0 16 0,-7 0 17 15,0 14 18-15,1-2 23 16,0 3 23-16,-7 3 21 0,-1-3 10 15,2-3 8-15,-1 1-16 0,-10-1-20 16,-2 3-23-16,6 4-25 0,-7 1-18 16,0 0-82-16,-9-1-16 0,3 0 0 15,0 2 0-15,-6 4 0 0,-10 1 0 16,3 1 0-16,-7 7 0 0,-2-4 0 16,3-3 0-16,-3 8 0 0,3-4 0 15,-7 2 0-15,-3-2 0 16,-5 4 0-16,9-8 0 0,-9-1 0 15,9-6 0-15,-5-2 0 0,5 3 0 16,-4-2 0-16,3 7 0 0,-7-7 0 16,-2 8 0-16,-4-8 0 15,-7 1 0-15,-1 1 0 0,-6-2 0 16,-5 1 0-16,-2-1 0 0,-7 2 0 16,-1-3 0-16,-5 1 0 0,9 1 0 15,-10 1 0-15,-4-2 0 16,-2 8 0-16,8-6 0 0,-1-3 0 15,5 9 0-15,16-9 0 0,-2 1 0 16,7 8 0-16,9-6 0 0,2-11 0 16,12-10 0-16,-4 22 0 0,1-22 0 15,-1 19 0-15,-4-6 0 16,4-13 0-16,-11 0 0 0,-7 14 0 16,-7-2 0-16,-16 9 0 0,5-21 0 15,-1 13 0-15,5-13 0 16,-8 20 0-16,3-8 0 0,5 7 0 15,0-1 0-15,5-1 0 0,10-17 0 16,4 0 0-16,-6 0 0 16,0 11 0-16,10-11 0 0,2 0 0 15,10 0 0-15,4 0 0 0,-8 0 0 16,4 0 0-16,-1 0 0 16,-3 0 0-16,4 0 0 0,-5 0 0 15,5 0 0-15,3 0 0 0,3 0 0 16,5 0 0-16,8 0 0 15,2 15 0-15,6-15 0 0,3 12 0 16,9-12 0-16,4 15 0 0,-2-15 0 16,12 0 0-16,-2 0 0 15,6 0 0 1,13 11 0 46,5-11 0-62,8 0 0 0,-8 0 0 16,9 0 0-16,7 0-365 16,4 0-99-16,15-11 4 0,19-4 96 15</inkml:trace>
  <inkml:trace contextRef="#ctx0" brushRef="#br0" timeOffset="54187.77">12834 11145 36 0,'-13'0'43'0,"13"0"6"16,0 0 9-16,-13 0 7 0,13 0 15 16,0 0 17-16,0 0 20 15,0 0 19-15,0 21 23 0,-13-8-6 16,-9 7 1-16,3 5-16 0,-1 2-10 16,3 5-1-16,-5 0-4 0,-10 8-7 15,-1 5-18-15,1 9-14 0,-8 0-9 16,-7 4-64-16,-3-5-11 0,-3 3 0 15,-6 10 0-15,-7 1 0 0,-5-1 0 16,-7 0 0-16,-1-2 0 0,0 2 0 16,1-8 0-16,-6 2 0 15,-7-2 0-15,-3 7 0 0,3-4 0 16,-1-9 0-16,1 0 0 0,0 7 0 16,0-7 0-16,0-6 0 0,-1 0 0 15,0-1 0-15,-1-4 0 16,-3-2 0-16,-4 2 0 0,-6-1 0 15,2-1 0-15,-6-2 0 0,-2-3 0 16,1 5 0-16,1 3 0 0,-1-4 0 16,-3-7 0-16,5 12 0 0,-8-6 0 15,6 3 0-15,-3-2 0 16,4 3 0-16,5-11 0 0,0 4 0 16,-4-2 0-16,4 1 0 0,0-6 0 15,0 1 0-15,0 3 0 16,0-5 0-16,2-7 0 0,-2 8 0 15,0-8 0-15,0 2 0 0,6 4 0 16,2-6 0-16,5 3 0 0,0-4 0 16,8 3 0-16,-2-2 0 15,9-19 0-15,4 12 0 0,-1 3 0 16,3-15 0-16,-7 11 0 16,-6-11 0-16,-1 15 0 0,-2-2 0 15,4-13 0-15,-3 20 0 0,2-20 0 16,-9 19 0-16,2-19 0 0,7 21 0 15,5-21 0-15,14 12 0 16,0-12 0-16,3 19 0 0,12-19 0 16,-2 0 0-16,13 14 0 15,-1-14 0-15,2 0 0 0,2 0 0 16,13 0 0-16,-5 0 0 0,-4 0 0 16,6 0 0-16,-6 0 0 15,-1 0 0-15,6 0 0 0,0 0 0 16,1 0 0-16,1 0 0 0,-2 0 0 15,9 0 0-15,-4-6 0 16,-5-2 0-16,3 1 0 0,5 2 0 16,-2 5 0-16,7 0 0 15,1 0 0-15,13-7 0 16,0 0 0-16,0-5 0 16,0-2 0-16,13-5-56 15,14-14-417-15,12-13-34 0,14-14 62 16</inkml:trace>
  <inkml:trace contextRef="#ctx0" brushRef="#br0" timeOffset="54800.31">7681 10058 35 0,'-14'0'68'0,"1"0"26"0,-1 0 23 16,1 0 17-16,-2 0 17 0,-3 18 20 15,5-2 19-15,-6 2 5 16,5 2-19-16,2 0-12 0,-2 5-27 15,14 3-30-15,-13-1-25 0,13-3-20 16,0 9-17-16,0-7-5 16,0 2-2-16,13-11 3 0,1 4-41 15,4-1 0-15,3-7 0 0,-2-13 0 16,-1 0 0-16,2 0 0 16,2 0 0-16,-4-7 0 0,8-12 0 15,-7-1 0-15,3-5 0 16,-2-10 0-16,-2 3 0 0,-5 0 0 15,1-1 0-15,-9 7 0 0,-5 0 0 16,0-1 0-16,0 7 0 0,-14 5 0 16,-4 3 0-16,0 5 0 15,-11 3 0-15,3 4 0 0,3 0 0 16,1 0 0-16,8 23-61 0,14 4-390 16,-13 14-6-16,13 5 59 15,0 6 98-15</inkml:trace>
  <inkml:trace contextRef="#ctx0" brushRef="#br0" timeOffset="55143.56">7431 11775 45 0,'0'-7'64'0,"0"-5"19"16,0 5 33-16,-14-6 25 0,14 6 38 16,-20 1 38-16,20 0 34 15,-13-1 9-15,-1 7 3 0,14 0-17 16,-12 0-64-16,12 19-182 16,-14 1 0-16,14 6 0 15,-13 7 0-15,13 0 0 16,-14 0 0-16,14-10 0 0,0 5 0 15,0-1 0-15,0-8 0 16,0-4 0-16,0-15-47 16,0 0-381-1,0 0-4-15,0 0 31 0,0 0 81 16</inkml:trace>
  <inkml:trace contextRef="#ctx0" brushRef="#br0" timeOffset="55568.7">6751 13080 40 0,'0'14'53'0,"0"-14"12"0,0 13 14 15,0-13 16-15,14 0 28 0,4 0 18 16,9 0 20-16,6 0 0 16,12 0-10-16,2-13-25 0,3-1-13 15,3 2-20-15,-15-2-7 16,-3 14-3-16,-12 0 5 0,-1 0 13 16,-15 0 12-16,-7 22-4 0,0 1-43 15,-20 11-66-15,1 5 0 16,-8 2 0-16,6-3 0 0,3 1 0 15,18-5 0-15,0-9 0 0,0 0 0 16,0-4 0-16,0 0 0 0,5-8 0 16,8-13 0-16,8 11 0 15,-2-11 0-15,8 0 0 0,-2 0 0 16,1 0 0-16,5 0 0 0,-4-4 0 16,2-12-184-16,-2 4-158 0,-10-6-23 15,2-3 12-15,3 1 43 16,-4-1 76-16</inkml:trace>
  <inkml:trace contextRef="#ctx0" brushRef="#br0" timeOffset="57084.65">13219 15009 11 0,'0'-7'21'0,"0"-2"9"0,0 6 5 15,0-6 5-15,0 1 0 0,0 4-4 16,0-3-4-16,-12-8-4 0,12 10-3 16,-13-2-4-16,-1 0-1 0,14 2 4 15,-12 5 3-15,12 0 6 0,-14 0 8 16,14 0 11-16,0 0 15 0,0 0 15 16,0 0 15-16,0 0 8 0,-13 0 17 15,13 0 8-15,-14 0-8 16,14 0 0-16,-20 0-1 0,20 0-17 15,-18 0 2-15,18 12-15 0,-21 0-18 16,21 3-12-16,-19-4-18 0,6 6-15 16,13-5-8-16,0-12-8 0,0 0-9 15,0 0 3-15,13 0-1 0,1 0-2 16,-1 0-5-16,5-9 12 0,4-3-10 16,-6 0-1-16,-2-2 2 0,-1 1-1 15,-13-1 0-15,9 2 0 16,-9 1 0-16,0 3 0 0,0 2 0 15,-14 6 0 1,-8 0 0 0,22 18 0-16,-16-4 0 0,16-2 0 15,0 0 0-15,0-12-145 47,0 0-75-47,0 0-37 0,3 0-19 16,5 0 1-16,6 0 14 15,-1 0 35-15,5 0 50 0</inkml:trace>
  <inkml:trace contextRef="#ctx0" brushRef="#br0" timeOffset="57592.87">14434 14731 25 0,'-13'-12'45'0,"0"-1"18"0,13 5 13 15,-11-4 7-15,11 5 13 0,-14 7 12 16,0-5 10-16,14 5 12 0,0 0 1 15,-13-6 2-15,13 6-9 16,0 0-7-16,-13 0-3 0,13 11-1 16,-19 8-11-16,19 2-25 0,-13 0-20 0,13 6-13 15,0 4-15-15,0 2-9 16,0 6-8-16,5 0-5 0,9-6-7 16,7 6 5-16,5-5-8 0,2-2 7 15,1-7-5-15,6-4 2 0,4-8 1 16,0-13-3-16,-7 0 1 0,8 0 2 15,-6-13-1-15,2-8 15 0,-1-4-1 16,-9-1 14-16,0-5 15 0,-8-12-1 16,-5 5 5-16,-5-1-30 0,-8 0-18 15,0-2 0-15,0 3 0 0,-21 13 0 16,3 4 0-16,-8 1 0 16,0 13 0-16,-1 7 0 0,-4 0-15 15,4 0-108-15,0 19-52 0,7-4-41 16,20-1-31-16,-13 3-22 0,13 6-2 15,0-5 27-15,0-5 47 0,0-13 54 16</inkml:trace>
  <inkml:trace contextRef="#ctx0" brushRef="#br0" timeOffset="58292.68">15468 15173 32 0,'9'-8'51'0,"-9"8"26"0,4 0 33 16,5 0 20-16,-5 0 25 0,-4 0 18 16,9 0 21-16,-9 0 4 0,0 0 4 15,0 12-8-15,0 10-26 0,0-4-6 16,0 3-16-16,-22 5-91 0,4 0-55 15,-2-6 0-15,0 1 0 0,8-4 0 16,0 4 0-16,12-2 0 0,-14-19 0 16,14 14-45-1,0-14-144-15,0 0-48 0,0 0-27 16,0 0-20-16,0-7 8 0,0-5 30 16,5-10 41-16,8 4 57 0</inkml:trace>
  <inkml:trace contextRef="#ctx0" brushRef="#br0" timeOffset="58631.63">15990 14916 94 0,'0'-7'100'16,"0"3"36"-16,-12 4 21 0,12 0 11 15,0 0-1-15,0 0-3 0,8 0-32 16,10 0-33-16,4 0-36 0,3 11-25 15,6 1-9-15,-4-12-12 0,-1 14 8 16,-1-1 22-16,2 1 29 0,-5-2 29 16,-17 9 25-16,-5-2 38 0,0 7-36 15,-13-1-132-15,-6 4 0 0,-7 3 0 16,1-7 0-16,3 9 0 0,3-3 0 16,19-4 0-16,-13-8 0 0,13-4 0 15,13-15 0-15,6 0 0 16,3 0 0-16,-2-15 0 0,-2 3 0 15,9-7 0-15,-9-2-124 16,-5 3-225-16,-13-4 6 0,0 3 24 16,0 7 52-16,0-1 46 0,0 0 50 15,0-1 49-15</inkml:trace>
  <inkml:trace contextRef="#ctx0" brushRef="#br0" timeOffset="58925.89">16346 15015 34 0,'0'0'57'15,"-14"0"28"-15,1 0 28 0,-1 0 18 16,14 0 11-16,-13 0 12 0,13 0-8 16,0 0-4-16,0 0-27 0,9 0-35 15,9 0-32-15,9 0-20 0,-1 0-20 16,-1 0 5-16,10 0-11 0,-12 0 4 16,5 0 14-16,-1 0 31 0,-9 0 28 15,-4 20 15-15,-14-20 10 0,0 19 10 16,0-1-11-16,0 3 1 0,0-2-30 15,-14 8-74-15,14-1 0 0,0-8 0 16,0-2 0-16,0-4 0 16,14-12 0-16,-1 0 0 15,1 0-58-15,3 0-103 0,12-8-48 16,-5-3-31-16,-3-8-21 0,-3-1 4 16,4 0 23-16,-11-1 29 0,3 2 43 15,-8-2 43-15</inkml:trace>
  <inkml:trace contextRef="#ctx0" brushRef="#br0" timeOffset="59254.92">16802 14955 16 0,'-10'-8'36'15,"10"8"13"-15,0 0 12 0,0 0 12 16,0 0 8-16,0 0 4 0,0 0 1 16,0 0-1-16,10 0-7 0,11 0 0 15,-1 0-1-15,-7 0 9 0,1 0 7 16,-1 0 8-16,-3 0 4 0,-10 0 1 15,0 22 5-15,0-10-6 0,0 9 9 16,0-2-5-16,0 7 8 0,-10-7-4 16,10-1-31-16,-13 4-82 0,13-1 0 15,0-2 0 1,0-7 0-16,5-12 0 16,13 0 0-16,9 0 0 15,-1 0 0-15,9 0 0 0,-10 0 0 16,2-5-98-16,-9-2-10 0,4 0 108 15,-10 1-211-15,-7-7 9 0,3-1-5 16,-3 1-7-16,-5 1 8 0,0-3 11 16,0 3 17-16,0 12 37 0,0-7 33 15,9-5 28-15</inkml:trace>
  <inkml:trace contextRef="#ctx0" brushRef="#br0" timeOffset="59543.43">17170 14962 17 0,'0'0'29'0,"0"0"10"0,0 0 9 15,0 0 3-15,0 0 5 0,0 0 5 16,12 0 1-16,2 0-2 0,-3 0-8 16,3 0-8-16,8 0-1 15,-4 0 2-15,0 0 9 0,-3 0 6 16,-2 0 7-16,7 11 9 0,-8 6 11 16,-12-5 8-16,0 1 9 0,0 7 0 0,0-1 5 15,0-1-7-15,0 3 12 0,0-2-19 16,0 8-4-16,-12-8-22 15,12 0-16-15,0 3-31 0,0-10-5 16,8-12-13-16,5 12-15 0,5-12-35 16,9 0-33-16,-1 0-38 0,4 0-35 15,-3 0-14-15,-1-12-20 0,1-7-5 16,-2 0 10-16,-4-1 3 0,-7 0 11 16,-14-1 23-16,0 10 29 0,0-6 25 15</inkml:trace>
  <inkml:trace contextRef="#ctx0" brushRef="#br0" timeOffset="60714.08">13076 15009 16 0,'0'-7'27'15,"0"-2"7"-15,0 6 11 0,0 3 4 16,0 0 8-16,0 0 10 0,-13-9 8 15,13 1 9-15,-22 4 9 0,8 4 10 16,5-7 9-16,-11 7 17 0,-2-7 9 16,3-1-7-16,-7 8 11 15,-14 0-4-15,-6 0 2 0,-4 0 5 16,-11 0-1-16,-5 0-10 0,-4 15-90 16,-8-4-44-16,-2-11 0 0,-3 17 0 15,-4-17 0-15,-3 12 0 0,3-12 0 16,-4 13 0-16,-1-13 0 0,1 0 0 15,1 20 0-15,3-20 0 0,1 12 0 16,-4-12 0-16,-13 19 0 16,-16-4 0-16,-20-15 0 0,-11 20 0 15,-5-9 0-15,-3-11 0 0,-12 21 0 16,-8-8 0-16,-3-1 0 0,-3 3 0 16,0-15 0-16,14 19 0 15,20-19 0-15,13 0 0 0,1 0 0 16,3 0 0-16,10 0 0 0,0 0 0 15,4 0 0-15,6 0 0 0,10 0 0 16,12 0 0-16,-1 0 0 16,0-15 0-16,6 3 0 0,9 0 0 15,-2-2 0-15,6 8 0 0,2 0 0 16,6-9 0-16,-2 9 0 16,3-7 0-16,-8 4 0 0,-6 6 0 15,-9 3 0-15,4 0 0 16,-2 0 0-16,-6 0 0 0,-15 0 0 15,1 0 0-15,5 0 0 0,11 0 0 16,10 0 0-16,1 0 0 0,5 0 0 16,10 0 0-16,3 0 0 15,6 0 0-15,9 0 0 0,7 0 0 16,3 0 0-16,8 12 0 0,2 1 0 16,8 1 0-16,-5-14 0 15,8 13 0-15,1-13 0 0,-5 20 0 16,4-20 0-1,3 12 0-15,-11 0 0 16,22 3 0-16,-13-15 0 0,0 0 0 16,13 11 0-1,-14-11 0-15,23 0 0 47,4 0 0-47,13-4-230 16,18-12-242-16,31-2 21 15,29-8 76-15</inkml:trace>
  <inkml:trace contextRef="#ctx0" brushRef="#br0" timeOffset="61894.21">13132 15127 18 0,'-13'-15'28'15,"1"4"9"-15,12 3 9 0,-13 8 7 16,0-9 7-16,-5 6 11 0,4 3 10 16,1 0 17-16,0 0 18 15,1 0 7-15,-8 0 14 0,0 0 9 16,-6 0 14-16,-1 12 10 0,0 1 10 15,-11 1 1-15,-3 5-17 0,-3 0-37 16,-3 0-76-16,-6 7-51 0,-4-6 0 16,-1 7 0-16,-10 0 0 0,5-2 0 15,-2 4 0-15,-9-4 0 16,3-5 0-16,-7 6 0 0,-1-6 0 16,0-2 0-16,1 1 0 0,-6 2 0 15,-1-3 0-15,-15-2 0 0,4 9 0 16,-9-5 0-16,-1-2 0 0,2 2 0 15,-9 0 0-15,3 0 0 0,0 6 0 16,-2-7 0-16,8-4 0 16,-9 4 0-16,7 1 0 0,5-1 0 15,-4 0 0-15,0 0 0 0,-8 3 0 16,3-1 0-16,6-3 0 0,-7 1 0 16,7-7 0-16,-1 2 0 15,7-2 0-15,-2 7 0 0,3-19 0 16,-3 27 0-16,4-7 0 0,4 6 0 15,-2 2 0-15,11-3 0 16,-3 3 0-16,2-1 0 0,5-2 0 16,1-1 0-16,6-3 0 15,-1-1 0-15,3 0 0 0,3 6 0 16,2 1 0-16,-2-9 0 0,3 3 0 16,-6-2 0-16,-5 2 0 0,-3 4 0 15,1 0 0-15,-2-4 0 16,1 7 0-16,0-3 0 0,3 2 0 15,-3-4 0-15,2 5 0 0,2-2 0 16,-4-6 0-16,8-2 0 16,-10 8 0-16,7-6 0 0,-3 0 0 15,-2 1 0-15,-9-1 0 16,4 6 0-16,-3-6 0 0,0-8 0 16,14-12 0-16,7 13 0 0,6-1 0 15,5-12 0-15,11 0 0 16,-5 0 0-16,2 0 0 0,9 0 0 15,-4 0 0-15,10 0 0 16,-9 0 0-16,7 0 0 0,1 17 0 16,0-17 0-16,-9 0 0 0,9 12 0 15,0 1 0-15,-1-13 0 16,-2 0 0-16,12 0 0 0,-12 12 0 16,10-12 0-16,-2 0 0 15,1 0 0-15,-1 15 0 0,1-15 0 16,1 12 0-16,6 0 0 0,-3-12 0 15,36-12 0 17,13-7-353-32,19-14-77 15,25 0 25-15,21 0 72 0,26-13 83 16</inkml:trace>
  <inkml:trace contextRef="#ctx0" brushRef="#br0" timeOffset="63159.92">12918 15238 18 0,'0'-6'39'16,"0"6"19"-16,0 0 16 0,0 0 12 0,0 0 9 15,0 0 19-15,0 0 28 16,-19 0 27-16,-1 18 25 0,0 1 11 16,1 2-11-16,0-1 0 0,-2 6-11 15,-11-1-25-15,-2 9-34 0,-5 5-124 16,-5 1 0-16,-4 0 0 0,3-3 0 16,-2 1 0-16,-3 4 0 0,-3 4 0 15,-6 1 0-15,-7 3 0 16,-1 12 0-16,-11-5 0 0,-11 7 0 15,-11 10 0-15,-5-9 0 0,0-1 0 16,-5 5 0-16,0-6 0 0,-3 4 0 16,-5-10 0-16,3 4 0 0,-3-11 0 15,0 4 0-15,-1 0 0 0,1-4 0 16,0-5 0-16,-5 1 0 16,0 4 0-16,-4-5 0 0,4 1 0 15,6 7 0-15,-1-7 0 0,-7 0 0 16,8 0 0-16,6-7 0 0,-2-9 0 15,3 5 0-15,-3-4 0 16,3-5 0-16,-8 2 0 0,-1-3 0 16,2 3 0-16,-6-2 0 0,-1-1 0 15,-1 1 0-15,2 8 0 16,5-1 0-16,-1 6 0 0,1-8 0 16,9 3 0-16,10 0 0 15,7-3 0-15,14-4 0 0,5 0 0 16,7-8 0-16,1-1 0 0,15 3 0 15,-3-2 0-15,-8 3 0 16,8-3 0-16,2 1 0 0,1-1 0 16,-5 0 0-16,5 2 0 0,-10-3 0 15,2 9 0-15,-7-9 0 16,-10 1 0-16,5 2 0 0,-3 5 0 16,9-4 0-16,-9-4 0 15,7 3 0-15,1-3 0 0,-1-6 0 16,-4 10 0-16,4-1 0 0,-1-11 0 15,3 5 0-15,10-3 0 16,3-12 0-16,6 12 0 0,7-12 0 16,3 0 0-16,3 15 0 15,5-15 0-15,2 0 0 0,-1 0 0 16,-6 13 0-16,-2-13 0 0,1 13 0 16,0-1 0-16,2 3 0 15,-5-2 0-15,7 5 0 0,-6-3 0 16,8-15 0-16,9 18 0 15,-2 3 0-15,1-21 0 0,6 0 0 16,18 0 0 15,17-15 0-31,8-9-346 0,18-9-86 16,17-15 30-16,20-9 70 16,24-16 88-16</inkml:trace>
  <inkml:trace contextRef="#ctx0" brushRef="#br0" timeOffset="64752.89">12984 15165 41 0,'0'0'42'0,"7"0"14"15,0 0 15-15,-1 0 13 0,1 0 17 16,0 0 21-16,-7 0 28 0,0 0 28 16,0 18 19-16,0 2 15 0,0 9-6 15,-20-4-28-15,-2 2-27 0,3 4-29 16,-7 10-35-16,-6 5-38 0,-1-1-49 16,1 2 0-16,-7-2 0 15,-8 5 0-15,2-2 0 0,5 3 0 16,-6 11 0-16,1-4 0 0,-7 7 0 15,-7 1 0-15,-7 5 0 0,1 3 0 16,0-3 0-16,-1 3 0 0,-8 1 0 16,4 6 0-16,-1-2 0 15,-3 0 0-15,3-3 0 0,-3-2 0 16,10-3 0-16,0 3 0 0,-4-4 0 16,5-3 0-16,-2-3 0 0,-1 5 0 15,1-5 0-15,-1 2 0 16,0 0 0-16,-7-9 0 0,1 3 0 15,2-2 0-15,-8 3 0 0,-2-10 0 16,1 1 0-16,1 2 0 0,-1-3 0 16,-4-5 0-16,5 7 0 0,-3-7 0 15,3-7 0-15,0 1 0 0,-7 1 0 16,-2-4 0-16,4 1 0 16,-9 3 0-16,8-2 0 0,-8 1 0 15,0 0 0-15,1 0 0 0,-1-3 0 16,7 2 0-16,-1-5 0 15,8 5 0-15,6-7 0 0,-6 0 0 16,6 3 0-16,-1-1 0 0,3-3 0 16,-8 2 0-16,3 0 0 0,5 0 0 15,-10-2 0-15,2 4 0 16,0-5 0-16,8 4 0 0,-10-1 0 16,7-1 0-16,9-4 0 15,0-2 0-15,-3-7 0 0,2-1 0 16,0 3 0-16,-2-2 0 0,9 3 0 15,-7-3 0-15,0 0 0 16,-1 0 0-16,-7 1 0 0,3 7 0 16,-2 0 0-16,-1-1 0 0,1 2 0 15,-6-6 0-15,0 6 0 16,-2-3 0-16,15 3 0 0,7-10 0 16,-3 3 0-16,16-8 0 15,-1-1 0-15,6 4 0 0,3-16 0 16,-4 18 0-16,1-6 0 0,3 8 0 15,-9-20 0-15,-8 13 0 16,3 7 0-16,-8-7 0 0,0 2 0 16,1-15 0-16,5 18 0 15,5-5 0-15,4-13 0 0,-8 19 0 16,7-6 0-16,-2-13 0 0,2 21 0 16,5-21 0-16,2 19 0 15,-2-19 0-15,0 12 0 0,6 3 0 16,8-15 0-16,3 12 0 15,-4-12 0-15,5 0 0 0,3 0 0 16,0 0 0-16,1 14 0 0,-4-14 0 16,9 12 0-16,-1-12 0 15,-2 21 0-15,-5-21 0 0,2 13 0 16,-3-13 0-16,4 12 0 0,0-12 0 16,3 0 0-16,1 15 0 15,-4-15 0-15,5 0 0 0,0 0 0 16,-1 0 0-1,1 0 0 1,0 0 0 0,-6 0 0-16,5 0 0 15,0 0 0 1,-5 12 0 0,6 0 0-1,13-12-63 32,8 0-206-47,3-12-35 0,10 0-28 16,13-3-2-16,2-5 38 0,17-6-149 15</inkml:trace>
  <inkml:trace contextRef="#ctx0" brushRef="#br0" timeOffset="66578.46">13659 20862 17 0,'0'-6'23'15,"0"0"8"-15,0 6 7 0,0 0 9 16,0 0 9-16,0 0 17 0,0-6 14 16,0-1 25-16,0 1 19 0,0 0 16 15,0 6 18-15,0 0 10 16,-14 0-5-16,1 0 5 0,13 0-7 0,0 0-17 16,-13 0-17-16,13 0-13 15,0 0-95-15,-14 19-26 0,14-1 0 16,0-3 0-16,-13-3 0 0,13 0 0 15,0 2 0 1,5-14 0-16,9 0 0 16,-2 0 0-16,2-7 0 0,-1-5 0 15,1-2 0-15,-1 9 0 0,-6-3 0 16,-1 1 0-16,-6 1 0 0,0 0 0 16,0 0 0-16,0-1 0 15,0 1 0-15,0 0 0 16,-13 6 0-16,-5 0 0 15,4 0 0-15,-8 0 0 16,22 12 0 0,0 1 0-1,14-13 0 1</inkml:trace>
  <inkml:trace contextRef="#ctx0" brushRef="#br0" timeOffset="66640.17">13623 20850 2047 0,'0'0'-97'16,"0"0"-259"-16,0 0-9 0,0 0 24 15,0 0 51-15,0 0 62 0,0 0 61 16</inkml:trace>
  <inkml:trace contextRef="#ctx0" brushRef="#br0" timeOffset="67516.92">13650 20901 20 0,'0'-5'35'0,"-18"-2"16"16,18 7 8-16,-21 0 9 0,2-7 9 16,5 7 1-16,-6 0 7 0,3 0 9 15,-10 0 12-15,0 0 6 0,-5 0 0 16,-1 0 12-16,2 0 4 16,-10 0 10-16,-5 0 0 0,-7 0 1 15,1 0-4-15,-6 0-16 0,-7 0 10 16,-7 14-29-16,-6-14-100 0,-8 12 0 15,0-12 0-15,-5 14 0 0,0-14 0 16,-1 19 0-16,-8-2 0 0,10-17 0 16,-1 12 0-16,-1-12 0 0,0 11 0 15,1-11 0-15,6 22 0 16,-1-22 0-16,7 12 0 0,2-12 0 16,-9 19 0-16,3-1 0 0,-9 3 0 15,-8-2 0-15,2-19 0 0,-7 22 0 16,1-3 0-16,-2-7 0 15,-3 3 0-15,-2-4 0 0,7 1 0 16,-1 5 0-16,5-17 0 0,10 12 0 16,-1 0 0-16,-1-12 0 15,6 13 0-15,2-13 0 0,-9 15 0 16,2-15 0-16,-1 18 0 0,0-6 0 16,3 5 0-16,-3-17 0 0,6 16 0 15,2-16 0-15,-1 0 0 16,-2 14 0-16,4-14 0 0,-8 0 0 15,-8 15 0-15,-5-15 0 0,-1 18 0 16,5-18 0-16,3 12 0 16,-7-12 0-16,-15 19 0 0,-4-19 0 15,5 15 0-15,5-15 0 0,3 12 0 16,0-12 0-16,-8 15 0 16,4-15 0-16,11 0 0 0,3 0 0 15,-1 0 0-15,-4 0 0 16,-13 0 0-16,5 0 0 0,7 0 0 15,10 0 0-15,-3 0 0 0,2 0 0 16,0 0 0-16,9 0 0 16,10-8 0-16,14 1 0 0,0 7 0 15,2 0 0-15,10 0 0 16,2 0 0-16,-10 15 0 0,7 4 0 16,2 0 0-16,6-6 0 0,9-13 0 15,11 14 0-15,8-14 0 16,3 0 0-16,19 0 0 31,16 0 0-31,4-7-61 16,16-5-257-16,4-3-44 15,6-3-11-15,21 5 37 0,33-14 73 16</inkml:trace>
  <inkml:trace contextRef="#ctx0" brushRef="#br0" timeOffset="68888.33">13441 20981 46 0,'0'0'43'0,"0"0"9"0,0 0 11 16,0 0 4-16,0 0 12 15,0 0 16-15,0 14 11 0,0-2 14 16,-19 3 2-16,-7 3 3 0,-1 3-6 16,-4-2 1-16,-8 1-13 0,-9-1-1 15,-4 7-8-15,-15 0-7 0,-2 9 3 16,-18-4-2-16,-3-5-8 0,-1 10-5 15,-9-6 10-15,3 3-39 16,-3 7-50-16,4-1 0 0,-3-7 0 0,0 7 0 16,-3 6 0-16,-3 3 0 15,0-3 0-15,0 1 0 0,-8-7 0 16,3 6 0-16,-8 2 0 0,-6-7 0 16,-2 0 0-16,-2-10 0 0,-3 11 0 15,-1-1 0-15,-4-1 0 16,-2 2 0-16,-7-4 0 0,8 9 0 15,1 0 0-15,5-7 0 0,6 0 0 16,-1 2 0-16,10-10 0 16,6 3 0-16,-1-7 0 0,5-8 0 15,1-7 0-15,6 2 0 0,8-2 0 16,0-12 0-16,-9 19 0 0,-4-4 0 16,2-3 0-16,-16 9 0 15,-1-2 0-15,-4-6 0 0,-3 15 0 16,3-10 0-16,6 3 0 15,-1-2 0-15,6-1 0 0,12 2 0 16,17-1 0-16,5 4 0 16,7-6 0-16,2-17 0 0,11 21 0 15,1-21 0-15,4 12 0 0,6-12 0 16,2 0 0-16,1 14 0 16,-12-14 0-16,-2 20 0 0,-7-9 0 15,-6 4 0-15,-2 3 0 0,-5-3 0 16,-1-2 0-16,2-1 0 15,-1-12 0-15,3 20 0 0,5-1 0 16,11-19 0-16,1 14 0 16,5-1 0-16,5 0 0 0,12-1 0 15,3 5 0-15,0-6 0 0,-1 1 0 16,2 10 0-16,-1-10 0 16,1 0 0-16,6-12 0 0,-7 22 0 15,6-22 0-15,-5 12 0 0,0-12 0 16,6 0 0-16,-2 0 0 15,-4 12 0-15,6-12 0 0,-7 22 0 16,-4-22 0-16,-12 18 0 16,-2-6 0-16,6 8 0 0,-2-6 0 15,2-14 0-15,0 19 0 16,4-19 0-16,3 0 0 0,-10 13 0 16,5-13 0-16,3 0 0 15,6 0 0-15,9 0 0 0,6 0 0 16,5 0 0-16,28 0 0 31,13-13-226-31,16-6-105 0,23-7-6 16,18-8 16-16,21-4 51 15,21-2 57-15,24 0 47 0</inkml:trace>
  <inkml:trace contextRef="#ctx0" brushRef="#br0" timeOffset="70262.61">13690 21151 33 0,'-13'0'41'0,"0"-6"4"16,-6 6 9-16,-3-8 5 0,4 4 9 16,-4 4 5-16,11 0 9 0,-3 0 5 15,1 0 1-15,13 0 6 0,-18 0 0 16,5 0-2-16,-9 0-2 0,5 12-2 16,-3 7 2-16,1 0-3 0,-3 10-6 15,-1 4 7-15,-11-3-12 0,-6 10-2 16,0 1 1-16,1-4-11 15,-5 5 0-15,-4-4-3 0,4 8-6 16,-4 0 2-16,5-6-4 0,-11-2-19 16,-4 8-34-16,-7 0 0 0,-1 6 0 15,-7-5 0-15,3 5 0 0,-2-5 0 16,-9-2 0-16,4 1 0 16,-10 6 0-16,-5 0 0 0,1 1 0 0,-5 6 0 15,4-6 0-15,-1-7 0 16,2 6 0-16,-6-5 0 0,5-2 0 15,0 1 0-15,-5 1 0 0,-4-1 0 16,5 0 0-16,-9 0 0 16,8 4 0-16,-8-4 0 0,1-1 0 15,-1 3 0-15,-1-3 0 0,0 9 0 16,-3-9 0-16,-2 1 0 16,-6 0 0-16,3 0 0 0,-1-1 0 15,-16 2 0-15,0-2 0 0,-8 1 0 16,3 8 0-16,-1-5 0 0,-2 5 0 15,2-8 0-15,1 6 0 16,-3-1 0-16,8 3 0 0,3-8 0 16,-4-1 0-16,8-4 0 0,-2-1 0 15,8-9 0-15,0 2 0 16,3-6 0-16,-12 0 0 0,-4-2 0 16,3 7 0-16,-4 4 0 0,7-5 0 15,8 2 0-15,-7-3 0 16,14-1 0-16,5-3 0 0,13 0 0 15,8 1 0-15,3-8 0 16,17-7 0-16,4-12 0 0,6 15 0 16,3-3 0-16,7-12 0 0,-3 19 0 15,2-19 0-15,-8 20 0 16,1-2 0-16,-2-3 0 0,3 6 0 16,-7-4 0-16,-8 4 0 15,0-2 0-15,1-5 0 0,-13 6 0 16,-7-2 0-16,-2 10 0 0,4-10 0 15,-2 1 0-15,-1 8 0 16,2-8 0-16,-2 7 0 16,3-6 0-16,2 0 0 0,17-6 0 15,11-14 0-15,13 12 0 0,10-12 0 16,3 0 0-16,5 0 0 16,9 0 0-16,26 0 0 46,14 0 0-30,6-18 0-16,12-1-334 16,22-15-95-16,24-12 17 0,19-12 64 15,30-15 90-15</inkml:trace>
  <inkml:trace contextRef="#ctx0" brushRef="#br0" timeOffset="71894.5">13702 21145 42 0,'0'0'68'15,"0"0"14"-15,0 0 14 0,-12 0 3 16,12 0-5-16,-13 0 7 0,13 15 7 16,-18-4 7-16,18 9-1 0,-22 1-3 15,8 4-17-15,2-5-8 0,-7 5-6 16,5 4 5-16,-6-4 1 0,-6 6-7 16,-6 10-5-16,1-1 5 0,-11 5-6 15,6 2 0-15,-11-2-12 0,-6 8 4 16,-6-2-7-16,-1 2-34 15,-5 0-24-15,-1 5 0 0,1 8 0 16,-7-2 0-16,2 5 0 0,-10 0 0 16,7 4 0-16,-5-1 0 0,8 8 0 15,-10-3 0-15,2 2 0 16,-2 0 0-16,10-8 0 0,-3 2 0 16,9 7 0-16,-3-10 0 0,8 3 0 15,-5-7 0-15,5 5 0 0,-1-5 0 16,4 0 0-16,-6 1 0 0,5 5 0 15,-9-6 0-15,0-2 0 16,0-6 0-16,1 2 0 0,-7-1 0 0,-1-6 0 16,10-2 0-16,-10 1 0 15,3 2 0-15,-10 0 0 0,2-9 0 16,-1-6 0-16,-1 6 0 0,-3-6 0 16,-4 8 0-16,4-2 0 15,-10-6 0-15,2 7 0 0,-6-2 0 16,-7 11 0-16,-2-3 0 0,1 1 0 15,1-1 0-15,6 0 0 16,1-5 0-16,5-2 0 0,1 1 0 16,4 8 0-16,2-8 0 0,-1 0 0 15,3-1 0-15,-9 0 0 16,7 2 0-16,-2-1 0 0,-9 9 0 16,-4 2 0-16,-3-5 0 0,3-6 0 15,3 1 0-15,0-1 0 0,6-1 0 16,-8 2 0-16,-7-9 0 15,10 0 0-15,-2-4 0 0,-2-1 0 16,8-1 0-16,0 2 0 0,-4-9 0 16,3 8 0-16,1-1 0 15,-4-5 0-15,4-2 0 0,7 3 0 16,7-1 0-16,0-8 0 16,-1-1 0-16,-9 2 0 0,-3 5 0 15,8 4 0-15,-3-10 0 16,0-1 0-16,16 3 0 0,3 0 0 15,3-21 0-15,5 20 0 0,-1-9 0 16,7 4 0-16,10-15 0 16,-6 0 0-16,12 0 0 0,4 0 0 15,-1 12 0-15,2-12 0 16,-6 0 0-16,-2 0 0 0,-5 19 0 16,-2-19 0-16,-6 19 0 0,2-4 0 15,-8-3 0-15,-6-12 0 16,7 13 0-16,-2-13 0 0,-7 0 0 15,3 0 0-15,-3 0 0 0,2 0 0 16,0 15 0-16,2-15 0 16,-6 12 0-16,6-12 0 0,3 0 0 15,7 0 0-15,10 0 0 16,8 0 0-16,3 0 0 0,6 0 0 16,6 0 0-16,1 0 0 0,6 0 0 15,-1 0 0-15,2 0 0 16,-2 0 0-16,1 0 0 0,-1 0 0 15,3 0 0-15,-11 0 0 16,4 0 0 0,4 13 0-16,-4-1 0 15,-3-12 0 1,2 0 0-16,19 15 0 16,-20-4 0-16,7-11 0 15,-1 15 0-15,1-15 0 16,26 0 0 15,1 0 0-31,6 0-207 16,7-7-131-16,-1-1-11 15,14-3 17-15,-2-9 47 0,8 0 59 16</inkml:trace>
  <inkml:trace contextRef="#ctx0" brushRef="#br0" timeOffset="75940.36">6857 27099 41 0,'0'-12'87'16,"0"-3"38"-16,-22 2 30 0,8 7 19 16,3 0 12-16,-11 6 3 15,4 0 5-15,-1 0-3 0,-3 0-11 16,5 0 2-16,-3 0-19 15,1 0-25-15,-8 21-96 0,1 3-42 16,4 1 0-16,5 4 0 16,4 9 0-16,13 3 0 0,-13-4 0 15,13-2 0-15,0-4 0 0,0-5 0 16,13-6 0-16,4-2 0 16,10-18 0-16,-1 0 0 0,9 0 0 15,4-11 0-15,0-9 0 0,-2-6 0 16,-4-8 0-16,3 3 0 15,-19-10 0-15,2 3 0 0,-11 6 0 16,-8-2 0-16,0 8 0 16,0 6 0-16,-13 0 0 0,-1 8 0 15,1 6 0-15,-5 6 0 0,4 0 0 16,1 0 0-16,-2 0 0 16,15 18-37-16,0-5-375 0,0 7-19 15,20-7 39-15,7-1 81 16,4 9 90-16</inkml:trace>
  <inkml:trace contextRef="#ctx0" brushRef="#br0" timeOffset="76135.25">7331 27270 53 0,'0'0'91'0,"0"13"45"16,0 1 38-16,0-1 25 0,0 5 8 15,0 1-4-15,-14 8-28 0,-4-1-36 16,7 2-46-16,-3-2-44 15,1-7-23-15,13-7-28 0,-14 3-65 16,14-15-58-16,0 0-62 16,0 0-44-16,0 0-16 0,14 0 19 15,6-15 43-15,7-4 52 0</inkml:trace>
  <inkml:trace contextRef="#ctx0" brushRef="#br0" timeOffset="76525.67">7954 27198 72 0,'0'-14'83'0,"0"1"28"0,0 1 22 16,0-1 29-16,0 5 20 0,0 2 24 16,-14-1 5-16,1-1-12 15,-6 8-19-15,-2 0-22 0,4 0-33 16,-10 21-8-16,5 4-20 0,-4 3-86 15,8-2-11-15,4 0 0 16,14 1 0-16,0 4 0 0,0-4 0 16,0-1 0-16,0-14 0 0,14-12 0 15,4 0 0-15,8 0 0 16,10 0 0-16,-6-12 0 0,4-14 0 16,-6-1 0-16,-3 2 0 0,-8-8 0 15,-3 7 0-15,-6 0 0 16,-8-2 0-16,0 11 0 0,0-4 0 15,-22 9 0-15,5 4 0 16,-3 8 0-16,-7 0 0 0,8 0 0 16,6 0 0-16,13 0-357 15,0 0-91-15,13 0 36 16,6 0 77-16,8 12 98 0</inkml:trace>
  <inkml:trace contextRef="#ctx0" brushRef="#br0" timeOffset="77043.49">8536 27150 41 0,'0'-12'83'0,"0"6"36"15,0-9 37-15,0 11 25 0,0-4 33 16,-22-5 26-16,4 8 9 0,0-3-10 16,-4 8-35-16,4 0-35 15,-7 0-43-15,-2 13-100 0,0 8-26 16,6-2 0-16,5-1 0 15,-6 3 0-15,8 6 0 0,14 0 0 16,0-9 0-16,0 1 0 0,0 2 0 16,0-3 0-16,0 1 0 0,14-19 0 15,-1 0 0 1,7 0 0-16,-6-4 0 0,3-11 0 16,5 3 0-16,-3-7 0 0,-1-8 0 15,-3 9 0-15,-2-3 0 16,-8-4 0-16,3 5 0 0,-3-1 0 15,-5 0 0-15,0 3 0 16,0 6 0-16,0 4 0 0,9 28 0 31,-4 6 0-31,3 12 0 16,-3 3 0-16,-5 5 0 16,8 1 0-16,-8 3 0 0,0 3 0 15,0 1 0-15,0-5 0 0,-26 6 0 16,-1-11 0-16,-7 5 0 15,3-4 0-15,-8-12 0 0,0 0 0 16,4-15 0-16,-2-18 0 0,-5 0 0 16,3 0 0-16,2 0 0 0,4-5 0 15,6-8 0-15,9-7-86 16,-4 0-336-16,9 1 9 0,13 4 45 16,-18 3 73-16,5 5 79 15</inkml:trace>
  <inkml:trace contextRef="#ctx0" brushRef="#br0" timeOffset="78779.55">6370 29020 51 0,'13'-12'48'16,"1"-4"7"-16,-1-2 14 0,0-3 20 15,-8 2 26-15,4 1 30 16,-4 3 42-16,-5 15 43 0,0 0 31 16,0 0 11-16,-14 0-7 15,-4 0-24-15,-9 27-222 0,0-2-19 16,-6 14 0-16,2 1 0 15,4 5 0-15,14 3 0 0,13-2 0 16,0-1 0-16,0-4 0 0,22-4 0 16,4-10 0-16,6-27 0 15,14 0 0-15,-1 0 0 0,8-12 0 16,-9-15 0-16,4-6 0 0,-18-5 0 16,-3-8 0-16,-14 6 0 15,-13-8 0-15,0 9 0 0,-18 1 0 16,-4 3 0-16,5 4 0 15,-9 5 0-15,-1 7 0 0,5 1 0 16,5 18 0-16,4 0 0 16,13 12 0-16,0 6-71 15,0 1-382-15,0 3 6 0,17-2 62 16,10 0 90-16,13 6-97 16</inkml:trace>
  <inkml:trace contextRef="#ctx0" brushRef="#br0" timeOffset="78970.64">7116 29020 56 0,'8'0'102'16,"-8"12"48"-16,0 10 46 0,0 1 30 15,0 12 29-15,0-2-2 0,-13 5-28 16,-1-5-41-16,-7 0-70 16,8-6-45-16,13-9-44 0,-14-3-79 15,14-15-70-15,0 0-70 16,0 0-57-16,0 0-39 0,0 0 10 15,14 0 43-15,-1-15 59 0,8-3 57 16</inkml:trace>
  <inkml:trace contextRef="#ctx0" brushRef="#br0" timeOffset="79214.73">7436 28974 54 0,'8'-28'75'0,"-8"10"31"16,0-2 37-16,0 8 37 0,0 5 38 15,0 7 52-15,0 0 44 0,0 0 29 16,0 19-2-16,0 1-338 16,0 5-3-16,0 8 0 0,0 1 0 15,0 4 0-15,-13 2 0 0,13-4 0 16,0-13 0-16,0-2 0 16,0-21-123-1,13 0-239-15,0 0 14 16,0 0 22-16,6 0 50 0,6 0 58 15,1-7 56-15,1-7 53 0</inkml:trace>
  <inkml:trace contextRef="#ctx0" brushRef="#br0" timeOffset="79635.63">7759 29046 27 0,'4'-19'51'16,"-4"5"33"-16,0 1 43 16,0 13 43-16,0 0 40 0,0 0 32 15,0 13 13-15,-18 6-5 0,18 7-17 16,-19 7-31-16,19 1-54 15,0-2-100-15,0-6-48 0,0 2 0 16,0-11 0-16,13 4 0 16,7-21 0-16,-2 0 0 0,0 0 0 15,8-13 0-15,-4-7 0 0,-8 7 0 16,-1-7 0-16,-10-6 0 16,-3 6 0-16,0 2 0 0,0-3 0 15,-16 0 0-15,-11 2 0 0,-8-1 0 16,3 9 0-16,-1-8 0 0,7 3 0 15,3 6 0-15,1-7-34 16,22-2-14-16,0 1-15 0,0-2-10 16,0 1-1-16,13 1 13 15,5-3 26-15,9 6 16 0,1 2 6 16,-1 0 3-16,-4 8 10 0,3-2 6 16,-4 7 8-16,-3 0 22 15,1 0 21-15,-7 0 8 0,-8 12 1 16,-5 7 6-16,0 3-19 0,0-1-25 15,0 4-14-15,0-1-18 16,0 2-48-16,-18 2-58 0,6-2-79 16,12 1-60-16,-13-8-52 0,13-7-12 15,0 3 24-15,0-15 62 16</inkml:trace>
  <inkml:trace contextRef="#ctx0" brushRef="#br0" timeOffset="80123.23">8386 28871 52 0,'0'-17'101'0,"0"6"49"0,0 11 58 15,0 0 37-15,0 0 47 0,0 0 13 16,0 0-2-16,0 19-16 16,0 2-183-16,0-8-104 0,0 7 0 15,0 6 0-15,0 6 0 0,14-6 0 16,-1 6 0-16,-3-6 0 0,5 7 0 15,-2-5 0-15,-8-2 0 16,-5 7 0-16,0 0 0 0,0-8 0 16,0 3 0-16,-25 2 0 0,-1-3 0 15,-1-8 0-15,-4 4 0 16,6-4 0-16,-3-19 0 0,2 0 0 16,5 0-57-16,10-19-354 15,11-8 17-15,0-7 48 0,0-4 72 16,11-15 74-16,10-5 68 0,-3 3 57 15,4 3 40-15,-8-2 28 16,2 8 25-16,-3 1 18 0,0 18 18 16,1 3 15-16,-1 2 26 0,9 16 26 15,-4 6 30-15,2-6 25 16,-2 6 14-16,9-7 7 0,0 7-2 16,0 0-26-16,-2 0-3 0,1 0-37 15,1 0-20-15,-9 0-53 0,-5 0-56 16,1 0 0-16,0 0 0 15,-6 0-83-15,-5 0-62 0,-3 0-63 16,0 0-53-16,0 0-36 16,0-12-5-16,0-3 32 0,0 11 55 15</inkml:trace>
  <inkml:trace contextRef="#ctx0" brushRef="#br0" timeOffset="83478.58">13787 20981 13 0,'8'0'20'0,"-2"-5"5"16,2-1 5-16,-8-3 7 0,0 6 8 15,0 3 7-15,0-9 6 0,0 1 7 16,0-3 7-16,0 3 6 0,0 1 7 16,-14 0 11-16,0 7-2 0,1-7 5 15,0 7-6-15,0 0-15 16,13 0 1-16,-19 0-12 0,19 0-20 16,-13 0-13-16,13 14-5 0,-13 7-13 15,13-8-7-15,0 8 7 0,0-3-4 16,0 1-1-16,0 1-6 0,13-20 3 15,0 19-4-15,1-4 6 0,-1-15 4 16,-8 0 2-16,4 0 12 0,-5 0 0 16,-4 0-2-16,0 0 4 0,0-9 6 15,0-3 7-15,0-6 4 0,0-1 2 16,0 4 0-16,0 3 0 16,-13-6-18-16,0 1-14 0,-1 12-6 15,-4 5-6-15,5 0-18 0,13 0-27 16,-20 0-40-16,20 0-54 0,0 0-56 15,0 13-44-15,0-1-18 0,13 3-1 16,7-3 20-16,12-12 48 0</inkml:trace>
  <inkml:trace contextRef="#ctx0" brushRef="#br0" timeOffset="83942.65">15070 20633 55 0,'7'-19'72'0,"-7"7"29"15,0-3 20-15,0 3 18 0,0 3 18 16,0 3 25-16,0 6 15 0,0 0 8 15,0 0-11-15,0 0-23 0,-15 19-14 16,5 4-9-16,-3 1-20 0,-9 3-108 16,9-2-20-16,13 8 0 15,-14 8 0-15,14-3 0 0,0 3 0 16,131 109 0 15,-98-150 0-31,1 0 0 0,7-11 0 16,-12-18 0-16,6-4 0 0,-3 2 0 15,-7-9 0-15,-12-7 0 0,-4-3 0 16,-9-12 0-16,0 4 0 0,0 4 0 16,-22 9 0-16,4 12 0 0,-2 8 0 15,1 4 0-15,-3 9 0 16,5 12 0-16,-2 0 0 0,5 0 0 16,14 18 0-16,0 3-133 0,0-2-316 15,0 2 2-15,14-1 63 0,5-1 93 16</inkml:trace>
  <inkml:trace contextRef="#ctx0" brushRef="#br0" timeOffset="84143.76">15881 20647 95 0,'14'0'145'0,"-14"0"69"16,6 19 66-16,-6 1 35 0,0 5 11 15,0 8-13-15,0 9-27 0,-14-12-213 16,-6 10-73-16,7-7 0 0,0 0 0 15,0 3 0-15,13-13 0 0,-19-1 0 16,6-22-37 0,13 0-308-16,0 0-30 0,0 0 22 15,0-15 46-15,13 3 64 0,1-6 67 16</inkml:trace>
  <inkml:trace contextRef="#ctx0" brushRef="#br0" timeOffset="84428.68">16174 20740 48 0,'22'-15'60'16,"-4"1"20"-16,3-2 15 0,4-8 23 16,2 6 21-16,-1 6 25 0,7-3 6 15,-7 3 3-15,7 5-10 16,-6 7-32-16,-4 0-18 0,-1 0-20 16,-2 0 15-16,-7 0 2 0,-6 0 7 15,-7 13 11-15,0 8-91 0,0-3-37 16,-20 9 0-16,0 4 0 0,-2 4 0 15,-1-1 0-15,1-4 0 0,9-2 0 16,13-3 0-16,-12 2 0 0,12-8 0 16,0-4 0-16,7-15 0 15,6 0 0-15,6 0 0 0,-1 0-189 16,3 0-108-16,-7 0-18 0,6-15 2 16,-7 8 34-16,1-5 51 0,-5-2 57 15,5 9 53-15</inkml:trace>
  <inkml:trace contextRef="#ctx0" brushRef="#br0" timeOffset="84890.98">16901 20699 21 0,'5'-13'27'0,"-5"-2"7"16,0 3 7-16,0 0 9 0,9-9 13 16,-4 9 14-16,3-7 14 0,-8-1 19 15,0 1 22-15,0-4 18 0,0 11 8 16,0 0-1-16,0 6 9 0,-13-1-9 15,-9 7-4-15,-1 0-7 16,-4 13 0-16,-6 7-3 0,6 11-118 16,0 4-25-16,2-4 0 0,5 2 0 15,20 7 0-15,0-7 0 0,0-2 0 16,0-4 0-16,14-9 0 0,0 5 0 16,3-23 0-16,5 0 0 0,-3 0 0 15,-1 0 0-15,4-15 0 0,3-3 0 16,1-10 0-16,-8 2 0 0,4-7 0 15,-4 0 0-15,4 8 0 0,-9-2 0 16,-10 8 0-16,6 7 0 0,-9 4 0 16,5 28 0-1,3-1 0-15,-2 8 0 16,-6 15 0-16,0-5 0 0,0 9 0 16,0-8 0-16,0 8 0 0,0 0 0 15,-19 4 0-15,1-5 0 0,-11-8 0 16,-2 3 0-16,-9-6 0 0,2-3 0 15,-2-5 0-15,-1-14 0 0,10-12 0 16,-2 0 0-16,6 0 0 0,9-12 0 16,18-8-184-16,0-6-258 0,0-7 23 15,13 2 62-15,13-8 89 0,13 5 86 16</inkml:trace>
  <inkml:trace contextRef="#ctx0" brushRef="#br0" timeOffset="85204.04">17348 20587 41 0,'37'-31'65'0,"-11"4"31"15,2 1 42-15,-9 7 36 0,-6 4 48 16,-13 9 50-16,0 6 33 0,0 0 20 16,0 0 13-16,0 12-267 0,0 9-71 15,-22 4 0-15,6 14 0 16,-6 8 0-16,4-1 0 0,4 6 0 16,14-5 0-16,0-1 0 0,0 0 0 15,0-1 0-15,6-12 0 0,6 3 0 16,10-18 0-16,5-6 0 0,3-12 0 15,5 0 0-15,-4-7 0 0,2-4 0 16,-6-10 0-16,0-6 0 0,-9 1 0 16,-4 7 0-16,-14-2 0 0,0 2 0 15,-14-2 0-15,-4 9 0 0,-9 6 0 16,-12 6 0-16,-8 0 0 0,2 10 0 16,-7 7 0-16,-1 2 0 15,8-7 0-15,-2-12 0 0,16 0 0 16,4 13-159-16,7-13-363 0,20 0 24 15,0-7 101-15</inkml:trace>
  <inkml:trace contextRef="#ctx0" brushRef="#br0" timeOffset="87916.51">17967 3748 36 0,'0'0'47'0,"0"0"8"0,0 0 4 16,0 0 10-16,0 0 6 0,-13 0 1 16,13 0 3-16,0 0-1 15,0 0-4-15,0 0 1 0,0 0 12 16,13 0 28-16,13 0-7 0,7 14-34 16,13-14-8-16,7 0 4 0,12 0-11 15,8 0 21-15,12 0-3 16,20 0-33-16,5-6-9 0,13-6-5 15,17-3 2-15,3 8-3 0,7-4-6 16,-1 3-5-16,-4-3-7 0,-1 2 11 16,-7 3 11-16,-6 0-11 15,-8 6-4-15,-4 0-6 0,-7 0 0 16,-7 0-4-16,0 0 5 0,-3 0-1 16,3 0 2-16,7 0-1 15,0 0-4-15,0 0-8 0,-2 0 7 16,-5 0-6-16,-2 0 8 0,-3 0-10 15,-9 0 5-15,-8 0 1 16,4 0 9-16,-15 0-8 0,1 0 7 16,-10 0-4-16,2 0-13 0,2-6 7 15,6-1 0-15,-2 2-2 16,-1-11-3-16,4 4 3 0,-3-1 0 16,3 0-2-16,-9 5 1 0,-2-3-1 15,5 4-7-15,4-5 10 0,6 4-5 16,0-7 4-16,7 5-2 15,-2-4 0-15,9 8 5 0,8-2 0 16,0 0-8-16,-11 8 0 0,3 0 3 16,-9 0-4-16,-8 0 2 15,-10 0 4-15,-13 0 2 0,-7 0-2 16,-6 0-2-16,2 0-4 0,-3 0 10 16,2 0-11-16,6 0 7 0,4 0-3 15,5 0 1-15,4 0 0 0,1 0 2 16,-11 16 0-16,-8-16-6 15,-8 0 20-15,-15 12 27 0,-5-12-13 16,-8 0-30-16,-5 13 0 16,0 0 0 15,0 7 0-15,-10 5 0-16,-8 3 0 15,-4 11 0-15,-5 6 0 16,-6 8 0-16,-3 13 0 0,-6-3 0 15,-11 4 0-15,2 5 0 0,-8 0 0 16,-6 9 0-16,-1 4 0 16,0-2 0-16,8 3 0 0,-1 0 0 15,0-2 0-15,-1 4 0 0,6-3 0 16,-2-2 0-16,3 2 0 0,1 3 0 16,-1-12 0-16,8 4 0 0,-6-2 0 15,-7 2 0-15,-3-1 0 0,3-1 0 16,-7 1 0-16,5 5 0 0,-7 1 0 15,3 1 0-15,-3-7 0 16,2 1 0-16,2 4 0 0,-5 0 0 16,5-3 0-16,-2 2 0 0,-1 2 0 15,5-4 0-15,-2-6 0 0,3 6 0 16,-5-8 0-16,-1-1 0 0,0 5 0 16,-5-3 0-16,-3 4 0 0,12 0 0 15,-4 2 0-15,0-10 0 16,-8 11 0-16,5-11 0 0,-3 4 0 15,4-10 0-15,-2 2 0 0,-2 0 0 16,-1-2 0-16,8 3 0 0,-1-8 0 16,-5 6 0-16,0 1 0 0,-15-2 0 15,8 2 0-15,-8 0 0 16,0 1 0-16,8-9 0 0,1 0 0 16,-2-4 0-16,6-2 0 0,4 1 0 15,-12-2 0-15,8-5 0 0,10 8 0 16,-2-9 0-16,-1 9 0 0,1-8 0 15,-1 0 0-15,0-1 0 0,1 9 0 16,-2-9 0-16,3-7 0 0,5 1 0 16,8 2 0-16,-3-1 0 0,3-2 0 15,3-4 0-15,4-3 0 0,-4 2 0 16,3-1 0-16,-6 2 0 16,6 0 0-16,-4-2 0 0,6 2 0 15,3-10 0-15,2 2 0 0,-2 7 0 16,0-5 0-16,-5 2 0 0,-2 4 0 15,2-2 0-15,-2 2 0 0,8-1 0 16,-1-1 0-16,2 2 0 16,6-3 0-16,0-4 0 0,-1 7 0 15,-7-3 0-15,0 2 0 0,2-1 0 16,-2-5 0-16,8 6 0 0,-1-5 0 16,1-3 0-16,5-4 0 0,1-2 0 15,8-1 0-15,-2-5 0 0,-2 2 0 16,4-4 0-16,5 5 0 0,-1-16 0 15,0 12 0-15,3-12 0 16,11 12 0 0,0-24 0 15,0-9-164-31,20-6-291 16,4 1-33-16,15-4 63 0</inkml:trace>
  <inkml:trace contextRef="#ctx0" brushRef="#br0" timeOffset="89580.07">18641 14831 105 0,'0'0'88'0,"-13"0"6"16,13 0 3-16,0 0-8 0,0 0 15 15,8 12 23-15,11-12 7 0,-2 21-10 16,19-21 4-16,-6 14-19 0,18-1-9 15,4-13-1-15,1 18 5 0,12-18-8 16,19 0-12-16,8 14-9 0,18-2 3 16,17-12-20-16,1 12-7 15,19-12-8-15,3 22-8 0,-1-10-10 0,9 0-25 16,-10 4 0-16,2 2 0 0,-5 2 0 16,-7-6 0-16,-6-14 0 15,-4 11 0-15,3-11 0 0,-4 0 0 16,-4 0 0-16,0 0 0 0,-4 0 0 15,4 0 0-15,-5 0 0 0,0 0 0 16,-5 0 0-16,-11 0 0 0,-2-6 0 16,-9 1 0-16,-11-2 0 0,-15 0 0 15,-7 7 0-15,2-8 0 0,4 4 0 16,1 4 0-16,8-8 0 0,7 2 0 16,-2 0 0-16,0 0 0 0,7-1 0 15,-6-2 0-15,-6 6 0 0,-10 3 0 16,-8 0 0-16,-18 0 0 0,-11 0 0 15,1 0 0-15,-14 0 0 0,0 0 0 16,-6 0 0-16,2 0 0 16,-5 0 0-1,-4 12 0 1,0 7 0 0,0-5 0-16,0-2 0 15,0 2 0-15,-20-3 0 0,0 10 0 16,0-2 0-16,-7 8 0 0,1-8 0 15,8 6 0-15,-9 3 0 0,-1 6 0 16,4-2 0-16,-10 1 0 0,9 5 0 16,-7 9 0-16,-3-8 0 0,3 7 0 15,-6 6 0-15,-10 1 0 0,5 5 0 16,-6 8 0-16,-1 6 0 0,-1 1 0 16,-2 3 0-16,-8 4 0 0,3 6 0 15,-2-7 0-15,2-2 0 0,-2 11 0 16,10-4 0-16,-10 1 0 15,2 0 0-15,-7 0 0 0,7 0 0 16,-11 2 0-16,7-2 0 0,-4-1 0 16,-1 4 0-16,3-4 0 0,-1-7 0 15,-2-3 0-15,3-4 0 0,0 11 0 16,-5-11 0-16,7 2 0 0,2 1 0 16,1-1 0-16,0 2 0 0,-7-3 0 15,0-1 0-15,1-1 0 0,-2-5 0 16,3 2 0-16,-3-7 0 0,2 0 0 15,2-2 0-15,-2-2 0 0,5-2 0 16,-7-7 0-16,11 0 0 16,-6 1 0-16,5 3 0 0,-9 3 0 15,1 5 0-15,-2-6 0 0,-3 7 0 16,-1 1 0-16,-3-2 0 0,1 2 0 16,5-2 0-16,-5-4 0 0,0 0 0 15,6-4 0-15,2 3 0 0,-5-1 0 16,4-6 0-16,8 5 0 0,-8-4 0 15,0 5 0-15,6 3 0 0,10-11 0 16,-5-6 0-16,13 2 0 16,-8 6 0-16,5 0 0 0,7-5 0 0,-2-4 0 15,0 2 0-15,9-5 0 16,-3-1 0-16,3-8 0 0,4 3 0 0,2-2 0 16,5-6 0-16,0-2 0 15,-1 1 0-15,2 1 0 0,0-7 0 16,0 8 0-16,19-9 0 0,-20 2 0 15,20-1 0-15,-20-13 0 0,20 14 0 16,-13-14 0-16,-6 0 0 16,6 0 0-1,26 0 0 17,0-7 0-17,-2-5-277-15,3-3-75 0,0-10-5 0,-1-3 34 16,5-11 47-16,9 1 65 0</inkml:trace>
  <inkml:trace contextRef="#ctx0" brushRef="#br0" timeOffset="99690.23">9890 27361 20 0,'0'0'26'0,"0"0"3"16,0 0 4-16,0 0 3 0,0 0 0 15,0 0 5-15,13 0 13 16,5 0 8-16,4 0 15 0,4 0 5 15,-1 0-1-15,2 0 2 0,4-7 12 16,3-5-2-16,6 12 1 16,0-7-7-16,-2 0 8 0,2-1-5 15,-4 4-4-15,11 4 7 0,-2 0-10 16,3 0-4-16,-4 0-15 16,4 0-13-16,4 0-8 0,6 0 4 15,7 0-9-15,1 0-10 0,-1-6-5 16,2-7-9-16,3 5-2 0,4 2-2 15,-12-7 0-15,7 5 4 16,-6 1-14-16,2-5 6 0,-4 6-4 16,-9 6 1-16,2-8 4 15,-3 8-10-15,-1-4 3 0,5-4 2 16,-5 0 0-16,5 8-4 0,-6 0 2 16,5-5 6-16,-8 5-4 0,-5-6 0 15,-4-1-8-15,4 0 6 0,4 2 4 16,2-3-2-16,-16-4-7 15,9 3 4-15,0 5 1 0,-2 4 7 16,-6-8-5-16,1 2-2 0,7-1 4 16,-9-1-7-16,3 4-5 15,-2 4 8-15,2-8 2 0,-1-5-4 16,0 8 0-16,7-3-2 0,-4 1 8 16,4 3-4-16,-2-5 4 0,10-3-1 15,-9 0 4-15,1 3-12 0,-8 3 2 16,1-7 6-16,-7 4-6 15,-7 6 3-15,-1-4 2 0,-5 7 0 16,0 0-3-16,-13 0-1 0,0 0 13 16,9 0 3-16,-9 0 9 0,0 0-1 15,0 0-11-15,0 0 6 0,0 0-5 16,0 10-12 31,0 6 0-47,0 5 0 0,-22-3 0 15,4 1 0-15,5 1 0 0,-6 5 0 16,-1 4 0-16,-6 4 0 0,-1-3 0 16,-4 4 0-16,-5-1 0 15,-2 1 0-15,-2 3 0 0,-3 3 0 16,-6 1 0-16,5-3 0 0,-7 8 0 16,-8 7 0-16,-1-3 0 0,1 4 0 15,-5 6 0-15,5-9 0 0,0 2 0 16,5-8 0-16,3 1 0 15,-2 0 0-15,8-8 0 0,-2 4 0 16,2-10 0-16,-2 2 0 0,8-3 0 16,2 3 0-16,-5-7 0 15,5-4 0-15,-9 4 0 0,6 7 0 16,-5-8 0-16,-6 5 0 0,-3 3 0 16,8-6 0-16,1 3 0 0,-1-4 0 15,-8 0 0-15,4 7 0 16,-11-11 0-16,8 10 0 0,-3 1 0 15,3-9 0-15,1 1 0 0,-1 1 0 16,-6-2 0-16,0 3 0 0,1-1 0 16,-3-8 0-16,5 0 0 15,-6 8 0-15,-3-8 0 0,2 8 0 16,-6 0 0-16,11-9 0 0,2 1 0 16,8 2 0-16,4-3 0 15,5-2 0-15,3-16 0 0,6 12 0 16,-4 0 0-16,2-12 0 15,0 22 0-15,-1-22 0 0,-2 19 0 16,-2-8 0-16,2 12 0 0,5-11 0 16,-4-12 0-16,7 15 0 15,9-15 0-15,5 0 0 16</inkml:trace>
  <inkml:trace contextRef="#ctx0" brushRef="#br0" timeOffset="99739.68">9609 29134 1792 0,'17'-9'-357'0,"19"-9"-22"0,15-25 22 16,15-1 64-16</inkml:trace>
  <inkml:trace contextRef="#ctx0" brushRef="#br0" timeOffset="100742.59">12949 26961 9 0,'8'0'18'0,"-3"0"4"15,9 0 3-15,-6 0 5 0,-8 0 5 16,0 0 6-16,0 0 6 0,0 0 12 15,0 0 9-15,0 0 16 0,0 0 17 16,0 0 23-16,0 0 15 0,0 0 12 16,0 0 21-16,-13 0 4 15,-1 0-8-15,14 14-1 0,-12-1-13 16,-2-3-22-16,1 12-20 0,-1-1-99 16,14-9-13-16,-13 7 0 0,13 1 0 15,0 1 0-15,0 4 0 16,0-4 0-16,13-1 0 0,9-1 0 15,-3 0 0-15,-2-19 0 0,12 0 0 16,-2 0 0-16,-4 0 0 0,12 0 0 16,-9 0 0-16,-9-13 0 15,5-7 0-15,-9-1 0 0,1 4 0 0,-10-4 0 16,-4 1 0-16,0 2 0 0,0-1 0 16,-18-2 0-16,-4 9 0 15,-3-3 0-15,-1 15 0 0,-1 0 0 16,0 0 0-16,11 0 0 15,-11 21 0-15,0-3 0 0,1 2 0 16,-1-20-197-16,9 13-234 0,-2-13-13 16,7 0 52-16,13 0 105 0</inkml:trace>
  <inkml:trace contextRef="#ctx0" brushRef="#br0" timeOffset="102011.72">10542 26685 28 0,'0'-12'44'0,"0"-3"16"16,0 3 20-16,0-1 27 15,0 1 25-15,0-1 36 0,0-1 31 16,-11 7 22-16,11 7 12 0,-19 0-2 15,19 0-12-15,-13 0-17 16,0 0-79-16,-9 0-123 16,8 13 0-16,14 8 0 15,0-3 0 1,0-3 0-16,0 4 0 16,0 8 0-16,9-3 0 0,4-2 0 15,1-2 0-15,-1-2 0 16,5 3 0-16,4-3 0 0,-11-18 0 15,8 19 0-15,2-19 0 0,-2 0 0 16,7 0 0-16,1-19 0 0,-2 1 0 16,2-11 0-16,-1-1 0 15,1-4 0-15,-7-5 0 0,-7-1 0 16,0 7 0-16,-8 0 0 0,-5 8 0 16,0-1 0-16,0 7 0 15,-13-2 0-15,-5 8 0 0,-10 13 0 16,1 0 0-16,-5 0 0 0,1 20 0 15,-3 6 0-15,-6-1 0 0,9 4 0 16,-2-5 0-16,14 1-126 16,6-4-290-16,0 4 3 0,13 2 36 15,0 0 77-15,0 7-113 16</inkml:trace>
  <inkml:trace contextRef="#ctx0" brushRef="#br0" timeOffset="102559.4">10230 28044 37 0,'0'-16'56'0,"0"4"27"0,0 0 23 16,0 12 25-16,0-8 31 0,-13 8 30 16,13 0 42-16,0 0 34 0,0 0 26 15,0 12 23-15,0 8-150 16,0 8-167-16,0-2 0 0,0 8 0 16,0-3 0-16,5-4 0 15,3-1 0-15,6 1 0 0,-9 1 0 16,4-10 0-16,-9 1 0 0,0-7 0 15,5 2 0-15,7-14 0 16,-12 0-17 31,0-6-282-31,0-6-34-16,0-3-8 0,0 3 22 15,5-3 48-15,9 12 61 16</inkml:trace>
  <inkml:trace contextRef="#ctx0" brushRef="#br0" timeOffset="105190.39">14829 26416 86 0,'-14'-12'111'0,"-7"-1"32"0,8 4 35 15,-4 6 27-15,-3 3 28 16,0 0 26-16,-7 0-4 0,0 0-11 15,1 18-27-15,1 10-101 0,-2-2-116 16,9 6 0-16,18 6 0 0,0 4 0 16,0 3 0-16,0 1 0 0,5-7 0 15,13-1 0-15,10-3 0 0,0-5 0 16,8-10 0-16,12-20 0 16,-4 0 0-16,-5 0 0 0,3-11 0 15,-6-10 0-15,5-6 0 0,-8-6 0 16,-1 2 0-16,-6-8 0 0,-4-3 0 15,-17 5 0-15,-5-10 0 16,0 8 0-16,-14 5 0 0,-3 9 0 0,-5 5 0 16,-3 7 0-16,-7 13 0 0,-8 0 0 15,5 0 0-15,5 0 0 16,-5 19 0-16,9 2 0 0,9-3 0 16,17 3-141-16,0 0-304 0,0-2 10 15,17-1 62-15,9 2 92 0,9-20-89 16</inkml:trace>
  <inkml:trace contextRef="#ctx0" brushRef="#br0" timeOffset="105389.58">15508 26621 56 0,'5'18'105'0,"-5"-3"60"0,0 4 55 16,0 8 40-16,0 4 19 15,0 8 5-15,-19 2-17 0,2-2-40 16,-10 7-56-16,7-7-158 0,1 1-13 15,-2-8 0-15,8-13 0 0,13-4 0 16,0-15-160-16,0 0-67 0,0 0-57 16,0 0-29-16,0 0 15 0,13-15 37 15,0-4 60-15,7 0 58 16</inkml:trace>
  <inkml:trace contextRef="#ctx0" brushRef="#br0" timeOffset="105742.76">16059 26497 67 0,'0'-14'85'0,"5"7"24"15,0 2 24-15,8-11 14 0,9 12 13 16,-3-4-1-16,9 2-6 0,-5-1-16 16,4-7-26-16,7 8-21 0,-9 6-10 15,-6 0-3-15,3 0 15 16,-4 0 5-16,4 0 14 0,-17 15 8 15,-5 3 1-15,0 2-120 0,0 6 0 16,-19 6 0-16,-7 10 0 16,-1 3 0-16,2 1 0 0,-2 0 0 15,1 0 0-15,-1-8 0 0,14 1 0 16,13-5 0-16,0-4 0 0,0-9 0 16,13 0 0-16,14-21 0 0,-1 13 0 15,12-13 0-15,3 0 0 0,-1 0 0 16,-2 0 0-16,-7-21-202 0,-4 4-53 15,-9-11-24-15,-4 2 8 16,0-8 15-16,-6 2 30 0,-2-2 37 16,-6 3 40-16,0-3 42 0</inkml:trace>
  <inkml:trace contextRef="#ctx0" brushRef="#br0" timeOffset="106039.4">16547 26483 75 0,'0'0'82'0,"-14"0"16"0,14 0 12 15,0-7 1-15,14 2-8 0,-1-11-12 16,9 4-20-16,4 6-11 0,5-6-4 16,3 3 3-16,-2 3-1 0,2-7 0 15,-3 7 17-15,1-3 11 0,-4 9 12 16,-2 0 19-16,-7 0 17 16,-6 0 19-16,-13 22 2 0,0-1 13 15,0 5-139-15,0 12-29 0,-13 1 0 16,0 8 0-16,1-1 0 0,-8 6 0 15,5-6 0-15,15 1 0 0,-13-2 0 16,13-6 0-16,0-2 0 0,0-3 0 16,0-6-42-16,0-9-149 0,0-7-16 15,0-12-20-15,0 0-27 0,0 0-1 16,0 0 11-16,0-12 35 16,-10-2 44-16,-4 2 47 0</inkml:trace>
  <inkml:trace contextRef="#ctx0" brushRef="#br0" timeOffset="106216.51">16528 26816 47 0,'0'0'49'0,"0"0"13"0,0 0 15 15,0 0 14-15,5 0 15 0,9 0 6 16,13-5-21-16,7-1-24 0,-3-6-14 16,8-5-25-16,2 7-14 0,-4-10-10 15,-1-2-35-15,-5 4-29 0,-4-3-27 16,-2 9-12-16,-7 5-13 0,-5-5-6 15,-13-3 9-15,0 15 21 16</inkml:trace>
  <inkml:trace contextRef="#ctx0" brushRef="#br0" timeOffset="106572.74">17502 26654 115 0,'-18'-8'107'0,"18"-5"15"0,0 1 13 16,0-1-5-16,0-1-7 0,13 2-8 15,6-3-21-15,7 2-18 0,-1 1-1 16,2-2 23-16,0 2-7 0,-1 5 15 16,-6 7-2-16,-1 0 11 0,-6 0 8 15,0 0 19-15,0 0 12 0,-13 19-132 16,0 7-22-16,0 2 0 0,0 2 0 15,-13 4 0-15,0 5 0 0,0 7 0 16,13-1 0-16,-14 9 0 16,14-8 0-16,0-7 0 0,0 0 0 15,0-5 0-15,0-8 0 0,0-5 0 16,0-21-78-16,0 12-102 0,0-12-34 16,0 0-29-16,0 0-19 15,0 0 8-15,0-12 27 0,-18-3 38 16,-2 2 39-16,7-6 41 0</inkml:trace>
  <inkml:trace contextRef="#ctx0" brushRef="#br0" timeOffset="106760.9">17426 26857 32 0,'-15'0'61'0,"1"0"34"0,14-7 34 16,0 7 35-16,0-8 30 16,0 4 22-16,0 4 14 0,0 0-11 15,14-8-31-15,8-6-64 0,3 9-43 16,6-10-44-16,4 3-29 0,4-6-36 15,-8 2-60-15,9 4-40 0,-7-7-46 16,-1 6-30-16,0 0-18 0,-6-1 6 16,-5 8 26-16,0-1 29 0,-8-5 161 15,-8 12-164-15,9 0-37 0</inkml:trace>
  <inkml:trace contextRef="#ctx0" brushRef="#br0" timeOffset="107123.55">18040 26575 45 0,'0'0'57'0,"5"-8"25"0,4 4 29 16,-4-13 22-16,3 13 26 0,5-4 4 15,-3 2-3-15,12-1-10 0,-2 2-18 16,7-10-14-16,-4 11-4 0,12-10-20 16,-2 2-9-16,-1-4-10 0,-6 12-14 15,6-10-17-15,1 7 3 0,-1 2 6 16,-5-4 19-16,-6 9 4 0,-3 0-60 15,-11 0-16-15,-7 14 0 16,0 7 0-16,0 4 0 16,0 8 0-16,-20 12 0 0,2 1 0 15,-4 8 0-15,9-8 0 0,13 4 0 16,-14 5 0-16,14-10 0 0,0 1 0 16,0-7 0-16,0-6 0 0,0-6 0 15,0-8 0-15,0-19-102 16,0 0-24-16,0 0-15 15,0 0-37-15,0 0-26 0,0-16-12 16,-13-2-12-16,-3-1 9 0,2 7 24 16,-7-2 28-16,2 8 39 15</inkml:trace>
  <inkml:trace contextRef="#ctx0" brushRef="#br0" timeOffset="107348.54">18000 26862 37 0,'0'-12'64'0,"7"0"27"0,12-3 30 0,0 3 31 16,8-3 33-16,6 3 18 16,0-2 10-16,0 1-8 0,0 2-9 15,6 3-34-15,-9-6-50 0,5 2-30 16,-8 0-35-16,3-3-21 0,-4 9-20 16,1-7-10-16,-1 1-28 0,1-3-30 15,-7 3-32-15,-6 12-36 16,-1-6-23-16,-8 6-20 0,-5-9-31 15,0-3-16-15,0-1-4 0,0 1 16 16,0 4 39-16</inkml:trace>
  <inkml:trace contextRef="#ctx0" brushRef="#br0" timeOffset="120221.05">24719 14169 64 0,'0'-13'86'0,"0"1"35"15,0-5 37-15,0 17 38 0,0 0 34 16,-13 0 36-16,0 0 11 0,-1 0-15 16,1 0-17-16,-1 21-103 0,-5 6-142 15,5 6 0-15,1 6 0 0,0 1 0 16,13 0 0-16,0-2 0 0,8 1 0 16,10 2 0-16,9-1 0 15,6-9 0-15,-1-6 0 0,8-5 0 16,2-20 0-16,-6 0 0 0,4 0 0 15,4-5 0-15,-5-14 0 0,1-8 0 16,-7-6 0-16,-6-6 0 0,-9-7 0 16,-4 0 0-16,-14-7 0 0,0 7 0 15,-18 1 0-15,-9 6 0 0,-4-1 0 16,-11 14 0-16,-3 7 0 0,-2 5 0 16,7 14 0-16,12 0 0 0,-7 14 0 15,7 5 0-15,14 11 0 0,14 12-94 16,0-3-324-16,9 7 4 15,17-7 57-15,7-1 78 0,12 5 76 16,9-13 67-16</inkml:trace>
  <inkml:trace contextRef="#ctx0" brushRef="#br0" timeOffset="120430.76">25364 14464 78 0,'13'-7'102'0,"-13"0"45"0,8-5 42 15,-8 12 34-15,0 0 33 0,0 0 17 16,0 0-8-16,0 0-8 0,0 19-29 15,5 1-199-15,3 7-29 16,-2-1 0-16,-6 0 0 0,0 6 0 16,0-5 0-16,0-8 0 0,0 0 0 15,0-4 0-15,8-15 0 0,-8 0-154 16,0 0-151-16,5 0-20 16,3-15 14-16,5-4 27 0,6 0 45 15,1-1 60-15,7-6 57 0</inkml:trace>
  <inkml:trace contextRef="#ctx0" brushRef="#br0" timeOffset="120810.39">25771 14327 42 0,'0'-20'70'15,"0"0"32"-15,0-1 33 0,-13 9 28 16,13 5 26-16,-22 7 1 0,13 0 4 16,-5 0-11-16,14 19-9 15,0 8-29-15,0-1-37 0,0 8-26 16,7-1-17-16,5 0-11 0,6-2 1 15,9 4-20-15,-1-4-9 0,2 2-3 16,-9-6-11-16,-1-2-12 0,3-4 0 16,-21-9 0-16,-26-12 0 15,-6 0 0-15,-1-12 0 16,-7-3 0-16,-5-4 0 0,3-8-87 16,11 3-70-16,7-9-24 0,3-3-13 15,21 6 22-15,0-9 21 0,0-3 27 16,21 4 42-16,3 6 32 0,7 7 25 15,5 2 12-15,-7 10 27 0,-2 2 28 16,8 11 21-16,-10 0 11 0,2 0 1 16,0 0-12-16,-10 0-21 0,5 11-16 15,-3-11-26-15,1 13-39 0,-2-13-53 16,3 0-48-16,-2 0-34 16,1 0-16-16,0 0 13 0,0 0 34 15,-2 0 41-15,0 0 33 0,9 0-12 16</inkml:trace>
  <inkml:trace contextRef="#ctx0" brushRef="#br0" timeOffset="121002.81">26196 14215 6 0,'5'-7'15'16,"3"1"15"-16,-8 6 10 0,0 0 16 16,0 0 17-16,0 0 18 0,0 0 27 15,0 0 31-15,0 0 39 0,0 0 22 16,0 18 18-16,0 9 15 0,0 0-3 16,0 11-7-16,0 7-106 0,0 2-127 15,0-1 0-15,0 8 0 16,0-9 0-16,5-6 0 0,4 1 0 15,-9-15 0-15,5-4 0 0,3-9 0 16,-3-12-177-16,3 0-112 0,-3 0-29 16,3 0-7-16,-8-7 33 0,0-4 45 15,0-4 64-15</inkml:trace>
  <inkml:trace contextRef="#ctx0" brushRef="#br0" timeOffset="121647.69">26652 14365 79 0,'0'-12'84'0,"0"5"22"16,0-1 13-16,0 1 5 0,0 7 15 16,-10 0 0-16,10 0-13 0,0 0-12 15,-13 0-23-15,13 0-24 0,0 0-12 16,0 0-3-16,0 0 5 0,0 0 0 15,6 0 11-15,1 0 18 0,3 0 11 16,-2 0 22-16,-3 0-6 0,4 0 15 16,-9 0-101-16,0 22-27 15,0-1 0 1,0-3 0-16,0 9 0 0,0 4 0 16,0 4 0-16,0 3 0 0,0-5 0 15,5-1 0-15,8 8 0 16,0-7 0-16,9-8 0 0,3 2 0 15,2-9 0-15,13-5 0 0,-2-13 0 16,2 0 0-16,-9 0 0 0,1-13 0 16,-4-5 0-16,-1-9 0 0,-17-6 0 15,3 2 0-15,-13-9 0 0,0-1 0 16,0 4 0-16,-18-10 0 0,-7 1 0 16,-10 0 0-16,3 8 0 0,-4-2 0 15,-12 0 0-15,1 8 0 0,10-2 0 16,-4 1 0-16,9 8 0 0,10-1 0 15,9 7 0-15,13 5 0 0,0 2 0 16,13 4 0-16,14 0 0 0,8 4 0 16,3 4 0-16,7 0 0 0,2 0 0 15,-2 12 0-15,-5 8 0 0,0 6 0 16,-7-7 0-16,-10 7 0 16,-1 8 0-16,-9-1 0 0,-8 0 0 0,-5-2 0 15,0 10 0-15,0-10 0 0,0-4 0 16,0 0 0-16,0 0 0 0,0-8 0 15,-18-7 0-15,5-12 0 0,-1 0 0 16,1 0 0-16,3 0 0 0,-5 0 0 16,15 0-288-16,-13-5-85 15,13-9 17-15,0 2 40 0,0 4 63 16,13-4 65-16,7-1 59 0</inkml:trace>
  <inkml:trace contextRef="#ctx0" brushRef="#br0" timeOffset="121984.05">27370 14235 14 0,'18'-15'39'0,"-8"10"18"16,12-8 26-16,-9 4 28 0,7 9 23 16,0-4 15-16,-3 4 6 0,4 0-10 15,6 0-9-15,0 0-14 0,2 0-29 16,6 0-17-16,-3 19-6 0,-4-19 5 16,-4 18 2-16,2 3 17 15,1-6 2-15,-7 4 25 0,-13-7 16 16,-7 7-74-16,0 0-63 0,-14 3 0 0,-8-1 0 15,-1-3 0-15,-4 1 0 0,1 1 0 16,1-1 0-16,-2-1 0 0,14 4 0 16,13-8 0-16,0 5 0 15,0-5 0-15,13-14 0 0,6 12 0 16,1-12 0-16,6 0 0 0,1 0 0 16,-1 0 0-16,-2 0 0 0,-2 0 0 15,-10 0 0-15,4 0 0 0,-11 0 0 16,3 0 0-16,-8 0-219 15,0 0-44-15,0 0-24 0,0 0-11 16,0-8 11-16,-13-3 29 0,-9 4 57 16</inkml:trace>
  <inkml:trace contextRef="#ctx0" brushRef="#br0" timeOffset="124035.02">25354 3132 101 0,'-15'-12'114'0,"1"-1"44"0,-4 0 35 16,4 13 34-16,14 0 28 15,-21 0 3-15,21 0-10 0,-16 0-31 16,-5 0-26-16,8 19-106 0,-15 0-85 15,9 15 0-15,1-2 0 16,-8 9 0-16,6 6 0 0,0 3 0 16,20-5 0-16,0 9 0 0,0-1 0 15,0-8 0-15,13-5 0 0,7-6 0 16,13-10 0-16,12-11 0 0,1-13 0 16,4 0 0-16,12-25 0 0,-10-10 0 15,-1-3 0-15,-10-8 0 16,-15-12 0-16,-8-3 0 0,-18-3 0 15,0-9 0-15,-31 7 0 0,-9 8 0 16,-7-1 0-16,-6 13 0 0,1 6 0 16,-1 15 0-16,10 12 0 0,3 13 0 15,8 0 0-15,14 27-251 16,18 4-210-16,0 14 27 0,9 16 80 0,18-4 95 16</inkml:trace>
  <inkml:trace contextRef="#ctx0" brushRef="#br0" timeOffset="124237.76">26178 3573 183 0,'13'18'235'0,"-13"3"109"0,0-2 74 16,0 8 30-16,-27 7-29 0,-1 3-419 16,-4 3 0-16,1 6 0 0,-3-1 0 15,3-11 0-15,4 0 0 0,6-10 0 16,11-2 0-16,10-11 0 15,0-11-256-15,0 0-177 16,5 0 33-16,8 0 62 0,5 0 81 16,14 0 83-16</inkml:trace>
  <inkml:trace contextRef="#ctx0" brushRef="#br0" timeOffset="128286.72">30723 4501 62 0,'-21'16'55'0,"21"-16"13"0,0 0 5 16,0 0 2-16,0 0 7 16,0 0 0-16,0 0 10 0,0 0 9 15,16 0 14-15,10 12-3 0,11-12 15 16,16 15 4-16,12-15-4 0,8 0-13 16,12 12-15-16,11-12-18 15,9 22-19-15,14-22 4 0,12 0-2 0,12 10-9 16,10-10-12-16,3 0-3 15,8 0-22-15,4 0 9 0,-4 13 17 16,0 2-12-16,-9-3-32 0,5 3 0 16,-10-15 0-16,-9 12 0 0,-1-12 0 15,-10 14 0-15,-5-14 0 16,-15 13 0-16,-6-13 0 0,-7 12 0 16,-10 2 0-16,-14-14 0 0,-10 12 0 15,-2-12 0-15,-17 0 0 0,-4 0 0 16,-7 0 0-16,-6 0 0 15,-1 16 0-15,-2-16 0 0,5 0 0 16,-3 0 0-16,-8 0 0 0,8 0 0 16,-7 12 0-16,3-12 0 15,-9 0 0-15,-1 0 0 0,-12 10 0 16,0 6 0 15,0-4 0-15,0 6 0-1,-19 8 0-15,-1 1 0 16,-1 7 0-16,3 12 0 0,-1 7 0 16,-8 5 0-16,-14 8 0 0,4 14 0 15,-3-3 0-15,-7 8 0 0,8 2 0 16,2-3 0-16,-4 0 0 0,1 2 0 16,3 5 0-16,-5 1 0 15,5 7 0-15,-9 0 0 0,1 0 0 16,-8 5 0-16,2 8 0 0,-8-1 0 15,4 1 0-15,2-7 0 0,-3 6 0 16,-3-8 0-16,4 4 0 0,5-3 0 16,-3 0 0-16,1 2 0 0,-8-6 0 15,7-5 0-15,-4-3 0 0,4 0 0 16,2 0 0-16,2-1 0 0,8-3 0 16,-8-4 0-16,-2 2 0 0,-1-3 0 15,4-3 0-15,6-1 0 0,-13-1 0 16,5 7 0-16,-5 3 0 15,10-5 0-15,-8 3 0 0,6 1 0 16,2-4 0-16,-6 9 0 0,1 0 0 16,-5-7 0-16,2 2 0 0,1 3 0 15,7 2 0-15,-8 0 0 0,2-1 0 16,-11 8 0-16,10-7 0 0,-3 7 0 16,-8-1 0-16,8-6 0 0,-14-2 0 15,7 2 0-15,1 1 0 0,3-8 0 16,-1 0 0-16,0-1 0 0,7-4 0 15,-6-3 0-15,4 4 0 0,0-2 0 16,2-9 0-16,-3 4 0 0,1-3 0 16,-4-5 0-16,4-2 0 0,-6 10 0 15,4-3 0-15,2-5 0 0,-6-2 0 16,2 2 0-16,0 1 0 16,-2-1 0-16,2 0 0 0,6-2 0 0,-8-6 0 15,7 4 0-15,9-13 0 0,-4 6 0 16,7-3 0-16,-8-5 0 15,3-2 0-15,9 2 0 0,2-2 0 16,2-8 0-16,1 3 0 0,5-6 0 16,2-1 0-16,-1-8 0 0,-1 3 0 15,5-10 0-15,6 4 0 0,-4-3 0 16,5 1 0-16,-3-7 0 0,-4 8 0 16,7-3 0-16,-7-6 0 0,2 3 0 15,1-2 0-15,-1 5 0 0,-7 1 0 16,-5 3 0-16,5-1 0 0,2-2 0 15,-1-1 0-15,4-6 0 0,4-12 0 16,0 22 0-16,2-22 0 0,4 19 0 16,-7-19 0-16,19 13 0 15,-13 0 0-15,-9-13 0 0,5 12 0 16,4 2 0-16,0-14 0 0,-1 14 0 16,-7-14 0-1,8 12 0-15,3 2 0 0,-4-14 0 16,14 20 0-16,-18-8 0 0,18 1 0 15,-22 2 0-15,9-2 0 0,-2 8 0 16,5-21 0 0</inkml:trace>
  <inkml:trace contextRef="#ctx0" brushRef="#br0" timeOffset="128323.88">29046 13188 1967 0,'21'-9'-421'16,"0"-10"-55"-16,5-8 33 0</inkml:trace>
  <inkml:trace contextRef="#ctx0" brushRef="#br0" timeOffset="134787.76">40383 5023 49 0,'-14'0'33'16,"14"0"1"-16,0 0-1 0,0 12 2 15,0-12 6-15,0 13 12 0,14-13 5 16,1 0 4-16,-2 0 8 0,1 0-4 16,-1 0-1-16,5 0 4 15,1 0 1-15,-6 0-1 0,1 0-4 16,6 0 4-16,1 0-4 0,-6 0 7 15,7 0-17-15,-4 0-16 0,10 0-13 16,-1 0 1-16,4 0 12 0,10 0 12 16,-4 0 7-16,9 0-7 15,0 0-12-15,7 0 0 0,-1 0-1 16,1 0 13-16,-3 0-9 0,6-6-3 16,-12-1-1-16,-5 2 8 15,1-10-6-15,-1 2 1 0,-7 13-14 16,2 0-5-16,0-8 2 0,-6 4-3 15,8-4-7-15,-6 8-4 0,10 0-3 16,1-6 9-16,-1-1-3 16,5 2 0-16,-7-2-5 0,-2 7 9 15,-5 0 1-15,0 0-18 0,-2 0 0 16,-3 0 0-16,-10 0 0 0,-4 0 0 16,-3 0 0-1,-9-8 0-15,0 1 0 16,0 2 0-1,0 5-161 32,0 0-124-47,0 0-37 16,0-6-15-16,0-1 38 0,0 2 57 16,0 5 56-16</inkml:trace>
  <inkml:trace contextRef="#ctx0" brushRef="#br0" timeOffset="137297.63">41951 5133 22 0,'0'0'30'16,"-13"0"3"-16,13 0 1 0,0 0 1 15,0 0-1-15,0 0 7 0,0 0 12 16,0 0 4-16,0 0 5 0,0 0 4 16,0 0 2-16,0 0 18 15,0 21-9-15,0 4 8 0,0 1 3 16,0 10-1-16,0-6 30 0,0 9 12 16,-10 13 4-16,-3 2-13 15,-1 4-8-15,-6 8-9 0,-6 5-8 16,2 9-3-16,-2 5-27 0,-3-1 6 15,-11 7-19-15,9 8-52 0,-9 7 0 16,-6 7 0-16,-4-2 0 0,-5 5 0 16,4 10 0-16,-4 0 0 15,5 3 0-15,-3 2 0 0,-3 0 0 16,-4-6 0-16,6-1 0 0,-4 0 0 16,-1 2 0-16,0-2 0 0,-5 1 0 15,3-1 0-15,3-6 0 0,-2 0 0 16,-3 2 0-16,-6 2 0 0,7 4 0 15,-4 0 0-15,0 5 0 0,1 5 0 16,-8 2 0-16,4 8 0 0,-7-4 0 16,-1 2 0-16,7 2 0 0,-11-2 0 15,4 0 0-15,-1 1 0 16,-9-7 0-16,3-1 0 0,0 0 0 16,-2-7 0-16,-6 0 0 0,0-2 0 15,1-6 0-15,1-2 0 0,-5-4 0 16,3-4 0-16,9-1 0 0,-6-4 0 15,2 4 0-15,1 0 0 0,2-7 0 16,-1 4 0-16,-2-5 0 0,4 6 0 16,-2 2 0-16,2 4 0 0,-12-4 0 15,4 1 0-15,-1 5 0 0,2 2 0 16,-7-1 0-16,-3-6 0 0,-4 6 0 16,4-6 0-16,-5-1 0 0,2 0 0 15,-2-8 0-15,0 5 0 0,0-5 0 16,4 3 0-16,-13-9 0 0,9 2 0 15,1 1 0-15,-1-10 0 0,0 2 0 16,0-8 0-16,2 3 0 16,-2-2 0-16,8 0 0 0,2-9 0 15,-1 5 0-15,5-2 0 0,5-1 0 16,0-5 0-16,8-1 0 0,2 6 0 16,2-7 0-16,1 1 0 0,5 2 0 15,-6-1 0-15,-5 3 0 0,5 5 0 16,-4-10 0-16,8 0 0 0,-6 2 0 15,-7-2 0-15,-1 3 0 0,1-2 0 16,-4 0 0-16,1 1 0 0,2-4 0 16,-1 5 0-16,-2-3 0 0,4 3 0 15,-1-11 0-15,-3 11 0 0,4-9 0 16,-9 3 0-16,8-3 0 0,0 1 0 16,-10 6 0-16,2-2 0 0,2 2 0 15,-1 1 0-15,-1-7 0 0,5 7 0 16,-4-3 0-16,5-4 0 0,0 6 0 15,2 2 0-15,8-9 0 0,-5-1 0 16,11 2 0-16,-9 0 0 0,4-5 0 16,-1 3 0-16,6 2 0 0,-11-9 0 15,2 11 0-15,3-3 0 0,3 1 0 16,-5-8 0-16,6 2 0 0,-7-3 0 16,8 1 0-16,-11 3 0 0,12-3 0 15,-8 7 0-15,-2-4 0 0,2-8 0 16,8 5 0-16,-10-1 0 0,7 5 0 15,-4-9 0-15,-1-2 0 0,0 2 0 16,6-2 0-16,-10 2 0 0,13-1 0 16,-8 3 0-16,-5-6 0 0,12 4 0 15,-8 1 0-15,3-8 0 0,5 0 0 16,-1-2 0-16,6 11 0 0,-2-4 0 16,3-6 0-16,-2 1 0 0,0-1 0 15,8 3 0-15,-2-3 0 0,10 1 0 16,-5-1 0-16,1 1 0 15,3-1 0-15,1 3 0 0,-10-3 0 16,7 1 0-16,1 0 0 0,7-1 0 16,0 9 0-16,-9-8 0 0,0 1 0 15,2-3 0-15,2 2 0 0,4-3 0 16,1-6 0-16,0-5 0 0,-2 10 0 16,-1-4 0-16,5 0 0 0,-6 0 0 15,7 9 0-15,-7-7 0 0,4 1 0 16,0-3 0-16,-2 3 0 0,2 4 0 15,-1-7 0-15,1 8 0 0,-6 0 0 16,-3-14 0-16,9 2 0 0,-1 0 0 16,5-3 0-16,-4-4 0 0,7-1 0 15,-10 5 0-15,5 5 0 0,-6-6 0 16,6 3 0-16,-5-5 0 0,8-10 0 16,3 10 0-16,-4-3 0 0,9 3 0 15,-6-10 0-15,5 3 0 0,-1 4 0 16,3 3 0-16,-2 2 0 0,0-2 0 15,-1 5 0-15,-3-2 0 0,-9 8 0 16,1-5 0-16,-2 0 0 0,2-3 0 16,5 2 0-16,-6-1 0 0,-8 2 0 15,2-2 0-15,-14 8 0 0,1 0 0 16,2-7 0-16,-2-2 0 0,7 4 0 16,2-5 0-16,-2 9 0 15,-7 7 0-15,-6 0 0 0,-8 0 0 16,6 0 0-16,2-5 0 0,-2 4 0 15,3 2 0-15,-8-2 0 0,-3 1 0 16,10-6 0-16,6-2 0 0,5 4 0 16,2-5 0-16,-2-4 0 0,5 0 0 15,0 0 0-15,10-8 0 0,5 1 0 16,0 2 0-16,7-10 0 0,1 3 0 16,-1 4 0-16,1 2 0 0,-2 6 0 15,3 0 0-15,4-7 0 0,-7 0 0 16,10 1 0-16,-9 0 0 0,-1-3 0 15,1 3 0-15,2-2 0 16,-3 2 0-16,3 0 0 0,-9 0 0 16,8 0 0-16,-1-9 0 0,-7 1 0 15,8 8 0-15,-9-7 0 0,9-1 0 16,1 7 0-16,-10 2 0 0,4-1 0 16,-4 4 0-16,1 2 0 0,-6-3 0 15,1 4 0-15,-6-1 0 0,1 1 0 16,-6-4 0-16,-2 5 0 0,-10-1 0 15,5-3 0-15,-11 2 0 0,-4 0 0 16,-5 0 0-16,3-1 0 0,8 2 0 16,-1 3 0-16,3 4 0 0,-8-2 0 15,-7 1 0-15,7-2 0 16,5 4 0-16,6-16 0 0,15-2 0 16,7-3 0-16,7-1 0 0,5-1 0 15,4-7 0-15,3-12 0 0,16 21 0 16,-8-8 0-16,2 7 0 0,16-7 0 15,-19-13 0-15,4 20 0 0,1-20 0 16,4 19 0-16,-11-5 0 0,2 8 0 16,1-4 0-16,-10 1 0 0,1-7 0 15,9 8 0-15,-9-7 0 16,2-1 0-16,-1 3 0 0,-1-3 0 16,0 4 0-16,-4 2 0 0,-2 1 0 15,1 1 0-15,0-2 0 0,4 2 0 16,-4-4 0-16,6 2 0 0,-1 2 0 15,1-1 0-15,-8 8 0 0,2-8 0 16,-2 1 0-16,3-1 0 0,5 2 0 16,4-1 0-16,4-8 0 0,0 1 0 15,-3 2 0-15,0-15 0 0,3 18 0 16,-1-18 0-16,-2 0 0 0,2 19 0 16,-1 1 0-16,1-20 0 0,-1 21 0 15,-7-9 0-15,0 1 0 16,2 0 0-16,-1 7 0 0,-2-20 0 15,2 20 0-15,3-1 0 0,-6-4 0 16,3-3 0-16,-1 0 0 0,9-12 0 16,-7 22 0-16,-2-4 0 0,1 3 0 15,-1-10 0-15,-4 9 0 0,-2 0 0 16,0 0 0-16,-1-1 0 0,-5 9 0 16,0-2 0-16,-5 5 0 0,-9 8 0 15,8-5 0-15,-2-1 0 0,2-9 0 16,-3 3 0-16,10 0 0 0,6 0 0 15,-3-9 0-15,12 2 0 16,-6 0 0-16,3-7 0 0,7 1 0 16,2 0 0-16,-4-2 0 0,1-12 0 15,20 14 0-15,-15-14 0 0,2 0 0 47,-1 0 0-47,5 0 0 16,9 12 0-16,-14-12 0 15,14 11 0-15,-13-11 0 16,13 15 0 0,5-15 0 15,9-18-187-31,-1-9-213 16,5-12-35-16,10-14 28 15,13-12 101-15</inkml:trace>
  <inkml:trace contextRef="#ctx0" brushRef="#br0" timeOffset="158400.74">41135 4070 41 0,'-13'-26'85'0,"13"3"55"15,-18-1 53-15,18 12 35 16,0 12 27-16,-14 0 12 0,14 0 5 16,0 12-12-16,0 12-10 0,0 6-194 15,0 15-56-15,0 8 0 0,0 14 0 16,0-2 0-16,0-1 0 0,0-2 0 15,0 2 0-15,0-6 0 16,0-9 0-16,0-11 0 0,8-5 0 16,-2-13 0-16,-1-20 0 0,-5 0-177 15,0 0-255-15,0-7-2 16,0 0 56-16,-19 7 92 0</inkml:trace>
  <inkml:trace contextRef="#ctx0" brushRef="#br0" timeOffset="159593.29">32475 15606 34 0,'0'-9'42'15,"-13"-3"23"-15,1 4 25 0,12-3 22 16,-21 4 14-16,7-1 19 0,2 8 16 16,-2 0 4-16,-5 0 2 0,1 0 3 15,-1 0-5-15,-3 0-10 0,3 20-3 16,6-2-22-16,-5 6-8 15,4-12-76-15,1 6-46 0,13 2 0 0,0-1 0 16,0 4 0-16,0 0 0 0,0-1 0 16,0-3 0-16,0-1 0 0,0 3 0 15,13-2 0-15,1 2 0 0,-4-8 0 16,11-1 0-16,-2-12 0 16,3 0 0-16,4 0 0 0,4 0 0 15,5 0 0-15,-3-12 0 0,9-13 0 16,-9-3 0-16,6-11 0 0,2-2 0 15,-8 1 0-15,-6-5 0 0,1-1 0 16,-7 0 0-16,-6 9 0 0,-10 3 0 16,-4 1 0-16,0 14 0 0,-10-3 0 15,-12 4 0-15,-6 13 0 0,1 5 0 16,-9 0 0-16,-4 0 0 0,2 0 0 16,-7 19 0-16,-2 1 0 0,-1 5 0 15,18-4 0-15,-5-3 0 0,8-6 0 0,9-12 0 16,8 16 0-16,10-16-341 15,0 0-133-15,0-16 32 0,0-2 90 16</inkml:trace>
  <inkml:trace contextRef="#ctx0" brushRef="#br0" timeOffset="161644.29">30066 10877 113 0,'-14'-12'131'0,"0"-3"51"16,-1 15 37-16,15 0 26 0,-20 0 14 16,20 0 11-16,-15 0 11 0,15 0 14 15,0 21-243-15,0 3-52 0,0 10 0 16,0 5 0-16,0 3 0 0,0-4 0 16,0 8 0-16,0 0 0 0,0-7 0 15,9 6 0-15,4-6 0 16,-7 1 0-16,1-13 0 0,0-7 0 15,-7 0 0-15,0-8 0 16,0-19 0-16,0-5 0 16,0-15 0-16,0-6-236 0,0-7-164 15,8 1-3-15,-3-6 41 0,4-9 77 16</inkml:trace>
  <inkml:trace contextRef="#ctx0" brushRef="#br0" timeOffset="162426.16">31555 3791 32 0,'0'-29'44'16,"5"3"30"-16,-5 1 31 0,0 6 29 15,0-2 43-15,0 3 28 16,0 2 39-16,0 10 6 0,0 6 17 16,0 0 7-16,0 0-33 0,-14 0-241 15,14 22 0-15,-12 2 0 16,12 10 0-16,-21-1 0 0,21 5 0 15,0 2 0-15,-13 5 0 16,13 1 0-16,0-7 0 0,0 2 0 16,0-10 0-16,8-4 0 0,5 0 0 15,8-9 0-15,-3-18 0 0,9 0 0 16,4 0 0-16,2 0 0 0,-1-18 0 16,0-9 0-16,9-3 0 0,-6-13 0 15,-7 5 0-15,-1-1 0 16,-5-2 0-16,-8-4 0 0,-2 4 0 15,-8 3 0-15,-4 5 0 0,0 7 0 16,0 2 0-16,-24-4 0 0,-9 10 0 16,-2-5 0-16,-1 12 0 0,-6 4 0 15,-3 7 0-15,-7 0 0 0,8 0 0 16,-1 0 0-16,3 0 0 0,2 0-198 16,17 0-336-16,-4 0 7 15,7 0-258-15</inkml:trace>
  <inkml:trace contextRef="#ctx0" brushRef="#br0" timeOffset="165448.87">18961 18681 51 0,'-12'-19'86'16,"12"-4"45"-16,-13 13 44 15,0 10 38-15,13 0 23 0,-14 0 30 16,14 18 12-16,-14 16-19 0,2 5-27 15,12 0-112-15,-14 6-120 0,14 8 0 16,0 1 0-16,0-4 0 0,0-4 0 16,0-5 0-16,0-3 0 0,0-7 0 15,9-3 0-15,-4-14 0 0,-5-2 0 16,8-12 0-16,-8-7-4 16,0-5-241-1,0-6-65-15,0-11-32 0,-13-4 3 16,-1-4 41-16,14-3 73 0</inkml:trace>
  <inkml:trace contextRef="#ctx0" brushRef="#br0" timeOffset="166237.42">19192 14082 25 0,'0'-4'35'0,"0"-4"19"0,0 8 22 16,0-6 23-16,-13 6 33 0,13 0 19 15,0 0 26-15,0 0 16 0,-14 0 5 16,14 0-4-16,-14 0-16 0,14 0-4 15,-14 0-25-15,1 18-13 16,13 4-60-16,0-3-76 0,-18 2 0 16,18-2 0-16,-14 7 0 0,14 5 0 15,0 3 0-15,0 5 0 0,0-5 0 16,0-4 0-16,0 5 0 0,0-8 0 16,9-1 0-16,9-7 0 0,0 2 0 15,4-11 0-15,-2-10 0 16,11 0 0-16,1 0 0 0,-6 0 0 15,8 0 0-15,6-18 0 0,-2-2 0 16,3-6 0-16,-2-13 0 0,-8 0 0 16,3-7 0-16,-7 1 0 0,-4-2 0 15,-1 1 0-15,-9 4 0 0,1 5 0 16,-14 5 0-16,0 6 0 0,0 0 0 16,-22 5 0-16,-5 8 0 0,-3 13 0 15,-10 0 0-15,-5 0 0 0,-8 25 0 16,-7 2 0-16,10 7 0 0,-5-2 0 15,11 1 0-15,-3 0-222 0,7 0-195 16,11-2-9-16,1 11 53 16,6-11 88-16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23 576,'0'0'2020,"1"-1"-1817,-1 1-1,0-1 1,0 1 0,0-1 0,0 1-1,0-1 1,0 1 0,0-1 0,0 1-1,0-1 1,0 0 0,0 1 0,0-1-1,0 1 1,-1-1 0,1 1 0,0-1 0,0 1-1,-1-1 1,1 1 0,0 0 0,-1-2-1,-3 1 1245,0-1-1,0 0 0,0 1 1,-1 0-1,1 0 0,0 0 1,0 1-1,-6-1 1,-11 6 564,15-1-1688,-1 0 0,1 0 0,0 1 0,1 0 0,-1 0 1,1 1-1,0 0 0,1 0 0,-1 0 0,1 0 0,0 1 1,1-1-1,-5 13 0,0-1-15,1 0 0,2 1 0,0 0 0,-3 22 0,5-13-14,2 56 0,2-40-133,-1-32-118,1 1 0,1-1-1,0 1 1,0-1 0,1 1-1,0-1 1,2 0 0,5 14-1,-7-20-12,1 1 0,0-1 0,0 0 0,0 0 0,0 0-1,1 0 1,0-1 0,0 0 0,1 0 0,0 0 0,-1 0 0,2-1-1,-1 0 1,0-1 0,10 5 0,-10-6 27,1-1-1,-1 1 1,0-1-1,1-1 1,-1 1-1,1-1 1,-1 0 0,1-1-1,-1 1 1,0-1-1,1 0 1,-1-1-1,0 0 1,0 0-1,0 0 1,0-1 0,0 0-1,0 0 1,7-5-1,4-6 70,0-2-1,-1 1 1,-1-2-1,0 0 1,-2-1-1,14-21 1,-20 27-54,0-2 0,0 1 0,-1-1 1,-1 1-1,0-2 0,-1 1 0,0 0 0,-1-1 1,-1 0-1,1-19 0,-3 22-72,0-2 0,0 1 0,-1-1 0,-3-15 0,3 24 0,-1 1 0,1-1 0,-1 0 0,0 0 0,0 1 0,-1-1 0,1 1 0,-1 0 0,0 0 0,0 0 0,-7-7 0,2 4-129,0 1 1,0 0-1,0 1 0,0-1 0,-1 2 1,0-1-1,0 1 0,0 1 0,-1-1 1,1 2-1,-1-1 0,1 1 1,-1 1-1,0 0 0,-14 0 0,22 18-13433,3-12 12984,0-1 1,0 0-1,1 0 0,-1 0 1,1 0-1,0 0 0,0-1 1,0 1-1,1-1 0,0 1 1,3 3-1,9 9-1672,29 22 1,-27-24 1214,34 31-1211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39 368,'2'-1'4248,"-11"0"-2475,7 1-1378,0 0-1,1 0 1,-1 0-1,0 0 1,1 0-1,-1 1 1,0-1-1,1 0 0,-1 1 1,1-1-1,-1 1 1,-2 1-1,-11 13 209,2 0-1,0 1 0,0 1 1,2 0-1,0 1 0,1 0 1,0 0-1,-9 29 0,18-43-600,0 0 0,0-1 0,0 1 0,-1-1 0,1 1 0,-1-1 0,0 1 0,0-1 0,0 0 0,-3 4 0,-1 6-1406,12-22-3764,-4 3 4596,1 0 0,1 1 0,-1-1 0,1 1 1,0 0-1,0 0 0,7-6 0,17-24-1242,-11 9 927,0-2 47,1 2 0,41-47 0,-21 41 264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123 158 160,'4'-5'119,"1"0"0,-1-1 1,0 1-1,0 0 0,0-1 0,-1 0 0,0 0 0,0 0 1,3-13-1,-3 7 1096,-1-1 0,0 0 0,-1 0 0,-1-16 0,-1 28-1033,1 0 0,-1 0 0,0 1 0,0-1 0,1 0 0,-1 1 0,0-1 0,0 1 0,0-1 0,0 1-1,0 0 1,0-1 0,0 1 0,0 0 0,0-1 0,0 1 0,0 0 0,0 0 0,0 0 0,0 0 0,0 0 0,0 0-1,-2 1 1,-32 3 2509,29 0-2433,-1 0 0,1 0 0,0 1 0,0 0 0,1 0 0,-1 0 0,1 1 0,0 0 0,0 0-1,-3 6 1,1-2 23,1-1-1,1 1 0,0 0 1,0 0-1,1 0 0,-4 16 1,5-2-30,1 0 1,1 0 0,1 0 0,4 26 0,-4-47-246,0 1 0,1-1 1,-1 0-1,1 0 0,-1 0 0,1 0 1,0 0-1,0 0 0,0 0 0,1 0 1,-1 0-1,1-1 0,0 1 0,-1-1 1,1 1-1,0-1 0,0 1 0,1-1 1,-1 0-1,0 0 0,1 0 0,0 0 1,-1-1-1,1 1 0,0-1 0,0 1 1,3 0-1,5 1-11,1-1 0,-1-1 1,1 0-1,0 0 0,-1-1 0,13-2 0,8 1-14,-24 1 47,0-1-1,0-1 1,0 0-1,0 0 0,-1 0 1,1-1-1,-1 0 0,0-1 1,0 1-1,0-2 0,0 1 1,0-1-1,-1 0 0,0 0 1,0 0-1,0-1 0,-1 0 1,0 0-1,0 0 0,-1-1 1,1 0-1,-1 0 0,-1 0 1,1 0-1,-1-1 0,-1 1 1,1-1-1,-1 0 1,-1 0-1,1 0 0,-1-11 1,-1 11 65,1-2 59,-1 1 1,-1-1-1,1 0 0,-2 0 1,-4-18-1,5 26-187,0-1 1,0 1-1,-1-1 1,1 1-1,-1-1 1,1 1-1,-1 0 1,0 0-1,0 0 0,0 0 1,0 0-1,0 1 1,0-1-1,-1 0 1,1 1-1,-1 0 1,1 0-1,-1-1 1,1 2-1,-1-1 1,0 0-1,1 0 1,-1 1-1,0-1 0,-3 1 1,3 0-330,-1-1 1,1 1 0,-1 0-1,1 0 1,0 1-1,-1-1 1,1 1-1,0 0 1,-1 0-1,1 0 1,0 0 0,0 0-1,0 1 1,0-1-1,0 1 1,0 0-1,0 0 1,1 0-1,-1 0 1,1 1 0,-1-1-1,1 1 1,0-1-1,0 1 1,0 0-1,0 0 1,0 0-1,1 0 1,-1 0-1,1 0 1,0 0 0,0 1-1,0-1 1,1 0-1,-1 1 1,1-1-1,-1 0 1,1 5-1,0 13-2285,0-6 480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0 101 528,'0'-44'1371,"0"15"2839,23 20-1638,-9 4-2122,1 1 0,0 1 0,0 1 0,0 0 0,1 0 0,-1 2 0,0 0 0,20 3 0,14-2 1060,-48-1-1444,0 0 0,0 1 0,0-1 0,0 0 0,0 1 0,0-1 0,0 0 0,0 1 0,0-1 0,0 1-1,0 0 1,0-1 0,0 1 0,-1 0 0,1-1 0,0 1 0,0 0 0,-1 0 0,1 0 0,0-1 0,-1 1 0,1 0 0,-1 0 0,1 0 0,-1 0-1,0 0 1,1 0 0,-1 0 0,0 0 0,0 0 0,0 0 0,0 2 0,1 44 1329,-2-31-857,1 7-22,1-3-250,0 0 1,-2 0 0,-1 0-1,0 1 1,-2-1 0,-10 34-1,7-37-286,1 0 0,0 0 0,1 0-1,1 1 1,1 0 0,-2 34 0,4-10-448,0-18-1475,4 45 0,-3-68 1763,0 0 0,0 0 0,0 0 0,0 0 0,0 0-1,0 0 1,0-1 0,1 1 0,-1 0 0,0 0 0,1 0 0,-1 0 0,1 0 0,-1-1 0,1 1 0,-1 0 0,1 0 0,-1-1 0,1 1 0,0 0 0,-1-1 0,1 1 0,0-1 0,0 1-1,0-1 1,-1 1 0,1-1 0,0 0 0,0 1 0,0-1 0,0 0 0,0 1 0,0-1 0,-1 0 0,1 0 0,0 0 0,0 0 0,0 0 0,0 0 0,0 0 0,0 0 0,2-1 0,-5-53-6572,1 47 6634,-1-1 0,0 1 0,0 0 0,-1-1 0,0 1 0,0 1-1,-1-1 1,-5-8 0,-3-4 290,-2 0-1,0 1 0,-1 1 0,-31-28 1,38 36 216,6 7-75,0-1-1,1 1 1,-1 0-1,0 1 1,0-1-1,0 0 1,0 1-1,0-1 1,-4-1-1,9-19 4240,-1 20-4465,0 1 0,0 0 0,1 0-1,-1 0 1,1 0 0,-1 0 0,1 0 0,-1 1 0,1-1 0,0 1 0,-1 0 0,1 0 0,0 0 0,-1 0 0,4 1 0,16-2 69,35-5 116,-28 4-1507,-1-1 0,0-1 0,0-1 1,0-2-1,0 0 0,40-19 0,-23 6-400,-24 14 1101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62 160,'28'-19'438,"-16"10"89,0 1 0,1 1 0,19-11 7628,-40 17-6384,-15 7-806,12 2-403,1 0 0,0 1-1,-16 19 1,-21 19 763,-18 18 206,20-18-741,43-46-765,0 1-1,0 1 1,0-1-1,0 0 1,1 0-1,-1 1 1,1-1 0,0 1-1,-1-1 1,1 1-1,0 0 1,0-1-1,1 1 1,-1 0-1,1 0 1,-1 0-1,1-1 1,0 1-1,0 0 1,0 4-1,0-4 72,3-3 14,12-1-70,1-1 1,-1 0-1,1-1 1,-1 0-1,0-1 1,-1-1-1,1 0 1,26-15 0,-19 8 372,-1-1 0,-1-1 0,0-1 0,-1 0 0,18-19 1,-35 31-311,0 1 131,-1 0 0,1 0 0,0-1 1,1 1-1,-1 1 0,0-1 0,0 0 1,1 1-1,-1-1 0,1 1 0,-1 0 0,1-1 1,0 1-1,0 0 0,-1 1 0,1-1 1,4 0-1,-4 1 964,-2 96 3102,1-61-4216,1 0 1,1 0-1,2 0 1,14 44-1,-9-44-300,-3-9 1848,-2-9-3398,-1-3-3132,2 0-4341,-7-28-1838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45 256,'0'0'2185,"-19"0"48,17 0-2296,-1-1 526,-1 1 1,1 0-1,0 0 1,0 0-1,-1 0 1,1 1-1,0-1 1,-1 1-1,1 0 1,0 0-1,0 0 1,0 0-1,0 0 1,0 1-1,0 0 1,0-1-1,1 1 1,-1 0 0,-4 5-1,6-7-400,1 1 0,-1-1 0,1 0 0,-1 1 0,1-1 0,0 1 0,-1-1 0,1 1 0,0-1 1,-1 1-1,1 0 0,0-1 0,0 1 0,-1-1 0,1 1 0,0-1 0,0 1 0,0 0 0,0-1 0,0 1 0,0 0 0,0-1 0,0 1 0,0-1 0,0 1 0,0 0 0,0-1 0,1 1 0,-1-1 1,0 1-1,0 0 0,1-1 0,-1 1 0,0-1 0,1 1 0,-1-1 0,0 1 0,1-1 0,-1 1 0,1-1 0,-1 0 0,1 1 0,0 0 0,27 10 1197,-18-8-521,-9-3-678,-1 0 0,1 0 0,-1 0 0,1 0 0,-1 0 0,0 1 0,1-1 0,-1 0 0,1 0 1,-1 1-1,0-1 0,1 0 0,-1 1 0,0-1 0,1 0 0,-1 1 0,0-1 0,1 0 0,-1 1 0,0-1 0,0 1 0,1-1 0,-1 0 1,0 1-1,0-1 0,0 1 0,0-1 0,0 1 0,0-1 0,0 1 0,0-1 0,0 1 0,0-1 0,0 1 0,0-1 0,0 1 0,0-1 1,0 0-1,0 1 0,0-1 0,-1 1 0,1-1 0,0 1 0,0-1 0,0 1 0,-1-1 0,1 0 0,0 1 0,-1-1 0,1 0 0,-1 1 1,-18 14 1510,18-14-1366,-1 0-72,-15 10 2089,-31 24-1,44-31-1920,0 0-1,0 0 0,0 1 0,0-1 0,0 1 0,1 0 0,0 0 1,0 0-1,0 0 0,1 0 0,-3 10 0,-1 11-140,1-1 0,1 1 0,1 0 0,1 0 0,4 51 0,-1-73-161,0-1 0,-1 1 0,1-1 0,0 1 0,1-1 0,-1 0 0,1 1 0,-1-1 0,1 0 0,0 0 0,0 0 0,0 0 0,1 0 0,-1-1 0,1 1 0,-1-1 0,1 1 0,0-1 0,0 0 0,6 3 0,-3-2 0,1 0 0,0 0 0,0-1 0,0 0 0,0 0 0,1-1 0,-1 0 0,0 0 0,10-1 0,-13 1 0,1-1 0,-1 0 0,1-1 0,0 1 0,-1-1 0,1 0 0,-1 0 0,1-1 0,-1 1 0,0-1 0,1 0 0,-1 0 0,0 0 0,0-1 0,0 1 0,-1-1 0,1 0 0,-1 0 0,1 0 0,-1-1 0,0 1 0,3-5 0,5-6 0,-1-1 0,-1 0 0,0 0 0,0-1 0,-2 0 0,0-1 0,-1 1 0,7-33 0,-8 25 0,-1 0 0,-1 1 0,-1-1 0,-1-1 0,-1 1 0,-5-28 0,5 46 0,-1 0 0,0 0 0,-1 0 0,1 1 0,-1-1 0,0 0 0,-1 1 0,1 0 0,-1-1 0,0 1 0,-1 0 0,1 0 0,-1 1 0,0-1 0,0 1 0,0 0 0,0 0 0,-1 0 0,0 0 0,0 1 0,0 0 0,0 0 0,-1 0 0,1 1 0,-1 0 0,1 0 0,-1 0 0,0 1 0,0-1 0,1 1 0,-1 1 0,-10-1 0,11 1 0,-5-1 0,0 1 0,-1 0 0,1 1 0,0 0 0,0 1 0,0 0 0,0 0 0,0 1 0,0 1 0,-10 4 0,2 2 0,1 0 0,1 1 0,-16 14 0,25-19 0,0 1 0,0-1 0,0 2 0,1-1 0,0 1 0,1 0 0,0 0 0,-5 11 0,9-17-177,0 1 0,0-1 0,0 1 0,1-1 0,-1 1 0,1 0 0,0-1 0,-1 1 1,2 4-1,-1-5-273,0-1 0,0 1 0,1 0 1,-1-1-1,1 1 0,-1 0 0,1-1 1,0 1-1,-1-1 0,1 1 0,0-1 1,0 1-1,0-1 0,0 0 0,0 1 0,1-1 1,-1 0-1,0 0 0,1 0 0,-1 0 1,1 0-1,-1 0 0,1 0 0,-1-1 1,1 1-1,-1 0 0,1-1 0,0 1 1,-1-1-1,1 0 0,0 0 0,-1 1 1,3-1-1,4 0-664,0 1 1,-1 0 0,1 0-1,0 1 1,10 3 0,-10-2 459,0-1 0,0 0 1,0 0-1,0-1 0,14 0 1,29 2-1380,9 11 563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1 368,'5'4'216,"-1"-1"-1,1 1 1,-1-1 0,1 1-1,0-1 1,0-1 0,1 1-1,-1-1 1,0 0-1,1 0 1,0 0 0,-1-1-1,1 0 1,0 0 0,0-1-1,8 1 1,-8 0 268,0 1 1,-1 0 0,1 0-1,-1 0 1,0 1 0,1 0-1,-1 0 1,0 0 0,-1 0-1,1 1 1,-1 0-1,8 8 1,8 5 2278,-17-14-2371,-1 0 1,1-1-1,-1 1 1,1 0 0,-1 1-1,0-1 1,0 0-1,0 1 1,0-1-1,-1 1 1,0-1 0,1 1-1,-1 0 1,0 0-1,0 5 1,0 7 1478,0 1 1,-2 24-1,0-4 475,2-27-1973,-1 0 0,-1 0 0,0 0 1,0 0-1,-1 0 0,0 0 0,0 0 1,-8 16-1,10-25-396,0-1 1,0 0-1,0 0 1,0 1-1,0-1 1,0 0-1,0 0 1,0 1-1,-1-1 1,1 0-1,0 0 1,0 0-1,0 1 1,0-1-1,0 0 1,-1 0-1,1 0 1,0 0-1,0 1 1,0-1-1,-1 0 1,1 0-1,0 0 1,0 0-1,-1 0 1,1 0-1,0 0 1,0 0-1,-1 0 1,1 0-1,0 0 1,0 0-1,-1 0 1,1 0-1,0 0 1,0 0-1,-1 0 1,1 0-1,-4-10-5063,3-9-1355,1 8 4909,0 11 1580,-1-18-2876,0 12 2112,1 1-1,0 0 0,0-1 1,0 1-1,0 0 1,1-1-1,0 1 0,0 0 1,0-1-1,1 1 0,0 0 1,0 0-1,0 0 0,4-6 1,14-11-770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1 320,'0'0'11088,"0"4"-9039,8 174 11140,-1 10-7068,-7-130-5606,0-36-1380,0-17-1130,9-73-13730,-9 64 15079,0-1 1,0 1-1,1-1 0,-1 1 0,1 0 0,0-1 0,0 1 0,0 0 0,0-1 0,1 1 0,0 0 0,0 0 1,0 0-1,0 1 0,1-1 0,-1 0 0,1 1 0,4-5 0,5 1-562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96,'0'-67'4095,"0"66"-4012,0 0-1,0 1 1,0-1-1,0 0 1,1 1-1,-1-1 1,0 1-1,0-1 1,1 0-1,-1 1 1,0-1-1,1 1 1,-1-1-1,0 0 1,1 1-1,-1-1 0,1 1 1,-1 0-1,1-1 1,-1 1-1,1-1 1,-1 1-1,1 0 1,-1-1-1,1 1 1,0 0-1,-1 0 1,1-1-1,0 1 1,-1 0-1,1 0 1,0 0-1,-1 0 1,1 0-1,0 0 1,-1 0-1,1 0 1,0 0-1,-1 0 1,2 0-1,-1 1 101,0-1 1,1 0-1,-1 0 0,0 1 1,1-1-1,-1 1 0,0-1 0,0 1 1,1-1-1,-1 1 0,0 0 0,0 0 1,0-1-1,0 1 0,0 0 1,0 0-1,0 0 0,0 0 0,0 0 1,0 0-1,0 2 0,3 8 1192,0 1 0,-1 0 0,-1 0-1,2 16 1,-2 11 1594,-4 44 1,1-23-853,0-9-743,0-19-579,4 41 0,-3-70-769,1 0 1,0 0-1,-1 0 0,1-1 0,1 1 1,-1 0-1,0-1 0,1 1 1,-1-1-1,1 1 0,2 2 1,9 19-877,-14-31-937,0 0 0,1 0 0,0-1 0,0 1 0,2-11 0,-1 13 943,-1 0 0,1-1-1,-1 1 1,0-1-1,0 1 1,-1-1-1,1 1 1,-1-1 0,-3-7-1,-31-40-4744,19 22 3492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1 960,'-30'0'4037,"6"0"1974,23 1-5637,-1 0 1,1 0 0,-1-1-1,1 2 1,-1-1-1,1 0 1,0 0 0,0 0-1,0 1 1,0-1-1,-1 0 1,2 1 0,-1-1-1,0 1 1,0 0-1,0-1 1,1 1 0,-1-1-1,1 1 1,-1 0 0,1 0-1,0-1 1,0 1-1,0 3 1,-6 51 7126,6-50-6763,1 44 3165,-1-36-3867,1-1 0,1 0 0,0 0 0,0 0 0,2 0 0,6 17 0,-4-13-36,0 0 0,-2 1 0,0-1 0,4 37 0,-6 71 0,-2-78 0,0-47-1,0 1 0,0-1 0,0 1 0,0-1 0,0 1 0,0-1 0,0 1 1,0-1-1,0 1 0,0-1 0,0 1 0,0-1 0,-1 1 0,1-1 0,0 1 0,0-1 0,0 1 0,-1-1 0,1 0 0,0 1 0,-1-1 1,1 1-1,0-1 0,-1 0 0,1 1 0,-1-1 0,1 0 0,-1 1 0,1-1 0,0 0 0,-1 0 0,1 0 0,-1 1 0,0-1 0,-21-6-1867,-20-24-4189,29 18 3935,2-1-1,0 0 1,0 0 0,1-1 0,1-1 0,-15-30 0,4-7-2181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89 136 672,'4'-5'483,"-1"-1"0,1 0 0,-1 0-1,-1 0 1,1-1 0,-1 1-1,0-1 1,0 1 0,1-11 0,-1-8 6052,-2-3 5484,0 27-11760,-1 0 1,1 0-1,-1 1 1,0-1-1,1 0 1,-1 1-1,0-1 1,1 1-1,-1-1 1,0 1-1,0-1 1,0 1-1,1-1 1,-1 1-1,0 0 1,0 0-1,0-1 1,0 1-1,0 0 1,0 0-1,0 0 1,0 0-1,1 0 1,-3 0-1,1 0-73,0 0-1,-1 0 1,1 0-1,0 0 1,-1 0-1,1 0 1,0 1-1,-1-1 1,1 1-1,0 0 1,-4 1-1,0 3-185,1-1 0,0 1 0,1 0 0,-1 0 0,1 1 0,0-1 0,1 1 0,-1 0 0,1 0 0,0 0 0,1 0 0,-1 0 0,1 1 0,0-1 0,1 1 0,-1 8 0,-2 15 0,1 1 0,2 38 0,1-55 0,0-3 0,0 0 0,2-1 0,-1 1 0,1 0 0,1-1 0,0 0 0,0 1 0,5 9 0,-6-16 0,0-1 0,-1 1 0,1-1 0,1 1 0,-1-1 0,0 0 0,1 0 0,-1 0 0,1 0 0,0-1 0,0 1 0,0-1 0,1 0 0,-1 0 0,0 0 0,1 0 0,-1 0 0,1-1 0,0 0 0,-1 1 0,1-1 0,0-1 0,0 1 0,6 0 0,25 0 0,-24 0 0,1 0 0,-1-1 0,0 0 0,1-1 0,-1 0 0,0-1 0,0 0 0,0-1 0,0 0 0,0-1 0,10-5 0,-1-3 0,-1 0 0,-1-2 0,0 0 0,21-22 0,-33 30 0,-1 0 0,0 0 0,0 0 0,0-1 0,-1 0 0,0 0 0,0 0 0,-1-1 0,0 1 0,0-1 0,-1 0 0,0 0 0,0 0 0,0 0 0,-1-11 0,-1-47 0,0 63 0,-1-1 0,0 1 0,0 0 0,0 0 0,0 0 0,-1 0 0,1 0 0,-1 0 0,0 0 0,0 0 0,0 1 0,0-1 0,0 1 0,0 0 0,-1-1 0,1 1 0,-1 0 0,0 0 0,0 0 0,0 1 0,-5-3 0,-3-2 0,0 2 0,0-1 0,0 1 0,-23-5 0,2 6 0,0 1 0,-56 3 0,29 1-32,55-2-1833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1 576,'-2'0'133,"0"0"0,1 0 0,-1 0 0,1 0 1,-1 0-1,1 0 0,-1 0 0,0 1 0,1-1 0,-1 1 0,1-1 0,-1 1 0,1 0 0,0-1 0,-1 1 0,-2 2 0,3-1 95,-1 1-1,1-1 0,0 1 1,-1-1-1,1 1 0,0 0 1,1-1-1,-2 5 1,1-4-111,-1 5 306,1 0-1,0 0 0,0-1 0,1 1 1,0 0-1,2 11 0,-1 14 664,-2 59 720,-2-35-834,3 0 0,3 0-1,11 63 1,-10-83-646,-4-29-251,1 0 1,0 0-1,0 0 0,1-1 0,2 9 0,-2-12-56,-2-3-15,0-1-1,0 0 0,0 1 1,0-1-1,0 0 0,0 0 1,0 1-1,0-1 0,0 0 0,0 1 1,0-1-1,0 0 0,0 0 1,1 1-1,-1-1 0,0 0 1,0 0-1,0 0 0,0 1 1,1-1-1,-1 0 0,0 0 1,0 0-1,1 0 0,-1 1 0,0-1 1,0 0-1,1 0 0,-1 0 1,0 0-1,0 0 0,1 0 1,-1 0-1,0 0 0,0 0 1,1 0-1,-1 0 0,0 0 1,1 0-1,1 0-35,-2-7-1166,-1-20-1572,0 14 824,0 0 0,2 0 0,2-17 0,2 16 161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201 483 880,'-14'-10'738,"11"7"-392,-1 1-1,1-1 1,-1 1 0,0 0-1,0 0 1,0 0-1,0 1 1,0-1 0,-7 0-1,-17-5 2680,-10 1 2498,30 6-4626,8-1-739,-1 1 0,1 0 0,-1 0 0,0-1 0,1 1 1,-1 0-1,0 0 0,1 0 0,-1 0 0,0 0 0,1 0 0,-1 0 0,0 0 0,1 0 0,-1 0 0,1 1 0,-1-1 0,0 0 0,1 0 0,-1 0 0,0 1 0,1-1 0,-1 0 0,1 1 0,-1-1 0,1 1 0,-1-1 0,1 1 0,-1-1 0,1 1 0,-1-1 0,1 1 0,0-1 0,-1 1 0,1-1 0,0 1 0,0 0 0,-1-1 0,1 1 0,0-1 1,0 1-1,0 0 0,0-1 0,-1 1 0,1 1 0,-1 74 2027,-1-27-1929,6 62 0,-3-109-253,-1 1 1,1-1-1,-1 0 0,1 0 1,-1 0-1,1 1 1,0-1-1,0 0 1,0 0-1,1 0 0,-1-1 1,0 1-1,1 0 1,-1 0-1,1-1 0,-1 1 1,1 0-1,0-1 1,0 0-1,0 1 0,0-1 1,0 0-1,0 0 1,0 0-1,4 1 0,2 0 181,1 0-1,-1-1 0,1 0 0,-1 0 0,14-1 0,-21 0-108,0 0 0,0-1 0,0 1 0,1 0 1,-1-1-1,0 0 0,0 1 0,0-1 0,0 0 0,0 1 0,0-1 0,0 0 0,0 0 0,-1 0 0,1 0 0,0 0 1,0 0-1,-1 0 0,1 0 0,0 0 0,-1 0 0,0 0 0,1 0 0,-1 0 0,1 0 0,-1-1 0,0 1 0,0 0 1,0 0-1,0 0 0,0-1 0,0-1 0,0-55 2078,-1 36-1181,1 9-551,1 0-302,-1 0 0,0 0 0,-1 0 0,-1 1 0,0-1-1,0 0 1,-1 1 0,-8-21 0,-2 6-119,-50-108 0,40 90 0,16 35 0,2-1 0,-1 0 0,2 1 0,-7-23 0,5 5 0,1 0 0,-2-54 0,7 81 0,0-4 0,-1 1 0,1 0 0,0-1 0,1 1 0,-1 0 0,1-1 0,0 1 0,3-7 0,-3 9 0,0 1 0,0 0 0,1-1 0,-1 1 0,0 0 0,1 0 0,-1 0 0,1 0 0,0 1 0,-1-1 0,1 0 0,0 1 0,-1-1 0,1 1 0,0-1 0,0 1 0,-1 0 0,1 0 0,0 0 0,0 0 0,0 0 0,2 0 0,0 1 0,0 0 0,0 0 0,-1 0 0,1 0 0,-1 0 0,1 1 0,-1 0 0,1 0 0,-1 0 0,0 0 0,0 0 0,0 0 0,0 1 0,0-1 0,4 7 0,15 11 0,-9-10 0,0 1 0,16 18 0,-26-26 0,0 0 0,0 1 0,0 0 0,-1 0 0,1 0 0,-1 0 0,0 0 0,-1 0 0,1 0 0,-1 1 0,1-1 0,-1 0 0,-1 1 0,2 5 0,0 33 0,1 22 0,-3-61 0,0 1 0,0-1 0,-1 0 0,1 0 0,-1 0 0,0 0 0,-1 0 0,1 0 0,-1 0 0,0 0 0,-3 6 0,-4 2-25,7-9 10,1 0 1,-1 0-1,0-1 0,0 1 0,0 0 1,0-1-1,-1 1 0,1-1 0,-1 0 0,1 0 1,-1 0-1,0 0 0,0 0 0,0-1 1,0 1-1,0-1 0,-5 2 0,2 1-1722,6-4 1753,-9 10-1731,-9 14-7217,17-23 8286,0 1-1,0 0 1,0 0 0,0-1-1,1 1 1,-1 0 0,0 0-1,1 0 1,-1 0 0,1 0 0,0 0-1,0 0 1,0 0 0,0 0-1,0 0 1,0 0 0,0 0 0,1 0-1,-1 0 1,1 0 0,-1 0-1,1 0 1,1 2 0,-2-4 550,1 1 1,-1-1-1,0 1 1,1-1 0,-1 0-1,1 1 1,-1-1-1,1 0 1,-1 0-1,1 1 1,0-1 0,-1 0-1,1 0 1,-1 0-1,1 0 1,-1 0-1,1 0 1,0 0-1,-1 0 1,1 0 0,0 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6 160,'0'0'1531,"1"-5"-76,-6 4 2226,-16 1-1371,-42 0 10147,62 0-12253,0 1 1,-1-1 0,1 0-1,0 1 1,0-1 0,0 1-1,0 0 1,0-1-1,0 1 1,0 0 0,0-1-1,0 1 1,1 0-1,-1 0 1,0 0 0,0 0-1,1 0 1,-1 0-1,0 0 1,0 1 0,-14 31 2222,7-16-745,6-12-1430,-1 0-1,1 0 1,0 0-1,0 1 1,0-1-1,1 1 1,0-1-1,0 1 1,0 0 0,1 8-1,-1 21-251,0-23 0,0 0 0,1 1 0,1-1 0,0 0 0,1 0 0,0 0 0,0 0 0,8 19 0,-3-16 0,-1 0 0,-1 0 0,0 1 0,-1 0 0,-1 0 0,0 0 0,-1 1 0,-1 19 0,-1 81 0,0-114 0,0-1 0,0 0 0,0 0 0,0 0 0,-1 0 0,1 0 0,-1 0 0,1 0 0,-1 0 0,0 0 0,0 0 0,0 0 0,0 0 0,0-1 0,0 1 0,-1 0 0,1-1 0,-1 1 0,1-1 0,-1 1 0,1-1 0,-1 0 0,0 1 0,0-1 0,1 0 0,-1 0 0,0 0 0,0-1 0,0 1 0,0 0 0,-4 0 0,-13 7 0,14-7 0,-1 1 0,1-1 0,-1-1 0,1 1 0,-1-1 0,0 0 0,1 0 0,-10-2 0,-5 1 0,16 1 66,1 0 0,-1 0 0,1-1 0,-1 1 0,0-1 0,1 0 0,0 0 0,-1 0-1,1-1 1,-1 1 0,1-1 0,0 0 0,0 0 0,-5-4 0,4 2-477,0 1-1,1-1 1,0-1-1,-1 1 1,2 0-1,-1-1 1,0 1-1,1-1 1,-2-6-1,-1-4-2714,1 0-1,1-1 1,0 1-1,1-1 1,0-30-1,2 41 2682,0 0 0,1 0 0,-1 0 0,1 0 0,0 0 0,0 0 0,1 1 0,0-1 0,0 0 0,0 1 0,0-1 0,0 1 0,1 0 0,4-5 0,22-27-1633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28 288,'2'-28'8981,"13"28"-5297,-10 1-2683,0 0 0,0 0 0,0 0 1,-1 0-1,1 1 0,0 0 0,0 0 1,-1 0-1,1 1 0,-1 0 0,0-1 1,4 5-1,-2-3-453,-1 0-1,1-1 1,0 1-1,0-1 1,0 0 0,0-1-1,7 2 1,51 13 1418,-45-11-1988,1-1 0,0 0 0,0-2 1,33 2-1,-47-6-2705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187 260 256,'0'-2'194,"0"0"0,0 0-1,0 0 1,0 0 0,-1 0-1,1 0 1,0 0 0,-1 0 0,0 0-1,1 1 1,-1-1 0,0 0-1,0 0 1,0 0 0,0 1 0,-1-1-1,-1-1 1,1 0 1305,-16-10 4784,6 11-3479,-35 3 11819,38 3-13713,-11 44 1229,14-23-2038,0 0 0,2 0 0,1 0 0,1 0 0,1 1 0,3 32 0,-1-3-42,-1-47-59,0 0 0,1 0 0,0 0 0,3 15 0,-4-21 0,1-1 0,-1 1 0,1-1 0,0 1 0,-1-1 0,1 1 0,0-1 0,0 0 0,0 1 0,0-1 0,0 0 0,0 0 0,0 0 0,0 0 0,1 0 0,-1 0 0,0 0 0,1 0 0,-1 0 0,1-1 0,-1 1 0,1-1 0,-1 1 0,1-1 0,-1 1 0,1-1 0,-1 0 0,1 0 0,2 0 0,2 1 0,0-1 0,0 0 0,0-1 0,0 1 0,0-1 0,-1 0 0,1-1 0,0 1 0,-1-1 0,1 0 0,-1-1 0,1 1 0,-1-1 0,0 0 0,8-7 0,9-8 0,-2-2 0,0 0 0,-1 0 0,-1-2 0,-1-1 0,-1 0 0,-1-1 0,-1 0 0,-1-1 0,10-28 0,-19 37 0,1-1 0,-2 0 0,0 0 0,-1-1 0,-1 1 0,-1 0 0,-2-24 0,1-6 0,1 43 0,0 0 0,0 1 0,-1-1 0,1 0 0,-1 1 0,0-1 0,0 1 0,0-1 0,0 1 0,-1 0 0,1-1 0,-1 1 0,0 0 0,0 0 0,0 0 0,0 0 0,-1 0 0,1 1 0,-1-1 0,1 1 0,-1 0 0,0-1 0,0 1 0,0 0 0,-1 1 0,1-1 0,0 1 0,0-1 0,-8-1 0,-6-1 0,0 1 0,0 1 0,-1 0 0,-33 1 0,38 1 0,0 0 0,0 1 0,-1 0 0,1 1 0,0 0 0,0 0 0,0 2 0,0 0 0,1 0 0,-1 1 0,1 1 0,0 0 0,-11 8 0,5 5-660,17-18 136,0 1 0,0 0 0,0 0 0,1 0 0,-1 0 0,0 0 0,1 0 0,0 0 0,0 0 0,-1 0 0,1 0 0,0 0 0,0 0 0,1 3 0,0-3-374,-1 1-1,1 0 0,0 0 0,0-1 0,0 1 0,0-1 1,1 1-1,-1-1 0,4 5 0,13 9-1768,4-2-1116,38 16 0,-9-8 1286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34 384,'3'-33'26850,"0"45"-24308,-3 6-967,1-9-1446,-1 1-1,0 0 1,0 0 0,-1-1 0,0 1-1,-1 0 1,0-1 0,-1 1 0,0-1-1,-7 16 1,-94 145-129,101-164-70,0-1 0,0-1 1,-1 1-1,0 0 0,-6 5 0,11-30-11921,9-3 6197,-5 14 4022,1 0 0,0 0 1,0 1-1,15-16 0,3 3-715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42 165 496,'0'-1'81,"0"-1"0,0 1 0,-1-1 0,1 1-1,0 0 1,-1-1 0,1 1 0,-1-1 0,1 1 0,-1 0-1,0 0 1,1-1 0,-1 1 0,0 0 0,0 0-1,0 0 1,0 0 0,-2-2 0,-11-15 1801,8 4-1154,-2-13 5882,8 25-6036,0 0-1,0 0 1,0 0 0,0 0 0,0 0-1,0 0 1,1 1 0,-1-1 0,0 0-1,1 0 1,0 0 0,0-1 0,13-11 1663,4 6-1119,0 1 0,0 1 0,1 1 0,0 0-1,22-2 1,35 5 880,-48 3-1189,-27-1-750,1 0 0,-1 1 1,1-1-1,-1 0 0,1 1 0,-1-1 0,0 1 1,1-1-1,-1 1 0,0 0 0,0 0 1,1-1-1,-1 1 0,0 0 0,0 0 0,0 0 1,0 0-1,0 0 0,0 1 0,0-1 1,-1 0-1,1 0 0,0 1 0,-1-1 0,1 0 1,0 1-1,-1-1 0,0 1 0,1-1 0,-1 0 1,0 1-1,0 2 0,2 7 44,-2 1 0,1 0-1,-2 14 1,0-8-163,0-7 60,0-1 0,-1 1 0,-1-1 0,1 0 0,-2 0 0,1 0 0,-1-1 0,-1 1 0,0-1 0,-7 11 0,-7 15 0,-123 225 0,138-251 25,0 0 0,1 0-1,0 1 1,1-1 0,0 1 0,-1 17-1,2-12-3315,1-3-3566,1-26 2533,0 9 3094,-1 0 0,1 1 0,-1-1-1,0 0 1,0 0 0,-1 0 0,1 1-1,-1-1 1,0 0 0,-2-6 0,-15-4-1001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53 976,'-55'0'9538,"57"0"-7609,122 0 3497,61 0-5572,-171-1-620,0 0-1,0 0 1,0-2 0,14-3 0,22-11-5848,-19 2 1190,-18 7 3602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29 528,'0'-1'364,"0"0"0,0-1 0,0 1 0,0 0 0,0 0 0,0 0 0,0-1 0,0 1 0,0 0 0,-1 0 0,1 0 0,0 0 0,-1 0 0,1 0 0,-1 0 0,0 0 0,1 0 0,-1 0 0,0 0 0,-1-2 0,0 2 473,0 1 0,1-1 0,-1 1 1,0-1-1,0 1 0,0 0 1,0 0-1,0 0 0,0 0 0,-3 0 1,-6 1-265,7-1-147,0 1-1,0 0 1,0 0 0,0 1-1,0-1 1,0 1 0,0 0 0,1 0-1,-1 0 1,1 1 0,0-1-1,-1 1 1,1 0 0,0 0 0,0 0-1,1 0 1,-1 0 0,1 1-1,0-1 1,-4 8 0,-1 0 248,1 1 1,1 1 0,-1-1-1,2 1 1,-4 18-1,0 10-67,3 0-1,0 75 1,5-112-608,0 0 0,1 0 0,-1 0 0,1 0 1,0 0-1,0 0 0,0 0 0,1 0 1,-1-1-1,1 1 0,0-1 0,0 1 0,0-1 1,1 0-1,-1 1 0,1-1 0,0 0 0,-1-1 1,1 1-1,1-1 0,-1 1 0,0-1 0,1 0 1,-1 0-1,1 0 0,-1 0 0,9 1 0,-8-1 3,1-1-1,-1 0 0,1 0 0,-1-1 0,1 1 0,-1-1 0,1 0 0,-1 0 0,1-1 0,0 0 1,-1 1-1,1-1 0,-1-1 0,0 1 0,1-1 0,-1 1 0,0-1 0,0-1 0,0 1 0,0 0 1,0-1-1,-1 0 0,1 0 0,4-4 0,-2-1-1,0 0 0,0 0 0,0 0 0,-1-1 0,-1 1 0,1-1 0,-1-1 0,-1 1 0,0 0 0,0-1 0,-1 0 0,0 1 0,0-1 0,-1 0 0,-1 0 0,0-17 0,1-2 0,-2-30 0,1 55 0,0 0 0,-1 1 0,0-1 0,0 1 0,0 0 0,0-1 0,-1 1 0,1 0 0,-1 0 0,0 0 0,0 0 0,0 0 0,-4-5 0,2 4-143,-1 1 1,1-1-1,-1 1 0,0 0 1,0 0-1,0 0 1,0 0-1,0 1 0,-1 0 1,1 0-1,-10-1 0,-2 1-2641,1 0-1,-29 2 0,15 1-2199,29-1 4774,0-1 0,1 1 0,-1 0 0,0 0-1,1 0 1,-1 0 0,0 0 0,0 0 0,1 0-1,-1 0 1,0 0 0,1 0 0,-1 0 0,0 0 0,0 0-1,1 1 1,-1-1 0,0 0 0,1 1 0,-1-1-1,0 0 1,1 1 0,-1-1 0,1 1 0,-1-1-1,1 1 1,-1-1 0,1 1 0,-1-1 0,1 1-1,-1-1 1,1 1 0,0 0 0,-1-1 0,1 1-1,0 0 1,0-1 0,-1 1 0,1 0 0,0-1-1,0 1 1,0 0 0,0 0 0,0-1 0,0 1-1,0 1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31 672,'-15'-4'1449,"1"1"-1,-1 0 1,0 1 0,-21 1-1,7 0 16766,152-15-18184,-12 16-588,-109 0 571,-2 3 113,0 0-97,0 0-1,-1 0 1,1 0 0,-1 0 0,0 0-1,0 0 1,0-1 0,0 1 0,-1 0-1,1-1 1,-1 1 0,0-1 0,1 1-1,-1-1 1,0 0 0,0 0 0,-1 0-1,1 0 1,0 0 0,-1 0 0,-4 2-1,-7 4 360,-2-1 0,-29 11-1,17-7 275,-98 32 1795,116-40-2348,9-3-105,1 0 0,-1 0 0,1 0 0,-1 0 0,1 0 0,-1 0 0,1 1 0,0-1 0,-1 0 0,1 0 0,-1 0-1,1 0 1,-1 1 0,1-1 0,0 0 0,-1 0 0,1 1 0,-1-1 0,1 0 0,0 1 0,-1-1 0,1 0 0,0 1 0,0-1 0,-1 1 0,1-1 0,0 0-1,0 1 1,-1-1 0,1 1 0,0-1 0,0 1 0,0-1 0,0 1 0,0-1 0,0 0 0,0 2 0,0 0 23,0 12-92,1-12 40,-1 0-1,1-1 0,1 1 0,-1 0 0,0-1 0,0 1 0,0-1 0,1 1 0,-1-1 1,1 0-1,-1 1 0,1-1 0,0 0 0,-1 0 0,1 0 0,0 0 0,3 1 0,41 15-1031,-21-8 540,0 0 1,-1 1-1,35 21 0,-10-5 295,-35-20 164,0 2 0,-1 0 1,0 1-1,21 17 0,-32-24 83,1-1-1,-1 2 0,0-1 1,0 0-1,0 0 0,0 1 1,0-1-1,0 1 1,0 0-1,-1 0 0,0-1 1,1 1-1,-1 0 0,0 0 1,0 0-1,-1 0 1,1 0-1,-1 1 0,1-1 1,-1 0-1,0 0 0,0 0 1,0 0-1,-1 0 1,1 0-1,-1 1 0,0-1 1,0 0-1,0 0 1,-2 4-1,1-3 48,-1-1-1,1 1 1,-1-1 0,0 1 0,0-1-1,-1 0 1,1 0 0,-1 0 0,0 0-1,1-1 1,-1 0 0,-6 3 0,-54 17 640,46-17-559,0 1-59,10-4-65,0 1 1,0-1-1,-1 0 0,1-1 0,-13 1 1,-83-2-3325,104 0 3101,-1 0 0,0 0 0,0 1 0,0-1 0,0-1-1,0 1 1,0 0 0,1 0 0,-1 0 0,0 0 0,0-1 0,0 1 0,0 0 0,1-1 0,-1 1 0,0 0 0,0-1 0,1 1 0,-1-1 0,0 0 0,1 1 0,-1-1 0,0 1 0,1-1 0,-1-1 0,-1-20-8148,2 10 5553,4-4-938,13-4 737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31 864,'3'-3'299,"1"1"-1,-1-1 0,0 1 0,1-1 0,-1 1 0,1 0 0,-1 0 1,1 1-1,0-1 0,0 1 0,0 0 0,0 0 0,5-1 0,56-1 4435,-47 3-3536,-17 0-1094,1 0 0,0 1 1,-1-1-1,1 0 1,-1 1-1,1-1 0,-1 1 1,1-1-1,-1 1 0,1 0 1,-1 0-1,1-1 0,-1 1 1,0 0-1,1 0 0,-1 0 1,0 1-1,0-1 1,0 0-1,0 0 0,0 1 1,0-1-1,0 0 0,-1 1 1,1-1-1,0 1 0,-1-1 1,1 1-1,-1 0 1,1-1-1,-1 1 0,0 2 1,2 7 333,-1 0 0,-1 0 0,-1 20 0,1-13 209,-1-10-418,0 0 1,-1 0-1,0-1 1,0 1-1,0 0 1,-1-1-1,0 1 0,-1-1 1,0 0-1,-5 8 1,-2 4 353,-82 126 5157,90-141-5462,-20 25 1356,19-26-1315,1 0 0,-1 1 0,1 0 0,0 0 0,1 0 1,-1 0-1,1 0 0,-1 0 0,1 0 0,0 1 0,1 0 0,-1-1 1,1 1-1,0 0 0,-1 8 0,19-13-174,44 0-1017,43 0-3466,-35 0-6934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76 137 288,'0'-11'672,"-1"1"0,2 0-1,-1 0 1,1 0 0,1 0 0,0 0 0,0 0-1,1 1 1,15-38 19074,-18 56-18095,0-6-403,-2 52 2606,-9 68-3920,4-45 66,-5 29 0,-21 91 0,28-156 0,0-11 0,1-1 0,2 1 0,1 0 0,5 50 0,0-68 0,0-25 0,-1-26 0,-2 11-41,0 20-160,-1-1 0,0 0 1,0 0-1,0 0 0,-1 1 1,-4-16-1,-6-3-4726,7 18 2644,1 1 0,0 0 0,0-1 1,1 0-1,-1 0 0,2 0 0,-2-8 1,3 0-1720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164 104 64,'-1'0'170,"0"0"-1,1 0 1,-1 0-1,0 0 1,0-1-1,0 1 1,0 0 0,0-1-1,0 1 1,1-1-1,-1 1 1,0-1-1,0 1 1,1-1-1,-1 0 1,0 1 0,0-2-1,1 0 476,0 0-1,0 1 1,1-1-1,-1 0 1,1 0 0,-1 0-1,1 0 1,-1 1-1,1-1 1,0 0 0,0 0-1,2-1 1,18-16 1243,-17 16-1875,0 1-1,0 0 0,1 0 1,-1 1-1,1-1 0,-1 1 1,1 0-1,0 0 0,8 0 1,-7 1 23,-1 0 0,1 0 0,-1 0 0,0-1 0,1 0 0,-1 0 0,0-1 1,1 1-1,-1-1 0,7-4 0,-6 4-6,-1 0 0,1 0 0,0 0 0,0 1 0,0 0 0,8-1 0,27-6 222,3 7 2170,-44 18-1085,-1-12-1281,1-1 1,-1 1-1,0 0 0,0-1 1,-1 1-1,1-1 1,-1 1-1,0-1 1,0 0-1,-1 0 0,1 0 1,-5 5-1,-44 49 320,13-18-290,-42 45 63,51-57-153,2 1 1,-27 37 0,24-33-33,25-29 30,1 1 0,-1-1 0,1 1 0,0 0-1,0 0 1,1 0 0,-1 1 0,-4 10 0,7-10 13,0-5-4,1 1 0,0-1 1,-1 1-1,1-1 1,-1 1-1,1-1 1,-1 1-1,1-1 1,-1 0-1,0 1 1,0-1-1,0 0 1,0 0-1,0 0 1,0 0-1,0 0 0,0 0 1,0 0-1,0 0 1,-1 0-1,1 0 1,0 0-1,-1-1 1,-1 1-1,-13 10-24,3-6-43,10-5 91,12-7-2685,37-72-7501,-17 40 6712,-9 17 2084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28 176,'0'0'7529,"-35"0"1190,33 0-8436,0 0 1,0 0-1,0 0 1,0 1-1,0-1 1,0 1-1,0-1 1,0 1-1,0 0 1,0-1-1,0 1 1,0 0-1,1 0 1,-1 0-1,0 1 1,0-1-1,1 0 1,-3 3-1,2-1 105,0 0-1,0 0 1,0 0-1,0 0 1,1 0 0,-1 0-1,1 1 1,0-1-1,0 0 1,0 1-1,0-1 1,0 1 0,1-1-1,0 1 1,0 0-1,0-1 1,1 7 0,21-11 1740,-21 0-2061,1 0 0,-1 0 0,0-1 0,0 1 0,0-1 0,0 1 0,-1-1 0,1 1 0,0-1-1,-1 1 1,1-1 0,-1 1 0,1-1 0,-1 0 0,0 1 0,0-4 0,2-34 701,-2 33-822,-1 5 54,0 0 0,0 0 0,0 1 0,0-1 0,0 0 0,-1 0 0,1 1 0,0-1 0,0 1 0,-1-1 0,1 1 0,0-1 0,-1 1 0,1 0 0,0-1 0,-1 1 0,1 0 0,-1 0 0,1 0 0,-3 1 0,1-2 0,-1 1 0,0 0 0,1 0 0,-1 1 0,0-1 0,1 1 0,-1-1 0,-4 3 0,-1 11 0,2-3 0,-3 2 0,11-12 0,-1-1 0,1 1 0,-1-1 0,1 1 0,-1-1 0,1 1 0,-1-1 0,1 0 0,-1 1 0,1-1 0,0 0 0,-1 1 0,1-1 0,0 0 0,-1 0 0,1 0 0,0 0 0,0 1 0,-1-1 0,1 0 0,0 0 0,-1 0 0,1 0 0,0-1 0,-1 1 0,1 0 0,1 0 0,-1 0 0,4 0 0,1 1 0,-1-1 0,1 0 0,-1-1 0,1 1 0,-1-1 0,0 0 0,1-1 0,-1 1 0,0-1 0,0 0 0,0 0 0,0 0 0,8-6 0,-1 0 0,-10 7 0,-1 1 0,0-1 0,0 0 0,0 1 0,0-1 0,0 0 0,0 1 0,0-1 0,0 0 0,0 0 0,-1 0 0,1 0 0,0 0 0,0 0 0,-1 0 0,1 0 0,-1 0 0,1-1 0,-1 1 0,1 0 0,-1 0 0,0 0 0,1-1 0,-1 1 0,0 0 0,0 0 0,0 0 0,0-1 0,0-1 0,-2 2 0,1 0 0,0 0 0,0 0 0,-1 1 0,1-1 0,0 0 0,-1 0 0,1 1 0,-1-1 0,1 1 0,0-1 0,-1 1 0,0 0 0,1-1 0,-1 1 0,1 0 0,-1 0 0,1 0 0,-1 0 0,1 0 0,-3 1 0,0-1 0,-1 0 0,0 0 0,0 0 0,0 1 0,0 0 0,-6 2 0,10-2 0,0-1 0,0 1 0,0 0 0,0 0 0,1 0 0,-1 0 0,0 0 0,1 0 0,-1 0 0,0 0 0,1 0 0,0 0 0,-1 0 0,1 0 0,-1 0 0,1 2 0,-6 11 0,5-14-32,-10 9 105,12-9-80,-1 0 1,0 0-1,0 0 0,0 0 0,0-1 0,1 1 0,-1 0 0,0 0 1,0 0-1,0 0 0,1 0 0,-1 0 0,0 0 0,0 0 1,0 0-1,1 0 0,-1 0 0,0 0 0,0 0 0,0 0 1,1 0-1,-1 0 0,0 0 0,0 0 0,0 0 0,1 1 0,-1-1 1,0 0-1,0 0 0,0 0 0,1 0 0,-1 0 0,0 0 1,0 1-1,0-1 0,0 0 0,0 0 0,0 0 0,1 0 0,-1 1 1,0-1-1,0 0 0,0 0 0,0 0 0,0 1 0,0-1 1,0 0-1,0 0 0,0 0 0,0 1 0,0-1 0,0 0 1,0 0-1,0 0 0,0 1 0,0-1 0,0 0 0,0 0 0,0 0 1,0 1-1,0-1 0,0 0 0,0 0 0,-1 0 0,1 1 1,0-1-1,0 0 0,1 0-466,1 0 0,-1 0 1,1 0-1,-1-1 0,1 1 0,-1-1 0,0 1 1,1-1-1,-1 1 0,0-1 0,1 0 1,-1 1-1,0-1 0,0 0 0,1 0 1,-1 0-1,0 0 0,0 0 0,0 0 0,0-1 1,-1 1-1,1 0 0,0 0 0,0-1 1,-1 1-1,2-3 0,11-16-8084,1 7 3427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408 135 64,'0'-82'1350,"0"82"-1334,0-1 0,0 1 0,-1-1 0,1 0 0,0 1 0,0-1 0,0 1 0,-1-1 0,1 0 0,0 1 0,0-1 0,-1 1 0,1-1 0,0 1 0,-1-1 0,1 1 0,-1-1 0,1 1 0,-1 0 0,1-1 0,-1 1 0,0-1 3,1 1 0,-1-1 0,0 1 0,1-1 0,-1 0 0,1 1 0,-1-1 0,1 0 1,-1 1-1,1-1 0,-1 0 0,1 1 0,0-1 0,0 0 0,-1 0 0,1 1 0,0-1 0,0 0 0,0 0 0,0 0 0,-1-1 0,1 1 25,0 0 1,0 0-1,0 0 0,0 0 0,0 0 1,0 0-1,0-1 0,0 1 1,1 0-1,-1 0 0,0 0 0,1 0 1,-1 0-1,1 0 0,-1 0 1,1 0-1,-1 0 0,1 0 0,1-1 1,19 0 2045,-8 2-677,-12 1-1274,0 0 0,-1 0 0,1 1 0,0-1 0,-1 0 1,1 0-1,-1 1 0,0-1 0,1 0 0,-1 1 0,0-1 1,0 0-1,0 1 0,0-1 0,0 1 0,0-1 0,0 2 1,-4 34 1703,-9-12-836,-1-1 0,-17 25 0,23-37-733,-86 115 1297,-3 5-1141,-34 68-454,89-110-752,38-72 207,4-6-5465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16 192,'30'-16'2681,"-29"37"-1375,-1-13-1022,1 0 0,-1 0-1,0 1 1,-1-1 0,0 0-1,-1 0 1,1 0-1,-1 0 1,-1 0 0,-5 11-1,-176 284 3322,-83 97-2904,246-377-742,16-18-3,1 1 1,-1-1-1,1 0 1,-5 10 0,5-7-240,-11 16-3,15-23 96,-1-1-1,0 1 0,0 0 1,1-1-1,-1 1 0,0-1 1,0 0-1,0 1 0,0-1 1,0 0-1,0 1 0,0-1 0,1 0 1,-1 0-1,0 0 0,-1 0 1,-9-23-3940,9 3 2724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32 1008,'-6'-7'937,"-14"-11"758,0 13 3720,13 5-4851,6 0-304,1 0-1,-1-1 0,0 1 1,0 0-1,0 0 0,1 0 1,-1 0-1,0 0 0,0 0 0,0 0 1,0 0-1,1 0 0,-1 0 1,0 1-1,0-1 0,0 0 1,1 0-1,-1 1 0,0-1 0,0 1 1,1-1-1,-1 0 0,0 1 1,1-1-1,-1 1 0,0 0 1,1-1-1,-1 1 0,1-1 1,-1 1-1,1 0 0,-1 0 0,1-1 1,0 1-1,-1 0 0,1 0 1,0-1-1,-1 1 0,1 0 1,0 0-1,0 0 0,0 0 1,0-1-1,0 1 0,0 0 0,0 0 1,0 1-1,2 70 6833,2 0-3509,17 139-3965,-5-70 790,-10 46-177,-6-145-4179,0-49 753,1-2 1077,1 1 0,-1-1 0,1 1 0,5-14 0,-1 8 150,0 1 0,0-1-1,2 1 1,15-22 0,6 4-543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69 400,'0'-1'609,"-1"0"-1,0 0 1,0 0 0,0 1-1,0-1 1,0 0 0,0 1-1,0-1 1,-1 0 0,1 1-1,0-1 1,0 1-1,0 0 1,-1-1 0,1 1-1,0 0 1,0 0 0,-1 0-1,1 0 1,0 0-1,0 0 1,-1 0 0,-1 1-1,-1-2 302,0 1-1,-1 1 0,1-1 1,0 1-1,0-1 0,-7 3 0,3 4-101,1 0-1,1 1 0,-1-1 0,1 1 1,1 0-1,-8 15 0,-2 0 463,9-14-976,0-1 0,1 2 0,0-1 0,1 0 0,0 1 0,0 0 1,1 0-1,0 0 0,1 0 0,0 0 0,1 1 0,-1 14 0,19-20-49,-9-2-216,0-1 0,0 0 0,0 0 0,1-1 0,-1 0 0,1 0 0,-1-1 0,1 0-1,-1-1 1,0 0 0,1 0 0,9-3 0,-12 2-27,0 0-1,-1 0 1,0-1-1,1 0 1,-1 0-1,0 0 1,0 0-1,-1-1 1,1 0-1,-1 0 1,0 0-1,0-1 1,0 1-1,0-1 1,-1 0-1,0 0 1,0 0-1,0 0 1,1-7-1,1-2-1,-1 0 0,-1 0 0,-1-1 0,0 1 0,-1-1 0,0 0 0,-2-14 0,1 19 0,0 7 2,0 0 0,-1 0 0,1 0 0,-1 0-1,1 0 1,-1 0 0,0 0 0,0 1 0,-1-1 0,1 0 0,0 1 0,-1-1 0,0 1 0,1-1-1,-1 1 1,-4-4 0,-1 0-82,1 1 0,-1 0 0,0 0 0,-11-5 0,15 9-1977,3 8-3912,0-6 5541,0 0 1,1 0-1,-1 0 1,0 0-1,1 1 1,-1-1-1,0 0 1,1 0-1,0 0 1,-1 0-1,1 0 1,-1 0-1,1 0 1,0 0-1,0-1 1,0 1-1,0 0 1,-1 0-1,1-1 1,0 1-1,0 0 1,0-1-1,1 1 1,-1-1-1,0 1 1,2 0-1,4 1-880,1-1-1,0 1 1,0-1 0,10 0-1,9 1-902,10 10 311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110 112 208,'0'0'9076,"-4"0"-6672,-4 0-1497,6-1-239,-1 1 1,0 0-1,0 0 1,0 0-1,0 1 1,1-1 0,-1 1-1,0-1 1,0 1-1,1 0 1,-1 0-1,-3 2 1,-7 12 162,6-6-441,2 1 1,-1 0 0,1 0-1,1 0 1,0 1 0,1-1-1,0 1 1,0 0-1,1 0 1,0 0 0,0 22-1,2 34 21,1-66-407,-1 0 0,0-1 0,0 1-1,0 0 1,1-1 0,-1 1 0,0-1 0,1 1-1,-1-1 1,0 1 0,1-1 0,-1 1 0,1-1-1,-1 1 1,1-1 0,-1 1 0,1-1 0,-1 0-1,1 1 1,-1-1 0,1 0 0,0 1 0,-1-1 0,1 0-1,1 1 1,26 4 160,-22-5-87,0 0-1,0 0 1,1 0-1,-1-1 1,0 0-1,0 0 1,7-2-1,-9 0-33,0 0 0,0 0-1,-1 0 1,1-1 0,-1 1 0,0-1-1,0 0 1,0 0 0,-1 0 0,1 0-1,1-5 1,22-53 861,-23 48-455,0-1 0,-1 0 0,-1 0 0,0 0 1,-3-23-1,2 5 33,-1 28-477,1 0 0,-1 0 0,0 0 0,0 0-1,-1 1 1,1-1 0,-1 0 0,0 1 0,0-1 0,-1 1-1,1 0 1,-1 0 0,0 0 0,0 0 0,-4-4-1,-9-12 2,16 19-14,0 1 0,0-1 0,0 1 0,-1-1 0,1 1 0,0-1 0,-1 1 0,1 0 0,-1-1 0,1 1 0,0-1 0,-1 1 0,1 0 0,-1-1 0,1 1 0,-1 0 0,1-1 1,-1 1-1,1 0 0,-1 0 0,1 0 0,-1 0 0,1-1 0,-2 1 0,-3 11-2066,4-7 1281,1 0 0,0 0 0,0 1 0,0-1-1,0 0 1,2 7 0,1-5-217,0 0 0,0-1 0,1 1 0,-1 0 0,1-1-1,1 0 1,-1 0 0,1 0 0,0-1 0,0 1 0,0-1 0,10 6 0,-5-3-240,1-1 0,0 0 0,0 0 0,1-1 0,23 6 0,15-7-884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36 288,'0'-1'190,"1"0"1,0 0-1,0 0 0,-1 0 0,1-1 1,-1 1-1,1 0 0,-1 0 1,1-1-1,-1 1 0,0 0 0,1-1 1,-1 1-1,0-1 0,0 1 0,0 0 1,0-1-1,-1 1 0,-3-10 8648,-10 11-6463,11 0-1829,0-1 0,1 1-1,-1 1 1,0-1 0,0 0-1,0 1 1,1-1-1,-1 1 1,0 0 0,1 0-1,-1 0 1,1 0 0,-1 0-1,-4 4 1,4-1 116,-1 0 1,1 1-1,-1-1 1,2 1-1,-1 0 0,-3 8 1,6-13-655,-29 70 4421,3 35-4042,25-104-382,0 3-5,0 0 0,1 0 0,-1 0 0,1 0 0,-1 0 0,1 0 0,1 1 0,-1-1 0,0 0 0,1 0 0,0 0 0,0 0 0,0 0 0,1 0 0,2 5 0,-3-7 0,1 0 0,0 0 0,0 0 0,0 0 0,0 0 0,0 0 0,0 0 0,1-1 0,-1 1 0,0-1 0,1 0 0,-1 0 0,1 0 0,0 0 0,-1 0 0,1 0 0,0-1 0,0 1 0,-1-1 0,1 0 0,0 0 0,4 0 0,6 1 0,0-1 0,1-1 0,-1 0 0,0 0 0,0-2 0,0 1 0,0-2 0,0 0 0,0 0 0,-1-1 0,13-8 0,0-1 0,-7 4 0,0 0 0,-1-2 0,22-18 0,-35 26 0,0 1 0,0-1 0,0-1 0,-1 1 0,0 0 0,0-1 0,0 0 0,0 0 0,-1 0 0,1 0 0,-1 0 0,-1 0 0,1-1 0,-1 1 0,0 0 0,0-1 0,0-8 0,-1 12-1,0-1-1,-1 0 1,1 0 0,-1 0-1,1 1 1,-1-1 0,0 0-1,0 0 1,0 1 0,-1-1-1,1 1 1,0-1 0,-1 1-1,0 0 1,1-1 0,-1 1-1,-3-2 1,1 0 8,-1 0 1,0 1-1,0-1 1,-1 1-1,1 0 1,-1 1-1,-9-4 1,-1 1-82,-1 1 0,1 1 0,-1 0 0,1 1 0,-20 1 0,22 1-1112,0 1 0,0 0 0,-22 6 0,24-4-188,1 1-1,-1 0 1,1 0-1,0 2 1,1-1-1,0 1 1,-1 0-1,2 1 0,-1 1 1,1-1-1,0 1 1,1 1-1,-8 10 1,-16 23-2676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1072,'3'-8'579,"-1"0"0,-1 0-1,1 0 1,-1-11 0,0-1 9584,0 82-1170,1-21-4532,-8 77 0,-6-32-4099,-1 116-1,12-180-367,0-18-27,1 0 1,0 1-1,0-1 1,0 1-1,0-1 0,1 1 1,1 7-1,16-9-5052,-9-62-17840,-9 52 20644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229 104 272,'0'-4'256,"0"-1"-1,-1 1 1,1 0-1,-1 0 1,0-1-1,0 1 1,0 0-1,0 0 1,-1 0-1,-2-5 1,2 6 220,0 1 1,0-1 0,0 1-1,0-1 1,0 1 0,-1 0 0,1 0-1,0 0 1,-1 0 0,0 0-1,1 1 1,-1-1 0,-6-1-1,-1-1 1539,1 1 0,-1 0 0,-1 1 0,1 0 0,0 1 0,0 0 0,-18 1 0,26 0-1774,0 0 0,1 1 0,-1-1 0,0 0 0,0 1 0,1 0 0,-1-1 0,0 1 0,1 0 0,-1 0 0,1 0 0,-1 0 0,1 0 0,0 0-1,-1 0 1,1 1 0,0-1 0,0 0 0,0 1 0,0-1 0,0 1 0,-1 2 0,-16 40 626,16-37-516,-6 26-329,1-1-1,2 1 0,2 0 0,1 0 1,2 42-1,0-71-18,0 0-3,0 0 0,1 0 0,-1 0 0,1 0 0,0 0 0,0 0 0,1 0 0,-1-1 0,1 1 0,-1 0 0,5 4 0,-5-6 0,0 0 0,0 0 0,1-1 0,-1 1 0,1 0 0,0-1 0,-1 0 0,1 1 0,0-1 0,0 0 0,0 0 0,0 0 0,0 0 0,0 0 0,0 0 0,0 0 0,0-1 0,0 1 0,0-1 0,4 0 0,14 1 0,27-3 0,-45 2 0,0-1 0,1 1 0,-1-1 0,0 0 0,0 0 0,1 0 0,-1 0 0,0 0 0,0 0 0,0 0 0,0-1 0,-1 1 0,1-1 0,0 0 0,-1 1 0,3-4 0,1-4 0,1 0 0,-2 0 0,1 0 0,-2-1 0,1 1 0,-1-1 0,0 0 0,-1 0 0,1-18 0,0-9 0,-5-51 0,0 24 0,3 57-521,-4-12 929,-10 15-8960,13 10 3311,0 9 3835,0-14 636,0 2 98,0 1 0,0 0 0,1-1 0,-1 1 0,1-1 0,-1 1 0,1-1 0,1 1 0,-1-1 0,0 1 0,1-1 0,2 4 0,-2-5 419,-1 0 1,1 0-1,0 0 0,0 0 0,0 0 0,0-1 0,1 1 0,-1-1 0,0 1 1,5 1-1,10 4-539,0-2 0,1 0 1,0 0-1,35 3 0,76-4 1486,-123-4-588,-5 0-34,-1 0 0,1 0 1,0 0-1,0 0 0,0 0 0,-1 0 1,1 0-1,0-1 0,0 1 0,-1 0 1,1 0-1,0-1 0,0 1 0,-1 0 1,1-1-1,0 1 0,-1 0 0,1-1 1,0 1-1,-1-1 0,1 0 1,-1 1-1,1-1 0,-1 1 0,1-1 1,0-1-1,1-20 5968,-2 17-4272,-8 3 3097,-12 2-2437,18 0-1544,-22 4 2957,17 11-1778,4-3-1567,0-4-94,0 0 0,-1 0 0,0 0 0,-1-1 0,0 1 0,-7 7 0,8-10-228,0 0 0,0 0 0,0 0 0,1 1 0,0 0 0,0 0 0,0-1 0,1 1 0,0 1 0,0-1 1,0 0-1,1 1 0,-2 11 0,3-1 43,-1 26 66,1-42-276,0 0 1,0 0-1,0 0 1,0 0-1,1-1 1,-1 1-1,0 0 1,0 0-1,0 0 1,1 0-1,-1 0 1,0-1-1,1 1 1,-1 0-1,1 0 1,-1-1-1,1 1 1,-1 0-1,1-1 0,0 1 1,-1 0-1,1-1 1,0 1-1,-1-1 1,1 1-1,0-1 1,0 1-1,0-1 1,-1 0-1,1 1 1,0-1-1,2 0 1,-2 0-8,20 1 25,0-2-1,35-5 1,-50 5-12,1-1 1,0 0-1,-1 0 0,1-1 1,-1 0-1,0 0 1,0 0-1,0-1 0,-1 0 1,1 0-1,-1 0 1,6-7-1,3-3 13,-1 0 1,-1-1-1,0-1 1,12-23-1,-19 30-21,-1-1-1,0 1 1,0-1-1,-1 0 0,0-1 1,-1 1-1,0-1 0,-1 1 1,0-16-1,-1 16-4,1 6 0,-1 1 0,0-1 0,0 0 0,0 1 0,0-1 0,0 1 0,-1-1 0,0 1 0,1-1 0,-1 1 0,-1 0 0,1-1 0,0 1 0,-1 0 0,0 0 0,1 0 0,-1 0 0,-1 0 0,-3-4 0,6 6-76,-40-35 691,18 25-1553,-4 7-4748,24 18-2505,2-13 7073,0 2 532,0 1 0,1-1-1,-1 0 1,1 0 0,0 0 0,0 0-1,0 0 1,0 0 0,1 0 0,-1 0-1,1-1 1,0 1 0,0 0 0,0-1-1,3 4 1,18 17-3069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14 1024,'-4'-13'14026,"3"13"-13614,-11 10 5392,-9 25-565,-4 38 348,14-43-5402,2 0 1,1 1-1,-8 58 0,1-4-2108,12-52-1180,3-18-725,0-5-1999,0 2-3782,0 1 5900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1088,'16'-13'8651,"-16"13"-8430,0 0 0,0 1 0,0-1 0,0 0 0,0 0 0,0 1 0,0-1 1,0 0-1,0 0 0,0 1 0,0-1 0,0 1 0,0 46 14751,-1-31-15411,1 125 6135,0 191-5771,0-331-68,0 0-1,0-1 1,0 1 0,0-1-1,1 1 1,-1 0 0,0-1-1,0 1 1,0-1 0,0 1 0,1 0-1,-1-1 1,0 1 0,0-1-1,1 1 1,-1-1 0,1 1-1,-1-1 1,0 0 0,1 1-1,-1-1 1,1 1 0,-1-1-1,1 0 1,-1 1 0,1-1-1,-1 0 1,1 1 0,-1-1 0,1 0-1,1 0 1,24-1-6854,9-13-549,-18 5 5321,8-9-1230,29-27 0,-25 20 2068,16-11-160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151 105 480,'0'0'5379,"-2"0"-3392,-14-1 402,-23 3 4882,37-2-7031,0 1 0,0 0 0,1-1 0,-1 1 0,0 0 0,0 0 0,0 0 0,1 0 0,-1 0 0,0 0 0,1 0 0,-1 1 0,1-1 0,0 1 0,-1-1 0,1 1 0,-2 2 0,0 1 120,-35 67 3501,34-64-3642,1 0 1,0 0-1,1 0 1,0 0-1,0 0 0,0 1 1,0 11-1,2 2 17,-1-14-210,1 0-1,0 0 1,0 0-1,1 0 1,2 13-1,-2-19-28,0 0-1,-1-1 1,1 1 0,0 0-1,0-1 1,0 1 0,0-1-1,0 0 1,0 1 0,0-1-1,0 0 1,0 1 0,1-1-1,-1 0 1,1 0 0,-1 0-1,1 0 1,-1 0 0,1-1-1,-1 1 1,1 0 0,0-1-1,-1 1 1,1-1 0,0 0-1,0 1 1,-1-1 0,1 0-1,0 0 1,2 0 0,6-1-14,0 0 1,0 0 0,-1-1-1,1 0 1,0 0-1,-1-1 1,0-1 0,1 1-1,-1-1 1,-1-1 0,1 0-1,-1 0 1,0-1 0,0 0-1,0 0 1,-1-1 0,8-9-1,-7 8 86,-1-1 1,0 0-1,-1-1 0,0 1 0,-1-1 0,0-1 0,0 1 0,-1-1 0,0 0 0,-1 1 0,0-2 0,-1 1 0,0 0 0,0-19 0,-3 24 37,0 0 1,0 0-1,0 0 0,-1 0 1,0 1-1,0-1 0,0 1 1,-1-1-1,0 1 0,0 0 1,0 0-1,-1 0 0,-6-7 0,4 5-64,0 1 0,-1-1-1,0 1 1,0 0-1,0 1 1,-1 0-1,0 0 1,-9-4-1,16 8-132,0 1-1,0-1 0,0 1 0,0 0 1,0-1-1,0 1 0,-1 0 0,1 0 1,0 0-1,0 0 0,0 0 1,0 0-1,0 0 0,-1 0 0,1 0 1,0 0-1,0 1 0,0-1 0,0 0 1,0 1-1,0-1 0,0 1 0,0-1 1,0 1-1,0 0 0,-1 0 0,0 1-390,1 0 1,-1 0-1,1 0 0,0 0 0,-1 1 0,1-1 0,0 0 0,0 1 0,0-1 0,1 1 0,-2 3 0,1 2-1160,0 0-1,0 0 0,1 1 0,0-1 1,0 0-1,1 0 0,2 10 1,-3-15 1243,1 0 1,0 0 0,1 0 0,-1-1 0,0 1 0,1 0 0,0-1 0,3 5 0,23 16-2364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98 149 992,'0'-25'2911,"0"14"4621,-4 11-5081,1 0-1803,-1 1 0,1-1 0,-1 1 0,1 0 0,0 0 0,-1 0 0,1 0 0,0 0 0,-4 3 0,3-2-449,1 0 0,0 0 0,0 0 0,0 0 0,0 1 0,1-1 0,-1 1 0,1 0 0,0 0 0,-1 0 0,1 0 0,0 0 0,1 0 0,-1 1-1,-1 4 1,-2 9 53,2-1 0,0 1-1,0 1 1,2-1-1,0 0 1,3 29-1,-2-44-248,1 0 0,0 0 1,-1 0-1,1 0 0,0 0 0,0 0 0,0 0 0,0-1 0,0 1 0,1 0 0,-1 0 0,0-1 1,1 1-1,0-1 0,-1 0 0,1 1 0,0-1 0,-1 0 0,1 0 0,0 0 0,0 0 1,0 0-1,0 0 0,0-1 0,0 1 0,0-1 0,0 1 0,0-1 0,1 0 0,1 0 0,6 1 48,-1 0 0,1-1-1,0-1 1,-1 0 0,18-4-1,-20 3 30,0-1 0,-1 0 0,1-1-1,-1 1 1,1-1 0,-1 0-1,0-1 1,-1 0 0,1 0-1,-1 0 1,8-10 0,-1 0 340,0-1 0,-2 0-1,13-25 1,-17 30-182,-1-2 0,-1 1 0,0 0 0,0-1 0,-1 0 0,-1 0 0,0 0 0,-1 0 0,0-20 0,-1 31-224,0 0 0,0 0 0,0-1 0,0 1 0,0 0 0,0 0 0,-1-1 0,1 1 0,-1 0 0,0 0 0,1 0 0,-1 0 0,0 0 0,0 0 0,0 0 0,-1 0 0,1 0 1,0 0-1,-1 1 0,1-1 0,-1 0 0,0 1 0,1-1 0,-1 1 0,0 0 0,-2-2 0,-2 1-485,-1 1 0,1-1 0,-1 1 0,1 0 0,-1 0 1,1 1-1,-11 0 0,15 1 196,1-1 0,-1 1 0,1-1 0,-1 1 1,1-1-1,0 1 0,-1 0 0,1 0 0,0 0 0,0 0 0,-1 0 1,1 0-1,0 0 0,0 0 0,0 0 0,0 1 0,1-1 0,-1 0 1,0 1-1,0-1 0,1 0 0,-1 1 0,1-1 0,-1 1 0,1 1 1,-3 5-1913,2-1 0,-1 0 0,1 1 0,0 0 0,0 8 0,1 5-1297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2 113 976,'-1'-17'1583,"1"-17"4009,0 33-5378,1 0 0,-1 0 0,0-1-1,1 1 1,-1 0 0,0 0 0,1 0 0,0 0 0,-1 0 0,1 0 0,0-1-1,-1 1 1,1 1 0,0-1 0,0 0 0,0 0 0,0 0 0,0 0 0,0 1-1,0-1 1,0 0 0,1 0 0,19-8 1627,-10 4-973,-1 1 1,1-1-1,0 2 0,0 0 0,0 0 0,0 1 1,1 0-1,12 0 0,29 2 2467,-53 0-3260,1 0 1,-1 1-1,1-1 0,-1 0 1,1 1-1,-1-1 0,1 1 1,-1-1-1,1 1 0,-1-1 1,0 0-1,1 1 0,-1 0 1,0-1-1,1 1 0,-1-1 1,0 1-1,0-1 0,1 1 1,-1 0-1,0-1 0,0 1 1,0-1-1,0 1 0,0 0 1,0-1-1,0 1 0,0-1 1,0 2-1,0 26 1270,-1-20-895,0 1-212,-2 0 0,1-1 0,-1 1 0,0-1-1,-1 0 1,0 0 0,0 0 0,-1 0 0,0-1 0,-6 7 0,-4 10-203,-8 10-35,-15 28 0,35-56 0,0-1 0,1 1 0,-1 0 0,1 0 0,1 0 0,-1 0 0,1 0 0,0 12 0,1-18 0,0 1 0,0 0 0,0 0 0,0-1 0,0 1 0,1 0 0,-1-1 0,0 1 0,1 0 0,-1-1 0,1 1 0,-1 0 0,0-1 0,1 1 0,-1-1 0,1 1 0,0-1 0,-1 1 0,1-1 0,-1 1 0,1-1 0,0 1 0,-1-1 0,1 0 0,0 1 0,-1-1 0,1 0 0,0 0 0,1 1 0,33 1 0,32-11 0,-7-12-38,-51 17-696,1 0 0,0 0 0,0 1 0,0 1 0,1-1 0,15 0 0,-16 2 2055,-3-1-6708,-38 35-15929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26 896,'10'-12'1056,"-10"10"-633,1 1-1,0 0 1,0 0-1,-1-1 1,1 1-1,0 0 1,0 0-1,13-2 11638,-14 15-9703,-1 67 8156,-1-63-9887,0 0 1,0 0-1,-7 18 0,-11 27-626,9-30 0,1 0 0,1 0 0,2 1 0,1 1 0,-3 45 0,9 47-798,16-143-11997,-9 10 10354,5-5-806,1 0-1,21-16 1,-11 10 1125,12-11-202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18 121 1233,'-2'-1'11054,"-11"5"-3041,12 44-2407,0-10-4001,4 44-1,-3-81-1598,0 1 0,0 0 1,1 0-1,-1 0 0,0 0 1,1 0-1,0 0 0,-1 0 1,1-1-1,0 1 0,0 0 1,0 0-1,0-1 0,0 1 0,0-1 1,1 1-1,-1-1 0,0 1 1,1-1-1,-1 0 0,1 0 1,0 0-1,-1 0 0,1 0 1,3 1-1,1 0-10,0-1 0,0 0 0,0 0 0,1-1 0,-1 0-1,10-1 1,5 1-35,-14-1 39,0 0-1,-1 0 1,1-1 0,-1 1 0,1-2 0,-1 1 0,0-1 0,0 1 0,0-2-1,0 1 1,0-1 0,-1 0 0,1 0 0,-1 0 0,0-1 0,-1 0 0,7-7 0,-3 3 76,-1-1 1,0-1 0,0 1-1,-1-1 1,0 0 0,-1 0 0,0-1-1,5-19 1,-8 23 163,-1 0-1,0-1 1,0 1-1,-1 0 1,0 0 0,0-1-1,-1 1 1,0 0 0,-4-12-1,5 17-219,-1 0-1,-1-1 1,1 1 0,0 0-1,-1 0 1,0-1 0,0 1-1,0 1 1,0-1 0,0 0-1,0 0 1,-1 1 0,1-1-1,-1 1 1,0 0 0,0 0-1,0 0 1,0 0 0,0 0-1,0 1 1,0-1 0,-1 1-1,-5-2 1,-2 1-206,0 1 0,0 0 0,1 0 0,-1 1 0,0 1 0,0 0 0,0 0 0,1 1-1,-21 6 1,26-6-241,1 0 1,-1 0-1,1 0 0,-1 1 0,1-1 0,0 1 0,0 0 0,0 1 0,0-1 0,-3 5 0,4-5-158,1 0-1,0 0 0,0 1 1,0-1-1,0 1 1,1-1-1,-1 1 1,1 0-1,0 0 0,0 0 1,0-1-1,1 1 1,-1 0-1,1 6 1,0-6-342,0 0 0,0 1 0,0-1 0,1 1 0,0-1 1,0 0-1,2 7 0,-2-9 666,0-1 0,0 1 0,0-1 1,0 1-1,0-1 0,0 0 0,0 0 1,1 1-1,-1-1 0,0 0 0,1 0 0,-1 0 1,1 0-1,-1-1 0,1 1 0,-1 0 1,1-1-1,0 1 0,-1-1 0,5 1 0,29 2-4210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135 113 1169,'1'0'237,"-1"0"1,0-1-1,1 1 1,-1 0-1,0-1 1,1 1 0,-1 0-1,0-1 1,0 1-1,1 0 1,-1-1-1,0 1 1,0 0 0,0-1-1,1 1 1,-1-1-1,0 1 1,0 0-1,0-1 1,0 1 0,0-1-1,0 1 1,0-1-1,0 1 1,0 0-1,0-1 1,0 1 0,0-1-1,0 1 1,0 0-1,0-1 1,-1 1-1,1-1 1,0 1 0,0 0-1,0-1 1,-1 1-1,1-1 1,0 1-1,0 0 1,-1 0 0,1-1-1,0 1 1,-1 0-1,1-1 1,0 1-1,-1 0 1,1 0 0,0 0-1,-1-1 1,1 1-1,-1 0 1,1 0-1,0 0 1,-1 0 0,1 0-1,-1 0 1,0 0-1,0-1 146,0 1 1,-1 0-1,1 0 0,0 0 0,0 0 0,0 0 0,-1 1 1,1-1-1,0 0 0,0 0 0,0 1 0,-1-1 0,1 1 0,0-1 1,0 1-1,0-1 0,-2 2 0,-19 39 5657,14-31-4784,-7 8-101,2 0 0,-11 20 0,20-31-1163,1 0 1,-1 0-1,2 1 0,-1-1 1,1 1-1,0 0 1,1-1-1,0 1 1,0 13-1,0-20 8,1 1 0,0 0 0,0 0 0,0 0 0,0 0 0,0 0 0,0 0 0,0 0 0,1-1 0,-1 1 0,1 0 0,0 0 0,-1 0 0,1-1 0,0 1 0,1 2 0,1-3 0,0 0 0,-1 0 0,1 0 0,0-1 0,0 1 0,0-1 0,0 0 0,-1 1 0,1-1 0,0-1 0,3 1 0,4 0 0,-1-1 0,1 0 0,-1 0 0,0-1 0,1 0 0,-1-1 0,0 0 0,0 0 0,13-7 0,-9 2 0,-1 0 0,0-1 0,0 0 0,-1-1 0,17-18 0,-12 10 0,0-1 0,20-31 0,-31 42 0,0 0 0,-1 0 0,-1 0 0,1 0 0,-1-1 0,0 1 0,-1-1 0,0 0 0,0 0 0,0-12 0,-2 18 0,0 1 0,1 0 0,-1 0 0,0 0 0,-1 0 0,1-1 0,0 1 0,-1 0 0,1 0 0,-1 0 0,1 0 0,-1 0 0,0 0 0,0 0 0,0 0 0,0 0 0,0 0 0,-1 1 0,1-1 0,0 0 0,-1 1 0,1-1 0,-1 1 0,0 0 0,1-1 0,-1 1 0,0 0 0,0 0 0,0 0 0,0 0 0,0 0 0,0 1 0,0-1 0,0 0 0,0 1 0,0 0 0,-1-1 0,1 1 0,-3 0 0,-70-2-142,50 3-1666,22 34-22078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45 1105,'0'0'5946,"0"-1"-5278,0 0 0,0 0 0,0 0 0,0 0 0,0 1 0,0-1 0,0 0 0,0 0 0,0 0 0,0 0 0,0 1 0,1-1 0,-1 0 0,1-1 1336,0 0-1336,2-1-383,0 1 0,0-1 0,1 1 0,-1 0 0,1 0 0,-1 0-1,1 1 1,0-1 0,0 1 0,0 0 0,0 0 0,0 0 0,0 0 0,7 1-1,63-4 1102,31 4-95,-105 0-1245,1 1 0,-1-1 0,0 1 0,1 0-1,-1-1 1,0 1 0,0-1 0,0 1 0,1 0 0,-1-1 0,0 1-1,0-1 1,0 1 0,0 0 0,0-1 0,0 1 0,0 0 0,0-1-1,0 1 1,-1 1 0,1-1 90,0 3-25,-1 0 0,1 1 0,-1-1 0,0 0 0,-1 0 0,1 0 0,-1 0-1,0 0 1,0-1 0,0 1 0,0 0 0,-6 6 0,-41 41 669,25-27-368,-88 82 1175,96-94-1372,14-11-203,1 0 0,0-1 1,-1 1-1,1 0 0,0 0 0,0 0 0,-1 0 0,1 0 0,0 0 0,0 0 1,0 0-1,0 1 0,0-1 0,1 0 0,-1 1 0,0-1 0,1 1 0,-2 2 1,34-4-11,-22 0-12,-6-1 9,-1 1-1,0 0 1,1-1-1,-1 2 1,0-1-1,1 0 1,-1 1-1,0-1 0,1 1 1,-1 0-1,0 0 1,0 1-1,0-1 1,0 0-1,0 1 1,0 0-1,4 3 1,-4-2 26,0 0 1,1 1-1,-1 0 1,0-1-1,-1 1 1,1 0-1,-1 1 1,1-1-1,2 9 1,-3-5 125,-1 0 0,0 1 0,0 0 1,-1 14-1,0-20-151,0 0 0,0 1 0,0-1 0,0 1 0,-1-1 0,1 1 0,-1-1 0,0 0 0,0 1 0,0-1 0,-1 0 0,1 0 0,-1 0 0,0 0 0,0 0 0,0 0 0,0 0 0,0-1 0,0 1 0,-1-1 0,1 1 0,-1-1 0,0 0 0,0 0 0,0 0 0,0-1 0,0 1 0,0-1 0,-7 3 0,6-3 0,-1 0 0,1 0 0,-1 0 0,1-1 0,-1 0 0,-6 0 0,-19 2 0,1 3 0,1-1 0,-48 1 0,74-5 5,-77-3-2035,27-9-5027,41 8 3898,-1 1 0,0 0-1,-21-1 1,-2 3-1950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 1361,'0'0'94,"0"-1"0,0 1 0,0-1 0,0 0 0,0 1 1,0-1-1,0 0 0,0 1 0,0-1 0,0 1 0,-1-1 0,1 0 1,0 1-1,0-1 0,-1 1 0,1-1 0,0 1 0,-1-1 1,1 1-1,-1-1 0,1 1 0,-1-1 0,1 1 0,-1 0 1,1-1-1,-1 1 0,1 0 0,-1-1 0,1 1 0,-2-1 0,-21 0 3940,11 2-1950,11 0-1766,0-1-1,-1 1 1,1 0 0,0 0 0,0 0-1,-1 0 1,1 0 0,0 0 0,0 0 0,0 0-1,0 0 1,0 0 0,1 1 0,-1-1-1,0 0 1,1 1 0,-1-1 0,0 0-1,1 1 1,0-1 0,-1 1 0,1 2 0,-8 44 4493,7-26-3098,-1 0 0,-10 38-1,7-38-844,1 0 0,-2 41 0,6 188-67,0-249-1938,22-4-6472,-20-1 6798,0 1 0,0-1 0,0 0-1,0 0 1,-1 0 0,1 0 0,-1 0 0,0 0 0,2-5-1,-2 4 6,0 0-1,1-1 1,0 1-1,0 0 1,0 0-1,0 1 1,4-6-1,25-21-4176,-11 16 2264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145 104 384,'2'-1'151,"-1"1"-1,0-1 1,1 0 0,-1 0-1,0 0 1,0 0 0,1 0-1,-1 0 1,0 0 0,0-1-1,0 1 1,-1 0 0,1 0-1,0-1 1,0 1-1,-1-1 1,1 1 0,-1-1-1,1 1 1,0-3 0,0-20 5227,-1 15-2368,-1 8-2740,1 0-1,0 0 1,-1 0-1,1 0 0,-1 0 1,1 0-1,-1 1 1,0-1-1,1 0 1,-1 0-1,0 1 1,1-1-1,-1 0 1,0 1-1,0-1 0,0 1 1,0-1-1,1 1 1,-1-1-1,0 1 1,0-1-1,0 1 1,-1 0-1,-24-6 4853,-15 6 2304,17 0-5762,23 1-1657,-1-1 0,0 1 1,1 0-1,-1 0 0,0 0 0,1 0 0,0 0 0,-1 0 1,1 0-1,-1 0 0,1 1 0,0-1 0,0 0 1,0 1-1,0-1 0,0 1 0,0 0 0,0-1 1,1 1-1,-1 0 0,0-1 0,0 4 0,-14 46-20,11-37 13,1 1 0,0 0 0,1 0 0,0 0 0,1 0 0,1 0 0,1 0 0,3 26 0,-3-39 0,-1 0 0,1 0 0,0 0 0,0 0 0,0 0 0,0 0 0,1 0 0,-1 0 0,0 0 0,1 0 0,0-1 0,-1 1 0,1-1 0,0 1 0,-1-1 0,1 0 0,0 1 0,4 1 0,-2-2 0,0 0 0,1 1 0,-1-1 0,0-1 0,1 1 0,-1-1 0,0 0 0,1 0 0,5 0 0,1-2 0,0 0 0,-1 0 0,0-1 0,0 0 0,0-1 0,0 0 0,16-9 0,-21 9 0,0 1 0,0-1 0,0 0 0,-1 0 0,1-1 0,-1 1 0,0-1 0,0 0 0,-1 0 0,0 0 0,1-1 0,-2 1 0,1-1 0,-1 1 0,0-1 0,2-7 0,-1-5 0,0-1 0,-1 1 0,-1-37 0,-1 40 0,0 12-196,0 0 0,-1 0-1,1 0 1,0 1 0,-1-1 0,0 0 0,1 0-1,-1 1 1,-2-5 0,2 5 333,-1 1-1,1-1 1,0 0-1,0 1 1,-1-1 0,1 1-1,-1-1 1,0 1-1,1 0 1,-1-1 0,0 1-1,0 0 1,0 0-1,0 1 1,0-1 0,-2-1-1,-2 1 155,0 0 0,1 0-1,-1 0 1,0 1 0,-7 0 0,-14 2-3281,8 0-4576,49 11-13076,-8 6 17000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48 176,'0'-1'40,"-1"0"-1,1 0 1,0 0-1,0 1 1,-1-1-1,1 0 1,-1 0-1,1 0 1,-1 1-1,1-1 1,-1 0-1,1 0 1,-23-36 32282,24 47-32567,-1 13 245,7 35 0,-3-36 0,-1 21 0,-3 78 0,-2-48 0,2-33 0,0-36 0,0-24 0,0-19 779,0-1-4259,0 1-5253,0 2-6248,0 30 11927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253 218 144,'0'-4'262,"0"1"1,-1-1-1,1 1 0,-1 0 0,1-1 0,-1 1 1,0 0-1,0-1 0,-3-5 0,2 7 173,1 0 0,0 0 0,-1 1-1,0-1 1,1 0 0,-1 0 0,0 1-1,0 0 1,0-1 0,0 1 0,0 0 0,0 0-1,0 0 1,0 0 0,0 0 0,-1 0-1,1 1 1,0-1 0,-1 1 0,1-1-1,0 1 1,-1 0 0,-2 0 0,-59 0 13969,64 0-14224,-1 0 0,0 0 0,1 0 1,-1 0-1,0 1 0,1-1 1,-1 0-1,0 0 0,1 0 0,-1 1 1,0-1-1,1 0 0,-1 1 1,1-1-1,-1 0 0,1 1 0,-1-1 1,1 1-1,-1-1 0,1 1 1,-1 0-1,-6 22 610,6-16-472,-4 19-303,1 0-1,1 1 1,2-1 0,1 1-1,4 40 1,-4-66-15,0 1 0,1-1 0,-1 1 0,1-1 0,-1 1 0,1-1 0,0 0 0,-1 1 0,1-1 0,0 0 0,0 1 0,0-1 0,0 0 0,0 0 0,0 0 0,0 0 0,1 0 0,-1 0 0,3 1 0,-1 0 0,1 0 0,0-1 0,0 0 0,-1 1 0,1-2 0,0 1 0,0 0 0,4-1 0,-1 1 0,1-1 0,-1 0 0,0-1 0,1 0 0,-1 0 0,0-1 0,0 1 0,0-2 0,10-3 0,-6 0 0,-1-1 0,1-1 0,-1 0 0,0 0 0,-1-1 0,0 0 0,0-1 0,-1 0 0,8-12 0,-10 13 0,0 0 0,-1-1 0,0 1 0,-1-1 0,0 0 0,0-1 0,-1 1 0,0 0 0,-1-1 0,-1 0 0,1-12 0,-1 10 0,-2 0 0,1 0 0,-2 0 0,0 1 0,0-1 0,-8-23 0,8 32 0,0 0 0,0 0 0,0 0 0,0 1 0,-1-1 0,0 1 0,1-1 0,-1 1 0,-1 0 0,1 0 0,0 0 0,-1 0 0,1 1 0,-1 0 0,0-1 0,0 1 0,0 1 0,0-1 0,0 0 0,0 1 0,0 0 0,0 0 0,-1 0 0,-4 0 0,-6 0 19,1 0 0,-1 0 0,-24 3 0,33-1-157,0 0 0,-1 1 0,1-1 0,0 1 0,0 1-1,0-1 1,0 1 0,0 0 0,1 0 0,-8 6 0,1 1-2120,0 2 1,1-1 0,0 1-1,1 1 1,1 0 0,0 0 0,1 1-1,0 0 1,-6 17 0,-7 20-1884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23 126 464,'7'-16'896,"-1"-1"0,6-23 0,-6-12 16345,-6 57-13399,1 33 1105,0-14-4051,-1 0 1,-1 0-1,-4 25 0,-2-10-896,2-12 0,-16 53 0,17-63-29,0-1 0,1 1 0,0-1 0,2 1 0,0 0 1,2 28-1,-1-11-732,23-35-9065,-18-2 8489,0 0 0,0-1 0,-1 0 0,1 0 0,-1 0 0,0 0 0,0-1 0,-1 1 0,1-1 0,-1 0-1,5-10 1,9-11-1955,-2 9 667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56 277 256,'0'-52'4955,"0"1"6479,0 50-11240,0 0-1,0 0 1,0 1 0,0-1 0,0 0-1,-1 1 1,1-1 0,0 0 0,0 0-1,-1 1 1,1-1 0,0 1 0,-1-1 0,1 0-1,0 1 1,-1-1 0,1 1 0,-1-1-1,1 1 1,-1-1 0,0 1 0,1-1-1,-1 1 1,1-1 0,-1 1 0,0 0-1,1-1 1,-1 1 0,0 0 0,1 0-1,-1-1 1,0 1 0,0 0 0,1 0-1,-1 0 1,0 0 0,1 0 0,-1 0-1,0 0 1,0 0 0,1 0 0,-2 1-1,0-1 18,1 0-1,-1 1 1,0-1-1,1 1 1,-1-1-1,1 1 1,0-1-1,-1 1 1,1 0-1,-1 0 1,1 0-1,0 0 1,0 0-1,0 0 1,-1 0-1,1 0 1,0 0-1,-1 3 1,0 5 50,0 0 0,1 0 0,0 1 0,1-1-1,0 1 1,2 15 0,-1 4-139,-1-12-2,1 33 31,-1-48-146,0-1-1,0 1 1,1 0-1,-1 0 1,1 0 0,-1-1-1,1 1 1,0 0 0,0-1-1,-1 1 1,1 0 0,0-1-1,0 1 1,1-1-1,-1 0 1,0 1 0,0-1-1,1 0 1,-1 0 0,1 0-1,2 2 1,2 0 1,0-1-1,1 1 1,-1-1-1,0 0 1,1-1-1,0 0 1,-1 0-1,1 0 1,0-1-1,-1 0 1,1 0-1,0 0 1,-1-1 0,1 0-1,0-1 1,-1 1-1,0-1 1,1-1-1,-1 1 1,0-1-1,0 0 1,0 0-1,0-1 1,-1 0 0,7-5-1,-1-1 30,0-1-1,-1 1 1,0-2 0,16-24-1,-22 29 39,0 0 0,-1-1 0,0 0 0,0 1 0,0-1 0,-1 0 0,-1 0 0,1 0 0,-1 0 0,0-13 1,-1 9-21,0-1 1,-1 1 0,-1 0 0,0-1 0,0 1 0,-8-21 0,8 29-55,0-1 0,0 1-1,0 0 1,-1 0 0,0 0-1,1 0 1,-2 0 0,1 1-1,0-1 1,-1 1-1,1 0 1,-1 0 0,0 0-1,0 0 1,0 1 0,-1 0-1,1 0 1,0 0 0,-1 0-1,-7-2 1,-9 0-156,0 1-1,-34-1 1,53 4-9,1 1 0,-1-1 0,0 0 0,0 0 0,0 1 0,0-1 1,0 1-1,0-1 0,0 1 0,1 0 0,-1 0 0,0 0 0,-2 2 0,2-2-336,1 0 0,-1 1 0,1-1 0,0 1-1,0-1 1,-1 1 0,1 0 0,0-1 0,1 1 0,-1 0-1,0 0 1,0 2 0,0-1-348,1 0-1,-1 0 1,1 0-1,0 0 1,0 0 0,0 0-1,0 0 1,0 0 0,1 1-1,-1-1 1,1 0-1,0 0 1,0-1 0,0 1-1,0 0 1,1 0-1,2 4 1,15 15-2885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52 336,'2'-51'10465,"11"53"-2628,-6 45 985,1 8-4038,-8 93-4261,0-143-523,-1 0 0,0 0 0,0 0 0,0 0 0,-3 8 0,3-11 0,0 1 0,0-1 0,0 1 0,0-1 0,1 1 0,-1-1 0,1 1 0,0 0 0,0-1 0,0 1 0,0 3 0,0-6-86,1 1-1,-1-1 1,0 1 0,1-1 0,-1 0-1,1 1 1,-1-1 0,1 0 0,-1 1-1,1-1 1,-1 0 0,1 0 0,-1 0-1,1 1 1,-1-1 0,1 0 0,-1 0-1,1 0 1,-1 0 0,1 0-1,-1 0 1,1 0 0,0 0 0,-1 0-1,1 0 1,-1 0 0,1 0 0,-1 0-1,1-1 1,-1 1 0,1 0 0,-1 0-1,1-1 1,17-7-4299,85-49-15731,-94 54 18131,-2 3 414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92 336,'0'-66'6091,"0"40"13051,-7 84-12510,-1 7-6066,-7 54-566,15-14-1777,-18-105-9997,1 0 7874,12 0 2976,0 0 0,1 0-1,-1 1 1,1 0 0,-1 0-1,1 0 1,-6 3 0,2 0 165,-1 1 0,1 0 0,0 0 0,-9 8 0,-7 5-591,-16 11 14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1 119 672,'1'-11'496,"1"-1"0,1 1 0,0 0 0,4-11 0,-6 19-61,0 0 1,0-1-1,1 1 0,0 0 0,-1 0 1,1 0-1,0 0 0,1 0 0,-1 0 1,0 1-1,1-1 0,0 1 0,-1-1 1,1 1-1,0 0 0,5-3 0,-7 5-12,0 0 0,-1-1-1,1 1 1,0 0-1,0 0 1,0 0-1,0 0 1,0 0-1,-1 0 1,1 0-1,0 0 1,0 0-1,0 0 1,0 0-1,0 0 1,-1 1-1,1-1 1,0 0-1,1 1 1,8 12 3437,-2 26 279,-8-35-3071,5 83 3473,-7 43-4456,0-29-13,6-91-2885,14-4-6603,25-6-6345,-25-1 14615,2 1-564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119 126 1249,'0'-1'333,"0"0"-1,0 0 1,0 0 0,0 0 0,0 0 0,0 0 0,0 1 0,0-1 0,0 0 0,0 0 0,-1 0 0,1 0 0,0 0 0,-1 0 0,1 1 0,-1-1 0,1 0 0,-1 0 0,1 1 0,-1-1 0,1 0 0,-1 1 0,-1-2 0,-19 0 7068,8 3-5740,10-1-1387,-17 2 3757,11 14-1245,7-11-2429,-7 16 1159,1-4-312,1 1 1,-7 26-1,13-38-1086,0-1 0,0 1-1,0-1 1,1 1 0,0-1-1,0 1 1,0-1 0,1 1-1,-1-1 1,1 1 0,1-1 0,-1 0-1,4 9 1,-3-12-110,0 0 1,0 0 0,1 0-1,-1 0 1,0 0 0,1 0-1,-1-1 1,1 1-1,0-1 1,-1 0 0,1 1-1,0-1 1,0-1-1,0 1 1,0 0 0,0-1-1,0 1 1,0-1 0,0 0-1,3 0 1,4 0-14,0 0-1,0 0 1,0-1 0,0 0 0,13-4-1,-6-2-4,-1-1 0,0 0 0,-1-2 0,0 1-1,0-2 1,-1 0 0,-1-1 0,0 0 0,0-1-1,16-21 1,-25 29 21,0-1 1,-1 0-1,1 0 0,-1 0 0,0 0 0,0 0 0,-1-1 0,0 1 1,0-1-1,-1 1 0,1-1 0,-1 0 0,-1 0 0,0-12 0,0 15-9,-1 0-1,0 0 0,0 0 1,-1 0-1,1 0 1,-1 1-1,1-1 0,-1 0 1,0 1-1,-1-1 0,1 1 1,-1 0-1,1 0 1,-1 0-1,0 0 0,0 0 1,0 1-1,-1 0 0,1-1 1,-1 1-1,1 0 1,-1 0-1,0 1 0,1-1 1,-8-1-1,5 1-100,0 0 1,0 1-1,0 0 1,-1 0-1,1 0 0,0 0 1,-1 1-1,1 0 1,-1 1-1,1 0 0,0-1 1,0 2-1,-1-1 0,1 1 1,0 0-1,-7 4 1,6-2-744,0 0 1,1 0-1,-1 0 1,1 1-1,0 1 1,1-1-1,-1 1 1,-5 7-1,9-10-18,-1 0-1,1 1 0,0-1 1,1 0-1,-1 1 0,0-1 0,-1 8 1,3-9 418,-1-1 0,1 0 0,0 1 0,0-1 0,0 1 0,0-1 0,0 0 0,0 1 0,0-1 0,1 1 0,-1-1 0,0 0 0,1 1 0,-1-1 0,1 0 0,0 1 0,0 0 0,17 14-3736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43 116 1137,'0'-71'5261,"0"26"12280,4 78-11200,1 8-4102,-5-24-2040,1-8-191,-1 0 0,0-1 0,0 1 1,-1-1-1,-3 13 0,-34 132-8,34-132 176,0-2-795,2-5-5112,20-29-4580,-7 6 7707,-4 2 1265,13-12-3114,28-21 1,-18 18 1066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47 640,'3'-2'619,"0"0"0,0 0 0,0 1 0,0-1 0,0 1 0,0 0 0,1 0 0,-1 0 0,0 0 0,1 0 0,-1 1-1,5-1 1,20-5 3327,-13 1-2503,0 0-1,0 1 0,19-2 0,3 3 344,44 2 0,-59 1-989,-22 0-777,0 0-1,0 0 1,0 0-1,0 0 0,0 0 1,0 0-1,0 0 1,1 0-1,-1 0 0,0 0 1,0 0-1,0 0 1,0 0-1,0 0 0,0 0 1,0 0-1,0 0 0,1 0 1,-1 0-1,0 0 1,0 0-1,0 0 0,0 0 1,0 0-1,0 1 1,0-1-1,0 0 0,0 0 1,0 0-1,0 0 1,0 0-1,1 0 0,-1 0 1,0 0-1,0 0 0,0 1 1,0-1-1,0 0 1,0 0-1,0 0 0,0 0 1,0 0-1,0 0 1,0 0-1,0 1 0,0-1 1,0 0-1,0 0 1,0 0-1,-1 0 0,1 0 1,0 0-1,0 0 0,0 0 1,0 1-1,0 10 623,1-3-126,-1-1 0,0 1 0,-1-1 0,1 0 0,-1 1 0,-1-1 0,0 0 0,0 0 0,0 0 0,-5 10 0,-35 50 1847,28-47-2306,1 0 1,1 1-1,-18 44 1,25-55-58,-2 9 0,7-19 0,1 1 0,-1-1 0,0 1 0,0-1 0,0 1 0,0-1 0,1 1 0,-1-1 0,0 0 0,0 1 0,1-1 0,-1 1 0,0-1 0,1 0 0,-1 1 0,1-1 0,-1 0 0,0 1 0,1-1 0,-1 0 0,1 0 0,-1 1 0,1-1 0,-1 0 0,0 0 0,1 0 0,-1 0 0,1 0 0,-1 1 0,1-1 0,-1 0 0,1 0 0,-1 0 0,1 0 0,-1-1 0,1 1 0,-1 0 0,2 0 0,30 0-1933,78 0 5972,-70 0-5763,-15 0-5536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82 464,'0'-23'-2067,"0"-20"12608,0 27 2092,0 46-4964,0 39-4092,0 91-3627,0-151 50,-2 0 0,1 1 0,-1-1 0,0 0 0,-7 16 0,6-17 0,0 0 0,1 0 0,0 0 0,0 0 0,0 14 0,2-21-77,0 0-1,0 0 1,0-1 0,0 1-1,0 0 1,0 0-1,0-1 1,0 1 0,0 0-1,0-1 1,1 1 0,-1 0-1,0 0 1,0-1 0,1 1-1,-1 0 1,1-1 0,0 2-1,9-4-3402,16-26-5781,-15 16 4581,41-20-5381,-31 17 8119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16 104 704,'0'-62'5562,"0"20"17279,0 47-19765,1 39-2502,1-16-570,-2 1-1,-5 42 0,0-40-3,1 1 0,0 39 0,4-62 439,2 15-2360,-2-24 1666,1 1 0,-1-1 1,1 1-1,-1-1 0,0 1 0,1-1 0,-1 1 1,1-1-1,-1 0 0,1 1 0,-1-1 0,1 0 0,-1 1 1,1-1-1,0 0 0,-1 0 0,1 0 0,-1 0 0,1 1 1,0-1-1,-1 0 0,1 0 0,-1 0 0,1 0 0,0 0 1,-1 0-1,1 0 0,-1-1 0,1 1 0,0 0 1,-1 0-1,1 0 0,0-1 0,4-1-1473,0 0 0,-1 0 0,1 0 0,-1-1 1,0 0-1,0 1 0,0-2 0,5-4 0,-1-1-1756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247 113 656,'-18'-18'908,"12"12"403,0 1 1,0-2-1,1 1 1,0-1-1,0 1 0,-7-15 1,0 9 1274,11 11-2211,0 1 0,0-1 0,0 1 0,0-1 0,0 0-1,0 0 1,1 1 0,-1-1 0,0 0 0,1 0-1,-1 0 1,0 0 0,1 0 0,-1 0 0,1 0 0,-1-2-1,1 3-201,0-1 0,0 1-1,-1-1 1,1 1 0,0 0-1,0-1 1,0 1 0,0 0-1,-1-1 1,1 1 0,0 0-1,0-1 1,0 1 0,-1 0-1,1-1 1,0 1 0,-1 0-1,1-1 1,0 1 0,-1 0-1,1 0 1,0 0 0,-1-1-1,1 1 1,-1 0-1,1 0 1,0 0 0,-1 0-1,1 0 1,-1 0 0,0 0-1,-20 0 4816,-2 6-1991,7 3-3442,7 1 445,0 1 0,1 0 0,0 0 0,1 0 0,0 1 0,1 0 0,0 0 0,-4 17 0,4-6 0,1 1 0,2 0 0,0-1 0,2 1 0,2 42 0,-1-64 0,1-1 0,-1 1 0,0-1 0,1 0 0,-1 1 0,1-1 0,-1 0 0,1 1 0,0-1 0,-1 0 0,1 0 0,0 0 0,0 0 0,0 0 0,0 0 0,0 0 0,0 0 0,0 0 0,0 0 0,0 0 0,0 0 0,1-1 0,-1 1 0,0-1 0,0 1 0,1-1 0,-1 1 0,2-1 0,4 1 0,0 0 0,0 0 0,0-1 0,13-1 0,1 0 0,-12 0 0,0 0 0,-1-1 0,1 0 0,-1 0 0,1-1 0,-1 0 0,0-1 0,0 1 0,0-2 0,-1 1 0,1-1 0,-1 0 0,0 0 0,0-1 0,-1 0 0,9-11 0,-8 10 0,0-1 0,-1 0 0,0-1 0,0 1 0,-1-1 0,0 0 0,-1 0 0,0-1 0,-1 1 0,0-1 0,0 0 0,-1 0 0,0 0 0,1-12 0,-2 0 0,0 16 0,-1 0 0,1 0 0,-1-1 0,-1 1 0,1 0 0,-1 0 0,0-1 0,-3-9 0,3 14 0,0 0 0,0 1 0,0-1 0,0 1 0,-1-1 0,1 1 0,0 0 0,-1-1 0,1 1 0,-1 0 0,0 0 0,1 0 0,-1 0 0,0 0 0,1 0 0,-1 1 0,0-1 0,0 0 0,0 1 0,0 0 0,0-1 0,-2 1 0,3 0-68,0 1 0,0-1 0,0 0 0,0 1 0,0-1 0,0 1 0,1-1 0,-1 1 0,0-1 0,0 1 0,0 0 0,1 0 0,-1-1 0,0 1 0,1 0 0,-1 0 0,0 0 0,1-1 0,-1 1 0,1 0 0,0 0 0,-1 0 0,1 0 0,0 0 0,-1 0 0,1 0 0,0 0 0,0 0 0,0 2 0,-1-1-521,1-1 0,0 1 0,0 0 0,0 0 0,0 0 0,0 0 0,0 0 0,0-1 0,1 1 0,-1 0 0,0 0 0,1 0 0,0-1 0,-1 1 0,1 0-1,1 2 1,6 0-2028,0 1-1,0-1 0,14 4 0,-16-6 1959,0-1 0,0 0 0,0 0 0,0 0 0,0-1 0,1 0 0,7-1 0,4 0-331,29 1-933,4 0-86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87 448,'21'-2'725,"-21"2"-635,1 0 1,11-12 10302,-26 12-3942,1-1-3724,2 5 3432,7-2-5589,0 1 0,0-1 0,0 1-1,0 0 1,1 0 0,-1 1-1,1-1 1,-5 6 0,6-4-527,-1 0-1,1 0 1,-1 0 0,1 0-1,1 0 1,-1 0 0,1 1-1,0-1 1,0 0 0,1 1 0,-1-1-1,2 8 1,-2 5-43,2 24 0,-1-40 0,0-1 0,0 0 0,1 1 0,-1-1 0,0 0 0,1 1 0,0-1 0,-1 0 0,1 0 0,0 1 0,-1-1 0,1 0 0,0 0 0,0 0 0,0 0 0,0 0 0,0 0 0,0 0 0,0-1 0,0 1 0,1 0 0,-1-1 0,0 1 0,0 0 0,2 0 0,11 1 0,-1-1 0,0 0 0,0-1 0,1 0 0,-1-1 0,0-1 0,1 0 0,-1 0 0,0-2 0,-1 1 0,1-2 0,20-9 0,-8 3 0,-1-1 0,0-1 0,0-1 0,-2-1 0,1-1 0,-2-1 0,-1-1 0,19-21 0,-37 38 0,0-1 0,-1 0 0,1 1 0,-1-1 0,0 0 0,0 0 0,0 1 0,0-1 0,0 0 0,0 0 0,0 0 0,0 0 0,-1-1 0,1 1 0,-1 0 0,0 0 0,1 0 0,-1 0 0,0 0 0,0-1 0,0 1 0,-1 0 0,1 0 0,-1-3 0,0 3 0,-1 0 0,1 0 0,0 0 0,-1 0 0,0 1 0,1-1 0,-1 0 0,0 1 0,0-1 0,0 1 0,0 0 0,0-1 0,0 1 0,0 0 0,0 0 0,0 0 0,-1 1 0,1-1 0,0 1 0,-1-1 0,-4 0 0,-15-1-62,-1 0 0,0 1 0,1 1 0,-1 1 0,-25 5 0,36-4-1159,0 1 0,0 0 0,-17 8 0,-7 5-3060,11-6 668,0 2 0,1 0 0,-31 22-1,-4 10-793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39 768,'0'-3'242,"0"1"-1,0-1 0,0 1 1,1 0-1,-1-1 0,1 1 1,0-1-1,0 1 0,0 0 0,2-3 1,-3 4-31,0 0 0,1 1 0,-1-1 0,1 0 0,-1 1 0,1-1 0,-1 1 0,1-1 0,0 1 0,-1-1 0,11-2 8660,-5 22 626,-3 4-3943,-2 8-2695,-3 18-2779,0-7 82,1-33-162,0 1 0,0-1 0,-1 0 0,0 1 0,-1-1 0,0 0 0,0 0 0,-5 8 0,-13 40 0,16-42-91,-1 5 286,7-19-247,-1-1-1,0 1 1,1-1-1,-1 1 1,0 0-1,1-1 1,-1 1-1,1-1 1,-1 1-1,1-1 1,-1 0-1,1 1 0,-1-1 1,1 1-1,0-1 1,-1 0-1,1 0 1,0 1-1,-1-1 1,1 0-1,0 0 1,-1 0-1,1 0 1,0 1-1,-1-1 1,1 0-1,0 0 0,-1 0 1,1-1-1,0 1 1,0 0-1,8-1-1819,-1 1 0,1-1 0,-1-1 0,0 0 0,1 0-1,-1-1 1,0 0 0,8-4 0,60-38-6783,-41 23 6264,-1 1 713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20 576,'-3'-20'27612,"-1"28"-27531,2 0 488,1 0 0,0 0 0,0 0 1,0 0-1,1 1 0,0-1 0,2 9 0,0 13-624,-2-7 55,-1 1 0,0-1 0,-10 45 0,9-59 8,1-1 0,0 1-1,1-1 1,0 10 0,1 4-2341,28-22-11670,-27 0 13215,43-1-9625,-29-6 8057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121 130 496,'0'-3'399,"0"0"0,0 0 0,0 0-1,0 0 1,0 0 0,-1 0 0,1 0 0,-1 0-1,0 1 1,0-1 0,-3-5 0,3 7 135,0 0 0,-1-1 0,1 1 0,-1 0 0,1 0 0,-1 0 0,0 0 0,0 1 0,1-1 0,-1 0 0,0 1 0,0-1 0,1 1 0,-1 0 0,0-1 0,0 1 0,0 0 0,0 0 0,-3 1 0,-17 1 6525,8 6-3935,11-5-2793,1 0 1,0 1 0,0-1-1,0 1 1,0 0 0,0-1-1,-1 6 1,2-7-127,-4 16 271,0 1-1,1-1 1,1 1 0,1 0 0,1 0 0,1 1 0,1 19 0,0-4-519,-2-32 43,1-1 0,0 1 0,0-1 0,1 1 0,-1-1 0,1 0 0,-1 1 0,1-1 0,0 1 0,-1-1 0,1 0 0,0 0 0,1 0 0,-1 1 0,0-1 0,1 0 0,-1 0 0,1-1 0,0 1 0,-1 0 0,1 0 0,0-1 0,2 2 0,1-1 0,0 0 0,0 0 0,0 0 0,0-1 0,0 1 0,0-1 0,1-1 0,-1 1 0,0-1 0,7 0 0,-8-1 0,0 1 0,1-1 0,-1 0 0,0 0 0,0-1 0,0 1 0,0-1 0,0 0 0,0 0 0,0 0 0,0-1 0,-1 1 0,1-1 0,-1 0 0,0 0 0,0 0 0,0-1 0,4-4 0,6-10 0,-1 0 0,14-30 0,-19 35 0,0 0 0,-2 1 0,0-1 0,0-1 0,-1 1 0,-1-1 0,0 0 0,-1 0 0,0 0 0,-1-26 0,-1 32 0,0 1 0,-1-1 0,1 1 0,-2-1 0,1 1 0,-1-1 0,-5-13 0,6 19 3,-1 1 0,0-1 0,1 1 0,-1-1 0,0 1 0,0 0 0,0 0 0,0 0 0,0 0 0,0 0 1,0 0-1,0 0 0,0 1 0,0-1 0,0 1 0,-1 0 0,1-1 0,-3 1 0,2 0-64,-1-1 0,0 1 0,0 0 1,0 0-1,0 1 0,0-1 0,0 1 0,1 0 0,-1 0 0,0 0 1,-4 2-1,7-2-487,0 0 1,-1 0-1,1 0 1,0 0-1,0 1 1,-1-1-1,1 1 0,0-1 1,0 1-1,1-1 1,-1 1-1,0 0 1,0 2-1,0-2-532,0 1 0,1-1 0,0 0 0,-1 0 0,1 0 0,0 0 0,0 1-1,0-1 1,0 0 0,1 0 0,-1 0 0,1 1 0,-1-1 0,2 2 0,5 14-2666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14 960,'-7'-13'12012,"6"13"-11703,-6 4 5243,4 12-2855,0-10-1747,1 0 0,0 0 0,0 0 0,1 0 0,0 0 0,0 0 0,0 1 0,1-1 0,0 8 0,-1 5-327,-1 0 0,-8 36 0,5-35-701,2 0 0,-3 39 1,6-55 464,0-3-555,-1-1 1,1 1-1,0-1 0,0 1 0,0-1 1,0 1-1,0-1 0,0 1 1,-1-1-1,1 1 0,1-1 0,-1 1 1,0 0-1,0-1 0,0 1 1,0-1-1,0 1 0,0-1 0,1 1 1,-1-1-1,0 1 0,0-1 1,1 1-1,-1-1 0,0 1 0,1-1 1,-1 0-1,0 1 0,1-1 1,-1 0-1,1 1 0,-1-1 0,1 0 1,-1 1-1,1-1 0,-1 0 0,1 0 1,-1 1-1,1-1 0,-1 0 1,1 0-1,0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88 704,'9'-33'1132,"-6"25"-343,0 0 0,-1-1 0,0 1 0,0-13 3970,1 44-487,-4 14-1985,-1-9-762,-13 84 3282,15-60-3953,0 15 3422,0-30-5101,0-18-5079,10-39-9294,-8 17 14856,0 0 1,0 1-1,1-1 0,-1 0 0,1 1 0,4-5 0,23-22-1333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30 224,'15'-4'715,"-14"4"-535,0 0-1,0 0 1,0 0 0,0 0 0,0 0 0,0 0-1,0 0 1,0-1 0,0 1 0,0 0-1,0-1 1,0 1 0,-1-1 0,1 1 0,0-1-1,0 1 1,0-1 0,-1 1 0,1-1-1,0 0 1,-1 0 0,1 1 0,-1-1 0,1 0-1,2-15 13514,-3 21-10595,-3 69 4903,1-58-7154,-1 0 1,-8 30-1,4-28-847,5-12 0,-1 0 0,1 0 0,0 1 0,1-1 0,0 0 0,0 0 0,0 8 0,1 103 0,0-116-10,-1-1 1,1 1-1,0-1 0,0 1 0,0-1 1,0 1-1,0-1 0,0 1 0,0 0 1,0-1-1,0 1 0,0-1 0,0 1 1,0-1-1,0 1 0,0-1 0,0 1 1,1-1-1,-1 1 0,0-1 1,0 0-1,1 1 0,-1-1 0,0 1 1,1-1-1,-1 1 0,0-1 0,1 0 1,-1 1-1,0-1 0,1 0 0,-1 1 1,1-1-1,0 0 0,12-12-4230,-10 7 2416,0 1 0,0-1 1,-1 0-1,0 1 0,0-1 0,0 0 0,1-8 1,-3 12 1563,1 0 0,-1 1 0,0-1 0,1 0 0,-1 1 0,0-1 0,1 1 0,-1-1 0,1 1 0,-1-1 0,1 1 0,-1-1 0,1 1 0,-1-1 0,1 1 0,0-1 0,-1 1 0,1 0 0,-1-1 0,1 1 0,0 0 0,-1 0 0,1 0 0,0-1 0,-1 1 0,1 0 0,0 0 0,0 0 0,-1 0 0,2 0 0,9-3-1677,12-4-1598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91 400,'-45'-14'2180,"34"12"837,-1 0 1,0 0-1,-20 0 0,23 2-1569,4-1 82,1 1 0,-1 0 0,1 1 0,-1-1-1,1 1 1,-1 0 0,-6 2 0,-1 7 1015,9-3-2287,-1 0 0,1 1 0,0-1 0,0 1 0,1 0 0,0 0 0,-1 16 0,1 61-596,3-46 498,-2-38-160,1 1 0,0-1 0,0 1 0,1-1 0,-1 0 0,0 1 0,0-1 0,1 1 0,-1-1 0,1 0 0,-1 0 0,1 1 0,0-1 0,-1 0 0,1 0 0,0 1 0,0-1 0,0 0 0,0 0 0,0 0 0,0 0 0,0 0 0,0 0 0,0-1 0,0 1 0,0 0 0,1-1 0,-1 1 0,0 0 0,1-1 0,-1 0 0,2 1 0,5 0 0,-1 0 0,0-1 0,1 0 0,-1 0 0,10-2 0,-10 2 0,1-2 0,-1 1 0,0-1 0,0 0 0,0-1 0,0 1 0,0-2 0,0 1 0,0-1 0,-1 1 0,0-2 0,0 1 0,6-6 0,-1 0 0,-1-1 0,0 0 0,0 0 0,-1-1 0,8-13 0,-15 20 0,1 0 0,-1 0 0,1 0 0,-2 0 0,1 0 0,0 0 0,-1-1 0,0 1 0,0-1 0,-1 1 0,1 0 0,-1-1 0,-1 1 0,1-1 0,-1 1 0,0-1 0,0 1 0,0 0 0,-1-1 0,1 1 0,-1 0 0,-1 0 0,1 0 0,-1 1 0,0-1 0,0 0 0,0 1 0,-1 0 0,1 0 0,-9-7 0,4 4-3,6 4 0,-1 1 0,1 0 0,-1 0 0,1-1 1,-1 2-1,0-1 0,0 0 0,0 1 0,0-1 0,0 1 1,0 0-1,-5-1 0,6 2-875,2 7-4642,0-4 4642,0-1-1,0 1 1,1-1 0,-1 1 0,1-1 0,0 1 0,-1-1 0,1 0 0,1 0-1,-1 1 1,0-1 0,0 0 0,1 0 0,-1 0 0,4 3 0,-1-1 62,1-1-1,-1 0 1,1-1 0,0 1 0,0-1 0,0 0-1,0 0 1,7 2 0,30 14-1652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9 944,'10'-4'3060,"4"0"3938,7 4-1363,14 0 194,42 0 1849,-76 15-5818,-1 5-1339,1-11-497,-1 1 0,0 0 1,0 0-1,-1 0 0,-1 0 0,1-1 0,-2 1 1,1 0-1,-5 9 0,1-5-24,0 0 0,-6 30 0,8-28 0,2-9 0,1 1 0,0 0 0,0-1 0,1 16 0,0-21 0,0-1 0,0 0 0,0 1 0,0-1 0,0 1 0,0-1 0,1 0 0,-1 1 0,0-1 0,1 0 0,-1 1 0,1-1 0,-1 0 0,1 0 0,-1 1 0,1-1 0,0 0 0,0 0 0,0 0 0,-1 0 0,1 0 0,0 0 0,0 0 0,1 0 0,-1 0 0,0-1 0,0 1 0,0 0 0,0-1 0,1 1 0,-1-1 0,0 1 0,2 0 0,14-1-250,44-2 555,-23-6-3962,-35 7 1649,1-4 3207,-46 42-27074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58 544,'-16'-57'21309,"16"94"-13710,-1 2-4472,-10 76-2939,1-21-192,2 129 0,18-220-3164,11-5-5766,-14-1 7096,0 0-1,-1 0 1,0-1-1,0 0 0,0-1 1,8-8-1,-7 7 888,0 1 0,0-1 0,0 1 0,1 0 0,8-4 0,13 0-1114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71 272,'5'-24'-2154,"-6"-22"24703,0 45-22256,-9 30 6280,0 28-2381,8-41-3932,0-1 1,-2 1-1,-8 25 1,7-24-269,1 0-1,0 1 1,2-1 0,0 1 0,1-1-1,0 1 1,4 27 0,-2 2-558,29-45-11325,-23-5 9969,0 0 1,-1-1-1,1 1 1,-1-1-1,8-6 1,13-8-1477,3 4 994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53 928,'-27'-28'2881,"24"26"-2166,-1 0 0,1 1-1,-1 0 1,1-1 0,-1 1-1,0 1 1,0-1-1,1 1 1,-1-1 0,0 1-1,0 0 1,-4 1-1,6 0-300,0-1 0,0 1 0,0 0 0,0 0 0,0 1 0,0-1 0,1 0 0,-1 1 0,0-1-1,1 1 1,0-1 0,-1 1 0,1 0 0,-2 3 0,-22 33 3867,19-25-2973,1 0-1,0 1 1,-6 26-1,5-17-358,3-7-512,1 1-1,0-1 1,2 1-1,0-1 1,2 19-1,-1 12-171,-1-46-262,0 1-1,0-1 1,0 0 0,0 1-1,1-1 1,-1 0-1,0 1 1,1-1 0,-1 0-1,0 1 1,1-1-1,0 0 1,-1 0-1,1 1 1,0-1 0,-1 0-1,1 0 1,0 0-1,0 0 1,0 0 0,0 0-1,0 0 1,0 0-1,0-1 1,0 1-1,1 0 1,-1 0 0,0-1-1,0 1 1,1-1-1,0 1 1,5 0-30,0 0 1,0 0 0,0-1-1,0 0 1,9-1-1,5 0-102,-12 1 101,0-2 0,-1 1 0,1-1 0,-1 0 0,1-1 0,-1 0 0,0-1 0,0 1 0,0-1 1,0-1-1,-1 0 0,0 0 0,0 0 0,0-1 0,-1 0 0,7-7 0,-5 4 59,0 0 0,-1 0-1,0 0 1,0-1 0,-1 0 0,-1-1-1,0 1 1,0-1 0,-1 0 0,0 0 0,-1 0-1,2-12 1,-4 16-4,-1 0 0,1 0 1,-1 0-1,-1 0 0,1 1 0,-1-1 0,-1 0 0,1 0 0,-1 1 0,0-1 0,0 1 1,-1-1-1,0 1 0,0 0 0,-6-9 0,5 11-32,1 0 1,-1 0-1,0 0 1,0 0-1,0 1 0,-1 0 1,1 0-1,-1 0 0,0 0 1,0 1-1,0 0 1,0 0-1,0 0 0,0 0 1,0 1-1,-1 0 1,1 0-1,-1 1 0,-9-1 1,12 1-262,0 0 1,0 0 0,0 0 0,0 0 0,0 0 0,0 1 0,0-1-1,0 1 1,0 0 0,-5 2 0,6-1-510,0 0 1,0 0-1,0 1 1,1-1-1,-1 0 0,1 1 1,-1-1-1,1 1 1,0 0-1,-2 4 0,3-6 481,-1 0-1,1 0 0,0 0 0,-1 0 0,1 0 1,0 0-1,0 0 0,-1 0 0,1 0 0,0 0 1,0 0-1,0 0 0,0 0 0,0 0 0,0 0 1,0 0-1,1 0 0,-1 0 0,0 0 1,1 0-1,-1 0 0,0 0 0,1 0 0,-1-1 1,1 1-1,0 1 0,1 0-392,1-1-1,-1 1 1,0-1-1,0 0 1,1 0 0,-1 0-1,0 0 1,1 0-1,3 0 1,21 11-2555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76 976,'37'-26'3205,"-29"21"-2245,0 0 1,0 0-1,13-12 0,-19 15-577,1 0-1,0 0 1,0 0-1,-1 1 0,1-1 1,0 1-1,0 0 1,1 0-1,-1 0 1,0 0-1,0 0 0,0 1 1,5-1-1,50 2 4060,-29 0-4150,-28 0-210,0 0 0,0 0 0,-1 0 0,1 1 0,0-1 0,-1 0 0,1 1 1,-1-1-1,1 0 0,-1 1 0,1-1 0,-1 1 0,0-1 0,0 1 0,0-1 1,0 0-1,0 1 0,0-1 0,-1 3 0,-2 36 1482,0-32-1255,0-1 0,-1-1-1,0 1 1,0 0 0,-1-1-1,0 0 1,0 0 0,-8 8-1,-19 23 1485,22-23-1164,0 1 505,-1 0 0,-24 25 0,35-39-1111,-1-1 1,1 1 0,-1-1-1,1 1 1,0 0-1,-1-1 1,1 1 0,0 0-1,-1-1 1,1 1-1,0 0 1,0-1 0,0 1-1,0 0 1,0 0-1,-1-1 1,1 1 0,1 0-1,-1-1 1,0 1-1,0 0 1,0 0 0,0-1-1,1 2 1,0 7 221,-2 2-237,1-9-8,0 0 0,0 0-1,0-1 1,0 1 0,0 0-1,0 0 1,0-1 0,1 1-1,-1 0 1,1 0 0,-1-1-1,2 3 1,-1-3-4,0 0 0,0-1 0,1 1-1,-1 0 1,0 0 0,0-1 0,1 1 0,-1-1 0,1 1-1,-1-1 1,0 1 0,1-1 0,-1 0 0,1 0 0,-1 0 0,1 0-1,-1 0 1,4 0 0,-3 0 61,0 0-1,0 0 0,1 0 1,-1 0-1,0 1 1,1-1-1,-1 1 1,0 0-1,0-1 1,0 1-1,0 0 1,1 0-1,-1 1 0,-1-1 1,1 0-1,0 0 1,0 1-1,0 0 1,-1-1-1,1 1 1,-1 0-1,1 0 1,-1-1-1,0 1 1,0 0-1,0 0 0,0 1 1,0-1-1,0 0 1,0 0-1,-1 0 1,1 1-1,-1-1 1,1 0-1,-1 0 1,0 5-1,0-3-56,0 1 0,0-1 0,0 0 0,0 0 0,-1 0 0,0 0 0,0 1 0,0-1 0,0 0 0,0 0 0,-1-1 0,0 1 0,0 0 0,0-1 0,0 1 0,0-1 0,-1 1 0,0-1 0,0 0 0,0 0 0,0 0 0,0-1 0,-5 4 0,-1 3 0,0-1 0,0-1 0,-1 0 0,0 0 0,0-1 0,-1 0 0,1-1 0,-1 0 0,0-1 0,-14 4 0,7-6-13,0-1-1,-28-1 1,19-1-977,26 1 722,1 1 0,-1-1 0,1 0 0,-1 0 0,1 0 0,-1 0 0,1 0 0,-1 0 0,1 0 0,-1 0 0,1 0 0,-1 0 0,1 0 0,-1 0 0,1 0 0,-1 0 0,1 0 0,-1 0 0,1-1 0,-1 1 0,1 0 0,-1 0 0,1-1 0,-1 1 0,1 0 0,0-1 0,-1 1 0,1 0 0,0-1 0,-1 1 0,1-1 0,0 1 0,-1 0 0,1-1 0,0 1 0,0-1 0,-1 1 1,1-1-1,0 1 0,0-1 0,0 1 0,0-1 0,0 1 0,0-1 0,0 1 0,0-1 0,0 1 0,0-1 0,0 1 0,0-2 0,0-14-7493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1056,'0'-15'13379,"0"32"-8144,0 33 10,-1 15 1079,-1-37-6018,2 0-1,0 0 1,2 0-1,8 39 1,-5-40-306,-4-21 0,0 0 0,0 0 0,0 1 0,1-1 0,0 0 0,0 0 0,1 0 0,-1-1 0,6 9 0,0-27-10274,-7-19 1197,-1 28 6957,0-12-1842,0 2 694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81 544,'-1'-5'441,"-1"-1"-1,1 1 1,-1 0 0,0 0-1,0 0 1,-1 0-1,0 0 1,0 0-1,0 1 1,-18-27 25045,21 40-27274,0 91 5978,0 140-4261,5-229 107,-4-10-352,0 0 0,0-1 0,0 0 0,0 1 0,-1-1 0,1 1 0,0-1 0,0 0 0,0 0 0,1 0 0,-1 1 0,0-1 0,0 0 0,0 0 0,0 0 0,0-1 0,1 1 0,1-1-617,0 1-1,0-1 0,0 0 1,0 0-1,-1 0 0,1 0 1,0-1-1,-1 1 0,1-1 1,4-3-1,58-62-12357,-52 53 11530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0 544,'0'8'7009,"1"19"-1141,-1-8-4406,0 0 1,-4 20-1,1-24-641,-5 23 1314,1 0 1,-3 70-1,10-33-3362,37-75-22549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23 576,'0'-1'164,"0"0"-1,-1 0 1,0 0-1,1 0 1,-1-1 0,0 1-1,1 0 1,-1 0-1,0 1 1,0-1-1,0 0 1,0 0 0,0 0-1,0 0 1,0 1-1,0-1 1,0 0-1,0 1 1,0-1-1,0 1 1,-1 0 0,1-1-1,0 1 1,-2-1-1,0 0 406,0 0 1262,1 1 247,-9 0-257,8 0-902,-1 0 1,1 0-1,0 0 1,0 0-1,-1 1 0,1-1 1,0 1-1,-6 2 1,7-2-678,0 0 1,0 0 0,0 1 0,0-1-1,1 0 1,-1 1 0,1 0-1,-1-1 1,1 1 0,-2 2 0,-2 4 477,-5 4 319,2 1-1,0 0 1,0 1-1,1-1 1,1 2 0,-5 15-1,5 3-321,1-1 0,1 1 0,1 37 0,3-69-717,0 1 0,0 0 0,0-1 0,0 1 0,1-1 0,-1 1 0,0-1 0,1 1 0,-1-1 0,1 1 0,-1-1 0,1 0 0,0 1 0,-1-1 0,1 0 0,0 1 0,0-1 0,0 0 0,0 0 0,0 0 0,0 0 0,0 0 0,1 0 0,-1 0 0,0 0 0,1-1 0,-1 1 0,0 0 0,1-1 0,-1 1 0,3 0 0,4 0 0,0 0 0,0 0 0,0-1 0,0 0 0,9-1 0,8 0 0,-15 0 0,1 0 0,-1 0 0,0 0 0,0-2 0,0 1 0,-1-1 0,1-1 0,-1 1 0,1-2 0,-1 1 0,17-13 0,-21 14 0,0-1 0,0 0 0,0-1 0,0 1 0,-1-1 0,0 0 0,0 0 0,0 0 0,-1-1 0,1 1 0,-1-1 0,-1 0 0,1 0 0,-1 0 0,0 0 0,0-1 0,-1 1 0,0 0 0,1-13 0,-2 13 0,1 0 0,-2 0 0,1 1 0,-1-1 0,0 0 0,0 0 0,0 1 0,-3-7 0,2 9 0,0 0 0,0 0 0,-1 0 0,1 0 0,-1 0 0,0 0 0,0 1 0,0-1 0,0 1 0,0 0 0,0 0 0,-1 0 0,-5-2 0,0 1-179,0-1-1,-1 2 1,0 0-1,0 0 1,0 1-1,0 0 1,0 0 0,0 1-1,-12 2 1,-6-2-2490,22 1 1844,1-1 0,-1 1 0,1 0 0,0 0 0,-1 0 1,1 1-1,0 0 0,0 0 0,0 0 0,0 1 1,-7 5-1,-1 1-2294,1 1 0,-20 21 0,4-1-904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7 156 688,'1'-17'1138,"1"1"0,6-29-1,-1 7 3000,-4-2 12498,0 82-9031,-4 20-7357,-1-9-204,1-26-43,-1 0 0,-8 32 0,5-32 0,1 0 0,-1 33 0,5-50-212,0-8 251,-1 0 0,1 0 0,0 0 0,0 1 0,1-1 0,-1 0 0,0 0 0,1 0 0,-1 0 0,1 0 0,1 4 0,-1-6-216,0 1 0,1 0 0,-1 0 0,1 0 0,-1-1-1,1 1 1,-1-1 0,1 1 0,-1-1 0,1 0 0,-1 1 0,1-1 0,-1 0 0,1 0-1,0 0 1,-1 0 0,3-1 0,-1 1-922,0 0 0,-1 0 0,1-1 1,0 1-1,0-1 0,-1 0 0,1 0 0,-1 0 0,1 0 0,0 0 0,3-3 1,23-21-6300,-2 2 3093,-6 9 2016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86 416,'0'-27'-456,"0"-17"8411,0 30 480,0 47-4397,-15 115-1151,15-71-2704,0-42-5908,7-35 36,9 0 3456,-15 0 1536,50 0-5640,-29 0 5017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61 176,'1'-6'224,"1"1"0,1-1 0,-1 0 0,1 1 0,0 0 0,5-7 0,-6 10 54,0 1 0,-1-1 0,1 1 0,0 0 0,0-1 0,0 1 0,0 0 0,0 0 0,1 1-1,-1-1 1,0 0 0,0 1 0,1-1 0,-1 1 0,0 0 0,0 0 0,1 0 0,3 0 1630,-6 4-118,0 230 14767,-15-127-12942,15-105-3938,0-37-22954,1 22 20622,4 4 502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65 432,'2'-12'1636,"0"1"-1,-1-1 0,0-18 13708,-1 40-14030,-1-1 0,1 1 0,-2-1 0,1 1 0,-1-1 0,-1 0 0,-4 11 0,1 0-798,0 0 1,-6 39 0,9-40-481,0 7-30,1 0 0,3 49 0,0-26-5927,-1-24-10730,-3-3 13485,-15 3 493,-3 4 548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32 127 208,'0'-1'43,"0"0"-1,0 0 1,-1 0 0,1 0-1,0 0 1,0 0 0,-1 0-1,1 0 1,0 0 0,-1 0-1,1 0 1,-1 0 0,0 1-1,1-1 1,-1 0 0,-1-1-1,2 1 10,-1 1 0,0-1 0,0 0 0,1 0 0,-1 0 0,1 0 0,-1 0 0,1 0 0,-1 0 0,1 0 0,0 0 0,-1-1 0,1 1 0,0 0 0,0 0 0,0-2 0,0-3 364,0 0 1,0 0-1,-1 1 1,0-1-1,0 0 1,0 0-1,0 1 0,-1-1 1,-4-9-1,3-9 13937,3 39-11106,0 125 5875,0 187-9058,0-325-165,0 0 0,1 0 0,-1 0 1,0 0-1,1 0 0,-1 0 0,1 0 0,-1 0 0,1-1 0,0 1 0,0 0 1,0 0-1,0-1 0,0 1 0,0 0 0,2 1 0,-1-2-337,-1 0 0,0 0 0,0 0 0,1-1 0,-1 1 1,0 0-1,1-1 0,-1 1 0,0-1 0,1 0 0,-1 1 0,1-1 0,-1 0 0,1 0 0,-1 0 0,0 0 0,1 0 0,-1 0 0,1 0 0,-1-1 0,1 1 0,-1 0 0,0-1 0,1 1 0,-1-1 0,2-1 0,1 0-243,-1 0 0,1-1-1,-1 0 1,0 1 0,0-1-1,0-1 1,0 1 0,0 0-1,-1-1 1,0 1-1,1-1 1,-1 0 0,-1 0-1,4-7 1,-3 6-64,0-1 1,1 1-1,0 0 0,0 0 0,1 0 1,-1 0-1,6-5 0,6-4-735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67 608,'-2'-2'331,"-1"0"0,1-1 0,-1 1-1,1-1 1,0 1 0,0-1-1,0 0 1,0 1 0,1-1 0,-1 0-1,1 0 1,-2-7 0,-2-15 16066,-6 29-13907,10 0-1894,0-1 0,0 1 0,0 0 0,1 0 0,-1-1 0,1 1 0,0 0 0,0 0 0,0 0-1,1 5 1,-2 28 1474,-51 208-1723,50-236-347,0 1 0,1-1 0,1 1 0,-1 0 0,2-1 0,-1 1 0,3 11 0,-2-20-121,-1-1 1,0 1-1,1-1 1,-1 0-1,1 1 0,-1-1 1,1 0-1,-1 1 1,1-1-1,-1 0 0,1 0 1,-1 0-1,1 1 1,-1-1-1,1 0 1,-1 0-1,1 0 0,-1 0 1,1 0-1,0 0 1,-1 0-1,1 0 0,-1 0 1,1 0-1,-1 0 1,1 0-1,-1-1 0,1 1 1,-1 0-1,1 0 1,-1-1-1,2 1 0,15-9-5311,-14 5 4206,1 0 0,-1 1 0,-1-1-1,1 0 1,-1-1 0,4-6 0,14-21-4955,10-3 1325,-20 18 3154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0 752,'0'69'19445,"0"6"-9163,0 20-7209,0 46-10253,20-150-7633,-14 2 12670,-1 0 0,9-13 0,-8 11 1220,10-13-1123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12 848,'-12'-1'12478,"21"-2"-11680,1 1 1,0 0-1,0 0 0,0 1 0,1 1 0,-1-1 1,0 2-1,12 1 0,12-1 235,-33-1-1012,1 0-1,-1 0 1,1 0-1,-1 1 1,1-1-1,-1 0 1,1 1-1,-1-1 1,0 1-1,1 0 1,-1-1-1,0 1 1,1 0-1,-1 0 1,0 0-1,0 0 1,0 0-1,1 0 1,-1 0-1,-1 0 1,1 0-1,0 0 1,0 1-1,0-1 1,0 0-1,-1 1 1,1-1 0,-1 0-1,1 1 1,-1-1-1,1 3 1,0 6 24,0-1 1,0 0 0,0 1 0,-2 10 0,0-3 61,0-8-71,0-1 1,0 0 0,-1 0-1,-1 0 1,1-1 0,-1 1-1,0 0 1,-1-1 0,0 0-1,-9 13 1,7-12-2,1-1 0,1 1 0,-1 1-1,1-1 1,1 0 0,0 1 0,0 0 0,0-1 0,1 1 0,1 0-1,-2 11 1,3-19-30,0 0-1,1-1 0,-1 1 0,0 0 0,0-1 0,0 1 1,1 0-1,-1-1 0,0 1 0,1-1 0,-1 1 1,0 0-1,1-1 0,-1 1 0,1-1 0,-1 1 1,1-1-1,-1 0 0,1 1 0,-1-1 0,1 1 0,-1-1 1,1 0-1,0 0 0,1 1 0,26 5-91,45-6-995,-46-1-11,-23 0 627,1 1-1,-1 0 0,0-1 0,0 0 0,0 0 0,0 0 0,0-1 1,0 0-1,0 1 0,4-3 0,15-13-10605,-22 12 8764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83 464,'0'-3'147,"0"0"-1,0 0 0,-1 0 0,0 0 1,1 0-1,-1 0 0,0 0 1,-2-3-1,1 3 128,1 0 1,0 0-1,0 1 0,0-1 1,1 0-1,-1 0 0,1 0 1,-1-4-1,1 6-175,0 0-1,0 0 1,0 0-1,0 0 1,0 1-1,-1-1 1,1 0 0,0 0-1,0 0 1,-1 0-1,1 1 1,-1-1-1,1 0 1,-1 0-1,1 0 1,-2 0 0,1 0 336,0 0-1,0 0 1,0 1 0,0-1 0,0 0 0,-1 1 0,1-1 0,0 1 0,0-1 0,-1 1 0,1 0-1,0 0 1,0 0 0,-1-1 0,1 1 0,-3 1 0,2-1 187,0 0 0,0 0 1,0 1-1,0-1 0,0 1 0,0-1 1,1 1-1,-1 0 0,0 0 0,0 0 0,-2 2 1,-6 11 1183,4 7 304,2 0 0,-3 35-1,5 99 593,3-81-2679,-1-73-199,0 0-1,0 1 1,0-1-1,0 1 0,0-1 1,0 1-1,1-1 1,-1 0-1,1 1 0,-1-1 1,1 1-1,-1-1 0,1 0 1,-1 0-1,1 1 1,0-1-1,0 0 0,0 0 1,0 0-1,0 0 1,0 0-1,0 0 0,0 0 1,0 0-1,0 0 1,1-1-1,-1 1 0,0 0 1,3 0-1,4-19-14140,-7 14 13700,0 1-1,1-1 1,-1 0 0,1 1-1,-1-1 1,1 1 0,0-1-1,1 1 1,2-3 0,27-32-2893,-12 23 2427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1 784,'0'0'8703,"0"4"-5939,-15 88 8246,15-86-10428,-1 1 1,0 0-1,0-1 0,-3 11 0,2-10-179,0-1 0,1 1 0,0 0-1,-1 11 1,2-4-1805,0 21 5847,0-22-5965,0 1-5181,23-1-13224,-22-13 19462,12 0-844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0 448,'1'1'279,"0"-1"1,0 1-1,0-1 0,0 1 0,-1-1 1,1 1-1,0 0 0,0-1 0,0 1 1,0 0-1,-1 0 0,1-1 0,0 1 1,-1 0-1,1 0 0,-1 0 1,1 0-1,-1 0 0,1 0 0,-1 0 1,0 0-1,1 0 0,-1 0 0,0 0 1,0 0-1,0 1 0,0-1 0,0 0 1,0 0-1,0 2 0,0 49 3795,-1-34-1795,1 115 8969,0-77-9897,0-19-5794,0-5-6576,1-92 2781,7 31 6234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45 160,'0'-1'202,"0"0"0,-1 0 1,1 0-1,0 0 0,1 0 0,-1 0 0,0 0 0,0 0 0,0 0 1,0 0-1,1 1 0,-1-1 0,0 0 0,1 0 0,-1 0 0,1 0 1,-1 0-1,1 1 0,-1-1 0,1 0 0,0 1 0,-1-1 0,1 0 1,0 1-1,0-1 0,-1 1 0,1-1 0,0 1 0,0-1 0,0 1 1,0-1-1,-1 1 0,1 0 0,0 0 0,0-1 0,0 1 0,0 0 1,0 0-1,2 0 0,18-6 2493,-13 3-1973,1 1 0,0 0 0,-1 0 0,10-1 0,67 2 4,-46 2-420,-37-1 4,-2 4-192,0-1 0,0 1 0,-1-1 0,1 1 0,-1-1 0,0 1 0,0-1 0,0 1 0,0-1 0,0 0 0,-1 0 0,1 1 0,-1-1 0,0 0 0,0 0 0,0-1 0,-1 1 0,1 0 0,-1-1 0,1 1 0,-1-1 0,0 0 0,0 0 0,-5 3 0,-38 29 1379,35-25-1069,-1 1-1,0-2 1,-1 0 0,0 0-1,0-1 1,-16 6-1,22-11-250,0 1 0,0-1 0,1 1 0,-1 1 0,1-1 0,0 1 0,0 1 0,-7 5 0,12-10-174,1 1 0,0-1 1,-1 1-1,1-1 0,0 1 0,-1-1 0,1 0 0,0 1 1,0 0-1,-1-1 0,1 1 0,0-1 0,0 1 0,0-1 1,0 1-1,0-1 0,0 1 0,0-1 0,0 1 0,0 0 1,0-1-1,0 1 0,0-1 0,0 1 0,0-1 0,1 1 1,-1-1-1,0 1 0,0-1 0,1 1 0,-1-1 0,0 1 0,0-1 1,1 1-1,0 0 0,12 10-42,26-6-95,-27-1-11,0 1-1,0 1 1,0 0-1,-1 1 1,0 0-1,0 0 0,10 10 1,-17-13 342,1 1 0,-1-1 0,0 1 1,0 0-1,0 1 0,-1-1 0,1 0 0,-1 1 1,-1 0-1,1 0 0,-1 0 0,0 0 0,0 0 1,-1 0-1,0 1 0,0-1 0,0 10 0,-1-14-122,0 0 166,0 0 1,0 0-1,0 0 1,0 0-1,0 0 1,0 0-1,-1 0 0,1 0 1,-1 0-1,0 3 1,-1-4-36,1 1-1,-1-1 1,0 0 0,1 0 0,-1 0-1,0 0 1,0 0 0,0 0 0,0-1-1,-2 2 1,1-1-171,-11 6 286,11-6-307,1 1 0,-1-1 0,0 0-1,0 1 1,0-1 0,0-1-1,0 1 1,0 0 0,0-1 0,0 1-1,-4-1 1,-99 0-79,59 0-2661,43 0 1829,0-1 0,-1 1-1,1-1 1,0 0 0,0 0-1,-8-3 1,-5-8-3838,16 11 4213,1 1 1,-1-1-1,0 0 0,1 0 1,-1 0-1,1 0 0,-1 0 0,1 0 1,-1-1-1,1 1 0,0 0 1,0 0-1,-1 0 0,1 0 1,0-1-1,0-13-4072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1.png"/><Relationship Id="rId21" Type="http://schemas.openxmlformats.org/officeDocument/2006/relationships/image" Target="../media/image593.png"/><Relationship Id="rId42" Type="http://schemas.openxmlformats.org/officeDocument/2006/relationships/customXml" Target="../ink/ink704.xml"/><Relationship Id="rId63" Type="http://schemas.openxmlformats.org/officeDocument/2006/relationships/image" Target="../media/image614.png"/><Relationship Id="rId84" Type="http://schemas.openxmlformats.org/officeDocument/2006/relationships/customXml" Target="../ink/ink725.xml"/><Relationship Id="rId138" Type="http://schemas.openxmlformats.org/officeDocument/2006/relationships/customXml" Target="../ink/ink752.xml"/><Relationship Id="rId159" Type="http://schemas.openxmlformats.org/officeDocument/2006/relationships/image" Target="../media/image662.png"/><Relationship Id="rId170" Type="http://schemas.openxmlformats.org/officeDocument/2006/relationships/customXml" Target="../ink/ink768.xml"/><Relationship Id="rId107" Type="http://schemas.openxmlformats.org/officeDocument/2006/relationships/image" Target="../media/image636.png"/><Relationship Id="rId11" Type="http://schemas.openxmlformats.org/officeDocument/2006/relationships/image" Target="../media/image588.png"/><Relationship Id="rId32" Type="http://schemas.openxmlformats.org/officeDocument/2006/relationships/customXml" Target="../ink/ink699.xml"/><Relationship Id="rId53" Type="http://schemas.openxmlformats.org/officeDocument/2006/relationships/image" Target="../media/image609.png"/><Relationship Id="rId74" Type="http://schemas.openxmlformats.org/officeDocument/2006/relationships/customXml" Target="../ink/ink720.xml"/><Relationship Id="rId128" Type="http://schemas.openxmlformats.org/officeDocument/2006/relationships/customXml" Target="../ink/ink747.xml"/><Relationship Id="rId149" Type="http://schemas.openxmlformats.org/officeDocument/2006/relationships/image" Target="../media/image657.png"/><Relationship Id="rId5" Type="http://schemas.openxmlformats.org/officeDocument/2006/relationships/image" Target="../media/image585.png"/><Relationship Id="rId95" Type="http://schemas.openxmlformats.org/officeDocument/2006/relationships/image" Target="../media/image630.png"/><Relationship Id="rId160" Type="http://schemas.openxmlformats.org/officeDocument/2006/relationships/customXml" Target="../ink/ink763.xml"/><Relationship Id="rId22" Type="http://schemas.openxmlformats.org/officeDocument/2006/relationships/customXml" Target="../ink/ink694.xml"/><Relationship Id="rId43" Type="http://schemas.openxmlformats.org/officeDocument/2006/relationships/image" Target="../media/image604.png"/><Relationship Id="rId64" Type="http://schemas.openxmlformats.org/officeDocument/2006/relationships/customXml" Target="../ink/ink715.xml"/><Relationship Id="rId118" Type="http://schemas.openxmlformats.org/officeDocument/2006/relationships/customXml" Target="../ink/ink742.xml"/><Relationship Id="rId139" Type="http://schemas.openxmlformats.org/officeDocument/2006/relationships/image" Target="../media/image652.png"/><Relationship Id="rId85" Type="http://schemas.openxmlformats.org/officeDocument/2006/relationships/image" Target="../media/image625.png"/><Relationship Id="rId150" Type="http://schemas.openxmlformats.org/officeDocument/2006/relationships/customXml" Target="../ink/ink758.xml"/><Relationship Id="rId171" Type="http://schemas.openxmlformats.org/officeDocument/2006/relationships/image" Target="../media/image668.png"/><Relationship Id="rId12" Type="http://schemas.openxmlformats.org/officeDocument/2006/relationships/customXml" Target="../ink/ink689.xml"/><Relationship Id="rId33" Type="http://schemas.openxmlformats.org/officeDocument/2006/relationships/image" Target="../media/image599.png"/><Relationship Id="rId108" Type="http://schemas.openxmlformats.org/officeDocument/2006/relationships/customXml" Target="../ink/ink737.xml"/><Relationship Id="rId129" Type="http://schemas.openxmlformats.org/officeDocument/2006/relationships/image" Target="../media/image647.png"/><Relationship Id="rId54" Type="http://schemas.openxmlformats.org/officeDocument/2006/relationships/customXml" Target="../ink/ink710.xml"/><Relationship Id="rId75" Type="http://schemas.openxmlformats.org/officeDocument/2006/relationships/image" Target="../media/image620.png"/><Relationship Id="rId96" Type="http://schemas.openxmlformats.org/officeDocument/2006/relationships/customXml" Target="../ink/ink731.xml"/><Relationship Id="rId140" Type="http://schemas.openxmlformats.org/officeDocument/2006/relationships/customXml" Target="../ink/ink753.xml"/><Relationship Id="rId161" Type="http://schemas.openxmlformats.org/officeDocument/2006/relationships/image" Target="../media/image663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86.xml"/><Relationship Id="rId23" Type="http://schemas.openxmlformats.org/officeDocument/2006/relationships/image" Target="../media/image594.png"/><Relationship Id="rId28" Type="http://schemas.openxmlformats.org/officeDocument/2006/relationships/customXml" Target="../ink/ink697.xml"/><Relationship Id="rId49" Type="http://schemas.openxmlformats.org/officeDocument/2006/relationships/image" Target="../media/image607.png"/><Relationship Id="rId114" Type="http://schemas.openxmlformats.org/officeDocument/2006/relationships/customXml" Target="../ink/ink740.xml"/><Relationship Id="rId119" Type="http://schemas.openxmlformats.org/officeDocument/2006/relationships/image" Target="../media/image642.png"/><Relationship Id="rId44" Type="http://schemas.openxmlformats.org/officeDocument/2006/relationships/customXml" Target="../ink/ink705.xml"/><Relationship Id="rId60" Type="http://schemas.openxmlformats.org/officeDocument/2006/relationships/customXml" Target="../ink/ink713.xml"/><Relationship Id="rId65" Type="http://schemas.openxmlformats.org/officeDocument/2006/relationships/image" Target="../media/image615.png"/><Relationship Id="rId81" Type="http://schemas.openxmlformats.org/officeDocument/2006/relationships/image" Target="../media/image623.png"/><Relationship Id="rId86" Type="http://schemas.openxmlformats.org/officeDocument/2006/relationships/customXml" Target="../ink/ink726.xml"/><Relationship Id="rId130" Type="http://schemas.openxmlformats.org/officeDocument/2006/relationships/customXml" Target="../ink/ink748.xml"/><Relationship Id="rId135" Type="http://schemas.openxmlformats.org/officeDocument/2006/relationships/image" Target="../media/image650.png"/><Relationship Id="rId151" Type="http://schemas.openxmlformats.org/officeDocument/2006/relationships/image" Target="../media/image658.png"/><Relationship Id="rId156" Type="http://schemas.openxmlformats.org/officeDocument/2006/relationships/customXml" Target="../ink/ink761.xml"/><Relationship Id="rId172" Type="http://schemas.openxmlformats.org/officeDocument/2006/relationships/customXml" Target="../ink/ink769.xml"/><Relationship Id="rId13" Type="http://schemas.openxmlformats.org/officeDocument/2006/relationships/image" Target="../media/image589.png"/><Relationship Id="rId18" Type="http://schemas.openxmlformats.org/officeDocument/2006/relationships/customXml" Target="../ink/ink692.xml"/><Relationship Id="rId39" Type="http://schemas.openxmlformats.org/officeDocument/2006/relationships/image" Target="../media/image602.png"/><Relationship Id="rId109" Type="http://schemas.openxmlformats.org/officeDocument/2006/relationships/image" Target="../media/image637.png"/><Relationship Id="rId34" Type="http://schemas.openxmlformats.org/officeDocument/2006/relationships/customXml" Target="../ink/ink700.xml"/><Relationship Id="rId50" Type="http://schemas.openxmlformats.org/officeDocument/2006/relationships/customXml" Target="../ink/ink708.xml"/><Relationship Id="rId55" Type="http://schemas.openxmlformats.org/officeDocument/2006/relationships/image" Target="../media/image610.png"/><Relationship Id="rId76" Type="http://schemas.openxmlformats.org/officeDocument/2006/relationships/customXml" Target="../ink/ink721.xml"/><Relationship Id="rId97" Type="http://schemas.openxmlformats.org/officeDocument/2006/relationships/image" Target="../media/image631.png"/><Relationship Id="rId104" Type="http://schemas.openxmlformats.org/officeDocument/2006/relationships/customXml" Target="../ink/ink735.xml"/><Relationship Id="rId120" Type="http://schemas.openxmlformats.org/officeDocument/2006/relationships/customXml" Target="../ink/ink743.xml"/><Relationship Id="rId125" Type="http://schemas.openxmlformats.org/officeDocument/2006/relationships/image" Target="../media/image645.png"/><Relationship Id="rId141" Type="http://schemas.openxmlformats.org/officeDocument/2006/relationships/image" Target="../media/image653.png"/><Relationship Id="rId146" Type="http://schemas.openxmlformats.org/officeDocument/2006/relationships/customXml" Target="../ink/ink756.xml"/><Relationship Id="rId167" Type="http://schemas.openxmlformats.org/officeDocument/2006/relationships/image" Target="../media/image666.png"/><Relationship Id="rId7" Type="http://schemas.openxmlformats.org/officeDocument/2006/relationships/image" Target="../media/image586.png"/><Relationship Id="rId71" Type="http://schemas.openxmlformats.org/officeDocument/2006/relationships/image" Target="../media/image618.png"/><Relationship Id="rId92" Type="http://schemas.openxmlformats.org/officeDocument/2006/relationships/customXml" Target="../ink/ink729.xml"/><Relationship Id="rId162" Type="http://schemas.openxmlformats.org/officeDocument/2006/relationships/customXml" Target="../ink/ink764.xml"/><Relationship Id="rId2" Type="http://schemas.openxmlformats.org/officeDocument/2006/relationships/customXml" Target="../ink/ink684.xml"/><Relationship Id="rId29" Type="http://schemas.openxmlformats.org/officeDocument/2006/relationships/image" Target="../media/image597.png"/><Relationship Id="rId24" Type="http://schemas.openxmlformats.org/officeDocument/2006/relationships/customXml" Target="../ink/ink695.xml"/><Relationship Id="rId40" Type="http://schemas.openxmlformats.org/officeDocument/2006/relationships/customXml" Target="../ink/ink703.xml"/><Relationship Id="rId45" Type="http://schemas.openxmlformats.org/officeDocument/2006/relationships/image" Target="../media/image605.png"/><Relationship Id="rId66" Type="http://schemas.openxmlformats.org/officeDocument/2006/relationships/customXml" Target="../ink/ink716.xml"/><Relationship Id="rId87" Type="http://schemas.openxmlformats.org/officeDocument/2006/relationships/image" Target="../media/image626.png"/><Relationship Id="rId110" Type="http://schemas.openxmlformats.org/officeDocument/2006/relationships/customXml" Target="../ink/ink738.xml"/><Relationship Id="rId115" Type="http://schemas.openxmlformats.org/officeDocument/2006/relationships/image" Target="../media/image640.png"/><Relationship Id="rId131" Type="http://schemas.openxmlformats.org/officeDocument/2006/relationships/image" Target="../media/image648.png"/><Relationship Id="rId136" Type="http://schemas.openxmlformats.org/officeDocument/2006/relationships/customXml" Target="../ink/ink751.xml"/><Relationship Id="rId157" Type="http://schemas.openxmlformats.org/officeDocument/2006/relationships/image" Target="../media/image661.png"/><Relationship Id="rId61" Type="http://schemas.openxmlformats.org/officeDocument/2006/relationships/image" Target="../media/image613.png"/><Relationship Id="rId82" Type="http://schemas.openxmlformats.org/officeDocument/2006/relationships/customXml" Target="../ink/ink724.xml"/><Relationship Id="rId152" Type="http://schemas.openxmlformats.org/officeDocument/2006/relationships/customXml" Target="../ink/ink759.xml"/><Relationship Id="rId173" Type="http://schemas.openxmlformats.org/officeDocument/2006/relationships/image" Target="../media/image669.png"/><Relationship Id="rId19" Type="http://schemas.openxmlformats.org/officeDocument/2006/relationships/image" Target="../media/image592.png"/><Relationship Id="rId14" Type="http://schemas.openxmlformats.org/officeDocument/2006/relationships/customXml" Target="../ink/ink690.xml"/><Relationship Id="rId30" Type="http://schemas.openxmlformats.org/officeDocument/2006/relationships/customXml" Target="../ink/ink698.xml"/><Relationship Id="rId35" Type="http://schemas.openxmlformats.org/officeDocument/2006/relationships/image" Target="../media/image600.png"/><Relationship Id="rId56" Type="http://schemas.openxmlformats.org/officeDocument/2006/relationships/customXml" Target="../ink/ink711.xml"/><Relationship Id="rId77" Type="http://schemas.openxmlformats.org/officeDocument/2006/relationships/image" Target="../media/image621.png"/><Relationship Id="rId100" Type="http://schemas.openxmlformats.org/officeDocument/2006/relationships/customXml" Target="../ink/ink733.xml"/><Relationship Id="rId105" Type="http://schemas.openxmlformats.org/officeDocument/2006/relationships/image" Target="../media/image635.png"/><Relationship Id="rId126" Type="http://schemas.openxmlformats.org/officeDocument/2006/relationships/customXml" Target="../ink/ink746.xml"/><Relationship Id="rId147" Type="http://schemas.openxmlformats.org/officeDocument/2006/relationships/image" Target="../media/image656.png"/><Relationship Id="rId168" Type="http://schemas.openxmlformats.org/officeDocument/2006/relationships/customXml" Target="../ink/ink767.xml"/><Relationship Id="rId8" Type="http://schemas.openxmlformats.org/officeDocument/2006/relationships/customXml" Target="../ink/ink687.xml"/><Relationship Id="rId51" Type="http://schemas.openxmlformats.org/officeDocument/2006/relationships/image" Target="../media/image608.png"/><Relationship Id="rId72" Type="http://schemas.openxmlformats.org/officeDocument/2006/relationships/customXml" Target="../ink/ink719.xml"/><Relationship Id="rId93" Type="http://schemas.openxmlformats.org/officeDocument/2006/relationships/image" Target="../media/image629.png"/><Relationship Id="rId98" Type="http://schemas.openxmlformats.org/officeDocument/2006/relationships/customXml" Target="../ink/ink732.xml"/><Relationship Id="rId121" Type="http://schemas.openxmlformats.org/officeDocument/2006/relationships/image" Target="../media/image643.png"/><Relationship Id="rId142" Type="http://schemas.openxmlformats.org/officeDocument/2006/relationships/customXml" Target="../ink/ink754.xml"/><Relationship Id="rId163" Type="http://schemas.openxmlformats.org/officeDocument/2006/relationships/image" Target="../media/image664.png"/><Relationship Id="rId3" Type="http://schemas.openxmlformats.org/officeDocument/2006/relationships/image" Target="../media/image584.png"/><Relationship Id="rId25" Type="http://schemas.openxmlformats.org/officeDocument/2006/relationships/image" Target="../media/image595.png"/><Relationship Id="rId46" Type="http://schemas.openxmlformats.org/officeDocument/2006/relationships/customXml" Target="../ink/ink706.xml"/><Relationship Id="rId67" Type="http://schemas.openxmlformats.org/officeDocument/2006/relationships/image" Target="../media/image616.png"/><Relationship Id="rId116" Type="http://schemas.openxmlformats.org/officeDocument/2006/relationships/customXml" Target="../ink/ink741.xml"/><Relationship Id="rId137" Type="http://schemas.openxmlformats.org/officeDocument/2006/relationships/image" Target="../media/image651.png"/><Relationship Id="rId158" Type="http://schemas.openxmlformats.org/officeDocument/2006/relationships/customXml" Target="../ink/ink762.xml"/><Relationship Id="rId20" Type="http://schemas.openxmlformats.org/officeDocument/2006/relationships/customXml" Target="../ink/ink693.xml"/><Relationship Id="rId41" Type="http://schemas.openxmlformats.org/officeDocument/2006/relationships/image" Target="../media/image603.png"/><Relationship Id="rId62" Type="http://schemas.openxmlformats.org/officeDocument/2006/relationships/customXml" Target="../ink/ink714.xml"/><Relationship Id="rId83" Type="http://schemas.openxmlformats.org/officeDocument/2006/relationships/image" Target="../media/image624.png"/><Relationship Id="rId88" Type="http://schemas.openxmlformats.org/officeDocument/2006/relationships/customXml" Target="../ink/ink727.xml"/><Relationship Id="rId111" Type="http://schemas.openxmlformats.org/officeDocument/2006/relationships/image" Target="../media/image638.png"/><Relationship Id="rId132" Type="http://schemas.openxmlformats.org/officeDocument/2006/relationships/customXml" Target="../ink/ink749.xml"/><Relationship Id="rId153" Type="http://schemas.openxmlformats.org/officeDocument/2006/relationships/image" Target="../media/image659.png"/><Relationship Id="rId174" Type="http://schemas.openxmlformats.org/officeDocument/2006/relationships/customXml" Target="../ink/ink770.xml"/><Relationship Id="rId15" Type="http://schemas.openxmlformats.org/officeDocument/2006/relationships/image" Target="../media/image590.png"/><Relationship Id="rId36" Type="http://schemas.openxmlformats.org/officeDocument/2006/relationships/customXml" Target="../ink/ink701.xml"/><Relationship Id="rId57" Type="http://schemas.openxmlformats.org/officeDocument/2006/relationships/image" Target="../media/image611.png"/><Relationship Id="rId106" Type="http://schemas.openxmlformats.org/officeDocument/2006/relationships/customXml" Target="../ink/ink736.xml"/><Relationship Id="rId127" Type="http://schemas.openxmlformats.org/officeDocument/2006/relationships/image" Target="../media/image646.png"/><Relationship Id="rId10" Type="http://schemas.openxmlformats.org/officeDocument/2006/relationships/customXml" Target="../ink/ink688.xml"/><Relationship Id="rId31" Type="http://schemas.openxmlformats.org/officeDocument/2006/relationships/image" Target="../media/image598.png"/><Relationship Id="rId52" Type="http://schemas.openxmlformats.org/officeDocument/2006/relationships/customXml" Target="../ink/ink709.xml"/><Relationship Id="rId73" Type="http://schemas.openxmlformats.org/officeDocument/2006/relationships/image" Target="../media/image619.png"/><Relationship Id="rId78" Type="http://schemas.openxmlformats.org/officeDocument/2006/relationships/customXml" Target="../ink/ink722.xml"/><Relationship Id="rId94" Type="http://schemas.openxmlformats.org/officeDocument/2006/relationships/customXml" Target="../ink/ink730.xml"/><Relationship Id="rId99" Type="http://schemas.openxmlformats.org/officeDocument/2006/relationships/image" Target="../media/image632.png"/><Relationship Id="rId101" Type="http://schemas.openxmlformats.org/officeDocument/2006/relationships/image" Target="../media/image633.png"/><Relationship Id="rId122" Type="http://schemas.openxmlformats.org/officeDocument/2006/relationships/customXml" Target="../ink/ink744.xml"/><Relationship Id="rId143" Type="http://schemas.openxmlformats.org/officeDocument/2006/relationships/image" Target="../media/image654.png"/><Relationship Id="rId148" Type="http://schemas.openxmlformats.org/officeDocument/2006/relationships/customXml" Target="../ink/ink757.xml"/><Relationship Id="rId164" Type="http://schemas.openxmlformats.org/officeDocument/2006/relationships/customXml" Target="../ink/ink765.xml"/><Relationship Id="rId169" Type="http://schemas.openxmlformats.org/officeDocument/2006/relationships/image" Target="../media/image667.png"/><Relationship Id="rId4" Type="http://schemas.openxmlformats.org/officeDocument/2006/relationships/customXml" Target="../ink/ink685.xml"/><Relationship Id="rId9" Type="http://schemas.openxmlformats.org/officeDocument/2006/relationships/image" Target="../media/image587.png"/><Relationship Id="rId26" Type="http://schemas.openxmlformats.org/officeDocument/2006/relationships/customXml" Target="../ink/ink696.xml"/><Relationship Id="rId47" Type="http://schemas.openxmlformats.org/officeDocument/2006/relationships/image" Target="../media/image606.png"/><Relationship Id="rId68" Type="http://schemas.openxmlformats.org/officeDocument/2006/relationships/customXml" Target="../ink/ink717.xml"/><Relationship Id="rId89" Type="http://schemas.openxmlformats.org/officeDocument/2006/relationships/image" Target="../media/image627.png"/><Relationship Id="rId112" Type="http://schemas.openxmlformats.org/officeDocument/2006/relationships/customXml" Target="../ink/ink739.xml"/><Relationship Id="rId133" Type="http://schemas.openxmlformats.org/officeDocument/2006/relationships/image" Target="../media/image649.png"/><Relationship Id="rId154" Type="http://schemas.openxmlformats.org/officeDocument/2006/relationships/customXml" Target="../ink/ink760.xml"/><Relationship Id="rId175" Type="http://schemas.openxmlformats.org/officeDocument/2006/relationships/image" Target="../media/image670.png"/><Relationship Id="rId16" Type="http://schemas.openxmlformats.org/officeDocument/2006/relationships/customXml" Target="../ink/ink691.xml"/><Relationship Id="rId37" Type="http://schemas.openxmlformats.org/officeDocument/2006/relationships/image" Target="../media/image601.png"/><Relationship Id="rId58" Type="http://schemas.openxmlformats.org/officeDocument/2006/relationships/customXml" Target="../ink/ink712.xml"/><Relationship Id="rId79" Type="http://schemas.openxmlformats.org/officeDocument/2006/relationships/image" Target="../media/image622.png"/><Relationship Id="rId102" Type="http://schemas.openxmlformats.org/officeDocument/2006/relationships/customXml" Target="../ink/ink734.xml"/><Relationship Id="rId123" Type="http://schemas.openxmlformats.org/officeDocument/2006/relationships/image" Target="../media/image644.png"/><Relationship Id="rId144" Type="http://schemas.openxmlformats.org/officeDocument/2006/relationships/customXml" Target="../ink/ink755.xml"/><Relationship Id="rId90" Type="http://schemas.openxmlformats.org/officeDocument/2006/relationships/customXml" Target="../ink/ink728.xml"/><Relationship Id="rId165" Type="http://schemas.openxmlformats.org/officeDocument/2006/relationships/image" Target="../media/image665.png"/><Relationship Id="rId27" Type="http://schemas.openxmlformats.org/officeDocument/2006/relationships/image" Target="../media/image596.png"/><Relationship Id="rId48" Type="http://schemas.openxmlformats.org/officeDocument/2006/relationships/customXml" Target="../ink/ink707.xml"/><Relationship Id="rId69" Type="http://schemas.openxmlformats.org/officeDocument/2006/relationships/image" Target="../media/image617.png"/><Relationship Id="rId113" Type="http://schemas.openxmlformats.org/officeDocument/2006/relationships/image" Target="../media/image639.png"/><Relationship Id="rId134" Type="http://schemas.openxmlformats.org/officeDocument/2006/relationships/customXml" Target="../ink/ink750.xml"/><Relationship Id="rId80" Type="http://schemas.openxmlformats.org/officeDocument/2006/relationships/customXml" Target="../ink/ink723.xml"/><Relationship Id="rId155" Type="http://schemas.openxmlformats.org/officeDocument/2006/relationships/image" Target="../media/image660.png"/><Relationship Id="rId17" Type="http://schemas.openxmlformats.org/officeDocument/2006/relationships/image" Target="../media/image591.png"/><Relationship Id="rId38" Type="http://schemas.openxmlformats.org/officeDocument/2006/relationships/customXml" Target="../ink/ink702.xml"/><Relationship Id="rId59" Type="http://schemas.openxmlformats.org/officeDocument/2006/relationships/image" Target="../media/image612.png"/><Relationship Id="rId103" Type="http://schemas.openxmlformats.org/officeDocument/2006/relationships/image" Target="../media/image634.png"/><Relationship Id="rId124" Type="http://schemas.openxmlformats.org/officeDocument/2006/relationships/customXml" Target="../ink/ink745.xml"/><Relationship Id="rId70" Type="http://schemas.openxmlformats.org/officeDocument/2006/relationships/customXml" Target="../ink/ink718.xml"/><Relationship Id="rId91" Type="http://schemas.openxmlformats.org/officeDocument/2006/relationships/image" Target="../media/image628.png"/><Relationship Id="rId145" Type="http://schemas.openxmlformats.org/officeDocument/2006/relationships/image" Target="../media/image655.png"/><Relationship Id="rId166" Type="http://schemas.openxmlformats.org/officeDocument/2006/relationships/customXml" Target="../ink/ink76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14:cNvPr>
              <p14:cNvContentPartPr/>
              <p14:nvPr/>
            </p14:nvContentPartPr>
            <p14:xfrm>
              <a:off x="3408808" y="2093845"/>
              <a:ext cx="14337720" cy="96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448" y="2084485"/>
                <a:ext cx="14356440" cy="9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C9447-2870-4F70-9FF1-9D57D834DBEB}"/>
              </a:ext>
            </a:extLst>
          </p:cNvPr>
          <p:cNvGrpSpPr/>
          <p:nvPr/>
        </p:nvGrpSpPr>
        <p:grpSpPr>
          <a:xfrm>
            <a:off x="7770135" y="2293683"/>
            <a:ext cx="820800" cy="259560"/>
            <a:chOff x="7770135" y="2293683"/>
            <a:chExt cx="8208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14:cNvPr>
                <p14:cNvContentPartPr/>
                <p14:nvPr/>
              </p14:nvContentPartPr>
              <p14:xfrm>
                <a:off x="7770135" y="2293683"/>
                <a:ext cx="15264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1135" y="2284683"/>
                  <a:ext cx="170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14:cNvPr>
                <p14:cNvContentPartPr/>
                <p14:nvPr/>
              </p14:nvContentPartPr>
              <p14:xfrm>
                <a:off x="8027895" y="2451363"/>
                <a:ext cx="78480" cy="10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8895" y="2442363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14:cNvPr>
                <p14:cNvContentPartPr/>
                <p14:nvPr/>
              </p14:nvContentPartPr>
              <p14:xfrm>
                <a:off x="8110335" y="2338683"/>
                <a:ext cx="126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1695" y="2329683"/>
                  <a:ext cx="144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14:cNvPr>
                <p14:cNvContentPartPr/>
                <p14:nvPr/>
              </p14:nvContentPartPr>
              <p14:xfrm>
                <a:off x="8263695" y="2335443"/>
                <a:ext cx="17532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4695" y="2326803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14:cNvPr>
                <p14:cNvContentPartPr/>
                <p14:nvPr/>
              </p14:nvContentPartPr>
              <p14:xfrm>
                <a:off x="8436135" y="2346603"/>
                <a:ext cx="15480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27495" y="2337603"/>
                  <a:ext cx="172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D3E1C-A9AC-4046-BD5A-B7677B7FD593}"/>
              </a:ext>
            </a:extLst>
          </p:cNvPr>
          <p:cNvGrpSpPr/>
          <p:nvPr/>
        </p:nvGrpSpPr>
        <p:grpSpPr>
          <a:xfrm>
            <a:off x="7739895" y="4841763"/>
            <a:ext cx="315360" cy="284400"/>
            <a:chOff x="7739895" y="4841763"/>
            <a:chExt cx="315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14:cNvPr>
                <p14:cNvContentPartPr/>
                <p14:nvPr/>
              </p14:nvContentPartPr>
              <p14:xfrm>
                <a:off x="7739895" y="4841763"/>
                <a:ext cx="15084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895" y="4832763"/>
                  <a:ext cx="16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14:cNvPr>
                <p14:cNvContentPartPr/>
                <p14:nvPr/>
              </p14:nvContentPartPr>
              <p14:xfrm>
                <a:off x="7972815" y="4988643"/>
                <a:ext cx="8244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3815" y="4980003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69EA7B-616C-4F47-AAAD-261C6636E756}"/>
              </a:ext>
            </a:extLst>
          </p:cNvPr>
          <p:cNvGrpSpPr/>
          <p:nvPr/>
        </p:nvGrpSpPr>
        <p:grpSpPr>
          <a:xfrm>
            <a:off x="8201415" y="4910883"/>
            <a:ext cx="142920" cy="198000"/>
            <a:chOff x="8201415" y="4910883"/>
            <a:chExt cx="1429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14:cNvPr>
                <p14:cNvContentPartPr/>
                <p14:nvPr/>
              </p14:nvContentPartPr>
              <p14:xfrm>
                <a:off x="8201415" y="4910883"/>
                <a:ext cx="2448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2415" y="4902243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14:cNvPr>
                <p14:cNvContentPartPr/>
                <p14:nvPr/>
              </p14:nvContentPartPr>
              <p14:xfrm>
                <a:off x="8310495" y="4932483"/>
                <a:ext cx="3384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1855" y="4923843"/>
                  <a:ext cx="514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14:cNvPr>
              <p14:cNvContentPartPr/>
              <p14:nvPr/>
            </p14:nvContentPartPr>
            <p14:xfrm>
              <a:off x="9172335" y="4073163"/>
              <a:ext cx="77040" cy="20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3695" y="4064523"/>
                <a:ext cx="94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14:cNvPr>
              <p14:cNvContentPartPr/>
              <p14:nvPr/>
            </p14:nvContentPartPr>
            <p14:xfrm>
              <a:off x="9373575" y="2095323"/>
              <a:ext cx="163440" cy="15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4935" y="2086683"/>
                <a:ext cx="181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14:cNvPr>
              <p14:cNvContentPartPr/>
              <p14:nvPr/>
            </p14:nvContentPartPr>
            <p14:xfrm>
              <a:off x="12304335" y="2208003"/>
              <a:ext cx="16920" cy="22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95335" y="2199363"/>
                <a:ext cx="345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0179A-E79C-4C62-89C5-233CA474CAAD}"/>
              </a:ext>
            </a:extLst>
          </p:cNvPr>
          <p:cNvGrpSpPr/>
          <p:nvPr/>
        </p:nvGrpSpPr>
        <p:grpSpPr>
          <a:xfrm>
            <a:off x="12472815" y="2184243"/>
            <a:ext cx="369720" cy="391680"/>
            <a:chOff x="12472815" y="2184243"/>
            <a:chExt cx="3697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14:cNvPr>
                <p14:cNvContentPartPr/>
                <p14:nvPr/>
              </p14:nvContentPartPr>
              <p14:xfrm>
                <a:off x="12472815" y="2184243"/>
                <a:ext cx="78120" cy="26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63815" y="2175603"/>
                  <a:ext cx="95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14:cNvPr>
                <p14:cNvContentPartPr/>
                <p14:nvPr/>
              </p14:nvContentPartPr>
              <p14:xfrm>
                <a:off x="12597735" y="2345163"/>
                <a:ext cx="12420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88735" y="2336163"/>
                  <a:ext cx="141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14:cNvPr>
                <p14:cNvContentPartPr/>
                <p14:nvPr/>
              </p14:nvContentPartPr>
              <p14:xfrm>
                <a:off x="12721215" y="2337243"/>
                <a:ext cx="12132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2215" y="2328243"/>
                  <a:ext cx="1389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14:cNvPr>
              <p14:cNvContentPartPr/>
              <p14:nvPr/>
            </p14:nvContentPartPr>
            <p14:xfrm>
              <a:off x="15592575" y="2521203"/>
              <a:ext cx="145440" cy="21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83575" y="2512203"/>
                <a:ext cx="16308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80B75-5AC0-43D9-BAFB-43705B9B040B}"/>
              </a:ext>
            </a:extLst>
          </p:cNvPr>
          <p:cNvGrpSpPr/>
          <p:nvPr/>
        </p:nvGrpSpPr>
        <p:grpSpPr>
          <a:xfrm>
            <a:off x="15953655" y="2533803"/>
            <a:ext cx="476640" cy="272160"/>
            <a:chOff x="15953655" y="2533803"/>
            <a:chExt cx="476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14:cNvPr>
                <p14:cNvContentPartPr/>
                <p14:nvPr/>
              </p14:nvContentPartPr>
              <p14:xfrm>
                <a:off x="15953655" y="2677443"/>
                <a:ext cx="5580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45015" y="2668803"/>
                  <a:ext cx="7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14:cNvPr>
                <p14:cNvContentPartPr/>
                <p14:nvPr/>
              </p14:nvContentPartPr>
              <p14:xfrm>
                <a:off x="16156695" y="2533803"/>
                <a:ext cx="104400" cy="23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48055" y="2524803"/>
                  <a:ext cx="12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14:cNvPr>
                <p14:cNvContentPartPr/>
                <p14:nvPr/>
              </p14:nvContentPartPr>
              <p14:xfrm>
                <a:off x="16088295" y="2630283"/>
                <a:ext cx="17640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079655" y="2621643"/>
                  <a:ext cx="194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14:cNvPr>
                <p14:cNvContentPartPr/>
                <p14:nvPr/>
              </p14:nvContentPartPr>
              <p14:xfrm>
                <a:off x="16344255" y="2561163"/>
                <a:ext cx="86040" cy="15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35615" y="2552523"/>
                  <a:ext cx="103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14801-6867-48A3-95DF-02531A8D7845}"/>
              </a:ext>
            </a:extLst>
          </p:cNvPr>
          <p:cNvGrpSpPr/>
          <p:nvPr/>
        </p:nvGrpSpPr>
        <p:grpSpPr>
          <a:xfrm>
            <a:off x="16573935" y="2589963"/>
            <a:ext cx="276840" cy="216720"/>
            <a:chOff x="16573935" y="2589963"/>
            <a:chExt cx="276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14:cNvPr>
                <p14:cNvContentPartPr/>
                <p14:nvPr/>
              </p14:nvContentPartPr>
              <p14:xfrm>
                <a:off x="16573935" y="2589963"/>
                <a:ext cx="135000" cy="1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65295" y="2581323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14:cNvPr>
                <p14:cNvContentPartPr/>
                <p14:nvPr/>
              </p14:nvContentPartPr>
              <p14:xfrm>
                <a:off x="16760055" y="2633163"/>
                <a:ext cx="9072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51055" y="2624523"/>
                  <a:ext cx="10836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14:cNvPr>
              <p14:cNvContentPartPr/>
              <p14:nvPr/>
            </p14:nvContentPartPr>
            <p14:xfrm>
              <a:off x="18670575" y="2674764"/>
              <a:ext cx="37440" cy="29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61575" y="2665764"/>
                <a:ext cx="550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B3C799-FEC2-4DE5-BD0F-5C4D14254928}"/>
              </a:ext>
            </a:extLst>
          </p:cNvPr>
          <p:cNvGrpSpPr/>
          <p:nvPr/>
        </p:nvGrpSpPr>
        <p:grpSpPr>
          <a:xfrm>
            <a:off x="17634855" y="2833884"/>
            <a:ext cx="237600" cy="360720"/>
            <a:chOff x="17634855" y="2833884"/>
            <a:chExt cx="237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14:cNvPr>
                <p14:cNvContentPartPr/>
                <p14:nvPr/>
              </p14:nvContentPartPr>
              <p14:xfrm>
                <a:off x="17657895" y="2849724"/>
                <a:ext cx="15552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48895" y="2841084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14:cNvPr>
                <p14:cNvContentPartPr/>
                <p14:nvPr/>
              </p14:nvContentPartPr>
              <p14:xfrm>
                <a:off x="17819535" y="2833884"/>
                <a:ext cx="5292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10535" y="2825244"/>
                  <a:ext cx="70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14:cNvPr>
                <p14:cNvContentPartPr/>
                <p14:nvPr/>
              </p14:nvContentPartPr>
              <p14:xfrm>
                <a:off x="17668695" y="2881044"/>
                <a:ext cx="158400" cy="27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60055" y="2872404"/>
                  <a:ext cx="176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14:cNvPr>
                <p14:cNvContentPartPr/>
                <p14:nvPr/>
              </p14:nvContentPartPr>
              <p14:xfrm>
                <a:off x="17634855" y="2862684"/>
                <a:ext cx="20304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25855" y="2853684"/>
                  <a:ext cx="220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41DD1B-6B19-4945-AA2F-892A8D0240F1}"/>
              </a:ext>
            </a:extLst>
          </p:cNvPr>
          <p:cNvGrpSpPr/>
          <p:nvPr/>
        </p:nvGrpSpPr>
        <p:grpSpPr>
          <a:xfrm>
            <a:off x="1772563" y="2231098"/>
            <a:ext cx="738000" cy="269640"/>
            <a:chOff x="1772563" y="2231098"/>
            <a:chExt cx="7380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14:cNvPr>
                <p14:cNvContentPartPr/>
                <p14:nvPr/>
              </p14:nvContentPartPr>
              <p14:xfrm>
                <a:off x="1772563" y="2231098"/>
                <a:ext cx="50760" cy="26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3923" y="2222458"/>
                  <a:ext cx="68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14:cNvPr>
                <p14:cNvContentPartPr/>
                <p14:nvPr/>
              </p14:nvContentPartPr>
              <p14:xfrm>
                <a:off x="1942483" y="2308498"/>
                <a:ext cx="10980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3483" y="2299858"/>
                  <a:ext cx="12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14:cNvPr>
                <p14:cNvContentPartPr/>
                <p14:nvPr/>
              </p14:nvContentPartPr>
              <p14:xfrm>
                <a:off x="2153443" y="2300938"/>
                <a:ext cx="111960" cy="13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44443" y="2291938"/>
                  <a:ext cx="12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14:cNvPr>
                <p14:cNvContentPartPr/>
                <p14:nvPr/>
              </p14:nvContentPartPr>
              <p14:xfrm>
                <a:off x="2348203" y="2340898"/>
                <a:ext cx="16236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9203" y="2331898"/>
                  <a:ext cx="1800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14:cNvPr>
              <p14:cNvContentPartPr/>
              <p14:nvPr/>
            </p14:nvContentPartPr>
            <p14:xfrm>
              <a:off x="1886683" y="2918698"/>
              <a:ext cx="12240" cy="208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78043" y="2910058"/>
                <a:ext cx="29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14:cNvPr>
              <p14:cNvContentPartPr/>
              <p14:nvPr/>
            </p14:nvContentPartPr>
            <p14:xfrm>
              <a:off x="2108443" y="2990698"/>
              <a:ext cx="240480" cy="144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9803" y="2981698"/>
                <a:ext cx="258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14:cNvPr>
              <p14:cNvContentPartPr/>
              <p14:nvPr/>
            </p14:nvContentPartPr>
            <p14:xfrm>
              <a:off x="2557723" y="3062698"/>
              <a:ext cx="45360" cy="168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49083" y="3054058"/>
                <a:ext cx="6300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04413C6-1CA2-4738-9ED6-4AD88076BBE0}"/>
              </a:ext>
            </a:extLst>
          </p:cNvPr>
          <p:cNvGrpSpPr/>
          <p:nvPr/>
        </p:nvGrpSpPr>
        <p:grpSpPr>
          <a:xfrm>
            <a:off x="1828723" y="3511258"/>
            <a:ext cx="503640" cy="200520"/>
            <a:chOff x="1828723" y="3511258"/>
            <a:chExt cx="5036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14:cNvPr>
                <p14:cNvContentPartPr/>
                <p14:nvPr/>
              </p14:nvContentPartPr>
              <p14:xfrm>
                <a:off x="1828723" y="3511258"/>
                <a:ext cx="93240" cy="20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723" y="3502618"/>
                  <a:ext cx="110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14:cNvPr>
                <p14:cNvContentPartPr/>
                <p14:nvPr/>
              </p14:nvContentPartPr>
              <p14:xfrm>
                <a:off x="2037883" y="3542578"/>
                <a:ext cx="102600" cy="14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9243" y="3533938"/>
                  <a:ext cx="120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14:cNvPr>
                <p14:cNvContentPartPr/>
                <p14:nvPr/>
              </p14:nvContentPartPr>
              <p14:xfrm>
                <a:off x="2225443" y="3564178"/>
                <a:ext cx="10692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16443" y="3555538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14:cNvPr>
              <p14:cNvContentPartPr/>
              <p14:nvPr/>
            </p14:nvContentPartPr>
            <p14:xfrm>
              <a:off x="2565283" y="3550498"/>
              <a:ext cx="126720" cy="12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56643" y="3541858"/>
                <a:ext cx="144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14:cNvPr>
              <p14:cNvContentPartPr/>
              <p14:nvPr/>
            </p14:nvContentPartPr>
            <p14:xfrm>
              <a:off x="1775083" y="4203898"/>
              <a:ext cx="50760" cy="21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66083" y="4195258"/>
                <a:ext cx="684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E2E00E8-0D29-4860-9834-356F0A627439}"/>
              </a:ext>
            </a:extLst>
          </p:cNvPr>
          <p:cNvGrpSpPr/>
          <p:nvPr/>
        </p:nvGrpSpPr>
        <p:grpSpPr>
          <a:xfrm>
            <a:off x="1992883" y="4271938"/>
            <a:ext cx="344880" cy="126720"/>
            <a:chOff x="1992883" y="4271938"/>
            <a:chExt cx="3448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14:cNvPr>
                <p14:cNvContentPartPr/>
                <p14:nvPr/>
              </p14:nvContentPartPr>
              <p14:xfrm>
                <a:off x="1992883" y="4274098"/>
                <a:ext cx="10260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84243" y="4265098"/>
                  <a:ext cx="12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14:cNvPr>
                <p14:cNvContentPartPr/>
                <p14:nvPr/>
              </p14:nvContentPartPr>
              <p14:xfrm>
                <a:off x="2214283" y="4271938"/>
                <a:ext cx="123480" cy="12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5643" y="4262938"/>
                  <a:ext cx="141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14:cNvPr>
              <p14:cNvContentPartPr/>
              <p14:nvPr/>
            </p14:nvContentPartPr>
            <p14:xfrm>
              <a:off x="2568883" y="4271938"/>
              <a:ext cx="217080" cy="18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60243" y="4263298"/>
                <a:ext cx="234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14:cNvPr>
              <p14:cNvContentPartPr/>
              <p14:nvPr/>
            </p14:nvContentPartPr>
            <p14:xfrm>
              <a:off x="1823323" y="4878178"/>
              <a:ext cx="39600" cy="19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14323" y="4869178"/>
                <a:ext cx="57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14:cNvPr>
              <p14:cNvContentPartPr/>
              <p14:nvPr/>
            </p14:nvContentPartPr>
            <p14:xfrm>
              <a:off x="2040043" y="4967098"/>
              <a:ext cx="92160" cy="11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31043" y="4958098"/>
                <a:ext cx="109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14:cNvPr>
              <p14:cNvContentPartPr/>
              <p14:nvPr/>
            </p14:nvContentPartPr>
            <p14:xfrm>
              <a:off x="2414803" y="4976458"/>
              <a:ext cx="10080" cy="14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05803" y="4967458"/>
                <a:ext cx="27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14:cNvPr>
              <p14:cNvContentPartPr/>
              <p14:nvPr/>
            </p14:nvContentPartPr>
            <p14:xfrm>
              <a:off x="2678323" y="4904458"/>
              <a:ext cx="139320" cy="153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69683" y="4895458"/>
                <a:ext cx="156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14:cNvPr>
              <p14:cNvContentPartPr/>
              <p14:nvPr/>
            </p14:nvContentPartPr>
            <p14:xfrm>
              <a:off x="2054443" y="5286778"/>
              <a:ext cx="40320" cy="17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45803" y="5278138"/>
                <a:ext cx="5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14:cNvPr>
              <p14:cNvContentPartPr/>
              <p14:nvPr/>
            </p14:nvContentPartPr>
            <p14:xfrm>
              <a:off x="2231923" y="5294698"/>
              <a:ext cx="105480" cy="145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23283" y="5285698"/>
                <a:ext cx="12312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551EB73-56E7-4CAC-972F-17CD17F6DBCA}"/>
              </a:ext>
            </a:extLst>
          </p:cNvPr>
          <p:cNvGrpSpPr/>
          <p:nvPr/>
        </p:nvGrpSpPr>
        <p:grpSpPr>
          <a:xfrm>
            <a:off x="2568883" y="5299018"/>
            <a:ext cx="219240" cy="156600"/>
            <a:chOff x="2568883" y="5299018"/>
            <a:chExt cx="2192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14:cNvPr>
                <p14:cNvContentPartPr/>
                <p14:nvPr/>
              </p14:nvContentPartPr>
              <p14:xfrm>
                <a:off x="2568883" y="5305498"/>
                <a:ext cx="61560" cy="11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60243" y="5296858"/>
                  <a:ext cx="7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14:cNvPr>
                <p14:cNvContentPartPr/>
                <p14:nvPr/>
              </p14:nvContentPartPr>
              <p14:xfrm>
                <a:off x="2707843" y="5299018"/>
                <a:ext cx="80280" cy="15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9203" y="5290018"/>
                  <a:ext cx="9792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14:cNvPr>
              <p14:cNvContentPartPr/>
              <p14:nvPr/>
            </p14:nvContentPartPr>
            <p14:xfrm>
              <a:off x="2076763" y="5805178"/>
              <a:ext cx="71280" cy="14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68123" y="5796538"/>
                <a:ext cx="88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14:cNvPr>
              <p14:cNvContentPartPr/>
              <p14:nvPr/>
            </p14:nvContentPartPr>
            <p14:xfrm>
              <a:off x="2302123" y="5829298"/>
              <a:ext cx="127440" cy="121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93483" y="5820298"/>
                <a:ext cx="145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14:cNvPr>
              <p14:cNvContentPartPr/>
              <p14:nvPr/>
            </p14:nvContentPartPr>
            <p14:xfrm>
              <a:off x="2641243" y="5851618"/>
              <a:ext cx="48600" cy="130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32243" y="5842618"/>
                <a:ext cx="66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14:cNvPr>
              <p14:cNvContentPartPr/>
              <p14:nvPr/>
            </p14:nvContentPartPr>
            <p14:xfrm>
              <a:off x="2817283" y="5852698"/>
              <a:ext cx="136440" cy="121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08283" y="5844058"/>
                <a:ext cx="154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14:cNvPr>
              <p14:cNvContentPartPr/>
              <p14:nvPr/>
            </p14:nvContentPartPr>
            <p14:xfrm>
              <a:off x="2134723" y="6572260"/>
              <a:ext cx="45360" cy="14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26083" y="6563260"/>
                <a:ext cx="63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14:cNvPr>
              <p14:cNvContentPartPr/>
              <p14:nvPr/>
            </p14:nvContentPartPr>
            <p14:xfrm>
              <a:off x="2318323" y="6569380"/>
              <a:ext cx="26640" cy="126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09683" y="6560380"/>
                <a:ext cx="44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14:cNvPr>
              <p14:cNvContentPartPr/>
              <p14:nvPr/>
            </p14:nvContentPartPr>
            <p14:xfrm>
              <a:off x="2539363" y="6561100"/>
              <a:ext cx="168840" cy="126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30723" y="6552460"/>
                <a:ext cx="18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14:cNvPr>
              <p14:cNvContentPartPr/>
              <p14:nvPr/>
            </p14:nvContentPartPr>
            <p14:xfrm>
              <a:off x="2747443" y="6564700"/>
              <a:ext cx="180000" cy="99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38443" y="6556060"/>
                <a:ext cx="197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14:cNvPr>
              <p14:cNvContentPartPr/>
              <p14:nvPr/>
            </p14:nvContentPartPr>
            <p14:xfrm>
              <a:off x="2146603" y="7138180"/>
              <a:ext cx="89280" cy="128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37603" y="7129180"/>
                <a:ext cx="106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14:cNvPr>
              <p14:cNvContentPartPr/>
              <p14:nvPr/>
            </p14:nvContentPartPr>
            <p14:xfrm>
              <a:off x="2381323" y="7130980"/>
              <a:ext cx="33840" cy="117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72683" y="7121980"/>
                <a:ext cx="51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14:cNvPr>
              <p14:cNvContentPartPr/>
              <p14:nvPr/>
            </p14:nvContentPartPr>
            <p14:xfrm>
              <a:off x="2616403" y="7094620"/>
              <a:ext cx="93960" cy="142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07763" y="7085620"/>
                <a:ext cx="111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14:cNvPr>
              <p14:cNvContentPartPr/>
              <p14:nvPr/>
            </p14:nvContentPartPr>
            <p14:xfrm>
              <a:off x="2827723" y="7122340"/>
              <a:ext cx="21600" cy="109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8723" y="7113700"/>
                <a:ext cx="39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14:cNvPr>
              <p14:cNvContentPartPr/>
              <p14:nvPr/>
            </p14:nvContentPartPr>
            <p14:xfrm>
              <a:off x="2225443" y="7642900"/>
              <a:ext cx="24480" cy="135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16803" y="7634260"/>
                <a:ext cx="42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14:cNvPr>
              <p14:cNvContentPartPr/>
              <p14:nvPr/>
            </p14:nvContentPartPr>
            <p14:xfrm>
              <a:off x="2362963" y="7663780"/>
              <a:ext cx="33480" cy="131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54323" y="7654780"/>
                <a:ext cx="51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14:cNvPr>
              <p14:cNvContentPartPr/>
              <p14:nvPr/>
            </p14:nvContentPartPr>
            <p14:xfrm>
              <a:off x="2560963" y="7685380"/>
              <a:ext cx="101160" cy="116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52323" y="7676740"/>
                <a:ext cx="118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14:cNvPr>
              <p14:cNvContentPartPr/>
              <p14:nvPr/>
            </p14:nvContentPartPr>
            <p14:xfrm>
              <a:off x="2808643" y="7725700"/>
              <a:ext cx="93240" cy="123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99643" y="7717060"/>
                <a:ext cx="110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14:cNvPr>
              <p14:cNvContentPartPr/>
              <p14:nvPr/>
            </p14:nvContentPartPr>
            <p14:xfrm>
              <a:off x="2374483" y="8236540"/>
              <a:ext cx="59400" cy="184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65483" y="8227900"/>
                <a:ext cx="77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14:cNvPr>
              <p14:cNvContentPartPr/>
              <p14:nvPr/>
            </p14:nvContentPartPr>
            <p14:xfrm>
              <a:off x="2541523" y="8290900"/>
              <a:ext cx="49680" cy="140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32523" y="8281900"/>
                <a:ext cx="673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0E93C9-2970-4559-B1AE-CEEA65F6E43B}"/>
              </a:ext>
            </a:extLst>
          </p:cNvPr>
          <p:cNvGrpSpPr/>
          <p:nvPr/>
        </p:nvGrpSpPr>
        <p:grpSpPr>
          <a:xfrm>
            <a:off x="2730523" y="8297380"/>
            <a:ext cx="321840" cy="203760"/>
            <a:chOff x="2730523" y="8297380"/>
            <a:chExt cx="32184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14:cNvPr>
                <p14:cNvContentPartPr/>
                <p14:nvPr/>
              </p14:nvContentPartPr>
              <p14:xfrm>
                <a:off x="2730523" y="8297380"/>
                <a:ext cx="11340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21883" y="8288740"/>
                  <a:ext cx="13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14:cNvPr>
                <p14:cNvContentPartPr/>
                <p14:nvPr/>
              </p14:nvContentPartPr>
              <p14:xfrm>
                <a:off x="2923123" y="8302060"/>
                <a:ext cx="129240" cy="199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14483" y="8293060"/>
                  <a:ext cx="1468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14:cNvPr>
              <p14:cNvContentPartPr/>
              <p14:nvPr/>
            </p14:nvContentPartPr>
            <p14:xfrm>
              <a:off x="2556643" y="8877062"/>
              <a:ext cx="18000" cy="14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48003" y="8868062"/>
                <a:ext cx="35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14:cNvPr>
              <p14:cNvContentPartPr/>
              <p14:nvPr/>
            </p14:nvContentPartPr>
            <p14:xfrm>
              <a:off x="2785243" y="8906582"/>
              <a:ext cx="49680" cy="131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76603" y="8897582"/>
                <a:ext cx="67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14:cNvPr>
              <p14:cNvContentPartPr/>
              <p14:nvPr/>
            </p14:nvContentPartPr>
            <p14:xfrm>
              <a:off x="3014203" y="8882462"/>
              <a:ext cx="13320" cy="138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05203" y="8873462"/>
                <a:ext cx="309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14:cNvPr>
              <p14:cNvContentPartPr/>
              <p14:nvPr/>
            </p14:nvContentPartPr>
            <p14:xfrm>
              <a:off x="3232723" y="8941142"/>
              <a:ext cx="125280" cy="126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24083" y="8932502"/>
                <a:ext cx="14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14:cNvPr>
              <p14:cNvContentPartPr/>
              <p14:nvPr/>
            </p14:nvContentPartPr>
            <p14:xfrm>
              <a:off x="2633323" y="9409142"/>
              <a:ext cx="53280" cy="155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24323" y="9400142"/>
                <a:ext cx="70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14:cNvPr>
              <p14:cNvContentPartPr/>
              <p14:nvPr/>
            </p14:nvContentPartPr>
            <p14:xfrm>
              <a:off x="2856523" y="9423542"/>
              <a:ext cx="35280" cy="105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47883" y="9414902"/>
                <a:ext cx="52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14:cNvPr>
              <p14:cNvContentPartPr/>
              <p14:nvPr/>
            </p14:nvContentPartPr>
            <p14:xfrm>
              <a:off x="3025003" y="9405902"/>
              <a:ext cx="24480" cy="12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16363" y="9397262"/>
                <a:ext cx="42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14:cNvPr>
              <p14:cNvContentPartPr/>
              <p14:nvPr/>
            </p14:nvContentPartPr>
            <p14:xfrm>
              <a:off x="3312643" y="9404462"/>
              <a:ext cx="32040" cy="173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04003" y="9395462"/>
                <a:ext cx="49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14:cNvPr>
              <p14:cNvContentPartPr/>
              <p14:nvPr/>
            </p14:nvContentPartPr>
            <p14:xfrm>
              <a:off x="2757883" y="9870302"/>
              <a:ext cx="51120" cy="188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49243" y="9861302"/>
                <a:ext cx="68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14:cNvPr>
              <p14:cNvContentPartPr/>
              <p14:nvPr/>
            </p14:nvContentPartPr>
            <p14:xfrm>
              <a:off x="2925643" y="9881102"/>
              <a:ext cx="43920" cy="15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16643" y="9872462"/>
                <a:ext cx="61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14:cNvPr>
              <p14:cNvContentPartPr/>
              <p14:nvPr/>
            </p14:nvContentPartPr>
            <p14:xfrm>
              <a:off x="3086203" y="9905222"/>
              <a:ext cx="2448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77563" y="9896222"/>
                <a:ext cx="42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14:cNvPr>
              <p14:cNvContentPartPr/>
              <p14:nvPr/>
            </p14:nvContentPartPr>
            <p14:xfrm>
              <a:off x="3270883" y="9914582"/>
              <a:ext cx="110880" cy="122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62243" y="9905582"/>
                <a:ext cx="128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14:cNvPr>
              <p14:cNvContentPartPr/>
              <p14:nvPr/>
            </p14:nvContentPartPr>
            <p14:xfrm>
              <a:off x="2722603" y="10372502"/>
              <a:ext cx="37800" cy="139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13963" y="10363502"/>
                <a:ext cx="55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14:cNvPr>
              <p14:cNvContentPartPr/>
              <p14:nvPr/>
            </p14:nvContentPartPr>
            <p14:xfrm>
              <a:off x="2893963" y="10396982"/>
              <a:ext cx="13320" cy="98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84963" y="10388342"/>
                <a:ext cx="30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14:cNvPr>
              <p14:cNvContentPartPr/>
              <p14:nvPr/>
            </p14:nvContentPartPr>
            <p14:xfrm>
              <a:off x="3053443" y="10407062"/>
              <a:ext cx="9000" cy="128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44803" y="10398062"/>
                <a:ext cx="26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14:cNvPr>
              <p14:cNvContentPartPr/>
              <p14:nvPr/>
            </p14:nvContentPartPr>
            <p14:xfrm>
              <a:off x="3216523" y="10415702"/>
              <a:ext cx="126000" cy="171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07523" y="10406702"/>
                <a:ext cx="14364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374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062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386</Words>
  <Application>Microsoft Office PowerPoint</Application>
  <PresentationFormat>Custom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85</cp:revision>
  <dcterms:modified xsi:type="dcterms:W3CDTF">2022-02-22T07:58:06Z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