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322</Words>
  <Application>Microsoft Office PowerPoint</Application>
  <PresentationFormat>Custom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81</cp:revision>
  <dcterms:modified xsi:type="dcterms:W3CDTF">2022-02-22T07:34:19Z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