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  <p:sldId id="263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>
        <p:scale>
          <a:sx n="66" d="100"/>
          <a:sy n="66" d="100"/>
        </p:scale>
        <p:origin x="-1286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145 310 176,'19'-14'1149,"-16"11"-427,0 1 1,0 0-1,0 0 1,0-1-1,-1 0 1,1 0-1,3-5 0,-5 6 471,0 0-1,0 0 0,0 0 0,0 0 0,-1 0 0,1 0 0,-1-1 0,0 1 0,0 0 0,1-3 0,-1 4-729,-1 1-1,1-1 1,0 0-1,0 1 1,0-1-1,0 0 0,-6-6 5550,6 7-5549,-1 0-1,0-1 1,-19-6 2005,15 6-2537,1 1-1,0 0 1,0 0 0,-1 0-1,1 0 1,0 0-1,-8 3 1,3 1 69,0 0 0,0 1 0,1 0 0,-1 0 0,2 1 0,-1 0 0,0 0 0,-8 10 0,12-11 0,0-1 0,0 1 0,0 0 0,1 0 0,0 0 0,0 0 0,0 1 0,0-1 0,1 1 0,0 0 0,0 0 0,1-1 0,-1 1 0,0 10 0,2 0 0,-1 32 0,1-47 0,0 0 0,0 0 0,0 0 0,1 0 0,-1 0 0,0 0 0,0 0 0,0 0 0,1 0 0,-1 0 0,1 0 0,-1 0 0,1 0 0,-1 0 0,1 0 0,-1 0 0,1-1 0,0 1 0,-1 0 0,1 0 0,0-1 0,0 1 0,0 0 0,0-1 0,-1 1 0,1-1 0,0 1 0,0-1 0,0 0 0,0 1 0,0-1 0,0 0 0,1 1 0,4-1 0,-1 0 0,1 1 0,0-1 0,-1 0 0,1 0 0,0-1 0,-1 0 0,1 0 0,0 0 0,-1-1 0,0 0 0,1 0 0,-1 0 0,0 0 0,0-1 0,0 0 0,7-6 0,0-2 0,0 0 0,-1-1 0,-1 0 0,0-1 0,0 0 0,-1-1 0,-1 0 0,9-20 0,3-15 0,16-63 0,-20 60 0,0-35 0,-16 91 0,-1 0 0,-1 0 0,1 1 0,-1-1 0,1 0 0,-1 0 0,0-1 0,-1 1 0,-3 5 0,-9 17 0,8-5 0,1 1 0,1 0 0,1 0 0,0 0 0,2 1 0,1-1 0,0 1 0,5 30 0,-4-47 8,1 0-1,0 1 1,0-1-1,0 0 1,1 0 0,0-1-1,0 1 1,1 0 0,0-1-1,5 9 1,-6-12-58,0 1 1,0-1-1,0 1 1,0-1-1,0 0 1,1 0-1,-1 0 1,1 0 0,0 0-1,0 0 1,-1-1-1,1 1 1,0-1-1,0 0 1,1 0-1,-1 0 1,0-1-1,0 1 1,0 0-1,5-1 1,-7 0-426,0-1-1,0 1 1,0-1 0,0 0 0,0 1 0,0-1-1,0 0 1,0 1 0,0-1 0,-1 0-1,1 0 1,0 0 0,0 0 0,-1 0 0,1 0-1,-1 0 1,1 0 0,-1 0 0,1 0-1,-1 0 1,0 0 0,1 0 0,-1-2 0,1 1-502,-1-1 1,1 1 0,0 0 0,0 0-1,0 1 1,0-1 0,0 0 0,0 0 0,0 0-1,1 1 1,2-3 0,11-11-5350,-7 11 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36 320,'1'-2'253,"1"0"0,-1 0 0,0 0 0,0 0 0,0-1 1,0 1-1,0 0 0,0-1 0,-1 1 0,1-1 0,-1 1 0,0-1 0,0-3 3460,-4 7-2838,0 0-1,-1 0 1,1 0 0,0 0-1,0 1 1,0 0-1,0 0 1,0 0-1,1 0 1,-1 0 0,1 1-1,-1 0 1,1-1-1,0 1 1,-4 5-1,-10 11 1468,-20 30 0,23-31-1850,12-15-531,0 1 1,1-1-1,-1 0 0,1 1 1,-1 0-1,1-1 0,0 1 0,1 0 1,-1 0-1,0 4 0,1-5-494,0 0-1,0 0 0,0 0 0,0 0 1,1 0-1,-1 0 0,3 6 1,-1-8-145,1 1 1,0 0 0,0-1 0,-1 0 0,1 1 0,0-1-1,0 0 1,1-1 0,-1 1 0,0 0 0,0-1 0,0 0-1,6 0 1,4 2-1306,-6-1 1464,0-1-1,0 1 1,0-1 0,-1 0 0,1-1-1,0 0 1,0 0 0,-1 0 0,1-1-1,0 0 1,-1 0 0,0 0 0,1-1 0,5-4-1,-2 1 454,0-1-1,-1 0 1,1 0-1,-1-1 0,-1 0 1,0-1-1,9-12 1,-15 19 266,0-1 1,0 0 0,-1 0 0,1-1 0,-1 1 0,0 0 0,0 0-1,0-1 1,0 1 0,-1 0 0,1-1 0,-1 1 0,0-6 0,0 9-32,-1-1 0,1 1 0,-1-1 1,1 1-1,-1 0 0,0-1 1,1 1-1,-1 0 0,0-1 1,1 1-1,-1 0 0,0-1 1,1 1-1,-1 0 0,0 0 0,0 0 1,1 0-1,-1 0 0,0 0 1,1 0-1,-1 0 0,-1 0 1,-25 0 3629,21 1-2427,2-1-837,0 1 0,1 0 0,-1-1 0,1 2 0,0-1 0,-1 0 0,1 1 0,0-1 0,0 1 0,-1 0 0,1 0 0,1 0 0,-6 6-1,-35 37 4265,40-40-4340,0-1-375,1 0 0,0-1 0,1 1 0,-1 1 0,1-1 0,-1 0 0,1 0 0,1 0 0,-1 1 0,0-1 0,1 0 0,0 1 0,0-1 0,1 0 0,-1 1 0,2 5 0,-2-9-150,1 0 1,-1-1-1,0 1 1,0 0 0,1-1-1,-1 1 1,1 0-1,-1-1 1,1 1 0,-1-1-1,1 1 1,-1-1-1,1 1 1,-1-1 0,1 1-1,0-1 1,-1 0-1,1 1 1,0-1 0,-1 0-1,1 1 1,0-1-1,-1 0 1,1 0 0,1 0-1,26 1-1647,-18-2 920,-1-1 0,1 0 1,16-6-1,-16 2 444,1 0 0,-1 0 0,0-1 0,0 0 0,0-1 0,-1 0 0,11-13 0,-15 15 635,-1 1 0,1-2 0,-1 1 0,0 0 0,0-1 0,-1 0 0,5-11 0,-3 3 2556,-6 26-493,-2 15-1796,4-18-718,0 0-1,0 0 1,1 1 0,0-1-1,0-1 1,1 1 0,4 8 0,-2-5-1620,0-1 1,1 0-1,0-1 1,11 15-1,-15-23 1284,0 1 0,-1-1-1,1 1 1,0-1 0,0 0 0,0 0-1,0 0 1,0 0 0,0 0 0,0-1-1,1 1 1,-1-1 0,0 1 0,0-1-1,1 0 1,-1 0 0,0 1 0,0-2-1,1 1 1,-1 0 0,3-1 0,-1 0 36,1 0 0,0 0 0,-1-1 0,1 1 0,-1-1 0,1 0 0,-1-1 0,8-4 0,5-8-781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75 368,'0'-3'405,"0"0"-1,0-1 0,-1 1 1,1 0-1,-1 0 1,0 0-1,0 0 1,0 0-1,0 0 1,0 0-1,-1 0 0,0 0 1,1 0-1,-1 1 1,0-1-1,-3-3 1,2 4 591,1 0 1,-1 0-1,0 0 1,1 0 0,-1 1-1,0-1 1,0 1-1,0-1 1,0 1 0,0 0-1,-1 0 1,1 1-1,0-1 1,0 1 0,-7-1-1,9 1-888,1 0-1,-1 1 1,1-1-1,-1 0 1,1 0 0,0 0-1,-1 1 1,1-1-1,-1 0 1,1 1-1,-1-1 1,1 0-1,0 1 1,-1-1-1,1 0 1,0 1-1,-1-1 1,1 1-1,0-1 1,0 1 0,-1-1-1,1 1 1,0-1-1,0 1 1,0-1-1,0 1 1,0-1-1,-1 1 1,1-1-1,0 1 1,1 0-1,-2 22 121,2-17 118,0 8-646,2 0 0,0 0-1,0 0 1,2-1 0,-1 1-1,2-1 1,0 0-1,10 17 1,18 44-1937,-32-69 2136,3 9 514,0 1 1,-1-1 0,0 1 0,-1 0 0,1 22 0,-4-35 482,-23-2 908,21 0-1788,-1 0 1,1 0 0,-1 0-1,1 0 1,-1 0-1,1-1 1,0 1 0,-1-1-1,1 0 1,0 1 0,0-1-1,-1 0 1,1 0-1,0 0 1,0-1 0,0 1-1,0 0 1,0-1-1,0 0 1,1 1 0,-3-4-1,2 2-214,0-1-1,0 0 1,1 0-1,0 0 1,0 0-1,0 0 1,0 0-1,1-1 0,-1 1 1,1 0-1,1-5 1,-2 3-107,2 0 1,-1 0 0,1 0-1,0 0 1,0 0-1,0 1 1,1-1-1,0 0 1,0 1 0,0-1-1,1 1 1,0 0-1,0-1 1,0 1-1,1 1 1,-1-1 0,1 0-1,0 1 1,1 0-1,-1 0 1,1 0-1,0 1 1,0-1-1,0 1 1,0 0 0,7-2-1,-9 3 203,0 1-1,0 0 1,1 0-1,-1 0 1,0 0-1,1 0 1,-1 1-1,1-1 1,-1 1-1,1 0 0,-1 0 1,1 0-1,-1 1 1,1-1-1,-1 1 1,1 0-1,-1 0 1,1 0-1,-1 0 1,0 0-1,0 1 1,0 0-1,0-1 1,4 4-1,-4-2 100,1 0-1,-1 0 1,0 1-1,0-1 0,-1 1 1,1 0-1,-1-1 1,0 1-1,0 0 1,0 0-1,0 1 1,-1-1-1,1 0 0,-1 0 1,0 1-1,-1-1 1,1 1-1,-1 6 1,0 77-1379,0-86 162,1-18-5038,4-19 2936,2 8 1041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47 106 640,'3'-27'993,"-3"6"656,0 6 880,0 3 688,-8 5 353,-3-2 127,3 6-431,0 3-1025,0 0-1040,8-4-1073,-7-3-1857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1024,'8'-4'9149,"-4"3"-8709,-1 1 1,1 0-1,-1 0 1,1 0-1,0 0 1,-1 1-1,7 1 1,0 5 479,-1 0-1,0 1 1,13 16 0,-15-17-317,-6-6-451,0 0 0,0 0-1,0 0 1,0 1 0,0-1 0,0 0 0,0 0 0,-1 0-1,1 1 1,0-1 0,-1 0 0,1 1 0,-1-1 0,0 0-1,1 1 1,-1-1 0,0 1 0,0-1 0,0 1 0,0-1-1,0 0 1,0 1 0,0-1 0,-1 1 0,1-1 0,0 0-1,-1 1 1,1-1 0,-1 0 0,1 1 0,-1-1-1,0 0 1,0 0 0,0 1 0,1-1 0,-1 0 0,0 0-1,0 0 1,0 0 0,-1 0 0,1 0 0,0-1 0,0 1-1,0 0 1,-1-1 0,1 1 0,0-1 0,-1 1 0,1-1-1,0 1 1,-1-1 0,1 0 0,-1 0 0,1 0 0,-2 0-1,-5 1-21,-17-1-3143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74 720,'-1'-2'477,"1"0"1,0-1-1,-1 1 0,1 0 0,-1 0 0,0-1 0,0 1 1,0 0-1,0 0 0,0 0 0,0 0 0,0 0 0,-1 1 1,1-1-1,-1 0 0,1 1 0,-1-1 0,0 1 0,-3-3 1,0 0 1184,0 1 0,0 1 1,0-1-1,-1 1 1,1-1-1,-1 2 0,-5-2 1,-6-2 2447,-17-1 923,30 6-5028,1-1 0,0 2 0,0-1 0,-1 0 0,1 1 0,0-1 1,0 1-1,0 0 0,-1 0 0,1 1 0,0-1 0,-4 3 0,5-2-5,1-1 0,-1 1 0,1-1-1,-1 1 1,1 0 0,0 0 0,0 0-1,0 0 1,0 0 0,0 0 0,0 0-1,0 0 1,1 0 0,-1 0 0,1 1-1,0-1 1,-1 0 0,1 0 0,0 0-1,0 3 1,0 15 0,0-8 0,0-1 0,0 1 0,4 19 0,-2-27 0,-1 1 0,0-1 0,1 0 0,0 1 0,0-1 0,1 0 0,-1 0 0,1 0 0,-1-1 0,1 1 0,1 0 0,4 4 0,-4-5 0,0 0 0,0 0 0,1 0 0,-1 0 0,1 0 0,-1-1 0,1 0 0,0 0 0,0-1 0,9 3 0,0-2 0,0-1 0,23-1 0,-17 0 0,-19 0-74,0 0 0,-1 0 0,1 0 0,-1 0 0,1-1 1,-1 1-1,1 0 0,-1 0 0,1 0 0,-1-1 0,1 1 0,-1 0 0,1-1 0,-1 1 0,1-1 0,-1 1 1,1 0-1,-1-1 0,0 1 0,1-1 0,0 0 0,8-26-10353,-2 6 446,-2 13 8375,1 1 0,0 1-1,0-1 1,13-11 0,-14 14 1428,-4 2 450,0 1 0,1-1 0,-1 0 0,0 0 0,0 1 1,-1-1-1,1 0 0,0 0 0,-1 0 0,1 0 0,-1 0 0,1 0 0,-1-6 5432,0 17-3444,-4 70 746,0 4-3784,10-109-12055,1 3 12491,-1-1-1,4-46 1,-10 11 2671,0 20 5043,1 62-13565,5-11 4158,5 3 314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56 624,'0'7'1188,"-1"-1"0,0 1 0,-1 0-1,1-1 1,-1 1 0,0-1 0,-1 1-1,-3 5 1,3-6-338,1 0-1,-1 0 1,1 0-1,0 1 0,0-1 1,1 1-1,-1 12 1,2-17-459,0 0 1,-1 0 0,1 0-1,0 0 1,-1 0 0,1 0 0,-1 0-1,0 0 1,0 0 0,-1 3-1,-3-4 2843,2-15-2597,4 9-628,0 1 0,0 0-1,0 0 1,1 0-1,-1 0 1,1 0-1,0 0 1,0 0 0,0 0-1,0 1 1,1-1-1,0 1 1,0 0 0,0-1-1,5-3 1,13-18-13,-18 21-103,0 0 0,0 0 0,0 0 0,1 0 0,-1 0 1,1 1-1,0-1 0,0 1 0,0 0 0,1 1 0,-1-1 0,1 1 0,0-1 1,-1 1-1,1 1 0,10-3 0,-14 4 83,0 1-1,0-1 1,0 1 0,0 0-1,-1-1 1,1 1 0,0 0-1,0 0 1,0-1-1,-1 1 1,1 0 0,0 0-1,-1 0 1,1 0 0,-1 0-1,1 0 1,-1 0 0,1 0-1,-1 2 1,11 27-23,-9-24 39,0 0-9,0 2 30,1 0 0,0 0 0,1 0 0,0-1 0,8 14 0,-10-20-2,-1 1-1,1-1 0,-1 1 0,1-1 1,0 1-1,-1-1 0,1 0 1,0 0-1,0 0 0,0 0 1,0 0-1,0 0 0,0 0 1,0-1-1,0 1 0,1-1 0,-1 1 1,0-1-1,0 0 0,0 0 1,0 0-1,1 0 0,-1-1 1,0 1-1,0 0 0,0-1 1,4-1-1,1-2 7,0 0 1,-1 0 0,0-1-1,0 0 1,0 0-1,0 0 1,-1-1 0,0 0-1,0 0 1,-1 0 0,1-1-1,-1 1 1,-1-1-1,4-8 1,-6 11 109,1 1 0,-1-1 1,0 1-1,0-1 0,-1 1 0,1-1 0,-1 0 0,0 1 1,0-1-1,0 0 0,0 1 0,-1-1 0,1 0 1,-1 1-1,-1-4 0,1 4 6,0 1 1,0 0-1,0 1 1,0-1 0,0 0-1,-1 0 1,1 0-1,-1 1 1,1-1-1,-1 1 1,1-1-1,-1 1 1,0-1-1,0 1 1,0 0-1,0 0 1,0 0-1,0 0 1,0 1-1,0-1 1,0 0-1,0 1 1,0-1 0,-4 1-1,2-1-85,0 1-1,0-1 1,1 1-1,-1 0 1,0 1-1,0-1 1,0 1-1,0-1 1,0 1-1,0 0 1,1 1-1,-1-1 1,0 1-1,1-1 1,-1 1-1,1 0 1,0 1-1,0-1 1,0 0-1,0 1 1,-4 4-1,3-2-52,1 0 0,0 0-1,0 0 1,1 1 0,0-1-1,0 1 1,0-1 0,0 1 0,1 0-1,0 0 1,0 0 0,1 0-1,0 9 1,0-6-190,0-1 0,1 1 0,0 0 0,1-1-1,0 1 1,3 8 0,-4-14-52,0 0 0,0 0 0,0-1 0,1 1-1,-1-1 1,1 1 0,-1-1 0,1 0 0,0 0 0,0 1 0,0-1-1,0-1 1,0 1 0,0 0 0,1 0 0,-1-1 0,1 1 0,-1-1 0,1 0-1,-1 0 1,6 2 0,17 0-3757,-1-1 0,39-1-1,-38-1 675,-23 0 2986,1-1 0,-1 1 0,1 0-1,-1-1 1,1 0 0,-1 1 0,0-1 0,1 0 0,-1 0-1,0-1 1,0 1 0,0 0 0,0-1 0,0 1 0,0-1 0,0 0-1,0 1 1,0-1 0,-1 0 0,3-4 0,7-5-1289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89 768,'0'-5'377,"0"0"0,-1-1 1,1 1-1,-1 0 0,0 0 0,-1 0 0,1 0 0,-4-8 0,-4-21 4713,10 46 2883,-2 26-5977,0-6-1557,1 221 513,-8-268 918,8 5-1415,0 1 1,1 0-1,0-1 0,0 1 0,1 0 0,1 0 0,5-16 0,-6 22-442,-1 0-1,1 0 0,-1 0 1,1 0-1,0 1 0,0-1 1,1 1-1,-1-1 0,0 1 1,1 0-1,-1 0 0,1 0 1,0 0-1,0 0 0,-1 1 1,1-1-1,0 1 0,1 0 1,-1 0-1,0 0 0,0 0 1,0 0-1,1 1 0,-1 0 1,6-1-1,-6 1-26,1 0 4,0 0-1,-1 0 1,1 0 0,0 0-1,0 1 1,0-1 0,-1 1 0,1 0-1,5 2 1,-7-2 4,-1 1 0,0-1 1,0 1-1,0-1 0,1 1 0,-1-1 0,-1 1 0,1 0 1,0-1-1,0 1 0,-1 0 0,1 0 0,-1-1 0,1 1 1,-1 0-1,0 0 0,0 0 0,0 0 0,0 0 0,0-1 0,0 4 1,-1-1 12,1 0 0,-1 0 0,0 0 0,0 0 1,0-1-1,0 1 0,-1 0 0,1-1 0,-1 1 0,0-1 1,0 0-1,0 1 0,-1-1 0,1 0 0,-1 0 1,-4 3-1,-9 8-27,1-2 0,-22 13-1,4-2-3359,6 0-3925,26-22 7260,1-1-295,-1 0 0,1 1 0,-1-1 0,-3 8-7142,4-7 7142,0-1 0,0 1 0,0-1 0,0 1-1,0-1 1,0 1 0,0 0 0,10 0-3579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76 720,'-5'-24'4247,"4"21"-2957,-1 0-1,0 0 1,0 0 0,0 0 0,0 1 0,-1-1 0,1 1 0,-1-1 0,1 1 0,-1 0 0,0 0-1,0 0 1,0 1 0,-6-4 0,-14-1 4649,0 9-3528,21-3-2407,-1 1-1,1 0 1,0 0-1,0 0 1,0 0-1,0 0 1,0 0-1,0 1 1,0-1-1,1 0 1,-1 1-1,0 0 1,1-1-1,-1 1 1,1 0-1,0 0 1,-1 0-1,1 0 1,0 0-1,0 0 1,0 0-1,1 0 1,-1 0-1,0 1 1,1-1-1,0 0 1,-1 0-1,1 3 1,0-2-4,0 0 0,0 0 0,0 0 0,0 0 0,0 0 0,1 0 0,0 0 0,-1 0 0,1 0 0,0 0 0,0 0 0,1 0 0,-1-1 0,1 1 0,3 4 0,-3-5 0,0 0 0,1-1-1,0 1 1,-1-1 0,1 1-1,0-1 1,0 0 0,0 0-1,0 0 1,0-1 0,0 1-1,0-1 1,0 0 0,0 1-1,0-1 1,3-1 0,0 1-23,8 0-74,-1 0 1,1-1-1,25-5 1,-35 6 115,-1-2 0,1 1 1,0 0-1,-1-1 1,1 1-1,-1-1 1,1 0-1,-1 0 0,0-1 1,0 1-1,0-1 1,0 1-1,0-1 1,-1 0-1,1 0 0,-1 0 1,0 0-1,4-7 1,-5 9-110,-1-1 0,1 0 0,0 0 1,0 0-1,-1 0 0,1 0 0,-1 0 0,0 0 1,1 0-1,-1-1 0,0 1 0,-1-3 0,1 3 218,-1 0-1,1 1 0,-1-1 0,0 0 0,0 1 0,1-1 0,-1 1 1,0-1-1,0 1 0,-1 0 0,1-1 0,0 1 0,0 0 0,-1 0 1,1 0-1,0 0 0,-1 0 0,1 0 0,-3-1 0,-2 0-785,1 0-1,0 0 0,-1 0 0,0 1 0,-8-1 1,-12 0-12058,47 13-2082,-7-11 12231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22 528,'1'-1'152,"-1"0"-1,0 1 0,0-1 1,0 0-1,0 0 1,0 0-1,0 0 0,-1 1 1,1-1-1,0 0 0,0 0 1,0 0-1,-1 1 1,1-1-1,0 0 0,-1 1 1,1-1-1,-1 0 1,1 1-1,-1-1 0,1 0 1,-1 1-1,0-1 0,1 1 1,-1-1-1,1 1 1,-1-1-1,-1 0 0,1 1 227,-1 0 0,1 0 0,0 0-1,-1 0 1,1 0 0,-1 0-1,1 0 1,-1 0 0,1 1 0,-1-1-1,1 1 1,0-1 0,-1 1 0,-1 0-1,-4 3 904,1 0-1,-1 0 1,1 1-1,0-1 1,-7 8-1,4-2 240,0 1 0,0 0 0,1 0 0,0 1-1,1 0 1,-10 24 0,12-23-968,1 0-1,0 1 1,1-1-1,0 1 1,2 0-1,-2 25 1,3-28-552,0-1 0,0 1 0,1 0 0,0-1 0,1 1 0,1-1 0,-1 0 0,1 1 0,1-1 0,0 0 0,0-1 0,1 1 0,1-1 0,-1 0 0,1 0 0,1-1 0,0 1 0,0-2 0,0 1 0,10 6 0,-10-8 0,0 0 0,1 0 0,0-1 0,0 0 0,0-1 0,1 0 0,-1 0 0,1-1 0,0 0 0,0 0 0,1-1 0,-1-1 0,0 1 0,1-1 0,14-1 0,-10 0-685,-10 1 844,-1-1-1,1 0 1,0 0-1,-1-1 0,1 1 1,0-1-1,4-1 1,3-7-2803,-7-11-5940,-7-2-2057,-7 10 6286,-1-1 815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7 336,'27'-7'19598,"-27"8"-19419,4 25 5681,12 13-2852,-1-1-2149,-12 9 1249,-11-70-1289,8 19-819,0 0 0,0 0 0,0 0 0,0 0 0,0 0 0,1 0 0,0 0 0,0 0 0,0 0 0,0 0 0,1 0 0,0 0 0,-1 1 0,1-1 0,0 0 0,1 1 0,-1 0 0,1 0 0,-1 0 0,1 0 0,0 0 0,0 0 0,0 1 0,1-1 0,-1 1 0,1 0 0,-1 0 0,1 0 0,6-2 0,-8 3 10,1 1 0,0-1 0,-1 1 0,1-1 0,0 1 0,0 0 0,-1 0 0,1 0 0,0 0-1,0 1 1,-1-1 0,1 1 0,0-1 0,-1 1 0,1 0 0,-1 0 0,1 0 0,-1 1 0,1-1 0,-1 0 0,0 1 0,1 0 0,-1 0 0,0-1 0,0 1 0,-1 0 0,1 0 0,0 1 0,0-1-1,-1 0 1,0 1 0,1-1 0,0 4 0,2 3-476,0 0 0,-1 1 0,0-1-1,-1 0 1,0 1 0,0 0 0,-1-1-1,0 12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28 448,'-1'-1'224,"1"0"1,0 0-1,0 0 0,-1 0 0,1 0 0,-1 0 1,1 0-1,-1 0 0,0 0 0,1 0 1,-1 0-1,0 0 0,1 0 0,-1 0 0,0 1 1,0-1-1,0 0 0,0 0 0,0 1 1,0-1-1,0 1 0,0-1 0,0 1 0,0-1 1,-1 1-1,-28-6 11589,28 6-11388,0 0-1,1 0 1,-1 1 0,0-1-1,0 0 1,0 1-1,0 0 1,0-1 0,1 1-1,-1 0 1,0 0 0,0 0-1,1 0 1,-4 3 0,3-2-217,-1 1 1,0 1-1,1-1 0,-1 0 1,1 0-1,-3 7 1,0 0-228,2 0 0,-1 0 0,1 0 0,-2 15 0,2-8 56,1-1 0,0 1 0,1 0 0,1-1 0,2 20 0,-2-32-81,1 1-1,0-1 0,0 1 0,0-1 0,1 0 0,-1 0 1,1 0-1,0 0 0,0 0 0,0 0 0,1 0 0,0-1 1,-1 1-1,1-1 0,0 0 0,1 1 0,-1-1 0,0-1 1,1 1-1,0-1 0,0 1 0,-1-1 0,9 3 0,-11-4-295,1-1 0,0 1 0,-1-1 0,1 1 0,0-1-1,-1 0 1,1 1 0,0-1 0,-1 0 0,1 0 0,0 0-1,-1 0 1,1-1 0,0 1 0,-1 0 0,1-1 0,0 1-1,-1-1 1,1 0 0,1-1 0,1 0-1210,-1-1 1,0 0-1,0 0 0,0 0 0,-1 0 1,4-5-1,13-14-3448,-14 18 4088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35 400,'0'-1'469,"0"0"-1,0 0 1,0 0 0,0 0-1,1 0 1,-1 0 0,0 0-1,1 0 1,-1 0-1,1 0 1,-1 0 0,1 0-1,-1 0 1,1 0 0,-1 1-1,1-1 1,0 0-1,0 0 1,-1 1 0,1-1-1,1 0 1,26-10 4377,35 7-3197,-60 4-1609,-1 0-42,-1 0 0,0 0-1,0 1 1,1-1 0,-1 0-1,0 1 1,0-1 0,0 1 0,1-1-1,-1 1 1,0-1 0,0 1-1,0 0 1,0-1 0,0 1 0,0 0-1,0 0 1,-1 0 0,1 0-1,0 0 1,0 0 0,-1 0 0,1 0-1,0 0 1,-1 0 0,1 0-1,-1 1 1,1-1 0,-1 0 0,0 0-1,1 3 1,1 44-85,-2-37 103,-1-8 2,0-1 0,0 0 0,0 1 0,0-1 0,-1 0 0,1 0-1,0 0 1,-1 0 0,0 0 0,1 0 0,-1 0 0,0 0 0,0-1 0,0 1 0,0-1-1,0 1 1,-1-1 0,1 0 0,-4 2 0,-4 3 425,-9 5 3314,36-3-3798,-8 0 31,1-1-1,-2 1 1,1 1 0,-1 0 0,9 12 0,-16-20 116,0 1 0,0 0 1,0 0-1,0 0 1,-1 0-1,1 0 1,0 0-1,-1 0 1,0 1-1,1-1 1,-1 0-1,0 0 0,0 0 1,0 0-1,-1 0 1,1 1-1,0-1 1,-1 0-1,1 0 1,-1 0-1,0 0 1,0 0-1,0 0 0,0 0 1,0 0-1,0-1 1,0 1-1,0 0 1,-1-1-1,-2 4 1,0-1 321,0 0 1,-1 0 0,0 0 0,1 0-1,-1-1 1,0 0 0,-1 0 0,1 0-1,-9 3 1,-44 7-518,32-12-8213,26-25-6566,5 12 12136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92 480,'0'-3'186,"0"1"-1,0-1 1,0 0-1,0 1 1,0-1-1,1 1 1,-1-1-1,1 1 1,-1-1-1,1 1 1,0 0-1,0-1 1,0 1-1,0 0 1,0 0-1,1-1 1,-1 1-1,1 0 1,0 0-1,-1 1 1,1-1-1,0 0 1,0 1-1,0-1 1,0 1-1,0-1 1,0 1-1,1 0 1,-1 0-1,0 0 1,1 0-1,-1 0 1,4 0-1,59-19 4182,-22 15 3023,-42 26-2955,-3-2-3984,0 0 1,-2 0 0,0-1-1,-1 1 1,-1-1 0,-14 31-1,10-27-553,2 0-1,0 0 0,-7 41 0,13-48 2729,1 3-5901,-1 2-8888,2-40 2725,0 9 7848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71 544,'-8'-2'1343,"-1"1"-1,0 0 1,0 1-1,-18-3 10926,45-10-10430,52-4-454,5 9-4050,78 5-9179,-110 4 7988,28-2 2020,15 0 746,-29 3 3243,-57-3-2063,0 1 0,0 0 1,0 0-1,0 0 0,0 0 0,1-1 1,-1 1-1,0 0 0,0 0 1,0 0-1,0 0 0,0-1 0,0 1 1,0 0-1,0 0 0,0 0 1,0-1-1,0 1 0,0 0 0,0 0 1,0 0-1,0-1 0,0 1 1,0 0-1,0 0 0,0 0 0,0-1 1,0 1-1,0 0 0,-1 0 0,1 0 1,0 0-1,0-1 0,0 1 1,0 0-1,0 0 0,0 0 0,-1 0 1,1 0-1,0-1 0,0 1 1,0 0-1,0 0 0,-1 0 0,1 0 1,0 0-1,0 0 0,-1 0 1,-7-8 2026,1 6-194,-1 0 1,1 1-1,0 0 1,0 0-1,-9 0 1,10 1-975,0 1-1,-1-1 1,1 1 0,0 0 0,0 1-1,-7 2 1,9-3-825,1 0 0,0 1 0,0-1 0,0 1-1,0 0 1,0 0 0,0 0 0,1 0 0,-1 0 0,1 0 0,-1 1 0,1-1-1,0 1 1,0 0 0,0 0 0,0 0 0,1 0 0,-1 0 0,1 0 0,-1 0-1,1 0 1,0 0 0,1 1 0,-1-1 0,0 0 0,1 1 0,0 5 0,0-8-143,-1 1 0,1-1 0,0 1 0,0 0 0,1-1 0,-1 1 0,0-1 0,0 1 0,1-1 1,-1 1-1,1-1 0,0 1 0,-1-1 0,1 1 0,0-1 0,0 0 0,-1 1 0,1-1 0,0 0 1,1 0-1,-1 0 0,0 0 0,0 0 0,0 0 0,2 1 0,1 0-87,1-1-1,-1 0 1,1 0 0,-1 0 0,1-1-1,-1 1 1,1-1 0,5 0-1,-1-1 71,-1 0 0,1 0-1,-1 0 1,1-1 0,-1-1-1,0 1 1,0-1 0,0 0-1,0-1 1,10-6 0,-10 4 465,0 1 1,0-1-1,-1 0 1,0-1 0,9-10-1,-6-12 1339,-8 24-1835,-2 12 98,-1-1-30,0 0 0,0 0 0,0 0 0,-1 0 0,0-1 0,-5 10 0,-5 17 0,5-7 0,-1-1 0,-1 1 0,-1-2 0,-23 40 0,26-52 0,0-1 0,0 1 0,-1-1 0,-1-1 0,1 1 0,-2-1 0,1-1 0,-1 0 0,-1 0 0,1-1 0,-18 9 0,21-14-103,0 0 0,0-1 0,0 1 0,0-1 0,0-1 0,0 1 0,-13-2 0,5 1-3000,16-19-12678,13 6 11198,4-1 861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65 496,'-5'-1'8825,"-21"0"-1642,24 2-6675,-1 0 0,1 0 0,0 0 0,-1 0 0,1 1 0,0-1 1,0 1-1,0-1 0,0 1 0,0 0 0,0 0 0,0 0 1,-2 2-1,2 0-50,-1 1 0,1-1-1,0 0 1,0 1 0,0-1 0,-2 9 0,2-2-285,1 1 0,-1-1 0,2 1 0,-1-1 0,3 17 0,-2-26-188,1 0 0,-1 0 0,1 0-1,-1 1 1,1-1 0,0 0 0,0-1 0,0 1 0,0 0 0,0 0 0,0 0 0,1-1 0,-1 1 0,1 0 0,-1-1 0,1 1 0,-1-1 0,1 0-1,0 0 1,0 1 0,0-1 0,0 0 0,0-1 0,0 1 0,0 0 0,0 0 0,0-1 0,0 1 0,0-1 0,0 0 0,0 0 0,0 0 0,3 0 0,-4 0 16,-1 0 1,1-1-1,-1 1 1,1 0-1,-1-1 1,1 1-1,-1-1 1,1 1-1,-1 0 1,1-1-1,-1 1 1,0-1-1,1 0 1,-1 1-1,0-1 1,1 1-1,-1-1 1,0 1-1,0-1 1,0 0-1,1 1 1,-1-1-1,0 0 1,0 1-1,0-1 1,0 0-1,0 1 1,0-2-1,0-24-32,0 20 75,-1-3 236,0 0 1,-1 0 0,0 0-1,0 0 1,-1 1 0,0-1 0,-1 1-1,0 0 1,0 0 0,-6-9-1,-5-12 1299,12 25-1521,1 0 0,0-1 0,0 1 0,1-1 0,-1 1 0,1-1 0,0 0 0,0 1 0,1-1 0,-1 0 0,1-7 0,2 11-58,-1 0 0,1 0 0,0 0 0,-1 0 0,1 0 0,0 0 0,0 0 0,-1 1 0,1-1 0,0 1 0,0 0 0,0-1 0,0 1 0,0 0 0,0 0 0,0 0 0,0 0 0,-1 0 0,4 1 0,3 0 0,-1-2-95,0 1-1,0 1 1,0-1-1,-1 1 1,1 1 0,0-1-1,0 1 1,7 3-1,-11-4 67,-1 1-1,0-1 0,0 1 0,0-1 0,0 1 0,0 0 0,0 0 0,0 0 1,-1 0-1,1 0 0,-1 0 0,1 0 0,-1 1 0,0-1 0,0 0 0,0 1 1,0-1-1,0 1 0,-1 0 0,1-1 0,-1 1 0,0-1 0,1 1 0,-1 0 0,-1 3 1,1-1-51,-1 0 0,0 0 0,0 0 0,0 0 0,-1 0 0,1 0 0,-1-1 0,0 1 0,-1-1 0,1 1 0,-1-1 0,0 0 0,-7 8 1,-13 23-4160,22-33 3344,0 0 0,0 0 0,0 1 0,0-1 0,0 0 0,1 0 0,-1 1 0,1-1 0,0 0 0,0 1 0,0 2 0,12-4-8723,-7-1 9182,-1 0 0,1-1 1,0 1-1,0-1 0,-1 0 1,1 0-1,0 0 0,-1-1 1,8-3-1,7-6-607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96,'7'-5'771,"8"-4"-1015,-1-1 1,16-15-1,-7-3 4225,-22 26-2590,0-1-1,1 1 1,-1-1 0,0 0 0,-1 1-1,1-1 1,0 0 0,-1 0 0,-2-6 4847,-11 12-3031,10-1-2934,0 1 1,1 0-1,-1 0 1,1 0-1,0 0 1,0 0 0,0 1-1,0-1 1,1 1-1,-1-1 1,1 1 0,0-1-1,0 1 1,0 5-1,-1-1-197,1 0 0,1 0 0,-1 1 0,1-1 0,2 15 0,-2-22-72,1 0 0,-1 1 0,0-1 0,1 0 0,-1 0 0,1 0 0,-1 0 0,1 1 0,0-1 0,-1 0 0,1 0 1,0 0-1,0 0 0,0 0 0,0 0 0,0-1 0,0 1 0,0 0 0,0 0 0,0-1 0,0 1 0,0-1 0,2 1 0,0 0-25,0 0 1,0 0-1,0-1 0,0 0 0,0 1 0,0-1 1,0 0-1,0-1 0,6 0 0,-4 0 118,-1 0-1,1 0 1,0 0 0,0-1-1,0 0 1,-1 0-1,1 0 1,-1-1-1,0 0 1,1 1-1,-1-1 1,6-6 0,-9 7-40,1-1 1,0 1 0,-1 0 0,1-1-1,-1 1 1,0-1 0,0 1 0,0-1-1,0 1 1,0-1 0,-1 0 0,1 1-1,0-6 1,-2 7-34,1-1 1,0 0-1,0 1 0,-1-1 0,1 0 1,-1 1-1,1-1 0,-1 1 1,0-1-1,0 1 0,1-1 0,-1 1 1,0-1-1,0 1 0,0 0 0,-1 0 1,0-2-1,-2 0-185,0 1 0,0-1 0,-1 1 1,1 0-1,-1 0 0,1 0 0,-1 1 1,0-1-1,1 1 0,-1 0 0,0 0 0,0 1 1,-8 0-1,9 0-417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1153,'3'-2'667,"0"0"0,0 0 1,0 1-1,0-1 0,0 1 1,1 0-1,-1 0 0,0 0 0,1 0 1,-1 0-1,1 1 0,-1 0 1,1-1-1,-1 1 0,1 1 1,-1-1-1,1 0 0,6 2 1,-5-1 449,0 1 0,0-1 1,0 1-1,0 0 0,0 0 0,0 0 1,-1 1-1,1 0 0,-1 0 1,0 0-1,8 7 0,-9-6-773,0-1 0,0 1-1,0 0 1,-1 0 0,0 1 0,0-1-1,0 0 1,0 1 0,-1-1 0,1 1-1,-1 0 1,0-1 0,-1 1 0,1 5-1,-1-3-240,0 0-1,-1 0 0,0 0 0,0 0 0,-1-1 1,0 1-1,0 0 0,-6 11 0,2-6-229,-1 0 0,0-1 0,-1 1 0,0-2 0,-1 1-1,0-1 1,-1-1 0,0 1 0,-17 11 0,6-10-3948,0-5-3793,9-2 2459,-4 3-1087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49.0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17 912,'-8'0'2946,"2"0"-961,6-5-3106,0 3 209,0-3-145,0 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169 332 160,'2'-2'330,"-1"1"0,0-1 0,0 0 0,0 0 0,0-1 0,0 1 0,0 0 0,0 0 0,-1 0 0,1-1 0,-1 1 0,0 0-1,1 0 1,-1-1 0,0 1 0,0 0 0,-1-1 0,1 1 0,0 0 0,-1 0 0,1-1 0,-1 1 0,0 0 0,0 0 0,0 0 0,0 0 0,0 0 0,0 0 0,-2-2 0,1 1 244,-1 1 0,1-1 0,-1 1 1,1-1-1,-1 1 0,0 0 1,0 0-1,0 0 0,0 1 0,0-1 1,0 1-1,0-1 0,-1 1 0,1 0 1,0 0-1,-1 1 0,1-1 0,-6 0 1,-1 1 531,3 0-376,-1 0 0,1 0 0,-1 1 0,1 0 0,-7 2-1,11-3-643,1 1-1,0 0 0,0 0 0,0 0 1,1 0-1,-1 0 0,0 0 0,0 1 0,1-1 1,-1 1-1,0-1 0,1 1 0,0-1 1,-1 1-1,1 0 0,0 0 0,0-1 0,0 1 1,0 0-1,0 0 0,-1 4 0,-1 4 2,1 0 0,0 0-1,0 1 1,1-1 0,0 0 0,1 12-1,0-20-81,0 0-1,0 0 0,0 0 1,0 0-1,1 0 0,-1 0 0,0 0 1,1 0-1,0 0 0,-1 0 1,1 0-1,0 0 0,0 0 0,0 0 1,0 0-1,1-1 0,-1 1 1,0 0-1,1-1 0,-1 1 0,1-1 1,-1 1-1,1-1 0,0 0 1,-1 0-1,1 0 0,0 0 0,0 0 1,0 0-1,0 0 0,0-1 1,0 1-1,0-1 0,0 1 0,0-1 1,3 0-1,0 0-25,1 1-1,0-2 1,0 1 0,0-1-1,0 0 1,-1 0 0,1 0-1,0-1 1,-1 0 0,1 0-1,-1 0 1,0-1 0,0 0-1,0 0 1,0 0 0,0 0-1,-1-1 1,1 0-1,-1 0 1,0 0 0,0-1-1,0 1 1,2-6 0,0 1 20,-1 0 0,0-1 0,0 0 0,-1 0 0,-1 0 0,0 0 0,0-1 0,-1 1 0,2-20 0,-2-10 35,-3-53 0,-1 29 36,2 63-97,0-25 532,2 21 214,0 17-265,1 30 752,-4 75-1,0-43-1212,0-47 7,0-17 0,1 0 0,0 0 0,0 0 0,1 0 0,0 0 0,1 0 0,0 0 0,0 0 0,1-1 0,0 1 0,7 11 0,-10-20-52,1 0 0,-1-1 0,1 1 0,-1 0 0,1-1 0,-1 1 0,1 0 0,0-1 0,-1 1 0,1-1 0,0 1 0,0-1 0,-1 1 0,1-1 0,0 0 0,0 1 0,1-1-1,-1 0-439,1 0 0,-1 0-1,1 0 1,-1 0-1,1 0 1,0 0-1,-1 0 1,1-1-1,-1 1 1,1-1-1,-1 1 1,0-1-1,1 0 1,1-1-1,2-1-1417,-1 0 0,0 0 0,0 0-1,0-1 1,-1 0 0,6-7 0,23-32-7132,-27 36 8020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46 352,'9'-14'1571,"6"-17"21368,-16 83-14961,-12 71-8051,10-105 73,2 1 0,1-1 0,0 1 0,1 0 0,1-1 0,1 0 0,6 20 0,-5-17 120,-9-33-496,-3-15-3131,4 3-5765,4 21 8344,0 1 0,1-1 0,-1 1 0,1-1 0,-1 1 0,1-1 1,0 1-1,0-1 0,2-3 0,17-19-4403,-7 14 4202,0 0 1,18-9-1,-6 3 791,45-34 2936,-55 19 17286,-35 34-13150,17 1-6567,-1 1 0,1-1 1,0 1-1,0-1 0,0 1 0,0 0 0,0 0 0,1 0 1,0 1-1,0-1 0,0 1 0,0-1 0,-1 8 0,1-6-185,1 0-1,0 1 0,0-1 0,0 1 1,1-1-1,0 1 0,0-1 0,0 1 1,3 11-1,-2-17 19,-1 1 0,1 0 0,0 0 0,0-1 0,0 1 0,0-1 0,0 1 0,0-1 0,0 1 0,0-1 0,1 1 0,-1-1 0,0 0 0,1 0 0,-1 0 0,1 0 0,0 0 0,-1 0 0,3 1 0,0-1 0,0 0 0,0 0 0,0 0 0,1 0 0,-1-1 0,0 1 0,0-1 0,6 0 0,-1-1 0,1-1 0,0 1 0,-1-1 0,0-1 0,0 0 0,16-7 0,-20 7 0,0 0 0,0 0 0,0 0 0,0-1 0,-1 1 0,0-1 0,0 0 0,0-1 0,0 1 0,0-1 0,-1 1 0,0-1 0,0 0 0,0 0 0,3-10 0,-5 11 0,0 0 0,0 0 0,-1 0 0,1 0 0,-1 0 0,0-1 0,0 1 0,-1 0 0,1 0 0,-1 0 0,0 0 0,0 0 0,0 0 0,0 0 0,-1 1 0,0-1 0,1 0 0,-1 1 0,-1-1 0,1 1 0,0 0 0,-5-5 0,1 2 23,0-1 1,0 2-1,-1-1 1,1 1-1,-1-1 1,-1 2-1,1-1 1,-1 1-1,1 0 0,-16-4 1,1 3-4918,-2 3-5301,31 3 4928,5 3 1598,-3 0 1032,3 2-188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20 112 480,'0'0'1444,"0"38"6906,3-38-8146,0 1 1,0-1-1,0 1 0,1-1 1,-1 0-1,0 0 1,0-1-1,0 1 0,3-1 1,0-1-226,-1 0 0,0 0 0,0-1 0,0 1 0,0-1 0,-1 0 0,1 0 0,-1-1 0,0 1 0,0-1 1,0 0-1,5-5 0,-7 6 11,0 0 0,0 0 0,0 0 0,0-1 0,-1 1 0,1 0 1,-1-1-1,0 1 0,0-1 0,0 1 0,0-1 0,-1 1 0,1-1 0,-1 1 0,0-1 1,0 0-1,0 1 0,-1-1 0,-1-6 0,1 8 80,0 0 0,1 0 0,-2 0 1,1 1-1,0-1 0,0 1 0,0-1 0,-1 1 0,1-1 0,-1 1 0,1 0 0,-1-1 1,1 1-1,-1 0 0,0 0 0,1 0 0,-1 1 0,0-1 0,0 0 0,0 1 0,0-1 0,0 1 1,0-1-1,-2 1 0,1-1 80,1 1 0,-1 0-1,1 0 1,-1 0 0,1 0 0,-1 0 0,0 1 0,1-1-1,-1 1 1,1-1 0,0 1 0,-1 0 0,1 0 0,0 0 0,-1 0-1,1 1 1,-4 2 0,1 1 40,1-1 1,0 1-1,0 0 1,0 1-1,1-1 0,-1 1 1,1-1-1,1 1 0,-1 0 1,1 0-1,0 0 0,0 1 1,1-1-1,0 0 0,0 1 1,0-1-1,1 1 0,0-1 1,0 1-1,1-1 0,-1 0 1,3 9-1,-1-11-279,0-1-1,-1 0 1,1 0-1,0-1 1,0 1-1,1 0 1,-1-1 0,0 1-1,1-1 1,0 1-1,-1-1 1,1 0-1,0-1 1,0 1-1,0 0 1,0-1 0,1 1-1,-1-1 1,0 0-1,6 1 1,4 1-1398,0-1 1,0 0-1,0-1 1,14 0-1,-23-1 900,0 0-1,1 0 1,-1 0 0,0-1-1,0 0 1,0 1-1,1-2 1,-1 1 0,0 0-1,0-1 1,-1 0-1,1 0 1,0 0 0,-1 0-1,1-1 1,3-2-1,4-3-727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51 496,'3'-15'-848,"2"-12"12947,-10 46-8156,-4 48 169,10 40-2846,0-44-1802,5-16-1626,0-2-3218,-6-43 3883,0-14-3292,1-35 2243,1 32 2440,-1 0-1,-1-1 1,-1 1 0,0 0 0,-1 0 0,-6-27 0,-16-51 3625,23 92-3388,0-1 0,0 0 1,1 0-1,-1 0 0,1 0 0,0 0 0,0 0 1,-1 1-1,1-1 0,0 0 0,1 0 1,-1 0-1,0 0 0,0 0 0,1 0 0,-1 0 1,1 0-1,0 0 0,0 1 0,-1-1 0,1 0 1,0 1-1,0-1 0,1 0 0,-1 1 1,0-1-1,0 1 0,1 0 0,-1-1 0,1 1 1,-1 0-1,1 0 0,0 0 0,-1 0 1,1 0-1,0 0 0,0 0 0,2 0 0,6-2-154,0 1 0,-1-1-1,1 2 1,0-1 0,0 2-1,11-1 1,-20 1 34,0 0 1,-1 0-1,1 0 0,-1 0 0,1 0 0,-1 0 1,1 1-1,-1-1 0,1 0 0,-1 0 1,1 0-1,-1 1 0,1-1 0,-1 0 0,0 0 1,1 1-1,-1-1 0,1 0 0,-1 1 1,0-1-1,1 0 0,-1 1 0,0-1 0,1 1 1,-1-1-1,0 1 0,0-1 0,1 1 1,-1-1-1,0 0 0,0 1 0,0 0 0,-1 21 1201,-1-16-703,0-1 0,0 1 0,0-1 0,-1 0 1,-6 10-1,0-5-28,-1 0-1,0-1 1,0 0-1,-1-1 1,0 0 0,-12 6-1,77-39-16004,-5 3 13689,-38 18 1946,-1 0 0,1-1 0,-1 0 0,0-1 0,-1 0 0,1 0 0,14-14 0,-23 19 246,0 0 0,0-1 0,0 1 0,-1 0 0,1-1 0,-1 1 0,1 0 0,-1-1 0,1 1 0,-1-1 0,0 1 0,0-1 0,0 1 0,0 0 0,-3-10 8857,-10 12-2262,11 0-6739,1 1-1,-1-1 0,1 1 0,-1 0 1,1 0-1,0-1 0,0 1 0,0 0 1,0 0-1,0 0 0,1 0 0,-1 0 1,0 0-1,1 1 0,0-1 0,-1 0 1,1 2-1,-1 47-159,1-35-360,1-15 178,-1 0 0,1 0 0,0-1 1,-1 1-1,1 0 0,-1 0 0,1-1 0,0 1 0,0-1 0,-1 1 0,1 0 0,0-1 0,0 1 0,0-1 0,0 0 0,0 1 0,0-1 0,0 0 0,-1 1 0,1-1 0,0 0 0,0 0 0,0 0 0,0 0 0,0 0 0,0 0 0,0 0 0,0 0 0,0-1 0,0 1 0,2-1 0,1 1-133,0 0-1,1-1 0,-1 0 0,0 0 0,0 0 1,0-1-1,4-1 0,-5 1 309,-1 0 0,0 1 0,0-1-1,0-1 1,0 1 0,0 0 0,-1 0 0,1-1 0,-1 1 0,1 0 0,-1-1 0,0 0-1,0 1 1,0-1 0,0 0 0,0 0 0,-1 1 0,1-1 0,-1 0 0,0 0 0,0 0-1,0 0 1,0 1 0,-1-5 0,1 6-24,0 0-1,0 0 1,0 0 0,-1 0 0,1 0-1,0 0 1,-1 0 0,1 0-1,-1 0 1,1 0 0,-1 1-1,1-1 1,-1 0 0,1 0 0,-1 0-1,0 1 1,0-1 0,1 0-1,-1 1 1,0-1 0,0 1-1,0-1 1,0 0 0,-28-8 3322,3 6-6059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25 272,'0'-6'224,"1"5"25,-1 0 0,0 1 1,0-1-1,0 1 1,1-1-1,-1 0 1,-8-13 11981,5 45-6083,8 17-4275,-1-2-1583,-4-28-1208,-1 20 2313,3-28-6698,13-32-11286,-7 10 15268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60 101 176,'1'-10'653,"0"1"0,1-1 0,0 1-1,1-1 1,0 1 0,0 0 0,1 0 0,0 0 0,3-8 10863,-25 34-7866,-22 24-1044,37-37-2510,-1 1 0,1-1 0,0 1 0,0 0 0,0 0 0,1 1-1,0-1 1,0 0 0,0 1 0,1-1 0,0 1 0,0 0 0,0-1 0,0 1 0,1 0-1,1 10 1,-1-15-254,0 0-1,0 0 0,0 0 0,0 0 0,1 0 0,-1 0 1,0 0-1,0 0 0,1 0 0,-1 0 0,1 0 1,-1 0-1,1 0 0,-1-1 0,1 1 0,0 0 1,-1 0-1,1-1 0,0 1 0,-1 0 0,1-1 1,0 1-1,0 0 0,0-1 0,0 1 0,1-1 0,1 2-658,0-1-1,1 0 0,-1-1 1,1 1-1,-1 0 0,1-1 1,6 0-1,5-1-2243,-1-1-1,0 0 1,15-5 0,-14 4 1882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1024,'3'-1'660,"-1"0"-1,1 0 0,0 0 1,0 1-1,-1-1 0,1 1 0,0 0 1,0-1-1,0 1 0,0 1 1,0-1-1,3 1 0,0-1 892,-2 0-439,0 0-1,0 0 0,0 0 1,0 0-1,0 1 0,0 0 1,0-1-1,0 2 0,7 2 1,-10-3-726,0 0 1,1 0-1,-1 0 1,0 1-1,0-1 1,1 1-1,-1-1 1,-1 1 0,1-1-1,0 1 1,0 0-1,0-1 1,-1 1-1,1 0 1,-1-1-1,1 1 1,-1 0 0,0 0-1,0 0 1,0-1-1,0 1 1,0 3-1,0-1-255,-1-1 0,1 0-1,-1 1 1,0-1-1,0 0 1,0 1 0,0-1-1,0 0 1,-1 0 0,0 0-1,1 0 1,-5 5 0,-33 33-211,3-2-146,34-37-1148,38-46-26716,-22 26 25027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35 928,'0'-8'916,"0"7"-643,1 0-1,-1 0 0,0 0 0,0 0 0,0 0 1,0 0-1,0 0 0,0 0 0,0 0 0,0-1 1,0 1-1,-1 0 0,1 0 0,-10-10 9354,5 18-6565,5 89 2429,0 127-5071,-2-222-420,1-1 1,-1 0-1,0 1 0,0-1 1,0 0-1,0 0 0,0 0 0,0-1 1,0 1-1,0 0 0,1-1 1,-1 1-1,0-1 0,-2-1 0,2-4 3,2 1 0,-1-1 0,0 0 0,1 0-1,0 0 1,1 0 0,-1 1 0,2-7-1,-1 9-24,1 0 0,-1 0-1,1 1 1,-1-1-1,1 0 1,0 1-1,0-1 1,0 1 0,0 0-1,0 0 1,1 0-1,-1 0 1,1 0-1,0 0 1,-1 1 0,1-1-1,0 1 1,0 0-1,5-2 1,0 0-287,1 0 1,-1 1-1,1 0 0,0 0 1,15 0-1,-16 2 126,-4 0 93,0-1 0,-1 1 0,1 1 0,0-1 0,0 0 0,0 1 0,0 0 0,6 2 0,-9-2 84,0 0 1,1 0-1,-1 0 1,0 0-1,0 1 0,0-1 1,0 0-1,0 1 0,0-1 1,0 1-1,-1-1 1,1 1-1,0-1 0,-1 1 1,1-1-1,-1 1 0,0 0 1,0-1-1,1 1 1,-1 0-1,0-1 0,0 1 1,0-1-1,-1 3 1,1 0 41,-1 0 1,0 1 0,0-1 0,0 0-1,-1 0 1,1 0 0,-1 0 0,0 0 0,0-1-1,-1 1 1,1 0 0,-1-1 0,-3 5 0,-45 41 409,42-41-386,-28 11-1203,35-17-494,7-21-11075,17-2 10699,-17 18 1027,17-13-603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14 992,'0'0'308,"0"-1"-1,0 1 1,0-1-1,0 1 1,-1-1-1,1 1 1,0-1-1,0 0 1,0 1-1,0-1 1,0 1-1,-1 0 0,1-1 1,0 1-1,0-1 1,-1 1-1,1-1 1,0 1-1,-1-1 1,1 1-1,0 0 1,-1-1-1,1 1 1,-1 0-1,1-1 0,-1 1 1,1 0-1,0 0 1,-1 0-1,1-1 1,-1 1-1,0 0 1,-21 2 6514,16 0-5610,1 0 1,0 0-1,0 1 0,0-1 0,1 1 1,-8 6-1,9-6-770,0 0 0,0 0 0,0 0 0,1 0-1,-1 1 1,1-1 0,0 1 0,0 0 0,-2 7 0,2-6-328,1-1 0,1 1-1,-1 0 1,1 0 0,-1 0-1,2 0 1,-1 0 0,1 5-1,-1-9-120,0 0 0,1-1 0,-1 1-1,0-1 1,1 1 0,-1 0 0,0-1 0,1 1-1,-1-1 1,1 1 0,-1-1 0,1 1 0,-1-1-1,1 1 1,-1-1 0,1 0 0,-1 1 0,1-1-1,0 0 1,-1 1 0,1-1 0,0 0-1,-1 0 1,1 0 0,1 1 0,26 1-892,-19-3 564,-1 0 1,0 0-1,0-1 1,12-3 0,-17 4 351,-1-1 0,1 1 0,-1 0 0,1-1 0,-1 1 1,1-1-1,-1 1 0,0-1 0,0 0 0,0 0 0,0 0 0,0-1 1,-1 1-1,1 0 0,0-1 0,-1 1 0,0-1 0,1 1 1,-1-1-1,0 0 0,-1 1 0,1-1 0,0 0 0,-1 0 0,1 1 1,-1-1-1,0-5 0,-30 7 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13 944,'-1'-1'150,"1"0"0,-1 0 0,1 1 0,-1-1 0,1 0 0,-1 1 1,1-1-1,-1 0 0,0 1 0,1-1 0,-1 1 0,0-1 0,1 1 0,-1-1 0,0 1 0,0-1 0,1 1 0,-1 0 0,0-1 0,0 1 0,0 0 0,0 0 0,0 0 0,1-1 0,-1 1 0,0 0 0,0 0 0,0 0 0,-1 1 0,-36-1 5050,28 0-2884,6 0-1667,0 1 1,0-1 0,0 1 0,0 0 0,1 0-1,-1 0 1,0 0 0,0 1 0,1 0 0,-1-1-1,1 1 1,-1 0 0,1 1 0,0-1 0,0 1-1,-4 3 1,4-3-452,0 0-1,1 0 1,-1 1-1,1-1 1,0 1-1,0-1 1,0 1-1,0 0 1,1 0-1,0-1 1,-1 1-1,2 0 1,-1 0-1,0 0 1,0 7-1,1-9-250,0-1 0,0 1 0,0-1 0,0 1-1,0 0 1,0-1 0,0 1 0,1-1 0,-1 1 0,1 0 0,-1-1 0,1 1-1,-1-1 1,1 1 0,0-1 0,0 0 0,0 1 0,0-1 0,0 0-1,0 0 1,0 1 0,0-1 0,0 0 0,1 0 0,-1 0 0,2 1 0,2-1-198,-1 0 1,1 0-1,0 0 1,-1 0-1,1-1 0,0 0 1,7-1-1,2 1 176,-11 0 84,0 0 0,-1 0 0,1-1 0,-1 1 0,1-1-1,-1 0 1,1 0 0,-1 0 0,1 0 0,-1 0-1,0 0 1,1-1 0,-1 1 0,0-1 0,0 1-1,0-1 1,0 0 0,-1 0 0,1 0 0,0 0-1,-1 0 1,1 0 0,-1-1 0,0 1 0,0 0-1,0-1 1,1-2 0,1-3 670,0-1 1,-1 0-1,-1 0 1,1 0-1,-1 0 0,0-13 1,-1 22-677,0 0 1,0 0 0,0 0-1,0-1 1,0 1 0,0 0 0,0 0-1,0 0 1,0 0 0,0 0-1,0-1 1,0 1 0,0 0-1,0 0 1,0 0 0,0 0-1,1 0 1,-1 0 0,0-1-1,0 1 1,0 0 0,0 0-1,0 0 1,0 0 0,1 0-1,-1 0 1,0 0 0,0 0-1,0 0 1,0 0 0,0 0-1,1 0 1,-1 0 0,0 0-1,0 0 1,0 0 0,0 0-1,1 0 1,-1 0 0,0 0-1,0 0 1,0 0 0,0 0-1,1 0 1,-1 0 0,0 0-1,0 0 1,0 0 0,0 0-1,0 0 1,1 0 0,-1 0-1,0 1 1,0-1 0,0 0 0,0 0-1,0 0 1,0 0 0,0 0-1,0 0 1,1 1 0,-1-1-1,0 0 1,0 0 0,0 0-1,0 0 1,0 1 0,9 8 55,-4 3-47,0 0-1,-1 0 0,0 0 0,-1 0 1,-1 1-1,1-1 0,-2 1 1,0 0-1,0-1 0,-3 23 1,2-10 47,-1-19 90,0 1 0,0-1-1,0 1 1,-1-1-1,0 1 1,0-1 0,0 0-1,-1 0 1,0 0-1,-1 0 1,1 0 0,-1-1-1,0 0 1,0 1 0,-1-1-1,1-1 1,-1 1-1,-10 7 1,9-8-127,0 0 0,0-1 0,0 1-1,0-1 1,-1-1 0,1 1 0,-15 3 0,16-5-317,0-1 0,0 1 0,0-1 0,-1 0 0,1 0 0,0 0 0,0-1 0,0 0 0,0 0 0,0 0 0,-7-3 0,11 4 6,0-1-1,0 1 1,0-1 0,0 1 0,0-1-1,0 0 1,1 1 0,-1-1 0,0 0-1,0 0 1,1 0 0,-1 1 0,0-1-1,1 0 1,-1 0 0,1 0 0,-1 0-1,1 0 1,-1 0 0,1 0 0,0 0-1,0 0 1,-1 0 0,1 0 0,0-1-1,0 1 1,0 0 0,0 0 0,0 0-1,1 0 1,-1 0 0,0 0 0,0 0-1,1 0 1,-1 0 0,0 0 0,1 0-1,-1 0 1,2-1 0,1-4-1133,0 0 0,0 1 0,0 0-1,1-1 1,8-7 0,10-9-1835,1 2 778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39 768,'1'-2'546,"0"0"-1,0 0 1,0 0-1,0 0 1,-1 0-1,0-14 12210,-15 18-8955,13-2-3460,1 1 0,-1 0 0,1 0 0,-1 0 0,1-1 0,0 1-1,-1 1 1,1-1 0,0 0 0,0 0 0,0 0 0,0 0 0,0 1 0,0-1 0,0 1 0,-1 1 0,-8 31 1751,9-23-2186,0 0-1,1 1 1,0-1-1,3 16 1,-3-26 5,1 0 1,0 0-1,-1 0 1,1 0-1,0-1 0,0 1 1,-1 0-1,1-1 1,0 1-1,0 0 1,0-1-1,0 1 1,0-1-1,0 1 1,0-1-1,0 0 0,0 1 1,0-1-1,0 0 1,0 0-1,0 0 1,1 0-1,-1 0 1,0 0-1,0 0 0,0 0 1,0 0-1,2-1 1,0 1-26,1-1-1,-1 1 1,0-1 0,1 0 0,-1 1 0,0-2 0,0 1 0,0 0 0,4-3-1,-1 0 166,-1-2 0,0 1 0,0 0 0,0-1 0,-1 0 0,1 0 0,-2-1 0,1 1-1,-1-1 1,1 1 0,-2-1 0,1 0 0,-1 0 0,0-1 0,-1 1 0,1 0 0,-2-1-1,1 1 1,-1-9 0,0 16-24,-10 0-675,6 8-4602,5-2 2421,17-2-9857,-7-4 10889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12 368,'-12'-11'11263,"2"25"-3573,8-2-7776,2 128 4094,4-127-3877,-1-11 184,-2-9 132,-1-3 198,1-1-1,1 1 1,0-1-1,0 1 0,6-18 1,-6 24-595,0-1 0,0 0 1,0 0-1,0 1 0,1 0 0,-1-1 1,1 1-1,1 0 0,-1 0 0,0 0 1,1 1-1,0-1 0,7-4 0,-8 6-497,1 1 0,-1 0-1,0 0 1,1 0-1,-1 0 1,1 1 0,-1-1-1,5 1 1,31 1-7579,-15 1 926,-23-2 6823,0 0 0,0 0 0,1 0 1,-1 0-1,0 1 0,0-1 0,0 0 1,1 1-1,-1-1 0,0 1 0,0 0 1,0-1-1,0 1 0,0 0 0,0-1 1,0 1-1,1 2 0,0-1-125,8 6-1591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26 848,'0'-25'20424,"0"39"-16500,-1 17-1777,-10 52 0,6-52-2117,-2 54 0,7-43-871,0-41 158,24-24-19233,3-4 14060,-16 18 4739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32 1425,'-27'-22'4743,"24"20"-3409,-1 1 1,0-1-1,0 1 0,1 0 0,-1 0 0,0 0 0,0 1 1,0-1-1,0 1 0,-6 0 0,7 1-656,0 0 0,0 1 0,1-1 1,-1 1-1,0-1 0,0 1 0,1 0 0,-1 0 0,1 0 0,0 0 0,-1 0 0,-3 5 0,-26 33 2307,26-30-2977,0 0 0,0 0-1,1 0 1,0 1 0,1-1-1,0 1 1,1 0 0,0 0-1,1 1 1,0-1 0,1 0-1,0 1 1,1-1 0,0 1-1,3 15 1,-3-22-41,2 0 0,-1-1 0,0 1-1,1-1 1,0 1 0,0-1 0,0 0 0,0 0 0,1 0 0,0 0-1,0 0 1,0-1 0,0 1 0,0-1 0,1 0 0,-1 0 0,1 0-1,0 0 1,0-1 0,5 3 0,-3-2-542,0 0-1,0-1 1,1 0-1,-1 0 1,0-1-1,7 1 1,-6-1-851,0-1-1,0 0 1,0 0 0,0-1 0,11-1 0,-15 1 609,0 0 0,0 0 0,-1 0 0,1-1 0,0 1 0,-1-1 0,1 1 0,-1-1 0,0 0 0,1 0 0,-1 0 0,0 0 0,0 0 0,0 0 0,2-4 0,-3-2-1979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7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51 224,'4'-23'2575,"0"-5"4769,-4 53 8188,-1 1-8070,-1 4-5680,-10 44-5912,5-48 6108,0 5-2012,2 1 1,1 0-1,1 0 0,2 37 1,1-63-42,1-10-1153,0-1 0,0 1-1,0 0 1,0 0 0,1 0-1,0 0 1,0 0 0,0 0-1,0 0 1,0 1 0,1-1-1,0 1 1,-1-1 0,2 1-1,4-5 1,25-19-5886,-2 7 4150,-12 9 1641,-3 3-131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 46 400,'1'-1'381,"0"-1"0,0 0 0,-1 0 0,1-1-1,0 1 1,-1 0 0,1 0 0,-1 0 0,0 0-1,0-1 1,0-1 0,0 3-129,0 0 0,0 0 0,0 1-1,0-1 1,0 0 0,0 1 0,0-1 0,0 0-1,0 1 1,0-1 0,0 0 0,-1 1 0,1-1-1,0 1 1,-1-1 0,1 0 0,0 1 0,-1-1-1,1 1 1,-1-1 0,1 1 0,-1-1 0,1 1-1,-1-1 1,1 1 0,-1 0 0,1-1 0,-1 1 0,1 0-1,-1-1 1,0 1 0,1 0 0,-2-1 0,-2 1 795,0 0 1,0 1 0,-1-1-1,1 1 1,0 0 0,0 0-1,0 0 1,-5 2 0,5-1-628,1 1 0,-1-1 0,1 1 0,-1 0 0,1 0 0,0 0 0,0 1 0,1-1 0,-1 1 0,1-1 0,-1 1 0,-1 6 0,0-3-237,0 1-1,1 0 1,0 0-1,0 0 1,1 0-1,0 1 1,1-1-1,0 1 1,0-1-1,1 1 1,0-1-1,1 14 1,0-19-186,-1 0 1,1 1-1,0-1 0,0 0 1,0 1-1,0-1 1,1 0-1,-1 0 0,1 0 1,0 0-1,0 0 0,0-1 1,0 1-1,0 0 1,0-1-1,1 0 0,-1 1 1,1-1-1,0 0 0,0 0 1,0-1-1,0 1 1,0-1-1,0 1 0,0-1 1,0 0-1,1 0 0,-1 0 1,0-1-1,1 1 1,-1-1-1,0 0 0,6 0 1,-2 0-3,-1 0 0,1-1 0,-1 0-1,1 0 1,-1 0 0,1-1 0,-1 0 0,0 0 0,11-6 0,-14 6 2,1 0 0,0-1 0,-1 1 0,0-1-1,0 0 1,0 0 0,0 0 0,0-1 0,-1 1 0,1-1 0,-1 1-1,0-1 1,0 0 0,0 0 0,0 0 0,0-4 0,0 3 19,-1 0 0,0 0 0,0 0 0,-1 0 0,1 0 0,-1 0 0,0 0 0,-1 0 0,1 0 0,-3-10 0,2 13-12,1 0-1,-1 1 1,0-1-1,0 0 1,0 0 0,0 1-1,0-1 1,0 0 0,0 1-1,-1-1 1,1 1 0,-1-1-1,1 1 1,-1 0 0,1 0-1,-1 0 1,0 0-1,1 0 1,-1 0 0,0 0-1,0 0 1,0 1 0,0-1-1,0 0 1,0 1 0,0 0-1,0 0 1,0-1-1,-2 2 1,-13-2-217,-24 1-7,39 0-67,1 0 0,0 1 0,-1-1 0,1 0 1,0 1-1,-1-1 0,1 1 0,0-1 0,0 1 0,-1-1 0,1 1 0,0 0 0,-1 1 0,31-1-23892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4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67 224,'1'-4'381,"0"0"1,0 0-1,-1 0 0,1-1 1,-1 1-1,0 0 0,0 0 0,-1-5 1,1-4 2141,0 12-2341,-1 1 0,1-1 0,-1 0 1,1 1-1,0-1 0,-1 0 0,1 1 0,-1-1 1,1 1-1,-1-1 0,0 1 0,1-1 0,-1 1 0,1-1 1,-1 1-1,0 0 0,1-1 0,-1 1 0,0 0 1,0-1-1,1 1 0,-1 0 0,0 0 0,0 0 1,1 0-1,-1 0 0,0 0 0,0 0 0,1 0 1,-1 0-1,0 0 0,0 0 0,1 0 0,-1 1 0,0-1 1,-1 1-1,-1-1 194,0 0 1,0 1-1,0 0 1,0 0 0,0 0-1,0 0 1,0 0-1,-3 2 1,-1 4 334,0 0-1,0 1 1,1-1 0,0 1-1,0 0 1,-9 17 0,11-14-632,-1 1 0,2-1 0,-1 1 0,2 0-1,-1 0 1,2 0 0,0 0 0,0 20 0,1-25-87,0 0 1,1 1-1,-1-1 0,2 0 0,-1 0 1,1 0-1,0 0 0,0 0 0,5 8 1,-6-13-4,1 1 1,-1 0-1,1-1 1,0 0-1,0 1 1,0-1-1,0 0 1,1 0-1,-1 0 1,1 0 0,-1-1-1,1 1 1,-1 0-1,1-1 1,0 0-1,0 0 1,0 0-1,0 0 1,0 0 0,0-1-1,0 1 1,0-1-1,0 0 1,3 0-1,-2 0-31,1 0 0,-1 0 0,0 0 0,1-1 0,-1 0 0,0 0-1,0 0 1,0-1 0,0 1 0,0-1 0,0 0 0,7-5 0,-9 6 48,0-1 0,0 0 0,0-1 0,0 1 0,0 0 0,-1 0 0,1-1 0,0 1 0,-1-1 0,0 0 0,0 1 0,0-1 0,0 0 0,0 0 0,0 1 0,-1-1 0,1 0 0,-1 0 0,0-5 0,0 7 62,0-1 0,0 1 0,0 0-1,-1 0 1,1 0 0,0-1-1,0 1 1,-1 0 0,1 0 0,-1 0-1,1 0 1,-1 0 0,0 0-1,1 0 1,-1 0 0,0 0 0,0 0-1,0 0 1,0 0 0,1 0 0,-1 1-1,-2-2 1,0 0 135,0 1-1,0 0 1,1 0-1,-1 0 1,0 0-1,0 0 1,0 1 0,0 0-1,-4-1 1,2 1-76,0 0 0,-1 0 0,1 0 0,0 1 0,0 0 1,0 0-1,0 0 0,0 1 0,1-1 0,-1 1 0,-6 4 0,8-4-138,0 0 1,0 1-1,0-1 0,0 1 0,0 0 0,0 0 0,1 0 0,-1 0 0,1 1 0,0-1 0,0 1 0,0-1 0,1 1 1,-1 0-1,0 4 0,-1 22-4958,3-29 4561,1 0-1,-1-1 1,1 1 0,-1 0 0,1-1 0,-1 1 0,1-1 0,-1 1 0,1-1 0,-1 1-1,1-1 1,0 0 0,-1 1 0,1-1 0,0 0 0,0 1 0,-1-1 0,1 0 0,0 0-1,0 0 1,-1 0 0,1 0 0,0 0 0,0 0 0,-1 0 0,1 0 0,1 0-1,31 0-4124,-23-1 2686,13 1-1491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145 181 480,'-5'-4'449,"0"1"0,0 0 0,0 1 0,0-1 0,-1 1-1,1 0 1,-1 0 0,0 1 0,-9-2 0,-29 0 9642,42 31-8138,2-22-1906,0 0 1,0 0-1,1 0 0,0-1 0,0 1 0,0 0 1,1 0-1,0 0 0,0-1 0,5 10 0,-5-12-54,0-1 1,0 1-1,0-1 0,0 0 0,0 0 1,1 0-1,-1 0 0,1 0 0,-1 0 0,1-1 1,0 1-1,0-1 0,-1 0 0,1 0 0,0 0 1,0 0-1,0 0 0,0-1 0,0 1 0,0-1 1,0 0-1,4 0 0,-5 0 11,-1 0-1,1 0 1,-1 0 0,1 0 0,-1 0-1,0 0 1,1-1 0,-1 1 0,1 0-1,-1-1 1,0 1 0,1-1 0,-1 1-1,0-1 1,1 0 0,-1 0 0,0 1-1,0-1 1,0 0 0,0 0 0,0 0-1,0 0 1,0-1 0,0 1 0,1-2-1,-1 0 0,0 0-1,0 0 0,-1 1 0,0-1 0,1 0 0,-1 0 0,0 0 1,0 0-1,0 0 0,-1 0 0,1 0 0,-2-5 0,-5-8 377,0 0 0,0 0-1,-2 1 1,0 0 0,0 1-1,-23-26 1,27 33-274,-60-63 1189,65 69-1297,0 1 0,0 0 0,0 0-1,0 0 1,-1-1 0,1 1 0,0 0 0,0 0-1,0 0 1,0-1 0,0 1 0,0 0 0,0 0 0,0-1-1,0 1 1,0 0 0,0 0 0,0-1 0,0 1-1,0 0 1,0 0 0,0-1 0,0 1 0,0 0-1,0 0 1,0-1 0,0 1 0,0 0 0,1 0 0,-1 0-1,0-1 1,0 1 0,0 0 0,0 0 0,1 0-1,-1 0 1,0-1 0,0 1 0,0 0 0,0 0-1,1 0 1,-1 0 0,0 0 0,0 0 0,1-1-1,-1 1 1,0 0 0,0 0 0,1 0 0,-1 0 0,0 0-1,0 0 1,1 0 0,-1 0 0,0 0 0,1 0-1,17-2-10,-15 1 2,96-2-511,-83 3 395,-14 0 124,-1 0 0,0 0-1,0 0 1,0 0 0,0 0-1,0 1 1,0-1 0,0 0 0,0 1-1,0-1 1,0 1 0,0-1 0,-1 1-1,1-1 1,0 1 0,0 0-1,0-1 1,0 1 0,-1 0 0,1 0-1,0 0 1,-1-1 0,1 3-1,1-1 10,-1 1-1,0-1 0,0 1 0,-1 0 0,1-1 0,0 1 0,-1 0 0,0 0 0,1 3 0,-1-1 5,0 0-1,-1 0 1,1 0-1,-1-1 1,0 1-1,0 0 1,-1 0-1,1 0 1,-1-1 0,-3 7-1,-29 27 114,27-31-685,0 1-1,0 0 1,-10 14 0,44-21-15479,-8-3 13523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4 608,'-5'-1'948,"1"0"0,0 0 0,-1 1 0,1-1 0,0 1 0,-1 0 0,-5 1 0,4-1 747,0 0-829,1 0 0,-1 1 0,0-1 0,1 1 0,-1 0-1,0 1 1,1-1 0,0 1 0,-1 0 0,-7 5 0,11-6-753,-1 1 0,1 0 0,0 0 1,0 0-1,0 0 0,0 0 0,0 0 0,0 1 1,0-1-1,1 1 0,-1-1 0,1 1 0,0 0 1,0-1-1,0 1 0,0 0 0,0 0 0,0 0 1,1 0-1,0 0 0,-1-1 0,1 6 0,0-3-95,0 0-1,1-1 0,-1 1 0,1 0 0,0 0 0,0-1 1,2 7-1,-2-9-34,0-1 0,0 1 1,-1-1-1,1 0 0,0 0 0,0 1 1,0-1-1,0 0 0,0 0 0,1 0 1,-1 0-1,0 0 0,0 0 0,1 0 1,-1-1-1,0 1 0,1 0 0,-1-1 1,1 1-1,-1-1 0,1 0 0,-1 1 1,1-1-1,-1 0 0,1 0 0,2 0 1,5 0-244,3 1 9,0-2 0,-1 1 1,22-5-1,-29 4 256,0 0 0,-1-1 0,1 1 0,0-1 0,0 0 0,-1 0 0,1 0 0,-1-1 0,0 1 0,0-1 0,0 1 0,0-1 0,0 0 0,4-7 0,-5 8 86,-1-1 0,0 1-1,0 0 1,0-1-1,0 0 1,0 1 0,0-1-1,-1 0 1,1 1-1,-1-1 1,0 0 0,0 0-1,0 1 1,0-1-1,0 0 1,-1 0 0,1 1-1,-1-1 1,1 0-1,-1 1 1,0-1-1,0 1 1,-1-1 0,1 1-1,0-1 1,-1 1-1,1 0 1,-1 0 0,0 0-1,0 0 1,0 0-1,0 0 1,0 0 0,0 1-1,-1-1 1,1 1-1,0-1 1,-1 1 0,1 0-1,-1 0 1,1 0-1,-1 0 1,0 1 0,1-1-1,-1 1 1,-3-1-1,-16 1-744,13 0-2017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7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20 400,'2'-2'373,"0"0"0,1 0 0,-1 1 0,0-1 0,1 1 0,-1-1-1,1 1 1,-1 0 0,1 0 0,0 0 0,0 0 0,-1 0 0,1 1 0,0 0 0,0-1 0,0 1 0,0 0-1,3 0 1,-2 0-58,1 0 0,-1 1 0,0-1 0,1 1 0,-1 0 0,0 0-1,0 0 1,1 1 0,-1-1 0,0 1 0,5 3 0,-2 1-175,0-1 0,-1 1-1,0 0 1,0 0 0,0 1 0,-1-1 0,0 1 0,0 0 0,-1 1 0,0-1 0,0 1-1,3 9 1,-5-11-49,-1 1 0,0 0 0,0 0 0,0 0 0,-1-1 0,0 1 0,-1 0 0,1 0 0,-1 0 0,-1-1 0,1 1 0,-1 0 0,0-1-1,0 1 1,-7 10 0,-1 4 106,-1-1 0,-1 0-1,-1-1 1,-1 0 0,-1-1-1,-26 25 1,16-33-1722,24-10 913,-1 0 0,0 1 0,0-1 1,1 0-1,-1 0 0,0 0 0,1 0 0,-1 0 0,0-1 0,0 1 1,1 0-1,-4-2 0,4-2-2493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2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228 265 368,'-19'-5'2356,"-1"1"-1,1 1 1,-1 1 0,0 1-1,-22 1 1,32 0-1176,6 1-1020,1-1 0,0 1 1,0-1-1,0 1 0,0 0 0,-1 0 0,1 0 1,1 1-1,-1-1 0,0 1 0,0 0 1,0-1-1,1 1 0,-1 0 0,1 1 0,0-1 1,-1 0-1,1 1 0,0-1 0,0 1 1,1 0-1,-1-1 0,1 1 0,-1 0 1,1 0-1,-2 6 0,1-3-129,0 1-1,0-1 1,1 1 0,0 0-1,0-1 1,0 1 0,1 0-1,0-1 1,1 1 0,-1 0-1,1 0 1,3 8 0,-3-12-57,0-1-1,0 0 1,0 1 0,0-1 0,0 0 0,1 0 0,-1 0-1,1 0 1,-1 0 0,1 0 0,0 0 0,0 0 0,0-1-1,0 1 1,0-1 0,0 1 0,1-1 0,3 2 0,-2-2-41,1 1 0,-1-1 0,0 0 0,1-1 0,-1 1 0,1-1 1,-1 0-1,1 0 0,0 0 0,5-2 0,-4 2 39,-1-1 1,1-1-1,-1 1 0,1-1 1,-1 0-1,0 0 0,0-1 0,0 1 1,0-1-1,0 0 0,-1-1 1,1 1-1,-1-1 0,0 0 0,0 0 1,0 0-1,6-9 0,-3-7 285,0 0-1,-2 0 0,0-1 1,-1 1-1,-2-1 0,1-33 1,1 12 875,-3-16 625,-2 47-1319,0-1-1,2 0 1,-1 1 0,2-1-1,-1 1 1,2 0 0,5-19-1,-8 87 2567,1-24-2657,-2 55 179,2 96-275,-1-182-368,0 0 1,0 0-1,0 0 1,0 0-1,0 0 1,1 0 0,-1 0-1,0 0 1,1 0-1,0 0 1,-1 0 0,1 0-1,0 0 1,0 0-1,0-1 1,0 1 0,1 0-1,-1-1 1,0 1-1,1-1 1,-1 1 0,1-1-1,-1 0 1,1 1-1,-1-1 1,1 0 0,0 0-1,2 1 1,-1-2-418,0 0 1,0 0-1,0 0 1,0-1-1,0 1 1,0-1-1,0 1 0,0-1 1,0 0-1,-1 0 1,1 0-1,0-1 1,-1 1-1,1-1 1,-1 1-1,1-1 1,-1 0-1,0 0 1,3-3-1,54-57-11522,-21 19 7841,-27 31 10782,-10 25-331,0-12-6054,-1 0 1,1-1 0,0 1-1,0 0 1,0 0-1,-1-1 1,1 1-1,0-1 1,0 1-1,0-1 1,0 1 0,0-1-1,0 1 1,0-1-1,1 0 1,-1 0-1,0 0 1,0 1-1,0-1 1,0 0 0,0 0-1,0 0 1,0-1-1,0 1 1,0 0-1,2-1 1,1 1-98,0 0 1,0-1-1,0 0 1,0 1 0,0-1-1,0-1 1,6-2-1,-6 2-85,0-1 0,-1 0-1,1 0 1,-1 0 0,0 0 0,0 0-1,0-1 1,-1 1 0,1-1 0,-1 0 0,0 0-1,0 0 1,0 0 0,1-5 0,0-1 185,-1-1 0,-1 1 1,0-1-1,0-19 0,-1 28-13,-1 0 0,1 0-1,0 0 1,-1 1 0,0-1 0,1 0-1,-1 1 1,0-1 0,0 0-1,1 1 1,-1-1 0,0 1 0,-1-1-1,1 1 1,0 0 0,0-1 0,-1 1-1,1 0 1,-1 0 0,1 0 0,-1 0-1,1 0 1,-1 0 0,1 0-1,-1 1 1,0-1 0,0 1 0,-1-1-1,1 0-74,1 1 0,-1-1 0,1 1 0,-1 0 0,0 0 0,1 0 0,-1 0-1,1 0 1,-1 0 0,0 0 0,1 0 0,-1 1 0,1-1 0,-1 1 0,1-1-1,-1 1 1,1-1 0,-1 1 0,1 0 0,-1 0 0,1 0 0,0 0 0,0 0-1,-1 0 1,1 0 0,0 0 0,0 0 0,0 0 0,0 1 0,0-1 0,0 1-1,0 0 1,-3 12 21,1 1 0,0-1-1,1 0 1,1 1 0,0-1-1,1 1 1,1-1-1,0 1 1,5 22 0,-4-30-323,0 0 0,0-1 1,0 1-1,1-1 1,0 1-1,1-1 0,-1 0 1,1-1-1,0 1 0,8 8 1,-9-11-327,1 0 1,-1 0 0,1 0-1,-1 0 1,1-1 0,0 1-1,0-1 1,0 0 0,1 0-1,-1-1 1,0 1 0,1-1 0,-1 0-1,1 0 1,-1 0 0,7 0-1,-6-1-6,1 0 0,-1 0 0,0 0 0,0 0 0,0-1 0,0 0 0,0 0 0,0 0 0,0-1 0,0 1 0,-1-1 0,1 0 0,-1-1 0,1 1 0,-1-1 0,0 0 0,1 0 0,-2 0 0,1-1 0,0 1 0,-1-1 0,1 0 0,-1 0 0,0 0 0,0 0 0,-1-1 0,4-6 0,-1 0 287,-1 0 0,1 0 1,-2 0-1,0-1 0,0 1 0,-1-1 1,1-13-1,-1-47 2928,-2 64 839,0 41-22,0 94-496,0 6-3506,0-44-6123,13-139 3172,-13-1 3510,-2 1-1,-11-59 1,11 56 1827,3 31-333,2 21-1495,1 0-1,0 0 1,-1 0-1,1 0 1,0 1-1,-1 0 1,1 0-1,0 0 1,-1 0-1,5 1 1,-1-1-22,62 0 248,-68 0-214,0 0-1,-1 0 0,1 0 1,-1 0-1,1 0 1,-1 0-1,1 0 1,0 0-1,-1 1 0,1-1 1,-1 0-1,1 0 1,-1 1-1,1-1 1,-1 0-1,1 1 0,-1-1 1,1 0-1,-1 1 1,0-1-1,1 1 1,-1-1-1,1 0 0,-1 1 1,0-1-1,0 1 1,1 0-1,-1-1 1,0 1-1,0-1 0,1 1 1,-1-1-1,0 1 1,0-1-1,0 1 1,0 0-1,0-1 0,0 1 1,0-1-1,0 1 1,0-1-1,0 1 1,0 0-1,-1-1 0,1 1 1,0-1-1,0 1 1,0-1-1,-1 1 1,0 0-1,0 2 318,0 0-1,0 0 1,0 0 0,-1-1 0,0 1-1,1 0 1,-5 4 0,-98 68 6043,88-64-6358,36-27-13360,25-16 9545,0 7 2037,-27 16 1871,0-1 0,0-1 0,20-16 0,-50 39 8670,2 3-4413,8-9-4057,0-1 1,0 0-1,0 1 0,0-1 1,1 1-1,0-1 1,0 1-1,0 0 0,1 7 1,0 5 6,-1-12-294,1 1 0,0-1 1,0 1-1,1-1 0,2 12 0,-3-16-80,1-1 0,-1 1 0,1-1 0,0 0 0,-1 1-1,1-1 1,0 0 0,0 0 0,0 1 0,0-1 0,0 0 0,0 0 0,0 0-1,0 0 1,1-1 0,-1 1 0,0 0 0,1 0 0,-1-1 0,0 1 0,1-1-1,-1 1 1,1-1 0,-1 1 0,1-1 0,-1 0 0,1 0 0,-1 0 0,1 0-1,1 0 1,0 0-20,1 0 0,0 0 0,-1 0 0,1-1 0,-1 1 0,1-1 0,-1 0 0,1 0-1,-1 0 1,1-1 0,-1 1 0,0-1 0,0 0 0,0 0 0,0 0 0,0 0 0,4-4 0,-5 3 133,1 0 0,-1-1-1,0 1 1,0-1 0,0 0 0,-1 1 0,1-1 0,-1 0 0,0 0 0,0 0 0,0 0 0,-1 0 0,1 0 0,-1 0 0,0-5-1,0 7 84,0-1 0,1 1 0,-1 0-1,-1 0 1,1-1 0,0 1-1,0 0 1,-1 0 0,1 0-1,-1-1 1,0 1 0,0 0-1,0 0 1,0 0 0,0 0-1,0 0 1,0 1 0,-1-1 0,1 0-1,-1 0 1,1 1 0,-1-1-1,0 1 1,1-1 0,-1 1-1,0 0 1,0 0 0,0 0-1,0 0 1,0 0 0,0 0-1,0 0 1,0 1 0,-1-1 0,1 1-1,0 0 1,0-1 0,-1 1-1,1 0 1,-4 1 0,4-1-277,0 0 0,0 0 0,0 1 0,0-1 0,0 1 0,1 0 0,-1-1 1,0 1-1,0 0 0,1 0 0,-1 0 0,0 0 0,1 0 0,-1 0 0,1 1 0,-1-1 1,1 0-1,-2 3 0,-4 8-3664,5 0-3606,28-11-2657,-24-1 9039,13 0-1212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43 464,'-8'-33'16885,"8"117"-11158,0 1-9754,7-85-1034,6-12 2788,22-92-753,-27 83 3271,-6 17-8,0 0 0,0 0 0,-1-1 0,0 1 0,0 0 0,0-1-1,0 1 1,0-4 3388,0 12-2940,-1 0 0,0 0 1,0 0-1,0 0 0,0 0 0,-1 0 1,0-1-1,0 1 0,0 0 0,0 0 1,-2 4-1,-4 3 1482,1 1 0,0-1 0,-7 23 0,11-27-1883,0 1 1,1-1-1,0 0 0,0 12 1,1-18-287,0-1 1,0 1-1,0-1 1,0 0-1,0 1 1,0-1-1,0 0 1,0 1-1,0-1 1,0 1-1,0-1 1,1 0-1,-1 1 1,0-1-1,0 0 1,0 1-1,1-1 1,-1 0-1,0 1 1,1-1-1,-1 0 1,0 0-1,0 1 1,1-1-1,-1 0 1,0 0-1,1 0 1,-1 1-1,0-1 1,1 0-1,-1 0 1,1 0-1,0 0 1,17-2 107,18-13-2778,-15 3-2024,11-7-1972,-20 16 744,1 2-3416,-9 1 7755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5 976,'2'-5'7088,"-1"5"-6973,5 10 3025,4 17 937,-10-21-3417,0-1 0,0 1 1,0 0-1,0 0 0,-1 0 0,0 0 0,0 0 0,-1 0 0,0-1 0,-2 7 0,-3 1-236,0-1 0,-15 21 0,13-19-737,7-12-1122,14-26-14092,4 9 12683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44 896,'0'-3'383,"0"1"0,0 0 0,0 0 0,0 0 0,-1 0 0,1 0 0,0 0 0,-1 0 0,0 0 0,1 0 0,-1 0 0,0 0-1,0 0 1,-2-3 0,-10-2 5047,-7 4 3424,18 39-5764,3-25-3081,1 1 1,0 0 0,0-1-1,1 1 1,1-1 0,0 0-1,8 16 1,-7-17 148,0 1 0,-1 0 0,0 1 0,-1-1 0,0 1 0,-1 0 1,2 17-1,-4-28 17,0 0 0,0 1 1,0-1-1,0 0 0,0 1 1,0-1-1,0 0 1,-1 1-1,1-1 0,0 0 1,-1 0-1,1 1 0,-1-1 1,1 0-1,-1 0 1,0 0-1,1 0 0,-1 0 1,0 0-1,0 0 0,0 0 1,0 0-1,-1 2 0,-2-2 38,1 0-1,0 0 0,-1-1 0,1 1 0,0-1 0,-1 1 0,1-1 0,-7-1 0,4 1-306,0 0-1,0-1 1,0 1-1,0-2 1,0 1-1,0-1 1,-8-3-1,12 4-145,0 0 0,0 0 0,0 0-1,1 0 1,-1 0 0,0 0 0,1 0 0,-1-1-1,0 1 1,1-1 0,0 1 0,-1-1 0,1 1 0,0-1-1,0 0 1,0 0 0,0 0 0,0 1 0,0-1 0,1 0-1,-1 0 1,1 0 0,-1 0 0,1 0 0,0-3 0,-1-4-1200,1 0 0,1 0 0,0 1 0,0-1 1,4-13-1,-3 18 1157,-1 0 0,1 0 0,0 1 1,0-1-1,1 1 0,-1-1 0,1 1 0,-1 0 1,1 0-1,0 0 0,1 0 0,-1 1 1,0-1-1,5-2 0,5-3 91,1 0 0,26-11 0,-31 16 785,0 1 0,0-1-1,1 2 1,-1-1-1,0 1 1,12 1-1,-3-1 884,-12 0-1153,-1 1-1,1 0 1,-1 0 0,0 0 0,1 1 0,-1 0-1,0 0 1,1 0 0,-1 0 0,6 3 0,-8-2-206,1-1-1,0 1 1,0-1 0,0 0 0,0 0 0,0 0 0,0 0 0,5-1 0,24 7 1066,-32-7-1057,0 1 0,0-1-1,0 0 1,0 1 0,-1-1 0,1 1-1,0-1 1,0 1 0,-1-1-1,1 1 1,0-1 0,-1 1 0,1 0-1,-1-1 1,1 1 0,-1 0-1,1 0 1,-1 0 0,1-1-1,-1 1 1,0 0 0,0 0 0,1 0-1,-1 0 1,0-1 0,0 1-1,0 0 1,0 0 0,0 0 0,0 0-1,0 0 1,0 0 0,0 0-1,0-1 1,0 1 0,-1 0 0,1 0-1,0 0 1,-1 0 0,1-1-1,-1 1 1,1 1 0,-5 4 606,1 0 0,0 0 0,-1 0 0,-8 7 0,-2 4 135,11-9-833,1 0 0,-1 0 0,2 0 0,-1 0 0,1 1 0,0-1 0,1 1 0,0 0 0,0-1 0,1 1 0,0 11 0,1-19-54,0 0 0,0 0 0,-1 0 0,1-1 0,0 1 0,0 0 0,0-1 0,0 1 0,0 0 0,0-1 1,0 1-1,0-1 0,1 0 0,-1 1 0,0-1 0,0 0 0,0 0 0,0 1 0,1-1 0,-1 0 0,0 0 0,0 0 0,0-1 0,0 1 0,1 0 0,-1 0 0,2-1 0,2 0-228,1 1-1,0-1 0,-1 0 0,1-1 0,7-2 0,-3-1 14,0-1-1,0 0 1,-1 0 0,0-1-1,17-16 1,-23 19 404,0 0 1,0 0 0,0 0 0,0-1 0,-1 1 0,1-1-1,-1 0 1,0 0 0,-1 1 0,1-1 0,-1 0 0,0-1-1,0 1 1,-1 0 0,1-7 0,-1 9-112,0 1 0,0-1 0,0 1 0,-1-1 0,1 1 0,-1-1 0,1 1 0,-1-1 0,0 1 0,0 0 0,0-1 0,0 1 0,-3-4 0,1 2-69,-1 0 1,0 0-1,-1 1 0,1 0 0,-7-4 0,1 0 263,-1 1 0,-21-8 0,6 6-3363,8 4-4547,2 3-6615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32 1409,'0'-1'233,"0"-1"0,0 1 1,-1-1-1,1 1 0,-1-1 0,1 1 1,-1-1-1,1 1 0,-1-1 0,0 1 1,0 0-1,0 0 0,0-1 1,0 1-1,0 0 0,0 0 0,-7-7 5513,7 97 2031,-2 0-6110,-1 88-2048,4-175 385,0 1 1,0-1-1,0 0 1,-1 1-1,1-1 1,-1 0-1,0 1 1,1-1-1,-2 3 1,1-3 224,-9-4 737,9-1-933,-1-1-1,1 1 1,0 0 0,0-1-1,0 1 1,0-1-1,0 1 1,1-1 0,0 1-1,-1-1 1,1 1-1,1-1 1,-1 1 0,0-1-1,1 1 1,0-1-1,0 1 1,0-1 0,0 1-1,1 0 1,2-7 0,-2 7-38,0 0 0,-1 0 0,1 0 1,0 0-1,0 0 0,1 0 0,-1 1 1,1-1-1,-1 1 0,1-1 0,0 1 1,0 0-1,0 0 0,0 0 0,0 1 1,0-1-1,1 1 0,-1-1 0,0 1 1,1 0-1,-1 1 0,7-2 0,0 2-221,-5 0 49,-1 0-1,1 0 1,0 0 0,-1 1-1,1-1 1,0 1-1,6 2 1,-9-2 154,-1 0 0,1 0 0,-1 0 0,1 0 0,-1 1 0,1-1 0,-1 0 1,0 1-1,0-1 0,0 1 0,1-1 0,-1 1 0,-1 0 0,1-1 0,0 1 0,0 0 0,-1-1 0,1 1 0,-1 0 0,1 0 1,-1 0-1,0 0 0,0 2 0,0 0 98,0 0 0,0 1 0,-1-1 0,1 0 0,-1 0 0,0 0 0,-1 0 0,1 0 0,-1-1 0,1 1 0,-1 0 0,0-1 0,-1 1 1,1-1-1,-4 5 0,2-3 16,0 0 0,-1-1 0,1 1 0,-1-1 1,0 0-1,-1 0 0,1 0 0,-1-1 1,-7 4-1,-18-5-1242,24-2-59,23-24-13720,3 12 12785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32 848,'0'0'1316,"-23"0"8509,19 0-8877,1 1 0,0-1 0,0 1-1,-1 0 1,1 0 0,0 0 0,0 0-1,0 0 1,0 1 0,0-1 0,0 1-1,-3 3 1,3-3-443,0 0-1,0 1 1,1-1 0,-1 1-1,1 0 1,0 0 0,0 0-1,0 0 1,0 0 0,0 0-1,-1 5 1,1-4-358,1 1 0,1-1 0,-1 0 0,1 1 0,0-1 0,-1 1 0,2 4 0,-1-8-227,0 0 1,0 0-1,0 0 1,0 0-1,0 0 1,0 0-1,1 0 1,-1 0-1,0 0 1,0 0-1,1 0 1,-1 0-1,1 0 1,-1 0-1,1 0 1,-1 0-1,1 0 1,0-1-1,-1 1 1,1 0-1,0 0 0,0-1 1,-1 1-1,1 0 1,0-1-1,0 1 1,0-1-1,0 1 1,0-1-1,0 0 1,2 1-1,-1-1-169,5 1-150,0-1 0,0 0 0,-1 0 0,1 0 0,0-1 0,0 0 1,0-1-1,-1 0 0,1 0 0,-1 0 0,1-1 0,-1 1 0,9-7 0,-10 6 514,0 0 0,-1-1 0,1 0 0,-1 0 0,0 0 0,0 0 0,0-1 0,-1 1 0,0-1 1,0 0-1,0 0 0,3-8 0,-5 11-24,-1 0 0,1 0 0,-1 0 0,0 0 1,0 0-1,1 0 0,-1 0 0,0 0 0,-1 0 0,1 0 0,0 0 1,-1 0-1,1 0 0,-1 0 0,1 0 0,-1 0 0,0 0 0,0 1 1,0-1-1,0 0 0,0 0 0,0 1 0,-1-1 0,1 1 0,-1-1 1,1 1-1,-1-1 0,1 1 0,-1 0 0,0 0 0,1 0 0,-1 0 0,0 0 1,0 0-1,0 0 0,0 1 0,-3-2 0,-22-2-491,16 4-3455,6 0 808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52 400,'-1'-1'185,"1"-1"1,0 1-1,0-1 0,-1 1 0,1 0 0,-1-1 1,1 1-1,-1 0 0,0 0 0,1 0 1,-1-1-1,0 1 0,0 0 0,0 0 0,0 0 1,0 0-1,0 0 0,0 0 0,0 1 0,-2-2 1,-27-14 6856,25 14-5461,2 1-1093,1 0 1,-1 0 0,1 0 0,-1 0 0,1 1 0,-1-1 0,0 1-1,0 0 1,1 0 0,-1 0 0,0 0 0,1 0 0,-1 1 0,0-1-1,-3 2 1,3-1-244,-1 1 0,1-1-1,0 1 1,-1 0-1,1 0 1,0 0 0,0 1-1,1-1 1,-1 1-1,-3 3 1,3-2-229,0-1 0,0 1-1,0 0 1,1 0 0,0 1 0,-1-1 0,2 1-1,-1-1 1,0 1 0,1-1 0,0 1 0,0 0-1,0 0 1,1-1 0,-1 1 0,1 0 0,1 5 0,-1-9-68,1 0 0,0 0 0,-1-1 0,1 1 0,0 0 0,-1-1 1,1 1-1,0-1 0,-1 1 0,1-1 0,0 1 0,0-1 0,0 0 1,0 1-1,-1-1 0,1 0 0,0 0 0,0 1 0,0-1 1,0 0-1,0 0 0,0 0 0,0 0 0,0 0 0,0-1 0,31 0-665,-28 1 654,0-1 68,0 1 0,0-1 0,1 0 0,-1 0 1,0 0-1,0-1 0,-1 1 0,1-1 1,0 0-1,0 0 0,-1-1 0,0 1 1,1-1-1,-1 0 0,0 1 0,0-1 0,0-1 1,4-5-1,-4 4 637,0 0 1,0-1-1,0 1 1,-1-1-1,0 0 1,0 0-1,0 0 1,0 0-1,-1 0 1,0-1-1,0-10 0,10 52-279,-8-13-427,0 0 0,-2 0 0,0 0 0,-6 42 0,3-52 251,-1-1 0,0 1 0,-1-1 0,0 0 0,-1 0 0,0-1 0,-1 1 0,0-1 0,0-1-1,-1 1 1,0-1 0,-1 0 0,0 0 0,-18 13 0,22-20-97,0 0 1,0 0-1,-1 0 0,1-1 1,-1 0-1,1 1 0,-1-2 0,-7 2 1,11-2-207,-1 0 0,1 1 1,0-1-1,0 0 0,0 0 1,0 0-1,0 0 0,-1 0 1,1 0-1,0 0 0,0 0 1,0-1-1,0 1 0,0 0 1,-1-1-1,1 1 0,0 0 1,0-1-1,0 0 0,0 1 1,0-1-1,0 0 0,1 1 1,-1-1-1,0 0 0,0 0 1,0 0-1,1 0 0,-1 1 1,0-1-1,1 0 0,-1 0 0,1-1 1,-1 1-1,1 0 0,-1 0 1,1-2-1,0-4-1597,0 1 1,1-1-1,0 1 0,0-1 0,0 1 1,1-1-1,4-8 0,-3 8 322,1 0-1,0 0 1,0 0 0,1 0-1,9-9 1,10-8-1738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60 368,'0'0'205,"0"-1"0,1 1 0,-1 0 1,0-1-1,-1 1 0,1 0 0,0-1 0,0 1 0,0 0 0,0-1 0,0 1 0,0 0 0,0 0 1,0-1-1,-1 1 0,1 0 0,0-1 0,0 1 0,0 0 0,-1 0 0,1-1 0,0 1 0,0 0 1,-1 0-1,1-1 0,0 1 0,0 0 0,-1 0 0,1 0 0,0 0 0,-1 0 0,1-1 0,0 1 1,-1 0-1,1 0 0,-1 0 0,-14 4 5151,-14 14 1161,27-14-5940,-1-1-1,0 1 0,1 0 0,0 0 0,-1 0 0,2 0 0,-1 1 0,-2 6 1,2-2-362,1-1 1,0 1 0,0-1 0,1 1 0,0 0 0,2 12 0,-1-20-225,-1 0-1,1 0 1,0 0 0,-1 0 0,1 0 0,0 0 0,0 0-1,-1-1 1,1 1 0,0 0 0,0 0 0,0-1 0,0 1-1,0 0 1,0-1 0,0 1 0,1-1 0,-1 0 0,0 1-1,0-1 1,0 0 0,0 0 0,0 0 0,1 1 0,-1-1-1,0 0 1,0-1 0,0 1 0,1 0 0,-1 0 0,2-1-1,1 1-41,0-1-1,-1 1 0,1-1 1,0 0-1,-1 0 0,1 0 1,-1-1-1,1 1 0,-1-1 1,4-2-1,-1-2 98,1 1 1,-1-1-1,0-1 0,-1 1 1,1-1-1,-1 0 0,-1-1 1,1 1-1,-1-1 0,-1 0 1,1 0-1,-1 0 0,-1 0 1,1 0-1,-1-1 0,-1 1 1,0-1-1,1-9 0,-2 17 4,0 0 0,0-1 0,0 1 0,0 0 0,0-1 0,0 1 0,0-1 0,0 1 0,-1 0 0,1-1 0,-1 1 0,1 0 0,-1-1 0,1 1 0,-1 0 0,0 0 0,1-1 0,-1 1 0,0 0 0,0 0 0,0 0 0,0 0 0,0 0 0,0 0 0,0 0 0,0 0 0,0 1 0,-1-1 0,1 0 0,0 1 0,-1-1 0,1 1 0,0-1 1,-1 1-1,1 0 0,0 0 0,-1-1 0,1 1 0,0 0 0,-1 0 0,1 0 0,-1 0 0,1 1 0,0-1 0,-1 0 0,1 0 0,-1 1 0,1-1 0,0 1 0,0 0 0,-1-1 0,1 1 0,0 0 0,0-1 0,0 1 0,0 0 0,-2 1-1,1 0-367,-1 1-1,1-1 0,0 0 0,0 1 0,0-1 0,0 1 0,0-1 0,0 1 0,1 0 0,-1 0 0,1 0 0,-1 3 0,0-2-1018,1 0 0,0 0 0,0 0-1,1 0 1,-1 0 0,1 0 0,0 1 0,1 6 0,-1-10 1046,1 0 0,-1-1 0,0 1 0,1 0 0,-1-1 0,1 1 0,-1-1 0,1 1 0,0-1 0,-1 1 0,1-1 0,0 1 0,-1-1 0,1 1 0,0-1 0,-1 0 0,1 0 0,0 1 0,0-1 0,0 0-1,-1 0 1,1 0 0,0 0 0,0 0 0,0 0 0,1 0 0,30 0-2816,-21-1 2074,-1 1 794,0-1-1,0 0 1,-1 0-1,1-1 1,17-6 1,-23 6 454,0 1 2,0-1 0,0 0 0,0 0 0,0 0-1,0-1 1,0 1 0,-1-1 0,1 0-1,17-28 24909,-21 43-27475,4 96 3717,-4-107-1432,4-14-216,0 6 20,0 0 0,0 1 0,0-1 1,1 1-1,0 1 0,0-1 0,9-7 0,16-2-3719,9 9-3588,-21 8-1669,-18 5 7857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0 496,'-10'17'4207,"-50"70"9674,25-40-12843,31-43-2677,-1-25-12934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240 133 368,'-9'-31'1000,"6"21"585,0 1-1,0-1 1,-10-18 0,12 26-1110,0 0 0,0 0 0,-1 0 1,1 0-1,-1 1 0,1-1 0,-1 1 0,1-1 0,-1 1 0,0-1 0,0 1 1,0 0-1,0 0 0,0 0 0,0 0 0,0 0 0,0 0 0,0 1 0,0-1 1,0 1-1,-1-1 0,1 1 0,-3 0 0,-9 0 2080,-31 3 5415,42-3-7685,0 1 0,0 0 0,1 0 1,-1 1-1,0-1 0,1 0 0,-1 1 0,-2 1 0,-3 4-208,0 0 0,0 0 0,1 0 0,0 1 0,0 0 0,0 0 0,-7 15 0,12-20-79,1 0 0,-1 0 0,1 0 1,0 0-1,0 0 0,0 0 1,1 1-1,-1-1 0,1 0 1,0 0-1,-1 1 0,2-1 0,-1 0 1,0 0-1,1 1 0,-1-1 1,1 0-1,0 0 0,0 0 0,0 0 1,0 0-1,1 0 0,-1 0 1,1 0-1,0 0 0,0-1 0,0 1 1,4 4-1,-3-5-125,0 1 0,0-1 0,0 0 0,1 0 0,-1 0 0,0 0 0,1 0 0,0-1 0,-1 0 0,1 0 0,0 0 0,-1 0 0,8 0 0,56 0-6842,-35-2 3204,-25 1 2965,-1-1 1,0 1-1,1-1 1,-1 0-1,0-1 1,0 0 0,0 0-1,0 0 1,0 0-1,-1-1 1,1 0-1,-1 0 1,1-1 0,-1 1-1,0-1 1,0 0-1,-1-1 1,1 1-1,4-7 1,-5 5 321,0 0 0,0 0-1,-1 0 1,5-13 0,-2-14 3824,-2 59 1764,3 8-4529,-7-2-366,0 67-2925,8-134-3018,-2 17 5453,0-1-1,-1 0 0,-1 0 0,-1 0 1,1-27-1,-2-51 5473,-2 89-4120,0 8-1062,-1 0 0,1 0 0,-1 0-1,1 0 1,-1 0 0,1 0 0,0 0 0,-1 0 0,1 0 0,-1 0 0,1 0 0,0 1 0,-1-1 0,1 0 0,0 0 0,-1 0 0,1 1 0,-1-1 0,1 0 0,0 0 0,0 1 0,-1-1-1,1 0 1,0 1 0,-1-1 0,1 0 0,0 1 0,0-1 0,0 0 0,-1 1 0,1-1 0,0 1 0,0-1 0,0 13-848,-1-9 268,1 0 1,0 0 0,0 1-1,0-1 1,1 0 0,1 6-1,7 6-915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64 656,'-10'-6'995,"1"0"0,-1 0 0,0 1 0,0 1 0,-1 0 0,1 0 0,-1 1 0,-11-2 0,-3 1 2492,0 1 1,-36 1-1,57 3-3303,0-1-1,0 1 1,1-1-1,-1 1 1,0 0-1,0 1 1,1-1-1,-1 1 1,1-1-1,-1 1 1,1 0-1,0 0 1,0 1-1,0-1 1,0 1-1,0-1 1,0 1-1,-3 5 1,5-6-202,-1 0 1,1-1-1,0 1 1,0 0 0,0 0-1,0 0 1,1 0-1,-1 0 1,0 0-1,1 0 1,0 0-1,-1 0 1,1 0-1,0 0 1,0 0-1,0 0 1,0 1-1,0-1 1,1 0-1,-1 0 1,1 0-1,-1 0 1,1 0-1,0 0 1,0 0-1,0 0 1,0-1-1,0 1 1,0 0-1,0 0 1,1-1-1,-1 1 1,0-1-1,1 1 1,2 1 0,1 0-229,0 1 1,1-1 0,-1 0 0,1-1 0,0 1-1,0-1 1,0 0 0,0-1 0,0 1 0,0-1 0,0 0-1,0-1 1,1 0 0,-1 0 0,0 0 0,1 0 0,8-3-1,-11 2 266,0 1 1,0-1-1,0 0 0,-1 0 0,1-1 0,0 1 0,-1-1 1,1 0-1,-1 0 0,1 0 0,-1 0 0,0-1 0,0 1 1,0-1-1,0 0 0,0 0 0,-1 0 0,1 0 0,-1 0 1,0-1-1,0 1 0,0-1 0,0 1 0,-1-1 0,1 0 1,-1 0-1,0 0 0,1-5 0,-2-53 4585,0 61-4501,1 25-35,8 19-1658,1-1-3502,-9-36 3919,0 0 1,1-1-1,-1 1 0,1-1 1,1 1-1,-1-1 0,1 0 1,0 0-1,0 0 0,1 0 1,7 8-1,-4-6-271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58 304,'0'-22'224,"0"-7"10601,0 57-9698,0 54 813,0-103 250,0 16-2068,0 0 0,1-1-1,0 1 1,0 0-1,0 0 1,1 0 0,0 0-1,0 0 1,0 0-1,0 0 1,1 1 0,4-7-1,-6 9-110,1 0 0,0 0-1,-1 0 1,1 1-1,0-1 1,0 0 0,0 1-1,0-1 1,0 1-1,0 0 1,1 0 0,-1 0-1,0 0 1,1 0 0,-1 0-1,0 1 1,1-1-1,-1 1 1,1-1 0,-1 1-1,1 0 1,-1 0-1,1 0 1,-1 1 0,1-1-1,-1 0 1,1 1 0,3 1-1,-4-1-3,0 0 0,-1 0 0,1 0 0,-1 0 0,1 0 0,-1 1 0,1-1 0,-1 0 0,0 1-1,0-1 1,0 1 0,0-1 0,0 1 0,0 0 0,0-1 0,0 1 0,0 0 0,-1 0 0,1-1 0,-1 1 0,0 0 0,1 0 0,-1 2 0,1 51 124,-2-35-133,1 34-737,0-31-8596,12-37 4523,-8 10 4011,22-23-1296,-11 15 1102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13 432,'8'-13'4400,"-8"31"2627,0-2-6171,0-6-23,0-1 0,0 1 0,-1 0-1,0-1 1,0 1 0,-1 0 0,-1-1 0,1 0-1,-2 1 1,1-1 0,-1-1 0,-1 1 0,1 0-1,-1-1 1,-1 0 0,0 0 0,0-1 0,-8 9-1,7-10-513,0-1 0,-1 0 0,1 0 0,-1-1 0,0 0 0,0 0 0,-1 0 0,1-1 0,-1-1 0,0 0-1,-13 3 1,16-5-509,0 1 0,-1-1 0,1 0 0,0-1 0,-1 1 0,1-1-1,-10-3 1,12 3-213,1 0 0,-1-1 1,1 1-1,-1-1 0,1 0 0,-1 0 0,1 0 0,0-1 0,0 1 0,0-1 0,1 0 0,-6-5 0,6 5-182,1 0-1,-1 0 0,1 0 0,-1-1 0,1 1 0,0 0 1,0 0-1,0-1 0,1 1 0,-1-1 0,1 1 1,0-1-1,0 1 0,0 0 0,0-1 0,0 1 0,1-1 1,0 1-1,0 0 0,1-4 0,2-4-1065,1 0 0,0 0-1,0 0 1,11-13 0,6-8-756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1 144,'6'6'761,"-1"0"1,0 0-1,0 1 0,0 0 1,-1 0-1,0 0 0,0 1 1,-1-1-1,0 1 0,0 0 1,-1-1-1,0 1 0,2 15 1,-1 9 1984,-1 1 1,-2 36-1,-1-28-2659,3-40-65,-1-1 0,1 0 0,-1 1 0,1-1 1,-1 0-1,1 0 0,-1 0 0,1 0 0,-1 0 1,1-1-1,-1 1 0,1 0 0,-1-1 0,1 1 0,1-2 1,4-2-45,1-1 0,-2 0 1,1 0-1,0-1 0,-1 0 1,0 0-1,0-1 0,-1 1 1,0-1-1,7-12 0,-2 1 773,0 0-1,-2-1 1,9-25 0,-16 41-521,6-13 2055,-3 16-1275,2 12-728,-4-2-189,-1 1-1,0-1 1,0 1 0,-1-1 0,-1 18 0,0-15-1101,1 1-1,2 23 1,-2-37 682,0 1 0,0 0 0,0 0 0,0 0 0,0 0 0,1-1 0,-1 1 0,0 0 0,1 0 0,-1 0 0,1-1 0,-1 1 0,0 0 0,1 0 0,0-1 0,-1 1 0,1-1 0,-1 1 0,1 0 0,0-1 0,-1 1 0,1-1 0,0 1 0,0-1 0,-1 0 0,1 1 0,0-1 0,0 0 0,0 0 0,0 1 0,-1-1 0,1 0 0,0 0 0,0 0 0,0 0 0,0 0 0,0 0 0,0 0 0,-1 0 0,1-1 0,0 1 0,0 0 0,0 0 0,0-1 0,-1 1 0,1 0 0,0-1 0,0 1 0,-1-1 0,2 0 0,21-14-4901,-7 1 4603,0-3 241,25-34 1,-37 45 783,0 0 1,-1 0-1,1 0 0,-1-1 1,3-12-1,-2 4 10489,-6 28-4697,1 1-6711,1 95 5833,0-144-4486,0 28-838,0 1 0,0-1 0,1 0 0,0 1 0,0-1 0,1 0 0,0 1-1,0 0 1,4-11 0,-4 15-247,0-1 0,0 1 0,0-1 0,0 1 0,0 0 0,0 0 0,0 0 0,1 0 0,-1 0 0,1 1 0,-1-1 0,1 1 0,0-1 0,0 1 0,0 0 0,0 0 0,-1 0 0,1 1 0,0-1 0,1 1 0,-1-1 0,0 1 0,5 1 0,-5-1 192,14 2-6637,-16-1 6122,0 0-1,-1 0 1,0 0 0,1 0 0,-1 0 0,1 1 0,-1-1 0,0 0 0,0 0 0,0 0-1,0 0 1,0 0 0,0 1 0,0 1 0,0 3-1131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13 608,'4'-2'1504,"0"0"-1,0 0 1,0 1 0,0 0-1,0 0 1,0 0-1,1 0 1,-1 0-1,0 1 1,1 0 0,6 0-1,-8 1-692,0-1-1,0 0 0,0 1 0,0 0 1,0-1-1,-1 1 0,1 0 1,0 1-1,-1-1 0,1 0 1,-1 1-1,1-1 0,2 4 1,1 0-292,-1 0 1,1 0 0,-1 1-1,-1 0 1,5 7 0,-2-2-570,-1 0 1,0 0-1,-1 0 1,0 1-1,-1 0 1,4 15-1,-6-14 50,1-1 0,-2 1 0,0 0 0,0 0 0,-2-1 0,1 1 0,-2 0 0,1 0 0,-2-1 0,0 1 0,0-1 0,-1 0 0,0 0 0,-1 0 0,-1-1 0,0 1 0,0-1 0,-1-1 0,-1 1 0,0-1 0,-14 14 0,14-15 0,-1 0 0,-1-1 0,1-1 0,-2 1 0,-17 9 0,24-22-2898,-2-19-6657,2 7 1044,-6-2 1700,8 12 4348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31 3089,'-24'-3'4354,"1"3"561,7 0 7234,21 0-12773,-2-4-1201,-3-1-1136,0-2-737,-16-4-7587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43 896,'-10'-16'1577,"9"14"-1211,1 0-1,-1 1 1,0-1-1,0 1 1,0-1-1,0 1 1,0 0-1,0-1 1,0 1-1,0 0 1,-1 0-1,1 0 1,0 0-1,-1 0 1,1 0-1,-1 0 1,1 0-1,-1 1 1,0-1-1,1 0 1,-1 1-1,0 0 1,1-1-1,-1 1 1,0 0-1,1 0 1,-1 0-1,0 0 1,0 0-1,-2 0 1,1 1 37,0-1 0,0 1 1,0 0-1,0 0 0,0 0 1,1 0-1,-1 0 0,0 1 1,0-1-1,1 1 0,-1 0 1,1 0-1,0 0 0,-1 0 1,1 0-1,0 1 1,0-1-1,0 0 0,0 1 1,-1 4-1,-7 9 941,1 2-1,-9 21 1,7-14 12,6-16-1121,1 1 0,0 0 0,0 0 0,1 0 0,0 0 0,1 1 0,0-1 0,0 1 0,1 15 0,1-19-223,0 4 28,0 0-1,0 0 1,1-1-1,4 18 1,-4-26-52,-1 0 0,1 0 0,0 0 0,-1-1 0,1 1 0,0 0 0,0 0 0,0 0 0,0 0 0,1-1 0,-1 1 1,0-1-1,1 1 0,-1-1 0,1 1 0,0-1 0,-1 0 0,1 0 0,0 0 0,0 0 0,0 0 0,-1 0 0,1 0 0,0-1 1,0 1-1,0-1 0,0 1 0,1-1 0,-1 0 0,2 0 0,12 1-419,-7-1-793,1 0 1,0-1-1,0 1 0,11-4 0,-18 3 485,1 0 1,-1 0 0,0-1 0,1 1-1,-1-1 1,0 0 0,0 0 0,0 0-1,0-1 1,0 1 0,-1-1 0,1 1-1,-1-1 1,5-5 0,23-30-7247,-22 26 6048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2 704,'0'-2'9263,"-2"16"-3941,-1 5-2336,-9 37-1,6-36-2388,1 1 0,0 0-1,2 0 1,0 0 0,1 26-1,2 9-5808,0-46 2771,-1-23-660,1 9 2322,0-1 0,0 1 0,0-1 0,0 1 0,0-1 0,1 1 0,0-1 0,0 1 0,0 0 0,1-1 0,-1 1 0,5-7 0,6-5-971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59 992,'0'-1'443,"0"0"-1,1-1 0,-1 1 1,0-1-1,1 1 0,-1 0 1,1-1-1,0 1 0,-1 0 1,1-1-1,0 1 0,0 0 0,0 0 1,-1 0-1,3-1 0,22-17 2743,-20 16-2721,0 0 0,0 1-1,0 0 1,0 0 0,1 0 0,-1 0-1,12-1 1,-16 4-320,0-1-1,0 1 0,0 0 1,0-1-1,0 1 0,-1 0 1,1-1-1,0 1 1,0 0-1,-1 0 0,1 0 1,-1 0-1,1-1 1,-1 1-1,1 0 0,-1 0 1,1 0-1,-1 0 0,0 0 1,1 0-1,-1 0 1,0 1-1,0-1 0,0 0 1,0 0-1,0 0 0,0 0 1,0 0-1,-1 2 1,-2 37 1954,-5-12-888,-17 45-1,15-49-1077,2 0 0,-11 47 0,14-27-596,3-24-5237,7-27-151,2-14 2297,-6 17 2149,2-23-2647,-3 11 2634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63 784,'-22'-8'4045,"30"5"1718,43 2 2431,-37 1-8921,4 0 939,36 0 228,-17 0-4656,-37 0 3958,1 0-1,0 0 1,0 0 0,0-1 0,-1 1 0,1 0 0,0-1 0,0 1 0,-1 0 0,1-1 0,0 1 0,-1-1-1,1 1 1,-1-1 0,1 1 0,0-1 0,-1 0 0,1 1 0,-1-1 0,0 0 0,1 1 0,-1-1 0,1 0-1,-1 0 1,0 1 0,0-1 0,1 0 0,-1-1 0,3-24-4852,-3 18 3226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0 656,'0'27'18981,"0"7"-10826,0 81-5616,-6-58-3915,6-55-214,33-37-20645,-25 24 19858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3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52 200 1008,'-9'-10'15062,"-3"28"-8156,2 24-2604,9-35-4203,0 0 1,1 1-1,0-1 1,0 1-1,0-1 1,1 0 0,2 8-1,-3-14-117,0 0 0,0-1 0,0 1 0,1 0 0,-1-1 0,0 1 0,1 0 0,-1-1 0,0 1 0,1 0-1,-1-1 1,1 1 0,-1-1 0,1 1 0,-1-1 0,1 1 0,-1-1 0,1 1 0,-1-1 0,1 0 0,0 1 0,-1-1 0,1 0 0,0 1 0,-1-1 0,1 0-1,1 0 1,0 0-13,-1 0-1,1 0 0,-1 0 0,1-1 1,-1 1-1,1 0 0,-1-1 1,1 0-1,-1 1 0,1-1 0,-1 0 1,2-1-1,1 0 24,-1-1 0,0 0 0,1 0 0,-1 1 0,-1-2 0,1 1 0,0 0 0,-1-1 0,4-5 0,-4-1 12,0 1 0,-1-1 0,0 1 0,0-1 0,-1 0 0,-2-16 0,1-4 19,0 24-11,0 0-1,0 0 1,-1 0 0,0 1-1,0-1 1,-1 0 0,1 1-1,-1 0 1,0-1 0,-1 1-1,1 0 1,-8-7 0,-13-22 343,11 16-79,11 16-221,0-1 0,0 1 0,0-1 0,1 0 0,-1 1 0,1-1 1,-1 0-1,1 0 0,0 0 0,0 0 0,0 0 0,0-4 0,1 7-31,20-1-714,-9 1 348,0-1 0,0 2-1,0-1 1,0 2 0,11 1 0,-20-2 324,0 0-1,1-1 0,-1 1 1,0 0-1,0 0 0,0 0 1,-1 0-1,1 0 0,0 0 1,0 1-1,0-1 0,-1 1 1,1-1-1,-1 1 0,1 0 1,-1-1-1,0 1 0,0 0 1,0 0-1,0 0 0,0 0 1,0 0-1,0 0 1,-1 0-1,1 0 0,-1 1 1,1-1-1,-1 0 0,0 0 1,0 4-1,0 9 29,1-11 50,-1 1 0,0 0 0,0 0 0,0-1 0,-1 1 0,1-1 0,-1 1 0,0 0 0,-1-1 0,1 1 0,-1-1 0,-3 6 0,-65 97-639,123-125-22597,-51 17 22493,17-14-966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38 384,'7'-5'1001,"13"-28"20553,-26 44-17462,0 13 413,-1-1-3370,7-4-1078,-1-8-42,0 0-1,2 0 1,1 17 0,-2-27-21,0 1 1,0-1 0,1 1-1,-1-1 1,0 0-1,1 1 1,-1-1-1,1 1 1,-1-1-1,1 0 1,0 1-1,0-1 1,-1 0 0,1 0-1,0 0 1,0 0-1,0 0 1,0 0-1,0 0 1,1 0-1,-1 0 1,0 0-1,0 0 1,1-1 0,-1 1-1,0-1 1,1 1-1,-1-1 1,0 1-1,1-1 1,-1 0-1,3 1 1,2-1-222,0 0 1,-1-1-1,1 0 0,-1 0 1,1 0-1,0 0 0,-1-1 1,0 0-1,1 0 0,5-4 1,-8 5 304,0-1 1,0 0 0,-1-1 0,1 1 0,-1 0 0,1-1 0,-1 1-1,0-1 1,0 0 0,0 0 0,0 0 0,-1 0 0,1 0 0,-1 0-1,0 0 1,0-1 0,0 1 0,1-6 0,-1 5 205,0-4-94,0 0 1,0 0-1,0 0 0,-2-13 0,1 20-192,0 0 0,0 0-1,0-1 1,0 1 0,-1 0 0,1-1 0,-1 1-1,1 0 1,-1 0 0,1 0 0,-1 0-1,0-1 1,1 1 0,-1 0 0,0 0 0,0 0-1,0 0 1,0 1 0,0-1 0,0 0-1,0 0 1,0 0 0,0 1 0,0-1 0,0 1-1,0-1 1,-1 1 0,1-1 0,0 1-1,0 0 1,-1-1 0,1 1 0,0 0 0,-1 0-1,0 0 1,-11-1-751,-25 2 1319,24 6-6102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6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32 544,'0'-1'266,"0"0"1,0-1-1,0 1 0,0 0 0,0 0 1,0 0-1,0-1 0,1 1 0,-1 0 1,0 0-1,1 0 0,-1 0 0,1 0 1,-1-1-1,1 1 0,0 0 0,-1 0 1,1 0-1,0 0 0,0 1 0,-1-1 1,1 0-1,0 0 0,0 0 0,0 1 0,0-1 1,1 0-1,1 0 270,-1 1 0,0-1 0,1 1 1,-1 0-1,0 0 0,1 0 0,-1 0 0,0 0 0,1 1 0,-1-1 1,0 1-1,1-1 0,2 2 0,35 17 5280,-11 2-3505,-22-15-1806,0 1-1,0 0 1,-1 1-1,0-1 1,-1 1-1,1 0 1,-1 1-1,-1-1 1,0 1-1,0 0 1,-1 0-1,0 1 1,3 13-1,-5-16-405,0 0-1,0-1 1,-1 1 0,0 0-1,0 0 1,-1-1 0,0 1-1,0 0 1,0-1 0,-1 1-1,0-1 1,0 1 0,-1-1-1,0 0 1,0 0 0,0 0-1,-1 0 1,0-1 0,0 0-1,-6 7 1,6-9-230,1-1-1,0 1 1,-1-1-1,1 0 1,-1-1-1,0 1 1,1 0 0,-6 1-1,-13-1-5290,21-2 4626,0 0 1,-1 0-1,1 0 1,0 0-1,0 0 0,0-1 1,0 1-1,0-1 1,0 1-1,0 0 1,0-1-1,0 0 1,-2-1-1592,1-6-2205,2 1 665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2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289 200 784,'0'-5'575,"0"1"0,0 0-1,-1 0 1,0 0 0,0-1-1,0 1 1,0 0-1,0 0 1,-1 0 0,-3-5-1,3 5 477,-1 0-1,-1 0 1,1 1-1,0-1 0,-1 1 1,0 0-1,0 0 0,0 0 1,0 0-1,0 1 1,-1-1-1,1 1 0,-1 0 1,-4-1-1,4 2-303,0-1-1,0 1 1,0 0-1,0 0 1,0 1-1,0 0 1,0 0-1,0 0 1,0 0-1,-8 2 1,5 0-515,0 1-1,1-1 1,-1 1 0,1 1 0,0-1-1,0 1 1,0 0 0,0 1 0,1 0 0,-10 9-1,10-9-276,1 0 0,-1 1 0,1 0 0,0 1 0,1-1 0,-1 1 0,1-1 0,1 1 0,-1 1 0,1-1 0,0 0 0,1 1 0,0-1 0,0 1 0,0 0 0,1 0 0,1 0 0,-1 13 0,2-19 45,-1 1 0,1 0 0,0-1 0,0 1 0,0-1 0,0 1 0,0-1 0,0 1 0,1-1 0,-1 0 0,1 0 0,0 0 0,-1 0 0,1 0 0,0 0 0,0 0 0,0 0 0,1-1 0,-1 1 0,0-1 0,1 0 0,-1 1 0,1-1 0,-1 0 0,1-1 0,-1 1 0,1 0 0,0-1 0,-1 1 0,1-1 0,0 0 0,3 0 0,0 0 0,0 0 0,0-1 0,0 1 0,0-1 0,0 0 0,0-1 0,0 0 0,0 0 0,-1 0 0,1 0 0,-1-1 0,0 0 0,10-7 0,-5 0 0,0 0 0,0-1 0,-1-1 0,-1 0 0,0 0 0,0-1 0,7-17 0,0-5 0,17-58 0,-13 15 0,-19 82 0,-1 0 0,0-1 0,0 1 0,-1 0 0,1-1 0,-1 1 0,1-1 0,-1 1 0,0-1 0,-4 4 0,-9 21 0,7-7 0,1 0 0,1 0 0,1 1 0,1-1 0,1 1 0,0 37 0,3-49 0,0 1 0,1 0 0,3 17 0,-3-25 0,0 0 0,0 0 0,0 0 0,0 0 0,1 0 0,-1 0 0,1 0 0,-1-1 0,1 1 0,0-1 0,0 1 0,1-1 0,-1 1 0,0-1 0,1 0 0,3 2 0,-2-3-131,-1 0 1,1 0-1,0 0 1,0 0-1,0-1 1,0 0-1,0 0 1,7-1-1,14-2-5879,-19 0 4589,-1 1-1,0-1 0,1 0 1,-2 0-1,1 0 0,0-1 0,-1 1 1,1-1-1,-1 0 0,4-6 1,28-21-5127,-35 30 6489,-1 1 0,1-1-1,0 0 1,0 0 0,-1 0 0,1 0-1,0 0 1,-1 0 0,1 0 0,-1 0-1,1 0 1,-1 0 0,0 0-1,1 0 1,-1 0 0,0-1 0,0 1-1,0 0 1,0 0 0,0 0 0,0 0-1,0 0 1,0-1 0,0 1-1,0 0 1,-1 0 0,1 0 0,-1 0-1,1 0 1,-1 0 0,-5-7 5671,19 27-964,-10-18-4436,0 1-1,-1-1 1,1 1 0,0-1 0,0 0-1,0 0 1,0 0 0,0 0 0,1-1-1,-1 1 1,0-1 0,0 0 0,0 0-1,1 0 1,-1 0 0,0-1 0,0 1-1,6-2 1,-4 0-150,0 0-1,-1 0 1,1 0 0,0 0-1,0-1 1,-1 0-1,0 0 1,1 0-1,-1 0 1,6-8 0,-5 5 311,1-1 0,-2 0 0,1 0 0,-1-1 1,0 0-1,-1 1 0,0-1 0,0 0 0,3-17 1,-5 23-172,-1 0 1,1 0-1,-1 0 1,0 0-1,0 0 1,0 0-1,0 0 1,0 0-1,0 0 1,0 0-1,-1 0 1,1 0-1,-1 0 1,0 0-1,0 0 1,1 0 0,-1 0-1,0 0 1,-1 0-1,1 1 1,0-1-1,0 0 1,-1 1-1,1-1 1,-1 1-1,1 0 1,-1-1-1,0 1 1,1 0-1,-1 0 1,0 0 0,0 0-1,0 0 1,0 0-1,0 1 1,0-1-1,0 1 1,0-1-1,0 1 1,0 0-1,0 0 1,0 0-1,0 0 1,-4 1-1,1-1-56,0 1-1,1 0 0,-1 1 0,0-1 0,1 1 0,-1 0 0,1 0 0,0 0 0,-1 1 0,1 0 0,0-1 0,1 2 0,-1-1 0,0 0 0,1 1 0,0-1 1,0 1-1,-5 8 0,2-4-74,0 0 1,1 1 0,1 0-1,-1 0 1,1 1 0,1-1 0,0 1-1,-3 12 1,5-16-64,1 1 0,0 0-1,-1-1 1,2 1 0,-1 0 0,1-1 0,0 1 0,1 0-1,-1-1 1,5 10 0,-5-12-92,1-1-1,0 0 1,-1 0-1,1 0 1,0-1-1,0 1 1,1 0-1,-1-1 1,0 1-1,1-1 1,0 0-1,-1 0 1,1 0-1,0 0 1,0-1-1,0 1 1,0-1 0,1 1-1,-1-1 1,0 0-1,1 0 1,3 0-1,4 0-894,0 0 0,-1 0 0,1-1 0,0-1-1,-1 0 1,1 0 0,-1-1 0,1 0 0,-1-1 0,19-7 0,-25 8 381,1-1 1,-1 1 0,0-1 0,0 1 0,0-1-1,0 0 1,-1-1 0,1 1 0,-1-1 0,0 1 0,0-1-1,0 0 1,0 0 0,-1 0 0,1-1 0,-1 1-1,0-1 1,0 1 0,-1-1 0,0 0 0,1 1 0,-2-1-1,1 0 1,0 0 0,-1-7 0,0 4-2,1-29-429,5 0 3402,-1 24 3892,-5 24 3007,-1 8-7634,1 54 1892,0 18-724,0 1-3336,0 28-8334,8-140-2842,-8 18 11247,3-13 129,0-1 1,-2 1 0,0-1 0,0 0 0,-2 0-1,-2-21 1,-3 0 1764,-15-52-1,20 84-1262,-1 0 0,1 1 0,0-1 0,1 0-1,-1 0 1,1 0 0,0 0 0,0 0 0,0 1-1,1-1 1,-1 0 0,1 0 0,1 0 0,-1 1-1,1-1 1,-1 0 0,1 1 0,1 0 0,-1-1-1,1 1 1,-1 0 0,1 0 0,0 0 0,1 1 0,-1-1-1,0 1 1,1 0 0,0 0 0,0 0 0,7-4-1,-3 2 86,0 1 0,1 0-1,-1 0 1,1 1-1,0 0 1,0 0-1,0 1 1,0 1-1,1-1 1,-1 1-1,0 1 1,10 0 0,-19 0-211,1 0 1,-1 0-1,1 0 1,-1 0-1,0 0 1,1 0-1,-1 1 1,1-1 0,-1 0-1,0 0 1,1 0-1,-1 0 1,0 1-1,1-1 1,-1 0-1,0 0 1,1 1 0,-1-1-1,0 0 1,1 0-1,-1 1 1,0-1-1,0 0 1,0 1-1,1-1 1,-1 0 0,0 1-1,0-1 1,0 1-1,0-1 1,1 1-1,-2 17 1471,-12 15 770,-1-17-1490,0-2-1,0 0 1,-1-1-1,-32 22 0,-15 12-2017,78-45-10978,-13-2 11086,8 0 224,-1-2 0,1 1 0,-1-1 0,0-1 1,0 0-1,0 0 0,0-1 0,14-8 0,-5 2 747,0-2 0,-2 0-1,20-17 1,-33 27 364,-1-1 0,0 0 0,0 1 0,0-2 0,0 1 0,-1 0 0,1 0 0,-1-1 0,0 0 1,0 1-1,0-1 0,-1 0 0,1 0 0,0-5 0,1-6 4489,-3-2 3627,-2 17-8001,1 1 0,-1-1 0,0 0 0,0 1 1,0-1-1,0 1 0,1-1 0,-1 1 0,0 0 0,1 0 1,-4 2-1,1 0-189,1 1 1,0-1 0,0 1 0,0 0 0,0 0-1,0 0 1,1 1 0,0-1 0,0 1-1,0-1 1,1 1 0,-1 0 0,-1 9 0,2-2-322,-1 1 0,2 0 0,0 0 0,1 15 1,-1-26 42,1 0 0,-1 0 0,0 0 1,0-1-1,1 1 0,-1 0 1,1 0-1,0-1 0,-1 1 0,1 0 1,0-1-1,0 1 0,0-1 1,0 1-1,0-1 0,1 1 0,-1-1 1,0 0-1,1 1 0,-1-1 0,1 0 1,-1 0-1,3 1 0,-1-1-39,1 0 0,-1 0 0,0 0-1,1-1 1,-1 1 0,0-1 0,1 0-1,-1 0 1,1 0 0,-1 0-1,7-2 1,-2 0 116,-1 0-1,1-1 1,-1 1-1,1-1 1,-1-1 0,0 1-1,0-1 1,-1 0-1,1-1 1,8-8-1,-10 8 416,-1-1-1,-1 0 0,1 0 1,-1 0-1,0 0 0,0-1 1,-1 1-1,1-1 0,1-11 1,-3 15-162,-1 0 1,1 0 0,-1 0 0,1 0-1,-1-1 1,0 1 0,-1 0 0,1 0-1,0 0 1,-1 0 0,0 0 0,1 0-1,-1 0 1,0 0 0,-1 0 0,1 0-1,0 0 1,-1 1 0,0-1 0,0 0-1,1 1 1,-1-1 0,-5-3 0,4 4-331,-1 1 1,0-1 0,0 1-1,1 0 1,-1 0 0,0 0-1,0 1 1,0-1 0,0 1 0,0 0-1,0 0 1,-6 1 0,-1-1-3081,10 19-9779,8-17 9328,4 4 829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6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7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8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13 320,'0'-1'196,"0"0"-1,-1 1 1,1-1-1,0 1 1,0-1-1,0 0 1,-1 1-1,1-1 1,0 1 0,-1-1-1,1 1 1,-1-1-1,1 1 1,0-1-1,-1 1 1,1-1-1,-1 1 1,1 0-1,-1-1 1,0 1-1,1 0 1,-1-1-1,1 1 1,-1 0 0,1 0-1,-1 0 1,0-1-1,1 1 1,-1 0-1,0 0 1,1 0-1,-1 0 1,1 0-1,-1 0 1,0 0-1,1 0 1,-1 1 0,0-1-1,1 0 1,-1 0-1,1 0 1,-1 1-1,0-1 1,1 0-1,-1 1 1,1-1-1,-1 0 1,1 1-1,-1-1 1,1 1-1,-1-1 1,1 1 0,0-1-1,-1 1 1,1-1-1,0 1 1,-1-1-1,1 1 1,0-1-1,0 1 1,-1 0-1,1-1 1,0 1-1,0 0 1,-2 11 759,0 0-1,1 0 1,0 0 0,1 0-1,3 18 1,-2 9-430,-1 2-533,0 21-174,0-22-5174,4-71-4112,20-23 6094,-20 46 3101,6-10-333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2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4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36 528,'0'-2'200,"-1"0"-1,1 1 0,0-1 0,-1 1 1,1-1-1,-1 1 0,1-1 0,-1 1 1,0 0-1,0-1 0,0 1 1,0 0-1,0-1 0,0 1 0,0 0 1,0 0-1,0 0 0,0 0 1,-1 0-1,1 0 0,0 0 0,-1 0 1,1 1-1,-1-1 0,1 1 1,0-1-1,-1 1 0,0-1 0,1 1 1,-3-1-1,0 1 439,1-1-1,0 1 1,-1 0 0,1-1-1,0 2 1,-1-1 0,1 0 0,-1 1-1,1-1 1,0 1 0,0 0-1,-1 0 1,-5 3 0,2 1 138,1 0 1,-1 1-1,1 0 1,0 1-1,0-1 1,1 1-1,-9 12 1,-26 57 2573,34-64-3244,0 1 1,1 0 0,1 0 0,0 0 0,1 1 0,0-1 0,1 1 0,1 0 0,0 0 0,1 0 0,2 20 0,-1-32-115,-1 0 0,1 0 0,0 0 0,-1 0 0,1 0 0,0-1 0,0 1 0,0 0 0,0-1 0,1 1 0,-1-1 0,0 1 0,1-1-1,-1 1 1,1-1 0,-1 0 0,1 0 0,-1 0 0,1 0 0,0 0 0,0 0 0,0 0 0,-1-1 0,1 1 0,0-1 0,0 1 0,3-1 0,6 2-454,0-1-1,1-1 0,20-1 1,-8 0-1268,-8 2 357,-6-1-29,1 1-1,-1-1 1,16-3-1,-25 3 1048,1 0-1,-1 0 0,1 0 0,-1-1 0,0 1 0,1 0 1,-1-1-1,0 1 0,1-1 0,-1 0 0,0 1 0,0-1 0,1 0 1,-1 0-1,0 0 0,0 0 0,0 0 0,0 0 0,0 0 1,0 0-1,-1 0 0,1 0 0,0 0 0,0-1 0,-1 1 0,1 0 1,-1-1-1,1 1 0,-1 0 0,0-1 0,1 1 0,-1-3 0,0-3-1511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5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46 544,'-8'-4'10578,"9"2"-10377,-1 1 0,1-1-1,-1 0 1,1 0-1,0 0 1,0 0-1,0 1 1,0-1-1,0 0 1,0 1-1,0-1 1,0 1-1,1-1 1,-1 1 0,1 0-1,-1 0 1,1-1-1,-1 1 1,1 0-1,0 0 1,-1 1-1,1-1 1,0 0-1,0 0 1,0 1-1,0-1 1,-1 1 0,1 0-1,0-1 1,2 1-1,11-2-8,-1 0 0,26 1 1,-37 1-146,-2 3 4,0-1 1,0 1 0,0 0-1,0 0 1,-1-1-1,0 1 1,1 0 0,-1 0-1,0 0 1,0-1-1,-1 6 1,0-3 215,0 1 25,-2 1 1,1-1 0,-1 0 0,0 0-1,0 0 1,0-1 0,-1 1 0,0-1-1,0 0 1,-8 8 0,-3 6 779,-3 3-111,13-17-739,0 0-1,0 1 1,1-1-1,0 1 0,0 0 1,1 0-1,0 1 0,0-1 1,0 0-1,1 1 1,0 0-1,0 0 0,0-1 1,0 14-1,2-19-217,0 0-1,1 0 1,-1 0-1,1 0 0,-1 0 1,1-1-1,-1 1 1,1 0-1,0 0 1,-1-1-1,1 1 0,0 0 1,0-1-1,-1 1 1,1-1-1,0 1 1,0-1-1,0 1 0,0-1 1,0 1-1,0-1 1,0 0-1,-1 0 1,1 1-1,0-1 1,0 0-1,0 0 0,0 0 1,2 0-1,39 1-22,-33-1-22,0 0-60,0-1-1,0 1 1,-1-1-1,1-1 1,0 0 0,0 0-1,11-5 1,-17 6-309,1-1 1,-1 0-1,1 0 1,-1 0-1,0-1 1,0 1-1,5-6 1,-5 5-468,-1 1 1,0-1-1,0 0 1,0-1 0,-1 1-1,1 0 1,-1 0-1,0-1 1,2-4 0,-3 5 19,1 0 41,-1 0 0,1 0 0,0 0 0,0 0 0,0 1 0,0-1 0,0 0 0,1 0 0,-1 1 0,1-1 0,0 1 0,0 0 0,2-4 0,4 2-349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55 544,'0'-38'3843,"0"22"8903,-11 24-8621,8-1-3575,1 1-1,-1-1 1,2 1 0,-1-1 0,1 1 0,0 0 0,0 12 0,-4 23-120,1-17-374,1 0 0,0 34 0,3-11-3551,0-39 2019,0-9 1221,0-1 0,0 1-1,0-1 1,0 0-1,0 1 1,0-1 0,0 0-1,0 1 1,0-1 0,0 0-1,0 1 1,1-1-1,-1 0 1,0 1 0,0-1-1,6 3-4341,9-5-268,14-13 37,-18 4 3393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54 182 704,'0'0'104,"0"0"-1,1 0 1,-1-1-1,0 1 0,0 0 1,0 0-1,0-1 1,0 1-1,0 0 1,0 0-1,0-1 1,0 1-1,0 0 0,0-1 1,0 1-1,0 0 1,0 0-1,0-1 1,0 1-1,0 0 0,0 0 1,0-1-1,0 1 1,0 0-1,0 0 1,-1 0-1,1-1 0,0 1 1,0 0-1,0 0 1,0-1-1,-1 1 1,1 0-1,0 0 0,0 0 1,0 0-1,-1 0 1,1-1-1,0 1 1,0 0-1,-1 0 1,1 0-1,0 0 0,0 0 1,-1 0-1,1 0 1,0 0-1,0 0 1,-1 0-1,1 0 0,0 0 1,-1 0-1,1 0 1,0 0-1,0 0 1,-1 0-1,1 0 0,0 0 1,-10 12 2456,7 0-2170,1-1 1,1 1-1,-1 0 1,2 0-1,1 18 0,-1-6-307,0-23-82,0-1 0,0 0-1,0 1 1,0-1 0,0 0 0,0 1-1,0-1 1,0 1 0,0-1 0,1 0-1,-1 1 1,0-1 0,0 0 0,0 1-1,0-1 1,1 0 0,-1 1 0,0-1-1,0 0 1,1 0 0,-1 1 0,0-1-1,0 0 1,1 0 0,-1 1 0,0-1-1,1 0 1,-1 0 0,0 0 0,1 0-1,-1 1 1,0-1 0,1 0 0,0 0-1,15-3 14,-12 2-9,0-1-1,-1 0 0,1 0 0,-1 0 0,1 0 0,4-5 0,-5 3 179,0 0 0,0 0 0,-1 0 0,1 0 1,-1-1-1,0 1 0,0-1 0,-1 0 0,1 0 0,-1 1 0,0-1 0,-1 0 0,1 0 0,-1 0 0,0 0 0,0 0 0,0 0 0,-1 0 0,0 0 0,0 0 0,0 0 0,0 1 0,-1-1 0,0 0 0,0 1 0,0-1 0,-1 1 0,1 0 0,-5-6 0,-66-76 5420,72 85-5588,0 0 0,0 0 0,0 0 0,0 1 0,0-1 0,1 0 0,-1-1 0,0 1 0,1 0 1,-1 0-1,1 0 0,-1 0 0,1 0 0,0-1 0,-1 1 0,1 0 0,0 0 0,0-1 1,0 1-1,0 0 0,0 0 0,0 0 0,0-1 0,1 1 0,-1 0 0,0 0 0,1-2 1,0 1-18,1 1 1,-1-1-1,1 1 1,-1-1-1,1 1 1,0 0 0,-1 0-1,1 0 1,0 0-1,0 0 1,0 0 0,0 0-1,-1 1 1,5-2-1,2 0-20,0 1-1,0 0 1,1 0-1,-1 1 1,0-1-1,0 2 0,15 1 1,-21-1 29,1 0 1,-1 0-1,1 0 0,0 0 0,-1 0 1,0 1-1,1-1 0,-1 1 0,0 0 1,0-1-1,0 1 0,0 0 1,0 0-1,0 0 0,0 1 0,-1-1 1,1 0-1,-1 1 0,1-1 1,-1 1-1,0-1 0,0 1 0,0-1 1,-1 1-1,1 0 0,-1 0 1,1-1-1,-1 1 0,0 0 0,0 0 1,0-1-1,0 1 0,0 0 0,-1 0 1,0-1-1,1 1 0,-1 0 1,0-1-1,0 1 0,0-1 0,-1 1 1,1-1-1,0 1 0,-1-1 1,0 0-1,1 0 0,-4 3 0,2-2-192,0-1-1,0 1 0,0-1 1,-1 1-1,1-1 0,-1 0 0,0 0 1,1 0-1,-1-1 0,0 0 0,0 1 1,-7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34 720,'-28'-14'2797,"-5"-5"6908,43 18-8382,1 1 1,-1 1-1,0 0 0,0 0 0,18 5 1,-27-6-1268,0 1 1,0-1 0,0 1 0,0-1 0,-1 1-1,1-1 1,0 1 0,0 0 0,0-1 0,-1 1-1,1 0 1,0 0 0,-1 0 0,1-1-1,-1 1 1,1 0 0,-1 0 0,1 0 0,-1 0-1,0 0 1,1 0 0,-1 0 0,0 0 0,0 0-1,0 0 1,0 0 0,0 0 0,0 0-1,0 0 1,0 0 0,0 0 0,0 0 0,0 0-1,-1 0 1,1 0 0,0 0 0,-1 0 0,1 0-1,-1 0 1,1 0 0,-1-1 0,0 1-1,1 0 1,-1 0 0,0 0 0,1-1 0,-1 1-1,-1 0 1,-5 6 643,0-1 1,0 0-1,-1 0 0,-8 4 1,11-6-561,-4 1-31,-40 32 251,47-35-373,0 0-1,0 0 1,0 1-1,0-1 1,0 0-1,0 1 1,1 0-1,-1-1 1,1 1-1,0 0 1,0 0-1,0 0 1,0 0-1,0 0 1,1 0 0,-1 4-1,1-5-79,1-1 0,-1 0 1,1 0-1,-1 0 0,1 1 0,0-1 0,-1 0 1,1 0-1,0 0 0,0 0 0,0 0 0,0 0 0,0-1 1,0 1-1,0 0 0,0 0 0,0-1 0,0 1 0,0 0 1,0-1-1,3 1 0,27 10-1457,-29-10 1394,18 3-689,19 8-3,-38-11 849,1 0 1,-1 0 0,0-1 0,0 1-1,0 0 1,0 0 0,0 0 0,0 0 0,0 0-1,0 1 1,0-1 0,0 0 0,-1 0-1,1 1 1,-1-1 0,1 0 0,-1 1 0,1-1-1,-1 0 1,0 1 0,1-1 0,-1 1-1,0-1 1,0 2 0,0-1 40,0-1-1,0 1 1,-1-1 0,1 1-1,0-1 1,-1 1 0,1-1 0,-1 0-1,1 1 1,-1-1 0,0 0-1,1 1 1,-1-1 0,0 0-1,0 0 1,0 0 0,0 0-1,0 0 1,0 0 0,0 0 0,-1 0-1,1 0 1,0 0 0,0-1-1,-1 1 1,1 0 0,0-1-1,-1 1 1,1-1 0,-1 0 0,1 1-1,-2-1 1,-7 2-480,0-1 0,0-1-1,-19 0 1,12-1-2531,39-26-13073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0 186 224,'0'0'1145,"4"24"2736,-3-22-3620,-1 1 1,1-1-1,0 0 0,0 0 0,0 0 0,0 1 0,0-1 0,0 0 0,0 0 0,1-1 0,-1 1 0,1 0 0,-1 0 0,1-1 0,0 1 1,0-1-1,0 1 0,0-1 0,0 0 0,3 2 0,-1-2-127,0 0 1,0 0-1,0 0 1,0-1-1,0 0 1,0 1-1,0-2 0,0 1 1,0 0-1,0-1 1,5 0-1,3-3-131,1 0 0,0-1 0,-1 0-1,0 0 1,0-2 0,15-10 0,-20 12 11,0 0 0,-1-1 1,0 0-1,0 0 0,0-1 0,-1 0 1,0 0-1,0 0 0,-1 0 1,0-1-1,0 0 0,4-13 1,-7 18 171,0 0 0,0 0 1,-1-1-1,1 1 0,-1 0 1,0 0-1,0 0 0,0-1 1,0 1-1,0 0 0,-1 0 1,0-1-1,1 1 0,-1 0 1,0 0-1,-1 0 0,1 0 1,0 0-1,-1 0 0,0 1 1,1-1-1,-1 0 0,0 1 1,0-1-1,-1 1 0,1 0 1,-1 0-1,1 0 0,-1 0 1,1 0-1,-1 0 1,0 1-1,0-1 0,0 1 1,0 0-1,-4-1 0,2 0 192,0 0-1,0 1 1,0 0-1,-1 0 1,1 1-1,0-1 1,0 1-1,0 0 1,0 1-1,0-1 1,-1 1-1,1 0 1,0 0-1,0 1 1,0-1-1,1 1 1,-1 0 0,0 1-1,-8 4 1,9-4-275,0 0 1,0 1 0,1-1 0,-1 0-1,1 1 1,-1 0 0,1 0 0,1 0 0,-1 0-1,0 1 1,1-1 0,0 1 0,0-1 0,0 1-1,1 0 1,0 0 0,0 0 0,0 0-1,0 0 1,0 7 0,1-2-91,0 0 0,1 0 0,0 1 1,1-1-1,0 0 0,6 18 0,-6-23-9,1 0-1,-1 0 0,1 0 1,0-1-1,1 1 1,-1-1-1,1 0 1,0 1-1,0-2 1,0 1-1,0 0 1,1-1-1,0 0 1,6 3-1,-3-2-868,2 0 1,-1 0-1,0-1 0,1-1 1,-1 0-1,1 0 0,0-1 1,19 0-1,-24-1 208,0 0 0,1-1 0,-1 0 0,0 0 0,0 0 0,0 0 0,0-1 0,7-3 0,-10 4 442,0 0 0,0-1 0,1 1 0,-1-1 0,0 1 0,0-1 0,0 0 0,-1 0 0,1 0 0,0 0 0,-1 0 0,1-1 0,-1 1 0,0 0 0,0-1 0,0 1 0,1-3 0,0-26-6612,2 15 4460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80,'43'-87'3751,"-59"108"5393,-7 5-4843,-16 20-517,17-19-2257,17-22-1365,1 0 0,-1 0 0,1 0 0,0 1 0,1-1 0,-1 1 0,1 0 0,0 0 0,0 0 0,1 0 0,0 1 0,0-1 0,0 1 0,0 11 0,2-17-225,1 1 0,-1-1-1,1 0 1,-1 1 0,1-1 0,0 0 0,0 0 0,-1 0 0,1 1 0,0-1 0,0 0-1,0 0 1,0 0 0,0-1 0,1 1 0,-1 0 0,0 0 0,0 0 0,1-1 0,-1 1-1,0-1 1,1 1 0,-1-1 0,0 0 0,1 1 0,-1-1 0,1 0 0,-1 0 0,2 0 0,50 3-3553,-50-3 3255,-1 0 215,11 1-1110,0-1 1,0 0 0,-1-1 0,1-1 0,-1 0 0,1 0 0,-1-2 0,18-6 0,-22 7 434,-1 0 0,1 1 0,0-1 1,0 1-1,8 0 0,7-2-534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1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57 752,'0'-12'935,"-3"2"5057,-16 7 5648,15 3-10904,3 0-391,-1 1 1,1 0 0,-1-1-1,0 1 1,1 0 0,0 0-1,-1 0 1,1 0 0,-1 0 0,1 0-1,0 0 1,0 0 0,0 0-1,0 1 1,0-1 0,0 0-1,0 1 1,0-1 0,0 1 0,1-1-1,-2 3 1,-14 37 2026,15-37-2051,-13 56 1060,13-55-1361,0-1 0,1 1 0,0 0-1,0-1 1,0 1 0,1-1 0,-1 1 0,1 0 0,0-1-1,1 0 1,1 6 0,-1-9-24,-1 1 1,1-1-1,-1 0 0,1 1 1,0-1-1,0 0 1,0 0-1,0 0 0,0 0 1,-1-1-1,2 1 1,-1 0-1,0-1 0,0 1 1,0-1-1,0 0 0,0 0 1,0 0-1,0 0 1,4-1-1,-1 1 10,0 0 0,0 0-1,0-1 1,0 0 0,0 0 0,0-1-1,0 1 1,5-4 0,-2 0 31,-1 0 0,0-1 1,0-1-1,0 1 0,-1-1 0,0 0 1,-1 0-1,1-1 0,-1 0 0,-1 0 0,1 0 1,-2 0-1,1-1 0,-1 1 0,0-1 1,-1 0-1,0 0 0,0 0 0,-1 0 1,0 0-1,0-11 0,-2 18-37,1 0 1,0 0-1,0 0 1,-1 1-1,1-1 1,-1 0-1,0 0 0,1 1 1,-1-1-1,0 0 1,0 1-1,0-1 0,0 1 1,0-1-1,0 1 1,-1-1-1,1 1 1,0 0-1,-1 0 0,1 0 1,-1-1-1,1 2 1,-1-1-1,0 0 1,1 0-1,-1 0 0,0 1 1,0-1-1,1 1 1,-1-1-1,0 1 1,-2 0-1,-34-4-2647,2 5-4150,16 0-1477,3-1 1695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14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0 288,'13'14'20311,"-1"3"-17538,-1-1-1827,-5-8-755,1 1-1,-1-1 1,0 1 0,-1 0 0,0 1-1,6 14 1,-10-20-105,0 0 1,0 0-1,0 0 0,0 0 0,0 0 1,-1 0-1,0 0 0,0 0 0,0 0 1,0 0-1,-1 0 0,1 0 0,-1 0 0,0 0 1,0 0-1,-1 0 0,1 0 0,-1-1 1,-3 6-1,-29 38 2393,-56 57 1,47-56-2071,37-40-392,-21 19-18,25-27-79,2-29-7389,0-1-5474,0 15 7492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28 512,'-3'-3'377,"0"0"-1,0 0 0,0 1 0,0-1 1,0 1-1,-1 0 0,-4-3 1,-18 1 7468,25 4-7603,1 0 1,-1 1 0,1-1-1,-1 1 1,1-1-1,-1 1 1,1-1-1,-1 1 1,1 0-1,0-1 1,-1 1 0,1-1-1,0 1 1,-1 0-1,1-1 1,0 1-1,0 0 1,0 0-1,0-1 1,0 1-1,0 0 1,0-1 0,0 1-1,0 0 1,0 1-1,0 29 3254,0-20-2290,3 94 2934,10 51-3532,-9-123-669,6 38-702,-6-64-101,-1-14 570,-1-22 373,-1 21-206,0-2 119,1 0-1,1 0 1,0 0-1,0 0 1,1 1 0,0 0-1,1 0 1,8-13-1,-10 18-4,0 0 1,-1 1-1,1-1 0,1 1 0,-1 0 1,0 0-1,1 0 0,0 0 0,0 0 1,0 1-1,0 0 0,0 0 0,0 0 0,0 0 1,1 0-1,-1 1 0,1 0 0,-1 0 1,1 0-1,6 1 0,-5-1-11,0 2 0,0-1 0,0 1 0,0 0 0,1 0 0,-1 0 1,10 5-1,-15-5 54,1-1 0,-1 1 0,0 0 0,1 0 0,-1 0 0,0 0 0,0 0 0,0 0 0,0 0 0,0 0 0,0 0 0,0 1 0,0-1 0,0 0 0,0 1 0,-1-1 0,1 0 0,-1 1 0,1-1 0,-1 1 0,1-1 0,-1 1 0,0 0 0,0-1 0,0 1 0,0-1 0,0 1 0,0-1 0,0 1 1,0-1-1,-1 1 0,1-1 0,-1 1 0,1-1 0,-1 1 0,1-1 0,-2 2 0,0 2 179,-1-1-1,1 1 1,-1-1 0,1 0 0,-1 0 0,-1-1 0,1 1 0,0-1-1,-1 1 1,0-1 0,-5 4 0,-51 25 1693,21-12-1375,36-18-632,0 0 0,0-1 0,0 0 0,0 1 0,0-1 0,0 0 0,0-1 0,0 1 0,0 0 0,0-1 0,0 0-1,-4 0 1,27-9-16561,-2-1 14095,1 1 1,1 0-1,20-6 0,-18 7 1614,3-2-374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3 608,'0'-3'33792,"1"15"-32661,3 25-6626,-1-27 8226,-2-8-2762,0 0 1,0 0-1,-1 0 1,1 0-1,0 0 1,-1 0-1,0 0 0,1 0 1,-1 0-1,0 0 1,0 0-1,0 0 1,-1 3-1,1-4 81,-1 0-1,1 0 1,-1 0 0,1 0-1,-1 0 1,1 0-1,-1 0 1,0 0 0,1 0-1,-1 0 1,0-1-1,0 1 1,0 0 0,0-1-1,1 1 1,-1 0 0,0-1-1,-2 1 1,-31 6-1765,9-7-3797,18 0 2958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29 384,'-11'-4'517,"-2"-1"1177,0 1 0,-1 0 1,1 1-1,-1 0 0,0 1 0,-18 0 1,31 1-1640,0 1 0,0 0 1,1 0-1,-1 0 0,0 0 1,0 0-1,0 0 1,1 0-1,-1 0 0,0 0 1,0 0-1,1 0 1,-1 1-1,0-1 0,0 0 1,1 0-1,-1 1 1,0-1-1,1 1 0,-1-1 1,0 0-1,1 1 1,-1-1-1,1 1 0,-1-1 1,1 1-1,-1 0 1,1-1-1,-1 1 0,1 0 1,-1-1-1,1 1 1,0 0-1,-1-1 0,1 1 1,0 0-1,0 0 1,0-1-1,-1 1 0,1 0 1,0 0-1,0 0 1,0-1-1,0 1 0,0 0 1,1 0-1,-1-1 1,0 1-1,0 0 0,0 0 1,1 0-1,-1 9-113,1-7 37,-1 1 0,1-1 0,0 0-1,0 0 1,0 0 0,0 0 0,1 0 0,-1 0-1,1-1 1,0 1 0,0 0 0,0-1 0,3 4 0,38 35-1042,-25-24 512,-9-8 392,0 0 0,-1 0 0,12 18 0,-19-24 227,1-1 0,-1 1 0,1 0 1,-1 0-1,0 0 0,0 0 0,0 0 0,0 0 0,-1 0 0,1 0 1,-1 0-1,0 0 0,0 0 0,0 0 0,0 0 0,0 0 0,-1 1 1,1-1-1,-1 0 0,-1 4 0,1-6 36,0 0 1,-1 0-1,1 0 0,0 0 1,0 0-1,0 0 0,-1 0 1,1 0-1,0 0 0,-1 0 1,1-1-1,-1 1 1,1-1-1,-1 1 0,1-1 1,-1 0-1,1 1 0,-1-1 1,-1 0-1,-33 2 746,35-2-852,-36 0-5267,35-11-4592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37 115 128,'-3'-4'6561,"-3"5"-3586,-3 6 370,8-5-2952,0-1 1,1 1-1,-1 0 1,1-1 0,-1 1-1,1 0 1,0-1-1,-1 1 1,1 0-1,0 0 1,0-1 0,1 1-1,-1 0 1,0 0-1,0-1 1,1 1 0,0 3-1,0-4-339,-1 0 0,1 0 0,-1 0 0,1 0 0,0-1 0,-1 1 0,1 0 0,0 0-1,-1 0 1,1 0 0,0-1 0,0 1 0,0 0 0,0-1 0,0 1 0,0 0 0,0-1 0,0 0 0,0 1 0,0-1 0,0 1-1,0-1 1,0 0 0,0 0 0,2 0 0,10 0-93,-2 1-466,1-1 1,0-1-1,-1 0 0,1 0 0,17-5 0,-27 5 453,1 0 0,-1 0 0,1 0 0,-1 0 0,0-1 0,1 1-1,-1-1 1,0 1 0,0-1 0,0 0 0,0 0 0,0 0 0,0 0 0,-1 0 0,1 0-1,-1-1 1,1 1 0,-1 0 0,0-1 0,0 1 0,0-1 0,0 0 0,0 1-1,-1-1 1,1 0 0,-1 1 0,0-1 0,1 0 0,-2-3 0,1 1 230,0 0 0,0 1 1,-1-1-1,1 1 1,-1-1-1,0 1 0,-1-1 1,1 1-1,-1 0 0,0-1 1,0 1-1,0 0 0,-3-4 1,3 6 28,-1-1 1,1 1-1,0 0 0,-1 0 1,0 0-1,1 0 1,-1 0-1,0 0 1,0 1-1,0 0 1,0-1-1,0 1 0,0 0 1,0 0-1,0 1 1,0-1-1,-1 1 1,1-1-1,-5 1 0,4 0-123,0 0 0,0 0-1,0 0 1,0 1 0,0-1-1,0 1 1,0 0 0,0 0 0,0 1-1,0-1 1,1 1 0,-1 0-1,1 0 1,-1 0 0,1 0-1,0 0 1,-1 1 0,1-1-1,1 1 1,-1 0 0,0 0-1,1 0 1,-1 1 0,1-1-1,0 0 1,0 1 0,0 0-1,1-1 1,-1 1 0,1 0-1,0 0 1,-1 5 0,0-1-160,1-1-1,0 1 1,1 0 0,0 0 0,0-1 0,0 1 0,1 0 0,0-1 0,1 1-1,-1-1 1,2 1 0,-1-1 0,4 9 0,-4-12-225,0-1 0,0 1 0,0 0 0,1-1 1,-1 1-1,1-1 0,0 1 0,0-1 0,0 0 0,0-1 0,0 1 0,1 0 0,-1-1 1,1 0-1,0 0 0,0 0 0,0 0 0,0 0 0,0-1 0,0 0 0,0 0 0,0 0 1,0 0-1,8 0 0,-6-1-331,1-1 1,-1 0-1,1 0 1,-1 0-1,1 0 1,-1-1-1,0 0 1,0-1-1,0 1 1,0-1-1,-1 0 1,1-1-1,-1 1 1,1-1-1,-1 0 1,0 0-1,-1-1 1,1 0-1,6-8 1,35-47-3434,-37 46 3851,-1 0-1,10-23 0,-16 32 512,-1 0 1,0 0-1,0 0 0,-1 0 1,1 0-1,-1 0 0,-1-10 1,0-2 4196,1 17-4217,-1 0 0,1 0 1,-1-1-1,1 1 0,-1 0 0,1 0 1,-1 0-1,1 0 0,-1 0 1,1 0-1,-1 0 0,0 0 1,1 0-1,-1 0 0,1 0 1,-1 0-1,1 0 0,-1 0 1,1 0-1,-1 1 0,1-1 0,-1 0 1,1 0-1,-1 1 0,1-1 1,-2 1-1,-8 15 3430,1 22-601,8-36-2698,-5 35 1337,0-5-1574,1 0 1,0 39-1,4-51-1547,0-14 162,1-1 0,-1 1 0,1 0 0,1-1 0,-1 1 0,2 6 1,-1-12 971,-1 0 0,1 1 1,-1-1-1,1 0 1,-1 1-1,1-1 1,-1 0-1,1 0 0,-1 1 1,1-1-1,-1 0 1,1 0-1,0 0 0,-1 0 1,1 0-1,-1 0 1,1 0-1,0 0 1,-1 0-1,1 0 0,-1 0 1,1 0-1,-1 0 1,1-1-1,0 1 1,-1 0-1,1 0 0,-1 0 1,2-1-1,16-8-2184,0-6 1037,0 0-1,22-25 1,-25 24 1567,-2-1 1,0 0-1,-1-1 1,0 0-1,12-28 0,-23 42 253,0 0-1,0 0 0,0 0 1,0 0-1,-1 0 0,0 0 1,0-6-1,0 6 519,-23 5 5088,3 12-2991,0 1-1,0 1 1,-28 28-1,28-24-1687,15-15-1239,1 0 0,0 1 1,0-1-1,1 1 0,-1 0 0,1 1 1,-3 5-1,6-9-223,-1-1-1,0 0 1,1 1-1,0-1 1,-1 1-1,1-1 1,0 1 0,0-1-1,0 1 1,0-1-1,0 1 1,0-1-1,0 1 1,1 1 0,-1-2-116,1 0 1,-1 0-1,1 0 1,-1 0-1,1 0 1,0-1 0,-1 1-1,1 0 1,0 0-1,0-1 1,-1 1 0,1 0-1,0-1 1,0 1-1,0-1 1,0 1 0,0-1-1,0 1 1,0-1-1,0 0 1,0 1 0,1-1-1,12 3-1881,-1-1 0,1-1 0,15 1 0,-14-2 860,-1-1 0,1-1-1,17-3 1,-24 3 1180,0 0-1,-1 0 0,1 0 1,-1-1-1,1 0 0,-1-1 1,0 0-1,-1 0 0,1 0 1,0-1-1,-1 0 0,0 0 1,-1 0-1,1-1 0,-1 0 1,8-11-1,-12 15 383,0 0-1,0 0 1,0-1 0,0 1-1,0 0 1,-1-1 0,1 1 0,-1-1-1,0 1 1,0 0 0,0-1 0,0 1-1,0-1 1,0 1 0,0-1-1,-1 1 1,0-4 0,0 5 5,1-1 0,-1 1 1,0 0-1,0-1 0,1 1 0,-1 0 1,0-1-1,0 1 0,0 0 0,0 0 1,0 0-1,0 0 0,-1 0 0,1 0 1,0 0-1,0 0 0,-1 0 0,1 1 1,-1-1-1,1 1 0,0-1 0,-1 1 1,1-1-1,-1 1 0,0 0 0,1 0 1,-3-1-1,-3 1 291,1 1 1,0-1-1,-1 1 1,1 0-1,0 0 0,0 1 1,0-1-1,0 1 0,0 1 1,-6 2-1,9-2-572,-1-1 0,1 0 0,0 1-1,0 0 1,0 0 0,0-1 0,1 2 0,-1-1-1,1 0 1,-1 1 0,1-1 0,0 1 0,1-1-1,-1 1 1,1 0 0,-3 7 0,3-5-444,-1 0 1,1 0-1,0 1 1,1-1-1,0 0 1,0 0-1,0 1 0,2 8 1,-2-14 231,0 0 0,1 1 0,-1-1 0,0 0-1,1 0 1,-1 0 0,1 0 0,0 0 0,-1 0 0,1 0 0,0 0 0,0 0 0,0 0 0,0 0 0,-1 0 0,1-1 0,0 1-1,0 0 1,2 0 0,-1 0 30,0-1-1,0 1 1,1-1-1,-1 0 0,0 0 1,0 0-1,0 0 1,0 0-1,0 0 1,0-1-1,0 1 1,0-1-1,0 1 0,0-1 1,3-1-1,2-2 30,0 0-1,0 0 1,-1 0-1,0-1 1,1 0-1,-2 0 0,1 0 1,-1-1-1,9-10 1,-8 8 664,0-1 0,-1 0 0,8-15 0,-10 16 1743,-5 22-1503,-2 39-4463,0-1-7622,10-50 7608,8-2 2784,-14 0 590,5-1 126,-1 1-1,0-1 1,0 1 0,0-1-1,-1 0 1,1-1-1,0 1 1,0-1 0,-1 1-1,1-1 1,0 0-1,4-4 1,36-34-296,-25 21 361,-16 14 237,1 1 0,-1-1 0,0 1 0,0-1 0,0 0 0,-1 0 0,0 0 0,0-1 0,0 1 0,0 0 0,1-11 0,-2 12 265,-1 1 1,1-1-1,-1 0 1,0 1-1,0-1 0,0 0 1,0 1-1,-1-1 1,1 0-1,-1 1 1,0-1-1,0 1 1,0-1-1,-1 1 0,1-1 1,-1 1-1,0 0 1,0 0-1,-2-3 1,3 5-200,1 0 1,-1 1 0,1-1-1,-1 0 1,0 1 0,1-1-1,-1 1 1,1-1-1,-1 1 1,0 0 0,1-1-1,-1 1 1,0 0 0,0-1-1,1 1 1,-1 0 0,0 0-1,0-1 1,1 1 0,-1 0-1,0 0 1,0 0 0,0 0-1,0 0 1,0 1-108,0-1 1,1 1 0,-1-1-1,1 1 1,-1-1 0,1 1-1,-1 0 1,1-1-1,-1 1 1,1 0 0,-1-1-1,1 1 1,0 0-1,0 0 1,-1-1 0,1 1-1,0 0 1,0 0-1,0 1 1,-1 3-59,1 1-1,0 0 1,0 0-1,0 0 0,2 8 1,3 18-8,-1 0 0,-1 64 0,-3-88 3,-1-2-24,0-1 1,0 1 0,0 0 0,-1-1-1,0 1 1,0-1 0,0 0 0,-1 0-1,0 0 1,0 0 0,0 0 0,-8 8-1,1 2 62,10-15-70,0 0-1,0-1 1,0 1 0,0 0-1,0 0 1,0 0 0,0-1-1,0 1 1,0 0 0,0 0-1,0 0 1,0-1 0,-1 1-1,1 0 1,0 0-1,0 0 1,0 0 0,0-1-1,0 1 1,0 0 0,0 0-1,-1 0 1,1 0 0,0 0-1,0-1 1,0 1 0,0 0-1,0 0 1,-1 0 0,1 0-1,0 0 1,0 0 0,0 0-1,0 0 1,-1 0 0,1 0-1,0 0 1,0 0 0,0-1-1,-1 1 1,1 0 0,0 1-1,0-1 1,0 0 0,-1 0-1,1 0 1,0 0 0,0 0-1,0 0 1,-1 0 0,1 0-1,0 0 1,0 0 0,0 0-1,0 0 1,0 1 0,-1-1-1,1 0 1,0 0 0,0 0-1,0 0 1,0 0 0,0 1-1,-1-1 1,0-15-758,1 15 790,1-13-301,0 1 1,0 0-1,2-1 0,-1 1 0,1 0 1,6-14-1,-6 19 86,0-1 1,1 1-1,0 0 1,0 0-1,0 0 1,1 0-1,0 1 1,0 0-1,1 0 0,9-8 1,-12 12 119,-1 0-1,1 1 1,-1-1 0,1 1-1,0 0 1,0 0 0,-1 0-1,1 0 1,0 0 0,0 1-1,0-1 1,0 1 0,0 0-1,0 0 1,0 0 0,0 0-1,0 0 1,0 1 0,0-1-1,0 1 1,0 0 0,-1 0-1,1 0 1,0 0 0,0 1-1,-1-1 1,1 1 0,-1-1-1,1 1 1,-1 0 0,0 0-1,0 0 1,0 0 0,0 1-1,0-1 1,0 0 0,0 1-1,-1-1 1,1 1 0,-1 0-1,0-1 1,0 1 0,0 0-1,0 0 1,0 0 0,0 3-1,-1-3 95,2 5 225,0-1 0,-1 1 0,0 0 0,-1-1 0,0 13 0,0-19-249,0 0 1,0 1-1,-1-1 1,1 0 0,0 1-1,-1-1 1,0 0 0,1 1-1,-1-1 1,1 0-1,-1 0 1,0 0 0,0 0-1,0 0 1,0 0-1,0 0 1,0 0 0,0 0-1,0 0 1,0 0-1,0 0 1,-1-1 0,1 1-1,0-1 1,0 1-1,-1-1 1,1 1 0,0-1-1,-1 0 1,1 1-1,-1-1 1,1 0 0,0 0-1,-1 0 1,-1 0-1,0-19-3051,4 17 2661,0-29-1913,6 12 1508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37 137 1008,'-5'-11'2070,"4"10"-1717,0 1-1,1 0 1,-1-1-1,0 1 0,0-1 1,1 1-1,-1 0 1,0 0-1,0-1 1,0 1-1,1 0 1,-1 0-1,0 0 0,0 0 1,0 0-1,1 0 1,-1 0-1,0 0 1,0 0-1,0 0 0,1 1 1,-1-1-1,0 0 1,0 1-1,1-1 1,-1 0-1,0 1 0,0-1 1,1 1-1,-1-1 1,1 1-1,-1-1 1,0 1-1,0 0 1,-3 12 867,4-3-666,0-4-367,0 1 0,0-1 0,1 0 0,-1 0 1,1 1-1,3 9 0,-3-14-206,0-1-1,0 1 0,0-1 1,0 1-1,0-1 1,0 1-1,0-1 0,1 0 1,-1 1-1,0-1 1,1 0-1,-1 0 0,1 0 1,-1 0-1,1 0 1,0-1-1,-1 1 0,1 0 1,0-1-1,-1 1 1,1-1-1,0 1 1,0-1-1,0 0 0,0 0 1,-1 0-1,4 0 1,-2 0-2,0-1 1,0 1 0,0 0-1,0-1 1,0 0 0,0 1 0,0-1-1,-1 0 1,1-1 0,0 1 0,-1 0-1,1-1 1,-1 1 0,1-1-1,-1 0 1,3-2 0,-1-1 62,0 0 0,0 1 0,-1-1 0,0 0 0,0-1 0,0 1 0,3-9 0,1-8 970,0-1-1,-2 1 1,2-29 0,-6 44-478,0-28 1921,-1 33-1970,6 26-277,-1-4-733,-1 1 0,-1-1-1,-1 22 1,-1-23-1508,1-1 0,0 1 0,1 0 0,7 21-1,-9-37 2223,7 13-7615,-2-16 2956,2-10 3468,-3 1 372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0 123 192,'7'-62'1746,"-3"33"5248,-12 69-5447,8 34-1532,0-42-8,0-25 213,0-8 227,1-11-275,1-1 1,0 1 0,0 0-1,1 0 1,1 1-1,0-1 1,1 1 0,0 0-1,0 0 1,1 0-1,1 0 1,14-16-1,-20 25-167,0 1-1,0-1 1,1 1-1,-1 0 0,0 0 1,1 0-1,-1-1 0,1 2 1,-1-1-1,1 0 0,0 0 1,-1 0-1,1 1 0,0-1 1,0 1-1,-1-1 0,4 0 1,-4 2-6,0-1 1,0 0 0,0 0 0,-1 1 0,1-1 0,0 0-1,0 1 1,0-1 0,-1 1 0,1-1 0,0 1 0,-1-1-1,1 1 1,0-1 0,-1 1 0,1 0 0,-1-1 0,1 1-1,-1 0 1,1-1 0,-1 1 0,1 0 0,-1 0 0,0 0-1,1 0 1,-1-1 0,0 1 0,0 0 0,0 0 0,0 0-1,0 0 1,0 0 0,0-1 0,0 1 0,0 0 0,0 1 0,0 11 2,0 29-28,0-40 26,0 0 0,0 0 0,1 0 0,-1 1 1,1-1-1,-1 0 0,1 0 0,0 0 0,0 0 0,0 0 1,0 0-1,0 0 0,3 3 0,-4-4 41,1-1 0,0 1 0,0 0 0,0-1-1,0 1 1,0-1 0,0 0 0,0 1 0,0-1 0,0 0 0,0 0-1,0 1 1,0-1 0,0 0 0,0 0 0,0 0 0,0 0 0,0 0-1,1-1 1,-1 1 0,0 0 0,0 0 0,0-1 0,0 1 0,0-1-1,0 1 1,0 0 0,1-2 0,23-19 2384,-23 20-2294,-2 0-68,0 1 1,0-1-1,1 1 1,-1-1-1,0 1 1,1-1 0,-1 1-1,0-1 1,1 1-1,-1-1 1,1 1 0,-1 0-1,1-1 1,-1 1-1,1 0 1,-1-1-1,1 1 1,-1 0 0,1 0-1,0 0 1,-1-1-1,1 1 1,-1 0 0,1 0-1,-1 0 1,1 0-1,0 0 1,-1 0-1,1 0 1,-1 0 0,1 0-1,0 0 1,-1 1-1,1-1 1,-1 0 0,1 0-1,-1 0 1,1 1-1,0-1 1,0 2 2,0 0 1,-1 0-1,1 0 0,0 0 1,-1 0-1,0 0 1,1 0-1,-1 0 0,0 0 1,0 0-1,0 3 1,-8 56-1249,4-46 590,-2 17-5832,5-31 6197,1-1 0,1 1 0,-1 0 0,0-1 0,0 1 0,0 0-1,0-1 1,0 1 0,1 0 0,-1-1 0,0 1 0,0-1 0,1 1 0,-1-1 0,1 1 0,-1 0 0,0-1 0,1 1 0,-1-1 0,1 0 0,-1 1 0,1-1 0,-1 1 0,1-1 0,0 0 0,-1 1-1,1-1 1,-1 0 0,1 0 0,0 1 0,-1-1 0,1 0 0,0 0 0,-1 0 0,1 0 0,0 0 0,-1 0 0,1 0 0,0 0 0,11 0-1283,0 0-227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46 160 400,'-5'0'164,"5"0"-71,-1 0 0,1-1 0,-1 1 0,1 0 0,0 0 0,-1 0 1,1 0-1,-1 0 0,1 0 0,0 0 0,-1 0 0,1 0 0,-1 0 0,1 0 0,-1 0 0,1 0 0,0 0 0,-1 0 1,1 0-1,-1 1 0,1-1 0,0 0 0,-1 0 0,1 1 0,0-1 0,-1 0 0,1 0 0,0 1 0,-1-1 0,1 0 1,0 1-1,-1-1 0,1 0 0,0 1 0,0-1 0,0 0 0,-1 1 0,1-1 0,0 1 0,31 0 956,-27-3-1026,-1 1 0,1-1 1,0 0-1,-1 0 0,1 0 1,-1-1-1,0 1 0,0-1 1,0 1-1,0-1 0,0 0 1,-1 0-1,1 0 0,-1-1 1,0 1-1,0-1 0,0 1 1,0-1-1,2-7 0,-2 7 276,-1-1 0,1 1-1,-1 0 1,0 0 0,-1-1-1,1 1 1,-1-1 0,1 1-1,-1-1 1,-1 1 0,1-1-1,-1 1 1,1 0 0,-1-1-1,-1 1 1,1 0 0,-4-8-1,5 11-134,-1-1-1,0 1 0,0 0 0,0 0 0,0 0 0,0 0 1,0-1-1,0 2 0,0-1 0,0 0 0,-1 0 1,1 0-1,0 0 0,-1 1 0,1-1 0,0 1 0,-1-1 1,1 1-1,-1-1 0,1 1 0,0 0 0,-1 0 0,-1-1 1,0 2-19,0-1 0,1 1 0,-1-1 0,0 1 1,1 0-1,-1 0 0,1 0 0,0 0 0,-1 1 1,1-1-1,0 1 0,-3 1 0,0 1-69,1 0 0,0 0-1,0 0 1,0 0-1,1 0 1,0 1 0,-1 0-1,1 0 1,1 0 0,-1 0-1,1 0 1,-3 8 0,4-6-158,0 1 1,0-1 0,0 1-1,1 0 1,1-1 0,-1 1-1,1-1 1,0 1 0,5 14-1,-5-19-142,0-1 0,0 1 0,0 0 0,1-1-1,-1 1 1,1-1 0,0 0 0,0 1-1,0-1 1,0 0 0,0 0 0,0 0 0,1 0-1,-1-1 1,1 1 0,-1-1 0,1 1 0,-1-1-1,1 0 1,0 0 0,0 0 0,0 0-1,0-1 1,-1 1 0,1-1 0,0 1 0,0-1-1,3 0 1,2 0-448,-1-1 0,1 0 0,-1 0 0,0 0 0,0-1 0,0 0-1,1 0 1,-2-1 0,1 0 0,0 0 0,-1 0 0,1-1 0,6-5 0,-2 0-521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169 223 208,'0'-9'322,"0"6"-146,0 1 0,1-1 0,-1 0 1,-1 0-1,1 0 0,0 1 0,-1-1 0,1 0 0,-1 1 0,0-1 1,0 0-1,0 1 0,-2-4 0,-11-16 2156,13 19-1905,0 0 0,0 0 0,0 1-1,-1-1 1,0 0 0,1 1 0,-1-1 0,0 1 0,0 0 0,0-1-1,-1 1 1,1 0 0,0 0 0,-1 1 0,0-1 0,1 0 0,-1 1-1,0 0 1,0-1 0,1 1 0,-1 0 0,0 1 0,0-1 0,0 0-1,0 1 1,-4-1 0,4 2-209,0-1 0,0 1 0,0-1 0,0 1 0,0 0-1,0 0 1,0 0 0,0 1 0,0-1 0,0 1 0,1-1 0,-1 1 0,0 0 0,1 0 0,0 0 0,-1 0-1,1 1 1,0-1 0,0 1 0,0-1 0,-1 4 0,-1-1-158,2 1 1,-1-1-1,0 1 1,1-1-1,0 1 0,1 0 1,-1 0-1,1 0 1,0 0-1,0 9 1,1-4-53,-1-8-86,1-1 0,0 1 1,0-1-1,0 1 0,1-1 0,-1 1 0,0-1 0,1 1 0,0-1 0,0 3 1,1-4-8,-1 0 0,0 0 1,0 0-1,0 0 0,0 0 1,0 0-1,1-1 0,-1 1 1,0 0-1,1-1 0,-1 1 1,0-1-1,1 0 0,-1 1 1,1-1-1,-1 0 0,1 0 1,-1 0-1,1 0 0,-1 0 1,2 0-1,3-1-61,0 0 1,-1 0-1,1 0 0,-1 0 1,1-1-1,-1 0 0,0 0 1,1-1-1,-1 0 0,0 1 1,-1-2-1,1 1 0,-1 0 1,1-1-1,-1 0 0,0 0 1,0 0-1,-1-1 0,1 1 1,5-10-1,-4 5 252,0 0 0,0-1 0,0 1 0,-2-1 1,1 0-1,-1 0 0,0-1 0,-1 1 0,0 0 0,0-16 0,-2-45 3381,0 70-3212,-2 3-235,0 1 0,1-1-1,-1 1 1,1 0 0,0-1-1,0 1 1,-1 0 0,2-1-1,-2 7 1,1-8-26,-1 10 34,1 0 0,0 0-1,0 1 1,2-1 0,0 15 0,1 9 17,-2 81-2247,0-114 1895,0 0 0,1 0 0,-1-1 0,0 1 0,1 0-1,-1 0 1,1-1 0,0 1 0,0 0 0,0-1 0,0 1 0,0-1 0,0 1 0,0-1 0,0 1 0,0-1 0,1 0 0,-1 0 0,0 1 0,1-1 0,-1 0-1,1 0 1,0 0 0,-1-1 0,1 1 0,0 0 0,-1-1 0,1 1 0,0-1 0,0 1 0,-1-1 0,1 0 0,0 0 0,0 0 0,0 0 0,2 0 0,10 0-1590,0-1-1,0 0 1,22-5 0,-36 6 1873,26-4-668,1 1 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90 368,'-15'-10'1581,"0"2"0,0 0 0,-1 1 0,-1 1 0,1 1 0,-1 0 0,0 1 0,0 0 0,0 2 0,0 0 1,-1 1-1,-17 1 0,34 0-1563,0-1 1,0 1-1,0 0 1,0 0-1,1 1 0,-1-1 1,0 0-1,0 0 1,0 0-1,1 0 1,-1 1-1,0-1 1,0 0-1,1 1 1,-1-1-1,0 1 1,0-1-1,1 1 1,-1-1-1,1 1 1,-1-1-1,0 1 1,1 0-1,-1-1 1,1 1-1,0 0 1,-1-1-1,1 1 1,-1 0-1,1 0 1,0 0-1,-1 1 1,2 30-838,0-22 363,0-7 268,0 1-1,0-1 1,0 0 0,0 0-1,0 0 1,1 0-1,0-1 1,-1 1 0,1 0-1,0-1 1,0 1-1,0-1 1,1 1-1,-1-1 1,1 0 0,-1 0-1,1 0 1,0-1-1,-1 1 1,1 0-1,0-1 1,0 0 0,0 0-1,7 2 1,-7-2 114,0 0 1,1 0-1,-1-1 0,0 1 1,1-1-1,-1 1 0,1-1 1,-1 0-1,1-1 0,-1 1 1,1 0-1,-1-1 1,0 0-1,1 0 0,-1 0 1,0 0-1,0-1 0,1 1 1,-1-1-1,0 0 1,0 1-1,-1-1 0,4-3 1,-2-1 384,0 1 1,0-1-1,-1 0 1,0 0-1,0-1 1,0 1 0,-1-1-1,0 1 1,0-1-1,1-11 1,7-23 2509,-9 39-2662,0-3 298,0 8-329,-1 9-464,3 80-6229,-3-65 1175,6 54 1,-3-62 3850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34 131 384,'0'-63'3038,"0"21"5372,0 54-7041,0-5-1252,-1 0 1,-1 0-1,1 0 1,-1 0 0,0-1-1,-4 9 1,3-9-94,0 1 0,1-1 0,0 0 1,1 1-1,0-1 0,-1 8 0,0 3 207,2-17-220,0 0 0,0 0 0,0 0 1,0-1-1,0 1 0,0 0 1,0 0-1,0 0 0,0 0 1,0 0-1,0 0 0,0 0 0,0 0 1,0 0-1,0 0 0,0 0 1,0 0-1,0 0 0,0-1 0,0 1 1,0 0-1,0 0 0,0 0 1,0 0-1,0 0 0,0 0 0,0 0 1,-1 0-1,1 0 0,0 0 1,0 0-1,0 0 0,0 0 1,0 0-1,0 0 0,0 0 0,0 0 1,0 0-1,0 0 0,0 0 1,0 0-1,0 0 0,0 0 0,-1 0 1,1 0-1,0 0 0,0 0 1,0 0-1,0 0 0,0 0 1,0 0-1,0 0 0,0 0 0,0 0 1,0 0-1,0 0 0,0 0 1,0 0-1,-1 0 0,1 0 0,0 0 1,0-2 23,0 0 1,0 0-1,0 0 1,0 0-1,0 0 1,0 0-1,1 0 1,-1 0-1,1 0 1,-1 0-1,1 0 1,0 0-1,1-2 0,5-11-30,2 0 0,0 0-1,1 1 1,0 0-1,1 1 1,23-21 0,-34 33-7,1 0 1,0 0 0,-1 1-1,1-1 1,0 0 0,0 0 0,0 1-1,0-1 1,0 1 0,0-1-1,0 1 1,0-1 0,0 1 0,0-1-1,0 1 1,0 0 0,0 0 0,0 0-1,0-1 1,0 1 0,0 0-1,1 0 1,-1 0 0,0 1 0,0-1-1,0 0 1,0 0 0,0 1 0,0-1-1,0 0 1,0 1 0,0-1-1,0 1 1,0-1 0,0 1 0,0 0-1,0-1 1,0 1 0,1 1 0,-1 1-36,1 0 1,0 1-1,-1-1 1,0 0-1,0 0 1,0 1-1,0-1 1,-1 1 0,1-1-1,-1 1 1,0 4-1,0 90-5645,0-97 5457,0 0 1,1 0-1,-1 0 1,0 0 0,1 0-1,-1 0 1,0-1-1,1 1 1,-1 0-1,1 0 1,0-1 0,-1 1-1,1 0 1,-1-1-1,1 1 1,0 0-1,0-1 1,-1 1 0,1-1-1,0 1 1,0-1-1,0 1 1,-1-1-1,1 0 1,0 0 0,0 1-1,0-1 1,0 0-1,0 0 1,0 0-1,0 0 1,1 0 0,9 0-715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367 92 272,'0'-4'-34,"2"-3"633,-1 1 0,1-1 0,-2 0 0,1 0 0,-1 1 0,-1-12-1,1 16-368,-1 0-1,1 1 1,-1-1-1,1 1 0,-1-1 1,0 1-1,0 0 1,0-1-1,0 1 0,0 0 1,0-1-1,0 1 0,0 0 1,0 0-1,-1 0 1,1 0-1,0 0 0,-1 0 1,1 1-1,-1-1 1,1 0-1,-1 1 0,1-1 1,-1 1-1,1-1 0,-1 1 1,1 0-1,-1-1 1,0 1-1,1 0 0,-1 0 1,0 0-1,-1 1 1,-4-1 518,1 0 1,0 1-1,-1 0 1,1 0-1,0 1 1,-9 2-1,11-2-657,1-1-1,-1 1 1,1 0-1,-1 0 0,1 0 1,0 0-1,0 1 1,0-1-1,0 1 1,0 0-1,0 0 0,1 0 1,0 0-1,-1 0 1,1 1-1,0-1 1,0 1-1,-1 3 0,1 28-130,2-25-547,35-9-1979,-31-1 2513,0 0 1,0 0-1,1-1 0,-1 0 0,0 0 1,0 0-1,0 0 0,0-1 1,0 1-1,0-1 0,-1 0 0,6-4 1,1-2 261,-1 0 1,-1 0-1,9-10 1,18-18 1307,-34 36-1463,-1-1-1,1 1 1,-1-1-1,1 1 1,-1-1-1,1 1 1,-1-1-1,1 1 1,-1-1-1,1 1 1,0 0-1,-1-1 1,1 1-1,0 0 1,-1-1 0,1 1-1,0 0 1,-1 0-1,1 0 1,0 0-1,-1 0 1,1 0-1,0 0 1,0 0-1,-1 0 1,1 0-1,0 0 1,-1 0-1,1 0 1,1 1 0,-2 0-12,1 0 1,0 0 0,-1 0 0,1 0 0,-1 0 0,0 1 0,1-1 0,-1 0 0,0 0 0,0 0 0,1 1 0,-1-1 0,0 0-1,0 0 1,-1 3 0,0 5 22,0 1 0,-1-1 1,-5 15-1,1-8-110,-1 0 1,0-1-1,-2 0 1,1 0-1,-2-1 1,0 0-1,-21 23 1,23-30-539,0 1 1,-1-1 0,0-1-1,0 1 1,0-1 0,0-1 0,-1 0-1,0 0 1,0-1 0,-1 0 0,1-1-1,-1 0 1,-14 2 0,-93 3-7190,68-8 5846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2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56 1249,'0'-2'328,"0"-1"1,-1 1 0,1 0 0,-1 0 0,1 0 0,-1 0 0,0 0 0,0 0 0,0 0 0,0 1 0,0-1-1,-1 0 1,1 0 0,0 1 0,-1-1 0,1 1 0,-1-1 0,0 1 0,1 0 0,-1 0 0,0-1 0,-2 0-1,0 0 844,-1 0 0,1 0 0,0 0 0,-1 1 0,1-1 0,-1 1-1,0 0 1,1 1 0,-7-1 0,5 1-260,1 1 0,-1-1 0,1 1 0,0 0 0,-1 1 0,1-1 0,0 1 0,0 0 0,-6 4 0,2-1-295,0 0 0,1 1 1,0 0-1,-11 12 0,4-3-611,1 1 0,1 1 0,1 1-1,-12 20 1,17-25-6,1 1 0,1-1 0,0 1 0,1 0 0,1 0 0,0 0 0,1 0 0,0 1 0,1-1 0,1 0 0,0 1 0,3 19 0,-2-30-6,0 0 0,0-1 0,0 1 0,1 0 0,-1-1-1,1 1 1,0-1 0,0 0 0,1 0 0,-1 0 0,0 0 0,1 0 0,0 0 0,0 0 0,0-1-1,0 0 1,0 1 0,0-1 0,1 0 0,-1-1 0,1 1 0,-1 0 0,1-1 0,-1 0 0,1 0-1,0 0 1,7 0 0,-2 0-1105,24-3-6384,-23-5 20,-10 6 6926,1 1 0,-1-1-1,0 0 1,0 1 0,0-1 0,0 0 0,0 0-1,0 1 1,0-1 0,0 0 0,0 1-1,0-1 1,0 0 0,-1 0 0,1 1-1,0-1 1,0 0 0,-1 1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26 640,'-12'-3'2969,"12"-4"2979,10-2-440,1 5-5988,6 3 1202,1 0-1,24 2 0,-7 0-153,-34-1-545,-1 0-1,1 1 1,0-1-1,-1 0 1,1 1-1,-1-1 0,1 1 1,-1-1-1,1 1 1,-1-1-1,1 1 1,-1-1-1,0 1 1,1 0-1,-1-1 1,0 1-1,1-1 0,-1 1 1,0 0-1,0-1 1,1 1-1,-1 0 1,0 0-1,0-1 1,0 1-1,0 0 1,0-1-1,0 1 0,0 0 1,0 0-1,0-1 1,-1 1-1,1 0 1,0-1-1,0 1 1,-1 0-1,1-1 1,-1 2-1,-10 29 839,-54 56 2020,38-54-1629,26-31-1182,-1-1-1,1 1 1,0 0 0,-1 0 0,1 0 0,0 0 0,1 0 0,-1 1 0,0-1 0,1 0-1,-1 0 1,1 0 0,-1 1 0,1-1 0,0 0 0,0 1 0,0-1 0,0 0 0,2 4 0,24-4 335,-22-2-362,56-3-272,-2-8-3764,-51 9 2833,1-1 1,-1 0-1,0 0 1,0-1-1,-1 1 1,1-2-1,-1 1 1,0-1-1,0 0 1,0 0 0,0 0-1,-1-1 1,7-10-1,23-22-2327,-24 25 2444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73 304,'4'-5'290,"0"-1"0,-1 0 0,1 0-1,3-12 1,-2-14 5894,-40 34 622,29 1-6323,0 1 1,1-1 0,-1 1 0,1 1-1,0-1 1,0 1 0,1 0-1,-1 0 1,1 0 0,-6 10-1,-2 4 455,-16 39-1,26-52-910,-1 1 1,2-1-1,-1 1 1,1 0-1,0 0 0,0 0 1,0 0-1,1-1 1,0 1-1,1 0 0,0 0 1,3 13-1,-4-17-33,1 0 1,0 0-1,0 0 1,0 0-1,1 0 0,-1 0 1,1-1-1,0 1 0,-1 0 1,1-1-1,0 1 0,1-1 1,-1 0-1,0 0 0,1 0 1,-1 0-1,1 0 1,-1 0-1,1 0 0,0-1 1,0 0-1,0 1 0,0-1 1,0 0-1,0-1 0,0 1 1,0 0-1,0-1 0,6 1 1,-2-2-34,0 1 1,0-1-1,0 0 0,0 0 1,0 0-1,0-1 1,0 0-1,12-7 0,-16 8 66,-1 0 0,1-1 0,-1 0 0,1 1-1,-1-1 1,0 0 0,0 0 0,0 0 0,0 0-1,0-1 1,0 1 0,-1 0 0,1-1 0,-1 1 0,0-1-1,1 0 1,-1 1 0,0-1 0,-1 0 0,1 0-1,0 0 1,-1 1 0,1-7 0,-2 8 42,1 0-1,0 0 1,-1 0 0,1 0 0,-1 0 0,1 0-1,-1 0 1,0 0 0,1 0 0,-1 1-1,0-1 1,1 0 0,-1 0 0,0 1 0,0-1-1,0 0 1,0 1 0,0-1 0,0 1-1,0-1 1,0 1 0,0-1 0,0 1 0,0 0-1,0 0 1,0-1 0,0 1 0,0 0-1,0 0 1,-2 0 0,-41-2 1101,36 3-1033,3-1-111,-1 1 0,0 0 1,0 0-1,1 0 0,-1 1 1,1 0-1,-1 0 0,1 0 1,0 1-1,-10 6 0,11-6-589,1 0 0,-1 0 0,0 0 0,1 0 0,0 0 0,0 1 0,0 0 0,-3 5 0,3-1-1445,3-8 1714,0 1 0,0-1-1,0 0 1,0 1 0,0-1 0,0 0-1,0 1 1,0-1 0,0 1-1,0-1 1,0 0 0,0 1 0,0-1-1,0 0 1,1 1 0,23 3-10630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107 157 96,'3'-24'256,"0"1"240,-3 4 289,0 3 127,-11 1-15,0 3-65,-2 0-320,-2 0-320,-1 4-336,0 1-624,2 3-433,-2-1-79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79 192,'16'-44'2295,"-12"13"5545,-11 29-6252,1 1-1,-1 1 0,0-1 0,-12 2 0,14-1-671,1 0-772,1 0 1,0 0-1,0 1 0,-1-1 0,1 1 0,0 0 0,0-1 0,0 2 0,0-1 0,0 0 0,0 0 0,0 1 0,0 0 0,0 0 0,1-1 0,-1 1 0,1 1 0,-1-1 0,1 0 0,0 1 0,0-1 0,0 1 0,0 0 0,1-1 0,-1 1 0,-1 4 0,0 0-145,1 1 0,-1 0 0,2 0-1,-1 0 1,1 0 0,0 1 0,1-1-1,0 0 1,1 12 0,-1-18-35,0 0 0,0 0-1,1 0 1,-1 0 0,1 0 0,-1 0 0,1 0 0,-1 0-1,1-1 1,0 1 0,0 0 0,0 0 0,0-1-1,0 1 1,0-1 0,1 1 0,-1-1 0,0 1 0,1-1-1,-1 0 1,1 0 0,2 2 0,-2-2-30,1 0 0,0-1-1,-1 1 1,1 0 0,0-1 0,0 0 0,-1 1 0,1-1 0,0 0-1,0 0 1,-1-1 0,1 1 0,0-1 0,3 0 0,0-1 22,0 0 0,-1 0 1,1 0-1,0-1 0,-1 0 1,1 0-1,-1 0 0,0-1 0,0 0 1,0 0-1,0 0 0,-1-1 1,6-7-1,-8 8 221,0-1 0,0 0 0,0 1 0,-1-1 0,0 0 0,0 0 0,0 0 0,-1 0 0,0 0 0,1 0-1,-2-5 1,1 3 627,0 7-553,0 32-3,2 45-288,-1-26 53,-5 70 0,2-110-13,0-1 0,0 1 0,-1-1 0,0 1 0,-9 16 0,11-24 44,0 0-1,-1 0 0,1-1 0,-1 1 0,0 0 0,0-1 0,0 1 0,0-1 1,0 0-1,0 0 0,-1 0 0,1 0 0,-1 0 0,1 0 0,-1-1 0,0 1 1,1-1-1,-1 0 0,0 0 0,0 0 0,0 0 0,0 0 0,-6 0 0,-6-1-54,0 0 0,-29-5 0,39 4-627,0-1 0,-1 1 0,1-1 0,0 0 0,0-1 0,1 1 0,-1-1 0,0 0 0,1 0 1,0 0-1,-7-7 0,9 9 173,1-1 0,0 0 1,0 0-1,0 1 1,0-1-1,0 0 1,1 0-1,-1 0 1,0 0-1,1 0 0,0 0 1,-1 0-1,1 0 1,0 0-1,0 0 1,0 0-1,0 0 1,0 0-1,1 0 0,-1 0 1,1 0-1,0-3 1,9-14-2356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44 800,'-23'-4'2686,"-1"2"0,-39 0 0,48 2-1617,13 1-958,0-1 0,0 0 0,0 1 0,0-1 0,0 1 0,0 0 0,0-1 0,0 1 0,0 0 0,1 0 0,-1 1 0,0-1 0,0 0 1,1 0-1,-1 1 0,1-1 0,-1 1 0,1 0 0,0-1 0,0 1 0,-1 0 0,0 3 0,0-2-87,1-1 1,0 1 0,0-1 0,0 1-1,0 0 1,1-1 0,-1 1 0,1 0-1,0 0 1,-1-1 0,1 1 0,1 0-1,-1 0 1,0-1 0,1 1-1,-1 0 1,2 3 0,-1-5-25,0 0 1,0 0 0,0 1-1,0-1 1,0 0-1,0 0 1,1 0-1,-1 0 1,0 0-1,1 0 1,-1-1-1,0 1 1,1 0-1,0-1 1,-1 1 0,1-1-1,-1 1 1,1-1-1,-1 0 1,1 0-1,0 1 1,-1-1-1,1 0 1,-1-1-1,1 1 1,0 0 0,-1 0-1,1-1 1,-1 1-1,3-2 1,1 1 4,0 0 0,-1-1 0,1 1 1,0-1-1,-1 0 0,0-1 1,1 1-1,-1-1 0,5-4 0,-3 1 405,1-1 0,-1 0-1,0-1 1,6-11 0,-9 14 150,-1 1 0,0-1 1,0 0-1,-1 0 0,0 0 1,1 0-1,-2 0 0,1 0 0,0-9 1,-1 15-528,0-1 1,0 0 0,0 0-1,0 0 1,0 0-1,0 0 1,0 1-1,0-1 1,0 0 0,1 0-1,-1 0 1,0 0-1,0 0 1,0 0-1,0 1 1,0-1 0,0 0-1,1 0 1,-1 0-1,0 0 1,0 0 0,0 0-1,0 0 1,0 0-1,1 0 1,-1 0-1,0 0 1,0 0 0,0 0-1,0 0 1,1 0-1,-1 0 1,0 0 0,0 0-1,0 0 1,0 0-1,1 0 1,-1 0-1,0 0 1,0 0 0,0 0-1,0 0 1,1 0-1,-1 0 1,0 0 0,0-1-1,0 1 1,0 0-1,0 0 1,0 0-1,1 0 1,-1 0 0,0 0-1,0-1 1,0 1-1,0 0 1,0 0-1,0 0 1,0 0 0,0 0-1,0-1 1,0 1-1,0 0 1,9 13 421,-2 9-346,-2 0 1,0 1-1,-1 0 1,-2 0-1,1 45 1,-4-56-81,1-1 1,-2 1-1,1 0 1,-2-1-1,0 1 1,0-1-1,-1 0 1,0 1-1,-1-2 1,0 1-1,-1-1 0,0 1 1,-10 11-1,13-19-241,0 0-1,-1-1 1,1 1-1,-1-1 1,0 0-1,0 0 1,0 0-1,0-1 1,0 1-1,0-1 0,0 0 1,0 0-1,0 0 1,-6-1-1,9 1 90,-1-1-1,0 0 0,1 0 0,-1 1 1,1-1-1,-1 0 0,1-1 1,-1 1-1,1 0 0,-1 0 0,1-1 1,-1 1-1,1-1 0,-1 1 0,1-1 1,-1 1-1,1-1 0,0 0 1,-1 0-1,1 0 0,0 0 0,0 0 1,-1 0-1,1 0 0,0 0 1,0 0-1,0-1 0,1 1 0,-1 0 1,0-1-1,0 1 0,1 0 0,-1-1 1,1 1-1,-1-1 0,1 1 1,-1-1-1,1 1 0,0-3 0,0 0-678,-1 0 0,1 0-1,1-1 1,-1 1-1,1 0 1,-1 0-1,1 0 1,0 0 0,1 0-1,-1 0 1,1 0-1,2-4 1,11-13-1733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5 1409,'-13'-1'3120,"1"2"1,-1-1 0,-18 5-1,26-4-2314,0 1-1,0 0 0,0 0 0,0 0 1,0 1-1,1 0 0,-1 0 0,1 0 1,-1 0-1,-5 6 0,9-6-730,-1-1 0,0 0 0,1 0 0,-1 1 0,1-1 0,0 1 0,0 0 0,0-1 0,0 1-1,0 0 1,1-1 0,-1 1 0,1 0 0,-1 0 0,1-1 0,0 1 0,0 0 0,1 0 0,-1 0 0,0-1 0,1 1 0,0 0 0,1 3 0,-1-3-129,0-1 0,-1 1 1,1-1-1,0 0 0,1 0 1,-1 0-1,0 0 0,1 0 1,-1 0-1,1 0 0,0 0 1,-1 0-1,1-1 0,0 1 1,0 0-1,0-1 0,0 0 1,0 0-1,1 1 0,-1-1 1,0-1-1,1 1 0,-1 0 1,0 0-1,1-1 0,3 1 1,5-1-212,0 0 0,-1-1 0,1 0 0,0-1 0,-1 0 0,12-4 0,-19 5 328,0 0-1,-1 0 1,1 0 0,-1-1 0,1 1 0,-1-1 0,1 0 0,-1 1-1,0-1 1,0 0 0,0 0 0,0-1 0,0 1 0,0 0 0,-1 0-1,1-1 1,-1 1 0,1-1 0,-1 0 0,0 1 0,0-1 0,0 0-1,-1 0 1,1 0 0,-1 1 0,1-1 0,-1 0 0,0-3 0,0 3 62,0 0 0,-1 1 0,1-1 0,-1 0 0,1 0 0,-1 1 0,0-1 0,0 0 0,0 1 0,-1-1 0,1 1 0,0-1 0,-1 1 0,0 0 0,1 0 0,-1-1 0,0 1 0,0 1 0,0-1 0,-1 0 0,1 0 0,0 1 0,-1-1 0,1 1 0,-1 0 0,-4-2 0,-33-8-350,1 8-3440,30 6 1001,6 7-5901,3-10 8235,0 1 1,0-1-1,0 0 1,0 1 0,0-1-1,11 5-6215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15 976,'5'-3'530,"0"1"1,0 0-1,0 1 0,0-1 0,1 1 0,-1 0 0,0 0 0,1 0 0,-1 1 0,1 0 0,-1 0 0,1 0 0,-1 1 0,0 0 0,1 0 0,10 4 0,-10-2-182,-1 0-1,1 0 1,0 1 0,-1-1-1,0 1 1,0 1 0,0-1 0,0 1-1,-1 0 1,1 0 0,-1 0-1,5 9 1,-3-2-120,0 0-1,0 0 1,-1 1 0,0 0-1,-1 0 1,-1 0 0,0 1-1,-1-1 1,0 1 0,-1-1-1,-1 1 1,-2 27 0,0-31-308,0-1 1,-1 0-1,0 1 1,-1-1-1,0 0 1,-1-1 0,1 1-1,-2-1 1,1 0-1,-1 0 1,0 0-1,-1-1 1,-14 13-1,14-15-743,0 1 0,0-1-1,0 0 1,-1-1 0,0 0-1,0 0 1,0-1 0,0 0-1,-14 3 1,-6-4-2512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9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140 227 480,'-35'-24'3522,"22"17"-2131,-24-9 5872,35 15-7183,1 1 0,-1-1 0,1 1 0,-1 0 0,1 0 0,-1-1 0,1 1 0,-1 0 0,1 0 0,-1 1 0,0-1 0,1 0 0,-1 0-1,1 1 1,-1-1 0,1 1 0,-1-1 0,1 1 0,0 0 0,-1 0 0,1-1 0,0 1 0,-1 0 0,1 0 0,0 0 0,0 0 0,0 1-1,0-1 1,0 0 0,0 0 0,0 1 0,0-1 0,1 0 0,-1 1 0,0-1 0,1 1 0,-1-1 0,1 1 0,-1 1 0,-1 8-143,0 0 0,1 0 1,0 0-1,1 18 1,1-17 222,-1-11-162,0 0 1,0-1 0,0 1-1,0 0 1,0 0 0,0-1 0,0 1-1,0 0 1,1 0 0,-1-1 0,0 1-1,1 0 1,-1 0 0,1-1 0,-1 1-1,0 0 1,1-1 0,0 1 0,-1-1-1,1 1 1,-1-1 0,1 1 0,0-1-1,-1 1 1,1-1 0,1 1 0,0 0 2,0-1 1,0 1-1,0-1 1,1 1-1,-1-1 0,0 0 1,0 0-1,1 0 1,3-1-1,-1 0 6,0 1-1,-1-2 1,1 1-1,0 0 1,-1-1-1,1 0 1,-1 0-1,0-1 0,7-3 1,-3-2 83,0 0 0,-1 0 0,0 0 0,-1-1 0,0 0 1,0-1-1,0 1 0,-2-1 0,1 0 0,-1 0 0,0 0 0,3-16 0,-2-4 1897,-2 0-1,0 0 0,-2-38 1347,-1 92-2815,-1 26-444,4 92 124,-1-124-451,0 0 0,1-1 0,1 1 0,1-1 0,12 30 0,-16-45 59,-1 0 0,1-1 0,0 1 0,0 0 1,0-1-1,0 1 0,0-1 0,0 0 0,0 1 0,1-1 0,-1 0 0,0 0 1,1 0-1,-1 1 0,1-1 0,-1-1 0,1 1 0,0 0 0,-1 0 0,1-1 0,0 1 1,-1-1-1,1 1 0,0-1 0,0 0 0,0 0 0,-1 1 0,1-1 0,0-1 1,2 1-1,-1-1-235,0 0-1,0 0 1,0 0 0,-1 0 0,1 0 0,0-1 0,0 1 0,-1-1 0,1 0 0,-1 0-1,0 0 1,1 0 0,-1 0 0,0-1 0,0 1 0,0-1 0,1-2 0,3-4-566,-1 0 0,-1-1 0,1 1 0,-2-1 0,5-13 0,-3-26 2848,-5 50-1758,0 0 0,-1 0-1,1 1 1,0-1 0,0 0-1,1 0 1,-1 0 0,0 1-1,0-1 1,0 0 0,1 0-1,-1 1 1,1-1 0,-1 0 0,1 0-1,-1 0 1,1 0 0,0 0-1,0 0 1,-1 0 0,1 0-1,0 0 1,2 1 0,0-1-28,0 0 0,1 0 1,-1 0-1,1-1 0,0 0 1,-1 1-1,1-1 0,3-1 1,-4 2-21,1-1 0,-1 0 0,0 0 0,1 0 0,-1-1 0,0 1 0,0-1 0,1 0 0,-1 0 0,0 0 0,0 0 0,0 0 0,0-1 0,0 1 0,0-1 0,0 0 0,-1 0 0,1 0 0,0 0 0,-1 0 0,0 0 0,0-1 1,1 0-1,-1 1 0,-1-1 0,1 0 0,0 0 0,-1 0 0,1 0 0,-1 0 0,0 0 0,0 0 0,0 0 0,0-5 0,0 6 137,-1-1 0,1 1-1,-1-1 1,0 1 0,0 0 0,0-1 0,0 1 0,0-1 0,0 1-1,0 0 1,-1-1 0,0 1 0,1 0 0,-1-1 0,0 1 0,0 0-1,0 0 1,0 0 0,0-1 0,-2-1 0,0 3 75,1-1 1,-1 1 0,0-1-1,1 1 1,-1 0-1,0 0 1,0 0 0,0 0-1,0 0 1,0 1-1,0-1 1,0 1-1,0 0 1,0 0 0,-4 1-1,4-1-143,-1 1 1,1 0-1,0 0 0,-1 0 0,1 0 0,0 0 0,0 1 0,0 0 1,0-1-1,0 1 0,0 0 0,0 1 0,1-1 0,-1 0 1,1 1-1,-1 0 0,1-1 0,-3 6 0,1-3-77,1 0 0,0-1 0,1 1 0,-1 0 1,1 1-1,0-1 0,0 0 0,1 1 0,-1-1 0,1 1 0,0 5 0,1 5-62,-1-12-43,0 1-1,1-1 0,0 0 1,0 1-1,0-1 1,1 1-1,-1-1 0,1 0 1,0 0-1,0 1 0,1-1 1,-1 0-1,1 0 1,0 0-1,0 0 0,0-1 1,1 1-1,-1-1 0,1 1 1,3 3-1,-1-2-488,-1-1-1,1 0 0,-1-1 1,1 1-1,0-1 0,0 0 1,1 0-1,-1 0 1,0-1-1,1 0 0,0 0 1,-1 0-1,1-1 0,0 0 1,0 0-1,0 0 1,0-1-1,10-1 0,-10 2-245,-1-2-1,1 1 0,-1 0 1,1-1-1,-1 0 0,10-4 1,-14 5 615,1-1 0,0 0 0,0 0 0,-1 0 0,1 0 0,-1 0 0,1 0 0,-1-1 0,1 1 0,-1 0 0,0-1 0,0 1 0,0-1 0,1 0 0,-2 1 0,1-1 0,0 0 0,0 0 0,0 1-1,-1-1 1,1 0 0,0-3 0,2-3-278,1-1-32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0.3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13 118 128,'2'-9'483,"-1"0"0,0 0 0,0 0 0,-1 0 0,0-11 0,0 3 6648,0 49-3575,-4 131-1679,1-82-3859,2 0-4788,1-211 2284,0-66 7582,-1 194-3008,2 0 0,-1 0 0,0 0 0,0 1 0,0-1 0,1 0 0,-1 0 0,1 0 0,0 0 0,-1 1 0,1-1-1,0 0 1,0 1 0,0-1 0,0 0 0,0 1 0,1 0 0,-1-1 0,0 1 0,1 0 0,-1-1 0,1 1 0,-1 0 0,1 0 0,0 0 0,-1 0 0,1 0 0,0 1 0,2-1 0,4-2 66,0 2 0,1-1 1,-1 1-1,0 1 0,13-1 0,-19 1-122,-1 0 0,1 0-1,-1 1 1,0-1 0,1 0-1,-1 0 1,1 1 0,-1-1 0,0 1-1,1-1 1,-1 1 0,0 0-1,1-1 1,-1 1 0,0 0 0,0 0-1,0 0 1,0 0 0,0 0-1,0 0 1,0 0 0,0 0 0,0 0-1,0 1 1,-1-1 0,1 0-1,0 0 1,-1 1 0,1-1 0,-1 1-1,1 1 1,-1 0 104,1-1 0,-1 1 0,0-1 0,0 0 0,0 1 0,-1-1 0,1 1 0,0-1 0,-1 0 0,0 1 0,1-1 0,-1 0 0,0 0 0,0 1 0,0-1 0,-1 0 0,1 0 0,-3 3 0,-8 8 262,-1-1 0,-1 0 0,1-1 0,-2 0 0,1-1-1,-21 10 1,25-13-4921,24-8 1061,21-8 34,61-34 228,-85 38 3439,-1-1 1,0-1 0,-1 0-1,1 0 1,-1-1-1,14-15 1,-19 12 2686,-11 6 2877,-8 9-392,8 1-5785,4 1 518,0-1 0,1 1-1,0 0 1,0 0 0,0 0 0,1-1 0,0 1-1,0 1 1,1-1 0,0 0 0,1 12 0,-1-15-146,0-2-27,0-1 1,0 1 0,0-1-1,0 1 1,0-1 0,0 1 0,0-1-1,1 1 1,-1-1 0,0 1 0,0-1-1,1 1 1,-1-1 0,0 0 0,1 1-1,-1-1 1,0 1 0,1-1-1,-1 0 1,1 1 0,-1-1 0,1 0-1,-1 0 1,1 1 0,-1-1 0,1 0-1,-1 0 1,1 0 0,-1 1-1,2-1 1,23 0-1481,-17-1 1063,0 0 1,-1-1 0,1 0-1,11-5 1,-15 5 448,1-1 0,-1 0 1,0 0-1,0 0 0,0 0 0,0-1 1,0 0-1,-1 1 0,0-1 0,0-1 1,0 1-1,0 0 0,4-9 1,-6 10 187,0 0 0,0 0 0,0 0 0,-1 0 0,1 0 0,-1 0 0,1 1 0,-1-1 0,0 0 0,0 0 0,-1 0 0,1 0 0,0 0 0,-1 0 0,0 0 0,0 0 0,0 0 0,0 0 0,0 1 0,0-1 1,-1 0-1,1 1 0,-1-1 0,0 1 0,-3-4 0,3 4-144,-1 1 0,0-1 1,1 1-1,-1 0 1,0 0-1,1 0 0,-1 0 1,0 0-1,0 1 1,0-1-1,0 1 0,0 0 1,0 0-1,-4 0 0,-18 6-2291,25-5 1997,-1-1 1,0 1-1,1-1 1,-1 1-1,0-1 1,1 1-1,-1-1 1,1 1 0,-1-1-1,1 1 1,-1 0-1,1-1 1,-1 1-1,1 0 1,0 0 0,-1-1-1,1 1 1,0 0-1,-1 0 1,1-1-1,0 1 1,0 0-1,0 1 1,5 9-6366,1-8 5092,7-1-1233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14 880,'0'-2'-80,"0"1"191,0 1-1,1 0 1,-1-1-1,0 1 1,0 0-1,0-1 1,0 1-1,0 0 1,0 0 0,0-1-1,0 1 1,0 0-1,0-1 1,0 1-1,0 0 1,0-1-1,0 1 1,0 0-1,0-1 1,-1 1-1,1 0 1,0-1-1,0 1 1,0 0-1,0 0 1,-1-1-1,1 1 1,0 0-1,0 0 1,0-1-1,-1 1 1,1 0-1,0 0 1,-1 0 0,-4-1 4464,5 26 102,0 80-1570,0-70-5338,0 0-4157,2-41 5596,0 0 0,1 1 0,0-1 0,0 1 0,4-7 0,-4 9 336,15-26-572,-7 14 1402,-1-1 0,9-22 0,-18 37-333,0-1 650,0-1 0,1 0-1,-2 1 1,1-1-1,0 0 1,0 0-1,-1 0 1,0 1-1,1-5 3427,-18 12 2138,3 8-4045,9-7-1252,-1 2-295,-1 0 0,2 0 1,-1 1-1,-4 9 0,8-13-681,0 1-1,0-1 1,1 1 0,-1-1-1,1 1 1,0 0-1,1 0 1,-1 6-1,1-11-157,1-1 0,-1 1 0,0-1 0,0 1 1,1-1-1,-1 1 0,0-1 0,1 1 0,-1-1 0,1 1 0,-1-1 0,1 0 0,-1 1 0,1-1 0,-1 1 0,1-1 0,-1 0 0,1 0 0,-1 1 0,1-1 0,-1 0 0,1 0 0,0 0 0,-1 1 0,1-1 0,-1 0 0,1 0 0,0 0 0,-1 0 0,2-1 0,24 1-4403,-21 0 3101,54-5-6069,-1-5 4243,23-3 915,-27 7 5561,-54 33-101,0-25-2850,1 10 964,-1-1-1,-1 0 1,0 0 0,-5 21 0,5-29-1106,0 0 0,0 0 0,-1 0 0,1 0 0,-1 0 0,0 0 0,0-1 0,0 1 0,0 0 0,0-1 0,0 0-1,-1 1 1,1-1 0,-1 0 0,0 0 0,0-1 0,1 1 0,-1 0 0,0-1 0,-5 2 0,-18 5-2106,7-6-3034,17-14-3338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15 1233,'-1'-1'250,"1"-1"0,-1 1 0,0 0 0,0 0 0,0 1 1,1-1-1,-1 0 0,0 0 0,0 0 0,0 0 0,-1 1 1,1-1-1,0 1 0,0-1 0,0 1 0,0-1 1,-1 1-1,0-1 0,1 1-36,0 1 0,1-1 0,-1 0 0,0 0 0,1 1 0,-1-1 1,1 0-1,-1 1 0,0-1 0,1 0 0,-1 1 0,1-1 0,-1 1 0,1-1 0,0 1 1,-1-1-1,1 1 0,-1 0 0,1-1 0,0 1 0,0-1 0,-1 1 0,1 0 0,0-1 0,0 1 1,0 0-1,-1-1 0,1 1 0,0 0 0,0-1 0,0 1 0,0 0 0,0-1 0,1 1 0,-1 0 1,0 0-1,0 34 2947,0 55 426,0 44-2791,0-132 213,0-2-969,-1 0 0,1 0 1,-1-1-1,1 1 0,-1 0 1,1 0-1,0 0 0,-1-1 0,1 1 1,0 0-1,-1-1 0,1 1 0,0 0 1,-1-1-1,1 1 0,0 0 0,-1-1 1,1 1-1,0-1 0,0 1 0,0 0 1,-1-1-1,1 1 0,0-1 0,0 1 1,0-1-1,0 1 0,0-1 1,0 1-1,0-1 0,0 1 0,0-1 1,0-5 2,0-4 3,0 0 0,0 0 1,1 0-1,1 1 0,3-14 0,-5 20-67,1 1 0,0 0 0,0 0 0,0 0 0,0 0 0,0 0 0,1 0 0,-1 0 0,0 0 0,1 0 0,0 1 0,-1-1 0,1 1 0,0-1 0,0 1 0,0 0 0,0-1 0,0 1 0,0 0 0,0 0 0,0 0 0,0 1 0,1-1 0,-1 1 0,0-1 0,1 1 0,-1-1 0,0 1 0,4 0 0,-1 0-197,-1 0 0,1 0 0,0 1 0,0-1 0,0 1-1,-1 0 1,1 0 0,0 1 0,4 2 0,-7-3 183,0 0 1,-1 0-1,1 1 0,0-1 0,-1 0 1,0 1-1,1 0 0,-1-1 0,0 1 1,0 0-1,0 0 0,0-1 1,0 1-1,0 0 0,0 0 0,-1 0 1,1 0-1,-1 0 0,1 0 0,-1 0 1,0 0-1,0 0 0,0 0 0,0 3 1,-1-2 97,1 0 0,-1 1 0,0-1-1,1 0 1,-2 0 0,1 0 0,0 1 0,0-1 0,-1-1 0,0 1 0,0 0 0,0 0 0,0-1 0,0 1 0,0-1 0,-1 1 0,1-1 0,-1 0 0,1 0 0,-1 0 0,0 0 0,0-1 0,0 1-1,0-1 1,-6 2 0,-41 11-1046,4-9-6938,68-26-2041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8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49 672,'-6'-4'653,"1"0"-1,0 1 1,-1 0 0,0 0-1,0 1 1,0-1-1,0 1 1,-7-1 0,-31-2 7682,43 6-8197,0-1 0,1 1-1,-1-1 1,0 1-1,0-1 1,0 1-1,1 0 1,-1-1-1,0 1 1,1 0-1,-1 0 1,1-1-1,-1 1 1,1 0 0,-1 0-1,1 0 1,-1 0-1,1 0 1,0 0-1,-1 0 1,1-1-1,0 1 1,0 0-1,0 0 1,0 0-1,0 0 1,0 2-1,-1 37 1497,1-33-1449,0-6-175,0 1 0,0 0-1,0-1 1,0 1 0,0-1 0,1 1 0,-1 0 0,1-1 0,-1 1 0,1-1-1,-1 1 1,1-1 0,0 1 0,0-1 0,0 0 0,0 1 0,0-1 0,0 0 0,0 0-1,0 0 1,2 2 0,-1-2-15,0 0 0,0 0 0,1 0 1,-1-1-1,0 1 0,0 0 0,0-1 0,1 0 0,-1 1 0,0-1 0,1 0 0,-1 0 0,0-1 0,0 1 0,4-1 0,-2 0 60,-1 0-1,0 0 1,0-1-1,0 1 1,0-1-1,0 0 1,0 0-1,0 0 1,-1 0-1,1 0 1,-1-1-1,1 1 1,-1-1-1,0 0 1,0 1-1,0-1 0,0 0 1,-1 0-1,1 0 1,-1 0-1,0-1 1,0 1-1,0 0 1,0 0-1,0-1 1,-1 1-1,0-1 1,1 1-1,-1 0 1,0-1-1,-1 1 0,1-1 1,-1 1-1,1 0 1,-3-5-1,3 6-63,-1 0-1,0 1 0,0-1 0,0 1 1,0 0-1,0-1 0,-1 1 0,1 0 1,0-1-1,-1 1 0,1 0 0,-1 0 1,1 0-1,-1 0 0,1 1 0,-1-1 1,0 0-1,1 1 0,-1-1 0,0 1 1,1-1-1,-1 1 0,0 0 0,0 0 1,0 0-1,1 0 0,-1 0 0,-3 0 1,4 1-223,1-1 0,-1 0 0,1 0 0,-1 1 0,1-1 0,-1 0 0,1 1 0,0-1 0,-1 0 0,1 1 0,-1-1 0,1 1 0,0-1 0,-1 1 0,1-1 0,0 1 0,-1-1 0,1 1 0,0-1 0,0 1 0,0 0 0,-1-1 0,1 1 0,0-1 0,0 1 0,0-1 0,0 1 0,0 0 0,0-1 0,0 1 0,0-1 0,0 1 0,1-1 0,-1 2 0,5 19-6925,5-12 4348,6-2 672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56 480,'0'-3'332,"0"1"0,0 0 0,0 0 0,0 0-1,0-1 1,-1 1 0,1 0 0,-1 0 0,1 0 0,-1-1-1,0 1 1,0 0 0,0 0 0,0 0 0,0 0 0,0 1 0,0-1-1,-1 0 1,-2-2 0,1 2 374,0 1 0,0-1 0,0 1-1,0 0 1,0 0 0,-1 0 0,1 0 0,0 1-1,-1-1 1,1 1 0,0 0 0,-7 0 0,7 0-509,1 0 0,-1 1-1,0-1 1,1 1 0,-1-1 0,1 1 0,-1 0 0,1 0 0,-1 0 0,1 1 0,0-1-1,-1 0 1,1 1 0,0 0 0,0-1 0,0 1 0,0 0 0,0 0 0,1 0 0,-1 0-1,1 0 1,-1 1 0,1-1 0,0 0 0,-2 3 0,0 2-220,1 0 0,0 0 0,0 0 0,0 0 0,1 0 0,0 0 0,-1 14 0,2-19-81,0 0-1,0 0 0,0 0 1,0 0-1,0-1 1,0 1-1,0 0 0,1 0 1,-1 0-1,1-1 0,-1 1 1,1 0-1,-1 0 0,1-1 1,0 1-1,0-1 1,0 1-1,0-1 0,2 3 1,0-2-87,0-1 0,0 0 0,1 0 0,-1-1 0,0 1 0,0 0 0,0-1 0,0 0 0,1 0-1,5 0 1,-5 0 215,0 0-1,0 1 0,1-1 0,-1-1 1,0 1-1,0-1 0,0 1 0,1-1 1,-1 0-1,0-1 0,0 1 0,-1-1 0,1 0 1,0 0-1,0 0 0,5-4 0,1-2 572,-8 6-107,0 1-1,1-1 0,-1 0 0,0 1 0,0-1 1,0 0-1,0 0 0,-1 0 0,1-1 1,0 1-1,-1 0 0,0-1 0,1 1 0,-1-1 1,1-5 4729,1 36-4064,-2-16-1095,0 1 0,-1-1 0,-1 1 0,1-1 0,-2 1 1,0-1-1,-1 0 0,-5 18 0,6-25-31,-1 1 0,1 0 0,-1-1 0,0 0 0,-1 1 0,1-1 1,-1 0-1,0-1 0,0 1 0,0-1 0,-1 0 0,0 0 0,0 0 0,0-1 0,0 1 0,0-1 0,-1 0 0,1-1 0,-7 3 0,10-5-103,-1 1 0,1 0 1,0-1-1,-1 1 0,1-1 0,0 0 0,-1 0 1,1 0-1,-1 0 0,1 0 0,0-1 1,-1 1-1,1-1 0,0 1 0,-1-1 0,1 0 1,0 0-1,0 0 0,0 0 0,-1 0 0,-1-2 1,2 1-435,1 1 0,-1-1 0,1 1 0,0-1 1,-1 1-1,1-1 0,0 0 0,0 0 0,0 0 0,0 1 1,0-1-1,1 0 0,-1 0 0,0 0 0,0-4 1,1 3-233,0 1 1,0-1-1,0 1 1,1 0-1,-1-1 1,0 1 0,1-1-1,0 1 1,-1 0-1,1-1 1,0 1-1,0 0 1,1 0 0,-1 0-1,3-3 1,27-26-5713,-13 18 4309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0 704,'16'25'7054,"1"6"-895,17 34 1150,-29-54-6833,-1-1 0,0 1 0,-1 0 0,3 13-1,-5-21-436,-1 0 0,1-1 0,-1 1-1,0 0 1,1 0 0,-1-1-1,-1 1 1,1 0 0,0 0-1,0-1 1,-2 6 0,1-7-314,0 0 0,-1 0 0,1-1 0,0 1 1,0 0-1,0 0 0,-1-1 0,1 1 1,0-1-1,-1 1 0,1-1 0,0 1 0,-1-1 1,1 0-1,-1 0 0,1 1 0,-1-1 0,1 0 1,-1-1-1,1 1 0,-2 0 0,2 0-74,0 0-1,0 0 1,0 1 0,0-1-1,0 0 1,0 0-1,0 0 1,1 0-1,-1-1 1,0 1 0,0 0-1,0 0 1,0 0-1,0-1 1,0 1-1,0-1 1,1 1 0,-1 0-1,0-1 1,0 1-1,0-1 1,1 0-1,-1 1 1,0-1 0,1 0-1,-1 1 1,1-1-1,-1 0 1,1 0-1,-1 1 1,1-1 0,-1 0-1,1 0 1,0 0-1,-1 0 1,1 0-1,0 0 1,0 1 0,-1-3-1,1 0-1568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14 560,'2'-14'13286,"-9"20"-11712,3-1-1221,0-1 0,0 1-1,1 0 1,-1 0-1,1 0 1,1 0 0,-1 1-1,1-1 1,-4 12-1,4-5-269,0 1-1,1-1 0,1 20 0,2-31-170,1-1-1,-1 1 0,1-1 0,-1 0 0,0 0 0,1 0 1,-1 0-1,1 0 0,3-1 0,0-2 76,0 0 0,0 0-1,-1-1 1,1 1 0,-1-1 0,0-1-1,0 1 1,0 0 0,-1-1 0,0 0 0,0 0-1,6-11 1,-7 11 678,0 1-1,-1-1 0,0 0 1,0 0-1,0 0 1,-1 0-1,0 0 0,1 0 1,-2 0-1,1-6 307,-1 23-736,-4 44-4471,0 0-6156,4-55 10179,0-1 1,0 1-1,0-1 0,0 1 0,0-1 0,0 1 1,0-1-1,0 1 0,1-1 0,-1 1 0,0-1 1,0 1-1,0-1 0,0 1 0,1-1 0,-1 0 1,0 1-1,1-1 0,-1 1 0,0-1 0,1 0 1,-1 1-1,0-1 0,1 0 0,-1 0 1,0 1-1,1-1 0,-1 0 0,1 0 0,-1 1 1,1-1-1,0 0 0,18-2-2365,19-17 1712,-32 15 1180,10-6-775,-1 0 0,18-17 1,-8-3 2894,-23 27-1564,-1 0 0,1 1 0,-1-1 0,0 0 0,0 0 0,-1 0 0,1 0 0,0 0 0,-1 0 0,0-3 3495,0 29-1615,0-17-2500,1 1-127,-1 1 0,-1 0 0,1-1 0,-1 1 0,-4 14-1,3 9 177,2-31-251,0 0 0,-1 0 0,1 0-1,0 1 1,-1-1 0,1 0 0,-1 0-1,1 0 1,-1 0 0,1 0 0,0 0-1,-1 0 1,1 0 0,-1 0 0,1 0 0,0 0-1,-1 0 1,1 0 0,-1-1 0,1 1-1,0 0 1,-1 0 0,1 0 0,-1 0-1,1-1 1,0 1 0,-1 0 0,1 0 0,0-1-1,-1 1 1,1 0 0,0-1 0,0 1-1,-1 0 1,1-1 0,0 1 0,0 0-1,0-1 1,-1 1 0,1-1 0,0 0-1,0-2-52,0-1-1,1 0 0,-1 1 1,1-1-1,0 1 0,0-1 0,0 1 1,1-1-1,-1 1 0,1 0 1,0-1-1,0 1 0,0 0 0,0 0 1,0 0-1,1 1 0,-1-1 1,1 1-1,4-4 0,4-5-202,-8 8 11,0 0 0,0 0 0,0 0 0,1 1 0,-1-1 0,0 1 0,1 0 0,0 0 1,4-1-1,23-2-6588,-28 8 5818,-1 0-1,1 0 1,-1 0-1,1 0 1,-1 0-1,0 0 1,3 8-1,-3-8 126,3 8-895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3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1 672,'0'0'2658,"-7"0"-802,-1 0 289,-4 15 32,0-3-32,1 4-400,-5 7-624,0 1-401,2-5-480,-2 1-448,3-4-961,5-5-1136,8-3-704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72 496,'0'-57'11280,"-1"56"-10983,1 0 0,0 0 0,-1 1 0,1-1-1,-1 0 1,0 0 0,1 0 0,-1 1 0,1-1 0,-1 0 0,0 1 0,0-1 0,1 1-1,-1-1 1,0 1 0,0-1 0,0 1 0,0-1 0,0 1 0,0 0 0,1-1-1,-1 1 1,0 0 0,0 0 0,0 0 0,0 0 0,0 0 0,0 0 0,0 0-1,-1 0 1,-21 1 3881,13 1-4246,0 3 419,1 0 1,0 0-1,0 1 1,0 1 0,1 0-1,0 0 1,0 0-1,-7 10 1,12-14-336,0 1 0,0-1-1,0 0 1,1 1 0,0 0 0,-1 0 0,1-1 0,1 1 0,-1 1 0,1-1 0,-1 0 0,1 0-1,0 0 1,1 1 0,-1-1 0,1 0 0,0 1 0,0-1 0,0 1 0,0-1 0,1 0 0,1 8-1,0-10-137,-1 0-1,0 0 1,1-1-1,-1 1 1,1 0-1,-1-1 1,1 1-1,0-1 1,0 1-1,0-1 1,0 0-1,0 0 1,0 0-1,0 0 1,0 0-1,0 0 1,0 0-1,0-1 1,1 1-1,-1-1 1,0 0-1,4 0 1,9 1-1864,1 0 0,19-3 1,-9 1-763,-19 1 1794,1-1 0,-1 0 1,0 0-1,1 0 0,-1-1 1,0 0-1,0 0 0,9-5 1,-13 6 714,-1 0 1,1-1 0,-1 1-1,1-1 1,-1 0-1,0 1 1,0-1 0,0 0-1,0 0 1,0 0 0,0-1-1,-1 1 1,1 0-1,-1-1 1,1 1 0,-1-1-1,0 1 1,0-1-1,0 0 1,0 0 0,0 1-1,-1-1 1,0 0 0,1-4-1,0 4 156,-1-1 0,1 0 0,0 0 0,0 1 0,1-1 1,-1 1-1,4-7 0,-4 8 132,-1 1 0,1-1 1,0 1-1,0-1 0,0 1 1,0 0-1,0-1 0,0 1 1,0 0-1,1 0 0,-1 0 0,0 0 1,1 0-1,-1 0 0,1 0 1,-1 0-1,1 1 0,-1-1 1,3 0 2000,-4 109 1994,0-37-8085,1-75 3735,0 0 1,0 0-1,1 1 1,-1-1-1,1 1 1,-1-1-1,4-4 1,5-12-221,-5 4 760,-1 0-1,-1 0 0,-1-1 1,0 1-1,-1-1 0,-2-24 1,1 20 1643,1 44-4969,5-11 811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186 31 496,'-5'-2'310,"-1"-1"0,1 1-1,-1 0 1,1 0 0,-1 1 0,0 0-1,1 0 1,-1 0 0,0 0 0,0 1-1,0 0 1,0 0 0,1 1-1,-1 0 1,0 0 0,0 0 0,1 1-1,-1-1 1,1 1 0,-1 1 0,1-1-1,0 1 1,0 0 0,0 0 0,0 0-1,0 1 1,1 0 0,0 0-1,-1 0 1,-4 6 0,8-7-264,-1-1-1,0 1 1,1 0 0,-1 0 0,1 0 0,0 0-1,0 0 1,0 0 0,0 0 0,1 0-1,-1 0 1,1 0 0,0 0 0,0 0-1,0 4 1,0-5-60,0-1 0,0 1 0,0-1 0,0 0 0,1 1 0,-1-1 0,0 0 0,1 1 0,-1-1 0,1 0 0,-1 1 0,1-1 0,-1 0 0,1 0 0,0 0 0,0 0 0,0 0 0,0 0 0,-1 0 0,1 0 0,1 0 0,-1 0 1,0 0-1,0 0 0,0-1 0,0 1 0,1 0 0,-1-1 0,0 1 0,0-1 0,1 0 0,-1 1 0,0-1 0,3 0 0,3 0-22,0 0 1,0-1-1,1 0 1,-1 0-1,0-1 1,0 1-1,0-2 0,0 1 1,-1-1-1,1 0 1,11-7-1,-15 7 308,1 0-1,-1 1 0,0-1 0,0 0 0,0-1 1,0 1-1,0-1 0,-1 1 0,1-1 0,-1 0 1,0 1-1,-1-1 0,1 0 0,0-1 1,-1 1-1,0 0 0,0 0 0,0 0 0,-1-1 1,1-7-1,-1-24 4446,0 32-3611,0 6-337,0 20-862,3 62-4453,10-28-3637,-13-55 8001,0 0 0,1-1-1,-1 1 1,0 0 0,1-1-1,-1 1 1,0 0 0,1-1-1,-1 1 1,1 0 0,-1-1-1,1 1 1,-1-1 0,1 1-1,-1-1 1,1 1 0,0-1-1,-1 1 1,1-1 0,0 0-1,-1 1 1,1-1 0,0 0-1,-1 0 1,1 1 0,0-1-1,0 0 1,-1 0 0,1 0-1,0 0 1,0 0 0,-1 0-1,1 0 1,0 0 0,0 0-1,-1-1 1,2 1 0,0 0-109,5 0-765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44 880,'0'-44'6529,"0"57"-4747,0 70-275,0-81-103,0-20-1,0 13-1295,0 1 1,1 0 0,-1 0-1,1-1 1,0 1 0,0 0-1,0 0 1,1 0-1,-1 0 1,1 0 0,3-5-1,-4 7-99,1 0 1,-1 0-1,1 1 0,0-1 0,-1 0 0,1 1 0,0-1 0,0 1 1,0-1-1,0 1 0,0 0 0,0 0 0,1 0 0,-1 0 0,0 1 1,0-1-1,1 0 0,-1 1 0,1 0 0,-1-1 0,4 1 1,-5 1-9,0-1 1,1 1 0,-1 0 0,0-1 0,1 1 0,-1 0 0,0 0 0,0 0-1,0 0 1,0 0 0,0 0 0,0 0 0,0 0 0,0 0 0,0 1-1,-1-1 1,1 0 0,0 1 0,-1-1 0,1 0 0,-1 1 0,1-1 0,-1 1-1,0-1 1,0 0 0,0 1 0,1 1 0,3 43-201,-3-25-268,0-16 3,0 0 0,-1 1-1,0-1 1,0 0 0,0 0 0,0 0 0,-1 0-1,0 0 1,0 1 0,-1-1 0,-1 6-1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12 224,'7'-11'4888,"-10"34"-1903,3-20-2735,1 19 2233,-2 0 0,-3 22 0,2-35-1778,0-1 0,0 0 0,-1 0 1,0 0-1,-1 0 0,1-1 1,-1 1-1,-7 9 0,8-13-516,0-1 0,1 1-1,-1 0 1,-1-1-1,1 0 1,0 0 0,-1 0-1,0 0 1,0 0-1,0-1 1,0 1 0,0-1-1,-7 3 1,7-4-328,-1-1 1,1 1 0,0 0-1,0-1 1,-1 0 0,1 0-1,0 0 1,-1-1-1,-5-1 1,8 2-194,0-1-1,-1 0 1,1 0-1,0 0 1,0 0-1,0 0 1,0 0-1,0-1 1,1 1-1,-1-1 1,0 1-1,1-1 1,-1 0 0,1 1-1,-1-1 1,1 0-1,0 0 1,0 0-1,0 0 1,0 0-1,0 0 1,0-1-1,1 1 1,-1 0-1,1 0 1,-1-4 0,0-6-1462,0 1 0,0 0 1,1 0-1,2-12 1,2-4-750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1105,'1'0'545,"0"0"1,10 7 8736,-11-6-8736,11 20 4049,2 24-2260,-12-42-1741,8 49 603,-8-41-1383,0 0 0,1 0 0,1 0 1,0 0-1,0 0 0,1-1 0,0 1 1,7 10-1,-11-20 104,1 0-1,0 0 1,-1-1 0,1 1 0,0 0 0,-1-1-1,1 1 1,0-1 0,0 1 0,0-1 0,0 1 0,-1-1-1,1 0 1,0 1 0,0-1 0,0 0 0,0 1 0,0-1-1,0 0 1,0 0 0,0 0 0,0 0 0,0 0-1,0 0 1,0 0 0,0-1 0,0 1 0,0 0 0,0 0-1,0-1 1,-1 1 0,1-1 0,0 1 0,0-1-1,0 1 1,1-1 0,33-29 230,-22 18-118,-3 4 706,-1-1 0,0 1-1,-1-1 1,0-1 0,0 0 0,-1 0-1,0 0 1,8-17 0,-8 20 1095,-3 16-1041,0 18-470,-4-26-292,0 137-2952,0-138 2814,32-60-18999,-8 12 16067,5-17 3568,-21 42 1192,-4 13 5686,-6 31-3979,6 41-168,-1-37 590,-2-34-920,-1 1-2941,2 1-1,-1-1 1,1 1 0,0 0-1,0 0 1,1-1-1,0 2 1,5-11 0,-5 13-349,-1-1 0,1 1 0,0-1 0,0 1 0,1 0 0,0 0 0,5-4 0,-8 7 71,0 1 0,-1-1 0,1 1 0,0-1 0,0 1-1,0-1 1,0 1 0,-1 0 0,1-1 0,0 1 0,0 0 0,0 0 0,0 0 0,0 0 0,0 0 0,0 0 0,0 0 0,0 0 0,0 0 0,-1 0 0,1 0 0,0 1 0,0-1 0,0 0-1,0 1 1,0-1 0,0 1 0,-1-1 0,1 1 0,1 0 0,21 26-7191,-3-3 5024,-1-13 1632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1 736,'0'3'623,"-1"0"0,1 0 0,-1 1 0,0-1 0,0 0-1,0 0 1,-1 0 0,1 0 0,0 0 0,-1 0 0,0-1 0,0 1-1,-2 2 1,1-1 150,1-1 1,-1 1-1,1-1 0,0 1 0,0 0 0,-2 7 0,-9 15 1440,11-24-2190,1 0 0,0 0-1,-1 0 1,1 0 0,0 1-1,0-1 1,1 0 0,-1 0-1,0 1 1,1-1 0,-1 0-1,1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16 768,'-19'-14'1848,"19"14"-1651,0-1 1,-1 1-1,1 0 0,-1 0 1,1 0-1,-1 0 0,1-1 1,-1 1-1,1 0 0,-1 0 1,1 0-1,-1 0 0,1 0 1,-1 0-1,1 0 0,-1 0 1,1 0-1,-1 1 0,1-1 1,-1 0-1,1 0 0,0 0 1,-1 1-1,-1 0 254,1 1 0,0-1-1,1 1 1,-1 0 0,0 0 0,0-1-1,1 1 1,-1 0 0,1 0 0,-1 0-1,1 0 1,0 0 0,0 0 0,0-1-1,0 1 1,0 3 0,2 66 5473,3 0-3442,1 68-1633,-6-138-574,1-28-382,1 23-36,0 1 0,0-1 0,0 1 0,0-1-1,1 1 1,-1 0 0,1 0 0,0 0 0,0 0 0,0 0 0,0 1 0,0-1 0,1 1 0,-1 0 0,1 0-1,-1 0 1,1 1 0,0-1 0,0 1 0,5-1 0,4-2-271,1 1 0,1 1 0,-1 1 0,20 0 1,-33 1 425,1 0 0,-1 0 1,0 1-1,0-1 1,0 1-1,0-1 1,0 0-1,0 1 1,0 0-1,0-1 1,0 1-1,0 0 1,0-1-1,0 1 1,0 0-1,0 0 0,0 0 1,-1 0-1,1 0 1,0 0-1,-1 0 1,1 0-1,-1 0 1,1 0-1,-1 0 1,1 0-1,-1 1 1,0-1-1,0 0 1,0 0-1,1 0 0,-1 0 1,0 1-1,0-1 1,-1 2-1,1 0 129,0 1-1,0-1 0,0 0 1,-1 0-1,0 1 0,1-1 1,-1 0-1,0 0 0,0 0 1,-1 0-1,1 0 0,-4 5 1,2-5-54,-1 1 1,1-1-1,-1 1 1,0-1-1,-1 0 1,1 0 0,0-1-1,-1 0 1,0 1-1,1-1 1,-1-1 0,0 1-1,-7 1 1,-4-1-1678,-1 0 0,-28-1-1,33-1-456,26-1-8273,9-3 7636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0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39 528,'0'-1'235,"-1"0"-1,1 0 1,0 0-1,0 0 1,-1-1-1,1 1 0,0 0 1,-1 0-1,1 0 1,-1 0-1,0 0 1,1 0-1,-1 0 1,0 0-1,1 0 1,-1 0-1,0 1 0,0-1 1,0 0-1,0 0 1,0 1-1,0-1 1,0 1-1,0-1 1,0 1-1,0-1 1,0 1-1,-1-1 0,0 1 1,-38-5 6127,32 5-5698,1 1 0,-1 0 0,0 0 0,1 0 0,-1 1 0,-11 4 1,15-4-610,0-1 0,1 1 0,-1 0 0,1 0 0,0 0 0,0 0 0,-1 1 0,1-1 0,1 1 0,-1 0 0,0 0 0,1 0 0,-1 0 0,-3 7 0,6-9-95,-1 0 0,1 0 0,-1 0 0,1 0 0,-1 0 0,1 0 0,-1 0 0,1 0 0,0 0 0,0 1 0,-1-1 0,1 0 1,0 0-1,0 0 0,0 0 0,0 0 0,1 1 0,-1-1 0,0 0 0,0 0 0,1 0 0,-1 0 0,1 0 0,-1 0 0,2 2 0,-1-2-2,0 0 0,0 0 0,1 0 1,-1 0-1,0-1 0,1 1 0,-1 0 0,1-1 1,-1 1-1,1-1 0,-1 1 0,1-1 0,0 0 1,-1 0-1,1 0 0,1 0 0,1 0 17,1 0 0,-1 0 0,0 0 0,0-1-1,0 0 1,0 0 0,0 0 0,0 0 0,0-1 0,-1 1-1,1-1 1,0 0 0,6-5 0,0-4 115,-6 8 94,0-1 0,0 0-1,0 0 1,-1 0 0,1 0 0,-1-1-1,0 1 1,0-1 0,-1 0-1,0 0 1,1 0 0,-2 0 0,3-10-1,-4 15-167,2 3-90,0 0 0,-1 0-1,1 1 1,-1-1 0,0 1-1,0-1 1,0 5 0,-1 38-3023,-1-40 2158,0 1 1,1-1-1,-1 0 0,2 1 1,-1-1-1,1 0 0,0 1 0,0-1 1,0 0-1,1 0 0,3 8 0,-4-13 823,0 0 0,-1 0 1,1 0-1,0-1 0,0 1 0,-1 0 0,1-1 0,0 1 0,0 0 0,0-1 0,0 1 0,0-1 1,0 1-1,0-1 0,0 0 0,0 1 0,0-1 0,0 0 0,0 0 0,0 0 0,0 1 0,0-1 1,0 0-1,1-1 0,-1 1 0,0 0 0,0 0 0,0 0 0,0-1 0,0 1 0,0 0 0,0-1 1,0 1-1,1-2 0,2 1 48,0-2 0,-1 1 0,1 0 0,0-1 0,-1 0 0,6-5 0,-6 5 220,-1 0 1,1-1 0,-1 1 0,0-1 0,0 0 0,-1 1-1,1-1 1,-1 0 0,1 0 0,-1 0 0,1-7 0,-1-46 6032,-2 31 173,1 58-3330,1-26-2550,-8 15 9422,14-40-9727,-4 17-317,0 0 0,1 0 0,-1 1-1,1-1 1,-1 1 0,1 0-1,-1 0 1,1 0 0,-1 0 0,1 1-1,0-1 1,0 1 0,-1 0 0,1 0-1,0 1 1,-1-1 0,1 1-1,0-1 1,-1 1 0,1 0 0,0 1-1,-1-1 1,0 1 0,1-1 0,4 4-1,-5-2 122,-1 0 0,1 0 0,0 0-1,-1 1 1,0-1 0,0 1 0,0-1 0,0 1-1,-1 0 1,0 0 0,1 0 0,-1 0 0,0-1-1,-1 1 1,1 1 0,-1-1 0,0 0 0,0 0-1,-1 8 1,2 1-766,0-2 1145,-1-5-3132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78 144,'0'-38'3307,"0"-1"25046,-1 39-28289,0 0 0,0 0 1,0 1-1,0-1 0,0 1 0,0-1 0,0 1 1,0-1-1,0 1 0,1-1 0,-1 1 0,0 0 1,0-1-1,-1 3 0,1 4-64,-1 1 0,1 0 0,0 0 0,1-1 0,0 1 0,0 0 0,2 9 0,0 13 0,-3 12 0,-1-29 0,1 1 0,1-1 0,1 1 0,0 0 0,0-1 0,1 0 0,1 1 0,6 19 0,-8-32 0,-1 0 0,1-1 0,-1 1 0,1 0 0,0 0 0,-1 0 0,1 0 0,0 0 0,0-1 0,0 1 0,0 0 0,-1-1 0,1 1 0,0-1 0,0 1 0,0-1 0,0 1 0,0-1 0,0 0 0,0 1 0,1-1 0,-1 0 0,0 0 0,0 0 0,0 0 0,0 0 0,0 0 0,0 0 0,0 0 0,0 0 0,0-1 0,0 1 0,0 0 0,1-1 0,-1 1 0,0-1 0,-1 1 0,1-1 0,0 1 0,0-1 0,0 0 0,0 1 0,0-1 0,0-1 0,6-3 0,0-1 0,0 0 0,0 0 0,5-8 0,9-10 0,-2-1 0,0-1 0,-2-1 0,25-50 0,-42 77-376,1-1-1,-1 0 1,1 1-1,-1-1 1,0 0 0,0 1-1,1-1 1,-1 0 0,0 1-1,0-1 1,0 0-1,0 0 1,0 1 0,0-1-1,0 0 1,0 0-1,0 1 1,0-1 0,0 0-1,0 0 1,0 1-1,-1-1 1,0-1 0,1 2 15,-1-1 1,1 1-1,-1 0 0,0 0 1,1-1-1,-1 1 1,0 0-1,1 0 1,-1 0-1,0 0 1,1 0-1,-1 0 0,0 0 1,1 0-1,-1 0 1,1 0-1,-1 0 1,0 1-1,1-1 1,-2 0-1,-17 9-4580,6 0 3799,5 0 56,6-8 985,0 1 0,1 0 0,-1-1 0,1 1 1,-1 0-1,1 0 0,0 0 0,0 0 0,0 0 0,-1 3 1,-5 5 30,6-9 148,1 0 0,-1-1 0,0 1 0,1 0-1,-1 0 1,1 0 0,-1 0 0,1 0 0,-1 0 0,1 0-1,0 0 1,-1 0 0,1 0 0,0 0 0,0 0 0,0 2 0,0 1 450,0 1 0,1-1 1,0 0-1,0 1 0,0-1 1,1 0-1,0 0 1,-1 0-1,1 0 0,1 0 1,-1 0-1,4 5 0,42 43 4187,-21-24-1932,-25-25-2626,0-1 1,1 1-1,-1-1 1,1 0-1,0 0 0,0 0 1,0 0-1,0 0 0,0-1 1,0 1-1,0-1 1,4 2-1,-3-3-451,-1 1 0,0-1 0,0 0 0,1 0 0,-1 0-1,0 0 1,1 0 0,-1-1 0,0 1 0,6-3 0,1-1-1307,-1 0 0,0-1 1,-1 0-1,1-1 0,-1 0 0,0 0 0,8-8 0,23-15-2899,-31 24 4232,0 0-1,-1-1 0,0 0 0,0 0 0,0 0 1,7-10-1,-13 15 501,0-1-1,0 1 1,0-1 0,0 0 0,-1 0 0,1 1 0,0-1-1,-1 0 1,1 0 0,-1 0 0,0 0 0,1-3 0,-2 3 256,1 1 0,0-1 0,0 0 0,-1 1 0,1-1 0,-1 1 0,1-1 0,-1 1 0,0-1 0,1 1 0,-1-1 0,0 1 0,0 0 0,0 0 0,0-1 0,0 1 0,-1 0 0,1 0 0,0 0 0,0 0 0,-1 0 0,1 0 0,0 0 0,-1 1 0,1-1 0,-1 0 0,0 1 0,1 0 0,-1-1 0,1 1 0,-1 0 0,1-1 0,-4 1 0,-3 0 680,0 0-1,1 1 1,-1-1 0,-12 4-1,17-3-1116,0 0 0,0 0 0,1 1-1,-1-1 1,0 1 0,1 0 0,-1-1 0,1 1 0,-1 0-1,1 1 1,0-1 0,0 0 0,-4 6 0,3-4-158,0-1-1,1 1 1,-1 0 0,1 0 0,0 1-1,0-1 1,0 0 0,0 1 0,1-1 0,0 1-1,0 0 1,0-1 0,0 1 0,1 0-1,0-1 1,0 1 0,0 0 0,1 0 0,-1-1-1,2 6 1,-1-8-51,0 0 0,0 0 0,0 0 0,0 0 0,0 0 0,1 0 0,-1 0 0,1 0 0,-1-1 0,1 1 0,0 0 0,-1-1 0,1 1 0,0-1 0,0 0 0,0 0 0,0 0 0,0 0 0,0 0 0,0 0 0,1 0 0,-1-1 0,0 1 0,0-1 0,1 1 0,-1-1 0,0 0 0,4 0 0,-3 0 164,0 0 0,0 0 0,0-1 0,0 1 0,0 0 0,0-1 0,-1 0 0,1 0 0,0 0 0,0 0 0,0 0 0,-1-1 0,1 1 0,-1-1 0,1 0-1,-1 1 1,0-1 0,1 0 0,-1-1 0,0 1 0,0 0 0,2-5 0,0-2 789,0-1-1,0 0 0,-1 0 1,-1-1-1,0 1 1,0-1-1,0-20 0,2-10 2173,-4 39-2910,0 0 0,0 0 1,1 0-1,-1 0 0,0 0 1,1 0-1,0 0 0,-1 0 0,1 0 1,0 0-1,0 0 0,0 1 0,0-1 1,3-2-1,4 49-2154,0 11-6094,-7-43 5149,1-1-1,0 1 0,4 13 1,-5-24 2736,-1-1 1,1 0 0,-1 0 0,1 1-1,-1-1 1,1 0 0,0 0-1,-1 0 1,1 0 0,0 0 0,0 0-1,0 0 1,0 0 0,0 0-1,0 0 1,0 0 0,0-1-1,0 1 1,0 0 0,2 0 0,-1-1 97,-1 1 0,1-1 0,0 0 1,0 0-1,-1 0 0,1 0 0,0 0 1,0 0-1,-1 0 0,1-1 0,0 1 1,0-1-1,2 0 0,0-1 138,1-1-1,-1 1 1,0 0-1,0-1 1,0 0-1,0 0 0,-1 0 1,1-1-1,-1 1 1,5-7-1,-2 1 308,-1 0 0,-1 0-1,0-1 1,0 1 0,-1-1-1,0 0 1,2-12 0,1-42 9125,-6 84-5373,0 113 3990,8-154-6671,19-34-2179,-5 22-4168,-20 32 4513,-1-1 1,0 1-1,0 0 0,0 0 0,1 1 0,-1-1 0,0 0 0,1 0 0,-1 1 1,1-1-1,-1 0 0,1 1 0,-1 0 0,1-1 0,0 1 0,-1 0 0,1 0 1,-1 0-1,1 0 0,0 0 0,1 0 0,39 10-4792,-15-3 4277,3-1 598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1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164 156 512,'1'-11'545,"-1"6"41,0-1 1,0 1-1,-1 0 0,1-1 1,-1 1-1,-2-7 1,2 10-188,0 0 0,0 0 0,0 0 0,-1 0 0,1 0 0,-1 0 0,0 0-1,1 0 1,-1 0 0,0 1 0,0-1 0,0 1 0,0-1 0,0 1 0,-1 0 0,-2-1 0,1-1 196,0 2-1,0-1 1,-1 0-1,1 1 1,0 0-1,-1 0 1,1 0-1,0 0 1,-1 1-1,1 0 1,-1 0-1,0 0 0,1 0 1,0 1-1,-8 1 1,9-1-506,0 1-1,1-1 1,-1 0 0,0 1-1,1 0 1,-1-1 0,1 1 0,0 0-1,0 1 1,0-1 0,0 0-1,0 0 1,0 1 0,0-1-1,1 1 1,-1 0 0,1 0 0,0-1-1,0 1 1,0 0 0,0 0-1,-1 4 1,1 1-122,-1-1 0,1 0 0,0 1 0,0-1 0,1 1 0,0-1 0,2 11 0,-2-16-36,1 0 0,-1 0 0,1-1 1,0 1-1,-1 0 0,1 0 0,0-1 0,0 1 1,0 0-1,0-1 0,0 1 0,1-1 0,-1 1 1,0-1-1,1 0 0,-1 0 0,1 0 1,0 1-1,-1-1 0,1 0 0,0-1 0,-1 1 1,1 0-1,0-1 0,0 1 0,0 0 0,0-1 1,-1 0-1,1 0 0,0 1 0,0-1 0,4-1 1,-1 1-3,0 0 0,1 0 0,-1 0 0,0-1 0,0 0 1,0 0-1,1-1 0,-1 1 0,-1-1 0,1 0 0,0-1 0,0 1 1,-1-1-1,1 0 0,-1 0 0,0 0 0,0-1 0,0 1 0,0-1 1,-1 0-1,1 0 0,-1 0 0,0-1 0,-1 1 0,1-1 1,3-8-1,-1 1 307,-2 1-1,1 0 1,-2-1 0,1 1 0,0-17 0,-1-30 4501,-2 57-3838,-2 10-769,1 1 0,1-1 0,0 1 0,1 16 0,1 3-116,-4 4-92,1 32-1391,1-61 1026,0 1 0,1-1 0,-1 0 0,1 0 0,0 0 0,1 0-1,-1 0 1,1-1 0,-1 1 0,1 0 0,0-1 0,3 5 0,-3-7-147,1 1-1,-1 0 1,1 0 0,0-1 0,0 0-1,0 1 1,-1-1 0,1 0 0,0-1-1,0 1 1,0 0 0,1-1 0,-1 0-1,0 1 1,0-1 0,0 0 0,0-1-1,0 1 1,0-1 0,4 0 0,1 0-192,1-1 0,-1-1 0,1 1 0,-1-1-1,0 0 1,8-5 0,-15 7 809,0 0-1,0 0 1,0 0 0,0 0-1,0 0 1,0 0-1,0 0 1,-1 0-1,1 0 1,0-1-1,-1 1 1,1 0 0,-1 0-1,1-1 1,-1 1-1,0 0 1,0-1-1,1-1 1,-1-30 3052,-1 20-809,1 12-2136,0 1 1,0 0 0,0-1 0,0 1-1,0-1 1,0 1 0,0 0 0,0-1-1,0 1 1,0 0 0,0-1-1,0 1 1,0-1 0,0 1 0,-1 0-1,1-1 1,0 1 0,0 0 0,0-1-1,-1 1 1,1 0 0,0-1 0,0 1-1,-1 0 1,1 0 0,0-1-1,-1 1 1,1 0 0,0 0 0,-1-1-1,1 1 1,0 0 0,-1 0 0,1 0-1,0 0 1,-1 0 0,1 0-1,-1 0 1,1 0 0,0 0 0,-1-1-1,1 2 1,0-1 0,-1 0 0,1 0-1,-1 0 1,1 0 0,0 0-1,-1 0 1,1 0 0,-1 0 0,1 1-1,0-1 1,-1 0 0,1 0 0,0 0-1,0 1 1,-1-1 0,-5 8 445,3 3-621,0 0 0,1 0 0,0 0 0,1 0 0,0 0 1,1 1-1,0-1 0,3 19 0,-3-30-9,1 1 0,-1 0 0,0 0 0,0 0 0,0 0 0,0-1 0,1 1 1,-1 0-1,0 0 0,1 0 0,-1-1 0,1 1 0,-1 0 0,1-1 0,-1 1 0,1 0 0,-1-1 1,1 1-1,0 0 0,-1-1 0,1 1 0,0-1 0,-1 0 0,1 1 0,0-1 0,0 1 0,0-1 1,-1 0-1,1 0 0,0 1 0,1-1 0,-1 0 46,1-1 0,-1 1-1,0 0 1,0-1 0,0 1 0,0-1-1,0 1 1,-1-1 0,1 1 0,0-1 0,0 0-1,0 1 1,0-1 0,-1 0 0,1 0 0,0 0-1,0 0 1,-1 0 0,1 0 0,-1 1 0,1-1-1,-1 0 1,0 0 0,1-2 0,35-110 2287,-36 112-2277,0 0-1,0 1 0,0-1 0,0 1 0,1-1 0,-1 1 0,0-1 0,0 1 1,1-1-1,-1 1 0,0-1 0,1 1 0,-1-1 0,1 1 0,-1 0 0,0-1 1,1 1-1,-1 0 0,1-1 0,-1 1 0,1 0 0,-1-1 0,1 1 1,-1 0-1,1 0 0,0 0 0,-1 0 0,1 0 0,-1-1 0,1 1 0,-1 0 1,1 0-1,0 0 0,-1 0 0,1 1 0,-1-1 0,1 0 0,0 0 0,-1 0 1,1 0-1,-1 1 0,1-1 0,-1 0 0,1 0 0,-1 1 0,1-1 0,0 1 1,1 1-3,-1-1 0,1 1 1,0-1-1,-1 1 0,1 0 1,-1 0-1,0 0 0,1 0 1,-1 0-1,1 3 0,0 4 48,0 0-1,-1 1 1,0 0-1,-1-1 0,0 1 1,-1 12-1,-1 8-176,22-49-1085,-11 10 1028,0 0 0,0 1 0,15-11 0,-19 16 203,-1 1 0,1 0 0,0 0 0,0 0 0,0 0 0,0 1 1,0 0-1,0 0 0,0 0 0,0 0 0,7 1 0,-11 1-4,0-1-1,-1 1 1,1-1 0,-1 1-1,1 0 1,0-1 0,-1 1-1,1 0 1,-1 0 0,0-1-1,1 1 1,-1 0 0,0 0-1,1 0 1,-1-1 0,0 1-1,0 0 1,0 0 0,0 0-1,0 0 1,0 0 0,0 0 0,0-1-1,0 3 1,0 31-40,-1-26-80,1 33-2260,0-40 1737,4 0 582,-1-1-1,1 0 1,-1 0-1,1 0 1,-1 0-1,1-1 1,-1 0-1,0 1 1,1-1-1,-1 0 1,0 0-1,0-1 1,1 1-1,-1-1 1,0 0-1,0 1 1,-1-1-1,1-1 1,0 1-1,-1 0 1,1-1-1,3-5 1,5-4 1130,-1-1-1,-1-1 1,11-19-1,-20 32-1037,0 1 0,0-1 0,0 1 0,0-1 0,1 1 0,-1-1-1,0 1 1,0-1 0,0 1 0,1-1 0,-1 1 0,0-1-1,1 1 1,-1 0 0,0-1 0,1 1 0,-1 0 0,0-1 0,1 1-1,-1 0 1,1-1 0,-1 1 0,0 0 0,1 0 0,-1-1-1,1 1 1,-1 0 0,1 0 0,-1 0 0,1 0 0,-1 0 0,1 0-1,-1 0 1,1 0 0,-1 0 0,1 0 0,-1 0 0,1 0-1,-1 0 1,1 0 0,-1 0 0,1 0 0,-1 1 0,1-1 0,-1 0-1,1 0 1,-1 1 0,1 0 33,0 0-1,0 1 1,0-1-1,0 1 1,-1-1-1,1 1 1,0-1-1,-1 1 1,0-1-1,1 1 1,-1 0-1,0-1 1,0 1 0,0 2-1,-1 14 158,-1 1 1,0-1-1,-2 0 1,0 1-1,-1-2 1,-1 1-1,-13 26 1,9-18 610,4-9-454,-1 0 1,0 0-1,-1-1 1,0 0 0,-2-1-1,0 1 1,0-2-1,-14 15 1,21-27-631,0 0 0,0 0 0,1 0 0,-1-1 0,-1 1 0,1-1 0,0 0 0,0 1 0,0-2 0,-1 1 0,1 0 0,-5 0 0,3-1-637,0 0 1,0 0-1,1 0 0,-1 0 0,0-1 1,1 0-1,-1 0 0,1 0 0,-1 0 0,1-1 1,-1 0-1,1 0 0,0 0 0,-4-3 1,-16-15-3560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2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64 480,'-4'-5'395,"-21"-27"1787,24 30-1671,0 0-1,0-1 1,0 1-1,1 0 1,-1-1-1,0 1 1,1-1-1,0-5 1833,2 9-1957,0 0 0,1 0 0,-1 0 0,0 0 0,0 0 0,0 0 0,1 0 0,-1 1 0,0-1 0,-1 1 0,1-1 0,0 1 0,0 0 0,-1 0 0,2 1 0,26 36 378,-25-33-354,0-1-372,-1 0 0,1 0 0,-1 0 0,-1 0 0,1 1 0,-1-1 0,0 1 0,0 0 0,0-1 0,-1 1 0,0 0-1,0 0 1,0 8 0,-1-13-148,0-1 0,0 1 0,0 0-1,-1-1 1,1 1 0,0-1 0,-1 1-1,1 0 1,0-1 0,-1 1 0,1-1-1,0 1 1,-1-1 0,1 1 0,-1-1 0,1 0-1,-1 1 1,1-1 0,-1 0 0,0 1-1,1-1 1,-1 0 0,1 1 0,-1-1-1,0 0 1,1 0 0,-1 0 0,1 0-1,-1 0 1,0 0 0,1 0 0,-2 0-1,-31 0-3718,18 0 2129,-22-2-1160,-1-4 483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4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47 512,'0'-2'257,"0"0"-1,-1 0 0,1 1 1,-1-1-1,0 0 0,0 0 1,1 1-1,-1-1 0,0 0 1,0 1-1,-1-1 0,1 1 1,0-1-1,0 1 0,-1 0 1,1-1-1,-1 1 1,1 0-1,-3-1 0,1 0 465,0 0-1,1 1 0,-1-1 1,0 1-1,-1 0 1,1-1-1,0 1 0,0 1 1,0-1-1,-5 0 1,1 1 363,0 0 1,0 0 0,0 1 0,0-1 0,1 2 0,-12 2 0,16-3-1011,0 0 1,1 0 0,-1 0-1,0 0 1,1 0 0,-1 0-1,1 1 1,-1-1 0,1 1-1,0-1 1,-1 1 0,1-1-1,0 1 1,0 0 0,0-1-1,0 1 1,0 0 0,1 0-1,-1 0 1,0-1-1,1 1 1,0 0 0,-1 0-1,1 0 1,0 0 0,0 0-1,0 3 1,0 0-56,0 0 1,0 0-1,0-1 1,1 1-1,0 0 1,0-1-1,0 1 1,3 8-1,-2-9-29,1-1-1,-1 0 0,1 0 0,-1 0 0,1 0 0,0-1 1,0 1-1,0-1 0,1 0 0,-1 0 0,5 3 0,15 6-215,12 8-252,-33-18 487,-1 0 0,0 0 0,0 1-1,1-1 1,-1 0 0,0 0 0,0 1 0,0-1-1,0 1 1,-1-1 0,1 1 0,0-1 0,0 1-1,-1 0 1,1-1 0,-1 1 0,0 0-1,0-1 1,1 4 0,-2-4 28,1 0 0,0 0 0,-1 1 0,1-1-1,-1 0 1,1 0 0,-1 0 0,0 0 0,1 0 0,-1 0 0,0 0 0,0-1 0,0 1-1,0 0 1,1 0 0,-1-1 0,0 1 0,0 0 0,-1-1 0,1 1 0,0-1-1,0 1 1,-2 0 0,-28 7 457,5-4-332,-39-2-1,64-1-275,1-1 0,0 0 0,-1 0 0,1 0 0,-1 0 0,1 0 0,0 0 1,-1-1-1,1 1 0,-1 0 0,1 0 0,0 0 0,-1 0 0,1 0 0,0-1 0,-1 1 0,1 0 0,0 0 0,-1 0 0,1-1 0,0 1 0,-1 0 0,1-1 0,0 1 0,0 0 0,-1 0 0,1-1 0,0 1 0,0-1 0,0 1 0,0 0 1,-1-1-1,4-15-3870,15-12-2412,-9 20 5193,0 1-1,0 0 0,1 0 0,-1 1 0,2 0 0,18-7 0,30-19 17849,-55 43-18038,6 16 2580,6 11-800,-15-37-389,0 0 0,0 1 0,0-1 0,0 0 0,0 0 0,0 0 0,0 0 0,0 0 0,1 0 0,-1 0 0,0 0 0,1-1 0,-1 1 0,0 0 0,1-1 0,-1 1 0,1-1 0,0 1 0,-1-1 0,1 0 0,-1 0 1,2 0-1,1 0-3,0-1 1,-1 0 0,1 0-1,-1 0 1,1 0 0,-1 0-1,1-1 1,-1 0 0,0 0-1,0 0 1,0 0 0,0 0-1,0 0 1,0-1 0,-1 0-1,1 1 1,-1-1 0,1 0-1,-1 0 1,3-6 0,-1 3 568,-1-1 0,1 1 0,-2-1 1,1 0-1,-1 1 0,1-1 1,-2 0-1,1-1 0,0-13 686,-2 52-1103,0-7-533,0 21-2779,0-2-5981,1-73-2665,-2 22 12017,2 1 242,0-1 0,0 1-1,0-1 1,1 1 0,0 0 0,1 0 0,-1 0-1,1 0 1,1 0 0,-1 1 0,1-1 0,8-9-1,-11 15-386,-1 1 0,0-1-1,1 1 1,-1-1-1,0 1 1,1 0 0,-1-1-1,1 1 1,-1-1-1,1 1 1,-1 0-1,1-1 1,-1 1 0,1 0-1,0 0 1,-1-1-1,1 1 1,-1 0 0,1 0-1,-1 0 1,1 0-1,0 0 1,-1 0 0,1 0-1,0 0 1,-1 0-1,1 0 1,-1 0 0,1 0-1,0 0 1,-1 0-1,1 0 1,-1 1 0,1-1-1,-1 0 1,1 1-1,-1-1 1,1 0 0,-1 1-1,1-1 1,-1 0-1,1 1 1,-1-1 0,1 1-1,-1-1 1,0 1-1,1-1 1,-1 1 0,1 0-1,0 2 9,1 0 0,-1 0 0,0 0-1,0 0 1,0 0 0,-1 0 0,1 6 0,0 120 2076,15-169-358,-6 20-1446,1 1 0,0 0 0,2 1 0,0 0 0,23-23 0,-34 40-307,0-1 0,1 1 0,-1 0 0,0 0 0,1 0 0,-1 0 0,1 0 0,-1 1 0,1-1 0,-1 1 0,1 0 0,-1 0 0,1-1 0,0 2 0,-1-1 0,4 1 0,7-1 322,-12 0-313,0 1-1,0-1 1,0 1-1,0 0 1,0-1 0,0 1-1,0 0 1,0 0-1,0-1 1,0 1 0,0 0-1,0 0 1,-1 0-1,1 0 1,0 0-1,-1 0 1,1 0 0,-1 1-1,1-1 1,-1 0-1,0 0 1,1 0 0,-1 0-1,0 1 1,0-1-1,0 0 1,0 0 0,0 2-1,3 39 464,-3-39-473,-8 97 242,8-98-643,8-21-8956,-1 7 7508,-1 0 0,0 0 0,6-16 0,-7 11 2663,-3 4 4166,-2 24-4079,1 20 1717,0-30-2612,-1 0-1,0 0 1,1 0-1,-1 0 1,1 0-1,-1-1 1,1 1-1,-1 0 1,1 0-1,-1-1 1,1 1-1,0 0 1,-1-1-1,1 1 1,0-1-1,0 1 1,0-1-1,-1 1 1,1-1-1,0 1 1,0-1-1,0 0 1,0 0-1,0 1 1,0-1-1,0 0 1,-1 0-1,1 0 1,0 0-1,1 0 1,2 0-11,9 0-1,-1 0 0,1 0 0,0-1 1,0-1-1,18-5 0,-27 6-13,0-1-1,0 0 0,0 0 0,0 0 0,-1-1 1,1 1-1,-1-1 0,1 0 0,-1 0 1,0 0-1,0-1 0,0 1 0,-1 0 0,1-1 1,-1 0-1,0 0 0,0 0 0,0 0 1,2-8-1,-2 9 171,-1 0 0,0 0-1,0-1 1,0 1 0,0 0 0,-1-1 0,0 1 0,1-1 0,-1-5 0,-1 8-102,1-1 1,-1 2-1,0-1 1,1 0-1,-1 0 0,1 0 1,-1 0-1,0 0 1,0 0-1,0 1 0,1-1 1,-1 0-1,0 1 1,0-1-1,0 1 1,0-1-1,0 1 0,0-1 1,0 1-1,0 0 1,-1-1-1,1 1 0,0 0 1,0 0-1,0 0 1,0 0-1,0 0 1,0 0-1,0 0 0,-3 0 1,2 1-17,-1 0 1,1 0-1,-1 0 1,1 0 0,-1 0-1,1 1 1,-1-1-1,1 1 1,0-1-1,0 1 1,0 0-1,0 0 1,0 0-1,0 0 1,1 0 0,-1 0-1,1 1 1,-3 4-1,-22 47 249,23-44-447,1 0-1,0 0 1,0 0-1,1 1 1,1-1-1,1 18 1,-1-4-2073,0-23 2040,0-1 0,0 1 0,0 0-1,0-1 1,1 1 0,-1-1 0,0 1 0,0-1 0,0 0 0,0 1-1,1-1 1,-1 1 0,0-1 0,0 1 0,1-1 0,-1 1 0,0-1-1,1 0 1,-1 1 0,0-1 0,1 0 0,-1 1 0,1-1-1,-1 0 1,0 0 0,1 1 0,-1-1 0,1 0 0,-1 0 0,1 0-1,-1 1 1,1-1 0,0 0 0,24-2-3839,24-17-976,-38 12 3521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127 216 224,'2'-7'1038,"-1"-1"0,1 1 1,-1-1-1,0 1 0,-1-1 0,-1-12 0,1 4 3316,-2 15-3922,1 1 0,-1-1 0,0 0 0,0 0 0,0 1-1,0-1 1,0 1 0,0-1 0,0 1 0,0 0 0,0 0-1,0 0 1,0 0 0,-4 1 0,3-1 230,-2 0-226,-1 0 0,1 1 1,0-1-1,-1 1 1,1 0-1,-1 1 0,1-1 1,0 1-1,0 0 1,-7 4-1,10-4-409,-1 0 0,1-1 0,0 1 0,0 0 1,0 0-1,0 0 0,0 0 0,0 0 0,1 1 0,-1-1 0,1 1 0,-1-1 0,1 1 1,0-1-1,0 1 0,0 0 0,0-1 0,1 1 0,-1 0 0,1 0 0,-1 0 0,1 4 1,0 2-158,2 29-1582,-2-38 1635,1 1 1,-1 0 0,0 0-1,0 0 1,1 0 0,-1 0-1,1 0 1,-1 0 0,1 0-1,-1 0 1,1-1 0,-1 1-1,1 0 1,0 0 0,-1-1-1,1 1 1,0-1 0,0 1-1,0 0 1,-1-1 0,1 1-1,0-1 1,0 0 0,0 1-1,0-1 1,0 0 0,0 1-1,0-1 1,0 0 0,0 0-1,1 0 1,7 0-182,-1 0 0,0 0-1,1-1 1,-1 0 0,0-1 0,10-2 0,-14 2 245,0 0 0,1 0-1,-1-1 1,0 1 0,-1-1 0,1 0 0,0 0 0,-1-1 0,0 1 0,1-1 0,-1 1 0,3-7 0,-1 3 201,0-2 1,0 1-1,-1 0 0,-1-1 0,1 0 1,-1 0-1,-1 0 0,3-17 0,-2 0 2395,-1-47 0,-3 47-810,0 107-1353,0 26-1623,4-36-3123,-3-68 3848,0-1-1,0 1 1,0 0-1,1 0 1,0 0-1,-1 0 1,1 0-1,0 0 1,0-1-1,0 1 1,1 0 0,-1-1-1,1 1 1,-1-1-1,1 0 1,0 1-1,0-1 1,4 4-1,-2-4-232,0 0 0,0-1 0,0 1 0,0-1 0,0 1 0,0-1 0,0 0 0,0-1-1,1 1 1,-1-1 0,9 0 0,-1 0 154,0 0 1,0 0-1,0-2 0,0 1 0,0-1 0,16-6 0,-12 1 424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166 149 48,'2'-3'193,"0"0"1,0-1-1,0 1 1,0 0-1,-1-1 0,1 1 1,-1-1-1,0 1 0,0-1 1,0 1-1,-1-1 1,1-4-1,-1 5 183,1 0-1,-1 0 1,0 1 0,0-1-1,-1 0 1,1 1 0,-1-1-1,1 0 1,-1 1 0,0-1-1,0 0 1,0 1 0,0-1 0,0 1-1,0 0 1,-1-1 0,-1-1-1,-2-1 644,-1 1-1,1 0 0,0 0 1,-1 0-1,0 1 0,0-1 1,0 2-1,0-1 0,-1 1 1,1 0-1,-1 0 0,1 0 1,-1 1-1,1 0 0,-1 1 1,-13-1-1,18 2-971,-1 0 1,1-1-1,-1 1 0,1 0 0,0 0 1,0 0-1,-1 0 0,1 1 0,0-1 1,0 0-1,0 1 0,0 0 0,1-1 1,-1 1-1,0 0 0,1 0 0,-1 0 1,1 0-1,0 0 0,-1 0 0,1 1 1,0-1-1,0 0 0,1 1 0,-1-1 1,0 3-1,-1 0-329,1 0 0,-1 0 1,1 0-1,1 0 0,-1 0 0,1 0 0,-1 0 0,1 0 1,1 0-1,-1 0 0,1 0 0,1 6 0,-1-11 120,-1 1 0,1 0 0,0 0 0,-1-1 0,1 1 0,0-1 0,0 1 0,-1 0 0,1-1 0,0 0-1,0 1 1,0-1 0,0 1 0,0-1 0,0 0 0,0 0 0,0 1 0,-1-1 0,1 0 0,0 0 0,2 0-1,27-1-2418,-18 1 1704,-6-1 741,-1 0 0,1 0 1,-1-1-1,1 0 0,-1 0 0,0 0 1,0 0-1,0-1 0,0 0 0,0 0 1,-1 0-1,1-1 0,-1 1 0,0-1 0,0 0 1,7-9-1,-8 10 362,-1-1-1,1 0 1,0 0 0,-1 0-1,0 0 1,0 0-1,0-1 1,0 1 0,-1-1-1,0 1 1,0-1 0,0 1-1,0-6 1,0-2 873,0 20-893,2 23-1415,-3-3-717,0 71-10026,0-97 11181,2-3 637,1 0 1,-1 0-1,1 0 1,-1 0 0,0 0-1,0-1 1,1 1 0,-1-1-1,0 1 1,0-1-1,-1 0 1,1 0 0,0 0-1,0 0 1,-1 0-1,2-3 1,23-37 5,-22 36 559,-1 0 0,0-1 0,-1 1 0,1-1 1,-1 0-1,0 1 0,-1-1 0,0 0 0,1-12 2473,-9 42-892,-33 36 2566,49-74-3991,3 0-573,-6 7-10,0 0 1,1 1-1,0-1 1,0 1-1,1 1 1,12-9-1,-17 13-5,0 0-20,0 0 1,0 0 0,0 1 0,1-1 0,-1 1-1,0 0 1,5-1 0,-7 2-6,-1 0 0,1 0 0,0 0 0,-1 0-1,1 1 1,0-1 0,0 0 0,-1 0 0,1 1 0,0-1 0,-1 0 0,1 1 0,-1-1 0,1 1-1,0-1 1,-1 1 0,1-1 0,-1 1 0,1-1 0,-1 1 0,0 0 0,1-1 0,-1 1 0,0 0 0,1-1-1,-1 1 1,0 0 0,0-1 0,1 1 0,-1 0 0,0 0 0,0-1 0,0 1 0,0 0 0,0-1 0,0 1-1,0 0 1,0 0 0,0-1 0,0 1 0,-1 1 0,1 29-1785,0 80-8664,0-105 8952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35 832,'-3'-3'381,"0"0"0,0 0-1,0 0 1,-1 0-1,0 1 1,0-1 0,1 1-1,-1 0 1,0 0 0,-1 0-1,1 1 1,0-1-1,0 1 1,-1 0 0,1 0-1,-1 1 1,1 0 0,-1-1-1,1 1 1,-1 1-1,1-1 1,-1 0 0,1 1-1,0 0 1,-1 0-1,1 1 1,0-1 0,0 1-1,0 0 1,0 0 0,0 0-1,-4 4 1,5-4-378,0 1 0,0 0 0,0-1 0,1 1 0,-1 0 0,1 1 0,0-1 0,0 0 0,0 1 0,0-1 0,1 1 0,-1-1 0,1 1 0,0 0 0,0 0 0,0-1 0,1 1 0,-1 0 0,1 0 0,0 0 0,0 0 0,0 0 0,1 0 0,1 6-1,-2-9-45,1 0-1,0 0 1,-1 0-1,1 0 0,0 0 1,0 0-1,0 0 0,0 0 1,0 0-1,0 0 0,0 0 1,0-1-1,0 1 0,0 0 1,0-1-1,1 1 0,-1-1 1,0 1-1,0-1 0,1 0 1,-1 1-1,0-1 0,0 0 1,1 0-1,-1 0 1,0 0-1,1 0 0,-1 0 1,0 0-1,1-1 0,0 1 1,3-1 33,-1 1 1,1-1 0,-1 0-1,1 0 1,-1 0 0,0 0-1,1-1 1,4-2 0,-2-2 363,0 0 1,-1 0-1,0-1 1,0 1-1,7-11 0,15-17 1983,-27 33-2325,0 0-1,0 0 1,-1 0-1,1 1 1,0-1-1,0 0 1,0 1-1,0-1 1,-1 1-1,1-1 1,0 1-1,0-1 1,0 1-1,0 0 1,0 0-1,0-1 1,1 1-1,-1 0 1,0 0-1,0 0 1,0 0-1,0 0 1,0 0-1,0 0 1,0 0-1,0 1 1,0-1-1,0 0 1,0 1-1,0-1 1,0 1-1,0-1 1,0 1-1,0-1 1,0 1-1,-1-1 1,1 1-1,0 0 1,0 0-1,-1-1 1,1 1-1,0 0 1,-1 0-1,1 0 1,-1 0-1,1 0 1,-1 0-1,1 0 1,-1 0-1,0 0 1,1 0-1,-1 0 1,0 0-1,0 0 1,0 0-1,0 0 1,0 0-1,0 0 1,0 0-1,0 2 1,0-3-15,0 15 192,0 0 0,-5 28 1,3-37 26,1 0 0,-1-1 0,0 1 0,-1-1 1,0 0-1,1 0 0,-2 0 0,1 0 0,0 0 0,-6 5 1,5-6 18,0 1 0,0-1 0,0 0 0,-1 0 0,1 0 0,-1-1 0,0 1 0,0-1 0,-1-1 0,-9 5 0,8-5-637,-1 0-1,1-1 1,0 0-1,0-1 1,-9 1-1,11-1 190,4 0-461,0 0-1,0 1 1,0-1 0,0 0-1,0 0 1,0 0-1,0 0 1,0 0 0,0 0-1,0 0 1,0 0 0,0-1-1,0 1 1,0 0-1,0-1 1,0 1 0,0 0-1,0-1 1,0 1-1,0-1 1,-1 0 0,2-2-1661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109 1 832,'0'0'1857,"0"7"-720,0 2-49,0 2-31,-8-3-113,-4 3-240,0 2-271,0-6-241,-3 5-432,-1-4-529,5 0-543,-2-1-321,4-7-64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66 784,'-7'-12'9197,"6"19"-6391,4 52 4355,-1-45-6636,0-1-1,1 1 1,0-1-1,7 16 0,-10-29-548,0 0 0,0 0 0,0 0 1,0-1-1,1 1 0,-1 0 0,0 0 0,0 0 0,0 0 0,0-1 0,0 1 0,1 0 0,-1 0 0,0 0 0,0 0 0,0 0 0,1 0 0,-1 0 0,0-1 0,0 1 0,0 0 0,1 0 0,-1 0 0,0 0 0,0 0 0,1 0 1,-1 0-1,0 0 0,0 0 0,1 0 0,-1 0 0,0 0 0,0 0 0,0 0 0,1 1 0,-1-1 0,0 0 0,0 0 0,0 0 0,1 0 0,-1 0 0,0 0 0,0 0 0,0 1 0,0-1 0,1 0 0,-1 0 0,0 0 0,0 1 1,0-1-1,0 0 0,0 0 0,0 0 0,1 1 0,-1-1 0,0 0 0,0 0 0,0 1 0,6-33-906,-1 10 533,-1 7 310,2 0-1,-1 1 0,2 0 0,0 0 1,1 0-1,0 1 0,1 0 0,17-19 1,-26 32 81,1-1 0,-1 0 0,1 1 1,0-1-1,-1 1 0,1-1 1,-1 1-1,1 0 0,0-1 0,0 1 1,-1-1-1,1 1 0,0 0 0,-1 0 1,1 0-1,0-1 0,0 1 0,0 0 1,-1 0-1,1 0 0,0 0 0,0 0 1,-1 0-1,1 0 0,0 0 0,0 1 1,0-1-1,-1 0 0,1 0 0,0 1 1,-1-1-1,1 0 0,0 1 0,-1-1 1,1 1-1,0-1 0,-1 1 1,1-1-1,-1 1 0,1-1 0,-1 1 1,1 0-1,-1-1 0,1 1 0,-1 0 1,0-1-1,1 1 0,-1 0 0,0 0 1,1-1-1,-1 2 0,3 6-133,0 1 1,-1-1-1,3 16 0,-3-14-16,2 22-145,-1-5 201,0-20 715,0-8 755,3-9-836,0 1-45,0-1 1,0 1 0,1 0-1,0 0 1,10-8 0,-16 16-448,0 0 1,0 0-1,0 0 1,1 0-1,-1 0 1,1 0-1,-1 1 1,0-1-1,1 0 1,0 1 0,-1-1-1,1 1 1,-1-1-1,1 1 1,0 0-1,-1 0 1,1 0-1,-1 0 1,1 0-1,0 0 1,-1 0-1,1 0 1,0 1-1,-1-1 1,1 1 0,-1-1-1,1 1 1,-1-1-1,1 1 1,-1 0-1,1 0 1,-1 0-1,0 0 1,1 0-1,-1 0 1,0 0-1,0 0 1,0 0-1,0 1 1,0-1 0,0 0-1,0 1 1,0 1-1,2 2-115,-1 1 0,0-1 0,0 0 0,0 1 0,-1-1 0,0 1 0,0-1 0,0 1 0,-1 0 0,0 0 0,0 6 0,-1-3-961,2 0 0,-1-1 0,1 1 0,2 8 0,-2-16 547,-1 1-1,1 0 1,-1-1 0,1 1 0,-1 0 0,1-1 0,0 1 0,0-1-1,0 1 1,0-1 0,0 0 0,0 1 0,0-1 0,1 0 0,-1 0-1,0 0 1,1 0 0,-1 0 0,1 0 0,-1 0 0,3 1 0,0-1-162,0-1 1,0 1 0,0-1 0,0 0 0,0 0 0,-1 0-1,1-1 1,7 0 0,12-6-364,0-4 309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107 106 80,'2'-1'167,"0"-1"-1,0 0 1,1 0 0,-2 0-1,1-1 1,0 1 0,0 0-1,-1-1 1,1 1-1,-1-1 1,0 0 0,0 1-1,0-1 1,0 0 0,0 0-1,0-5 1,0 6 203,-1 0 0,0 0-1,0 0 1,0 0 0,0 0 0,0 0 0,0 0 0,0 0-1,-1 0 1,1 0 0,-1 0 0,1 1 0,-1-1-1,0 0 1,0 0 0,0 0 0,0 1 0,0-1 0,0 0-1,0 1 1,-1-1 0,1 1 0,-1 0 0,1-1 0,-2 0-1,-2 0 430,0-1-1,0 2 0,0-1 1,0 1-1,-1 0 0,1 0 1,0 0-1,-1 0 0,1 1 1,0 0-1,-7 1 0,-2-1-93,13 0-672,0 0-1,0 0 0,-1 0 1,1 1-1,0-1 1,0 0-1,0 1 1,0-1-1,-1 0 1,1 1-1,0-1 1,0 1-1,0 0 1,0-1-1,0 1 1,0 0-1,0 0 0,0 0 1,0 0-1,1-1 1,-1 1-1,0 0 1,0 0-1,1 1 1,-1-1-1,1 0 1,-1 0-1,1 0 1,-1 0-1,1 0 0,-1 2 1,0 4-94,0 0-1,1 0 1,-1 0-1,2 11 1,-1-6-361,0-11 350,0 0 1,0 0 0,1-1 0,-1 1 0,0 0 0,0 0 0,0-1 0,1 1 0,-1 0-1,0-1 1,1 1 0,-1 0 0,1-1 0,-1 1 0,1-1 0,-1 1 0,1 0-1,-1-1 1,1 1 0,0-1 0,-1 0 0,1 1 0,-1-1 0,1 1 0,1-1-1,25 6-1739,-22-6 1646,0 0 1,0-1-1,0 1 1,0-1-1,0 0 1,-1 0-1,1 0 0,0-1 1,4-2-1,-2-1 413,-1 0 0,0 0 0,0-1 1,-1 0-1,0 0 0,0 0 0,0-1 0,-1 0 0,0 0 0,6-14 0,-12 56 682,3-3-3301,0 6-6488,6-38 4242,23-1 1259,-23-2 3154,0 0-1,-1 0 0,1 0 0,-1-1 0,0 0 0,0 0 1,0 0-1,-1-1 0,10-9 0,-9 7 833,1-1 0,-2 1 0,10-17 3378,-15 53 151,0 149 6416,0-175-10383,0-1 0,0 1 1,0-1-1,0 1 1,-1-1-1,1 1 0,-1-1 1,0 1-1,0-1 1,0 0-1,0 1 0,0-1 1,0 0-1,0 0 1,-1 0-1,1 0 0,-1 0 1,0 0-1,0 0 1,1-1-1,-1 1 0,0 0 1,0-1-1,-1 0 1,1 1-1,0-1 0,0 0 1,-1 0-1,1 0 1,-3 0-1,-7 2 97,0-1 0,0-1-1,0 0 1,0 0 0,-13-2 0,6 1-646,-10-5-568,26 4 232,0 0 0,0-1 0,0 1 0,0-1 0,0 1 0,1-1 0,-1 0 1,0 0-1,1 0 0,-4-5 0,5 6 240,0-1-1,0 1 1,0-1 0,0 0-1,0 1 1,0-1 0,0 0 0,1 0-1,-1 0 1,1 1 0,-1-1-1,1 0 1,0 0 0,0 0 0,0 0-1,0 0 1,0 0 0,0 0-1,1 0 1,-1 0 0,0 1 0,1-1-1,0 0 1,-1 0 0,1 0-1,0 1 1,0-1 0,0 0 0,0 1-1,0-1 1,0 1 0,1-1-1,1-1 1,13-13-1583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20 448,'3'-19'11606,"2"19"-13864,3 11-127,0-11-224,0 8 336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51 560,'0'0'742,"0"-1"-367,-1 0 0,1-1 0,0 1 1,-1 0-1,1 0 0,0 0 0,-1 0 0,1 0 0,-1 1 1,0-1-1,1 0 0,-1 0 0,0 0 0,1 0 1,-2 0-1,-6-2 1499,1 1 0,-1 0 0,0 1 0,0-1 0,0 1 0,-13 1 0,-49 5 5033,63-4-6694,0 1 1,1 0 0,0 0-1,-1 1 1,1-1-1,0 1 1,-9 7-1,12-9-213,1 1-1,-1 0 1,1-1-1,0 1 1,0 0-1,0 0 0,0 1 1,0-1-1,0 0 1,1 1-1,-1-1 0,1 1 1,0-1-1,-1 1 1,1 0-1,0-1 0,1 1 1,-1 0-1,0 5 1,0 1-81,3 20-915,-2-28 932,0 0 0,1 0-1,-1 0 1,0 0 0,1 0 0,-1 0 0,1 0 0,-1-1 0,1 1 0,-1 0 0,1 0 0,0 0 0,-1 0 0,1-1 0,0 1 0,0 0 0,-1-1-1,1 1 1,0-1 0,0 1 0,0-1 0,0 1 0,0-1 0,1 1 0,5 1-269,0 0 0,0-1 0,0 0 1,1 0-1,-1 0 0,0-1 0,12-1 0,-15 0 312,0 0-1,0 0 1,0-1-1,0 1 1,0-1-1,0 0 1,0 0-1,-1 0 1,1-1-1,-1 1 1,0-1-1,1 0 1,-1 0-1,4-5 1,-2 1 410,-1 1 0,1-1 0,-1 0 0,-1 0 1,1 0-1,-1 0 0,-1-1 0,1 1 0,-1-1 0,0 0 1,-1 0-1,0 0 0,0 1 0,-1-1 0,-1-14 1,1 21-182,0 40-2295,-1-8-1202,1-18 919,-1 0 0,1 0 0,1-1 0,0 1 0,4 12 0,-5-23 2023,1-1 1,0 1-1,-1-1 1,1 0-1,0 1 1,0-1-1,0 0 0,0 0 1,0 1-1,0-1 1,0 0-1,0 0 1,1 0-1,-1 0 1,0-1-1,0 1 0,1 0 1,2 0-1,28 5-2238,-20-6 2081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200 112 640,'-8'-9'1485,"-1"0"1,0 0-1,0 1 0,-1 0 0,-12-7 0,16 12-611,0 0 0,0 0 1,0 1-1,0 0 0,-1 1 0,1-1 0,-1 1 0,1 1 1,-1-1-1,1 1 0,-1 0 0,-7 1 0,-4-1 66,16 1-917,0 0 0,1 0 0,0 0 0,-1 0 0,1 0 0,0 1 0,-1-1 0,1 0 0,0 0 0,0 1 1,0-1-1,0 1 0,0-1 0,1 1 0,-1-1 0,0 1 0,1 0 0,-1-1 0,1 1 0,-1 0 0,1 3 0,-1-5-56,1 1 0,0 0 0,-1 0 0,1 0 1,0 0-1,0 0 0,0 0 0,0 0 1,0 0-1,0 0 0,0 0 0,0 0 0,0 0 1,0 0-1,0 0 0,1 0 0,-1 0 0,0 0 1,1 0-1,-1 0 0,1 0 0,-1 0 0,1 0 1,-1 0-1,1-1 0,0 1 0,-1 0 1,1 0-1,0-1 0,0 1 0,-1-1 0,1 1 1,0 0-1,0-1 0,0 0 0,0 1 0,0-1 1,0 1-1,0-1 0,0 0 0,0 0 0,0 0 1,2 1-1,8-1-315,0-1 0,1 0 1,-1 0-1,0-1 0,0-1 1,19-6-1,-24 7 408,0-1 0,-1 1 0,0-1 0,0-1 0,0 1 0,0-1 0,0 0 0,-1 0 0,1 0 0,-1-1 0,0 1 0,-1-1 0,1 0 0,4-8 0,-2-9 1931,-7 41-559,1 89-3292,0-106 1649,0-1 0,1 0 1,-1 0-1,0 0 0,0 0 0,1 0 0,-1 0 0,1 0 0,-1 0 0,1 0 0,0-1 0,-1 1 1,1 0-1,0 0 0,-1 0 0,1 0 0,0-1 0,0 1 0,0 0 0,0-1 0,0 1 0,0-1 1,0 1-1,0-1 0,0 0 0,0 1 0,0-1 0,0 0 0,0 1 0,0-1 0,2 0 0,41 1-6772,-34-1 4708,-8 0 2129,-1 0 0,0 0 1,0-1-1,1 1 0,-1 0 0,0-1 0,0 1 0,0-1 1,0 1-1,0-1 0,0 0 0,0 1 0,0-1 1,0 0-1,0 0 0,0 0 0,0 1 0,0-1 1,0 0-1,-1 0 0,1 0 0,0-2 0,5-8-593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46 544,'0'-45'4453,"-8"47"-710,5 2-3149,1 0 0,-1 0-1,1 0 1,0 0 0,0 0 0,1 1 0,-1-1 0,1 1-1,0-1 1,0 1 0,0 7 0,-1 57 1948,2-52-2168,0 108-129,0-43-5434,0-82 4975,0 1-1,0-1 0,0 1 0,0 0 0,1-1 0,-1 1 1,0 0-1,0-1 0,0 1 0,1-1 0,-1 1 1,0 0-1,1-1 0,-1 1 0,0-1 0,1 1 1,-1-1-1,1 1 0,-1-1 0,1 0 0,-1 1 1,1-1-1,-1 1 0,1-1 0,0 0 0,-1 0 1,1 1-1,-1-1 0,1 0 0,0 0 0,-1 0 0,1 0 1,-1 1-1,1-1 0,0 0 0,-1 0 0,1 0 1,0 0-1,-1-1 0,1 1 0,0 0 0,-1 0 1,1 0-1,-1 0 0,2-1 0,6 1-613,1 0-588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57 111 784,'0'0'894,"-7"12"2785,7-11-3542,0-1 0,0 1-1,0 0 1,0-1 0,0 1-1,0-1 1,0 1 0,0 0-1,0-1 1,0 1 0,1-1 0,-1 1-1,0-1 1,0 1 0,1-1-1,-1 1 1,0-1 0,0 1 0,1-1-1,-1 1 1,1-1 0,-1 1-1,0-1 1,1 0 0,-1 1-1,1-1 1,-1 0 0,1 1 0,-1-1-1,1 0 1,-1 1 0,1-1-1,0 0 1,-1 0 0,1 0-1,0 0 1,2 0-50,-1 0 0,1 0 0,-1-1-1,0 1 1,1-1 0,-1 1 0,0-1 0,1 0-1,3-2 1,1-1-210,0 0 1,0-1-1,0 0 0,0 0 0,7-7 0,-12 8 186,1 1-1,-1-1 1,0 1 0,0-1-1,-1 0 1,1 0 0,-1 0-1,1 0 1,-1 0 0,-1 0-1,1 0 1,0-8 0,-1 11 50,0 0 0,0-1 1,0 1-1,0-1 1,0 1-1,0-1 0,-1 1 1,1-1-1,-1 1 1,1 0-1,-1-1 0,1 1 1,-1 0-1,0-1 1,1 1-1,-1 0 0,0 0 1,0 0-1,0-1 1,0 1-1,0 0 0,0 0 1,0 1-1,0-1 1,-1 0-1,1 0 0,0 0 1,-1 1-1,1-1 1,0 1-1,-1-1 0,1 1 1,-1 0-1,1-1 1,0 1-1,-1 0 0,1 0 1,-3 0-1,-5 0 588,6-1-511,1 1 0,-1 0 0,0 0 0,1 0 0,-1 0 0,0 0 0,1 1 0,-1-1 0,0 1 0,1 0 0,-1 0 0,1 0 0,-1 0 0,1 0 0,-1 0 0,1 1 0,0-1 0,0 1 0,-3 2 0,-8 9 288,9-10-449,0 0 0,1 0 0,-1 1 1,1 0-1,-1-1 0,1 1 0,1 0 0,-1 0 0,0 1 1,1-1-1,0 1 0,0-1 0,0 1 0,1 0 0,0-1 1,-2 10-1,3 5-39,-1-8-251,1 0 0,0 0-1,1 0 1,0 0 0,3 11-1,-3-20 93,0 1 0,-1-1 0,1 0 0,0 0 0,0 0 0,0 0 0,0 0 0,1 0 0,-1-1 0,0 1 0,1 0 0,-1-1 0,1 1 0,0-1 0,-1 1 0,1-1 0,0 0 0,0 1 0,0-1 0,0 0 0,0-1 0,0 1 0,0 0 0,0 0 0,1-1 0,-1 1 0,0-1 0,0 0 0,0 0 0,4 0 0,-5 0 57,12 0-1680,-1 0-1,1-1 0,14-2 0,-23 1 1419,1 1 0,0-1 0,-1 1-1,0-1 1,1-1 0,-1 1 0,0-1 0,0 1-1,0-1 1,0 0 0,3-5 0,4-2-97,-1-1 1,0 0-1,-1-1 1,11-18-1,-17 23 544,1 0-1,-1 0 0,0 0 0,-1-1 1,1 1-1,-2-1 0,1 0 0,-1 1 1,1-17-1,-2-3 5461,0 43-3508,-2 3-1387,0-1 1,-1 0 0,0 0-1,-2 0 1,-6 19-1,1-6-62,8-27 1369,5-17-1566,11-24-552,-6 26 154,1 0 0,0 1-1,12-10 1,-18 17 10,0 0-1,1 1 1,-1-1-1,1 1 1,-1 0-1,1 0 1,0 1-1,0-1 1,0 1-1,0 0 1,0 0-1,0 0 1,0 0-1,7 1 1,-10 0 9,-1 0 1,1 0-1,0 1 0,0-1 1,0 0-1,-1 1 0,1-1 1,0 1-1,-1-1 0,1 1 1,0-1-1,-1 1 0,1-1 1,-1 1-1,1 0 1,-1-1-1,1 1 0,-1 0 1,1-1-1,-1 1 0,0 0 1,1 0-1,-1-1 0,0 1 1,0 0-1,0 0 0,1 0 1,-1-1-1,0 1 1,0 0-1,0 1 0,0 34-278,0-26 11,0-6-149,-1 0-1,1 0 0,-1 0 0,1 0 1,-1 0-1,0 0 0,-3 7 0,-10 9-5330,13-14 3898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33 848,'0'-1'256,"0"0"0,0 0 0,0 0-1,0-1 1,0 1 0,0 0-1,-1 0 1,1 0 0,0-1 0,0 1-1,-1 0 1,1 0 0,-1 0-1,1 0 1,-1 0 0,0 0 0,1 0-1,-1 0 1,0 0 0,1 0 0,-1 0-1,0 0 1,0 1 0,0-1-1,0 0 1,0 1 0,-2-2 0,-1 1 497,1 0 1,-1 1 0,0-1 0,0 1 0,0 0-1,0 0 1,-4 0 0,-7 1 657,13-1-1364,1 1-1,0-1 1,0 1 0,-1 0 0,1-1 0,0 1-1,0 0 1,0 0 0,0 0 0,0 0 0,0 0-1,0 0 1,0 0 0,1 0 0,-1 1 0,0-1-1,1 0 1,-1 0 0,1 1 0,-1-1 0,1 0-1,-1 1 1,1-1 0,0 0 0,0 1 0,0-1 0,0 0-1,0 3 1,-3 46 112,3-47-115,0-2-45,0-1 0,0 1 0,-1 0 0,1 0 0,0-1 0,0 1 0,1 0 0,-1 0-1,0-1 1,0 1 0,0 0 0,0-1 0,1 1 0,-1 0 0,0-1 0,0 1-1,1 0 1,-1-1 0,1 1 0,-1 0 0,1-1 0,-1 1 0,1-1 0,-1 1 0,1-1-1,-1 1 1,1-1 0,-1 0 0,1 1 0,0-1 0,-1 0 0,1 1 0,0-1-1,-1 0 1,1 0 0,0 1 0,-1-1 0,1 0 0,0 0 0,0 0 0,-1 0 0,1 0-1,0 0 1,0 0 0,-1 0 0,1-1 0,0 1 0,-1 0 0,1 0 0,1-1 0,8 1 20,-8 0-12,0 0-1,-1 0 0,1-1 1,0 1-1,-1 0 0,1-1 1,0 1-1,-1-1 1,1 0-1,-1 1 0,1-1 1,-1 0-1,1 0 1,-1 0-1,1 0 0,-1 0 1,0 0-1,2-2 1,15-27 654,-16 25-456,1 1 1,-1 0 0,0 0-1,1 0 1,0 0 0,4-4-1,-7 8-200,0-1-1,0 1 1,0 0-1,0 0 1,1 0-1,-1 0 1,0 0-1,0 0 1,0-1-1,0 1 1,1 0-1,-1 0 1,0 0-1,0 0 0,0 0 1,1 0-1,-1 0 1,0 0-1,0 0 1,0 0-1,1 0 1,-1 0-1,0 0 1,0 0-1,0 0 1,1 0-1,-1 0 1,0 0-1,0 0 1,0 0-1,1 0 0,-1 0 1,0 0-1,0 1 1,0-1-1,1 0 1,-1 0-1,0 0 1,0 0-1,0 1 1,5 9 50,-2 15 5,-3 118 1293,0-136-1155,-1-1 0,1 0 0,-1 1 0,-1-1 0,1 0 0,-1 0 0,0 0 0,0 0 0,-1 0 0,-3 6 1,5-10-142,-1 1 1,1-1 0,-1 1 0,0-1 0,0 0-1,0 0 1,0 0 0,0 0 0,-1 0 0,1 0-1,-1 0 1,1-1 0,-1 1 0,1-1 0,-1 0-1,0 0 1,0 0 0,0 0 0,0 0 0,1-1 0,-1 1-1,-4-1 1,3 1-453,0-1-1,1 0 1,-1 0-1,0-1 1,1 1-1,-1-1 1,1 0-1,-1 0 1,1 0-1,-1 0 1,-3-3-1,6 3-191,-1 0 0,1-1 0,0 1 0,-1-1 0,1 1 0,0-1 0,0 0 0,0 1 0,0-1 0,0 0 0,1 0 0,-1 0-1,0 0 1,1 0 0,-1 0 0,1 1 0,0-1 0,0 0 0,0 0 0,0 0 0,0-3 0,0-11-2489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1 448,'0'0'1886,"8"21"2783,8 60 1381,-7-26-5996,-8-50 1395,2 3-6182,-3-8 4618,0 0 1,0 1-1,0-1 1,0 0-1,0 0 0,1 0 1,-1 0-1,1 1-801,-1-1 801,0 0 1,0 0-1,0 1 1,1-1-1,-1 0 0,0 0 1,0 0-1,0 0 1,0 0-1,1 0 1,-1 0-1,0 0 0,0 0 1,0 0-1,0 0 1,1 0-1,-1 0 1,0 0-1,0 0 1,0-1-1,0 1 0,1 0 1,-1 0-1,0 0 1,0 0-1,0 0 1,0 0-1,1-1-801,-1 1 801,0-1 0,0 1 1,0 0-1,0 0 1,1 0-1,-1 0 1,0-1-1,0 1 1,0 0-1,0 0 0,0 0 1,0 0-1,0-1 1,0 1-1,0 0 1,0 0-1,-1 0 0,5-11-776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5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9 320,'-1'-9'8755,"1"9"-8587,0 0 0,0 0 1,-1 0-1,1 0 0,-16 7 3604,-17 18 388,6 7-901,26-31-3388,0 1 0,1-1 0,-1 1 0,0-1 0,0 1 0,1-1 0,-1 1 0,1 0 0,0-1-1,-1 1 1,1 0 0,0 0 0,0-1 0,0 1 0,0 0 0,0 0 0,0-1 0,1 1 0,-1 0 0,1-1 0,-1 1 0,2 2 0,-1-3-298,0 0 1,0 0-1,0 0 0,0-1 1,1 1-1,-1 0 1,0-1-1,1 1 0,-1-1 1,0 1-1,1-1 0,-1 0 1,1 1-1,-1-1 0,0 0 1,1 0-1,2 0 0,35-1-3065,-23 0 1004,3 1 1221,1-1-1,25-5 0,-38 5 1255,-1 0-1,0 0 1,-1-1 0,1 0 0,0 0 0,0-1-1,-1 1 1,0-1 0,1-1 0,-1 1 0,7-7 0,-11 9 177,-1 0 0,1 0 0,0 0 0,-1 0 1,1-1-1,-1 1 0,1 0 0,-1-1 0,1 1 1,-1 0-1,0-1 0,0 1 0,0 0 0,0-1 1,0 1-1,0-1 0,0 1 0,0 0 0,0-1 1,-1 1-1,1 0 0,0-1 0,-1 1 0,0 0 1,1 0-1,-1-1 0,1 1 0,-1 0 0,0 0 1,0 0-1,0 0 0,0 0 0,0 0 0,0 0 1,0 0-1,0 0 0,0 0 0,0 1 0,-1-1 1,1 0-1,-1 0 0,-3 1 561,0-1 0,0 1 0,0 0 0,0 0 0,0 0 0,0 1 0,0 0 0,0 0 0,1 0 0,-1 1 0,0-1 0,1 1 0,-1 0 0,1 1 0,-9 4 0,10-5-639,0 1 0,0-1 0,0 1-1,0-1 1,0 1 0,1 0 0,-1 0 0,1 0 0,0 1 0,0-1 0,0 0 0,0 1-1,1-1 1,-1 1 0,1 0 0,0 0 0,0-1 0,0 1 0,0 0 0,1 4 0,0-7-141,1-1 0,-1 1 0,0 0 0,1 0 1,0-1-1,-1 1 0,1 0 0,-1-1 0,1 1 1,0-1-1,-1 1 0,1-1 0,0 1 1,0-1-1,-1 1 0,1-1 0,0 0 0,0 1 1,0-1-1,0 0 0,-1 0 0,1 0 0,0 0 1,0 0-1,0 0 0,0 0 0,0 0 0,0 0 1,0 0-1,28-3-438,-24 1 478,-1-1 0,1 0 1,-1 0-1,0 0 1,0 0-1,0-1 1,0 1-1,3-6 1,-3 5 182,0-1 1,1 1-1,-1 0 1,1 1-1,9-7 1,-14 10-149,1-1 0,-1 1 0,0 0 0,1 0-1,-1 0 1,0 0 0,1 0 0,-1-1 0,0 1 0,1 0 0,-1 0 0,0 0-1,1 0 1,-1 0 0,0 0 0,1 0 0,-1 0 0,0 0 0,1 1 0,-1-1 0,0 0-1,1 0 1,-1 0 0,0 0 0,1 0 0,-1 1 0,0-1 0,1 0 0,-1 0 0,0 0-1,0 1 1,1-1 0,-1 0 0,0 1 0,5 16 239,-5 28-671,0-33 45,0-2-492,3 26-3199,10-15-7745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1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31 1505,'0'-1'309,"1"0"0,-1 0 0,0-1 1,0 1-1,0 0 0,0 0 0,-1 0 0,1 0 1,0 0-1,0 0 0,-1 0 0,1 0 0,-1 0 1,1 0-1,-1 0 0,1 0 0,-1 0 0,1 0 1,-1 0-1,0 0 0,0 1 0,1-1 0,-1 0 1,0 0-1,0 1 0,0-1 0,0 0 0,0 1 1,0-1-1,0 1 0,0 0 0,0-1 0,0 1 1,0 0-1,0-1 0,0 1 0,0 0 0,0 0 1,0 0-1,0 0 0,0 0 0,-1 0 0,1 0 1,0 1-1,0-1 0,0 0 0,0 0 1,0 1-1,0-1 0,0 1 0,-1 0 0,-35 18 8695,18-4-6772,5 0-1383,1 0 1,0 1 0,1 0 0,-14 26 0,21-32-880,0 0 0,0 0 0,1 1 0,1 0-1,-1-1 1,2 1 0,0 1 0,0-1 0,0 15 0,2-15 44,0-1-1,1 1 1,0 0 0,0-1-1,2 1 1,-1-1 0,5 12-1,-5-19-77,-1 1-1,1 0 1,0-1-1,1 1 1,-1-1-1,1 0 1,-1 0-1,1 0 0,0 0 1,0 0-1,0 0 1,0-1-1,1 1 1,-1-1-1,1 0 1,0 0-1,-1-1 1,1 1-1,0-1 1,8 2-1,1 0-2532,1 0-1,25 0 1,-36-3 1819,1 0 1,-1 0-1,0 0 1,0-1-1,1 1 1,-1-1-1,0 0 1,4-2-1,-6 3 342,0-1 1,0 1-1,0-1 0,0 1 0,-1-1 1,1 0-1,0 1 0,0-1 1,0 0-1,-1 0 0,1 1 0,-1-1 1,1 0-1,-1 0 0,1 0 1,-1 0-1,1 0 0,-1 0 0,0 0 1,1 0-1,-1 0 0,0 0 1,0 0-1,0 0 0,0-1 0,0-8-4950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6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3 544,'-35'0'28329,"40"0"-24916,5 0-4607,18-2 1290,33 2-426,-58 0 268,0 0 0,0 0 0,0 1 0,0-1 0,-1 1 0,1 0 0,0 0 0,0 0 0,-1 0-1,1 1 1,0-1 0,-1 1 0,0-1 0,1 1 0,-1 0 0,3 3 0,-4-4 46,0 0-1,0 0 1,0 1-1,0-1 1,0 0-1,-1 0 1,1 1 0,0-1-1,-1 0 1,1 1-1,-1-1 1,0 1 0,1-1-1,-1 1 1,0-1-1,0 1 1,0-1-1,0 1 1,0-1 0,0 1-1,0-1 1,0 1-1,-1-1 1,1 1-1,-1-1 1,1 0 0,-1 1-1,1-1 1,-1 0-1,0 1 1,0-1 0,1 0-1,-1 0 1,0 0-1,0 1 1,0-1-1,-1 0 1,1 0 0,0-1-1,0 1 1,0 0-1,-3 1 1,-5 3 6,-1 0 0,1-1 0,-1 0 0,-18 4-1,21-6 2,0-1 3,0 0 0,0 0-1,0-1 1,-13-1 0,4 1-5,14 0 83,38 15-582,-13-2 416,-20-11 72,1-1-1,-1 1 1,1 0 0,-1 0-1,0 0 1,0 0 0,0 1-1,0-1 1,4 6 0,-5-5 23,0 0 0,-1 0 1,1 0-1,0 0 1,-1 0-1,0 0 0,0 1 1,0-1-1,0 0 1,0 1-1,-1-1 1,0 1-1,1-1 0,-1 1 1,-1 4-1,1-5 4,0-1 0,-1 0 0,1 0-1,-1 0 1,0 0 0,0 0 0,1 0-1,-1 0 1,-1 0 0,1 0 0,0 0 0,0 0-1,-1-1 1,1 1 0,-1 0 0,1-1-1,-1 1 1,0-1 0,1 0 0,-1 0-1,0 1 1,0-1 0,0 0 0,0-1 0,-3 2-1,-7 2 38,0-2-1,0 1 1,-18 0-1,-1-2-5961,30-1 5629,1 0 0,-1 0-1,1 0 1,0 0 0,-1-1 0,1 1 0,0 0 0,-1 0 0,1 0 0,-1-1 0,1 1 0,-2-3-2329,1 3 2329,1-1 0,0 1 0,0-1 0,0 1 0,0 0 0,0-1 0,0 1 0,0-1 0,0 1-1,-1-1 1,2 1 0,-1 0 0,0-1 0,0 1 0,0-1 0,0 1 0,0-1 0,0 1 0,0 0 0,1-1 0,7-21-5445,2 11 3466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7 672,'-42'-7'7740,"42"8"-7653,0 0 0,0 0 0,0 0 0,0 0 0,1 0 0,-1-1 0,0 1 0,0 0 0,1 0 0,-1 0 0,0 0 0,1-1 0,-1 1 0,1 0 0,0 1 0,7 2 14,-1-1 0,1 1 0,17 3 0,-18-5-93,1 0 1,-1 1-1,0 0 0,0 0 1,8 5-1,-15-8 29,0 0-1,1 0 1,-1 0-1,0 0 0,0 0 1,1 0-1,-1 0 1,0 0-1,1 1 1,-1-1-1,0 0 1,0 0-1,1 0 1,-1 0-1,0 1 1,0-1-1,0 0 1,1 0-1,-1 1 1,0-1-1,0 0 1,0 0-1,0 1 1,0-1-1,0 0 1,1 1-1,-1-1 1,0 0-1,0 0 1,0 1-1,0-1 1,0 0-1,0 1 1,0-1-1,0 0 1,0 1-1,0-1 1,0 0-1,0 0 1,-1 1-1,1-1 1,0 0-1,0 1 1,0-1-1,0 0 1,0 0-1,-1 1 1,1-1-1,0 0 1,0 0-1,0 0 1,-1 1-1,1-1 1,0 0-1,0 0 1,-1 0-1,1 1 1,0-1-1,0 0 0,-1 0 1,-21 7 1875,16-6-1584,-23 10 1429,23-8-1511,-1-1 1,1 1 0,-1-1 0,0 0 0,0-1 0,-7 1-1,12-2-126,6 20-269,-1-18 109,-1 1 1,1-1-1,0 0 1,-1 1-1,1-1 0,0 0 1,1-1-1,-1 1 1,0-1-1,0 1 0,1-1 1,3 1-1,16 8-72,-21-9 133,0 1 0,1-1-1,-1 1 1,0-1 0,0 1 0,0 0 0,0 0 0,0 0-1,-1 0 1,1 0 0,-1 0 0,1 0 0,-1 0-1,0 1 1,0-1 0,0 1 0,0-1 0,0 1-1,0-1 1,0 5 0,-1-5 56,0-1 0,-1 1 0,1 0 0,0-1 0,-1 1 0,1 0 0,-1-1 0,0 1 1,1-1-1,-1 1 0,0-1 0,0 1 0,0-1 0,0 1 0,0-1 0,0 0 0,-1 0 0,1 1 0,0-1 0,-1 0 0,1 0 0,0 0 0,-1-1 0,1 1 0,-1 0 0,0-1 0,1 1 0,-1 0 1,1-1-1,-1 0 0,-3 1 0,-11 3-406,-20 3 1928,24-6-4598,-3 0-3826,32-12-632,-10 6 6054,8-2-1606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12 1024,'-3'-11'5017,"-2"15"-2437,-3 19-799,8-6-1520,1 1-1,1 0 1,1-1 0,0 1 0,1-1-1,9 23 1,-9-28-212,-1 0 0,-1 0 0,0 1 1,0-1-1,-1 1 0,-1 14 0,0-27-44,0 1 1,0-1-1,0 1 0,0-1 0,-1 1 0,1-1 1,0 1-1,0-1 0,0 1 0,0-1 0,-1 1 1,1-1-1,0 1 0,0-1 0,-1 1 0,1-1 1,0 0-1,-1 1 0,1-1 0,0 1 0,-1-1 1,1 0-1,-1 0 0,1 1 0,0-1 1,-1 0-1,1 0 0,-1 1 0,1-1 0,-1 0 1,1 0-1,-1 0 0,1 0 0,-2 0 0,-24-3-612,18 1-7,-1-2 0,0 1 0,-13-9 0,19 10 460,0 0 1,0-1-1,1 1 0,-1-1 1,1 0-1,0 1 1,0-1-1,0-1 0,0 1 1,0 0-1,1 0 1,-1-1-1,1 1 0,0 0 1,0-1-1,0 0 1,1 1-1,-1-1 0,1 1 1,0-1-1,0 0 1,0 1-1,0-1 0,1 1 1,-1-1-1,1 0 1,0 1-1,0-1 0,2-3 1,-1-1 179,1 1 0,1-1 0,-1 1 0,1-1 0,0 1 0,1 0 0,0 1 0,0-1 0,0 1 0,1 0 0,12-10 0,-12 12 463,0 0-1,1 1 0,-1 0 0,1 1 1,-1 0-1,1 0 0,0 0 0,0 0 0,0 1 1,0 1-1,0-1 0,0 1 0,0 0 0,8 1 1,6 0 175,88 14 104,-109-15-789,-18 1-2121,5 0-603,4-3-4325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12 129 160,'3'-12'843,"-2"-1"0,1 1 0,-1-1-1,-1 1 1,-1-16 0,0-3 9451,0 32-10212,0-1 1,0 1-1,0 0 0,0 0 1,1 0-1,-1 0 0,0 0 1,1 0-1,-1 0 0,0 0 1,1 0-1,-1 1 0,1-1 0,0 0 1,-1 0-1,1 0 0,0 2 1,-5 23 172,5-24-236,0-1-1,0 0 1,0 1 0,0-1 0,0 1 0,0-1-1,0 0 1,1 1 0,-1-1 0,0 0 0,1 1 0,-1-1-1,1 0 1,0 1 0,-1-1 0,1 0 0,0 0-1,0 0 1,0 0 0,0 0 0,0 0 0,1 1-1,0-1 124,0 0 0,0 0 0,0-1 0,1 1 0,-1-1 0,0 0 0,0 0-1,0 0 1,0 0 0,0 0 0,1 0 0,-1 0 0,0-1 0,0 1 0,3-2-1,-2 1 85,0 0 0,-1 0-1,1 0 1,0 1-1,0-1 1,0 1 0,-1 0-1,1 0 1,0 0-1,0 0 1,0 0 0,2 1-1,-3 0-170,0 1 1,-1-1-1,1 1 1,-1-1-1,1 1 0,-1-1 1,0 1-1,1 0 0,-1 0 1,0 0-1,0 0 0,-1 0 1,1 0-1,0 0 1,-1 0-1,1 2 0,0-1-44,0-1-1,0 1 0,1-1 0,-1 1 1,1-1-1,-1 1 0,1-1 1,0 0-1,0 0 0,-1 0 1,2 0-1,-1 0 0,0 0 1,0 0-1,1-1 0,-1 1 1,0-1-1,1 0 0,0 0 1,-1 0-1,1 0 0,0 0 0,-1 0 1,4 0-1,-2-1 177,0 0 0,0 0 0,0 0 0,0 0 0,0-1 0,0 1 0,0-1 0,0 0 0,0 0 0,0-1 0,-1 1 0,1-1 0,-1 0 0,1 0 0,-1 0 0,7-5-1,-7 4 225,1-1-1,-1 1 0,1-1 1,-1 0-1,0 0 0,0 0 0,-1 0 1,1-1-1,-1 1 0,0-1 1,0 1-1,-1-1 0,2-5 0,2-26-813,-4 0-4167,45 43-21796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9 400,'0'0'234,"0"-1"-1,0 1 1,0 0-1,0-1 1,0 1 0,0 0-1,0-1 1,0 1-1,0 0 1,0-1-1,-1 1 1,1 0 0,-2-3 2101,2 3-2101,0 0-1,-1 0 1,1-1-1,0 1 1,-1 0 0,1 0-1,0 0 1,-1 0-1,1 0 1,0 0-1,-1-1 1,-16 4 3730,14-2-3467,-1 1 1,1-1 0,0 1-1,-1 0 1,1 0-1,0 0 1,-4 4 0,0 2 227,2 0 0,-1 1 0,1-1 0,0 1 1,-7 18-1,9-16-658,0-1 0,1 1 1,0 0-1,0 0 0,1 0 1,1 0-1,0 0 0,2 20 0,-1-28-102,0 0-1,-1-1 1,1 1-1,0-1 1,1 1-1,-1-1 1,0 1-1,1-1 1,-1 0-1,1 1 1,0-1-1,0 0 1,0 0-1,0 0 1,0-1-1,0 1 1,0 0-1,1-1 1,-1 1-1,1-1 1,-1 0-1,1 0 1,-1 0-1,1 0 1,0 0-1,-1-1 1,1 1-1,0-1 1,0 0-1,-1 1 1,1-1-1,0-1 1,0 1-1,2-1 1,-2 1 84,0 0 0,0 0 0,0 0 0,0-1 0,0 1 0,-1-1 0,1 0 0,0 0 0,0 0 0,-1 0 0,1-1 0,-1 1 1,1-1-1,-1 1 0,1-1 0,-1 0 0,0 0 0,0 0 0,0 0 0,0 0 0,0-1 0,-1 1 0,1-1 0,-1 1 0,1-1 0,-1 1 0,0-1 0,0 0 0,0 1 1,0-1-1,-1 0 0,1-5 0,0 7 5,-1 0 0,0 0 0,0 0 0,0 0 0,0 0 0,0 0 1,0 0-1,-1 0 0,1 0 0,0 0 0,0 0 0,-1 0 0,1 0 0,0 1 1,-1-1-1,1 0 0,-1 0 0,1 0 0,-1 1 0,0-1 0,1 0 0,-1 0 1,0 1-1,0-1 0,-22-1-8,9 2-98,12 0-134,0 0 1,0 0-1,0 0 0,0 0 1,0 0-1,0 1 1,0-1-1,0 0 0,0 1 1,1 0-1,-1-1 0,0 1 1,0 0-1,-2 2 0,-6 7-5516,43-10-5746,14-14 9269,-20 2 1141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4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90 32,'19'-9'339,"10"-8"-69,-27 16 141,-1 0 0,0 0 0,0 0-1,0 0 1,0 0 0,0-1 0,0 1 0,0 0 0,-1 0 0,1-1 0,0 1 0,-1-1 0,1 1 0,-1 0 0,0-1 0,1 1 0,-4-6 4608,-1 6-4206,1 1 1,-1 0 0,1 0 0,-1 0-1,1 0 1,0 0 0,-7 2-1,6 3-720,0 0 0,0 0-1,0 1 1,1-1-1,0 1 1,0-1 0,-3 9-1,5-11-96,0 1 0,0-1-1,0 0 1,0 1 0,1-1-1,-1 0 1,1 1 0,0-1-1,0 1 1,0-1 0,0 1-1,1-1 1,0 0-1,-1 1 1,1-1 0,2 4-1,-1-5-7,-1-1 0,1 1 0,0-1-1,0 0 1,0 0 0,0 0 0,0 0-1,1 0 1,-1 0 0,0 0 0,0-1-1,1 1 1,-1-1 0,0 1 0,1-1-1,-1 0 1,0 0 0,1 0-1,3-1 1,50-6-223,-53 6 244,0 0 0,0 0 0,0 0-1,0 0 1,0 0 0,0-1 0,0 1 0,0-1-1,-1 0 1,1 0 0,0 0 0,-1 0 0,0-1-1,0 1 1,0 0 0,0-1 0,0 0 0,0 1-1,0-1 1,-1 0 0,1 0 0,-1 0 0,0 0-1,0 0 1,0 0 0,-1 0 0,1 0 0,-1-1 0,1-4-1,-2 6-21,0 0-1,0 0 1,-1 0-1,1 0 1,0 0 0,-1 1-1,0-1 1,1 0-1,-1 1 1,0-1-1,0 1 1,0-1-1,0 1 1,-2-1-1,-33-20-2316,34 21 2044,-15-10-3578,17 11 3508,1-1 0,-1 1 0,1-1 0,-1 0 1,1 1-1,-1-1 0,1 0 0,0 1 0,-1-1 0,1 0 0,0 1 0,0-1 0,-1 0 0,1 1 0,0-1 0,0 0 0,0 0 0,0 1 0,0-1 1,0 0-1,0 0 0,0 1 0,0-1 0,1-1 0,1-2-1557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8 288,'34'-3'3516,"-30"2"-3226,0 0 1,0 0-1,0 1 1,0-1-1,0 1 0,0 0 1,0 0-1,1 0 1,-1 1-1,0 0 1,0-1-1,0 1 0,0 1 1,0-1-1,0 1 1,-1-1-1,1 1 1,0 0-1,3 3 0,-1 1-101,0 1-1,0-1 1,0 1 0,-1 0-1,-1 0 1,1 1-1,-1-1 1,0 1-1,-1 0 1,0 0-1,0 0 1,0 1-1,-1-1 1,-1 1-1,1-1 1,-2 1-1,1-1 1,-1 1-1,0 0 1,-3 15 0,2-20-209,0 1 0,0-1 0,0 0 1,-1 0-1,0 0 0,1 0 0,-2 0 1,1-1-1,0 1 0,-1 0 1,0-1-1,1 0 0,-1 0 0,-1 0 1,1 0-1,0 0 0,-1 0 1,1-1-1,-1 0 0,0 0 0,0 0 1,0 0-1,0 0 0,0-1 0,0 0 1,0 0-1,-9 1 0,-7-1-1311,-29-3-3970,29-4 2356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1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14 150 32,'-13'2'11995,"13"1"-10744,0 0 0,1 1 0,-1-1 0,1 0 0,0 0 0,0 0 0,0 0 0,2 3 0,24 35 5638,-9-15-4297,-11-14-2592,-5-8 0,0 0 0,0 0 0,1 0 0,-1 0 0,1 0 0,0-1 0,5 5 0,-2-2 0,-5-5 0,-1 0 0,1-1 0,0 1 0,0 0 0,0 0 0,-1-1 0,1 1 0,0-1 0,0 1 0,0-1 0,0 1 0,0-1 0,0 1 0,0-1 0,0 0 0,0 1 0,0-1 0,3 0 0,-3 0 0,0 1 0,1-1 0,-1 0 0,1 1 0,-1-1 0,1 1 0,-1-1 0,0 1 0,1 0 0,-1-1 0,0 1 0,0 0 0,0 0 0,1 0 0,-1 0 0,0 0 0,1 2 0,-1-2 0,-1 0 0,1 0 0,0 0 0,0 0 0,0 0 0,1 0 0,-1-1 0,0 1 0,0 0 0,0-1 0,1 1 0,-1 0 0,0-1 0,0 0 0,1 1 0,2 0 0,-3-2 0,1 0 0,-1 0 0,1 0 0,-1 0 0,0 0 0,0 0 0,1-1 0,-1 1 0,0 0 0,0-1 0,0 1 0,0-1 0,0 1 0,0-3 0,21-35 0,-11 18 0,7-11 0,1 1 0,2 0 0,1 2 0,1 0 0,49-45 0,-64 66 0,12-11 0,-19 18 0,-1 1 0,0 0 0,1-1 0,-1 1 0,0-1 0,1 1 0,-1 0 0,0 0 0,1-1 0,-1 1 0,1 0 0,-1 0 0,1-1 0,-1 1 0,1 0 0,-1 0 0,0 0 0,1 0 0,-1 0 0,1 0 0,-1 0 0,1 0 0,-1 0 0,1 0 0,-1 0 0,1 0 0,-1 0 0,1 0 0,-1 0 0,1 0 0,-1 1 0,1-1 0,-1 0 0,1 0 0,-1 1 0,1-1 0,-1 1 0,0 0 1,0 0-1,1-1 0,-1 1 0,0 0 1,0 0-1,0 0 0,0 0 0,0-1 1,0 1-1,-1 0 0,1 0 0,0 0 1,0 0-1,-1-1 0,1 1 0,0 0 1,-1 0-1,1-1 0,-1 1 1,1 0-1,-1-1 0,1 1 0,-1 0 1,1-1-1,-1 1 0,0-1 0,1 1 1,-1-1-1,0 1 0,1-1 0,-1 1 1,0-1-1,-1 1 0,-1 0-13,0 1 0,0 0 0,1-1 1,-1 0-1,0 0 0,-1 0 0,1 0 0,-4 1 0,-24-2-4214,-15 0-11832,32 0 10344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2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1 176,'0'0'8409,"0"9"-7097,0-3 3544,0 82 5971,0 3-4494,1-84-6267,0-1 0,0 0-1,1 0 1,-1 0 0,1 0-1,1 0 1,-1-1 0,1 1-1,0-1 1,0 1 0,1-1-1,5 6 1,-8-9-66,0 0 0,1 0 0,-1 0 0,0 0 0,0 0 0,0 0 0,-1 1 0,1-1 0,0 0 0,-1 0 0,1 1 0,-1 2 0,6 17 0,5 2 0,-10-12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3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12 32767,'-19'0'0,"6"0"0,-8 0 0,2 0 0,0 12 0,-7 3 0,7-15 0,-2 19 0,2-19 0,0 0 0,1 12 0,4-12 0,1 0 0,13-5-3169,5-9-2850,9 2-496,-1-7 272,-5-1 1201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0 112,'0'0'21266,"19"0"-17059,45 0 715,33 0-2803,-97 0-2115,1 0 1,-1 1 0,1-1 0,-1 0-1,0 0 1,1 0 0,-1 1 0,1-1-1,-1 0 1,0 0 0,1 1 0,-1-1-1,0 0 1,1 1 0,-1-1 0,0 1 0,0-1-1,1 0 1,-1 1 0,0-1 0,0 1-1,0-1 1,1 0 0,-1 1 0,0-1-1,0 1 1,0-1 0,0 1 0,0-1-1,0 1 1,0 0 0,0 0-5,0-1-1,0 1 1,0-1 0,0 1-1,0-1 1,0 1 0,0 0-1,1-1 1,-1 1 0,0-1 0,0 1-1,0-1 1,1 1 0,-1-1-1,0 1 1,1-1 0,-1 1-1,0-1 1,1 1 0,-1-1-1,1 1 1,-1-1 0,1 0-1,-1 1 1,1-1 0,-1 0 0,1 0-1,-1 1 1,1-1 0,-1 0-1,1 0 1,0 0 0,-1 0-1,1 1 1,0-1 0,0 1 0,0 0 0,-1 0 0,1 0 0,0 0 0,-1-1 0,1 1 0,-1 0 0,1 0 0,-1 0 0,1 0 0,-1 0 0,0 1 0,1-1 0,-1 0 0,0 0 0,0 0 0,0 0 0,0 0 0,0 0 0,0 0 0,-1 2 0,1 40 0,0-31 0,0-8 0,-1 0 0,1 0 0,-1 0 0,0 0 0,0 0 0,0 0 0,0 0 0,-1-1 0,0 1 0,-2 4 0,3-7 0,0 1 0,0 0 0,0 0 0,-1-1 0,1 1 0,0-1 0,-1 1 0,0-1 0,1 0 0,-1 0 0,0 1 0,1-1 0,-1 0 0,0 0 0,0-1 0,0 1 0,0 0 0,0-1 0,0 1 0,0-1 0,-3 1 0,3-1 0,0 1 0,1 0 0,-1 0 0,1-1 0,-1 1 0,1 0 0,-1 0 0,1 1 0,0-1 0,0 0 0,-1 0 0,1 0 0,0 1 0,0-1 0,-1 3 0,-13 12 0,-32 28 0,2 0 0,26-21 0,18-20 0,0-1 0,-1 0 0,1 0 0,-1 1 0,0-1 0,0 0 0,1 0 0,-1-1 0,-1 1 0,1 0 0,-4 2 0,-20 22 0,10-14 0,5-10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1 118 32767,'0'-8'-1585,"0"-6"-4017,5-5-497,9-8 176,12 3 801,12-2 1200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7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21 256,'-16'0'2543,"59"0"12884,7 0-7016,30 0-4668,112 0-3050,-189-1-614,0 1 0,0 0 0,-1-1-1,1 0 1,0 1 0,0-1 0,-1 0 0,1-1 0,4-1 0,-5 1-9,0 1 0,1 0 0,-1 0 1,1 0-1,-1 0 0,1 0 0,-1 1 1,1-1-1,3 0 0,-4 1 85,-2 0-153,1 0 1,-1 0-1,1 0 1,0 0-1,-1 0 0,1 0 1,0 0-1,-1 0 1,1 0-1,-1 0 0,1 0 1,0 0-1,-1 1 1,1-1-1,-1 0 0,1 0 1,0 1-1,-1-1 1,2 1-1,-1 4-2,1-1 0,-1 1 0,0 0 0,0 0 0,0 0 0,0 0 0,-1 0 0,0 0 0,0 1 0,-2 9 0,1 1 0,1-14 0,0 0 0,0 0 0,-1 0 0,1 0 0,-1 0 0,1 0 0,-1 0 0,0 0 0,-2 4 0,-3 15 0,6 12 0,0-19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8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32 31486,'0'0'-5970,"-13"-20"-7541,-1 8 8101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97 320,'0'0'731,"-7"-13"5211,2 9-4326,-1 0 1,1 1 0,-1 0 0,0 0 0,0 0-1,0 1 1,0-1 0,0 1 0,-11-1 0,-35-1 3550,51 5-5156,-1-1 1,1 1-1,-1 0 1,1 0-1,0 0 1,-1 0-1,1 0 1,0 0-1,-1 1 1,1-1-1,0 0 1,0 1-1,0-1 1,0 1-1,1-1 1,-1 1-1,0-1 1,0 1-1,1-1 1,-1 1-1,1 0 1,0-1-1,-1 4 1,-7 43-699,8-47 581,0 1-1,0-1 1,0 1 0,0-1 0,0 1 0,0-1 0,1 0-1,-1 1 1,0-1 0,1 1 0,-1-1 0,1 0 0,-1 1-1,1-1 1,0 0 0,0 0 0,-1 1 0,1-1-1,0 0 1,0 0 0,0 0 0,0 0 0,0 0 0,2 1-1,1-1-107,-1 0 0,1 0 0,0 0 0,0 0 0,-1 0 0,1-1 0,0 0 0,6 0 0,-6-1 276,1 1 0,-1-1-1,0 0 1,0 0 0,1 0 0,-1-1 0,0 0-1,-1 1 1,1-1 0,0-1 0,0 1 0,-1 0-1,1-1 1,-1 0 0,0 0 0,0 0-1,0 0 1,0 0 0,0-1 0,-1 1 0,0-1-1,0 0 1,0 0 0,0 0 0,0 0 0,1-6-1,2-3 1233,-2 1 0,1-1 0,-2 1-1,1-1 1,0-21 0,-5 77-2725,1-22-4329,1 0 1,3 37-1,-2-57 5381,-1 0 1,0 1-1,0-1 0,1 0 0,-1 0 1,0 1-1,1-1 0,-1 0 0,1 0 1,0 0-1,-1 1 0,1-1 1,0 0-1,0 0 0,0 0 0,0 0 1,-1 0-1,2-1 0,-1 1 0,0 0 1,2 1-1,-2-2 94,1 1 0,0-1 0,-1 0 0,1 1 1,0-1-1,-1 0 0,1 0 0,0 0 0,-1 0 0,1-1 0,0 1 1,-1 0-1,1-1 0,2 0 0,2-2 155,-1 1 0,0-1 0,0 0 0,0 0 0,0 0 1,-1-1-1,1 0 0,5-5 0,-8 7 290,0-1 1,-1 1-1,1 0 0,0 0 1,-1-1-1,0 1 0,1-1 1,-1 0-1,0 1 1,-1-1-1,2-3 0,1-5 1299,-1 4-1665,2-5 6763,-3 19-1439,-1-3-4634,-1 0 0,0-1 0,0 1 0,0 0 0,0-1 0,0 1 0,-1-1 0,0 0 0,-3 6 0,3-6-127,0 0 1,0 0 0,0 1 0,1-1-1,0 1 1,-1-1 0,1 1 0,0-1-1,0 8 2656,2-35-2538,-1 9-449,3 7-48,1-1 0,0 1 0,0 0 0,1 0 0,0 0-1,0 0 1,1 1 0,0 0 0,13-11 0,-18 17-16,0 0 0,0 0 0,0 0 0,0 0 0,0 0 0,0 0 0,0 0 0,0 0 0,0 1 0,0-1 0,1 1 0,-1-1 0,0 1 0,0-1 0,1 1 0,-1 0 0,0-1 0,1 1 0,-1 0 0,1 0 0,-1 0 0,0 0 0,1 0 0,-1 0 0,0 1 0,1-1 0,-1 0 0,0 1 0,0-1 0,1 1 0,-1-1 0,0 1 0,0 0 0,0-1-1,1 1 1,-1 0 0,0 0 0,0 0 0,0 0 0,0 0 0,1 2 0,3 5-947,-1 0 0,1 1-1,-2-1 1,1 1-1,2 12 1,6 12-5555,-11-31 6128,0 0 1,0-1-1,0 1 0,0 0 1,1 0-1,-1 0 1,0-1-1,1 1 1,-1-1-1,1 1 0,0-1 1,-1 1-1,1-1 1,0 0-1,0 0 1,0 0-1,0 0 0,0 0 1,0 0-1,0-1 1,0 1-1,0-1 1,0 1-1,0-1 0,3 0 1,3 0-446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0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1 128,'0'0'13294,"0"29"392,0-24-12706,-1-3-647,1 1 0,0-1 0,0 0 1,0 1-1,0-1 0,0 1 1,1-1-1,-1 0 0,1 1 0,-1-1 1,1 0-1,0 1 0,2 2 1,4 3-331,0 0 0,0 1 1,7 13-1,4 5-3,-16-24 0,1 0 0,-1 0 0,1-1 0,0 1 0,0-1 0,0 1 0,0-1 0,0 0 0,1 0 0,-1-1 0,1 1 0,-1-1 0,1 0 0,0 1 0,4-1 0,-5 0 0,1-1 0,0 1 0,0 0 0,0 0 0,0 0 0,0 0 0,-1 1 0,1-1 0,4 4 0,-5-3 0,1 0 0,-1-1 0,0 1 0,0-1 0,1 0 0,-1 0 0,1 0 0,-1 0 0,5 0 0,-7-1 0,0 0 0,0 0 0,0 0 0,0 0 0,0 0 0,0 1 0,0-1 0,0 0 0,0 1 0,0-1 0,0 1 0,-1-1 0,1 1 0,0-1 0,0 1 0,0 0 0,-1-1 0,1 1 0,0 0 0,-1 0 0,1 0 0,0-1 0,-1 1 0,1 0 0,-1 0 0,0 0 0,1 0 0,-1 0 0,0 0 0,1 0 0,-1 0 0,0 1 0,2 40 0,-3-28 0,0-12 0,0 0 0,0 0 0,0-1 0,-1 1 0,1 0 0,-1 0 0,1-1 0,-1 1 0,0-1 0,1 0 0,-1 1 0,0-1 0,0 0 0,0 0 0,0 0 0,0 0 0,0-1 0,0 1 0,-4 0 0,-26 17 0,17-6 0,0 0 0,-24 14 0,25-17 0,0 1 0,0 0 0,-18 17 0,24-14 0,-1 1 0,9-14 0,0 0 0,0 0 0,0 1 0,-1-1 0,1 0 0,0 0 0,0 0 0,0 0 0,0 0 0,0 1 0,0-1 0,0 0 0,0 0 0,0 0 0,0 0 0,-1 0 0,1 0 0,0 1 0,0-1 0,0 0 0,0 0 0,0 0 0,0 0 0,-1 0 0,1 0 0,0 0 0,0 0 0,0 0 0,0 0 0,-1 0 0,1 0 0,0 0 0,0 0 0,0 0 0,0 0 0,-1 0 0,1 0 0,0 0 0,0 0 0,0 0 0,0 0 0,0 0 0,-1 0 0,1 0 0,0 0 0,0 0 0,0 0 0,0 0 0,0-1 0,-1 1 0,1 0 0,0 0 0,0 0 0,17-45-984,-11 26-2775,12-51-16691,-17 50 12908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1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0 304,'0'0'1518,"0"6"-1696,-1-5 1231,1 1 0,0-1-1,0 0 1,0 1-1,0-1 1,0 1 0,0-1-1,1 0 1,-1 1-1,0-1 1,1 0 0,-1 1-1,1 1 1,368-3 12043,-369 26-10812,0 156-1278,-2-165-1006,-1 0 0,0-1 0,-1 0 0,0 1 0,-2-2 0,-11 27 0,7-19 0,6-3 0,6-40 0,-2-5-4277,0-33-14112,0 43 13618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48,'0'0'12182,"0"0"-12018,1-1 0,-1 1 1,1 0-1,-1 0 0,1 0 1,-1 0-1,1 0 0,-1 0 0,1 0 1,0 0-1,-1 0 0,1 0 1,-1 1-1,1-1 0,-1 0 1,1 0-1,-1 0 0,1 1 1,-1-1-1,1 0 0,0 1 1,0 1 25,0 2 483,0-1 1,1 1 0,0 0 0,0 0-1,0-1 1,0 0 0,0 1-1,6 5 1,55 79 3472,14 3-2868,-73-87-1258,0-1-1,-1 0 1,1 1 0,0-1-1,1-1 1,-1 1-1,0-1 1,1 1 0,-1-1-1,9 2 1,-12-4-17,-1 0 0,1 0 1,0 0-1,-1 0 0,1 0 0,0 0 0,-1 0 1,1 0-1,0 0 0,-1 1 0,1-1 0,0 0 1,-1 0-1,1 1 0,0-1 0,-1 0 0,1 1 1,-1-1-1,1 1 0,0-1 0,-1 1 0,1-1 1,-1 1-1,0-1 0,1 1 0,-1-1 0,1 1 1,-1 0-1,1 0 0,-1 1 116,1-1 1,-1 1-1,1-1 0,-1 1 0,1-1 1,-1 1-1,0 0 0,0-1 1,0 1-1,0-1 0,0 1 0,0 0 1,0-1-1,0 1 0,-1 0 1,1-1-1,-1 1 0,1-1 0,-1 1 1,1-1-1,-3 3 0,-26 28 522,15-19-336,-70 77 1058,55-66-1363,24-20-232,8-24-16088,9 12 10854,1 1 768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27 192,'0'0'9068,"0"2"-8700,0-1 1,0 1-1,0 0 0,0 0 0,1 0 0,-1 0 0,1 0 1,0-1-1,-1 1 0,1 0 0,1 2 0,56 50 7900,-27-34-5575,-16-11-1395,24 12 890,6 10-582,-38-27-1371,1 1 0,-1 0-1,0 0 1,11 10 0,-11-9-148,1 0 0,0-1 0,13 7 0,-3-2 26,-3-5-86,2 17 80,-3-10-83,-13-11 3,0 0 1,0 0 0,0 0-1,0 0 1,0 0 0,1 0-1,-1-1 1,0 1-1,0 0 1,0-1 0,1 1-1,-1-1 1,0 1 0,1-1-1,-1 0 1,0 1-1,1-1 1,-1 0 0,0 0-1,1 0 1,-1 0 0,1 0-1,-1 0 1,0-1-1,1 1 1,-1 0 0,0-1-1,1 1 1,-1-1 0,0 1-1,0-1 1,0 0-1,1 1 1,-1-1 0,0 0-1,0 0 1,0 0 0,0 0-1,0 0 1,0 0 0,-1 0-1,1 0 1,0 0-1,0-2 1,19-19-28,29-27 0,-34 37 0,-1-2 0,-1 1 0,0-2 0,-1 0 0,20-32 0,-28 38 0,-4 8 0,0 1 0,0-1 0,0 0 0,0 1 0,0-1 0,0 1 0,1-1 0,-1 1 0,0-1 0,0 1 0,1-1 0,-1 1 0,0 0 0,1-1 0,-1 1 0,1-1 0,-1 1 0,0 0 0,1-1 0,-1 1 0,1 0 0,-1-1 0,1 1 0,-1 0 0,1 0 0,-1 0 0,1-1 0,-1 1 0,1 0 0,-1 0 0,1 0 0,0 0 0,-1 0 0,1 0 0,-1 0 0,1 0 0,-1 0 0,1 0 0,5-7-340,-3-22-9376,2-5-5904,2 20 8545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1 144,'0'0'6873,"2"12"-4078,0-10-2468,-1 0 0,1-1 0,0 1-1,0-1 1,0 1 0,0-1-1,0 0 1,1 1 0,-1-1-1,4 1 1,11 7 1367,-10-5-1146,0-1-1,1 0 0,-1 0 1,1 0-1,-1-1 0,1 0 1,0 0-1,0-1 0,0 0 1,13-1-1,25 5 1465,-29-2-1492,35 4 814,40 7 1489,-39-14 1651,-53 84-3991,0-82-483,-1 1 0,1 0 0,-1 0 0,0-1 0,0 1 0,-1 0 0,1-1 0,0 1 0,-1-1 0,1 0 0,-1 1 0,-2 1 0,-8 13 0,-21 40 0,31-44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27789,'0'-19'-6611,"0"-7"96,11-1 768,10-4 1441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2 192,'4'0'-668,"-4"0"824,1 0 1,-1 0 0,1 0-1,-1-1 1,1 1 0,-1 0 0,1 0 0,-1 0-1,1 0 1,-1 0 0,1 0 0,-1 0 0,1 0 0,-1 0 0,1 0 0,-1 0-1,1 0 1,-1 1 0,1-1 0,-1 0 0,1 0 0,-1 0 0,1 1-1,-1-1 1,0 0 0,1 1 0,-1-1 0,1 0 0,-1 1 0,0-1 0,1 0-1,-1 1 1,0-1 0,0 1 0,1-1 0,-1 1 0,0-1 0,0 1-1,1-1 1,-1 1 0,0-1 0,0 0 0,0 1 0,0 0 0,0 1 827,0 26 2869,0 101 9006,0-128-12796,0 1 1,0-1-1,1 1 1,-1 0-1,0-1 1,1 1 0,-1-1-1,1 0 1,-1 1-1,1-1 1,0 1-1,-1-1 1,1 0-1,0 1 1,0-1-1,0 0 1,0 0 0,0 0-1,0 0 1,3 2-1,29 13 1638,-5-3-820,-10 0-289,-14-9-415,1-1-1,0 1 1,0-1-1,1 0 1,8 4 0,-7-5-66,-1 1 1,0 0 0,1 1 0,-1-1 0,-1 1 0,7 6-1,12 6 59,-24-15-104,1 0 1,0-1-1,-1 1 0,1 0 0,-1-1 0,1 1 1,-1 0-1,1-1 0,-1 1 0,1 0 0,-1 0 1,0 0-1,1 0 0,-1-1 0,0 1 0,0 0 1,0 0-1,0 0 0,0 0 0,0 0 0,0 0 1,0-1-1,0 1 0,0 2 0,-1 1 51,1-1 21,0 10-79,1-3-59,-1-9 0,0 1 0,0-1 0,0 0 0,1 1 0,-1-1 0,-1 0 0,1 0 0,0 1 0,0-1 0,0 0 0,-1 1 0,1-1 0,-1 0 0,1 0 0,-1 0 0,1 1 0,-1-1 0,0 0 0,1 0 0,-1 0 0,0 0 0,0 0 0,0 0 0,0 0 0,0 0 0,-2 1 0,-43 40 0,31-32 0,1 0 0,0 1 0,-14 15 0,25-24 0,1 0 0,-1 0 0,1 0 0,-1 0 0,0 0 0,0 0 0,0-1 0,0 0 0,0 1 0,-1-1 0,-4 1 0,4-1 0,1 0 0,-1 0 0,1 0 0,-1 1 0,1-1 0,0 1 0,0 0 0,0 0 0,-5 4 0,-2 3 0,-17 22 0,20-18 200,8-18-1237,17-25-3995,73-80-13860,-58 79 15272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5 128,'-14'-3'3179,"14"2"-2859,0 1 0,-1 0 0,1 0 0,-1 0 0,1 0 0,0 0 1,-8 3 6722,7-2-6723,-1 10 2109,2-6-1787,0 1-140,-1 0-1,1 0 0,0 0 0,1 1 1,0-1-1,0 0 0,0 0 1,0 0-1,1 0 0,0-1 0,0 1 1,1 0-1,0-1 0,0 0 1,5 8-1,-4-7-303,1-1 0,0 1 0,0-1-1,0 0 1,0-1 0,1 1 0,-1-1 0,1 0 0,1-1 0,-1 1 0,12 4-1,-10-7-121,-1 1 0,0 1-1,1-1 1,-1 1-1,9 6 1,-9-5-27,0-1-1,0 0 1,1 0 0,12 2 0,3 2 257,-2-2 183,3 3 545,-24-8-923,1 1 1,0-1-1,0 1 0,-1-1 1,1 1-1,-1 0 0,1 0 1,0-1-1,-1 1 1,1 0-1,-1 0 0,0 0 1,1-1-1,-1 1 0,0 0 1,1 0-1,-1 0 1,0 0-1,0 0 0,0 0 1,0 0-1,0 0 0,0-1 1,0 1-1,0 0 0,0 0 1,0 0-1,0 0 1,-1 0-1,1 0 0,0 0 1,-1 0-1,1-1 0,0 1 1,-1 0-1,1 0 1,-2 0-1,-24 30-771,22-27 951,-22 14-291,23-16 0,0-1 0,0 1 0,0-1 0,1 1 0,-1 0 0,1 0 0,-1 0 0,-2 4 0,3-4 0,1-1 0,-1 1 0,0-1 0,1 1 0,-1-1 0,0 0 0,0 0 0,0 1 0,0-2 0,0 1 0,-1 0 0,-2 1 0,-17 9 0,-19 27 0,39-37-21,0 0 4,0-1 0,-1 1 0,1 0 0,0 0 0,0 0 0,0 1 0,1-1 0,-1 0 0,0 1 0,0-1 0,1 1 0,-1-1 0,1 1 0,-1 0 0,1 0 0,0 0 0,0 0 0,0 0 1,0 0-1,0 0 0,0 0 0,0 0 0,1 0 0,-1 1 0,1-1 0,0 0 0,-1 3 0,9-49-21214,-2 14 15762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1 400,'-4'0'448,"1"-1"1,-1 2-1,0-1 0,1 0 1,-1 1-1,0-1 0,1 1 0,-1 0 1,1 0-1,-1 1 0,-3 1 1,5-1-142,1-1 0,-1 1 0,1-1 0,0 1 0,-1-1 0,1 1 0,0 0 1,0 0-1,0-1 0,0 1 0,1 0 0,-1 0 0,0 0 0,1 0 1,-1 0-1,1 0 0,0 0 0,0 0 0,0 0 0,0 0 0,0 3 0,0-3-51,0-1-1,0 1 1,0-1-1,0 1 1,0-1-1,0 1 0,0-1 1,1 1-1,-1-1 1,0 0-1,1 1 1,0-1-1,-1 1 1,1-1-1,0 0 0,-1 1 1,1-1-1,0 0 1,0 0-1,0 0 1,0 0-1,0 0 1,1 0-1,-1 0 0,2 1 1,10 9 661,-7-6-555,0-1 0,0 0 1,1 0-1,0-1 0,0 1 1,14 3-1,-9-3-89,39 2 986,-41-3-790,0 0 0,0-1 0,0-1 0,0 1 1,18-1-1,-14-1 226,-13-1-564,1 1 0,-1 0 1,1 0-1,-1 0 1,1 0-1,-1 0 0,0 0 1,1 0-1,-1 1 1,1-1-1,-1 1 0,3 0 1,-3 0-32,-1 0 1,1 0 0,0 0 0,-1 0-1,1 1 1,-1-1 0,1 0-1,-1 0 1,1 1 0,-1-1-1,0 0 1,0 0 0,0 1-1,0-1 1,0 0 0,0 1-1,0 1 1,0 15 1077,1-13-1152,0 0 1,-1 0-1,0 0 0,0 0 1,0 0-1,-1 0 1,0 0-1,0 0 0,0 0 1,-1 0-1,1-1 1,-1 1-1,0 0 1,-3 4-1,-149 152-26,94-102 0,46-45 0,2 0 0,-19 25 0,28-34 0,-1 1 0,1-1 0,0 1 0,1 0 0,-1 0 0,1 0 0,0 0 0,1 0 0,-1 0 0,1 0 0,0 8 0,1-13 0,0 1 0,0-1 0,0 0 0,0 0 0,0 1 0,0-1 0,0 0 0,1 0 0,-1 1 0,0-1 0,1 0 0,-1 0 0,1 0 0,0 0 0,-1 0 0,1 0 0,0 0 0,-1 0 0,1 0 0,0 0 0,2 1 0,-3-1 0,1-1 0,0 0 0,0 0 0,0 0 0,0 0 0,0 0 0,-1 0 0,1-1 0,0 1 0,0 0 0,0 0 0,-1-1 0,1 1 0,0 0 0,0-1 0,0 1 0,-1-1 0,1 1 0,0-1 0,-1 1 0,1-1 0,-1 1 0,1-1 0,0 0 0,-1 1 0,1-1 0,-1 0 0,0 0 0,1 1 0,-1-1 0,0 0 0,1 0 0,-1-1 0,4-4-127,-1 0-1,0 0 1,-1-1 0,0 1-1,0-1 1,3-13 0,-3-25-6879,-2-26-7203,0 40 8830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9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71 432,'0'-2'315,"0"-1"0,0 0 0,0 0 0,-1 1 0,1-1 0,-1 0 0,1 0 0,-1 1 0,0-1 0,0 1 0,-1-1 0,1 1 0,0-1 0,-1 1 0,1 0 0,-1-1 0,0 1 0,0 0 0,-4-3 0,3 3 549,-1-1 0,1 1 0,-1 1 0,0-1 0,0 0-1,0 1 1,0 0 0,0 0 0,0 0 0,-1 1 0,1-1 0,-8 1 0,8 1-612,1-1 0,0 1 0,0 0 1,0 1-1,0-1 0,0 1 0,0-1 0,0 1 1,0 0-1,1 0 0,-1 0 0,1 0 0,-1 0 1,1 1-1,0-1 0,0 1 0,0 0 0,-3 4 1,1 0-22,-1 0 0,1 0 1,1 0-1,-1 1 0,1 0 1,-3 11-1,6-17-205,-2 3-19,1 0 1,0 1 0,1-1-1,-1 0 1,1 1-1,0-1 1,1 7-1,0-12-15,-1 1-1,0 0 1,0 0-1,1 0 0,-1 0 1,1 0-1,-1-1 1,0 1-1,1 0 0,0 0 1,-1-1-1,1 1 1,-1 0-1,1-1 1,0 1-1,0-1 0,-1 1 1,1-1-1,1 2 1,0-2 2,0 1 0,0-1 0,0 0 1,0 1-1,0-1 0,0 0 0,0 0 1,0 0-1,0-1 0,0 1 1,0 0-1,0-1 0,1 0 0,2 0 144,0-1-1,0 0 1,-1-1-1,1 1 0,-1-1 1,0 0-1,0 0 0,0 0 1,0-1-1,0 1 0,-1-1 1,4-4-1,36-57 4500,-28 40-2616,-15 26-2019,0-1-1,0 0 1,0 0 0,0 0-1,0 0 1,0 0-1,0 0 1,0 0-1,0 1 1,0-1-1,0 0 1,0 0 0,0 0-1,0 0 1,0 0-1,0 0 1,0 0-1,0 0 1,0 1-1,0-1 1,0 0 0,0 0-1,1 0 1,-1 0-1,0 0 1,0 0-1,0 0 1,0 0-1,0 0 1,0 0 0,0 0-1,0 0 1,1 1-1,-1-1 1,0 0-1,0 0 1,0 0 0,0 0-1,0 0 1,0 0-1,0 0 1,1 0-1,-1 0 1,0 0-1,0 0 1,0 0 0,0 0-1,0 0 1,0 0-1,0-1 1,1 1-1,-1 0 1,0 0-1,0 0 1,0 0 0,0 0-1,0 0 1,0 0-1,0 0 1,0 0-1,0 0 1,0 0-1,1 0 1,-1-1 0,0 1-1,0 0 1,0 0-1,2 18 19,-1 27-36,-1-43 21,0 15 4,-2-1 0,0 0 1,-1 0-1,-1 0 0,0 0 0,-1-1 1,-1 1-1,0-1 0,-1-1 0,-1 1 0,0-1 1,-13 15-1,11-14-133,-1-2 0,-1 1 0,0-2 1,-1 1-1,-1-2 0,1 0 0,-2 0 0,0-2 0,0 0 1,0 0-1,-20 7 0,25-13-934,0 0 0,0-1 0,-1 1 0,1-2 0,-1 0 0,1 0 0,-1-1 0,1 0 0,-16-3 0,7 0-1699,-1-1 0,1-2 0,0 0-1,-20-9 1,1-1-516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181 169 1137,'-27'-7'2922,"21"5"-2044,0 0 0,0 1 0,0 0 0,0 0 0,-9-1 0,3 2 825,5 0-579,-1 0 0,1 0 0,0 1 0,-1 0 0,-12 3 0,18-3-983,-1 0-1,1 0 1,0 0-1,0 0 0,0 0 1,0 1-1,0-1 1,0 1-1,1-1 1,-1 1-1,0 0 1,1 0-1,-1 0 0,1 0 1,0 0-1,0 0 1,0 0-1,0 0 1,0 0-1,0 0 0,0 1 1,0 3-1,-1 1-37,1 1 0,1-1-1,-1 0 1,1 0 0,0 1 0,1-1-1,0 0 1,0 1 0,3 9 0,-4-15-103,1 0-1,0-1 1,-1 1 0,1 0 0,0-1 0,0 1 0,0-1 0,0 1 0,0-1 0,0 0 0,1 1 0,-1-1 0,0 0 0,1 0 0,-1 0 0,1 0-1,2 2 1,-2-3 11,0 1 0,0-1-1,0 0 1,0 0-1,0 0 1,0 0 0,0 0-1,0 0 1,0 0-1,0-1 1,0 1-1,0-1 1,0 0 0,0 1-1,0-1 1,0 0-1,0 0 1,0 0 0,2-2-1,4-3 17,-1 0-1,0 0 1,1-1 0,-2 1-1,1-1 1,-1-1-1,0 0 1,-1 1 0,0-2-1,0 1 1,0 0-1,-1-1 1,-1 0 0,1 0-1,-2 0 1,3-11 0,0-8 1861,-1 0 0,-1-1 0,-2-40 1,-1 62-1067,0 20-347,-2 0-1,-5 25 0,4-25-382,1 1-1,-2 26 0,4-21-91,0 0 0,7 37 0,-5-48 0,1 1 0,-1-1 0,1-1 0,0 1 0,1 0 0,0-1 0,0 0 0,1 1 0,6 6 0,-10-12-165,0-1 0,0 0 0,0 0-1,0 0 1,0 0 0,1 0 0,-1 0 0,0-1 0,0 1 0,1 0-1,-1-1 1,3 2 0,-2-2-282,-1 0-1,1 0 1,-1 0 0,1 0-1,-1 0 1,1 0 0,-1 0-1,0-1 1,1 1 0,-1 0-1,1-1 1,-1 1 0,0-1-1,1 0 1,-1 1 0,0-1-1,3-2 1,3-3-2663,0 0 1,-1-1-1,0 0 1,9-12-1,2-3-412,-14 19 3310,0 0-1,0 0 1,-1 0 0,1-1 0,-1 1 0,0-1 0,0 0 0,0 0 0,0 0 0,-1 0 0,3-9 995,-5 14-520,0 0 1,0 0 0,0 0 0,0 0 0,0 0-1,0 0 1,0 0 0,0 0 0,0 0 0,1 0-1,-1 0 1,0 0 0,1 1 0,-1-1 0,1 0-1,0 0 1,-1 1 0,1-1 0,0 0 0,0 1 0,-1-1-1,1 0 1,0 1 0,1 2 0,-1-3-179,0 0 0,-1 0-1,1 0 1,0 0 0,0 0 0,1 0 0,-1 0 0,0 0 0,0 0 0,0 0 0,1 0 0,-1 0-1,0 0 1,1 0 0,-1 0 0,1-1 0,-1 1 0,1 0 0,0 0 0,-1 0 0,1-1-1,0 1 1,0 0 0,-1 0 0,1-1 0,0 1 0,0-1 0,0 1 0,0-1 0,0 1 0,0-1-1,0 0 1,1 1 0,7-1-84,0 0-1,0-1 1,-1 0 0,1-1-1,-1 0 1,1 0 0,11-5-1,-17 6-45,0-1 0,0 1 0,0-1 0,-1 1 0,1-1 0,0 0-1,-1-1 1,1 1 0,-1 0 0,0 0 0,0-1 0,0 0 0,0 1 0,0-1-1,0 0 1,-1 0 0,1 0 0,-1 0 0,0 0 0,0 0 0,0 0 0,0-1 0,0-3-1,-1 6 107,1-1-1,-1 1 0,0-1 0,0 1 0,0-1 0,0 1 0,0-1 1,0 1-1,0-1 0,0 1 0,-1-1 0,1 1 0,0-1 1,-1 1-1,1 0 0,-1-1 0,0 1 0,1 0 0,-1-1 1,0 1-1,0 0 0,0 0 0,0 0 0,0 0 0,0 0 0,0 0 1,0 0-1,-3-2 0,-1 2 425,0-1 0,0 1-1,0 0 1,0 1 0,0-1 0,-1 1 0,-6 1 0,8-1-149,1 0-174,0 0-1,0 1 0,0 0 1,0-1-1,1 1 0,-1 0 1,0 0-1,0 1 0,1-1 0,-1 1 1,1-1-1,-1 1 0,1 0 1,0 0-1,0 0 0,-1 0 0,1 0 1,1 0-1,-1 1 0,0-1 1,1 1-1,-1-1 0,1 1 0,0-1 1,-1 1-1,1 0 0,1 0 1,-2 4-1,0 1-21,0-1 0,1 1 0,0-1 0,0 1 1,1 0-1,0-1 0,0 1 0,1-1 0,0 1 0,2 9 0,-1-12-242,-1-1 0,1 0 0,0 0 0,0 0-1,0 0 1,1 0 0,0-1 0,-1 1 0,1-1-1,1 1 1,-1-1 0,0 0 0,1 0 0,-1-1-1,1 1 1,0-1 0,0 0 0,0 1 0,0-2 0,0 1-1,8 2 1,-1-2-1153,-1 0-1,1 0 1,0-1-1,0-1 1,0 0-1,-1 0 1,1-1-1,12-2 1,-20 2 943,0 0 1,1 0 0,-1 0-1,0 0 1,0 0-1,0-1 1,0 0-1,0 1 1,-1-1 0,1 0-1,-1-1 1,1 1-1,-1 0 1,1-1-1,-1 1 1,0-1 0,0 0-1,-1 0 1,1 1-1,0-1 1,-1 0-1,0-1 1,1 1 0,-1 0-1,-1 0 1,2-6-1,1-9 988,-1 1-1,-1-1 1,-2-33 0,1 26 9082,0 43-7511,0 87 3458,0-35-4777,0 46-7924,0-132-2448,-8-47 6046,1 25 3026,-7-32 1017,9 53 602,1 0-1,1 0 1,-2-31 0,6 45-1107,-1 0 0,1 0 1,0 0-1,0 1 1,0-1-1,0 0 1,0 0-1,1 1 0,-1-1 1,1 1-1,0-1 1,0 1-1,0-1 0,0 1 1,0 0-1,0 0 1,1 0-1,-1 0 0,0 1 1,5-3-1,7-4 132,1-1-1,22-7 1,-27 12-154,-4 2-45,0 0-1,-1 1 0,1 0 1,0 0-1,0 1 0,0 0 1,6 0-1,-5 0 195,-6 0-192,-1 1 0,1-1 1,0 1-1,-1-1 0,1 1 0,0-1 0,-1 1 0,1-1 0,-1 1 0,1 0 1,-1-1-1,1 1 0,-1 0 0,0-1 0,1 1 0,-1 0 0,0 0 0,1-1 1,-1 1-1,0 0 0,0 0 0,0-1 0,0 1 0,0 0 0,0 0 0,0 0 0,0-1 1,0 1-1,0 0 0,0 0 0,0 0 0,-1-1 0,1 1 0,0 0 0,-1 1 1,-9 31 1773,-3-14-1299,-1-1 0,0 0-1,-32 29 1,30-30-622,14-16-110,1 0 1,0 1 0,0-1-1,0 0 1,0 1 0,0-1 0,0 0-1,0 1 1,1-1 0,-1 1-1,0-1 1,1 1 0,-1-1 0,1 1-1,0 0 1,-1-1 0,1 1-1,0 0 1,0 2 0,20-3-6358,-9-3 5667,-1 0 0,-1-1 0,1 0 0,0 0 0,13-8 0,-9 4 754,0-1 0,0-1-1,-1 0 1,-1 0 0,17-17 0,-28 25 271,1-1 0,-1 1 0,0-1 0,0 0 0,1 0 0,-1 1 0,0-1 1,0 0-1,-1 0 0,2-4 0,0-12 8730,-3 18-8304,-1 0 1,1 0-1,-1 1 1,1-1-1,0 0 0,-1 1 1,1-1-1,0 1 1,-1-1-1,1 1 0,0-1 1,0 1-1,0 0 1,-1 0-1,1 0 0,0 0 1,-1 1-1,0 0-136,0 0-1,1 1 1,-1-1-1,1 0 1,-1 1-1,1 0 1,0-1 0,-1 5-1,1-3-365,0 0 0,0-1 1,0 1-1,1-1 0,0 1 0,0 0 0,0-1 1,0 1-1,0 0 0,1-1 0,-1 1 0,1-1 1,0 1-1,1-1 0,1 6 0,-1-7-151,1 0-1,-1 0 0,1 0 1,-1 0-1,1 0 1,0-1-1,0 0 0,0 1 1,0-1-1,0 0 1,0 0-1,0-1 0,0 1 1,0-1-1,0 1 1,0-1-1,0 0 0,0 0 1,0 0-1,1-1 1,-1 1-1,0-1 0,0 0 1,0 1-1,0-2 1,4-1-1,-3 0 126,0-1 0,0 1-1,0-1 1,0-1 0,-1 1 0,0 0 0,0-1-1,0 0 1,0 1 0,-1-1 0,0 0 0,0 0-1,0-1 1,0 1 0,-1 0 0,0-1 0,0 1-1,0 0 1,-1-1 0,0 1 0,0-1-1,0 1 1,-1-1 0,-2-10 0,3 16-80,-1-1 0,1 1-1,0-1 1,0 1 0,-1-1 0,1 1 0,0-1 0,-1 1 0,1-1 0,0 1-1,-1-1 1,1 1 0,-1 0 0,1-1 0,0 1 0,-1 0 0,1-1-1,-1 1 1,1 0 0,-1-1 0,1 1 0,-1 0 0,0 0 0,1 0-1,-1 0 1,1 0 0,-1 0 0,1-1 0,-1 1 0,0 0 0,1 1 0,-1-1-1,1 0 1,-1 0 0,1 0 0,-1 0 0,1 0 0,-1 0 0,0 1-1,-1 0-414,1-1-1,0 1 1,0-1-1,-1 1 1,1 0-1,0 0 1,0-1-1,0 1 1,0 0-1,0 0 1,0 0-1,0 0 1,0 1-1,-1 0 1,2-1 43,-1 0-1,1-1 1,0 1-1,0-1 1,0 1 0,-1-1-1,1 1 1,0 0-1,0-1 1,0 1 0,0-1-1,0 1 1,0 0 0,0-1-1,0 1 1,0 0-1,0-1 1,0 1 0,1-1-1,-1 1 1,0-1-1,0 1 1,1 0 0,-1-1-1,0 1 1,0-1-1,1 1 1,-1-1 0,1 1-1,1 1-1605,-1-2 1606,10 3-1842,1-3 437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1 736,'0'2'14745,"0"13"-11564,2 67 4119,-1-42-8854,-1 0-6801,20-62-6329,-13 11 13331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7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67 160,'7'-25'769,"0"0"2164,-5 9 7265,-16 27-5447,3 4-2934,0-1-169,1 1 0,-12 25-1,20-36-1610,0 1 0,0-1-1,1 1 1,-1-1 0,1 1-1,0 0 1,1-1 0,-1 1-1,1 0 1,0 0 0,0 0-1,0-1 1,1 1 0,1 7-1,-1-10-388,0 0 0,0 0 0,0 0 0,1 0 0,-1-1 0,0 1 0,1 0 0,-1-1 0,1 1 0,-1-1 0,1 1 0,0-1 0,0 0 0,0 0 0,-1 1 0,1-1-1,0-1 1,0 1 0,1 0 0,-1 0 0,0-1 0,0 1 0,0-1 0,0 0 0,0 0 0,1 0 0,-1 0 0,0 0 0,0 0 0,3-1 0,1 1-792,0-1 1,0 0-1,0-1 1,0 1-1,0-1 1,0 0-1,-1 0 0,1-1 1,9-5-1,-1-3-611,0 1-230</inkml:trace>
  <inkml:trace contextRef="#ctx0" brushRef="#br0" timeOffset="1">361 105 352,'12'30'5283,"-10"-21"-4050,-1 0 1,0 0 0,-1 0 0,0 0 0,0 0 0,-1 0 0,0 0-1,-5 15 1,5-19-1106,-1 1-1,0-1 0,0 0 0,-1 0 1,0 0-1,1 0 0,-2 0 1,1 0-1,0-1 0,-1 1 0,0-1 1,0 0-1,0-1 0,-7 6 1,11-9-323,-1 0 0,1 0 0,0 1 0,-1-1 0,1 0 1,0 0-1,-1 0 0,1 0 0,0 1 0,-1-1 0,1 0 1,0 0-1,-1 0 0,1 0 0,0 0 0,-1 0 0,1 0 1,0 0-1,-1 0 0,1 0 0,-1 0 0,1 0 0,0-1 1,-1 1-1,1 0 0,0 0 0,-1 0 0,1 0 0,0 0 1,0-1-1,-1 1 0,1 0 0,0 0 0,-1-1 0,1 1 1,0 0-1,0 0 0,0-1 0,-1 1 0,1 0 0,0-1 1,0 1-1,0 0 0,0-1 0,-1 1 0,1 0 0,0-1 1,0 1-1,0 0 0,0-1 0,0 1 0,0 0 0,0-1 1,0 1-1,0-1 0,0 1 0,0 0 0,0-1 0,1 1 1,-1 0-1,0-1 0,0 1 0,0 0 0,1-1 0,-1 0-125,0-9-2287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8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20 736,'-9'-8'1350,"-1"-1"1935,0 7 1645,9 8-486,1 11-2244,0-14-1313,0 110 5129,0 55-5837,0-167-272,0-27-412,0 20 493,0 0-1,0-1 0,1 1 1,0 0-1,0-1 0,1 1 0,-1 0 1,1 0-1,1 0 0,-1 0 1,4-6-1,-3 9 11,-1-1 1,1 1 0,0 0-1,0 1 1,0-1 0,0 0-1,0 1 1,0 0-1,1 0 1,-1 0 0,1 0-1,0 0 1,-1 1 0,1 0-1,0 0 1,0 0-1,0 0 1,8-1 0,-8 2-1,0-1 0,-1 1 1,1 0-1,0 0 0,0 1 1,0-1-1,0 1 1,-1-1-1,1 1 0,0 0 1,-1 1-1,1-1 0,0 1 1,-1-1-1,6 5 0,-7-4 11,1 0 0,-1 0 1,0 1-1,0-1 0,0 1 0,-1-1 0,1 1 0,0 0 0,-1 0 0,0 0 0,0 0 0,0 0 0,0 0 0,0 0 0,0 0 0,-1 0 0,0 0 0,1 0 0,-1 5 0,-1-5 14,0 0 0,1 0 0,-1-1-1,0 1 1,-1 0 0,1 0-1,0-1 1,-1 1 0,1-1 0,-1 0-1,0 1 1,0-1 0,0 0-1,0 0 1,0 0 0,0 0 0,-1-1-1,1 1 1,-1 0 0,1-1-1,-1 0 1,-4 2 0,-31 11-1024,5-9-4507,53-29-6151,25-4 8151,-13 12 2393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21 240,'3'-2'313,"-3"2"-152,1-1 0,0 1 0,0 0 0,0-1 0,0 0 1,-1 1-1,1-1 0,0 1 0,-1-1 0,1 0 0,0 1 0,-1-1 0,1 0 0,-1 0 0,1 1 0,-1-1 0,1 0 1,-1 0-1,0 0 0,1 0 0,-1 0 0,0-1 0,-2 2 439,0 0 1,-1 0-1,1 0 1,0 0-1,-1 0 1,1 1-1,0-1 1,-1 1-1,1-1 1,0 1-1,0 0 1,-3 1-1,-55 43 7435,54-41-7688,1 0-1,1 1 1,-1 0 0,0 0-1,1 0 1,0 1-1,1-1 1,-7 13 0,9-17-338,0 1 0,1 0 1,-1-1-1,1 1 1,-1 0-1,1 0 0,0-1 1,-1 1-1,1 0 0,0 0 1,0 0-1,0-1 1,0 1-1,1 0 0,-1 0 1,0-1-1,1 1 0,-1 0 1,1-1-1,0 1 1,0 0-1,-1-1 0,3 3 1,-1-2-109,-1-1 0,1 1 1,0-1-1,0 0 1,0 0-1,1 0 0,-1 0 1,0 0-1,0 0 0,0-1 1,1 1-1,-1-1 1,0 1-1,1-1 0,-1 0 1,0 0-1,3 0 1,2 0-175,0 0 1,0-1 0,0 0 0,0 0 0,-1-1-1,1 0 1,0 0 0,-1 0 0,1-1 0,8-5-1,-12 6 342,0 0-1,0 0 1,0 0-1,-1 0 1,1-1-1,-1 1 1,1-1-1,-1 0 1,0 0-1,0 0 1,0 0-1,-1 0 1,1 0-1,-1 0 0,1-1 1,-1 1-1,0 0 1,0-1-1,-1 1 1,1-1-1,-1 1 1,1-5-1,-2 6 39,1 1 0,-1-1-1,1 0 1,-1 1-1,0-1 1,0 0 0,1 1-1,-1-1 1,0 1 0,0-1-1,-1 1 1,1 0 0,0-1-1,0 1 1,-1 0-1,1 0 1,0 0 0,-1 0-1,1 0 1,-1 0 0,0 0-1,1 1 1,-1-1 0,0 1-1,1-1 1,-1 1-1,0-1 1,1 1 0,-1 0-1,0 0 1,0 0 0,-2 0-1,4 0-187,-1 1-1,1-1 1,-1 0-1,1 1 1,-1-1-1,1 1 1,-1-1-1,1 1 0,-1-1 1,1 1-1,-1-1 1,1 1-1,0 0 1,-1-1-1,1 1 1,0 0-1,0-1 1,-1 1-1,1-1 1,0 1-1,0 0 1,0-1-1,0 1 1,0 0-1,0 0 1,0-1-1,0 1 0,0 0 1,2 20-5409,-1-19 5074,-1-1 0,1 0-1,0 0 1,0 0 0,1 0 0,-1 0-1,0 0 1,0 0 0,0 0 0,1 0-1,-1 0 1,0-1 0,1 1 0,-1 0 0,1-1-1,-1 1 1,1-1 0,-1 0 0,1 0-1,-1 1 1,1-1 0,1 0 0,43 1-3043,-34-2 2583,9 2 324,-9-1 334,-1 0-1,1 0 0,-1-1 0,1 0 0,14-4 0,-24 4 389,0 1 1,1-1-1,-1 0 1,0 0-1,0 0 0,0-1 1,0 1-1,0 0 1,0-1-1,0 0 1,0 1-1,0-1 0,-1 0 1,1 0-1,-1 0 1,1 0-1,-1 0 0,0 0 1,0 0-1,1 0 1,-2-1-1,1 1 1,0 0-1,0-1 0,-1 1 1,1 0-1,-1-1 1,0 1-1,0-1 0,0-2 1,0 3 158,-1 1 0,1 0 0,-1-1 0,1 1 0,-1-1 0,1 1 1,-1 0-1,0 0 0,1-1 0,-1 1 0,0 0 0,0 0 0,0 0 0,0 0 1,0 0-1,0 0 0,0 0 0,-1 0 0,1 0 0,0 1 0,0-1 0,-1 0 0,1 1 1,0-1-1,-1 1 0,1 0 0,-1-1 0,1 1 0,-1 0 0,-1 0 0,0-1 210,0 0-1,0 1 0,-1 0 1,1 0-1,0 0 0,-1 0 0,1 1 1,0-1-1,0 1 0,-1-1 1,1 1-1,0 0 0,-3 2 1,1 0-227,0 1 1,1-1-1,-1 1 0,1 0 1,0 0-1,0 1 1,1-1-1,-1 1 1,-3 7-1,5-10-315,1 1 0,0 0 0,-1-1 0,1 1 0,1 0 0,-1 0 1,0 0-1,1 0 0,-1 0 0,1 0 0,0-1 0,0 1 0,0 0 0,0 0 0,1 0 0,-1 0 0,1 0 0,0 0 0,-1 0 0,3 3 0,-2-4-107,1-1 0,-1 1-1,1-1 1,-1 1 0,1-1-1,0 1 1,0-1 0,0 0-1,-1 0 1,1 0 0,0 0-1,0 0 1,0-1 0,1 1-1,-1 0 1,0-1 0,0 0 0,0 1-1,0-1 1,1 0 0,-1 0-1,0 0 1,0-1 0,0 1-1,0 0 1,4-2 0,4 0-260,-1 0 1,0-1-1,0 0 1,17-8-1,-21 9 376,-1-1-1,1 0 1,-1 0-1,0 0 1,0-1-1,0 1 0,0-1 1,-1 0-1,1 0 1,-1 0-1,5-9 1,-6 9 453,-1 0 0,1 0 0,-1 0 0,0 0 0,1 0 0,-2 0 0,1-1 0,0 1 0,-1-6 933,0 30 751,-3 11-1616,0 0 1,-2 0 0,-2-1 0,-1 1 0,-22 55-1,26-76-428,-1 0 0,0-1 0,0 1-1,-11 14 1,14-21-100,0-1-1,-1 1 1,1 0 0,0-1 0,-1 0-1,0 1 1,1-1 0,-1 0 0,0 0-1,0-1 1,0 1 0,0-1 0,0 1-1,-1-1 1,1 0 0,0 0 0,-1 0-1,-4 0 1,4-1-25,0 0-1,0 0 1,0 0 0,1-1 0,-1 1-1,0-1 1,0 0 0,-6-3-1,9 3-182,-1 1-1,1-1 0,0 0 0,0-1 0,0 1 0,0 0 1,0 0-1,0 0 0,0-1 0,0 1 0,0 0 0,0-1 1,1 1-1,-1-1 0,1 1 0,-1-1 0,1 1 0,-1-1 1,1 1-1,0-1 0,0 0 0,0 1 0,0-1 0,0-2 0,0-4-1236,1-1-1,0 0 0,0 1 0,1-1 0,0 1 0,0 0 0,1-1 0,0 1 0,5-9 0,-1 6 105,0 0-1,0 0 0,1 1 0,0 0 1,15-14-1,9-2-56,0 1 0,70-40 0,-66 43 1483,-27 17-2541,15-4 20159,-30 19-11607,4-6-5648,0-1 0,0 1 0,0 0 0,1-1-1,-1 1 1,1 0 0,0 0 0,0 0 0,1 0 0,-1 0 0,1 7 0,2 47-399,-2-57-143,1 1 1,-1-1-1,1 0 1,0 1-1,-1-1 1,1 0-1,0 0 1,0 0-1,-1 0 1,1 0-1,0 0 1,0 0-1,0 0 1,0 0-1,1 0 1,-1 0-1,0 0 1,0-1 0,0 1-1,1-1 1,-1 1-1,0-1 1,1 1-1,-1-1 1,0 0-1,1 1 1,-1-1-1,1 0 1,-1 0-1,0 0 1,3 0-1,-1 0-2,0 0-1,-1 0 0,1-1 0,0 1 0,0 0 1,0-1-1,0 0 0,-1 0 0,1 0 0,0 0 1,-1 0-1,1 0 0,0-1 0,3-2 0,-2 0 154,-1-1 0,0 1-1,1-1 1,-1 1 0,-1-1-1,1 0 1,-1 0 0,3-8-1,-4 11 88,-1-1-1,1 1 0,0-1 1,-1 1-1,0-1 0,1 1 1,-1-1-1,0 1 0,0-1 0,-1 1 1,1-1-1,0 1 0,-1-1 1,0 1-1,1-1 0,-1 1 1,0-1-1,0 1 0,0 0 1,-2-3-1,2 4-110,1 1 0,-1-1 0,1 0 0,-1 1 0,1-1 0,-1 1 1,1-1-1,-1 1 0,1-1 0,-1 1 0,0 0 0,1-1 0,-1 1 0,0 0 0,1-1 0,-1 1 0,0 0 0,1 0 0,-1-1 0,0 1 0,1 0 1,-1 0-1,0 0 0,0 0 0,1 0 0,-1 0 0,-1 1 0,1-1-274,0 0 0,0 1 0,1-1 1,-1 1-1,0 0 0,0-1 0,0 1 0,1 0 0,-1-1 0,0 1 1,1 0-1,-1 0 0,1-1 0,-1 1 0,1 0 0,-1 0 0,0 1 1,1-1-105,0 0 1,-1 0 0,1-1-1,0 1 1,-1 0 0,1 0-1,0-1 1,0 1 0,-1 0-1,1 0 1,0 0 0,0 0-1,0 0 1,0-1 0,0 1-1,0 0 1,1 0-1,-1 0 1,0 0 0,0-1-1,1 1 1,-1 0 0,0 0-1,1-1 1,-1 1 0,0 0-1,1 0 1,-1-1 0,1 1-1,0-1 1,-1 1 0,1 0-1,-1-1 1,1 1 0,0-1-1,0 1 1,-1-1 0,1 0-1,0 1 1,0-1 0,-1 0-1,1 1 1,0-1 0,0 0-1,0 0 1,1 0 0,43-1-5063,-25-5 4154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41 112,'1'-1'94,"1"-1"0,-1 1 0,1-1-1,-1 1 1,1-1 0,-1 1 0,0-1 0,0 0 0,0 0 0,1-2-1,0-14 8752,-2 17-8755,0 1 0,0 0 0,0 0 0,0 0 0,0 0 0,0 0 0,0-1 0,-1 1 0,1 0 0,0 0 0,0 0 0,0 0 0,0 0 0,0 0 0,0 0 0,-1 0 0,1-1 0,0 1 0,0 0 0,0 0 0,0 0 0,-1 0 0,1 0 0,0 0 0,0 0 0,0 0 0,0 0 0,-1 0 0,1 0 0,0 0 0,0 0 0,0 0 0,0 0 0,-1 0 0,1 0 0,0 0 0,0 0 0,0 0 0,0 1 0,0-1 0,-1 0 0,1 0 0,0 0 0,0 0 0,0 0 0,0 0 0,0 0 0,0 1 0,-1-1 0,1 0 0,0 0 0,0 0 0,0 0 0,0 0 0,0 1 0,0-1 0,0 0 0,0 0 0,0 0 0,0 0 0,0 1 0,0-1 0,0 0 0,0 0 0,0 0 0,0 0 0,0 1 0,0-1 0,0 0 0,-3 14 3387,3 73 2639,0-50-5343,0-29-40,0-10 580,0-4-1387,1 1-1,0-1 1,0 1-1,0-1 1,1 1-1,-1 0 0,2-1 1,2-4-1,-4 7-395,1 0 0,-1 0 0,1 0 0,0 0 0,0 0 0,1 0 0,-1 1 0,0-1 0,1 1 0,0 0 0,-1-1 0,1 1 0,6-3 0,-6 4-748,0 0-1,0 1 1,0-1 0,0 1-1,0-1 1,0 1 0,0 0-1,1 0 1,-1 1 0,5 0 0,31 11-3981,-11-2 3984,-8-3 631,-16-6 454,0 1-1,0-1 0,0 0 0,0 0 1,0 0-1,8 0 0,50 5 2017,-62 21 7575,-3-21-8434,0 0 0,0-1 0,0 1 0,0-1 0,-1 0 0,0 0 1,-6 6-1,5-6-1266,0 1 1,0 0-1,1 0 1,-7 12-1,8-12-1061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85 1056,'-11'-17'1524,"6"9"388,-1 0-1,0 0 0,0 0 1,-8-7-1,11 13-1055,0 0 0,0 0-1,0 0 1,0 0 0,0 0-1,0 1 1,0-1 0,-1 1-1,1 0 1,0 0 0,-1 0-1,1 1 1,-1-1 0,0 1-1,-4 0 1,5 0-377,-1 0 0,0 0 0,0 1 1,0 0-1,1-1 0,-1 1 0,0 1 1,1-1-1,-1 1 0,1-1 0,-6 4 0,4-1-330,1-1 0,-1 1 0,1 1 0,0-1 0,1 0 0,-1 1 0,1 0 0,-1 0 0,1 0-1,1 0 1,-4 8 0,2-2-203,0-1-1,1 1 1,1 0 0,0 0-1,0 0 1,1 0 0,1 0-1,0 0 1,0 0-1,3 14 1,-3-23-30,0 0 0,1 1-1,-1-1 1,1-1 0,0 1 0,0 0 0,0 0-1,-1 0 1,2 0 0,-1-1 0,0 1 0,0 0-1,1-1 1,-1 1 0,0-1 0,1 1 0,0-1-1,-1 0 1,1 0 0,0 0 0,2 2 0,0-2-597,0 0 1,-1 0 0,1 0 0,0 0 0,0-1 0,0 0 0,0 1 0,0-1 0,0-1 0,6 0 0,0-1-1325,0 0-1,-1-1 1,1 0 0,14-7-1,7-8-1690,-27 15 3199,1 0 1,-1-1-1,0 1 0,0-1 1,-1 0-1,1 0 0,-1-1 0,0 1 1,0-1-1,-1 0 0,1 0 1,-1 1-1,3-9 0,-3 4 323,-1 0 1,1 0-1,-1 0 1,-1-12-1,0 20 337,0-1 0,0 1 1,0 0-1,0 0 0,0 0 1,0 0-1,1-1 0,-1 1 1,0 0-1,1 0 0,-1 0 0,1 0 1,-1 0-1,1 0 0,4 1 3541,-3 14-1891,-2 12-1142,0 56-708,0-29-6021,3-53 3337,3-8 1059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33 1121,'-7'-13'1312,"-17"-4"2242,12 15-1809,-1 2-353,4 0-607,-2 0-481,18 9-5331,6-9 2578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26 688,'-42'-11'5397,"30"8"-2579,1 0-1,0 0 0,-1 1 1,-20-1-1,20 3-1218,8 0-1258,0 0 0,0 0 0,1 0 1,-1 0-1,0 0 0,0 1 0,-5 2 0,7-3-331,1 1 1,0 0-1,0-1 0,0 1 0,0 0 1,0 0-1,0 0 0,0 0 0,1 0 0,-1 0 1,0 0-1,0 0 0,1 0 0,-1 1 1,1-1-1,-1 0 0,1 0 0,-1 1 1,1-1-1,0 0 0,0 0 0,0 1 1,-1-1-1,1 0 0,0 1 0,1 1 1,-1 9-436,-1-2-496,1 0 1,1-1-1,-1 1 0,4 11 1,-4-20 766,0 1 1,1 0-1,-1-1 1,1 1 0,-1-1-1,1 1 1,0-1-1,-1 1 1,1-1-1,0 0 1,0 1-1,0-1 1,0 0 0,0 0-1,1 1 1,-1-1-1,0 0 1,0 0-1,1 0 1,-1-1 0,1 1-1,-1 0 1,1 0-1,-1-1 1,1 1-1,-1-1 1,1 1 0,-1-1-1,1 0 1,0 0-1,1 0 1,-1 0 78,4 1-213,0-1 0,1 0 0,-1-1 0,1 0 0,9-2 0,-14 2 388,1-1 0,0 1 0,-1-1 0,1 1 0,-1-1 0,0 0 0,0 0 0,1 0 0,-1 0 0,0 0 0,-1 0 0,1-1 0,3-4 0,-1 0 1047,-1 0 0,0 0-1,0 0 1,0 0 0,-1 0 0,0-1 0,-1 1 0,2-9 0,-2 11-123,2-5 1524,1 11-758,0 15-1296,-2 15-5261,0-22 1892,-1 1 0,1-1-1,1 0 1,0 0 0,0 0-1,4 8 1,-6-16 2742,-1-1 0,0 1 1,1-1-1,-1 1 0,0-1 0,1 0 0,-1 1 1,1-1-1,-1 0 0,0 1 0,1-1 0,-1 0 1,1 1-1,-1-1 0,1 0 0,-1 0 0,1 1 1,0-1-1,-1 0 0,1 0 0,-1 0 0,1 0 1,-1 0-1,1 0 0,-1 0 0,2 0 0,6 0-929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69 544,'0'-41'2979,"0"13"4586,-12 30-3238,7 6-3765,0-1 1,1 2-1,-1-1 0,2 0 1,-1 1-1,1 0 0,1 0 1,-4 16-1,-1 5 2250,14-46-2062,-3 9-755,0 1 0,0 0 0,1 0 0,0 0 0,0 0 0,0 1 0,1 0 0,6-5 0,-10 9-69,-1 0-1,1 0 1,-1 0-1,1 0 1,0 0-1,0 1 1,-1-1-1,1 1 1,0-1-1,0 1 1,0-1-1,-1 1 1,1 0-1,0 0 1,0 0-1,0 0 1,0 0-1,0 1 1,-1-1-1,1 0 1,0 1-1,0 0 1,0-1-1,-1 1 1,1 0-1,0 0 0,-1 0 1,1 0-1,-1 0 1,1 0-1,-1 0 1,1 0-1,-1 1 1,0-1-1,0 1 1,2 1-1,-1-1-83,-1 1 0,1-1 0,-1 0-1,0 0 1,0 1 0,0-1-1,0 1 1,0-1 0,0 0 0,-1 1-1,1 2 1,0 17-5798,-1-18 3836,-13-3-4525,6-1 3950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1297,'-1'0'317,"-1"1"0,1-1 0,-1 1 1,1-1-1,0 1 0,-1 0 1,1 0-1,-1 0 0,1-1 1,0 1-1,0 1 0,0-1 0,0 0 1,0 0-1,0 0 0,0 0 1,0 1-1,0-1 0,0 1 1,1-1-1,-2 2 0,-14 37 6267,12-31-4749,-16 61 7868,11 1-4915,6 74-3405,3-96-1570,6 17-3663,3-23-3551,-12-79-5850,5-14 9543,0 24 3817,-3-54 0,-13 11 1173,10 49 20,0 1-1,0 0 0,2-1 0,1 0 1,1-30-1,1 46-1202,0 0 0,1 1 1,-1-1-1,1 0 0,-1 1 0,1-1 1,0 1-1,1-1 0,-1 1 0,1 0 1,-1 0-1,1 0 0,0 0 0,0 1 1,0-1-1,0 1 0,1 0 0,-1 0 1,1 0-1,-1 0 0,1 0 0,6-1 1,-3 0-92,-1 1 0,1 0 0,0 0 0,0 1 0,0 0 0,0 0 0,0 1 0,1 0 0,-1 0 0,0 0 1,14 3-1,-18-2 47,0 1 0,0-1 1,0 0-1,0 1 0,0-1 1,0 1-1,0 0 0,0 0 0,-1 0 1,1 0-1,-1 1 0,1-1 1,-1 0-1,0 1 0,0 0 1,3 5-1,-3-5 166,-1 1 1,0-1-1,0 0 1,0 1-1,-1-1 0,1 0 1,-1 1-1,0-1 0,0 1 1,0-1-1,0 0 1,0 1-1,-1-1 0,1 1 1,-1-1-1,0 0 1,0 1-1,-1-1 0,1 0 1,-1 0-1,1 0 0,-1 0 1,0 0-1,0-1 1,-3 5-1,-5 3 493,0 0 1,0-1-1,-1 0 1,0-1-1,0 0 1,-1 0-1,0-1 1,-25 10-1,-11-3-1962,-1-9-4758,62-8-2333,10-10 3235,-1 1 1779,6 1 873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23 576,'-16'-23'19441,"19"56"-13953,4-1-4006,-4-22-1574,0 1-1,-1 0 1,1 21 0,-3-30-159,0-1 1,0 0 0,0 1-1,0-1 1,0 0 0,0 1 0,0-1-1,0 0 1,-1 1 0,1-1-1,-1 0 1,1 1 0,-1-1 0,1 0-1,-1 0 1,0 1 0,1-1 0,-1 0-1,0 0 1,0 0 0,0 0-1,0 0 1,0 0 0,0 0 0,0 0-1,0-1 1,0 1 0,-1 0-1,1-1 1,-2 2 0,-9 5-3498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141 128 736,'-1'-4'2165,"-1"8"1168,-2 12 598,5-2-2373,1-1 1,0 0-1,4 16 1,-3-16-247,0 0 0,-1 0 0,1 18 0,-3-20-234,0-7-492,0 0 0,0 1 0,0-1 0,0 1 0,-1-1 0,0 0 0,-1 6 0,1-8-487,0-1-1,0 0 1,0 0-1,1 0 1,-1 1-1,0-1 1,0 0-1,-1 0 1,1-1-1,0 1 1,0 0-1,0 0 1,-1 0-1,1-1 1,0 1-1,-1-1 1,1 1-1,0-1 1,-1 1-1,1-1 1,-1 0-1,1 0 0,0 0 1,-1 0-1,1 0 1,-3 0-1,-40-3-84,40 2-481,-1 0 0,0 0 0,0-1 0,1 1 1,-1-1-1,-3-2 0,5 2-145,0 0 0,1 0-1,-1 0 1,1 0 0,-1 0 0,1-1 0,0 1 0,0-1-1,0 1 1,1-1 0,-1 0 0,1 0 0,-1 1-1,1-1 1,0 0 0,0 0 0,0-1 0,0 1-1,1 0 1,-1 0 0,1 0 0,0 0 0,0-7 0,0 4-478,0 0 223,0-1 0,0 0 0,0 1 0,1-1 0,0 1 0,1-1 0,-1 1 0,5-10 0,8-12-733</inkml:trace>
  <inkml:trace contextRef="#ctx0" brushRef="#br0" timeOffset="1">196 0 528,'9'0'961,"-2"0"527,-7 10 465,0 0 272,0-1 128,-7 1-32,0 1-512,7-5-864,-6 0-529,16-6-7203,2 0 4178,2 0 544,2 0 528,1 0-432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0 256,'-8'7'16137,"8"-6"-15491,-4 19 6280,2 26-4985,2-38-768,0-4-1233,1 0 1,-1 0-1,1 1 1,-1-1-1,1 0 0,0 0 1,1 0-1,-1 0 0,1 0 1,3 7-1,-4-10-62,0 0 0,0 0 0,-1 0 0,1 0 0,0 0-1,0-1 1,0 1 0,0 0 0,0 0 0,0-1 0,0 1 0,0 0 0,1-1-1,-1 1 1,0-1 0,0 0 0,0 1 0,1-1 0,-1 0 0,0 0 0,0 1 0,1-1-1,-1 0 1,0 0 0,1-1 0,-1 1 0,0 0 0,0 0 0,1-1 0,-1 1 0,0 0-1,0-1 1,0 1 0,0-1 0,0 0 0,1 1 0,-1-1 0,1-1 0,4-3 6,0 1 1,-1-1 0,0 0 0,0 0-1,0 0 1,0-1 0,-1 0-1,0 1 1,6-13 0,10-34 3789,-17 71 3826,6 32-11188,-7-39 121,0-1 0,1 1 0,1-1 0,7 18 0,-11-29 3250,1 1-1,-1 0 0,1-1 0,0 1 1,-1-1-1,1 1 0,0-1 0,-1 1 1,1-1-1,0 0 0,-1 1 0,1-1 1,0 0-1,0 0 0,-1 1 0,1-1 1,0 0-1,0 0 0,0 0 1,-1 0-1,1 0 0,0 0 0,0 0 1,1-1-1,1 1-103,3 0-1326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2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66 416,'3'-39'2360,"-4"12"6256,-7 43-1677,-1-1-4994,0 31 1266,4-20-720,-10 34 0,18-67-1718,1 0 1,0 0-1,0 0 0,1 0 1,0 0-1,12-11 0,-12 13-1506,1 1-1,-1-1 1,1 1 0,10-6 0,-12 8-574,0 0 0,-1 0 1,1 1-1,0 0 0,0 0 1,0 0-1,1 0 0,-1 0 1,5 1-1,-8 0 660,1 1 0,-1-1 0,0 1 1,1 0-1,-1-1 0,0 1 0,0 0 0,1 0 0,-1 0 0,0 0 0,0 0 0,0 0 0,0 0 0,-1 0 0,2 2 1,4 4-2255,1-1 924</inkml:trace>
  <inkml:trace contextRef="#ctx0" brushRef="#br0" timeOffset="1">341 154 880,'-2'2'510,"0"1"-1,0 0 1,0-1-1,0 1 1,1 0-1,-1 0 1,1 0 0,-2 5-1,-7 14 2829,-3 9 1051,12-26-3617,-1 0 0,0 0-1,0-1 1,0 1 0,0 0-1,-6 6 1,-39 51 6341,23-29-6316,21-29-2531,0 6 4223,2-7-4445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20 1377,'-18'-20'21870,"10"47"-18446,1 69 1498,8 36-4415,-1-117-270,0-19-243,1-1-1,0 1 0,0-1 1,0 1-1,1 0 0,-1 0 1,1 0-1,0 0 0,0 0 1,0 0-1,1 0 0,-1 0 1,1 1-1,0-1 0,0 1 1,0 0-1,1 0 0,-1 0 1,1 0-1,0 1 0,-1 0 1,1-1-1,0 1 0,0 0 1,1 1-1,-1-1 0,0 1 1,0 0-1,7-1 0,-9 2 7,-1 0 0,0 0 0,1 0-1,-1 0 1,1 0 0,-1 0 0,0 1-1,1-1 1,-1 0 0,0 1 0,0-1-1,1 1 1,-1-1 0,0 1 0,0 0-1,0-1 1,0 1 0,0 0-1,0 0 1,0 0 0,0 0 0,0 0-1,0 0 1,0 0 0,0 0 0,-1 0-1,1 1 1,-1-1 0,1 0 0,-1 0-1,1 1 1,-1-1 0,1 0 0,-1 1-1,0-1 1,0 0 0,0 1 0,0-1-1,0 0 1,0 1 0,0-1 0,0 0-1,-1 1 1,1-1 0,0 0 0,-1 1-1,0 0 1,-1 5 24,0 0-1,0-1 1,-1 1-1,0-1 1,0 0 0,-1 0-1,1 0 1,-7 7-1,5-8-47,-1 1 0,1-1 0,-1-1 0,0 1 0,-1-1 0,1 0 0,-1 0 0,1-1 0,-1 0 0,-9 3 0,-22 0-4901,61-22-11258,-20 15 15127,19-7-1010,0 1 0,0 0 1,30-3-1,-16 4 484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76 112,'2'-1'120,"0"1"0,-1-1 1,1 1-1,0-1 0,-1 0 0,1 1 0,-1-1 1,1 0-1,-1 0 0,1 0 0,-1 0 1,0 0-1,2-2 0,-2 2 82,-1 1 1,1-1-1,0 0 1,-1 0-1,1 0 1,-1 0-1,1 0 1,-1 0-1,0 0 1,1 0-1,-1 0 1,0 0-1,0 0 1,0 0-1,0 0 1,0 0-1,0 0 1,0 0-1,0 0 1,0 0-1,0 0 1,0 0-1,-1 0 1,1 0-1,-1 0 1,1 0-1,0 0 1,-1 0-1,1 0 1,-1 0-1,0 1 0,1-1 1,-1 0-1,0 0 1,1 1-1,-2-2 1,-1 0 464,0 0-1,0 1 1,1-1-1,-1 1 1,0 0-1,-1 0 1,1 0 0,0 0-1,0 0 1,0 1-1,0 0 1,-1-1 0,1 1-1,0 0 1,-6 1-1,4-1-293,1 1 1,0-1-1,-1 1 0,1 0 0,0 0 0,0 1 0,0-1 0,0 1 0,0 0 1,0 0-1,-6 4 0,6-2-278,0 0 0,0 1 1,1-1-1,-1 1 0,1 0 1,0-1-1,0 2 0,-4 8 0,6-12-121,1 0-1,-1 0 0,1-1 0,-1 1 0,1 0 0,-1 0 0,1 0 0,0 0 0,0 0 1,0 0-1,0 0 0,1 0 0,-1 0 0,0 0 0,1-1 0,-1 1 0,1 0 0,0 0 1,-1 0-1,1-1 0,0 1 0,0 0 0,0-1 0,1 1 0,-1 0 0,0-1 0,0 0 1,1 1-1,-1-1 0,3 2 0,-1-2-83,-1 1 0,1-1-1,-1 0 1,1 0 0,-1 0 0,1 0 0,-1-1 0,1 1 0,0-1-1,0 1 1,-1-1 0,1 0 0,0 0 0,0 0 0,-1 0-1,1-1 1,0 1 0,-1-1 0,1 0 0,4-1 0,-2-1 41,0 1 0,0-1 0,0 1 0,-1-1 1,1-1-1,-1 1 0,0-1 0,0 1 0,5-7 0,-5 6 195,-1 0 0,1 1 0,-1-2 0,0 1 0,0 0 0,-1-1-1,0 1 1,1-1 0,-1 0 0,-1 1 0,1-1 0,-1 0-1,0 0 1,0 0 0,0-1 0,-1 1 0,0-6 0,3-9 1855,5 30-1095,4 30-1347,-6-20-554,10 36-4822,-14-47 3884,2-1-1,-1 0 0,1 0 0,7 10 0,-10-17 1751,-1 1 0,1-1 0,0 0 0,0 1 1,1-1-1,-1 0 0,0 0 0,0 0 0,1 0 0,-1 0 0,0 0 0,1 0 0,-1 0 1,1-1-1,-1 1 0,1 0 0,-1-1 0,1 0 0,0 1 0,-1-1 0,1 0 0,-1 0 1,1 1-1,0-1 0,-1-1 0,1 1 0,0 0 0,-1 0 0,1-1 0,0 1 0,-1 0 1,1-1-1,-1 0 0,1 1 0,-1-1 0,1 0 0,-1 0 0,0 0 0,2-1 0,1-1 173,0-1-1,0 1 0,0-1 1,-1 0-1,0 0 0,1 0 1,-1 0-1,-1-1 0,1 1 1,-1-1-1,3-6 0,-2-1 1054,-1 1-1,-1-1 1,1 0 0,-2 1-1,-1-21 1,1 8 5036,0 44-1017,1 7-2409,0 34-244,-1-58-2251,0 1 0,0-1 0,-1 1 0,0-1 0,1 0-1,-1 1 1,0-1 0,0 0 0,-1 0 0,1 0 0,-1 1-1,-2 3 1,3-6 732,5-28-99,-3 25-765,26-61 46,-25 59-58,-1 1-1,2-1 0,-1 0 1,0 1-1,1 0 0,-1-1 1,1 1-1,0 0 0,0 0 1,1 0-1,-1 1 1,0-1-1,6-2 0,-7 4-9,-1 1-1,0 0 0,0-1 1,0 1-1,1 0 1,-1 0-1,0 0 0,0 0 1,1 0-1,-1 0 1,0 0-1,0 0 1,0 0-1,1 1 0,-1-1 1,0 1-1,0-1 1,0 1-1,0-1 0,0 1 1,1-1-1,-1 1 1,0 0-1,0 0 0,-1-1 1,1 1-1,0 0 1,0 0-1,0 0 0,-1 0 1,1 0-1,0 0 1,-1 0-1,1 0 1,-1 1-1,1-1 0,-1 0 1,1 0-1,-1 0 1,0 1-1,0-1 0,0 0 1,0 2-1,2 8-700,0 1 1,-1 0-1,-2 19 0,1-21-504,0-1 243,3 34-5593,-3-42 6235,0 0 1,1 0-1,-1 0 1,0 0-1,1 0 1,-1 1-1,1-1 1,-1-1-1,1 1 1,0 0-1,-1 0 1,1 0-1,0 0 1,-1 0-1,1 0 1,0-1-1,0 1 1,0 0-1,0-1 1,0 1-1,0-1 1,0 1-1,0-1 0,0 1 1,0-1-1,0 0 1,0 1-1,0-1 1,0 0-1,1 0 1,0 0-1,11 0-1347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196 205 368,'0'-10'1400,"-1"1"1,0-1-1,0 1 0,-1-1 0,0 0 0,-1 1 1,-4-12-1,6 18-687,-1-1 0,0 0 0,0 1 0,0-1 1,-1 1-1,1-1 0,-1 1 0,1 0 0,-1 0 0,0 1 1,0-1-1,-1 0 0,1 1 0,-1 0 0,1 0 0,-1 0 1,1 0-1,-1 0 0,-7-1 0,8 2-383,0 1 0,0-1-1,1 1 1,-1 0 0,0 0 0,0 0-1,1 0 1,-1 1 0,0-1-1,0 1 1,1-1 0,-1 1 0,1 0-1,-1 0 1,-4 3 0,3-2-143,0 1 1,0 0-1,1 0 0,-1 1 1,1-1-1,0 0 1,0 1-1,-5 7 0,4-4-189,0 0-1,0 0 1,1 1-1,0 0 1,0 0-1,1 0 0,0 0 1,0 0-1,1 0 1,-1 10-1,2-9 11,0 1 0,0 0 0,1-1 0,1 1-1,4 17 1,-5-25-83,0 0-1,-1 0 0,1 1 1,1-1-1,-1-1 0,0 1 1,0 0-1,1 0 0,-1 0 1,1-1-1,0 1 0,-1-1 1,1 1-1,0-1 0,0 1 0,0-1 1,0 0-1,0 0 0,0 0 1,0 0-1,0-1 0,1 1 1,-1 0-1,0-1 0,0 0 1,1 1-1,-1-1 0,0 0 1,0 0-1,1 0 0,1-1 1,3 0-151,-1 0 1,0-1 0,0 0 0,0 0 0,0 0 0,0-1-1,-1 0 1,1 0 0,-1 0 0,1-1 0,-1 0 0,0 0-1,-1 0 1,1 0 0,-1-1 0,0 0 0,0 0 0,6-9-1,-5 6 227,0-1-1,0 0 0,-1-1 0,0 1 0,0-1 0,-1 1 0,0-1 1,-1 0-1,0 0 0,0-20 0,-2-83 5538,1 161-5182,2 0-1,11 58 1,1-40-2910,6-1-3362,-21-63 5561,1 0-1,0 0 1,-1-1-1,1 1 1,0 0-1,0-1 1,0 1-1,0 0 1,1-1-1,-1 0 1,0 1-1,3 1 1,-3-2 80,0-1 0,0 1 1,0-1-1,-1 0 0,1 1 1,0-1-1,0 0 0,0 0 1,0 0-1,-1 0 0,1 0 1,0 0-1,0 0 0,0 0 1,0 0-1,-1 0 0,1 0 1,0 0-1,0-1 0,1 0 1,1 0-375,0-1 0,0 0 0,0-1 0,-1 1 0,1 0 0,-1-1 1,1 0-1,-1 1 0,0-1 0,0 0 0,0 0 0,2-4 0,-1 0 136,0-1-1,0 1 0,-1-1 0,0 1 0,0-1 0,-1 0 0,1 0 0,-1-8 0,-1-37 2216,-1 23 8379,1 51-5316,1-7-3606,1 0 0,0 0-1,8 26 1,3 16-938,-13-55-222,-1 0-1,1 0 1,1 0 0,-1 0-1,0 0 1,0 0 0,0 0-1,0 0 1,1-1 0,-1 1-1,0 0 1,1 0 0,-1 0-1,1 0 1,-1 0 0,1-1-1,-1 1 1,1 0 0,-1 0-1,1-1 1,1 2 0,-2-3 0,1 1 1,-1 0 0,1 0-1,0-1 1,-1 1-1,1 0 1,-1-1 0,1 1-1,-1-1 1,1 1-1,-1-1 1,1 1-1,-1-1 1,1 1 0,-1-1-1,0 1 1,1-1-1,-1 1 1,0-1 0,1 0-1,-1 0 1,18-46 2,-17 44-4,8-36 209,-8 33 18,0-1 0,0 1-1,1-1 1,-1 1 0,1 0-1,1 0 1,-1-1-1,1 2 1,0-1 0,1 0-1,3-5 1,-6 10-211,-1 1-1,1-1 1,-1 1-1,1-1 1,0 0-1,-1 1 1,1-1-1,0 1 1,-1 0-1,1-1 1,0 1 0,0-1-1,0 1 1,-1 0-1,1 0 1,0-1-1,0 1 1,0 0-1,-1 0 1,1 0-1,0 0 1,0 0-1,0 0 1,0 0-1,-1 0 1,1 0 0,0 1-1,0-1 1,0 0-1,-1 0 1,1 1-1,0-1 1,0 1-1,-1-1 1,1 0-1,0 1 1,0 0-1,-1-1 1,1 1-1,-1-1 1,1 1 0,-1 0-1,1-1 1,-1 1-1,1 1 1,3 4-17,0 1 0,-1-1 1,0 1-1,3 10 0,-2-7-8,1 3-533,-1 1 0,0-1 0,-1 1 0,3 22 0,-4-6-3564,-1 1-3524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72 640,'-11'-3'22703,"15"-3"-21283,10-14-1605,12-14-797,-25 33 950,-1 0 1,1 1 0,0-1-1,0 0 1,-1 1 0,1-1-1,0 1 1,0-1 0,0 1-1,0-1 1,0 1 0,-1-1-1,1 1 1,0 0 0,0 0-1,0-1 1,0 1 0,0 0-1,0 0 1,0 0 0,0 0-1,0 0 1,0 0 0,0 0-1,0 1 1,0-1 0,0 0-1,0 1 1,0-1 0,0 0-1,0 1 1,-1-1 0,3 2-1,-2 0-24,1 0 0,0 0 0,-1 0-1,1 0 1,-1 0 0,0 0-1,0 1 1,0-1 0,0 0 0,0 1-1,0-1 1,0 1 0,-1-1 0,1 6-1,1 39-1371,-2-40 1064,0 51-3885,0-19-1968,0-39 6103,0 0 1,0 1-1,0-1 0,0 0 0,0 0 0,0 1 0,-1-1 0,1 0 1,0 0-1,1 1 0,-1-1 0,0 0 0,0 0 0,0 1 0,0-1 0,0 0 1,0 0-1,0 1 0,0-1 0,0 0 0,0 0 0,1 1 0,-1-1 0,0 0 1,0 0-1,0 0 0,1 1 0,-1-1 0,0 0 0,0 0 0,0 0 1,1 0-1,-1 1 0,0-1 0,0 0 0,1 0 0,-1 0 0,0 0 0,0 0 1,1 0-1,-1 0 0,0 0 0,0 0 0,1 0 0,-1 0 0,0 0 1,1 0-1,-1 0 0,0 0 0,0 0 0,1 0 0,2 0-354,3 0-1034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38 1072,'-2'-3'362,"1"0"-1,-1 0 0,0 1 1,0-1-1,0 1 0,0-1 1,0 1-1,0 0 0,-5-4 1,5 5 181,0 0 1,0 0-1,0 0 1,0 0 0,0 0-1,0 1 1,0-1 0,-1 1-1,1-1 1,0 1-1,0 0 1,-1 0 0,1 0-1,0 0 1,0 0 0,0 0-1,-1 1 1,-1 0-1,1 0 93,0 0-1,0 0 1,0 1-1,0-1 0,1 1 1,-1-1-1,1 1 0,-1 0 1,1 0-1,0 0 1,-1 0-1,1 1 0,-2 3 1,2-3-506,0 0 0,0 1 1,0-1-1,1 0 1,-1 1-1,1 0 0,-1 5 1,0-3 110,1 2-262,-1-1-1,1 1 1,0 0-1,1 0 0,0 11 1,0-18-45,0 1-1,1-1 1,-1 0 0,0 1 0,1-1-1,-1 1 1,1-1 0,-1 0-1,1 1 1,0-1 0,0 0 0,-1 0-1,1 0 1,0 1 0,0-1 0,0 0-1,0 0 1,0 0 0,0-1 0,1 1-1,-1 0 1,0 0 0,0 0 0,1-1-1,-1 1 1,0-1 0,1 1 0,-1-1-1,1 0 1,-1 1 0,1-1 0,-1 0-1,1 0 1,-1 0 0,3 0 0,0-1 75,0 1 0,0-1 0,1 1 0,-1-1 0,0-1 0,0 1 0,0-1 0,0 1 0,0-1 0,-1 0 0,1 0 0,0-1 0,-1 1 0,0-1 0,1 0 0,-1 0 1,0 0-1,0 0 0,-1 0 0,1-1 0,-1 1 0,4-8 0,-4 7 496,1 0 0,-1 0 1,0-1-1,-1 1 0,1-1 0,-1 0 0,2-6 1,9 31 1086,-8-5-1571,-1 0 0,-1 1 0,0-1 0,-1 0-1,-1 1 1,-3 26 0,2 6-33,1-35 109,-1 0 1,0 0-1,-1 0 0,0 0 1,-7 22-1,8-32-6,0 1 0,0-1 0,0 0 0,-1 0 0,1 0 0,-1 0 1,0 0-1,0-1 0,0 1 0,0 0 0,0-1 0,-1 0 0,1 1 0,-1-1 0,1 0 0,-1 0 1,0 0-1,0-1 0,0 1 0,0-1 0,0 0 0,0 1 0,0-1 0,-1-1 0,1 1 0,0 0 0,-7 0 1,-1-1-813,0 0 1,0-1 0,0 0 0,-15-4 0,21 3-427,0 0 0,0 0 0,0 0 0,0-1 0,0 1 0,1-1 0,-1 0-1,1-1 1,0 1 0,0-1 0,-5-5 0,-26-30-7849,18 17 3615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65 544,'1'-4'686,"1"0"-1,-1 0 1,0-1-1,0 1 1,-1 0-1,1-1 1,-1 1-1,0-1 1,0-4-1,0 0 2561,-1 8-2895,1 1-1,-1-1 1,1 1 0,0-1 0,-1 1 0,1-1-1,-1 1 1,1-1 0,-1 1 0,1 0-1,-1-1 1,0 1 0,1 0 0,-1 0 0,1-1-1,-1 1 1,0 0 0,1 0 0,-1 0-1,0 0 1,1 0 0,-1 0 0,1 0 0,-1 0-1,0 0 1,1 0 0,-1 0 0,0 0-1,1 0 1,-1 0 0,1 1 0,-1-1-1,0 0 1,1 0 0,-2 1 0,-23 9 6686,16-2-6412,1 1 0,0-1 0,-10 15 0,5-4-634,1 2 1,0 0-1,2 0 1,-12 35-1,18-46 9,2 0 0,-1 0 0,2 1 0,-1-1 0,1 0 0,1 1 0,0-1 0,0 1 0,1-1 0,0 1 0,1-1 0,0 0 0,6 15 0,-6-20 0,0 0 0,0 0 0,1 0 0,-1-1 0,1 1 0,0 0 0,1-1 0,-1 0 0,1 0 0,0 0 0,0-1 0,0 1 0,0-1 0,1 0 0,-1 0 0,1 0 0,0-1 0,0 1 0,0-1 0,0 0 0,0-1 0,0 1 0,1-1 0,-1 0 0,0-1 0,1 1 0,6-1 0,12 1-615,43-3 1624,-35-5-4037,-7-7-5730,-24 13 8449,-1 1 0,0 0-1,1 0 1,2-4-3092,-3 3 3092,0 1-1,0-1 1,0 1 0,0-1 0,1 1-1,-1 0 1,0-1 0,0 1 0,0-1-1,0 1 1,0-1 0,0 1 0,-1-1 0,1 1-1,0 0 1,0-2 0,-7-4-4416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97 560,'-6'-24'3043,"-1"-8"6153,6 31-8983,1 0 1,1 0-1,-1 0 1,0 0-1,0 0 1,0 1 0,0-1-1,1 0 1,-1 0-1,0 0 1,1 0-1,-1 1 1,0-1 0,1 0-1,-1 0 1,1 1-1,0-1 1,-1 0-1,1 1 1,-1-1 0,1 1-1,0-1 1,0 1-1,-1-1 1,1 1 0,0-1-1,0 1 1,0 0-1,-1-1 1,1 1-1,2 0 1,21-6 418,0 1-1,0 1 1,42-1-1,-64 5-628,1 0 0,-1 1 0,0-1 0,0 1 0,0-1-1,0 1 1,0-1 0,1 1 0,-1 0 0,-1 0-1,1 0 1,0 0 0,0 1 0,0-1 0,0 0-1,-1 1 1,1-1 0,-1 1 0,1 0 0,-1 0 0,0-1-1,1 1 1,-1 0 0,0 0 0,0 0 0,0 0-1,-1 0 1,1 0 0,0 0 0,-1 1 0,1 3-1,0-1-4,-1 0 0,1-1-1,-1 1 1,0 0-1,0 0 1,-1 0-1,1 0 1,-1 0 0,0-1-1,0 1 1,-1 0-1,0 0 1,-3 6 0,-4 4 34,-2 0 0,0-1 0,-1 0 0,-16 16 0,20-23 203,1 0 1,-1-1-1,-1 0 1,1 0 0,-1-1-1,0 0 1,0-1-1,0 0 1,-12 4-1,19-8-157,1 1 0,-1-1-1,0 1 1,0-1-1,1 0 1,-1 0-1,0 0 1,0 0 0,1 0-1,-1 0 1,0 0-1,1 0 1,-1-1 0,0 1-1,-2-1 1,4 0-61,-1 1 1,1 0-1,0-1 0,-1 1 1,1-1-1,-1 1 0,1-1 1,0 1-1,0-1 1,-1 1-1,1-1 0,0 1 1,0-1-1,-1 1 0,1-1 1,0 0-1,0 1 1,0-1-1,0 1 0,0-1 1,0 1-1,0-1 0,0 0 1,0 1-1,0-1 0,0 1 1,1-1-1,-1-1 1,1-1-9,1 0 0,-1 0 0,1 0 0,0 0 0,0 0 0,0 0 0,0 0 0,1 0 1,-1 1-1,1-1 0,0 1 0,-1 0 0,5-3 0,-4 3-8,1 0 0,0 0-1,0 1 1,-1-1 0,1 1 0,0 0 0,0 0-1,0 0 1,0 0 0,5 1 0,-7 0 2,0 0 1,0 0 0,0 0 0,0 0-1,0 1 1,0-1 0,0 1 0,0 0-1,0-1 1,0 1 0,0 0-1,0 0 1,-1 0 0,1 1 0,0-1-1,-1 0 1,1 0 0,-1 1 0,1-1-1,-1 1 1,2 2 0,15 23 41,-10-14-46,0 0 0,1-1-1,12 13 1,-18-23-137,0-1 0,0 1 0,0-1 0,0 0 1,0 0-1,0 0 0,0 0 0,0 0 0,0-1 0,1 1 0,-1-1 0,0 0 1,0 0-1,0 0 0,6-2 0,7 2-4441,-16-24-9844,0 22 12890,0-8-348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9 624,'-11'-9'20972,"3"15"-20771,-17 17 7080,2 1-3697,8-7-3566,2 1-1,0 0 1,1 1-1,1 0 1,-10 22-1,18-33-17,0 0 0,1 1 0,-1-1 0,2 1 0,-1-1 0,1 1 0,0 0 0,1 0 0,0 0 0,1-1 0,-1 1 0,2 0 0,-1 0 0,1-1 0,1 1 0,-1-1 0,1 0 0,1 1 0,0-1 0,0-1 0,0 1 0,1-1 0,0 1 0,1-2 0,-1 1 0,1 0 0,1-1 0,12 10 0,-12-13-109,0 1 1,1-1-1,0 0 0,0 0 1,0-1-1,0 0 1,0 0-1,1-1 0,-1 0 1,0-1-1,1 0 0,11-1 1,-2 1-2156,-13-20-15096,-5 8 12160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24 432,'2'-23'13531,"-12"29"-10414,-9 12-1152,-1-1 0,-24 16 1,22-18-36,-38 36 0,59-51-1886,0 1 0,0 0 0,0 0-1,1-1 1,-1 1 0,0 0 0,1 0-1,-1 0 1,0 0 0,1 0 0,-1 0 0,1 0-1,-1 0 1,1 0 0,0 0 0,-1 0-1,1 1 1,0-1 0,0 0 0,0 0-1,0 0 1,0 2 0,0-2 0,1 0 1,0 0-1,-1 0 1,1-1-1,-1 1 1,1 0-1,0 0 1,0-1-1,0 1 0,-1 0 1,1-1-1,0 1 1,0-1-1,0 1 1,0-1-1,0 1 1,0-1-1,0 0 0,1 1 1,7 1 67,-1-1 1,1 1-1,0-2 0,10 1 0,68-5-642,-86 4 471,-1 0 1,0 0 0,0 0-1,1 0 1,-1 0 0,0 0 0,0 0-1,1 0 1,-1 0 0,0 0 0,0 0-1,1-1 1,-1 1 0,0 0-1,0 0 1,1 0 0,-1 0 0,0 0-1,0-1 1,0 1 0,0 0 0,1 0-1,-1 0 1,0-1 0,0 1-1,0 0 1,0 0 0,0-1 0,1 1-1,-1 0 1,0 0 0,0-1 0,0 1-1,0 0 1,0 0 0,0-1 0,0 1-1,0 0 1,0-1 0,0 1-1,0 0 1,0 0 0,0-1 0,0 1-1,0 0 1,-1 0 0,1-1 0,0 1-1,0 0 1,0 0 0,0 0-1,0-1 1,-1 1 0,1 0 0,0-1-1,-10-11-4217,8 11 3604,1 1 1,-1-1-1,1 0 0,-1 0 1,1 0-1,0 0 0,-1 0 1,1 0-1,0 0 0,0-1 1,0 1-1,0 0 0,0-1 1,0 1-1,-1-3 0,1 3 217,1-1 0,0 1 0,-1-1 0,1 0 0,0 1 0,0-1 0,0 1 0,0-1-1,0 0 1,0 1 0,0-1 0,1 1 0,0-3 0,2-4-177,1 0 0,0 1 0,0-1 0,1 1 1,7-8-1,2-5 1060,8 7 9877,-27 30-6759,2-4-2514,0 0 0,1 0 0,1-1 1,0 1-1,0 0 0,1 0 0,3 17 0,-2 12 366,-1 31-503,0-41-4879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19 1169,'-4'-18'13676,"3"17"-13287,0 8 5119,1 8-3662,0-14-1277,-4 92 5623,2-48-9238,1-22-3640,1 0-4821,7-38 6879,-1 6 2987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50 960,'0'-1'583,"0"-1"-1,0 1 0,0-1 0,0 0 1,0 1-1,1-1 0,-1 1 0,1-1 1,-1 1-1,1-1 0,0 1 1,-1-1-1,1 1 0,0-1 0,0 1 1,0 0-1,0 0 0,0-1 0,2 0 1,0 0-312,0-1 1,1 1 0,-1 1 0,1-1 0,0 1-1,-1-1 1,6 0 0,-2 0-504,0 1-1,-1 0 1,1 1-1,0 0 1,7 0-1,-1 0-226,-12 2 513,-1 0 0,0 0 1,0 0-1,0 0 0,-1-1 0,1 1 1,0 0-1,-1 0 0,1 0 0,-1 0 1,0-1-1,1 1 0,-1 0 0,-1 2 1,-38 22 3354,35-23-2904,0-1 0,0 1 0,0 1 0,0-1 0,1 1-1,-1-1 1,-4 7 0,9-10-528,-1 1 0,1-1-1,0 1 1,0-1 0,-1 1 0,1-1-1,0 1 1,0-1 0,0 1-1,0-1 1,0 1 0,0 0 0,-1-1-1,1 1 1,0-1 0,1 1-1,-1-1 1,0 1 0,0-1 0,0 1-1,0 0 1,0-1 0,1 1-1,-1-1 1,0 1 0,0-1-1,1 1 1,-1-1 0,0 0 0,1 1-1,-1-1 1,0 1 0,1-1-1,-1 0 1,1 1 0,-1-1 0,1 0-1,0 1 1,23 12-2222,-15-9 1453,9 7-1347,-15-10 2028,-1 0-1,1 0 1,0 0-1,-1 1 1,0-1-1,1 1 1,-1 0-1,0 0 1,0 0-1,0 0 1,0 0-1,0 0 1,0 0-1,0 1 1,-1-1 0,1 0-1,-1 1 1,0 0-1,0-1 1,1 5-1,-1-5 316,-1 0 0,1 0 0,-1 0 0,0-1 0,0 1 0,0 0 0,0 0 0,0 0 0,0 0 0,-1 0 0,1-1 0,0 1 0,-1 0 0,0 0 0,1 0 0,-1-1-1,0 1 1,0 0 0,0-1 0,0 1 0,0-1 0,0 1 0,-1-1 0,1 0 0,0 1 0,-3 1 0,-3 1 653,1-1-1,-1 0 1,0 0-1,0 0 1,-11 2-1,-7 4-721,-4-3-655,11-6-3004,42-15-12711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12 1153,'1'-1'178,"-1"1"1,0-1-1,0 1 1,0 0-1,-1-1 1,1 1-1,0-1 1,0 1 0,0-1-1,0 1 1,0 0-1,0-1 1,-1 1-1,1-1 1,0 1 0,0 0-1,0-1 1,-1 1-1,1 0 1,0-1-1,-1 1 1,1 0 0,0 0-1,-1-1 1,1 1-1,0 0 1,-1 0-1,1-1 1,-1 1-1,1 0 1,-1 0 0,-17 2 6142,14-1-5109,0 1 0,0 0 1,1 0-1,-1 0 0,0 0 0,1 1 0,-4 3 0,-3 4 161,0 1 1,1 1-1,0 0 0,1 0 1,-8 18-1,13-23-1549,0-1-1,0 1 1,1 0 0,0 0-1,0 0 1,1 0-1,0 0 1,0 1 0,1-1-1,-1 0 1,2 0 0,-1 1-1,2 6 1,-1-12-61,0 0 0,0 0 0,1 0 0,-1 0 0,0 0 0,1 0 0,-1-1 0,1 1 0,-1-1 0,1 1 0,0-1 1,0 1-1,-1-1 0,1 0 0,0 0 0,0 0 0,1 0 0,-1 0 0,0-1 0,0 1 0,0-1 0,0 1 0,1-1 0,-1 0 0,0 0 0,0 0 0,5 0 1,4 0-282,0 0 0,1-1 0,-1 0 1,15-4-1,-18 2 617,-1 1 0,1-1 0,0-1-1,-1 1 1,0-1 0,0-1 0,12-8 0,-17 11 206,0 1 0,0-1-1,0 1 1,0-1 0,-1 0 0,1 0 0,-1 0-1,1 0 1,-1 0 0,1 0 0,-1 0 0,0-1-1,0 1 1,0 0 0,0-1 0,-1 1 0,1-1-1,-1 1 1,1-1 0,-1 1 0,0-1 0,0 1 0,0-1-1,0 1 1,-1-1 0,1 1 0,0-1 0,-1 1-1,-1-5 1,0 5-236,1 0-1,-1 0 1,0 0-1,1 1 1,-1-1-1,0 0 0,0 1 1,0-1-1,0 1 1,-1-1-1,1 1 1,0 0-1,-1 0 1,1 0-1,0 0 1,-1 1-1,1-1 1,-1 1-1,-3-1 1,-54-2-7444,51 3 4163,7 0 1842,-5 0-389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8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1281,'3'-2'679,"0"0"1,0 1 0,0-1 0,0 1-1,1 0 1,-1 0 0,0 0-1,1 1 1,-1-1 0,0 1 0,1 0-1,-1 0 1,1 0 0,-1 0 0,5 1-1,-5 0-284,0 0-1,0 0 0,-1 1 0,1-1 1,0 1-1,-1-1 0,1 1 0,-1 0 1,1 0-1,-1 0 0,0 0 0,0 1 0,0-1 1,2 3-1,1 2-106,-1 0 0,-1 1 0,1-1-1,-1 1 1,0 0 0,-1 0 0,0 0 0,0 0 0,-1 0 0,0 0 0,0 13 0,-1-5-133,1-4 4,-1 1-1,0 0 1,-1-1 0,0 1 0,-1-1 0,0 1-1,-1-1 1,0 0 0,-1 0 0,-9 19 0,10-25 80,-1 0 0,1-1 0,-1 0 0,0 1 0,-6 4 0,-9 0-1169,18-10 587,0 0 0,0 0 0,-1 0-1,1 0 1,0 0 0,-1 0 0,1 0 0,0-1 0,-1 1-1,1 0 1,0-1 0,0 1 0,0-1 0,-1 0 0,-1-1-1,2 1-519,0-1 0,0 0 0,0 1 0,0-1 0,0 0 0,0 0 0,0 1 0,1-1-1,-1 0 1,0 0 0,1-4 0,-1 2-438,-1-8-2071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116 240 496,'-1'-22'27461,"-11"22"-26714,8-1-640,0 1 0,0 0 0,0 1 0,0-1 0,0 1 0,0 0 0,0 0 0,0 0 0,1 0 0,-1 0 0,0 1 0,1 0 0,-1 0 1,1 0-1,0 0 0,-1 1 0,1-1 0,0 1 0,0 0 0,1 0 0,-1 0 0,1 0 0,-1 0 0,1 0 0,0 1 0,0-1 0,0 1 0,1 0 0,-1-1 0,1 1 0,-2 7 0,2-3-116,-1 1 0,1 0 0,1-1 0,-1 1 0,2 0 0,0 11 0,0-18-6,-1 0-1,1 0 1,-1 0 0,1 0-1,-1 0 1,1 0-1,0 0 1,0-1 0,0 1-1,0 0 1,0-1-1,0 1 1,1 0 0,-1-1-1,0 0 1,1 1-1,-1-1 1,1 0 0,0 0-1,-1 0 1,1 0-1,0 0 1,-1 0-1,1 0 1,0 0 0,0-1-1,0 1 1,0-1-1,0 1 1,0-1 0,0 0-1,0 0 1,2 0-1,1-1 7,-1 1 0,1-1-1,-1 0 1,1 0 0,-1 0-1,0-1 1,0 0 0,0 0-1,0 0 1,0 0 0,0-1-1,0 1 1,-1-1 0,1 0-1,-1 0 1,0 0 0,0 0-1,0-1 1,0 0 0,0 1-1,-1-1 1,3-6 0,0 2 28,-1-1 0,0 0 1,0 0-1,-1 0 0,0-1 1,-1 1-1,0-1 0,-1 0 1,1-13-1,-2-16 280,-1 5-62,1-1 0,2 1-1,9-48 1,-7 67-237,-1 15 0,-2 25 0,-1-15 0,0 4 0,0 0 0,-1 0 0,0 0 0,-7 27 0,2-17 0,1 1 0,1 0 0,2 0 0,0 0 0,1 1 0,5 44 0,-3-66 31,0 0-1,0 0 1,0 0 0,0 0-1,0 0 1,1 0 0,0 0-1,0-1 1,0 1 0,0-1 0,0 1-1,1-1 1,0 0 0,-1 0-1,5 4 1,-5-6-114,-1 0 0,1 0 0,0 0 1,-1 0-1,1-1 0,0 1 0,-1 0 0,1-1 0,0 1 0,0-1 1,0 1-1,0-1 0,-1 0 0,1 0 0,0 0 0,0 0 0,4 0 1,-4-1-352,0 0 1,0 0 0,0 1 0,1-1 0,-1-1 0,0 1-1,0 0 1,0 0 0,-1-1 0,4-2 0,4-5-2019,-1 0 0,0-1 0,0 0-1,-1-1 1,-1 1 0,1-1 0,-2-1 0,0 1 0,6-19 0,-10 17 697,-1-1 3282,0 10 1333,0 18-615,-1-12-2038,1 1 0,0-1 0,0 0 0,1 0 0,-1 0 0,0 0 0,1 0 0,-1 0 0,1 0 0,0 0 0,0 0 0,0 0 0,0 0 0,0 0 0,0 0 0,0 0 0,2 1 0,0-1-122,0 0 0,0 0 0,0 0 0,0 0 0,1 0 0,-1-1 0,1 0-1,-1 0 1,5 1 0,-5-1-84,-1 0 0,1-1 0,0 1 0,0-1 0,0 0 0,0 0 0,0 0 0,0 0 0,0-1 0,0 1 0,0-1 0,0 1 0,0-1 0,0 0 0,-1 0 0,1-1 0,0 1 0,-1-1-1,1 1 1,-1-1 0,1 0 0,-1 0 0,0 0 0,0 0 0,1 0 0,-2 0 0,1-1 0,0 1 0,2-5 0,-1 3 166,-1-1 1,0 0-1,0 0 1,0 0-1,0 0 1,-1 0-1,0 0 1,0 0-1,0-1 1,0 1-1,-1 0 0,0 0 1,0-1-1,-1 1 1,-1-10-1,1 13 9,1 0 0,-1 0 1,0 1-1,0-1 0,1 0 0,-1 1 0,0-1 0,0 0 0,0 1 0,-1-1 0,1 1 0,0 0 0,-1-1 0,1 1 0,0 0 0,-1 0 0,0 0 0,1 0 0,-1 0 0,1 0 1,-1 0-1,0 1 0,0-1 0,0 1 0,1-1 0,-1 1 0,0 0 0,0-1 0,0 1 0,0 0 0,0 0 0,-2 1 0,1-1-22,0 1-1,0-1 1,0 1 0,0 0-1,0 0 1,1 0-1,-1 0 1,0 0-1,1 1 1,-1-1 0,1 1-1,-1 0 1,1 0-1,0 0 1,-1 0-1,1 0 1,0 0 0,1 0-1,-3 4 1,0 2-15,1 0 0,0 0 0,0 0 0,1 0 0,0 1 0,1-1 0,0 1 0,0-1 0,0 1 0,2 0 0,-1-1 0,1 1 0,0-1 0,3 12 0,-3-16-304,0 0 0,0 0 0,0 0 0,1 0 0,0 0 0,-1 0 0,2 0 0,-1-1 0,0 1 0,1-1 0,-1 1 0,1-1 0,0 0 0,0 0 0,1 0 0,-1-1 0,0 1 0,1-1-1,0 0 1,-1 1 0,1-2 0,0 1 0,0 0 0,0-1 0,0 0 0,1 0 0,-1 0 0,0 0 0,0-1 0,5 0 0,-2 1-752,0-2 0,0 1 0,0-1 0,0 0 0,0-1 0,0 1 0,-1-1-1,1-1 1,-1 1 0,8-5 0,-11 6 557,-1-1-1,1 0 0,0 0 0,-1-1 1,1 1-1,-1-1 0,0 1 0,0-1 1,0 0-1,0 1 0,0-1 1,0 0-1,-1 0 0,1 0 0,-1-1 1,0 1-1,0 0 0,0 0 1,-1-1-1,1 1 0,-1-1 0,0-6 1,14-100-838,-14 88-187,0-15 18884,0 64-11998,0 163-2096,0-64-11826,0-141-1274,-2-18 7992,-11-64-1,7 64 3880,-3-64 0,9 95-2095,0-1 0,1 1 0,-1 0 0,1 0 0,-1-1 0,1 1 0,0 0 0,-1 0 0,1 0 0,0 0 0,1 0 0,-1 0 0,0 0 0,0 0 0,1 0 0,-1 1 0,1-1 0,0 0 0,0 1 0,-1-1 0,1 1 0,0 0 0,0 0 0,0-1 0,0 1 0,0 1 0,1-1 0,-1 0 0,0 0 0,4 0 0,7-1-66,0 0 0,0 0 0,0 2 0,15 0 0,-17 0 67,-9 0-23,-1 0 1,0 0 0,0 0-1,0 0 1,1 0 0,-1 0-1,0 1 1,0-1 0,0 0-1,1 1 1,-1-1 0,0 1-1,0-1 1,0 1 0,0-1-1,0 1 1,0 0 0,0 0-1,0 0 1,0-1 0,0 1-1,-1 0 1,1 0 0,1 2-1,-2-2 123,1 1 0,0 0 0,-1 0 0,0 0 0,1 0-1,-1 0 1,0 0 0,0 0 0,0-1 0,0 1 0,-1 0 0,1 0 0,0 0-1,-1 0 1,1 0 0,-2 2 0,-3 4 265,0-1 1,0 0-1,-1 0 1,0 0-1,0 0 1,0-1-1,-1 0 1,-14 9-1,3-1-83,-1 1-209,13-11-688,1 1 0,-1-1 0,1 1 0,-9 9 0,50-19-13535,-17-4 12262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27 320,'0'-1'282,"0"0"-1,0 0 1,0 0 0,0 0-1,0 0 1,0 0 0,0 0-1,0 0 1,-1 0-1,1 0 1,0 0 0,-1 0-1,1 0 1,0 0 0,-1 0-1,1 1 1,-1-1 0,1 0-1,-1 0 1,0 1-1,1-1 1,-1 0 0,0 1-1,0-1 1,1 0 0,-2 0-1,-26-2 7830,25 3-7618,0 0 121,1 0 0,-1 1 0,0-1 0,1 1 0,-1 0 0,1-1 0,-1 1 0,1 0 0,-1 1 0,1-1 0,0 0 0,-1 1 0,1-1 0,-3 4 0,1-2-131,1 0 0,0 1 0,0 0 0,0 0 0,0 0 0,1 0 0,-5 9 0,5-9-468,1-1 0,-1 1 0,1-1 0,0 1-1,0 0 1,0-1 0,1 1 0,-1 0 0,1 0 0,0 0 0,0 0 0,0-1 0,0 1-1,1 0 1,0 0 0,-1 0 0,2-1 0,-1 1 0,0 0 0,1-1 0,-1 1-1,4 3 1,-4-5-126,1-1-1,0 0 0,-1 0 0,1 0 0,0 0 0,0-1 0,0 1 1,0 0-1,0-1 0,0 1 0,0-1 0,0 0 0,0 1 0,0-1 1,0 0-1,0 0 0,0-1 0,0 1 0,0 0 0,0-1 0,0 1 1,3-2-1,2 0-223,1 0 0,0-1 0,-1 0 0,9-6 0,-11 7 318,-1-1-1,0 1 1,-1-1-1,1 0 0,0 0 1,-1-1-1,0 1 1,0-1-1,0 0 1,0 0-1,0 0 1,-1 0-1,4-8 1,-4 6 497,0 0 0,-1 0 0,0 0 1,0 0-1,0-1 0,-1-7 0,0 13-445,0 0 0,0 1 0,0-1-1,-1 0 1,1 0 0,0 1 0,-1-1 0,1 0-1,0 0 1,-1 1 0,1-1 0,-1 0 0,1 1 0,-1-1-1,1 1 1,-1-1 0,0 1 0,1-1 0,-1 1-1,0-1 1,1 1 0,-1 0 0,0-1 0,0 1-1,1 0 1,-1-1 0,0 1 0,0 0 0,1 0 0,-1 0-1,0 0 1,0 0 0,0 0 0,1 0 0,-1 0-1,0 0 1,0 0 0,0 0 0,1 1 0,-1-1-1,0 0 1,0 0 0,-1 1 0,-2 0-247,0 1 1,0-1-1,0 0 1,0 1 0,0 0-1,0 0 1,-4 3-1,-12 16-5786,14-4-1848,26-9-4914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38 464,'0'-13'328,"7"-11"17857,-7 24-17964,10 15 3138,-7-5-2867,0 1 0,0-1 0,-1 1 0,0 0 1,0 21-1,-2 27-2760,0-26-2595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43 240,'6'-25'1678,"-6"8"8586,-2 17-9689,0 0 0,-1 0 0,1 1 1,0-1-1,0 1 0,-1 0 0,1 0 1,0-1-1,0 1 0,0 1 0,-3 1 1,-21 21 2310,18-13-2132,0 0 0,1 0 0,-8 16 0,14-23-653,-1 0-1,0 1 0,1-1 0,0 1 0,0 0 1,1-1-1,-1 1 0,1 6 0,0-9-123,0-1 0,0 1 1,0-1-1,0 1 0,0-1 0,1 1 0,-1-1 0,0 0 0,1 1 1,-1-1-1,1 1 0,-1-1 0,1 0 0,0 1 0,-1-1 0,1 0 1,0 0-1,0 0 0,0 0 0,0 1 0,0-1 0,0 0 0,0-1 1,0 1-1,1 0 0,-1 0 0,0 0 0,0-1 0,3 1 1,8 2-1093,1-1 0,0-1 0,0 0 1,0-1-1,14-2 0,-11 0-1483,-1-1-1,0 0 1,28-11-1,-36 13 1415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5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1 464,'1'0'222,"0"0"0,0 0-1,0 0 1,1 0 0,-1 0 0,0 0-1,0 0 1,0 0 0,0 1-1,0-1 1,0 0 0,0 1 0,0-1-1,0 1 1,0-1 0,0 1-1,-1-1 1,1 1 0,0 0 0,0-1-1,0 1 1,-1 0 0,1 0-1,0-1 1,-1 1 0,1 0 0,0 1-1,0 2 320,0-1 1,0 1-1,-1 0 0,1-1 0,-1 1 0,0 7 0,0-5 7,0 1-82,-1 0 1,1 0 0,-1 0 0,0 0-1,-1 0 1,1 0 0,-2-1-1,1 1 1,0 0 0,-1-1-1,-1 0 1,1 0 0,-1 0 0,-8 10-1,7-8-1178,-12 14 1136,10-17-4456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6 688,'11'-6'30951,"1"36"-29823,-9 4-1128,-1-1 0,-4 43 0,0-9 0,1-40-493,1 10 1880,0-26-5071,10-46-16405,12-16 14851,-12 31 3197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33 544,'0'-10'820,"-11"-12"13380,10 33-6763,4 10-3650,12 49 1568,-9-30-5147,-2-1 0,0 46 0,-5-70-208,1-34 0,0 12 0,1 0 0,-1-1 0,1 1 0,0 0 0,4-12 0,-3 17 1,0 0 0,1 0 0,-1 0 0,1 0 0,0 0 0,0 1-1,-1-1 1,1 1 0,0 0 0,0 0 0,0 0 0,1 0 0,-1 0 0,0 1 0,0-1 0,0 1 0,1 0 0,5 1-1,-5-2-63,1 2-1,0-1 0,-1 0 0,1 1 0,-1 0 0,1 0 0,-1 1 0,1-1 0,-1 1 0,0 0 0,0 0 0,7 5 0,-9-6 77,-1 0 1,0 0-1,1 1 0,-1-1 0,0 0 0,0 1 1,0-1-1,0 1 0,0-1 0,-1 1 0,1 0 1,0-1-1,-1 1 0,1 0 0,-1-1 0,1 1 0,-1 0 1,0 0-1,0 0 0,0-1 0,0 1 0,0 0 1,0 0-1,-1-1 0,1 1 0,0 0 0,-1 0 0,0-1 1,1 1-1,-1 0 0,0-1 0,0 1 0,0-1 1,0 1-1,0-1 0,0 1 0,0-1 0,0 0 1,-1 0-1,-1 2 0,0 0 5,-1 1 0,0-1 1,0 0-1,0-1 0,0 1 0,0-1 0,-1 0 1,1 0-1,-1 0 0,0-1 0,1 1 0,-1-1 1,0 0-1,-5 0 0,-10 0-30,14 0-40,0-1-1,0 1 1,0-2-1,0 1 1,0 0 0,-7-3-1,13 3-251,-1 0-1,1-1 1,0 1-1,-1 0 1,1-1-1,0 1 1,0-1-1,-1 1 1,1-1-1,0 1 1,0 0-1,0-1 1,0 1-1,0-1 1,0 1-1,-1-1 1,1 1-1,0-1 0,0 1 1,0-1-1,1 1 1,-1-1-1,0 1 1,0-1-1,0 1 1,0-1-1,0 1 1,1-1-1,-1 1 1,0-1-1,0 1 1,1 0-1,-1-1 1,10-15-5625,17-2-1307,21-4 1729,-42 19 5004,20-7-948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19 512,'-11'5'13745,"-4"8"-6708,12-9-6692,-1-1-1,1 1 0,1 0 1,-1 0-1,0 0 1,1 0-1,0 1 0,0-1 1,0 1-1,1-1 1,-1 1-1,1 0 0,0-1 1,0 7-1,1-9-336,0 0 0,0 1 0,0-1 0,0 0-1,0 0 1,1 0 0,-1 0 0,1 1 0,0-1 0,-1 0 0,1 0-1,0 0 1,0-1 0,0 1 0,1 0 0,-1 0 0,0 0 0,1-1 0,2 3-1,-3-3-37,0-1 0,1 1-1,0 0 1,-1-1-1,1 1 1,-1-1 0,1 0-1,0 0 1,-1 1-1,1-1 1,-1 0 0,1 0-1,0-1 1,-1 1 0,1 0-1,0 0 1,-1-1-1,1 1 1,-1-1 0,1 0-1,-1 1 1,1-1-1,-1 0 1,0 0 0,1 0-1,-1 0 1,2-2-1,1 1 76,-1 0-1,1-1 0,-1 0 0,0 0 0,0 0 1,0 0-1,0 0 0,-1-1 0,0 1 0,1-1 0,-1 0 1,0 1-1,0-1 0,-1 0 0,1 0 0,-1 0 1,0-1-1,0 1 0,-1 0 0,1 0 0,-1-1 0,0 1 1,0 0-1,-1-6 0,1 8 60,0-1 1,-1 1-1,0 0 0,1 0 0,-1 0 1,0 0-1,0 0 0,0 0 0,0 0 1,-1 1-1,1-1 0,0 0 1,-1 0-1,1 1 0,-1-1 0,0 1 1,1 0-1,-1-1 0,0 1 1,0 0-1,0 0 0,0 0 0,0 0 1,-3 0-1,3 0-175,0 0-1,0 0 1,0 1-1,0 0 1,0-1-1,0 1 1,0 0-1,0 0 1,-1 0 0,1 0-1,0 0 1,0 0-1,0 1 1,0-1-1,0 1 1,-3 1 0,4-2-88,0 1 0,0-1 1,0 1-1,1-1 0,-1 1 0,0 0 1,0-1-1,1 1 0,-1 0 1,0 0-1,1-1 0,-1 1 0,1 0 1,-1 0-1,1 0 0,-1 1 1,1 0-363,-1-1 1,1 1 0,0-1-1,0 1 1,0-1 0,0 1 0,0-1-1,0 1 1,1-1 0,-1 1-1,0-1 1,1 1 0,-1-1-1,1 1 1,1 1 0,18 21-7773,-5-16 5652,-2-6 1619,0 0 1,1-1-1,-1-1 1,27-2-1,-1 1 485,-30 1 655,0-1-1,0 0 1,0 0 0,0-1 0,-1 0 0,1 0 0,-1-1 0,1 0-1,-1 0 1,14-9 0,-21 12 50,-1 0 1,1-1-1,-1 1 0,1 0 0,-1 0 0,0-1 1,1 1-1,-1-1 0,1 1 0,-1 0 0,0-1 0,1 1 1,-1-1-1,0 1 0,1 0 0,-1-1 0,0 1 1,0-1-1,0 1 0,1-1 0,-1 1 0,0-1 1,0 0-1,0 1 0,0-1 0,0 1 0,0-1 0,0 1 1,0-1-1,0 1 0,0-1 0,0 1 0,-1-1 1,1 1-1,0-1 0,0 1 0,0-1 0,-1 1 1,1-1-1,0 1 0,0-1 0,-1 1 0,1 0 0,0-1 1,-1 1-1,1-1 0,-1 1 0,1 0 0,-1-1 1,1 1-1,0 0 0,-1 0 0,1-1 0,-1 1 1,0 0-1,-2-2 954,1 1 1,-1 0-1,0 0 1,0 0-1,0 0 1,0 0-1,0 0 1,-5 0-1,5 1-561,0 1-1,0-1 1,0 0-1,0 1 1,0 0-1,0 0 1,0 0-1,1 0 1,-1 0-1,0 1 1,-5 2-1,5-1-230,-1 0 0,1 0 0,0 0-1,0 0 1,0 1 0,0-1-1,-4 8 1,4-7-358,1 1-1,0-1 1,0 1 0,0-1-1,1 1 1,-1-1-1,1 1 1,1 0 0,-1 0-1,0 0 1,1-1 0,0 1-1,0 0 1,1 0-1,-1 0 1,3 8 0,-2-11-88,1-1 0,-1 0 0,0 0 0,0 0 0,1 0 0,-1 0 0,1 0 0,-1-1 0,1 1 0,-1 0 0,1-1 0,-1 1 0,1-1 0,0 0 0,-1 1 0,1-1 0,0 0 0,-1 0 0,1 0 0,0 0 0,-1 0 0,3-1 0,0 1-62,0 0 1,0 0-1,0-1 1,0 0-1,0 0 0,0 0 1,0 0-1,7-3 1,-4-3 424,-1-1 1,1 0 0,-2 0 0,1 0 0,-1 0-1,0-1 1,7-18 0,-10 42 190,9 120 685,-11-119-932,-1-1-1,0 0 1,0 0-1,-2 0 1,0 0-1,-9 26 1,10-36-144,0 0 0,0 0 0,-1 0 0,1 0 0,-1-1 0,0 1 0,-1-1 0,1 0 0,-1 0 0,0 0 0,0 0 0,0-1 0,0 1 0,-1-1 0,1 0 0,-1 0 0,0-1 0,0 1 0,0-1 0,0 0 0,0-1 0,-1 1 0,1-1 0,0 0 0,-1 0 0,1-1 0,-1 0 0,1 0 0,-1 0 0,1 0 0,-8-2 0,11 1-374,0 1 0,0-1 0,0 1 0,0-1 0,0 0-1,0 0 1,0 0 0,1 0 0,-1 0 0,0 0 0,1 0 0,-1 0-1,1-1 1,-1 1 0,1-1 0,0 1 0,-1-1 0,1 0 0,0 1 0,0-1-1,0 0 1,-1-2 0,2 1-336,-1 0-1,1 0 1,0 0-1,0 0 1,0 0-1,0-1 1,0 1-1,0 0 1,1 0-1,0 0 0,0 0 1,0 0-1,1-3 1,2-3-1645,1-1 1,0 0 0,13-16-1,4-1-270,0 4 612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45 672,'11'-24'19360,"-22"26"-12652,10-1-6655,0 0 0,0 0 0,0 1 1,0-1-1,1 0 0,-1 0 0,0 0 0,0 1 0,1-1 0,-1 0 0,0 1 0,1-1 0,0 0 0,-1 1 0,1-1 0,0 1 0,-1-1 1,1 2-1,-1 32-589,1-28 178,0-6 191,0 1-1,0 0 1,0 0-1,0-1 1,0 1-1,0 0 1,1-1 0,-1 1-1,1 0 1,-1-1-1,1 1 1,0 0 0,-1-1-1,1 1 1,0-1-1,0 0 1,0 1 0,0-1-1,0 0 1,1 1-1,-1-1 1,0 0-1,2 1 1,-1-1-64,1 0 0,-1 0-1,1-1 1,-1 1 0,1-1-1,-1 1 1,1-1 0,-1 0 0,1 0-1,0 0 1,-1 0 0,1-1 0,-1 1-1,1-1 1,4-1 0,-5 1 222,1 1 1,-1-1 0,0 0 0,1 0-1,-1-1 1,0 1 0,0 0-1,1-1 1,-1 1 0,0-1-1,0 0 1,-1 0 0,1 0 0,0 0-1,-1 0 1,1 0 0,-1 0-1,0 0 1,1 0 0,-1-1-1,0 1 1,0-1 0,-1 1 0,1-1-1,0-3 1,0 2 311,-1 1 0,0-1-1,0 0 1,0 0 0,-1 0 0,1 0-1,-1 0 1,0 1 0,0-1 0,0 0 0,-1 0-1,1 1 1,-1-1 0,0 1 0,-4-7 0,-5-2-242,23 22-9904,-9-9 8910,0 0-1,0-1 0,0 1 0,0-1 0,0 1 0,0-1 0,1 0 0,-1 0 0,0-1 0,0 1 0,0-1 0,4 0 1,3-4-895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11 304,'-1'-10'6919,"-8"17"-2003,5 2-4415,-3 52 4881,6-41-4333,2 0-1,4 35 0,0-36-256,-3-27 813,-2-36 874,0 32-2838,0 9 288,1 0 0,-1 0 0,1 0 0,0 1-1,0-1 1,0 0 0,0 0 0,0 0 0,0 1 0,1-1 0,-1 1 0,1-1 0,0 1 0,0-1 0,0 1 0,0 0 0,0 0 0,0 0 0,1 0 0,-1 0 0,5-2-1,-3 2-609,-1 0-1,1 1 1,0-1-1,0 1 0,0-1 1,7 0-1,-7 1-287,-1 1 1,0 0-1,1 0 1,-1 0-1,0 0 0,1 0 1,-1 1-1,6 1 1,10 13-4576,-12-6 3273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0 768,'-8'1'18597,"4"10"-14633,-1-3-4210,1 0 809,-1 0 1,1 0-1,0 0 0,-5 18 1,-1 0-2981,7-20 985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56 1457,'-6'-9'1173,"4"6"-240,1 0 0,-1 0 1,0 0-1,0 0 0,0 1 1,0-1-1,0 0 0,0 1 1,-1 0-1,1 0 0,-1-1 1,0 2-1,0-1 0,0 0 0,0 0 1,0 1-1,0 0 0,0-1 1,0 1-1,0 0 0,-5 0 1,6 1-467,-1 0 0,0 0 1,0 1-1,1-1 1,-1 1-1,0 0 0,0-1 1,1 1-1,-1 0 1,1 1-1,-1-1 0,1 0 1,-1 1-1,1 0 0,0-1 1,0 1-1,-3 3 1,2-2-250,1 0 0,-1 1 0,1 0 0,0-1 0,0 1 0,0 0 1,0 0-1,1 0 0,-1 0 0,0 8 0,1-7-590,0 0 0,0 0 0,1 0 0,0 0-1,0 1 1,0-1 0,0 0 0,1 0 0,0 0 0,0 0 0,1 0-1,-1 0 1,1 0 0,0 0 0,1 0 0,-1-1 0,1 1-1,-1-1 1,7 7 0,-7-9-240,0-1-1,0 1 1,0-1-1,1 0 1,-1 1-1,0-1 1,1 0-1,-1-1 1,1 1-1,-1 0 1,1-1-1,0 1 1,-1-1-1,1 0 1,-1 0-1,1 0 1,0 0 0,-1 0-1,1-1 1,-1 1-1,1-1 1,-1 0-1,5-1 1,1-1-769,1-1 0,-1 0 0,-1 0 1,1-1-1,12-9 0,-10 6 804,-1-1-1,0 0 1,8-10-1,-14 16 785,-1 0-1,1 0 0,-1-1 0,0 0 0,0 1 1,0-1-1,0 0 0,-1 0 0,0 0 0,0 0 1,0 0-1,1-8 2975,-2 42 493,0-11-3231,0 29-729,0-16-3180,9-36-1872,-2-5 4409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40 288,'0'-16'544,"0"6"225,0 3 175,0 1 81,-9 6 15,2 0-31,1 0-257,-1 0-304,2 0-320,5 6-3089,2-6 1456,5 11-960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64 528,'-5'-1'715,"1"0"0,0 0-1,0 0 1,-1-1 0,1 1-1,0-1 1,0 0 0,0 0 0,1 0-1,-8-6 1,7 4 330,0 1 1,-1 1-1,1-1 0,-1 1 1,1-1-1,-1 1 0,0 1 1,0-1-1,-5-1 0,5 3-398,-1-1 0,1 1 1,0 0-1,-1 0 0,1 1 0,0 0 0,-1 0 0,1 0 0,-7 3 0,10-3-635,0 0 1,0 0-1,0 0 0,0 0 1,1 1-1,-1-1 0,1 0 1,-1 1-1,1-1 0,-1 1 1,1 0-1,0-1 0,0 1 0,0 0 1,0 0-1,0 0 0,0 0 1,0 0-1,1 0 0,-1 0 1,1 0-1,-1 0 0,1 0 1,0 0-1,0 0 0,0 3 0,0-1-243,0-1 0,0 0 0,0 1 0,0-1-1,1 0 1,0 0 0,-1 0 0,1 1 0,0-1-1,1 0 1,-1 0 0,3 4 0,-3-6 72,0 0 1,1 0-1,-1 1 1,0-1-1,1 0 1,-1 0 0,1-1-1,0 1 1,-1 0-1,1 0 1,-1-1-1,1 1 1,0-1-1,0 1 1,-1-1-1,1 0 1,0 0-1,0 0 1,-1 0-1,1 0 1,0 0-1,0 0 1,-1 0-1,1-1 1,3 0-1,0-1 41,1-1-1,-1 1 0,0-1 1,0 0-1,0 0 0,0 0 1,0-1-1,-1 0 0,0 0 1,1 0-1,-1 0 0,5-9 1,-3 6 569,-1 0 0,0 0 1,-1-1-1,0 0 0,0 0 1,-1 0-1,5-15 0,-9 78-2,9 9-10833,-7-62 9809,-1 1 1,1-1-1,0 0 1,-1 0-1,1 1 1,0-1-1,1 0 1,-1 0 0,0 0-1,0 0 1,1 0-1,-1-1 1,1 1-1,3 3 1,2 1-1398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54 352,'0'-32'3700,"0"12"2023,0 20-5495,0 0 0,-1 0 0,1-1 0,-1 1 0,1 0-1,-1 0 1,1 0 0,-1 0 0,1 0 0,0 0 0,-1 0 0,1 0 0,-1 0-1,1 0 1,-1 0 0,1 0 0,-1 0 0,1 0 0,0 1 0,-1-1 0,1 0 0,-1 0-1,0 1 1,-18 49 3444,15-37-3620,1 0-1,1 0 1,0-1 0,1 21-1,1-32-94,-1-3 40,1 1-1,0 0 1,0-1 0,0 1-1,0 0 1,0-1-1,0 1 1,0 0-1,0-1 1,0 1-1,0 0 1,1-1-1,-1 1 1,1 0-1,-1-1 1,1 1-1,-1 0 1,1 0-1,0 0 1,1-2-1,20-25-2,-15 20-13,-4 4 18,0-1 0,0 1 0,1 0 0,-1 1 0,1-1 0,-1 1 0,1-1 0,1 1 0,-1 0 0,0 1 0,1-1 1,-1 1-1,1 0 0,0 0 0,-1 0 0,1 1 0,0-1 0,0 1 0,6 0 0,-11 1 8,1 1 0,-1-1 1,1 1-1,-1-1 0,1 1 0,-1-1 1,1 1-1,-1 0 0,1-1 0,-1 1 0,0 0 1,1-1-1,-1 1 0,0 0 0,0-1 1,0 1-1,1 0 0,-1-1 0,0 1 0,0 0 1,0 0-1,0-1 0,0 1 0,-1 1 0,2 25-307,-2-22-50,1 39-8187</inkml:trace>
  <inkml:trace contextRef="#ctx0" brushRef="#br0" timeOffset="1">288 4 576,'0'0'1761,"0"24"1758,1 8-882,0-9-545,-2 0 0,-2 25 0,2-41-1350,0 0 0,-1-1-1,0 1 1,0-1 0,0 1-1,-1-1 1,0 0 0,0 0-1,0 0 1,-1-1 0,-8 10 0,10-13-678,0 1 1,-1-1 0,0 0-1,1 0 1,-1 0 0,0 0-1,0-1 1,0 1 0,0-1-1,-1 0 1,1 0 0,0 0-1,0 0 1,-1 0 0,1-1-1,0 0 1,-1 0 0,1 1 0,-1-2-1,1 1 1,0 0 0,-1-1-1,1 0 1,0 1 0,0-1-1,-4-2 1,4 2-511,-1-1 1,1 0-1,0 1 1,0-1-1,0-1 1,0 1-1,0 0 1,0-1-1,1 1 1,-4-6-1,4 6-355,0-1 1,0 0-1,1 0 0,-1 0 1,1 0-1,0 0 0,0 0 0,0 0 1,0 0-1,1-1 0,-1 1 1,1-6-1,1-14-2934,4-2 726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3 560,'11'-3'9589,"-11"9"-5251,16-6-16200,-7 0 9301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4 672,'10'-1'7267,"16"-2"-3152,85 3 2810,-63 0-1103,-48 0-5632,1 1 1,0-1-1,-1 1 0,1-1 1,0 1-1,-1 0 1,1-1-1,0 1 1,-1-1-1,1 1 0,-1 0 1,1 0-1,-1-1 1,0 1-1,1 0 1,-1 0-1,0 0 1,1-1-1,-1 1 0,0 0 1,0 0-1,0 0 1,0 0-1,0 0 1,0-1-1,0 1 0,0 0 1,0 0-1,0 1 1,-4 30 1819,-24 37-1744,21-55-271,1 1 1,0-1-1,0 1 1,-5 28-1,7-4-147,-1 42 0,22-105-18419,-16 19 16867,-1-1 0,0 1 0,0-1-1,-1-5 1,0-8-911,-1 7 1313,-7-3-120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0 656,'0'0'2199,"-1"31"5839,-6 20-269,9 30-4744,-2-80-3048,0 0 0,0 0 0,0 1 0,0-1 0,0 0 1,0 0-1,1 1 0,-1-1 0,0 0 0,1 0 0,-1 0 0,1 1 0,-1-1 0,1 0 0,-1 0 0,1 0 0,0 0 0,0 0 0,0 0 0,-1 0 0,1 0 0,0-1 0,0 1 0,0 0 0,0 0 0,0-1 0,0 1 0,1-1 1,-1 1-1,0-1 0,0 1 0,0-1 0,1 0 0,-1 1 0,0-1 0,0 0 0,0 0 0,1 0 0,-1 0 0,2 0 0,0-1-26,0 0 1,0 0-1,0 0 1,0 0-1,-1 0 1,1 0-1,0-1 1,-1 0-1,1 1 0,-1-1 1,1 0-1,-1 0 1,0 0-1,0-1 1,3-3-1,3-6 290,-1 0-1,0-1 1,7-20 0,0-17 3345,-9 33-1026,-2 31-1410,-2 29-2310,-2-15-933,0-19 371,0 0-1,1 0 1,0 0 0,1 0-1,0 0 1,0 0-1,1 0 1,3 9 0,-5-17 1516,1-1 1,-1 1 0,0-1 0,0 1-1,1-1 1,-1 1 0,0-1-1,1 1 1,-1-1 0,1 1 0,-1-1-1,1 0 1,-1 1 0,1-1-1,-1 0 1,1 1 0,-1-1 0,1 0-1,-1 0 1,1 1 0,-1-1-1,1 0 1,0 0 0,-1 0 0,1 0-1,-1 0 1,1 0 0,0 0-1,-1 0 1,1 0 0,-1 0 0,1 0-1,-1 0 1,1 0 0,0-1-1,0 1 1,5-3-1625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6 512,'-1'-5'6969,"-1"28"-4672,-9 56-1974,6-62-148,3-10 21,0 0 1,0 0-1,0 0 1,0 13 2123,2-40-591,0 13-1610,1 0-1,0 1 1,0-1-1,1 0 1,0 0 0,0 1-1,1 0 1,-1-1 0,1 1-1,1 0 1,-1 0-1,7-7 1,-6 7-515,1 0-1,0 1 1,0 0 0,1 0-1,0 0 1,10-7-1,-15 12 211,-1-1 0,1 1 0,-1 0-1,1 0 1,-1-1 0,1 1 0,-1 0-1,1 0 1,-1-1 0,1 1 0,-1 0 0,1 0-1,-1 0 1,1 0 0,0 0 0,-1 0-1,1 0 1,-1 0 0,1 0 0,-1 0-1,1 0 1,-1 1 0,1-1 0,-1 0 0,1 0-1,-1 0 1,1 1 0,-1-1 0,1 0-1,-1 1 1,1-1 0,-1 0 0,1 1-1,7 17-4614,-5-6 2088</inkml:trace>
  <inkml:trace contextRef="#ctx0" brushRef="#br0" timeOffset="1">374 198 736,'-1'0'418,"0"0"-1,-1 0 0,1 0 1,0 1-1,0-1 0,0 0 1,0 1-1,-1-1 0,1 1 1,0-1-1,0 1 0,0-1 1,0 1-1,0 0 1,0 0-1,0-1 0,1 1 1,-1 0-1,0 0 0,0 0 1,0 1-1,-13 27 5536,5-9-2581,1-3-1936,-9 15-335,2-15-3563,15-16 1776,-1-1 1,0 0-1,0 1 0,0-1 0,0 0 1,0 0-1,0 0 0,0 0 0,0 0 0,0 0 1,1 0-1,-1-1 0,0 1 0,0 0 1,0 0-1,0-1 0,0 1 0,0 0 0,1-1 1,-2 0-1,0-5-1686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56 416,'0'-55'24075,"0"67"-22293,-2 75 3251,-1-51-5212,-11 56 0,11-69-543,3-16 110,3-14-661,-1 0 1261,0 0 0,1 0 0,0 1 0,0-1 0,8-11 0,-10 16-27,1 0 1,-1 0 0,1 0-1,-1 0 1,1 0-1,0 0 1,0 1 0,0-1-1,0 1 1,0-1-1,0 1 1,0-1-1,1 1 1,-1 0 0,0 0-1,1 1 1,-1-1-1,1 0 1,3 0 0,1 1-281,1 1 1,-1-1 0,0 2 0,0-1 0,12 4-1,-18-5 313,0 1 0,0-1-1,0 0 1,0 1 0,1-1-1,-1 1 1,0-1-1,0 1 1,0-1 0,0 1-1,0 0 1,0-1 0,0 1-1,-1 0 1,1 0 0,0 0-1,0 0 1,-1 0-1,1 0 1,0 0 0,-1 0-1,1 0 1,-1 0 0,1 0-1,-1 0 1,0 0 0,1 1-1,-1-1 1,0 0-1,0 0 1,0 0 0,0 1-1,0-1 1,0 0 0,0 0-1,0 0 1,-1 0-1,1 1 1,0-1 0,-1 0-1,1 0 1,0 0 0,-1 0-1,-1 2 1,0 0 120,0 1 0,-1-1 0,0 0 1,0 0-1,0 0 0,0 0 0,-1 0 0,1-1 1,-1 1-1,1-1 0,-1 0 0,0 0 0,0 0 0,-4 1 1,-1-1-494,1 1 1,-1-1-1,1 0 1,-1-1 0,-16 0-1,40-9-11697,-10 6 10367,56-27-6188,-32 19 6449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3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36 224,'1'0'112,"-1"0"0,0 0-1,1 0 1,-1-1 0,1 1 0,-1 0 0,0 0-1,1-1 1,-1 1 0,0 0 0,1-1 0,-1 1-1,0 0 1,0-1 0,1 1 0,-1-1 0,0 1-1,0 0 1,0-1 0,1 1 0,-1-1 0,0 1-1,0 0 1,0-1 0,0 1 0,0-1 0,0 1-1,0-1 1,0 1 0,0-1 0,0 1-1,0 0 1,0-1 0,0 1 0,0-1 0,-1 1-1,1-1 1,0 1 0,0 0 0,0-1 0,-1 1-1,1 0 1,0-1 0,0 1 0,-1 0 0,1-1-1,0 1 1,-1 0 0,1-1 0,0 1 0,-1 0-1,1 0 1,-1-1 0,1 1 0,0 0 0,-1 0-1,1 0 1,-1 0 0,1 0 0,-1 0-1,0-1 1,-15-2 2672,-34-3 4308,48 6-6910,-1 0 0,0 1 0,0-1 0,1 1 0,-1 0 0,0-1 0,1 1 0,-1 0 0,1 1-1,-1-1 1,1 0 0,0 1 0,-1-1 0,1 1 0,0 0 0,-2 2 0,2-2-158,0 0 1,0 1-1,0 0 1,0-1-1,0 1 0,1 0 1,-1 0-1,1 0 1,0 0-1,0 0 0,0 0 1,0 0-1,1 0 1,-1 1-1,1-1 1,0 0-1,0 0 0,0 1 1,1 4-1,-1 2-93,0-9 11,1 0 1,-1 0 0,0 0-1,1 0 1,-1 0 0,1 0-1,-1 0 1,1 0 0,0 0-1,-1-1 1,1 1-1,0 0 1,-1 0 0,1-1-1,0 1 1,0 0 0,0-1-1,0 1 1,0-1 0,0 1-1,0-1 1,0 1 0,0-1-1,0 0 1,0 0-1,0 1 1,0-1 0,0 0-1,0 0 1,0 0 0,0 0-1,0 0 1,0 0 0,0-1-1,0 1 1,2-1 0,2 1-39,-1-1 1,0 1-1,0-1 1,1 0 0,-1-1-1,0 1 1,0-1-1,0 1 1,4-4 0,-2 1 183,0-1 1,-1 0 0,1-1 0,-1 0 0,0 1-1,-1-1 1,8-13 0,-10 15 280,0 0 0,0 0 0,-1 0 0,1 0-1,-1-1 1,0 1 0,0 0 0,-1-1 0,1-4 0,-1 8-118,9 33-521,-8-28 280,7 20-2454,9 12-6044,-16-34 7940,0 0 0,0-1 0,1 1 0,-1 0 0,1-1 0,-1 1 0,1-1 0,0 0 0,0 1 0,-1-1 0,1 0 0,0 0 0,0 0 0,3 1 0,-3-2 384,0 1 0,0-1 0,0 0 0,0 0 0,0 0 0,0 0 0,0 0-1,0 0 1,-1-1 0,1 1 0,3-1 0,-4 0 138,1 0 0,-1 1 0,1-1 0,-1 0 0,1 0 0,-1 0 0,1 0 0,-1-1 0,0 1 0,0 0 0,0-1 0,0 1 0,0 0-1,0-1 1,0 1 0,0-1 0,0 0 0,-1 1 0,1-1 0,-1 0 0,1 1 0,-1-1 0,1-1 0,2-43 3424,-3 38 2353,0 24-1725,0-7-3149,0-5-640,1-1 0,-1 1 0,0-1 0,-1 1 0,1-1 0,-1 1 0,1-1 0,-1 0 0,0 1 0,-2 3 0,5-10 29,6-8-104,-1 0 1,18-17-1,-23 26-166,-1 0 0,1 0 0,0 0-1,0 0 1,0 1 0,0-1 0,0 1-1,0-1 1,0 1 0,1 0 0,-1 0 0,0 0-1,1 0 1,-1 0 0,1 0 0,-1 1-1,1-1 1,0 1 0,-1 0 0,1 0-1,-1 0 1,1 0 0,-1 0 0,1 0 0,3 2-1,-5-1 5,0 0-1,0 0 0,0 0 1,0 0-1,0 0 1,0 0-1,0 0 0,0 1 1,-1-1-1,1 0 1,0 1-1,-1-1 0,1 1 1,-1-1-1,1 1 1,-1-1-1,0 1 0,0-1 1,1 1-1,-1 2 1,-1 38-1445,1-28-296,0-9 551,-1-4 576,1 1 0,0-1 0,0 1-1,0 0 1,0-1 0,0 1 0,0 0 0,0-1 0,0 1 0,1-1-1,-1 1 1,1 0 0,-1-1 0,1 1 0,1 2 0,6-4-984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179 211 592,'-16'-17'2227,"6"6"540,0 1 0,-19-15 1,25 22-2074,1 1 0,-1-1 0,0 1 0,0 0 0,-1 1 0,1-1 0,0 1 0,-1-1 0,1 1 0,0 0 0,-1 1 0,-7-1 0,10 1-585,0 0 0,0 0 1,0 0-1,0 1 1,1-1-1,-1 1 0,0-1 1,0 1-1,0 0 1,0-1-1,1 1 0,-1 0 1,0 0-1,1 0 1,-1 1-1,0-1 0,1 0 1,0 0-1,-1 1 1,1-1-1,0 1 0,0-1 1,0 1-1,0 0 1,0 0-1,0-1 0,0 1 1,0 0-1,0 3 1,-1 5-58,0-1 1,0 1 0,2-1 0,-1 18-1,1-27-49,0 1-28,0 0 0,0-1 0,0 1 0,1 0 0,-1-1 0,0 1 0,0 0 0,0-1 1,1 1-1,-1-1 0,0 1 0,1 0 0,-1-1 0,0 1 0,1-1 0,-1 1 0,1-1 0,-1 1 0,1-1 0,-1 1 0,1-1 1,-1 0-1,1 1 0,-1-1 0,1 1 0,0-1 0,-1 0 0,2 1 0,24 1-957,-20-3 793,-1 0 1,1 0 0,-1 0-1,0 0 1,1-1-1,-1 0 1,7-4 0,-6 1 98,0 0 1,0 0-1,0 0 0,-1-1 1,0 0-1,0 0 0,0-1 1,-1 1-1,0-1 1,-1 0-1,1 0 0,-1 0 1,0 0-1,2-11 1,-1-3 1340,-1-1 1,0 1 0,-1-40 0,-16 275-262,14-206-1142,0 0 0,1 1 0,0-1 1,3 14-1,-4-20-36,1 0 1,-1-1-1,1 1 0,0 0 1,-1-1-1,1 1 1,0-1-1,0 1 0,0-1 1,0 1-1,0-1 1,0 0-1,1 0 0,-1 1 1,0-1-1,1 0 0,-1 0 1,1 0-1,-1-1 1,1 1-1,-1 0 0,1 0 1,-1-1-1,1 1 1,0-1-1,-1 1 0,1-1 1,0 0-1,3 0 1,0 0-441,1-1 0,0 0 1,-1 0-1,1 0 0,-1-1 1,0 0-1,1 0 0,-1 0 1,0 0-1,0-1 0,0 0 1,-1 0-1,1-1 0,-1 1 1,5-5-1,-5 4 491,-1 1 0,1-1 0,-1-1 0,1 1 0,-1 0 0,-1-1 0,1 1 0,-1-1 0,1 0 0,-1 0 0,-1 0 0,1 0 0,-1 0 1,0 0-1,0-1 0,0-5 0,-1-10 6683,0 28-3405,0 43-1805,0-31-434,0-18-879,0 2-29,0 0 0,0 0 0,0 0 0,0 0 0,1 0-1,-1 0 1,1 0 0,-1 0 0,3 3 0,-3-5-38,1 0 0,0 0 1,0 0-1,0-1 0,0 1 1,0 0-1,0-1 0,0 1 1,1-1-1,-1 1 0,0-1 1,0 0-1,0 1 0,0-1 1,1 0-1,-1 0 0,0 0 1,0 0-1,1 0 0,-1 0 1,0 0-1,0 0 0,0 0 1,1-1-1,1 0 0,-1 1 36,0-1 0,0 0 0,-1 0 0,1 0 0,0 0-1,0 0 1,-1 0 0,1-1 0,-1 1 0,1-1 0,-1 1 0,1-1 0,-1 1 0,0-1-1,0 0 1,0 0 0,0 0 0,0 1 0,0-1 0,0 0 0,0-4 0,10-42 1771,-10-30 4965,5 83-5857,1 5-829,-3 8-923,-1 0 1,0 0 0,-1 0-1,-1 0 1,-2 19-1,1-25 4,0-10 802,0-2 101,0 0 0,0-1-1,0 1 1,0 0 0,0 0 0,0 0 0,-1 0 0,1 0-1,0-1 1,0 1 0,0 0 0,0 0 0,0 0 0,0 0 0,-1 0-1,1 0 1,0 0 0,0 0 0,0 0 0,0 0 0,0 0-1,-1 0 1,1 0 0,0 0 0,0-1 0,0 1 0,0 0 0,-1 1-1,1-1 1,0 0 0,0 0 0,0 0 0,0 0 0,-1 0-1,1 0 1,0 0 0,0 0 0,0 0 0,0 0 0,0 0 0,-1 0-1,1 0 1,0 0 0,0 1 0,0-1 0,0 0 0,0 0-1,1-8 163,1 0 0,0 0-1,1 0 1,0 0-1,0 0 1,1 1-1,0-1 1,0 1 0,8-11-1,2-3-118,-14 20-76,0 0 0,0 0 0,1 1 0,-1-1 0,1 0 0,-1 0 0,1 0 0,-1 1 0,1-1-1,-1 0 1,1 1 0,0-1 0,-1 0 0,1 1 0,0-1 0,0 1 0,-1-1 0,1 1 0,0 0 0,0-1-1,0 1 1,0 0 0,0-1 0,1 1 0,-1 0 2,0 1 1,-1-1-1,1 1 0,0-1 0,0 1 0,-1 0 1,1-1-1,0 1 0,-1 0 0,1-1 0,-1 1 1,1 0-1,-1 0 0,0 0 0,1-1 1,-1 1-1,0 0 0,1 0 0,-1 1 0,2 7-182,0-1 0,0 1 0,0 16 0,-2 18-1905,0-15-3540,14-28-1307,7-8 5475,0-1 0,0-1 0,28-17 0,-20 10 888,-26 16 596,34-23-453,-36 22 632,1 1 0,0 0-1,-1-1 1,0 1 0,1-1 0,-1 0 0,0 1-1,0-1 1,0 0 0,0 0 0,0 0-1,0 0 1,0 0 0,-1 0 0,1 0-1,-1 0 1,1 0 0,-1-2 0,-3 3 716,-1 0-1,0 0 1,1 1 0,-1-1 0,0 1 0,1-1 0,-1 1 0,0 1 0,0-1-1,1 0 1,-5 2 0,5-1-618,0 1 1,0 0-1,1 0 1,-1 0-1,1 0 0,0 0 1,0 0-1,0 1 0,0-1 1,0 1-1,0-1 0,0 1 1,1 0-1,-1 0 0,1-1 1,-1 5-1,-1 0-164,1 0-1,1 0 1,-1 0 0,1 0-1,0 14 1,1-20-240,1-1 1,0 1-1,-1 0 0,1-1 1,0 1-1,0 0 0,-1-1 1,1 0-1,0 1 0,0-1 1,0 1-1,0-1 0,0 0 1,0 1-1,0-1 1,-1 0-1,1 0 0,0 0 1,0 0-1,0 0 0,0 0 1,0 0-1,0 0 0,0 0 1,2-1-1,0 1-13,0 0 1,0-1-1,0 1 0,0-1 1,1 0-1,-1 0 0,-1 0 1,5-2-1,-4 1 232,0-1-1,0 0 1,-1-1 0,0 1-1,1 0 1,-1-1-1,0 1 1,-1-1 0,1 0-1,-1 1 1,1-1 0,-1 0-1,0 0 1,-1 0-1,1-7 1,9-26 8365,-9 42-8114,0-1 0,0 1 0,-1 0 0,1-1 0,-1 1 0,-1 8 0,1-8-188,6 65 93,-3-49-158,-1-1 0,-2 42 0,0-57-6,-1 1 0,0-1-1,0 1 1,0-1 0,-1 0 0,0 1 0,0-1 0,0 0 0,-1 0 0,1 0 0,-1 0-1,0-1 1,-1 1 0,1-1 0,-7 7 0,7-10-156,0 1-1,0-1 1,1 1-1,-1-1 1,0 0 0,0 0-1,-1 0 1,1-1 0,0 1-1,0-1 1,-5 1-1,-13-5-3392,20 4 3116,1-1-1,-1 1 1,1 0 0,-1-1 0,1 1 0,-1-1-1,1 1 1,-1-1 0,1 1 0,-1-1 0,1 1-1,-1-1 1,1 1 0,0-1 0,-1 1 0,1-1-1,0 0 1,0 1 0,-1-1 0,1 1 0,0-1-1,0 0 1,0 1 0,0-2 0,0-4-1939,0 3 1381,-1 0 0,1 0 0,1 0 0,-1 0 0,0 0 0,1 0 0,-1 1 0,1-1 0,0 0 0,0 0 0,0 1 0,2-4 0,9-10-2415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5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0 992,'3'10'1665,"-3"3"736,0 0 449,0 4 271,0 2 177,-9 0-97,-2 2-272,2-2-351,0 0-818,-1-2-655,0-4-497,0-1-512,1-12-1024,-2 7-1137,5-7-1329,-4 0-1264,4-7-352,6-5 416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291 109 160,'-1'-3'336,"1"0"1,0 1-1,0-1 1,-1 0-1,0 0 1,1 0-1,-1 0 0,0 1 1,-2-4-1,1 3 383,1 0 0,-1 1 0,0-1 0,0 1 0,0 0 0,-1-1 0,1 1-1,0 0 1,-1 0 0,1 0 0,-1 1 0,-4-3 0,2 2 213,1 0 0,-1 1-1,1 0 1,-1-1 0,1 1 0,-1 1 0,0-1-1,-6 1 1,-23 5 700,30-3-1558,0 0 1,0 1-1,1-1 1,-1 1-1,0 0 0,1-1 1,-1 1-1,1 1 1,0-1-1,0 0 0,1 1 1,-1 0-1,1 0 1,-1 0-1,1 0 1,0 0-1,-2 7 0,2-6-67,0 1 0,1-1 0,-1 0 1,1 1-1,0-1 0,1 1 0,-1-1 0,1 1 0,0-1 0,1 1 0,-1-1 0,1 1 0,3 10 0,-3-15-12,0 1 0,0-1 0,0 1 1,0-1-1,0 0 0,1 0 0,-1 1 0,0-1 1,1 0-1,-1 0 0,1 0 0,-1-1 0,1 1 1,0 0-1,-1 0 0,1-1 0,0 1 0,-1-1 1,1 0-1,0 1 0,0-1 0,-1 0 0,1 0 1,0 0-1,0 0 0,-1-1 0,1 1 0,3-1 1,-1 1 7,0-1-1,0 0 1,0 0 0,0 0 0,-1-1 0,1 1 0,0-1 0,-1 0 0,1 0 0,-1 0 0,6-4 0,-5 1 114,1 0 1,-1-1-1,-1 1 1,1-1-1,-1 0 1,1 0 0,-2 0-1,1 0 1,-1-1-1,0 1 1,2-11-1,-1-2 1842,-1-1 0,-2-30 0,0 32-701,0 19-1258,0-1 0,0 0 0,0 0 0,0 0 0,0 0 0,0 0 0,-1 0 0,1 0 0,0 0 0,0 0 0,0 0 0,0 0 0,0 0 0,0 1 0,-1-1 0,1 0 0,0 0 0,0 0 0,0 0 0,0 0 0,0 0 0,0 0 0,-1 0 0,1 0 0,0 0 0,0 0 0,0-1 0,0 1 0,0 0 0,0 0 0,-1 0 0,1 0 0,0 0 0,0 0 0,0 0 0,0 0 0,0 0 0,0 0 0,0 0 0,-1 0 0,1-1 0,0 1 0,0 0 0,0 0 0,0 0 0,0 0 0,0 0 0,0 0 0,0-1 0,0 1 0,0 0 0,0 0 0,0 0 0,0 0 0,0 0 0,0 0 0,0-1 0,0 1 0,0 0 0,0 0 0,-7 12 0,5 8 0,1 1 0,0-1 0,1 1 0,1-1 0,2 1 0,0-1 0,10 39 0,-7-37 0,-1 1 0,-1 0 0,-1 0 0,-1 1 0,-2 42 0,0-59 0,-2-1 0,1 1 0,-1 0 0,0-1 0,0 1 0,-1-1 0,1 0 0,-1 0 0,-8 11 0,9-14 0,0 0 0,-1-1 0,1 1 0,-1 0 0,0-1 0,0 0 0,0 0 0,0 0 0,0 0 0,0 0 0,0 0 0,-1-1 0,1 0 0,0 1 0,-1-1 0,1-1 0,-1 1 0,0 0 0,-6-1 0,1 0-10,1 0 0,0-1 1,0 0-1,0-1 0,0 0 0,0 0 0,0-1 1,0 0-1,0 0 0,1-1 0,0 0 0,0 0 0,0-1 1,0 0-1,-8-7 0,10 6-1408,-1 1-1,1-2 1,0 1-1,0-1 1,-6-11-1,10 15 627,-1 0 1,1 0-1,0 0 1,0 0-1,0 0 1,1 0-1,-1 0 1,1-1-1,-1 1 1,1 0-1,0 0 0,1 0 1,-1-1-1,0 1 1,1 0-1,0 0 1,-1 0-1,1 0 1,1 0-1,-1 0 0,0 0 1,3-4-1,9-10-1852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106 100 448,'1'-3'313,"0"0"-1,1 0 1,-1 0-1,0 1 0,0-1 1,-1 0-1,1 0 1,-1 0-1,1-1 1,-1 1-1,0 0 1,0 0-1,0 0 1,-1 0-1,1 0 1,-1 0-1,1 0 0,-1 0 1,-2-4-1,2 5 27,0 0 0,0 0 0,0 0 0,0 0-1,0 0 1,-1 0 0,1 0 0,-1 1-1,1-1 1,-1 0 0,0 1 0,1-1 0,-1 1-1,0 0 1,0-1 0,0 1 0,0 0-1,-1 0 1,1 0 0,0 1 0,0-1 0,0 0-1,-1 1 1,1 0 0,-4-1 0,4 1-258,0 0 1,0-1-1,-1 1 1,1 0-1,0 1 1,0-1-1,0 0 1,-1 1 0,1-1-1,0 1 1,0-1-1,0 1 1,0 0-1,0 0 1,0 0-1,0 0 1,0 0-1,1 1 1,-1-1-1,0 0 1,1 1-1,-1-1 1,1 1-1,-1 0 1,1 0-1,0-1 1,0 1-1,-1 0 1,1 0 0,1 0-1,-1 0 1,0 0-1,0 0 1,1 1-1,-1-1 1,1 0-1,0 0 1,0 0-1,0 0 1,0 1-1,0-1 1,1 4-1,-2 6-88,1-4 9,0-1-1,0 1 1,1-1-1,0 1 1,2 10-1,-2-17-16,-1 1 1,1 0-1,-1-1 1,1 1-1,0-1 0,0 1 1,0-1-1,0 0 0,0 1 1,0-1-1,0 0 0,0 0 1,1 0-1,-1 0 0,0 0 1,1 0-1,-1 0 1,1 0-1,-1 0 0,1-1 1,-1 1-1,1 0 0,0-1 1,-1 0-1,1 1 0,0-1 1,-1 0-1,1 0 0,3 0 1,6 0-96,-7 1 86,0-1 0,1 0-1,-1-1 1,0 1 0,0-1-1,8-1 1,-11 1 45,1 0 1,-1 0-1,1 0 0,-1 0 1,1 0-1,-1 0 0,1-1 1,-1 1-1,0 0 0,0-1 1,0 1-1,0-1 0,0 1 1,0-1-1,0 1 0,0-1 1,-1 0-1,1 1 0,0-4 1,2-8 992,0-1-1,-1 1 1,0-1 0,-2 0 0,0-16 0,0 19-108,7 24-633,0 56-3617,2-26-3085,-9-41 6006,1-1-1,-1 0 1,0 0-1,1 0 1,-1 0-1,1 0 1,-1 0-1,1 0 1,0 0-1,-1 0 1,1 0-1,0 0 1,0 0-1,0 0 1,0-1 0,0 1-1,0 0 1,0 0-1,0-1 1,0 1-1,0-1 1,0 1-1,0-1 1,0 0-1,0 1 1,0-1-1,1 0 1,-1 0-1,2 1 1,-2-1 217,1-1-1,0 1 1,0 0 0,-1 0 0,1-1-1,0 1 1,0-1 0,-1 1-1,1-1 1,-1 0 0,1 0 0,2-2-1,6-6-601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95 112,'6'-41'1972,"-6"39"-1590,0 1-1,0-1 1,0 1-1,0-1 1,0 0-1,-1 1 1,1-1-1,0 1 1,-1-1-1,1 1 1,-1-1-1,0 1 1,1-1-1,-1 1 0,0 0 1,0-1-1,0 1 1,0 0-1,0-1 1,-3-1 1699,-3 39 3609,7 68 396,0-131-4035,0 20-2025,1-1 0,0 1 0,0 0 0,1-1 0,0 1 0,0 0 0,0 0 0,1 0-1,0 0 1,0 1 0,1-1 0,0 1 0,0 0 0,1 0 0,-1 0 0,10-8 0,-13 13-28,0 0 1,0 0 0,1 0-1,-1 0 1,0 0 0,0 1 0,0-1-1,1 0 1,-1 1 0,0-1-1,1 1 1,-1-1 0,0 1 0,1 0-1,-1 0 1,1-1 0,-1 1 0,1 0-1,-1 0 1,0 0 0,1 1-1,-1-1 1,3 1 0,-2 0 4,-1 0 0,1 0 0,0 0 0,0 0 0,-1 1 0,1-1 0,-1 1 0,0-1 0,1 1 0,-1 0 0,0-1 0,0 1 0,0 0 0,1 3 0,4 8 36,-2 0 1,0 1-1,5 26 0,-7-29-18,-1-7-26,-1-1 0,1 1 1,0-1-1,0 1 1,1-1-1,-1 0 0,1 0 1,0 0-1,0 0 1,3 5-1,-4-7 2,0 0 1,0 0-1,0-1 0,0 1 1,0-1-1,1 1 0,-1-1 1,0 1-1,0-1 0,0 0 1,0 0-1,0 1 0,1-1 1,-1 0-1,0 0 0,0 0 1,0 0-1,1 0 0,-1-1 1,0 1-1,0 0 0,0 0 1,0-1-1,0 1 0,1-1 1,-1 1-1,0-1 0,0 1 1,0-1-1,0 0 0,0 1 1,-1-1-1,1 0 0,0 0 1,0 0-1,1-1 0,9-9 143,-1 0 0,0-1 0,0 0 1,-1-1-1,-1 0 0,0 0 0,9-22 0,-17 36-121,0-1 0,0 0 1,0 0-1,0 0 0,0 0 0,0 0 1,0 0-1,0 0 0,0 0 0,0 0 1,0 0-1,0 1 0,0-1 0,0 0 1,0 0-1,0 0 0,0 0 0,0 0 1,0 0-1,0 0 0,0 0 0,0 0 1,0 0-1,1 0 0,-1 0 0,0 0 1,0 0-1,0 0 0,0 0 0,0 0 1,0 1-1,0-1 0,0 0 0,0 0 1,0 0-1,0 0 0,1 0 0,-1 0 1,0 0-1,0 0 0,0 0 0,0 0 1,0 0-1,0 0 0,0-1 0,0 1 1,0 0-1,0 0 0,1 0 0,-1 0 1,0 0-1,0 0 0,0 0 0,0 0 1,0 0-1,0 0 0,0 0 0,0 0 1,0 0-1,0 0 0,4 15 299,-1 20-332,-3-6-247,1 47-3841,0-66 2083,0 1 0,1-1 0,0 0 0,1 0 0,4 11 0,-7-20 1860,0-1 0,0 1 0,0-1 0,1 0 1,-1 1-1,0-1 0,0 1 0,1-1 0,-1 1 0,0-1 0,1 1 1,-1-1-1,0 0 0,1 1 0,-1-1 0,1 0 0,-1 1 0,0-1 0,1 0 1,-1 0-1,1 1 0,-1-1 0,1 0 0,-1 0 0,1 0 0,-1 0 1,1 0-1,-1 0 0,1 0 0,-1 0 0,1 0 0,0 0 0,-1 0 1,1 0-1,-1 0 0,1 0 0,-1 0 0,1 0 0,-1 0 0,1-1 0,-1 1 1,0 0-1,1 0 0,-1-1 0,1 1 0,-1 0 0,1-1 0,0 0 1,17-19-2674,-9 2 1269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50 592,'4'-18'929,"6"-14"9472,-10 32-10303,0 1 0,0-1 0,0 0 0,0 0 0,0 0 0,0 0 0,0 0 0,6 8 1648,-2 11-144,-1 0-1,0 0 1,0 25-1,0 1-844,0 22-447,-3-43-1691,1 0 1,7 35 0,-3-48-1301,1-14-1195,0-17-601,-6-6 2073,1 11 1663,-1 0 0,0 0 0,-1 0 1,-1 1-1,-5-21 1,6 31 826,-1 0-2,1 0 2,-1 0-1,0 0 1,0 1-1,0-1 1,-1 1-1,1-1 0,-1 1 1,0 0-1,0 0 1,0 0-1,0 1 1,0-1-1,-1 1 1,1 0-1,-1-1 1,0 2-1,0-1 1,0 0-1,1 1 1,-1 0-1,-1 0 1,-3-1-1,-22 1 6777,53 1-1467,9-1-1403,42-6 1,-6-7-1998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44 176,'-10'-19'770,"9"19"-479,0-1 0,0 0 0,0 0 0,1 0 0,-1 0 1,0-1-1,1 1 0,-1 0 0,1 0 0,-1 0 0,1 0 1,-1-1-1,1 1 0,0 0 0,0 0 0,-1-1 0,1 1 0,0-3 1,7 3 4043,12 2-2703,-14-1-636,1 0-375,4 0 232,0 0 0,0 0 0,0 1 0,0 1 0,17 4-1,35 8 1959,-52-13-2459,0 0 1,0 1 0,0 1 0,0 0-1,0 0 1,-1 1 0,11 5-1,-58-46-21871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4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26 1297,'-2'-2'774,"0"-1"1,0 1-1,0 0 1,-1 0 0,1 0-1,0 1 1,-1-1-1,0 1 1,1-1 0,-1 1-1,0 0 1,0 0 0,0 0-1,0 0 1,0 0-1,0 1 1,0 0 0,0-1-1,0 1 1,0 0-1,0 0 1,-4 1 0,3 0 334,1 0 1,-1 1 0,0-1 0,1 1 0,-1 0-1,1-1 1,0 2 0,-6 3 0,-14 18 1518,15-13-2570,0 0 0,1 1-1,0 0 1,1 1-1,0-1 1,1 1 0,1 0-1,0 1 1,1-1 0,0 1-1,1-1 1,0 1 0,2 0-1,-1 0 1,2-1 0,-1 1-1,5 18 1,-4-26-53,0 0-1,1 0 1,0 0-1,0-1 1,0 1-1,1-1 1,0 1 0,0-1-1,0 0 1,0 0-1,1 0 1,0-1-1,0 1 1,0-1 0,1 0-1,0 0 1,-1 0-1,1-1 1,9 5-1,-3-3-117,0 0 0,0-1-1,0-1 1,0 1-1,0-2 1,1 0-1,-1 0 1,1-1-1,12 0 1,-53-24-20694,11 17 15685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2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99 496,'-11'-18'2393,"11"16"-1642,-1 1 0,1-1-1,0 0 1,-1 1 0,1-1 0,0 0 0,0 1 0,0-1-1,0 0 1,0 1 0,1-1 0,-1 1 0,0-1 0,2-1-1,-2 0 327,2 1 0,-1 0-1,0 0 1,0 0 0,1 0-1,-1 0 1,1 0-1,-1 0 1,4-2 0,13-8 385,-12 9-1125,0 0 1,1 0-1,-1 1 0,1 0 0,0 0 0,0 0 1,10 0-1,-16 2-294,1 0 1,-1 0-1,0 0 0,0 0 1,0 0-1,0 0 0,0 0 1,0 1-1,0-1 0,0 1 1,0-1-1,1 0 0,-2 1 1,1 0-1,0-1 0,0 1 1,0 0-1,0-1 0,0 1 1,0 0-1,0 1 0,0 0 21,0 0-1,0 0 1,-1 0-1,1 0 1,-1 0-1,1 0 1,-1 0-1,0 0 1,0 1-1,0-1 0,0 0 1,0 0-1,-1 0 1,1 0-1,0 0 1,-2 2-1,-2 9 302,0 0 0,-1-1 0,-12 22-1,12-25-344,0-1 0,1 1 0,0-1-1,0 1 1,1 0 0,0 1 0,1-1-1,0 0 1,-1 17 0,3-26-19,0 1 0,0 0-1,0 0 1,0 0 0,0 0 0,0 0 0,0 0-1,0-1 1,0 1 0,0 0 0,1 0 0,-1 0 0,0 0-1,1-1 1,-1 1 0,1 0 0,-1 0 0,1-1-1,-1 1 1,1 0 0,0 0 0,1 0-91,-1-1 0,1 1 0,-1-1 0,1 0-1,-1 0 1,1 0 0,-1 0 0,1 0 0,-1 0 0,1 0 0,-1 0 0,0-1 0,3 0 0,2 0-983,0-2 0,0 1 0,0-1 0,0 1 0,0-2 0,0 1 0,-1-1 0,0 1 0,10-10 0,41-47-8765,-50 53 9052,36-52-1863,-22 12 19653,-26 52-16400,3-2-430,0 0 1,0 1-1,0-1 0,0 1 1,1 0-1,0-1 0,0 1 1,0 0-1,0 1 1,1-1-1,-2 5 0,2 2-72,-1 0 0,1 0 0,1 13 0,0-18-76,0-5-29,0 0-1,0 0 0,0 0 1,0 0-1,0-1 1,0 1-1,0 0 0,1 0 1,-1 0-1,0 0 1,0-1-1,1 1 0,-1 0 1,0 0-1,1 0 0,-1-1 1,1 1-1,-1 0 1,1-1-1,0 1 0,-1 0 1,1-1-1,-1 1 0,1-1 1,0 1-1,0-1 1,1 1-1,-1 0-1,1-1 1,0 0-1,-1 1 1,1-1 0,0 0-1,-1 0 1,1-1-1,0 1 1,0 0-1,-1 0 1,1-1-1,0 1 1,1-2-1,2 0 20,1 0 0,-1-1 0,0 1 0,0-1-1,0-1 1,0 1 0,7-7 0,-9 6 61,0 0 0,0 0 0,0 0 0,0-1-1,-1 1 1,0-1 0,0 1 0,0-1 0,0 0 0,1-6 0,0-30 4206,-3 268-4242,0-217-40,0 1 0,-1-1 0,-1 0 0,0 0 0,0 1 0,-1-1 0,-1-1 0,-7 18 0,9-23 0,0-1 0,0 1 0,0 0 0,-1-1 0,1 0 0,-1 1 0,0-1 0,0 0 0,0 0 0,0-1 0,-1 1 0,1-1 0,-1 1 0,1-1 0,-1 0 0,0-1 0,0 1 0,0-1 0,0 1 0,0-1 0,0 0 0,0-1 0,-9 1 0,5-1-166,1 0 0,-1-1 1,0 0-1,1 0 0,-1-1 0,1 0 0,-1 0 1,1-1-1,-8-3 0,13 4-421,0 1 1,-1-1-1,1 1 0,0-1 0,0 0 0,0 0 1,0 0-1,1 0 0,-1 0 0,0 0 1,1 0-1,-3-4 0,3 3-362,1 1 1,-1-1-1,0 1 0,1-1 1,-1 0-1,1 1 0,0-1 1,0 1-1,0-1 0,0 0 1,1 1-1,-1-1 0,1 1 1,-1-1-1,2-3 0,7-9-2775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5 112,'2'-1'267,"1"0"0,-1 0 0,1 1-1,-1-1 1,1 1 0,0 0 0,-1 0 0,1-1 0,4 2 0,2-1 6938,-9 1-6926,0 0 0,0 0 0,0-1-1,0 1 1,0 0 0,0 0 0,0-1 0,0 1 0,0 0 0,-1 0 0,1-1-1,0 1 1,0 0 0,-1 0 0,1-1 0,-1 1 0,1 0 0,0-1 0,-1 1-1,1 0 1,-1-1 0,1 1 0,-2 0 0,0 2 146,-99 67 6623,72-49-5383,26-19-1332,-1 0 0,1 0-1,0 0 1,-1-1 0,0 1-1,1-1 1,-1 0 0,0 0-1,-6 0 1,10 0-317,0-1-1,0 0 1,0 1 0,0-1-1,0 1 1,-1-1-1,1 0 1,0 1 0,0-1-1,0 0 1,0 1 0,0-1-1,0 1 1,0-1-1,0 0 1,0 1 0,0-1-1,1 1 1,-1-1 0,0 0-1,0 1 1,0-1-1,0 0 1,1 1 0,-1-1-1,0 0 1,0 1 0,0-1-1,1 0 1,-1 0-1,0 1 1,1-1 0,-1 0-1,0 0 1,1 1 0,-1-1-1,0 0 1,1 0-1,-1 0 1,0 0 0,1 1-1,16-1-1617,34 0 4923,-24 0-6326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1 896,'-1'0'452,"0"0"0,0 1 0,-1-1 0,1 1 0,0-1 0,0 1 0,0 0 0,0-1 0,0 1 0,-1 0 0,1 0 0,1 0 0,-1 0 0,0 0 0,0 0 0,0 0 0,0 0 0,1 0-1,-1 0 1,0 0 0,1 1 0,-1-1 0,1 0 0,0 0 0,-1 1 0,1-1 0,0 0 0,0 2 0,-7 51 6691,5-34-4593,-1 14-113,2-22-1914,-1 0 1,0 1-1,-4 16 0,-5 23-639,10-41-4033,1 1-4213,19-22-3795,-9 1 10460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27 528,'3'-27'21314,"-3"44"-16456,-8 58-3114,5-49-2335,1 38-7078,3-37-3794,14-27 5146,-5-3 5114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50 720,'2'-15'11461,"-10"24"-6206,-10 26-1041,16-28-4026,0-1-1,0 1 1,0-1 0,1 1 0,1 0-1,-1 11 1,1-16-208,0 0-1,0-1 1,0 1 0,0 0-1,0 0 1,1 0 0,-1 0-1,1 0 1,-1-1 0,1 1 0,0 0-1,0-1 1,0 1 0,0 0-1,0-1 1,0 1 0,0-1-1,1 1 1,-1-1 0,0 0-1,1 0 1,-1 1 0,1-1-1,-1 0 1,1 0 0,0 0-1,-1-1 1,1 1 0,2 0-1,-1 0-4,1 0 0,-1 0 0,1-1 0,0 0 0,-1 1 0,1-1 0,-1-1 0,1 1 0,-1 0 0,1-1 0,-1 0 0,1 0 0,-1 0 0,1 0 0,-1 0 0,0-1 0,0 0 0,0 1 0,0-1 0,0 0 0,0-1 0,0 1 0,0 0 0,-1-1 0,0 0 0,3-2 0,-2 1 356,-1 0-1,1 0 1,-1 0 0,0-1-1,0 1 1,-1 0-1,1-1 1,-1 1 0,0-1-1,0 1 1,-1-1 0,1-8-1,-1 12-269,0 0 0,0-1 1,-1 1-1,1 0 0,0 0 0,-1-1 0,1 1 0,-1 0 0,1 0 0,-1 0 0,0-1 1,1 1-1,-1 0 0,0 0 0,0 0 0,0 0 0,0 0 0,0 1 0,0-1 1,0 0-1,0 0 0,0 1 0,0-1 0,0 0 0,-1 1 0,1-1 0,0 1 0,0 0 1,-1-1-1,1 1 0,-3 0 0,-46-3-4258,39 4 860,-3 4-3000,11 6-3659</inkml:trace>
  <inkml:trace contextRef="#ctx0" brushRef="#br0" timeOffset="1">334 8 2049,'5'-2'945,"0"1"1,0-1-1,0 1 1,0 0-1,0 1 1,1 0-1,-1-1 1,0 2-1,0-1 1,0 1-1,1-1 1,-1 1-1,0 1 1,0-1-1,8 4 1,-6-2-352,-1 1-1,1-1 1,-1 1 0,0 0 0,0 0 0,-1 1 0,1 0 0,-1 0 0,0 0 0,7 11 0,-9-12-641,0 0 0,-1 0 0,0 0 1,0 1-1,0-1 0,0 1 0,0-1 0,-1 1 0,0-1 0,0 1 1,0 0-1,-1 0 0,0-1 0,0 1 0,0 8 0,-1-9-273,-1 0 0,1 0 0,-1 0 0,1 0 0,-1 0 0,0 0 0,0-1 0,-1 1 0,1-1 0,-1 0 0,0 1 0,0-1 0,0 0 0,0-1 0,0 1 0,0-1 0,-1 1 0,0-1 0,1 0-1,-7 2 1,7-2-538,0-1-1,-1 0 1,1 0 0,0 0-1,-1 0 1,1-1-1,0 1 1,-6-1-1,-4 0-2836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7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0 832,'0'0'4205,"-9"8"-195,4-1-2764,0 1 0,1-1 1,0 1-1,1-1 0,0 1 1,0 0-1,0 1 0,1-1 1,0 0-1,1 1 0,0-1 1,0 10-1,1 54 4039,0 35-3524,1-99-383,2-3-5073,0-24-11366,-1-21 5979,5 24 6545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13 592,'-13'-1'2526,"12"-3"326,2 3-2651,0 0 0,0 0 0,1 1 0,-1-1 0,0 1 0,1-1 0,-1 1-1,1 0 1,-1-1 0,0 1 0,1 0 0,-1 0 0,3 0 0,16-1 853,-10 0-225,0 1 0,-1 0 0,1 1 1,17 3-1,-25-4-661,0 0 1,-1 1-1,1 0 1,0-1-1,0 1 1,-1 0-1,1 0 1,-1 0-1,1 0 1,-1 0-1,1 0 1,-1 0-1,0 0 0,1 1 1,-1-1-1,0 0 1,0 1-1,0-1 1,0 1-1,0-1 1,0 1-1,-1 0 1,1-1-1,0 1 1,-1 0-1,1 0 1,-1 0-1,0-1 1,0 1-1,1 0 1,-1 2-1,0 2 278,0 1 0,0-1 0,-1 0 0,0 1 0,0-1 0,0 0 0,-1 0 0,0 0-1,0 0 1,0 0 0,-1 0 0,0-1 0,-3 6 0,2-2-414,0 0-1,1 1 1,0-1-1,1 1 1,0-1-1,0 1 1,1 0 0,0-1-1,1 1 1,0 0-1,3 18 1,-3-28-286,1 1-1,-1 0 1,1 0 0,-1-1-1,1 1 1,-1 0 0,1-1-1,-1 1 1,1-1 0,0 1-1,-1-1 1,1 1 0,0-1-1,-1 1 1,1-1 0,0 0 0,0 1-1,0-1 1,-1 0 0,1 0-1,0 0 1,0 0 0,0 1-1,0-1 1,-1 0 0,1 0-1,1-1 1,-1 1-104,0 1 0,-1-1 0,1 0-1,0 0 1,0 0 0,-1 0 0,1 0 0,0 0 0,-1-1-1,1 1 1,0 0 0,-1 0 0,1 0 0,0-1 0,-1 1 0,1 0-1,0-1 1,-1 1 0,1 0 0,-1-1 0,1 1 0,-1-1-1,1 1 1,-1-1 0,1 1 0,-1-1 0,1 0 0,-1 1 0,0-1-1,1 1 1,-1-2 0,0-41-5327,0 27 4004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8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42 320,'-7'-4'-665,"-2"-3"3760,8 2 609,11 3-1589,85 5 876,4 1-4602,-51-4-367,9 0 519,-37 0 5315,-1 0 3755,-37 11-2234,-7 14-2241,22-20-2861,-1 0 0,1 0 0,0 0 0,0 0 0,1 1 0,-1-1 0,1 1 0,0 0 0,-1 10 0,2-14-267,1 0 0,0 1 0,-1-1 0,1 0 0,0 0 0,0 1 0,0-1 0,1 0 0,-1 0 0,0 1 0,1-1-1,0 0 1,-1 0 0,1 0 0,0 0 0,0 0 0,0 0 0,0 0 0,1 0 0,-1 0 0,1 0 0,-1 0 0,1-1 0,-1 1-1,1-1 1,0 1 0,0-1 0,2 2 0,1-2-81,0 0 1,0 0-1,1 0 0,-1 0 0,0-1 1,0 0-1,0 0 0,8-2 0,6 1-134,-12 1 177,0 0 0,-1 0 0,1-1-1,0 0 1,-1 0 0,1-1 0,-1 0-1,0 0 1,10-4 0,-14 4 114,1 1 0,-1-1 0,0 0 1,1 0-1,-1 0 0,0 0 0,0 0 0,0 0 1,-1-1-1,1 1 0,0-1 0,-1 1 0,0-1 1,1 0-1,-1 1 0,0-1 0,0 0 0,-1 0 1,1 0-1,-1 0 0,1 1 0,-1-1 0,0-6 1,0 5 34,-1 0 0,0 0 1,1 0-1,-2 0 0,1 0 1,0 0-1,-1 0 1,1 0-1,-1 0 0,0 1 1,-1-1-1,1 1 0,0-1 1,-1 1-1,0 0 0,0 0 1,0 0-1,0 0 1,-5-2-1,-32-19-1223,-1 11-3376,26 11 973,8 2-802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0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28 1329,'4'-6'812,"-3"5"-343,1-1 1,-1 1-1,0-1 0,0 0 0,0 1 0,0-1 1,0 0-1,1-7 7240,-29 66 1316,-8 2-3338,15-25-4187,1 1-1,-16 40 1,31-65-1503,1 0-1,0 0 0,0 0 0,1 0 1,0 0-1,1 0 0,0 0 1,1 0-1,0 1 0,1-1 0,0 0 1,5 19-1,-6-26-105,1-1 0,0 1 0,0-1-1,0 0 1,0 0 0,0 0 0,1 1 0,-1-1 0,1 0-1,-1 0 1,1-1 0,0 1 0,0 0 0,-1 0 0,1-1 0,1 0-1,-1 1 1,3 1 0,-1-2-539,0 0 0,0 1 0,0-2 0,-1 1 0,1 0 0,0-1 0,1 0 0,-1 0 1,0 0-1,6-1 0,0 0-1286,-1-2 0,1 1 1,-1-1-1,0 0 0,0-1 1,0 0-1,0-1 0,13-8 1,-8 3-932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33 288,'14'-21'12784,"-2"20"-10510,100-9 1442,-111 40-2934,-2-28-676,1 1 1,-1-1-1,0 0 0,0 0 1,0 1-1,0-1 1,0 0-1,-1 0 1,1 0-1,0 0 0,-1-1 1,0 1-1,1 0 1,-1-1-1,0 1 0,0-1 1,0 1-1,-3 1 1,-1 1 491,0 0 1,-1-1 0,1 0 0,-14 5-1,3-1 639,17-7-1226,0 0 0,0 0 1,-1 0-1,1 0 0,0 0 0,0 1 1,0-1-1,0 0 0,0 0 1,0 0-1,0 0 0,-1 1 0,1-1 1,0 0-1,0 0 0,0 0 0,0 0 1,0 1-1,0-1 0,0 0 1,0 0-1,0 0 0,0 1 0,0-1 1,0 0-1,0 0 0,0 0 0,0 1 1,0-1-1,0 0 0,0 0 1,0 0-1,1 1 0,-1-1 0,0 0 1,0 0-1,0 0 0,0 1 0,25 12-112,-13-7 180,-8-4-89,0 0 0,-1 0-1,1 0 1,0 1-1,-1 0 1,0-1-1,1 1 1,-1 1-1,0-1 1,-1 0-1,1 1 1,-1-1-1,1 1 1,-1 0-1,0 0 1,0 0 0,-1 0-1,1 0 1,-1 0-1,0 0 1,0 1-1,0-1 1,-1 0-1,1 1 1,-1 4-1,-1-7 78,1 0 0,-1-1 0,0 1 0,0 0 0,1 0 0,-1-1 0,0 1 0,-1 0 0,1-1 0,0 1 0,0-1 0,-1 1-1,1-1 1,-1 0 0,1 0 0,-1 0 0,1 0 0,-1 0 0,0 0 0,1 0 0,-5 1 0,-38 14 1544,39-14-1822,-29 5 446,11-9-7585,22 2 7044,1 0-1,-1-1 0,1 1 0,-1 0 1,1-1-1,0 1 0,-1 0 1,1-1-1,0 1 0,-1 0 0,1-1 1,0 1-1,0-1 0,-1 1 0,1 0 1,0-1-1,0 1 0,0-1 0,-1 1 1,1-1-1,0 1 0,0-1 1,0 1-1,0-1 0,0 1 0,0-1 1,0 1-1,0-1 0,0 1 0,0-1 1,0 1-1,1-1 0,-1 1 0,0-1 1,0 1-1,1-1 0,11-19-5463,0 9 3563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45 151 640,'-4'2'19084,"-5"11"-14114,-3 11-5337,9-17 2751,-1 5-1525,0 1 0,1 0 0,-1 19 0,3-29-834,1 1 0,-1 0-1,1-1 1,0 1-1,1 0 1,-1-1 0,0 1-1,1-1 1,0 1-1,0 0 1,0-1-1,0 0 1,1 1 0,-1-1-1,1 0 1,0 0-1,2 4 1,0-5-219,0 1 0,0-1 0,0 0 0,0 0 0,1-1 0,-1 1 0,0-1-1,1 0 1,-1 0 0,1 0 0,-1-1 0,1 0 0,0 1 0,-1-2 0,6 0 0,-6 1 102,-1 0 1,0-1 0,1 0-1,-1 0 1,0 0-1,1 0 1,-1 0 0,0-1-1,5-2 1,-7 3 81,0 0-1,1 0 1,-1 0 0,0 0 0,0 0-1,0-1 1,0 1 0,0 0 0,0-1 0,0 1-1,-1 0 1,1-1 0,0 1 0,-1-1-1,1 1 1,-1-1 0,0 1 0,1-1-1,-1 0 1,0-2 0,-1-8 22,0-1 0,-1 1 0,0 0 0,-1 0 0,0 0 0,-1 0 0,0 1 0,-1-1 0,-12-20 0,-7-8 187,20 33-197,-1 0 0,1 0 0,0 0 0,0-1 0,1 0 0,0 1-1,0-1 1,1 0 0,0 0 0,0 0 0,0-12 0,2 19-21,0 0 0,1 0 0,-1 0 0,0 0 1,1 0-1,-1 0 0,1 0 0,-1 0 1,1 0-1,-1 0 0,1 0 0,0 0 1,-1 0-1,1 0 0,0 0 0,0 0 1,0 1-1,0-1 0,0 0 0,0 1 0,0-1 1,0 1-1,0-1 0,0 1 0,0-1 1,0 1-1,0 0 0,0-1 0,0 1 1,0 0-1,1 0 0,1 0 0,44-1-850,-35 2 669,-9-1 179,0 0 1,0 1-1,0-1 0,0 1 1,0 0-1,0 0 0,0 0 1,-1 0-1,1 0 1,0 1-1,-1-1 0,1 1 1,-1-1-1,0 1 0,1 0 1,-1 0-1,0 0 1,0 1-1,0-1 0,0 0 1,-1 1-1,1-1 1,-1 1-1,1-1 0,0 5 1,0-4 38,-1 1 1,0-1 0,0 1 0,0 0 0,0-1-1,-1 1 1,1 0 0,-1 0 0,0-1 0,0 1-1,0 0 1,-1 0 0,1-1 0,-1 1 0,0 0 0,0-1-1,0 1 1,-1-1 0,-2 6 0,-2 0-62,-1 0 1,0 0-1,0-1 1,-1 0 0,0-1-1,-11 10 1,-5 0-2972,-1-1-3885,23-12 4840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9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1 288,'0'0'3268,"-9"10"-848,0-3-1574,0 0-1,0 0 1,-1-1-1,1 0 1,-1 0-1,0-1 1,-1-1-1,-20 7 1,-4 2 895,15-8-802,19-5-889,0 0-1,0 0 1,0 0-1,1 0 0,-1 0 1,0 0-1,0 0 0,0 0 1,0 0-1,1 0 1,-1 1-1,0-1 0,0 0 1,0 1-1,1-1 1,-1 1-1,0-1 0,1 1 1,-1-1-1,0 1 0,1-1 1,-1 1-1,1 0 1,-1-1-1,1 1 0,-1 0 1,1-1-1,-1 1 1,1 0-1,0 0 0,-1-1 1,1 1-1,0 0 0,0 0 1,0 0-1,-1-1 1,1 1-1,0 2 0,0-2 178,17-1 85,-1 0-292,0-1 0,-1-1 0,1 0 0,0-1 0,18-6 0,-25 7 729,0 1 0,-1-1 0,19 1 0,-26 2-672,-1-1 0,1 0 0,0 1 0,-1-1-1,1 1 1,0-1 0,-1 1 0,1 0 0,-1-1-1,1 1 1,-1 0 0,1-1 0,-1 1 0,1 0-1,-1 0 1,0-1 0,1 1 0,-1 0 0,0 0-1,0 0 1,1-1 0,-1 1 0,0 0-1,0 0 1,0 0 0,0 1 0,1 28 575,-1-28-571,0 9 55,-1-3-90,1 0 0,0 0 0,0 0 0,1 0 0,0 0 0,0 0 1,1 0-1,0-1 0,1 1 0,4 11 0,-6-19-168,-1 0 0,0 1 1,1-1-1,-1 1 0,1-1 0,-1 0 0,0 1 1,1-1-1,-1 0 0,1 0 0,-1 1 1,1-1-1,-1 0 0,1 0 0,-1 0 0,1 0 1,0 1-1,-1-1 0,1 0 0,-1 0 1,1 0-1,-1 0 0,1 0 0,-1-1 0,1 1 1,0 0-1,-1 0 0,1 0 0,-1 0 1,1 0-1,-1-1 0,1 1 0,-1 0 0,1-1 1,-1 1-1,0 0 0,1-1 0,-1 1 1,1 0-1,-1-1 0,0 1 0,1-1 0,-1 1 1,0-1-1,1 0 0,13-20-5689,-10 13 3929,0 0 0,1 1 0,9-13 0,20-18-2204,-23 28 4272,-1-2 0,0 1 1,15-25-1,-20 25 8502,-6 18-3661,0 3-5381,2 8 1569,1-1 0,6 29 1,-4-29-1095,-1 0 0,2 31 0,-5-48-166,0 0 0,0 0 1,0 1-1,0-1 0,0 0 0,0 0 0,0 1 0,0-1 0,0 0 0,0 1 0,0-1 0,0 0 0,0 0 0,0 1 0,0-1 0,-1 0 0,1 0 0,0 1 1,0-1-1,0 0 0,0 0 0,0 1 0,-1-1 0,1 0 0,0 0 0,0 0 0,0 1 0,-1-1 0,1 0 0,0 0 0,0 0 0,-1 0 0,1 1 1,0-1-1,0 0 0,-1 0 0,1 0 0,0 0 0,-1 0 0,1 0 0,0 0 0,0 0 0,-1 0 0,1 0 0,-16-9-1221,-12-19-253,25 25 1416,2 0 0,-1-1 1,0 1-1,1-1 0,-1 1 1,1-1-1,0 1 0,0-1 1,1 0-1,-1 0 0,1 1 1,0-1-1,0 0 0,0 0 1,0 0-1,1 1 0,1-8 1,-1 8 147,0 1 1,0-1 0,0 1-1,1 0 1,-1 0-1,0-1 1,1 1 0,0 0-1,-1 0 1,1 1 0,0-1-1,0 0 1,0 1-1,0-1 1,1 1 0,-1-1-1,0 1 1,0 0 0,1 0-1,-1 0 1,1 0-1,-1 1 1,1-1 0,-1 0-1,1 1 1,3 0 0,12-2 160,0 2 0,0 0 0,18 3 1,-32-3 39,1 1 0,-1-1 0,0 1 1,0 0-1,-1 1 0,1-1 0,0 0 1,0 1-1,-1 0 0,1 0 0,-1 0 1,1 1-1,-1-1 0,0 1 0,0-1 1,0 1-1,0 0 0,4 6 0,-5-4 262,-1-1 0,0 1 0,0-1 0,0 1-1,0 0 1,-1-1 0,0 1 0,0 0-1,0-1 1,-1 9 0,0 25 699,1-37-1207,1 0 0,-1 0 0,1 0 0,0 0 0,-1 0 1,1 0-1,-1-1 0,1 1 0,0 0 0,0 0 0,0-1 0,-1 1 1,1-1-1,0 1 0,0 0 0,0-1 0,0 1 0,0-1 0,0 0 0,0 1 1,0-1-1,0 0 0,0 0 0,0 0 0,0 0 0,0 1 0,0-1 0,0-1 1,0 1-1,0 0 0,0 0 0,0 0 0,1 0 0,-1-1 0,1 0 1,39-11-110,-35 10 128,-1-1 1,0 1 0,0-1 0,0 0-1,-1 0 1,1 0 0,-1-1-1,1 0 1,-1 0 0,0 0-1,0 0 1,3-6 0,-5 6 327,0 0 1,0 0 0,0 1-1,-1-1 1,1 0-1,-1 0 1,0-1-1,-1 1 1,1 0-1,0-8 1,-1 10-255,0-1 1,0 1-1,0 0 0,0 0 1,0 0-1,-1 0 1,1 0-1,-1 0 0,1 0 1,-1 0-1,0 0 1,0 0-1,0 0 0,0 0 1,0 0-1,0 0 0,-2-1 1,0 1-128,1 0 1,-1 0 0,0 1-1,0 0 1,0-1 0,0 1-1,0 0 1,0 1 0,0-1-1,0 0 1,-4 1 0,4-1-2198,-3-2 4749,3 2-3014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1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13 208,'5'-2'402,"1"0"0,0 0-1,0 0 1,1 0 0,-1 1-1,0 0 1,0 1 0,1-1 0,-1 1-1,1 0 1,-1 1 0,0-1 0,0 1-1,1 1 1,-1-1 0,0 1 0,0 0-1,0 0 1,0 1 0,-1 0-1,1 0 1,-1 0 0,0 1 0,1 0-1,-2 0 1,1 0 0,0 0 0,-1 1-1,0 0 1,6 8 0,0 1 550,-1 1 1,-1 0 0,-1 0 0,0 1-1,5 16 1,-9-21-714,0 0-1,0 1 1,-1-1 0,-1 1 0,0 0-1,-1-1 1,0 1 0,-2 12 0,2-21-348,0-1 0,0 1 1,-1-1-1,1 1 0,-1-1 0,0 1 1,0-1-1,0 0 0,0 1 0,0-1 1,-1 0-1,1 0 0,-1 0 0,1 0 1,-1 0-1,0 0 0,1 0 1,-1 0-1,-5 2 0,3-2-937,0 0 0,-1-1 1,1 0-1,-1 1 0,0-2 0,1 1 1,-1 0-1,0-1 0,-7 0 0,-4 0-2350,2 0-1038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1 992,'8'0'1269,"-1"0"-1,0 1 0,0-1 0,1 2 0,-1-1 0,7 3 0,-7-1-571,0 1-1,0 0 0,-1 0 0,0 0 0,0 1 1,0-1-1,0 1 0,-1 1 0,6 6 1,-6-6-258,0 0 0,-1 0 0,0 0 1,0 1-1,-1-1 0,0 1 0,0 0 0,0 0 1,-1 0-1,0 0 0,0 1 0,-1-1 1,0 0-1,0 1 0,-1-1 0,0 1 0,0-1 1,-1 1-1,0-1 0,-2 11 0,-2 3 196,-2-1 0,0 1 0,-1-1 0,-1-1 0,-20 35-1,25-49-588,1 1 0,-1-1 0,-1 0 0,1 0 0,-9 6 0,9-7-681,0-1 0,-1 0 0,0 0 1,0 0-1,0-1 0,-9 4 0,-18-1-6277,-2-10-4090,23-1 7398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197 144 704,'-3'-4'1256,"0"0"-1,0 1 0,-1-1 1,0 1-1,1 0 1,-1-1-1,0 2 0,-8-6 1,5 7 878,1 0 1,-1 0-1,0 1 1,1 0-1,-14 1 0,-3 0 1694,21 0-3663,-1 0 0,1-1-1,-1 1 1,1 1 0,0-1 0,-1 0 0,1 0-1,0 1 1,0-1 0,0 1 0,0 0-1,0-1 1,0 1 0,1 0 0,-1 0-1,-1 3 1,-27 40 380,28-42-452,0 3-56,0-1 0,0 1 0,0-1 1,1 1-1,0 0 0,1-1 0,-1 1 0,1 0 0,0 0 0,0-1 1,1 1-1,1 6 0,3-11-11,0 0 0,1 0 0,-1-1 0,0 0 0,0 0 0,1-1 0,6 0 0,-8-1-26,1-1 0,0 1 0,-1-1 0,0 1 0,0-1 0,1-1 0,-2 1 0,1-1 0,0 1 0,-1-1 0,0 0 0,1 0 0,-2-1 0,1 1 0,0-1 0,2-5 0,1-5 0,0-1 0,0 1 0,5-29 0,-8 5 0,-4 34 0,1 0 0,0 0 0,0-1 0,0 1 0,1 0 0,0 0 0,0 0 0,0 0 0,1 0 0,0 0 0,4-9 0,-3 54 0,-4-18 0,-1 0 0,-8 34 0,5-34 0,1 0 0,-1 35 0,5 28 0,0-84-48,0 0 0,0-1 0,0 1 0,0-1 1,0 1-1,1-1 0,-1 1 0,0-1 0,0 1 0,0-1 0,1 1 0,-1-1 0,0 1 1,0-1-1,1 1 0,-1-1 0,0 1 0,1-1 0,-1 0 0,1 1 0,-1-1 0,1 0 0,-1 1 1,0-1-1,1 0 0,-1 0 0,1 1 0,-1-1 0,1 0 0,0 0 0,23 0-5997,-19-1 4853,-1 0 1,1 0-1,-1-1 1,0 0-1,1 1 1,-1-1-1,0-1 1,5-3-1,-5 3 662,-1 0-1,0 0 0,-1 0 0,1-1 1,-1 1-1,1-1 0,-1 1 1,0-1-1,0 0 0,2-6 0,-2 2 471,-1-1-1,0 1 0,-1 0 1,0-12-1,0 19 674,-1 3-20,-1-1 0,1 1-1,0 0 1,-1 0-1,1 0 1,0 0-1,0 0 1,0 0-1,0 0 1,1 0 0,-1 0-1,0 4 1,1-6-537,0 1 0,0 0 1,0 0-1,0 0 0,0-1 1,0 1-1,1 0 0,-1 0 1,0-1-1,0 1 0,1 0 0,-1 0 1,0-1-1,1 1 0,-1 0 1,1-1-1,-1 1 0,1-1 1,-1 1-1,1 0 0,-1-1 1,1 1-1,0-1 0,-1 0 0,1 1 1,0-1-1,-1 1 0,1-1 1,0 0-1,0 0 0,-1 1 1,1-1-1,0 0 0,0 0 1,-1 0-1,1 0 0,0 0 1,0 0-1,0 0 0,-1 0 0,1 0 1,1 0-1,5 0 14,1 0-23,0 0 1,1-1-1,-1 1 1,11-4-1,-15 3-36,-1 0-1,0 0 0,0-1 0,0 1 1,-1-1-1,1 0 0,0 0 1,0 0-1,-1 0 0,1 0 0,-1 0 1,0-1-1,0 1 0,3-4 1,-2 0 141,0 1 0,1 0 0,-2-1 0,1 1 0,-1-1 0,1 0 0,-2 0 0,3-7 0,-4 10 58,1 0 0,-1 0-1,0-1 1,0 1 0,0 0 0,0 0-1,-1-1 1,1 1 0,-1 0-1,0 0 1,0 0 0,0 0 0,0 0-1,-1 0 1,1 0 0,-1 0 0,-2-3-1,3 4-69,-1-1 0,0 1 0,0 0 0,0 0 0,0 0-1,0 0 1,0 1 0,0-1 0,-1 0 0,1 1 0,-1 0 0,1-1 0,-1 1-1,1 0 1,-1 0 0,0 1 0,1-1 0,-1 0 0,0 1 0,0 0-1,1-1 1,-5 2 0,4-1-132,1 1-1,-1 0 1,1-1-1,0 1 1,-1 0-1,1 1 1,0-1-1,0 0 1,0 1-1,0-1 1,0 1-1,0 0 1,0-1-1,1 1 1,-1 0-1,0 0 1,1 0-1,0 0 1,-1 1-1,1-1 1,0 0-1,0 1 1,0-1 0,1 0-1,-2 3 1,0 5-69,1 0 0,0 0 0,1 0 0,-1-1 0,3 16 0,-1 6-665,0-24 241,-1 0 0,1 1 0,1-1 0,-1 0 0,1 0-1,0 0 1,1 0 0,0-1 0,0 1 0,0-1 0,8 11 0,-9-14 20,1 1 0,0 0 0,0-1 1,0 0-1,0 1 0,1-1 0,-1-1 1,1 1-1,0 0 0,-1-1 1,1 0-1,0 0 0,1 0 0,-1 0 1,0-1-1,0 0 0,1 1 1,-1-2-1,10 2 0,-12-2 312,8 0-1091,1 0-1,-1 0 0,1-1 1,19-5-1,-26 5 1002,0-1 0,-1 1 1,1-1-1,-1 0 0,1 0 0,-1 0 0,0-1 1,0 1-1,0-1 0,0 0 0,0 0 1,-1 0-1,1 0 0,-1 0 0,0 0 0,3-7 1,0-3 261,0 0 0,-2 0 0,0 0 0,0-1 0,-1 1 0,-1-1 0,0 1 1,-1-1-1,-2-24 0,1-7 6227,0 46-6039,0-1 0,0 0 0,0 1 1,0-1-1,1 1 0,-1-1 0,0 1 0,0-1 0,1 1 0,-1-1 0,0 1 0,1 0 0,-1-1 0,1 1 0,-1 0 0,1 0 1,-1-1-1,1 1 0,0 0 0,-1 0 0,1 0 0,0 0 0,-1 0 0,1-1 0,0 1 0,0 0 0,0 0 0,0 0 0,0 0 1,0 1-1,-1 37 1162,1-34-943,0 50 282,0 54-1291,0-38-4515,0-69 3865,-1-30-2620,2 22 3566,-9-174 2317,7 162-1101,1 12-655,-1 0-1,1 0 0,1 0 1,-1 0-1,2-8 1,-1 13-243,0-1 1,-1 0 0,1 1 0,0-1-1,0 1 1,0-1 0,0 1 0,0-1-1,0 1 1,0 0 0,0-1 0,0 1-1,1 0 1,-1 0 0,1 0 0,-1 0 0,1 0-1,-1 0 1,1 0 0,-1 1 0,1-1-1,2 0 1,5-1 93,1-1-1,-1 2 1,1 0-1,0 0 1,12 1-1,-21 0-57,-1 0 0,1 1-1,0-1 1,-1 0 0,1 1-1,-1-1 1,1 1 0,-1-1 0,1 1-1,-1-1 1,1 1 0,-1 0 0,1-1-1,-1 1 1,0 0 0,1-1-1,-1 1 1,0 0 0,0-1 0,1 1-1,-1 0 1,0-1 0,0 1 0,0 0-1,0 0 1,0-1 0,0 1-1,0 0 1,0 0 0,0-1 0,0 1-1,0 0 1,-1 0 0,1-1-1,0 1 1,0 0 0,-1 0 0,0 2 273,1 0 0,-1 0 0,0 0 0,0 0 1,0 0-1,-1 0 0,1 0 0,-4 4 0,-15 14 978,10-9-995,-1-1 0,-23 18 0,25-21-5095,11-3 1100,21-2-1070,-13-3 3746,0-1 1,0-1-1,17-3 1,-27 4 969,81-35-1795,-74 32 2058,0 0 0,0-1 1,0 0-1,-1 0 0,0 0 0,0-1 0,0 0 1,8-10-1,-14 15-64,1 1 1,-1 0-1,0-1 1,1 1 0,-1-1-1,0 1 1,1-1-1,-1 1 1,0-1-1,1 1 1,-1-1-1,0 1 1,0-1-1,0 0 1,0 1-1,1-1 1,-1 1-1,0-1 1,0 0-1,0 1 1,0-1-1,0 1 1,0-1-1,-1 0 1,1 1-1,0-1 1,0 1-1,0-1 1,0 1-1,-1-1 1,1 0-1,0 1 1,-1-1-1,1 1 1,0 0-1,-1-1 1,1 1-1,-1-1 1,1 1-1,0-1 1,-1 1-1,1 0 1,-1-1-1,1 1 1,-1 0-1,0 0 1,1-1 0,-1 1-1,1 0 1,-1 0-1,1 0 1,-1 0-1,0 0 1,1-1-1,-1 1 1,-1 1-1,0-2 222,0 1 0,0 0 0,0 0 0,0 0 0,0 0 0,-1 1 0,1-1 0,0 1 0,0-1 0,0 1 0,0 0 0,0 0 0,0 0 0,0 0 0,-3 2 0,2 1-176,-1 0 0,1 1 0,0 0 1,0-1-1,0 1 0,0 0 0,-2 10 0,4-13-254,0 1 0,0-1 0,0 1 0,1-1-1,-1 1 1,1 0 0,-1-1 0,1 1 0,0 0 0,0-1 0,0 1 0,1 0 0,-1-1-1,1 1 1,-1 0 0,1-1 0,0 1 0,2 4 0,-1-6-80,0 1 1,1-1 0,-1 0-1,0 0 1,0 0-1,0 0 1,1-1 0,-1 1-1,0-1 1,1 1-1,-1-1 1,1 0-1,-1 0 1,0 0 0,3 0-1,41-4-407,-42 3 622,0-1 0,0 1 0,0-1 0,0 0 0,0-1 0,-1 1 0,1-1 0,-1 1 0,1-1 0,-1 0 0,0-1 0,0 1 0,0 0 0,-1-1 0,1 1 0,-1-1 0,0 0 0,0 0 0,0 0 0,2-8 0,-3 10-67,0 0-1,0 0 1,-1-1 0,1 1-1,-1 0 1,1-1 0,-1 1-1,0-1 1,0 1 0,0 0-1,0-1 1,0 1 0,-1-1-1,1 1 1,-1 0 0,0-1-1,1 1 1,-1 0 0,0 0-1,0 0 1,-1-1 0,1 1-1,0 0 1,-1 1 0,1-1-1,-1 0 1,1 0 0,-1 0-1,0 1 1,0-1 0,0 1-1,0 0 1,0-1 0,0 1-1,0 0 1,-1 0 0,1 0-1,0 1 1,-4-2 0,-30 1-4035,29 1-819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77 384,'-4'-18'2167,"3"17"-1604,0 0-1,0 0 1,0 0-1,0 0 1,0 0-1,0 0 1,0 0-1,0 0 1,-1 0-1,1 1 1,0-1-1,-1 0 0,1 1 1,-3-1-1,-3-1 2403,0 1-1,0 0 0,0 1 0,-12 0 0,9 0-1547,8 0-1278,0 1 0,0-1 0,1 0 0,-1 1 0,0 0 1,1-1-1,-1 1 0,0 0 0,1 0 0,-1 0 0,1 0 0,-1 0 0,1 0 1,0 0-1,0 0 0,-1 0 0,1 1 0,0-1 0,0 1 0,0-1 0,0 1 0,0-1 1,1 1-1,-1-1 0,0 1 0,1 0 0,-1-1 0,1 1 0,-1 0 0,1 0 1,0 2-1,-2 9-77,1 0 0,0 0 0,1 16 1,1-17 62,-2-9-214,1-1-1,0 1 1,0 0-1,0-1 1,1 1-1,-1-1 1,0 1-1,1-1 1,0 1-1,0-1 1,0 0-1,0 1 0,0-1 1,0 0-1,0 0 1,1 1-1,-1-1 1,1 0-1,-1 0 1,1-1-1,0 1 1,0 0-1,0-1 1,0 1-1,0-1 1,0 1-1,1-1 1,-1 0-1,0 0 1,1 0-1,-1 0 1,1 0-1,-1-1 1,1 1-1,4-1 1,0 1-263,-1-1-1,1-1 1,-1 0-1,1 1 1,-1-2-1,1 1 1,-1-1 0,1 0-1,-1-1 1,0 1-1,0-1 1,11-7-1,-8 3 310,1 0-1,-1 0 1,0-1-1,-1-1 1,0 1-1,13-19 1,-19 24 272,0 0 0,0-1 0,0 1 0,0 0-1,-1-1 1,1 0 0,-1 1 0,0-1 0,0 0 0,0 1 0,-1-1 0,1 0 0,-1 0 0,0 0 0,0 0 0,0 1 0,-1-1-1,1 0 1,-1 0 0,0 0 0,0 1 0,0-1 0,-1 1 0,-3-7 0,3 7-74,0 0-1,0 1 1,-1-1 0,1 1 0,-1 0-1,1 0 1,-1 0 0,0 0 0,0 0-1,0 1 1,0 0 0,0-1 0,0 1-1,-1 0 1,1 0 0,0 0 0,-1 1-1,1-1 1,0 1 0,-1 0 0,1 0-1,0 0 1,-5 1 0,2 0-313,1-1 1,0 1 0,-1 1-1,1-1 1,0 1-1,-6 3 1,8-4-319,0 1-1,0-1 1,0 1 0,0 0 0,1 0 0,-1 0-1,1 0 1,-1 1 0,-3 4 0,36 10-24066,-14-17 23040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32 304,'7'-18'1738,"-6"4"9450,-1 38-7490,-1 34-2530,-1 5-1258,6-1-3461,-4-61 3373,0-1 0,0 1 1,0 0-1,0-1 1,0 1-1,0-1 0,0 1 1,0-1-1,0 1 1,1-1-1,-1 1 0,0-1 1,0 1-1,1-1 1,-1 1-1,0-1 0,1 1 1,-1-1-1,0 1 1,1-1-1,-1 0 0,1 1 1,-1-1-1,0 0 1,1 1-1,-1-1 0,1 0 1,-1 1-1,1-1 1,0 0-1,16-7-3740,11-23 1240,20-45 1896,-47 73 938,1-1-1,0 0 0,-1-1 0,1 1 0,-1 0 0,0 0 0,0 0 1,0-7-1,1-15 8757,-25 27-1797,18 1-6644,0 0-1,1 1 0,0 0 1,-1 0-1,1 0 1,1 0-1,-1 0 0,1 1 1,-1 0-1,-3 7 0,-7 9 130,12-18-590,0 0-1,1 0 1,-1 0 0,1 0 0,-1 0 0,1 0 0,0 0 0,1 1-1,-1-1 1,0 7 0,0-9-231,1 1 0,0-1 0,0 0 0,0 1 0,1-1 1,-1 1-1,0-1 0,0 0 0,1 1 0,-1-1 0,1 1 0,-1-1 0,1 0 0,-1 0 0,1 1 0,0-1 0,0 0 0,0 0 1,-1 0-1,1 0 0,0 0 0,1 0 0,-1 0 0,0 0 0,0 0 0,0 0 0,2 0 0,3 1-752,-1 0 1,1 0-1,0-1 0,0 0 0,0 0 0,-1-1 1,1 1-1,0-1 0,0-1 0,0 1 0,0-1 1,0 0-1,0 0 0,10-4 0,-3 0 323,-2-1 0,1 1-1,-1-2 1,0 0 0,20-15-1,-29 21 708,1-1 0,-1 1 0,1 0 0,-1 0 0,1 0 0,0 0 0,0 1 0,-1-1 0,1 1 0,0 0-1,0 0 1,0 0 0,0 0 0,4 1 0,5-1 1354,-11 1-1332,0-1 0,0 1 0,0 0 0,0-1-1,0 1 1,0 0 0,-1 0 0,1 0 0,0 0 0,-1 0-1,1 0 1,-1 0 0,1 0 0,-1 0 0,1 0-1,-1 0 1,1 0 0,-1 0 0,0 0 0,0 0-1,0 0 1,0 0 0,0 3 0,3 29 1959,-3-24-1329,0 1 0,0-1 0,-2 0 0,1 0 0,-4 13 0,4-19-714,0 0 0,0 0-1,-1 0 1,1 0 0,-1-1 0,1 1-1,-1-1 1,0 1 0,0-1-1,0 0 1,0 0 0,-1 0 0,1 0-1,-1 0 1,1 0 0,-1-1 0,1 1-1,-1-1 1,-5 3 0,5-3-727,-7 2-141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4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20 672,'0'0'158,"0"-1"0,0 0 0,0 0 0,0 1 0,0-1 0,0 0 0,0 0 0,0 1 0,0-1 0,0 0 0,0 0 0,-1 1 0,1-1 0,0 0 0,-1 1 0,1-1 0,0 0 0,-1 1 0,1-1 0,-1 1 0,1-1 0,-1 1 0,1-1 0,-1 1 0,0-1 0,1 1 0,-1-1 0,1 1 0,-1 0 0,0-1 0,1 1 0,-1 0 0,0 0 0,0-1 0,-2 1 1753,3 46 4198,1 0-3422,1-7-2222,10 57 1,0 5 33,-12-113-465,0 2-25,0 1-1,1 0 1,-1 0-1,3-10 1,-1 15-20,-1 0-1,1 0 1,0 0 0,-1 0-1,2 1 1,-1-1 0,0 1 0,1-1-1,-1 1 1,1 0 0,6-5-1,-5 5-22,1 0 0,0 0 0,0 0 0,-1 1 0,1-1 0,0 1 0,1 1-1,-1-1 1,0 1 0,1 0 0,-1 0 0,0 0 0,1 1 0,-1 0 0,1 0 0,6 1-1,-2-1 23,-9 0 24,0 0 0,-1 0 1,1 1-1,-1-1 0,1 0 0,0 0 0,-1 0 1,1 0-1,-1 1 0,1-1 0,-1 0 0,1 1 1,-1-1-1,1 0 0,-1 1 0,1-1 0,-1 0 1,1 1-1,-1-1 0,0 1 0,1-1 0,-1 1 1,0-1-1,1 1 0,-1-1 0,0 1 0,0 0 0,1 0 1,1 23 843,-2-19-676,-1 0 0,0-1 0,0 1 0,0 0 0,0-1 0,-1 1-1,-3 6 1,-10 12 83,-29 35-2772,41-56 956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227 12 1024,'-4'-2'1149,"0"0"0,1 1 0,-1 0 0,0-1-1,0 1 1,0 1 0,0-1 0,0 0 0,0 1-1,0 0 1,0 0 0,-8 1 0,5 1 417,0-1 1,0 1-1,0 1 1,0-1-1,0 1 1,-11 7-1,7-3-71,1 0 0,0 0 0,-12 13 0,13-11-1541,1 0 1,-13 20-1,18-24 46,0 0 0,1 0 0,0 1 0,0-1 0,1 0 0,0 1 0,0 0 0,0-1 0,0 1 0,1 0 0,0-1 0,0 1 0,1 0 0,-1 0 0,1-1 0,1 1 0,-1-1 0,1 1 0,0-1 0,0 0 0,0 1 0,1-1 0,0 0 0,0-1 0,0 1 0,0 0 0,1-1 0,0 0 0,0 0 0,0 0 0,0 0 0,1 0 0,-1-1 0,1 0 0,0 0 0,0 0 0,0-1 0,1 0 0,8 3 0,38-1-552,0-5-3830,-7 0-1686,-19-3 845,-25 4 4963,-1 0-1,1 0 1,-1-1-1,1 1 1,0 0-1,-1 0 1,1-1-1,-1 1 1,1 0-1,-1-1 1,1 1-1,-1 0 1,0-1-1,1 1 1,-1-1-1,1 1 1,-1-1-1,0 1 1,0-1-1,1 1 1,-1-1-1,0 1 1,0-1-1,1 1 1,-1-1-1,0 0 1,0 1-1,0-1 1,0 1-1,0-1 1,0 0-1,0 1 0,0-1 1,0 1-1,0-1 1,0 0-1,0 1 1,-1-1-1,1 1 1,0-2-1,-6-7-2623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0 304,'8'7'18012,"-25"9"-13000,-29 13-2992,25-17-1299,0 0 0,0 2 0,-28 26 0,41-34-606,8-6-79,-1 1 0,0-1 0,0 1-1,1-1 1,-1 1 0,1-1 0,-1 1-1,0 0 1,1-1 0,-1 1 0,1 0 0,0-1-1,-1 1 1,1 0 0,-1 0 0,1 0-1,0-1 1,0 1 0,-1 0 0,1 0 0,0 0-1,0-1 1,0 1 0,0 0 0,0 1-1,26-1 998,237-1-569,-283-10-7502,15 7 5449,1 0-1,-1 0 0,1-1 1,-1 1-1,1-1 0,-5-6 1,8 7 809,-1 1 0,1-1 1,-1 0-1,1 0 0,0 0 1,0 0-1,0 0 0,1 0 1,-1 0-1,1 0 0,-1 0 1,1-7-1,0-2-444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0 608,'0'0'2900,"0"16"2140,1 15 1062,6 40-1,12 31-2462,0 12-5010,-7-148-14908,-10 23 14800,4-9-583,4-2 464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58 816,'0'-2'457,"0"0"-1,0 0 1,0 0-1,1 0 1,-1 0-1,1 0 1,-1 0 0,1 0-1,0 1 1,-1-1-1,1 0 1,0 0-1,0 0 1,0 1-1,1-1 1,-1 0-1,3-2 1,-1 2-158,0 0 0,0 0 1,0 0-1,0 1 1,0-1-1,0 1 0,0 0 1,1-1-1,5 0 0,8 0-88,0 0 0,0 2 0,29 1 0,-17 0 1717,-29 0-1668,0 0 0,0 0 0,0 0 0,0 0 0,0 0 0,0 0 0,-1 0 0,1 0 0,0 0 0,0 0 0,-1 0 0,1 0 0,-1-1 0,1 1 0,-1 0 0,1 0 0,-1 0 0,1 0 0,-2 0-1,-8 8 1152,0-1-1,-1-1 1,-23 12-1,23-13-927,1 0 0,0 0 0,0 1 0,-15 13 1,24-19-483,0-1 0,1 1 0,-1 0 0,0-1 0,1 1 1,-1-1-1,1 1 0,-1 0 0,1 0 0,-1-1 0,1 1 0,0 0 1,-1 0-1,1 0 0,0 0 0,0-1 0,-1 1 0,1 0 1,0 0-1,0 0 0,0 0 0,0 0 0,0 0 0,0-1 1,0 1-1,0 0 0,1 0 0,-1 1 0,1-1-76,0 1 0,0-1 0,0 0-1,1 0 1,-1 0 0,0 0 0,0 0-1,1 0 1,-1 0 0,1 0 0,-1 0-1,1-1 1,2 2 0,4 1-493,0-1 0,0 0-1,0-1 1,17 1 0,-20-1 449,1-1 0,-1 1 0,1 0 0,-1 0 0,0 1 0,1-1-1,-1 1 1,0 0 0,0 1 0,0-1 0,-1 1 0,1 0 0,0 0 0,5 6 0,-8-7 218,0-1 1,-1 1-1,1 0 0,0 0 1,-1 0-1,1 0 1,-1 0-1,0 0 0,0 1 1,0-1-1,0 0 0,0 1 1,0-1-1,-1 0 1,1 1-1,-1-1 0,1 1 1,-1-1-1,0 1 0,0-1 1,0 1-1,0-1 1,-1 1-1,1-1 0,-1 1 1,1-1-1,-1 1 1,0-1-1,0 0 0,0 0 1,0 1-1,-1-1 0,-1 3 1,-1 1 80,0-1 0,-1 0 0,1-1 0,-1 1 0,0-1 0,0 0 0,0 0 0,-1 0 0,1-1 0,-1 1 0,0-1 0,0-1 0,-6 3 0,7-4-621,1 0 1,-1 0 0,0 0-1,0-1 1,0 1 0,0-1-1,0 0 1,0-1 0,0 1-1,1-1 1,-8-2 0,10 2-235,1 0 1,-1-1-1,1 1 1,0-1-1,0 1 0,-1-1 1,1 1-1,0-1 1,0 1-1,1-1 0,-1 0 1,0 0-1,0 0 1,1 1-1,-1-1 1,1 0-1,0 0 0,0 0 1,-1 0-1,1 0 1,0 0-1,1 0 1,-1 0-1,0 1 0,0-1 1,2-3-1,3-10-1750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0 832,'0'12'20022,"0"14"-9754,0 7-6991,0 75-6964,0-69 5347,2-18-3277,1-13-1359,23-36-20790,-18 14 21738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11 1121,'-6'-10'20122,"-2"15"-20790,5 0 1324,-1-1 1,0 0 0,1 1-1,0 0 1,0 0-1,0 0 1,1 0-1,0 1 1,-3 7 0,3-5-527,0 1-1,0 0 1,1 0 0,0-1 0,0 1 0,1 0 0,0 0 0,1 0 0,3 14 0,-4-20-136,2 0 0,-1-1 0,0 1 0,0 0 0,1 0 0,0-1 0,-1 1 0,1-1-1,0 1 1,0-1 0,0 0 0,1 0 0,-1 0 0,0 0 0,1 0 0,-1 0 0,1-1 0,0 1 0,0-1 0,-1 0 0,1 0 0,6 2 0,-3-2-37,1 1 0,-1-1 0,1-1 0,-1 1 0,1-1 0,0 0 0,-1 0 0,1-1 0,12-3 0,-18 4 128,0-1-1,0 1 1,0-1-1,0 1 0,0-1 1,0 0-1,-1 1 1,1-1-1,0 0 0,0 0 1,0 1-1,-1-1 1,1 0-1,0 0 1,-1 0-1,1 0 0,-1 0 1,1 0-1,-1 0 1,0 0-1,1 0 0,-1 0 1,0-1-1,0 1 1,1 0-1,-1 0 0,0 0 1,0 0-1,0 0 1,-1 0-1,1-1 0,0 1 1,0 0-1,-1 0 1,1 0-1,0 0 0,-1 0 1,1 0-1,-1 0 1,1 0-1,-1 0 0,0 0 1,1 0-1,-1 1 1,0-1-1,0 0 0,0 0 1,1 0-1,-1 1 1,0-1-1,0 1 1,0-1-1,0 1 0,0-1 1,0 1-1,0-1 1,-2 1-1,-3-1-12,0 0-1,0 1 1,0 0-1,-1 0 1,1 1-1,0-1 1,0 1-1,0 1 1,0-1 0,1 1-1,-9 4 1,10-5-303,1 1 0,0 0 1,-1 0-1,1 0 0,0 0 1,0 0-1,0 1 0,1 0 1,-1-1-1,-4 6 0,6-6-452,0 0-1,0 0 1,0 0-1,0 1 0,0-1 1,1 0-1,-1 0 1,1 0-1,-1 1 0,1-1 1,0 3-1,24-3-11912,-21-2 11148,3 0 446,-1-1 0,1 1 0,0-1-1,0 0 1,10-4 0,9-4-1810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49 496,'1'0'257,"0"-1"-1,0 0 1,0 0-1,0 0 1,0 0-1,0 0 1,0-1-1,-1 1 1,1 0-1,-1 0 1,1 0-1,-1-1 1,1 1-1,-1 0 1,1-1-1,-1-1 1,0 2 399,0 0 0,0-1 0,0 1-1,-1 0 1,1 0 0,0 0 0,-1 0 0,1 0 0,0 0 0,-1 0 0,0 0 0,1 0 0,-1 0-1,1 0 1,-1 0 0,0 0 0,0 0 0,0 0 0,1 1 0,-1-1 0,0 0 0,0 1-1,-2-2 1,3 2-194,-1-1-1,0 1 0,0 0 0,0-1 0,0 1 0,1 0 0,-1-1 0,0 1 0,0 0 1,0 0-1,0 0 0,0 0 0,0 0 0,0 0 0,0 0 0,0 0 0,1 0 1,-1 1-1,0-1 0,0 0 0,0 1 0,0-1 0,0 0 0,1 1 0,-1-1 0,0 1 1,-1 0-1,1 0-505,0 1 0,0-1 1,1 0-1,-1 0 0,0 1 1,1-1-1,-1 0 0,1 0 1,-1 1-1,1-1 0,0 1 0,0-1 1,-1 1-1,1-1 0,0 0 1,0 2-1,0 0 44,0 0 0,0-1 0,0 1 0,0 0 0,0-1 0,1 1 0,-1 0 0,1-1 0,0 1 0,-1 0 0,1-1 0,0 1 0,1-1 0,-1 1 0,0-1 0,1 0 0,2 3 0,-1-3 0,-1 0 0,1-1 0,0 1 0,0-1 0,1 0 0,-1 0 0,0 0 0,0 0 0,0-1 0,1 1 0,-1-1 0,0 0 0,1 0 0,3-1 0,-3 2 0,1-1 0,-1-1 0,0 1 0,0-1 0,1 0 0,-1 1 0,0-2 0,0 1 0,0 0 0,0-1 0,0 0 0,0 0 0,5-4 0,-7 4 0,1 0 0,-1-1 0,0 1 0,0-1 0,0 1 0,-1-1 0,1 1 0,-1-1 0,1 0 0,-1 0 0,0 0 0,0 0 0,0 0 0,-1 0 0,1 0 0,-1 0 0,1 0 0,-1 0 0,0-4 0,-1 6 2,1 0 0,0 1 1,-1-1-1,1 0 0,-1 0 0,1 1 1,-1-1-1,0 0 0,1 1 0,-1-1 0,0 1 1,1-1-1,-1 1 0,0-1 0,0 1 1,1-1-1,-1 1 0,0 0 0,0-1 1,0 1-1,0 0 0,1 0 0,-1-1 0,0 1 1,0 0-1,0 0 0,0 0 0,-1 0 1,-33-1-833,30 1 130,-4 0-1241,-7 0-2892,6 0-2442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1 608,'9'0'713,"-1"0"-1,0 1 0,1 0 1,-1 1-1,0 0 0,0 0 1,0 1-1,0 0 0,0 0 1,-1 1-1,0 0 0,1 0 1,-1 1-1,-1 0 0,1 0 0,-1 1 1,0-1-1,0 1 0,5 8 1,-2-5-95,-1 0 0,-1 0 0,0 1 1,0 1-1,-1-1 0,0 1 0,-1 0 0,6 17 1,-9-23-570,-1-1 1,0 1-1,0-1 1,-1 1-1,0 0 0,1 0 1,-1-1-1,-1 1 1,1 0-1,-1-1 1,0 1-1,0 0 1,0-1-1,-1 1 1,1-1-1,-1 0 1,0 1-1,-1-1 0,1 0 1,-1 0-1,1 0 1,-1-1-1,0 1 1,-7 5-1,5-5-700,0 1-1,0-1 1,0-1-1,-1 1 1,1-1 0,-8 3-1,10-4-564,-1-1 0,0 0 0,0 0 0,0 0 0,0 0 0,-7-1 0,-3 0-2949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1008,'-10'0'807,"8"-1"-257,0 1 0,0 0 0,0 0 0,-1 0 0,1 0 0,0 1-1,0-1 1,0 0 0,0 1 0,0 0 0,-3 1 0,4-1-265,0 0-1,0 1 1,0-1 0,0 0 0,0 1 0,1-1 0,-1 1 0,0-1 0,1 1 0,0 0 0,-1-1 0,1 1 0,0-1 0,0 1 0,-1 0 0,2-1 0,-1 1 0,0 2 0,0-3-256,0 1 0,0-1 0,0 0 0,1 1 0,-1-1 0,0 0 0,1 1 0,-1-1 0,1 0 0,-1 0 0,1 0 0,-1 1 0,1-1 0,0 0 0,0 0 0,-1 0 0,1 0 0,0 0 0,0 0-1,0 0 1,0-1 0,0 1 0,2 1 0,0-1-99,0 1 0,0-1 0,0 0 0,1 0 0,-1 0 0,0-1 0,1 1 0,-1-1 0,5 1 0,0-1-168,-1-1 1,1 1 0,0-1 0,0-1 0,0 1 0,-1-1 0,14-5-1,-18 5 277,0 1 0,-1-1-1,1 0 1,-1 1-1,0-1 1,1 0-1,-1-1 1,0 1-1,0 0 1,0-1-1,0 1 1,-1-1-1,1 1 1,-1-1-1,1 0 1,-1 1-1,0-1 1,0 0 0,1-4-1,-2 4 146,0 1 0,0 0-1,1 0 1,-2-1 0,1 1 0,0 0 0,0-1-1,-1 1 1,1 0 0,-1 0 0,0 0 0,1 0 0,-1-1-1,0 1 1,-1 0 0,1 1 0,0-1 0,0 0-1,-1 0 1,1 0 0,-1 1 0,1-1 0,-1 1-1,0-1 1,0 1 0,-2-2 0,0 1 139,1 0 1,0 0 0,-1 0 0,1 1-1,-1-1 1,0 1 0,0 0-1,1 0 1,-1 0 0,0 1 0,0-1-1,0 1 1,0 0 0,0 0-1,0 0 1,-6 2 0,8-2-244,-1 1-1,1 1 1,-1-1-1,1 0 1,0 0 0,0 1-1,0 0 1,0-1 0,0 1-1,0 0 1,0 0 0,0 0-1,0 0 1,1 0 0,-1 0-1,1 1 1,0-1 0,0 0-1,0 1 1,0-1 0,0 1-1,0-1 1,1 1 0,-1 0-1,0 2 1,0 6-240,-1-1 0,1 1 1,1 0-1,-1 0 0,2 0 0,3 19 0,-4-26-210,1 0 0,0 0 0,1 0 1,-1-1-1,1 1 0,-1 0 0,1-1 0,0 1 0,1-1 0,-1 0 0,0 0 0,1 0 0,0 0 0,0 0 0,0 0 0,0-1 0,0 1 0,0-1 0,1 0 0,-1 0 0,7 3 0,-6-4-98,-1 0-1,1 0 1,-1 0-1,1-1 1,-1 0-1,1 1 1,0-1-1,-1 0 1,1 0-1,0-1 1,-1 1-1,1-1 1,-1 0-1,1 0 1,-1 0-1,1 0 1,-1-1-1,0 1 1,0-1-1,0 0 1,0 0-1,0 0 1,0 0-1,0-1 1,0 1-1,-1-1 1,5-5-1,5-8-771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16 448,'0'-1'156,"0"1"0,0-1 0,0 0 0,0 1 0,0-1 0,-1 0 0,1 1-1,0-1 1,0 0 0,-1 1 0,1-1 0,0 0 0,-1 1 0,1-1 0,0 1 0,-1-1 0,1 1-1,-1-1 1,1 1 0,-1-1 0,1 1 0,-1 0 0,1-1 0,-1 1 0,0 0 0,1-1 0,-1 1 0,1 0-1,-1 0 1,0-1 0,-1 1 1385,2 3 17,-8 88 4191,7-66-5505,1 34-903,1-56 163,-1 0-1,1 0 1,-1 0 0,1 0-1,0 0 1,1 0 0,-1 0-1,0-1 1,3 4 0,8-4-3833,-8-2 2932,2 0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9 592,'-1'-1'151,"1"1"0,-1-1 0,1 1-1,-1-1 1,1 0 0,-1 1 0,0-1-1,1 1 1,-1 0 0,1-1 0,-1 1-1,0-1 1,0 1 0,1 0-1,-1 0 1,0-1 0,0 1 0,1 0-1,-1 0 1,0 0 0,0 0 0,1 0-1,-1 0 1,0 0 0,-1 0 0,-32 0 3543,24 1-2125,6-1-1038,0 1 1,0 0-1,-1 0 0,1 0 0,0 0 1,0 1-1,0-1 0,0 1 0,-7 5 1,-36 26 2611,26-16-1984,13-12-928,1 1-1,0-1 0,0 2 0,-7 7 1,12-12-305,1 0-1,-1 0 1,1 0 0,-1 0 0,1 1-1,0-1 1,0 1 0,0-1 0,0 1-1,0-1 1,1 1 0,-1-1 0,1 1 0,0 0-1,-1-1 1,1 1 0,1 0 0,-1 5-1,1-7-159,1 0-1,-1 0 1,0 0-1,0 0 0,0-1 1,1 1-1,-1 0 0,0 0 1,1-1-1,-1 1 1,0-1-1,1 1 0,-1-1 1,1 1-1,-1-1 1,1 0-1,-1 0 0,1 0 1,-1 0-1,1 0 0,-1 0 1,1 0-1,-1-1 1,1 1-1,2-1 0,42-8-3546,-30 3 2808,0 0 1,24-14 0,-32 15 1055,1 0-1,-2-1 0,1 0 1,-1-1-1,0 0 0,7-8 1,-13 14 90,0-1 1,0 0-1,0 1 0,0-1 1,0 0-1,0 0 0,-1 0 1,1 0-1,0 0 0,-1 0 1,0 0-1,1-2 0,-2-9 5836,0 14-5862,0-1-1,0 0 1,0 0-1,0 1 0,0-1 1,0 1-1,0-1 1,0 1-1,0-1 1,0 1-1,1 0 1,-1-1-1,0 1 0,0 0 1,1 0-1,-1-1 1,0 3-1,-4 3 8,1 0 0,0 1 0,0-1-1,1 1 1,0 0 0,0 0 0,1 0-1,0 0 1,0 0 0,1 1 0,0-1 0,0 0-1,0 13 1,1-20-223,1 1 0,-1-1-1,0 1 1,0-1 0,0 1-1,0-1 1,1 0 0,-1 1-1,0-1 1,0 1 0,1-1-1,-1 0 1,0 1 0,1-1-1,-1 0 1,0 1 0,1-1-1,-1 0 1,0 0 0,1 1-1,-1-1 1,1 0 0,-1 0 0,1 0-1,-1 0 1,0 1 0,1-1-1,-1 0 1,2 0 0,21 1-1407,-17-1 1277,-1-1 0,0 0 1,1 0-1,-1 0 0,0 0 1,8-4-1,34-29 1096,-32 18 4294,-28 54-7064,8-14-1782,-1 3-1024,10-12-1319,-1-15 5738,0 1-1,0-1 0,0 1 1,0-1-1,1 0 0,-1 0 1,0-1-1,0 1 1,0-1-1,0 1 0,0-1 1,4-2-1,-1 1 245,0-1 0,-1 0 0,1 0 0,-1-1 0,0 1 0,0-1 0,0 0 0,0-1 0,0 1 0,-1-1 0,0 0 0,0 0 0,0 0 0,-1 0-1,5-10 1,-5 8 424,0 0-1,-1 0 0,0 0 1,0 0-1,-1 0 1,1 0-1,-2-1 0,1-7 1,-1-39 6264,0 53-5458,-1 10-849,-2 0-411,2 0 1,-1 0-1,1 0 0,0 0 0,1 0 0,0 0 0,0 0 0,1 0 0,0 0 0,1 0 1,0 0-1,5 12 0,1 13 47,-7 13 1756,-1-25 2217,0-22-3909,0 1 0,0-1 0,0 1 0,-1-1 0,1 0 0,0 1 0,0-1 0,0 1 0,-1-1 0,1 1 0,0-1 0,-1 0 1,1 1-1,0-1 0,-1 1 0,1-1 0,0 0 0,-1 0 0,1 1 0,0-1 0,-1 0 0,1 0 0,-1 1 0,1-1 0,-1 0 0,1 0 0,-1 0 0,1 0 0,-1 0 0,1 1 0,-1-1 0,1 0 0,-1 0 0,-23 0 1321,12-1-1104,11 1-379,0-1-1,0 0 1,0 1-1,0-1 0,0 0 1,0 0-1,0 0 1,0 0-1,0 0 1,1 0-1,-1 0 1,0 0-1,0 0 1,1 0-1,-1 0 1,1 0-1,-1 0 1,1-1-1,0 1 0,-1 0 1,1 0-1,0-1 1,0 1-1,0 0 1,0 0-1,0-1 1,0 1-1,0 0 1,1-2-1,-1-1-327,0 0 0,0 1 0,0-1 0,0 1 0,1-1 0,0 1 0,0-1 0,0 1 0,0 0 0,3-7 0,2 4-52,0 0 0,1 0 0,-1 0-1,1 1 1,10-6 0,-15 9 449,1 1 1,-1-1-1,1 1 0,-1 0 1,1-1-1,-1 1 0,1 1 1,-1-1-1,1 0 0,0 1 1,0-1-1,-1 1 0,1 0 1,0 0-1,0 0 0,-1 0 1,1 0-1,0 1 0,0-1 1,3 2-1,-4-1 61,0 1-1,0-1 1,-1 1-1,1-1 1,-1 1-1,1 0 1,-1-1 0,0 1-1,1 0 1,-1 0-1,0 0 1,0 0-1,0 0 1,-1 0-1,1 0 1,0 0 0,-1 1-1,0-1 1,1 4-1,0 48 447,-2-34-811,1-20 228,-1 0 1,1 0-1,0 0 0,0 0 1,0-1-1,0 1 1,0 0-1,0 0 0,-1 0 1,1 0-1,0 0 0,0 0 1,0-1-1,0 1 1,-1 0-1,1 0 0,0 0 1,0 0-1,0 0 1,-1 0-1,1 0 0,0 0 1,0 0-1,0 0 1,-1 0-1,1 0 0,0 0 1,0 0-1,0 0 1,-1 0-1,1 0 0,0 0 1,0 1-1,0-1 0,0 0 1,-1 0-1,1 0 1,0 0-1,0 0 0,0 0 1,0 0-1,0 1 1,-1-1-1,1 0 0,0 0 1,0 0-1,0 0 1,0 1-1,0-1 0,0 0 1,0 0-1,0 0 1,0 0-1,0 1 0,-1-1 1,1 0-1,0 0 0,0 0 1,0 1-1,0-1 1,0 0-1,0 0 0,0 0 1,1 1-1,-1-1 1,0 0-1,0-19-2772,0 4 1843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27 142 256,'0'-32'656,"0"5"449,0 4 432,0 3 271,0 5 193,0 2-32,-12 6-320,12 3-625,-8 4-463,1 0-1922,10 15-6178</inkml:trace>
  <inkml:trace contextRef="#ctx0" brushRef="#br0" timeOffset="1">237 208 640,'0'27'4120,"1"3"-2282,0-13-1121,-1-1-1,-1 1 1,0-1 0,-4 19 0,4-31-713,0 0-1,0 0 1,-1 0 0,1-1-1,-1 1 1,0 0-1,0-1 1,0 1-1,0-1 1,-1 0 0,1 0-1,-1 0 1,0 0-1,0 0 1,0 0-1,0-1 1,0 1-1,-1-1 1,1 0 0,-1 0-1,-7 2 1,-26-2-4518,34-6 912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1 320,'45'0'4036,"-22"1"1455,0 1-1,32 7 1,-34-1-672,-21-7-4672,0-1 1,1 1 0,-1-1-1,0 1 1,0 0 0,1-1-1,-1 1 1,0 0 0,0-1-1,0 1 1,0 0-1,0-1 1,0 1 0,0 0-1,0-1 1,0 1 0,0 0-1,0-1 1,-1 1 0,1 0-1,0-1 1,0 1-1,-1 0 1,1-1 0,0 1-1,-1-1 1,1 1 0,0-1-1,-1 1 1,1-1 0,-1 1-1,1-1 1,-1 1-1,0 0 1,-2 2-177,-1 0 0,1 0-1,-1 0 1,0 0 0,0 0 0,0-1 0,0 0-1,0 0 1,0 0 0,-1 0 0,1-1-1,-1 1 1,-7 0 0,-13-1-7306,1-6-8860,17 2 12778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98 480,'2'-7'748,"1"0"-1,-1 0 0,-1 0 0,1 0 1,0-9-1,-1-18 9955,-1 33-10293,-1 0 1,1 1-1,-1-1 1,0 0-1,1 0 1,-1 1-1,0-1 1,1 0-1,-1 1 1,0-1-1,0 0 1,0 1-1,0-1 1,0 1-1,1 0 1,-1-1-1,0 1 1,0 0-1,0-1 1,0 1-1,0 0 1,0 0-1,0 0 1,0 0-1,0 0 1,0 0-1,0 0 1,-2 1-1,-29 1 4553,24 0-4947,0 1 1,0 1-1,0-1 1,1 1 0,-1 0-1,1 1 1,0 0-1,0 0 1,1 0-1,0 1 1,0 0-1,0 0 1,0 1-1,1-1 1,0 1-1,-6 12 1,10-17-16,0 0 0,1 1 0,-1-1 0,0 0 0,1 1 0,-1-1 0,1 1 0,0-1 0,0 0 0,0 1 0,0-1 0,0 1 0,1-1 0,-1 0 0,1 1 0,-1-1 0,1 0 0,0 1 0,0-1 0,0 0 0,0 0 0,0 0 0,1 0 0,-1 0 0,1 0 0,-1 0 0,1 0 0,0-1 0,-1 1 0,1-1 0,0 1 0,0-1 0,0 1 0,0-1 0,1 0 0,-1 0 0,0 0 0,0-1 0,1 1 0,-1 0 0,0-1 0,1 1 0,-1-1 0,4 0 0,4 2 385,57 4-3357,-64-6 2110,1 0 0,0 0 0,-1-1-1,1 1 1,0-1 0,-1 0 0,1 1 0,0-2 0,-1 1 0,0 0-1,1-1 1,-1 0 0,0 1 0,6-6 0,-8 6 282,0 0 0,0 0 1,0 0-1,-1-1 0,1 1 0,-1 0 0,1-1 1,-1 1-1,0-1 0,1 1 0,-1 0 1,0-1-1,0 1 0,0-1 0,0 1 1,0 0-1,0-1 0,-1-2 0,1 3 357,0-1-1,-1 1 0,1-1 0,0 1 1,0 0-1,0-1 0,0 1 0,0-1 1,1 1-1,-1-1 0,0 1 1,1-1-1,-1 1 0,1 0 0,-1-1 1,1 1-1,0 0 0,0 0 0,-1-1 1,3 0-1,-2 1 361,0 0 0,-1 0 0,1-1-1,0 1 1,0 0 0,0 0 0,-1 0 0,1-1 0,-1 1-1,1 0 1,-1 0 0,1-1 0,-1 1 0,0-1 0,0 1 0,1 0-1,-1-1 1,0 1 0,0 0 0,-1-7 4962,1 31-3154,-1 9-1240,0-22-1258,0 0 0,1 0 0,1 0 0,2 18 0,-3-27 409,0-1 1,1 1-1,-1-1 0,0 1 1,1-1-1,-1 1 0,1-1 0,-1 0 1,1 1-1,-1-1 0,1 0 1,-1 1-1,1-1 0,-1 0 1,1 1-1,-1-1 0,1 0 1,-1 0-1,1 0 0,-1 0 1,1 0-1,0 0 0,-1 1 1,1-1-1,-1 0 0,1-1 1,0 1-1,-1 0 0,1 0 1,-1 0-1,1 0 0,-1 0 1,1-1-1,-1 1 0,1 0 1,-1 0-1,1-1 0,-1 1 1,1 0-1,-1-1 0,1 1 0,-1 0 1,1-1-1,-1 1 0,0-1 1,1 1-1,0-2 0,5-7-901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56 1056,'0'-17'1169,"0"2"368,-9 4 143,-5 5 49,5 0-112,-4 6-496,-1 0-529,5 0-288,4 10-576,5-4-833,0 3-832,5 1-320,8-3 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253 111 560,'-16'-6'1915,"-1"1"-1,1 1 1,-1 0-1,0 1 1,0 1 0,0 1-1,-23 1 1,34 0-1583,0 1 1,1 0-1,-1 0 1,0 1-1,0 0 1,0 0-1,1 0 1,-1 1-1,1 0 1,0 0-1,-5 3 1,8-5-328,1 0 0,-1 0-1,0 0 1,1 0 0,0 0 0,-1 1 0,1-1-1,0 0 1,0 1 0,-1-1 0,1 1 0,0-1 0,0 1-1,1-1 1,-1 1 0,0 0 0,0-1 0,1 1 0,-1 0-1,1 0 1,0 0 0,-1-1 0,1 1 0,0 0-1,0 0 1,0 0 0,0 0 0,1-1 0,-1 1 0,0 0-1,1 0 1,-1 0 0,1-1 0,0 1 0,0 0 0,-1-1-1,1 1 1,0-1 0,2 3 0,-2-3-64,1 0 0,0 1 1,0-1-1,0 0 0,0 0 0,0 0 1,0 0-1,0 0 0,0 0 0,0 0 1,0-1-1,0 1 0,1-1 0,-1 0 1,0 0-1,0 1 0,1-1 0,-1-1 1,0 1-1,0 0 0,1-1 0,-1 1 1,2-1-1,4-1-61,-1 0 1,0-1 0,0 1-1,0-1 1,11-7 0,-13 7 158,0 0 0,0-1 1,0 0-1,-1 0 1,1 0-1,-1 0 1,0-1-1,-1 0 1,1 0-1,-1 0 0,1 0 1,-2 0-1,5-11 1,3-28 3198,-8-6 5769,-2 77-8534,-1 8-1403,1 38-5427,0-68 5100,1 1 0,0 0 0,0-1 0,1 1 0,-1-1 0,1 1 0,0-1 0,1 0 0,5 10 0,-6-13 833,0-1 1,0 0 0,0 1 0,1-1 0,-1 0 0,0 0 0,1-1 0,-1 1 0,1 0 0,-1-1 0,0 1 0,1-1-1,-1 0 1,1 0 0,-1 0 0,1 0 0,-1 0 0,1-1 0,-1 1 0,1-1 0,-1 0 0,1 0 0,2-1 0,5-3-162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0 115 240,'3'-8'713,"-2"1"0,1-1 0,-1 1 1,0-1-1,-1 0 0,0 0 0,0-10 0,-1-1 6351,1 51-5160,0 57 20,1-91-1799,0 1 0,0-1 0,0 1-1,-1-1 1,1 1 0,-1-1 0,1 0 0,-1 1 0,1-1 0,-1 0-1,0 0 1,0 1 0,0-1 0,0-2 0,0 1 115,3-14 470,-3 10-613,1-1 0,0 1-1,0 0 1,0 0 0,1 0-1,0 0 1,1 0 0,0 1-1,0-1 1,0 0 0,7-9-1,-9 16-104,-1-1 0,0 1 0,1-1-1,-1 1 1,0 0 0,1 0 0,-1-1-1,0 1 1,1 0 0,-1-1 0,1 1 0,-1 0-1,1 0 1,-1 0 0,0 0 0,1-1-1,-1 1 1,1 0 0,-1 0 0,1 0 0,-1 0-1,1 0 1,-1 0 0,1 0 0,-1 0 0,1 0-1,-1 1 1,1-1 0,-1 0 0,0 0-1,1 0 1,-1 0 0,1 1 0,-1-1 0,1 0-1,-1 0 1,0 1 0,1-1 0,-1 0-1,0 1 1,1-1 0,-1 0 0,0 1 0,1-1-1,-1 1 1,0-1 0,0 0 0,1 1-1,-1-1 1,0 1 0,0-1 0,0 1 0,0-1-1,0 1 1,0-1 0,0 1 0,0-1 0,0 1-1,0 0 1,7 38-613,-5-28 465,-2-11 157,0 1 0,0-1 0,0 1 0,0-1 0,1 1-1,-1 0 1,0-1 0,0 1 0,1-1 0,-1 1 0,0-1 0,1 0-1,-1 1 1,0-1 0,1 1 0,-1-1 0,1 0 0,-1 1 0,0-1-1,1 0 1,-1 1 0,1-1 0,-1 0 0,1 0 0,-1 1 0,1-1-1,0 0 1,-1 0 0,1 0 0,-1 0 0,1 0 0,-1 0 0,1 0-1,-1 0 1,1 0 0,0 0 0,-1 0 0,1 0 0,-1 0-1,1 0 1,-1-1 0,1 1 0,-1 0 0,1 0 0,-1-1 0,1 1-1,-1 0 1,1-1 0,-1 1 0,1 0 0,-1-1 0,0 1 0,1-1-1,-1 1 1,1-1 0,32-33 126,-22 20-120,-10 13 12,0 1 1,-1-1-1,1 0 0,0 0 1,0 0-1,0 1 1,0-1-1,0 0 1,-1 1-1,1-1 1,0 1-1,0-1 0,0 1 1,1-1-1,-1 1 1,0 0-1,0 0 1,0-1-1,0 1 1,0 0-1,2 0 1,-2 1-5,0-1 0,-1 1 1,1-1-1,0 1 0,-1-1 1,1 1-1,0 0 0,-1-1 1,1 1-1,-1 0 0,1-1 1,-1 1-1,1 0 0,-1 0 1,0 0-1,1-1 0,-1 1 1,0 0-1,0 0 0,1 2 1,0 8-212,0 0 1,-1 0-1,0 16 0,-1-14-700,1-4 2250,0 9-11477,14-16 1695,-4-8 7638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59 116 176,'1'0'3523,"-1"8"-1173,-7 23-279,2-11-2559,-4 37 1,9-51-88</inkml:trace>
  <inkml:trace contextRef="#ctx0" brushRef="#br0" timeOffset="1">84 23 1249,'-13'-9'1344,"1"3"369,-6-1 48,6 7-369,2 0-479,0 0-481,1 0-464,9 7-720,0-1-657,0 1-272,5-7 16,9 6 225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1 320,'-3'25'7075,"-1"14"-4263,4 36-1421,0-41 2207,-1-33-3428,-1 0-1,0 0 1,0 0-1,0 0 1,0-1-1,0 1 1,1-1-1,-1 0 1,0 1-1,0-1 1,-4 0-1,-11-3-2505,16 3 2066,1 0 0,-1 0 0,1-1-1,-1 1 1,1 0 0,-1-1 0,1 1-1,-1-1 1,1 1 0,0 0 0,-1-1-1,1 1 1,0-1 0,-1 1-1,1-1 1,0 1 0,-1-1 0,1 1-1,0-1 1,0 1 0,0-1 0,0 1-1,0-1 1,-1 0 0,1 0 0,0-8-2348,0-1 345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27 464,'0'-1'466,"0"0"0,0 0 0,0 0 0,0 0-1,0 0 1,0 0 0,0 0 0,0 0 0,-1 0 0,1 0-1,0 0 1,-1 0 0,1 0 0,-1 0 0,1 0 0,-1 1 0,1-1-1,-1 0 1,1 0 0,-1 1 0,0-1 0,0 0 0,1 1-1,-1-1 1,0 0 0,0 1 0,0-1 0,1 1 0,-1-1 0,0 1-1,0 0 1,0-1 0,0 1 0,0 0 0,0 0 0,-1 0-1,-18 5 1228,12 0-1373,1 0-1,-1 1 1,2 0-1,-1 1 1,1-1 0,0 1-1,0 1 1,1-1 0,0 1-1,0 0 1,1 0 0,0 0-1,0 1 1,1-1 0,-2 11-1,3-13-299,1 1 0,0 0 0,1 0 1,-1 0-1,1 0 0,1 0 0,-1 0 0,1 0 0,1 0 0,1 8 0,-1-10-121,0-1 0,1 0 0,-1 1 0,1-1 0,-1 0 0,1 0 0,0-1 0,1 1 0,-1 0 0,1-1 0,0 0 0,-1 0 0,1 0 0,1-1 0,5 4 0,-4-3-217,-1-1 0,1 1 0,0-1 0,0-1 0,0 1 0,1-1 0,7 1 0,27-1-4536,-40-1 4677,-1 0 0,0 0 0,1 0 0,-1 0 0,0 0 0,1 0 0,-1 0 0,0 0 0,0 0 0,1 0 0,-1 0 0,0-1 0,1 1 0,-1 0 0,0 0 0,0 0 0,1 0 0,-1-1 0,0 1 0,0 0 0,1 0-1,-1-1 1,0 1 0,0 0 0,0 0 0,0-1 0,1 1 0,-1 0 0,0-1 0,0 1 0,0 0 0,0-1 0,0 1 0,0 0 0,0 0 0,0-1 0,0 1 0,0 0 0,0-1 0,0 1 0,0 0 0,0-1 0,0 1 0,0 0 0,0-1 0,0 1 0,0 0 0,0 0 0,-1-1 0,1 1 0,0 0 0,0-1 0,0 1 0,-1 0 0,1 0 0,0-1 0,-9-5-5431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1 576,'0'12'13915,"0"5"-4120,0 30-347,0 22-11160,0 33-13006,0-102 14573,0 0-1,0 1 1,0-1 0,0 0-1,0 0 1,0 0 0,0 1-1,0-1 1,0 0 0,0 0-1,0 1 1,0-1 0,0 0-1,0 0 1,0 0 0,0 1-1,0-1 1,0 0 0,0 0-1,1 0 1,-1 1 0,0-1-1,0 0 1,1 1-582,-1-1 582,0 0 0,0 0-1,1 0 1,-1 0 0,0 0-1,0 0 1,0 0 0,1 0-1,-1 1 1,0-1 0,0 0-1,1 0 1,-1 0 0,0 0-1,12-6-3880,13-15 308,-24 20 3464,22-27-1710,-8 12 1033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1 432,'-10'-1'360,"-10"3"10424,13 6-4579,6 2-5180,-6 75 2385,7-55-3055,-1-16-322,0 1 0,2 0 0,0-1 0,0 1 0,1 0 0,1-1 0,6 19-1,-9-33-44,0 0-1,0-1 0,0 1 0,0 0 0,0 0 0,-1 0 0,1 0 0,0 0 1,0 0-1,0 0 0,0-1 0,-1 1 0,1 0 0,0 0 0,0 0 0,0 0 1,0 0-1,-1 0 0,1 0 0,0 0 0,0 0 0,0 0 0,-1 0 1,1 0-1,0 0 0,0 0 0,0 0 0,-1 0 0,1 0 0,0 0 0,0 0 1,0 0-1,0 1 0,-1-1 0,1 0 0,0 0 0,0 0 0,0 0 0,0 0 1,-1 0-1,1 0 0,0 1 0,0-1 0,0 0 0,0 0 0,0 0 0,0 0 1,0 1-1,0-1 0,-1 0 0,1 0 0,0 0 0,0 1 0,0-1 0,0 0 1,0 0-1,0 0 0,0 1 0,0-1 0,0 0 0,0 0 0,0 0 0,0 0 1,0 1-1,0-1 0,1 0 0,-1 0 0,-28-14-2293,-30-27-3960,55 39 5788,0 0 0,0 0-1,1-1 1,-1 1-1,1-1 1,-1 0-1,1 1 1,0-1-1,0 0 1,0-1-1,0 1 1,1 0 0,-1 0-1,1-1 1,0 1-1,0-1 1,-1-5-1,2 4 185,1 1 1,-1-1-1,1 0 0,0 1 0,0-1 0,1 1 0,-1 0 1,1-1-1,0 1 0,0 0 0,0 0 0,1 0 0,3-4 1,0 0 261,-1 0 1,2 1-1,-1 0 0,13-10 1,-18 16 245,0-1 0,1 1 0,-1 0 0,1 0 1,-1 0-1,1 0 0,-1 0 0,1 0 0,0 1 0,0-1 0,-1 0 0,1 1 1,0-1-1,0 1 0,0 0 0,-1-1 0,1 1 0,0 0 0,0 0 1,0 0-1,0 1 0,0-1 0,-1 0 0,1 1 0,0-1 0,0 1 0,-1 0 1,1-1-1,0 1 0,2 2 0,40 24 5403,-25-16-4679,-9-9-855,-9-2-863,1 0 1,-1 0-1,1 0 1,-1-1 0,1 1-1,-1-1 1,1 1-1,-1-1 1,0 0-1,1 0 1,-1 1 0,0-1-1,1 0 1,1-2-1,4-4 175,-1 0-862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6 272,'43'-6'11926,"-39"6"-11510,0 0 1,0 1 0,1-1 0,-1 1 0,0 0 0,0 0 0,0 1 0,0-1 0,6 4-1,-9-4-285,1 0-1,-1 0 0,1 0 1,-1 0-1,1 0 0,-1 0 1,0 0-1,1 1 0,-1-1 0,0 1 1,0-1-1,0 1 0,0-1 1,0 1-1,-1-1 0,1 1 1,0 0-1,-1 0 0,1-1 1,-1 1-1,1 0 0,-1 3 1,0-1 328,0 0 0,-1 1 0,0-1 0,0 0 0,0 0 0,0 0 0,0 0 0,-1 0 0,0-1 0,0 1 0,0 0 0,-4 5 0,-9 16 1164,14-24-1573,0 1 1,0 0-1,1-1 0,-1 1 1,0 0-1,0 0 1,1 0-1,-1 0 1,1 0-1,0-1 0,0 1 1,-1 0-1,1 0 1,0 0-1,1 0 1,-1 0-1,0 0 1,1 0-1,-1 0 0,1 0 1,0 2-1,1-2-67,-1-1 0,1 1 0,-1 0 0,1-1 0,0 1 0,0-1 0,0 0 0,0 1-1,0-1 1,0 0 0,0 0 0,0 0 0,0-1 0,0 1 0,0 0 0,4 0 0,45 2-4446,-47-3 3612,-1 0 0,1 0 0,0-1 0,-1 1 0,1-1 1,0 0-1,-1 0 0,1 0 0,-1-1 0,1 1 0,2-3 0,-5 3 445,0 0 0,0 0 0,0 0 0,-1-1 0,1 1 0,0 0 0,-1-1 0,1 1 0,-1 0 0,1-1 0,-1 1 0,0 0-1,0-1 1,1 1 0,-1-1 0,0 1 0,0-1 0,0 1 0,-1 0 0,1-3 0,-1-5-1944,1 0 1281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22 400,'5'-21'17102,"-17"30"-13813,5 0-2969,1 0 1,-1 1-1,2 0 0,-1 0 1,2 0-1,-1 0 1,1 1-1,1 0 0,0 0 1,-2 17-1,4-22-336,0 0 0,1-1 0,0 1 0,0 0 0,0 0 0,1 0 0,0-1 0,0 1 0,0 0 0,1-1 0,-1 1 0,2-1 0,-1 1 0,0-1 0,1 0 0,0 0 0,0 0 0,1-1 0,-1 1 0,1-1 0,0 0 0,6 5 0,-6-7-54,0 0 0,1 0-1,-1 0 1,0-1 0,1 0 0,-1 0 0,1 0 0,-1 0-1,1-1 1,0 0 0,7 0 0,-9 0 45,0-1 0,0 1 0,1-1 0,-1 1 0,-1-1 0,1 0 0,0 0 0,5-3 0,-7 4 29,0-1 1,0 0 0,0 1 0,-1-1 0,1 0 0,0 0 0,0 1 0,0-1 0,-1 0-1,1 0 1,0 0 0,-1 0 0,1 0 0,-1 0 0,1 0 0,-1 0 0,0 0-1,1 0 1,-1 0 0,0-1 0,0 1 0,0-2 0,1 0 125,-1 0 1,-1 0-1,1-1 1,0 1 0,-1 0-1,0 0 1,1 0-1,-1 0 1,0 0-1,-1 0 1,1 0-1,0 0 1,-1 0-1,0 1 1,1-1 0,-1 1-1,0-1 1,-1 1-1,1-1 1,0 1-1,-1 0 1,1 0-1,-1 0 1,1 1-1,-1-1 1,0 1-1,0-1 1,-3 0 0,-5-1-194,-1 0 1,1 0-1,-1 1 1,0 1-1,0 0 1,-15 1-1,24 0-174,1 0 1,0 0-1,-1 1 1,1-1-1,-1 1 1,1-1-1,0 1 0,-1 0 1,1 0-1,0 0 1,-4 2-1,-1 5-3420,4 2-3736,13-3 1003,7-6 3322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58 448,'-8'-7'841,"6"6"-475,-1-1-1,1 0 1,0 1-1,0-1 0,0 0 1,0 0-1,0 0 1,0-1-1,1 1 1,-1 0-1,-1-5 1303,3 6-1296,0 0 1,0-1-1,0 1 1,0 0-1,1 0 1,-1 0-1,0-1 1,1 1-1,-1 0 1,0 0 0,1 0-1,0 0 1,0-1-1,3 1-279,0-1 0,0 2-1,0-1 1,0 0-1,0 1 1,0 0 0,0 0-1,0 0 1,0 0 0,0 1-1,0-1 1,6 3 0,-9-2-76,1 0 0,0 0 0,-1 0 0,1 0 0,-1 0 1,1 1-1,-1-1 0,1 1 0,-1-1 0,0 1 0,0-1 0,0 1 1,1 0-1,-2-1 0,1 1 0,0 0 0,0 0 0,-1 0 0,1-1 1,-1 1-1,1 0 0,-1 0 0,0 0 0,0 0 0,0 0 1,0 4-1,-1 1 99,0-1 1,-1 1-1,0-1 0,0 1 1,0-1-1,-1 0 1,0 0-1,0 0 0,-1 0 1,1 0-1,-8 7 1,6-6 6,-1 1 0,1 0 1,1 0-1,0 1 0,-4 9 1,7-17-122,1 0 0,-1 1 0,1-1 0,-1 1 0,1-1 1,0 0-1,0 1 0,0-1 0,-1 1 0,1-1 0,1 1 0,-1-1 1,0 1-1,0-1 0,0 0 0,1 1 0,-1-1 0,1 1 0,-1-1 1,1 0-1,0 1 0,-1-1 0,1 0 0,2 2 0,-1-1-61,0-1 0,0 0-1,0 0 1,1 0-1,-1 0 1,1 0-1,-1 0 1,1-1 0,-1 1-1,1-1 1,-1 0-1,1 0 1,-1 0-1,3 0 1,4 0-306,-1 0 0,0-1 1,0 1-1,1-2 0,-1 1 0,0-1 1,0 0-1,-1-1 0,1 0 0,0 0 1,-1-1-1,0 0 0,0 0 0,0-1 1,0 0-1,-1 0 0,10-9 0,-8 7 570,0-1-1,-1 1 0,0-1 0,-1-1 0,1 1 1,-1-1-1,-1 0 0,8-18 0,-16 34 5170,-5 21-4314,7-25-1078,0 1-1,0-1 1,0 1-1,1 0 1,-1-1-1,1 1 1,0-1-1,0 1 1,0 0 0,1-1-1,-1 1 1,1 0-1,0-1 1,0 1-1,0-1 1,2 5 0,-1-7 16,0 1 0,0-1 0,0 1 0,0-1 1,1 0-1,-1 0 0,0 0 0,1 0 0,-1 0 1,0-1-1,1 1 0,-1-1 0,1 1 1,2-1-1,36-1 2,-38 0 21,-1 1 0,1-1-1,0 1 1,-1-1 0,1 0 0,-1 0 0,0 0 0,1 0-1,-1-1 1,0 1 0,1-1 0,-1 1 0,0-1 0,0 0-1,0 0 1,-1 0 0,1 0 0,0 0 0,-1 0-1,1 0 1,-1 0 0,0-1 0,0 1 0,0-1 0,0 1-1,0-1 1,0 1 0,-1-1 0,1 0 0,0-3 0,-2 2 184,1 0 0,0 0 0,-1 0 0,0 0 0,0 0 1,0 0-1,0 0 0,-1 1 0,1-1 0,-1 1 0,0-1 0,0 1 1,-1-1-1,1 1 0,-1 0 0,1 0 0,-1 0 0,0 0 1,-5-3-1,3 2-8,-1 0 0,0 1 0,0 0 1,0 0-1,-1 0 0,1 0 0,0 1 1,-14-3-1,3 3-1236,-1 1 0,-21 0 0,39 1 914,-1 0 1,1 0 0,0 0-1,0 0 1,-1-1 0,1 1-1,0 0 1,0 0 0,-1 0-1,1 0 1,0 0 0,0 0-1,-1 0 1,1 0-1,0 0 1,-1 0 0,1 0-1,0 0 1,0 0 0,-1 0-1,1 0 1,0 1 0,0-1-1,-1 0 1,1 0 0,0 0-1,0 0 1,0 0-1,-1 1 1,1-1 0,0 0-1,0 0 1,0 0 0,-1 1-1,1-1 1,0 0 0,0 0-1,0 0 1,0 1 0,0-1-1,-1 0 1,1 0 0,0 1-1,0-1 1,0 0-1,0 1 1,0-1 0,0 0-1,0 0 1,0 1 0,0-1-1,0 0 1,0 0 0,0 1-1,0-1 1,0 0 0,1 1-1,-1-1 1,0 0-1,0 1 1,1 0-286,0 0 1,-1-1-1,1 1 0,0 0 0,0 0 1,0 0-1,0-1 0,0 1 1,0 0-1,0-1 0,0 1 0,1-1 1,-1 1-1,1-1 0,17 2-2479,3-2-406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1 816,'5'0'503,"0"-1"1,0 1-1,0 1 0,-1-1 0,1 1 0,0-1 0,0 2 0,-1-1 0,1 0 0,-1 1 0,1 0 0,-1 0 1,0 0-1,1 0 0,-1 1 0,0 0 0,-1 0 0,1 0 0,0 0 0,-1 0 0,0 1 0,0 0 0,0 0 0,0 0 1,0 0-1,-1 0 0,2 5 0,3 4 275,0 0 0,-2 0 0,0 1 0,0 0 0,-1 0 0,-1 0 0,0 0 0,1 26 0,-4-28-736,0 0 0,-1 0-1,-1 0 1,0 0 0,0 0 0,-1 0 0,-1-1-1,0 1 1,-1-1 0,-10 20 0,-22 26-6069,16-26-955,11-15 2764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0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46 400,'-8'-5'463,"7"4"-246,-1 0 0,0 0 0,0 0 0,1 0-1,-1 0 1,0 0 0,1 0 0,-1-1 0,1 1 0,0 0 0,-1-1 0,1 0 0,0 1 0,0-1-1,0 0 1,0 1 0,0-1 0,0 0 0,1 0 0,-1 0 0,0 0 0,1 1 0,0-1 0,-1-4 1702,-26 10 21315,27 7-23115,-1 0 0,1 0 0,1 0 0,0 0-1,1 0 1,0 0 0,0-1 0,1 1 0,0 0 0,1-1-1,1 0 1,7 13 0,-2-7-119,0 0 0,1-2 0,1 1 0,1-1 0,0-1 0,0 0 0,1-1 0,24 15 0,-37-26 0,0-1 0,0 0 0,0 1 0,1-1 0,-1 0 0,0 1 0,0-1 0,1 0 0,-1 0 0,0 0 0,0 0 0,1 0 0,-1-1 0,0 1 0,0 0 0,1 0 0,-1-1 0,0 1 0,0-1 0,0 1 0,0-1 0,1 0 0,-1 1 0,0-1 0,0 0 0,0 0 0,-1 0 0,1 0 0,0 1 0,1-3 0,26-36 0,-20 25 0,10-12 0,0 0 0,2 2 0,0 0 0,35-31 0,-54 55 0,0-1 0,0 0 0,0 1 0,0-1 0,0 0 0,0 0 0,0 0 0,0 0 0,0 0 0,-1 0 0,1 0 0,0 0 0,-1 0 0,1-1 0,-1 1 0,1 0 0,-1 0 0,0 0 0,1-1 0,-1 1 0,0 0 0,0-1 0,0-1 0,0 2 0,-1 1 0,1-1 0,-1 1 0,0-1 0,1 1 0,-1-1 0,0 1 0,0-1 0,1 1 0,-1-1 0,0 1 0,0 0 0,0-1 0,1 1 0,-1 0 0,0 0 0,0 0 0,0 0 0,0 0 0,0 0 0,1 0 0,-1 0 0,0 0 0,0 0 0,0 0 0,0 1 0,1-1 0,-1 0 0,0 0 0,0 1 0,0-1 0,1 1 0,-2 0 0,-15 10 74,16-10-220,0 0 0,0 0-1,-1 0 1,1 0 0,0 0 0,0 0 0,0-1-1,-1 1 1,1 0 0,0-1 0,-1 1 0,1-1 0,-1 0-1,1 1 1,-2-1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1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32 496,'-16'-12'9162,"-1"14"-680,35 3-963,11 3-6128,-10-4-1008,0 0 0,0-1 1,1-1-1,-1-1 0,1-1 1,0 0-1,-1-2 1,1 0-1,-1-1 0,0-1 1,0-1-1,20-7 0,-23 7-278,0 1 0,1 0 0,-1 1 0,1 1-1,0 0 1,20 2 0,-36 0-105,-1 0 0,1 1 0,-1-1 0,1 0 0,-1 1 0,1-1 0,-1 0 0,1 1 0,-1-1 0,1 1 0,-1-1 0,0 1 0,1-1 0,-1 1 0,0-1 0,0 1 0,1-1 0,-1 1 0,0-1 0,0 1 0,0 0 0,1-1 0,-1 1 0,0-1 0,0 1 0,0 0 0,0-1 0,0 1 0,-1 0 0,1 27 0,0-19 0,0 107 0,-7-87 0,6-25 0,0-1 0,0 1 0,0-1 0,0 1 0,0-1 0,1 1 0,0 3 0,0 94 0,-1-103-334,1 0 0,-1 0 0,1 0 0,-1-1 0,0 1 0,0 0 1,0 0-1,0 0 0,0 0 0,-1 1 0,1-1 0,0 0 0,-4-2 0,3 2-509,0-1 0,0 1-1,1-1 1,-1 1 0,0-1 0,1 0-1,-1 0 1,0-2 0,0-22-6217,2 1 948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13 672,'-7'-12'18555,"1"12"-13880,5 13 3266,1-11-7864,-1 1 0,1-1 0,0 1 0,0-1 0,0 1 0,0 0 0,0-1 0,0 1 0,1-1 0,0 1 0,1 4 0,37 35-77,-22-22 0,0-2 0,2 0 0,41 30 0,-38-36 0,2 2 0,-22-13 0,-1 0 0,1 1 0,0-1 0,-1 1 0,1-1 0,-1 1 0,1 0 0,-1 0 0,0-1 0,0 1 0,0 0 0,0 0 0,0 0 0,0 0 0,0 0 0,-1 0 0,1 0 0,-1 1 0,1-1 0,-1 0 0,0 0 0,0 0 0,0 1 0,0-1 0,0 0 0,-1 0 0,1 0 0,-1 0 0,1 1 0,-1-1 0,-1 3 0,-3 1 0,0 0 0,0-1 0,0 0 0,0 0 0,-1 0 0,0-1 0,-12 8 0,-16 12 0,-109 86 0,134-104-571,-5-11-8164,11 4 7512,1 0-1,0 0 1,0 0-1,0 0 0,0 0 1,-1 1-1,1-1 1,0 1-1,-1 0 1,-1-1-1,-10 1-3400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5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20 432,'0'-1'108,"0"0"0,-13-16 14296,13 19-13791,0 0 0,0 0 0,1 0 0,-1 0 0,1 0 0,-1 0 0,1 0 0,0 0 0,0 0 0,0 0 0,1 2 0,19 33 5610,-19-31-5638,1 0 0,0-1 0,0 1 1,0-1-1,1 0 0,8 9 0,-8-10-578,1 0 0,0 0 0,0-1 0,0 0 1,10 5-1,17 11-10,-19-9 3,1 0 0,-1 0 0,2-2 0,-1 0 0,1 0 0,18 6 0,-25-10 0,-1 0 0,-1 1 0,1 0 0,-1 1 0,12 11 0,-17-15 0,0 1 0,0 0 0,0-1 0,0 1 0,0 0 0,0 0 0,-1 0 0,1 0 0,-1-1 0,0 1 0,0 0 0,0 0 0,0 0 0,-1 3 0,0-1 0,1 1 0,-1-1 0,0 0 0,-1 0 0,1 0 0,-1 0 0,-4 8 0,-49 65 0,-71 76 0,69-87 0,51-57-61,-8 10 202,9-17-401,3-12-496,1 5-913,1-1 0,0 0 0,1 0 0,-1 1 0,1-1 0,0 0 0,0 1 0,0-1 0,1 0 0,2-4 0,13-11-3090,9 0 496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8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1 240,'-24'2'12088,"29"5"-10463,0 1-1,1-1 1,0 0-1,11 10 0,-13-13-1083,10 9 1395,1-1 0,21 15-1,-20-17-376,-1 2-1,19 17 0,7 10-194,-26-26-1381,-1 0-1,0 1 1,12 17-1,-22-26 18,0-1 0,1 0 0,-1 0 0,1 0 0,0 0 0,0-1 0,0 0 0,1 0 0,-1 0 0,1-1 0,0 0 0,-1 0 0,8 1 0,0-2 0,-4-1 0,1 1 0,0-1 0,0-1 0,0 0 0,0 0 0,0-1 0,-1 0 0,1-1 0,-1 0 0,1 0 0,14-9 0,14-7 0,73-27 0,-45 20 0,-49 20 0,1 0 0,0 1 0,0 0 0,0 2 0,1 0 0,22 0 0,-60 3-220,0 2 1,-28 6-1,33-6-2733,1-1 0,0 0 0,0-1-1,-17-1 1,-3 0-4118,13 1 2323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41 256,'8'-27'1473,"-5"14"6717,-26 15-2278,-66 55 2676,87-56-8477,-6 3 262,1 0 0,-1 1 0,-11 9 0,18-13-432,0 0 1,-1 0-1,1 0 0,0 1 1,0-1-1,0 0 1,0 1-1,0-1 1,0 1-1,1-1 1,-1 1-1,0-1 0,1 1 1,-1-1-1,1 1 1,-1 0-1,1-1 1,0 1-1,0 0 0,0-1 1,0 1-1,0 0 1,0-1-1,0 1 1,0 0-1,1 1 1,0-1-239,0-1 1,1 0 0,-1 1 0,0-1-1,1 0 1,-1 0 0,1 0 0,-1 0 0,1 0-1,-1 0 1,1 0 0,0 0 0,-1-1 0,1 1-1,0-1 1,0 1 0,2-1 0,40 8-4207,-33-7 3252,4 1 190,-1 0 0,1-1-1,0-1 1,0-1-1,0 0 1,16-3 0,-21 2 1004,-1-1 1,0 0 0,0 0 0,0 0-1,0-1 1,0-1 0,-1 0-1,0 0 1,0 0 0,9-8-1,-15 11 320,0 0-1,0-1 1,-1 1-1,1 0 0,-1 0 1,0-1-1,1 1 1,-1-1-1,0 1 0,1-6 1,-2 7-169,1 1 1,-1-1-1,0 1 0,0-1 0,0 0 1,1 1-1,-1-1 0,0 1 1,0-1-1,0 0 0,0 1 1,0-1-1,0 1 0,0-1 1,-1 0-1,1 1 0,0-1 0,0 1 1,0-1-1,-1 1 0,1-1 1,0 0-1,0 1 0,-1-1 1,1 1-1,-1-1 0,1 1 1,0 0-1,-1-1 0,1 1 0,-1-1 1,1 1-1,-1 0 0,1-1 1,-1 1-1,1 0 0,-1-1 1,1 1-1,-1 0 0,0 0 1,1 0-1,-1 0 0,1 0 0,-1-1 1,-1 1-1,-3 0 290,0-1 0,0 1 1,0 0-1,0 1 0,1-1 0,-1 1 0,0 0 0,0 0 1,0 0-1,0 1 0,1 0 0,-1-1 0,1 2 1,-1-1-1,1 1 0,-6 3 0,5-2-328,0-1 0,1 1 0,0 0 0,-1 0 0,1 0 0,1 0 0,-1 1 0,0 0 0,1-1 0,0 1 0,0 1 0,1-1 0,0 0 0,0 1 0,0-1 0,0 1 0,1-1 1,0 1-1,-1 9 0,3-14-204,0 0-1,0 0 1,0 0 0,0 0 0,1 0 0,-1 0 0,0-1 0,1 1 0,-1 0 0,0-1 0,1 1 0,-1-1 0,1 1 0,-1-1 0,1 0 0,-1 0 0,1 0 0,-1 0 0,1 0 0,-1 0 0,1 0 0,1 0 0,41-3-3267,-40 1 3113,1 1 0,-1-1 0,1 0 0,-1 0 0,0-1 0,1 1 0,-1-1-1,-1 0 1,1 0 0,0 0 0,3-5 0,31-45-1581,-31 42 1600,0-1 0,16-17 0,-22 29 288,-1-1 1,0 1-1,0 0 0,0 0 1,0 0-1,0 0 0,0 0 1,0 0-1,0 0 1,1 0-1,-1 0 0,0 0 1,0 0-1,0 0 0,0 0 1,0 0-1,0 0 1,0 0-1,0 0 0,1 0 1,-1 0-1,0 0 0,0 0 1,0 0-1,0 0 1,0 0-1,0 0 0,0 0 1,0 0-1,1 0 0,-1 1 1,0-1-1,0 0 0,0 0 1,0 0-1,0 0 1,0 0-1,0 0 0,0 0 1,0 0-1,0 0 0,0 0 1,0 1-1,0-1 1,1 0-1,-1 0 0,0 0 1,0 0-1,0 0 0,0 0 1,0 0-1,0 1 1,0-1-1,0 0 0,0 0 1,0 0-1,0 0 0,0 0 1,-1 0-1,1 0 0,0 0 1,0 1-1,1 14 133,-8 20-115,4-28-381,0 1 1,0-1-1,1 1 1,1-1-1,-1 1 1,1 0-1,0 0 1,1 0-1,0 9 1,0-16-460,10-1-427,-7 1 1127,-1-1 1,1 0-1,0 0 0,0 0 1,-1 0-1,1 0 1,0-1-1,-1 1 1,1-1-1,0 0 0,-1 0 1,1 0-1,-1 0 1,5-3-1,5-7 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1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1 640,'-47'0'6510,"46"0"-6337,0 1 0,0 0 0,0 0 1,0-1-1,0 1 0,0 0 0,1 0 0,-1 0 0,0 0 0,1 0 1,-1 0-1,1 0 0,-1 0 0,1 0 0,-1 0 0,1 0 0,0 1 1,-1-1-1,1 0 0,0 0 0,0 0 0,0 0 0,0 1 0,0-1 1,0 0-1,1 2 0,-1 49 2130,1-34-1736,-1-1-261,-1 5-48,1 1 0,1-1 1,2 1-1,6 31 1,-7-46-264,0 0 1,-1-1 0,0 1-1,-1 0 1,0 9 0,0-9-50,0-6-237,0-14-10082,0-34 6302,0 32 2641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92 224,'0'-4'205,"-1"0"-1,1 1 1,-1-1 0,0 0 0,0 0-1,0 0 1,0 1 0,-1-1-1,-2-4 1,2 4 95,0 1 1,1-1-1,-1 0 0,1 0 1,0 1-1,0-1 0,0 0 1,1 0-1,-1-6 0,1 10-274,1-1 0,-1 1 0,1-1 0,-1 1-1,1-1 1,0 1 0,-1 0 0,1-1 0,-1 1 0,1 0-1,0-1 1,-1 1 0,1 0 0,0 0 0,0 0-1,-1-1 1,1 1 0,0 0 0,-1 0 0,1 0 0,0 0-1,-1 0 1,2 1 0,26-1 6,-21 0 5,58 0 27,-64 0-56,-1 1 1,1-1-1,0 0 1,0 1-1,-1-1 1,1 1-1,0-1 1,-1 1-1,1-1 1,0 1-1,-1-1 1,1 1-1,-1 0 1,1-1-1,-1 1 1,0 0-1,1-1 1,-1 1-1,1 0 1,-1-1-1,0 1 1,0 0-1,1 0 1,-1 0-1,0-1 1,0 1-1,0 0 1,0 0-1,0 0 1,0 1-1,-3 29 1081,2-27-931,-1 0 0,0 0 0,0-1 0,-1 1 0,1-1 0,-1 0 0,1 1 0,-1-1 0,0 0 0,-5 4-1,-40 27 1909,32-25-1280,-8 2 213,21-10-895,0-1 1,0 1 0,0 0 0,1 1 0,-1-1-1,0 0 1,1 1 0,-1 0 0,-3 2-1,6-3-89,-1-1 0,1 0 0,0 1 0,-1-1 0,1 0 0,-1 1 0,1-1 0,0 1 0,-1-1 0,1 1 0,0-1 0,-1 1 0,1-1 0,0 1 0,0-1 0,0 1 0,-1 0 0,1-1 0,0 1 0,0-1 0,0 1 0,0-1 0,0 1 0,0 0 0,0 0 0,16-1-142,10-2-50,102 2-69,-126 0 247,-1 0 0,0 1 0,0-1 0,0 0 0,0 0 0,0 1 0,0-1 0,0 0 0,1 1 0,-1-1-1,0 1 1,0-1 0,0 1 0,-1 0 0,1 0 0,1 0 0,11 6-25,-12 22 1118,-1-25-911,1-1-45,-1 0 0,0 0 0,1 0 0,-2 0-1,1 0 1,0 0 0,0 0 0,-1 0 0,0 0 0,-1 3 0,-51 29 841,-6-1-913,37-30-861,15-4-1601,31-3-8219,6-7 8801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85 576,'-12'-6'778,"0"2"0,-1 0-1,1 0 1,-1 1 0,0 0-1,0 1 1,0 1 0,0 0 0,-1 1-1,-12 1 1,10-1 26,13 1-709,0-1 1,1 1-1,-1 0 0,0 0 1,1 0-1,-1 1 0,1-1 0,-1 0 1,1 1-1,-1 0 0,1-1 1,0 1-1,0 0 0,0 0 0,0 0 1,0 1-1,1-1 0,-1 0 1,0 1-1,1-1 0,0 1 0,0-1 1,-2 4-1,0 2-20,0-1 1,0 1-1,1 0 0,0-1 1,0 1-1,1 0 0,-1 10 1,2-16-76,0-1 1,0 0 0,0 0-1,0 0 1,0 0 0,0 0-1,0 0 1,0 0 0,0 1-1,1-1 1,-1 0 0,0 0 0,1 0-1,-1 0 1,1 0 0,-1 0-1,1 0 1,0 0 0,-1 0-1,1-1 1,0 1 0,1 2 0,0-3-1,1 1 1,-1-1 0,0 1 0,0-1 0,0 0 0,1 1-1,-1-1 1,0-1 0,4 1 0,11-1 15,-14 1-12,0 0 0,0 0 1,0 0-1,0 0 1,1-1-1,-1 0 1,0 1-1,0-1 0,0 0 1,0-1-1,-1 1 1,1 0-1,5-4 1,-3 0 41,0 0 1,0-1-1,0 1 1,7-13 0,-7 10-6,53-74 1485,-57 80-424,-1 21-870,0 69-1091,0-84-64,20-6-6665,-15 0 7231,0-1-1,-1 1 1,1-1 0,-1-1-1,0 1 1,0-1-1,0 0 1,0 0 0,0 0-1,-1 0 1,0 0 0,0-1-1,3-6 1,2-4 203,-1 0 0,-1 0 0,6-18 0,-11 2 6787,-1 55-2642,0 36 4829,1-80-8348,0 17-463,-1 0-1,2 0 1,-1 0-1,0 0 1,0 0-1,1 0 1,0 1-1,-1-1 1,1 1-1,0-1 1,0 1-1,1-1 1,-1 1-1,0 0 1,1 0-1,-1 0 1,1 1-1,3-3 1,-1 1 8,1 1 0,-1 0 0,0 0 0,1 0 1,0 1-1,-1 0 0,1 0 0,-1 0 1,8 1-1,-11 1-13,-1-1 0,0 1 0,0 0 1,0 1-1,0-1 0,0 0 0,0 0 0,0 0 1,0 1-1,0-1 0,0 0 0,-1 1 0,1-1 1,0 0-1,-1 1 0,0-1 0,1 3 0,9 30-79,-9 11-879,-2-34 46,1-1 0,0 1 0,1 0 0,4 20 1,-5-29 558,1 0-1,0 0 1,-1-1 0,1 1 0,0 0 0,0 0 0,0 0-1,0-1 1,1 1 0,-1 0 0,0-1 0,1 1 0,-1-1 0,1 0-1,-1 1 1,1-1 0,0 0 0,-1 0 0,1 0 0,0 0-1,0 0 1,0 0 0,0-1 0,0 1 0,0-1 0,0 1 0,0-1-1,0 0 1,0 0 0,3 0 0,14 0-1489,4 0 384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242 394 368,'0'-16'433,"1"8"183,-1 1 0,0-1-1,0 0 1,-1 1-1,0-1 1,-4-12 0,4 18-361,0 0 0,0 0 1,0 0-1,0 1 0,-1-1 1,1 0-1,-1 0 0,1 1 1,-1-1-1,1 1 0,-1-1 1,0 1-1,0 0 0,0 0 0,0 0 1,0 0-1,0 0 0,0 0 1,0 0-1,0 1 0,0-1 1,0 1-1,0 0 0,-1-1 1,1 1-1,0 0 0,0 0 1,-3 1-1,-78-1 8005,79 0-8138,1 1 0,0 0 0,0-1 0,-1 2 0,1-1 1,0 0-1,0 0 0,0 1 0,0 0 0,0 0 0,1 0 0,-1 0 0,1 0 0,-1 0 0,1 1 1,-1-1-1,1 1 0,0-1 0,-2 5 0,-1 0-85,1 0 0,0 1-1,0-1 1,1 1 0,0-1 0,-4 16 0,6-15-43,-2 2-85,1 0-1,0 0 1,1 0 0,0 0 0,0 1-1,1-1 1,1 0 0,2 18 0,-2-27 26,1 1 1,-1-1 0,1 0-1,-1 1 1,1-1 0,0 0-1,0 0 1,-1 0 0,1 0-1,0-1 1,0 1-1,0 0 1,0-1 0,0 1-1,0-1 1,0 0 0,0 1-1,0-1 1,0 0 0,0 0-1,3-1 1,45-3-919,-44 2 883,0-1 1,-1 1-1,0-1 0,1 0 0,-1 0 0,0-1 0,-1 0 1,1 0-1,0 0 0,-1 0 0,0-1 0,0 1 0,4-9 1,4-3-66,-2-2 0,14-29 1,-19 30 141,1 0 0,-2-1 0,-1 1 0,0-1 0,-1 0 0,-1 0 0,0 0 0,-4-27 0,4-44 227,3-11 1149,-4 173-1203,-2-11 27,2 0-1,4-1 1,17 99-1,-13-119-178,-7-31-2,0 0 0,1-1 0,0 1 0,1-1-1,0 1 1,0-1 0,10 18 0,-12-26-16,0 1 0,0-1 0,1 0 0,-1 1 0,1-1 0,-1 0 0,1 0 0,-1 0 0,1 0 0,-1 0 0,1-1 0,0 1 0,0 0 0,-1-1 0,1 1 0,0-1 0,0 1 0,0-1 0,-1 0 0,1 0 0,0 0 0,0 0 0,0 0 0,0 0 0,0-1 0,-1 1 0,1-1 0,0 1 0,0-1 0,-1 1 0,1-1 0,0 0 0,-1 0-1,1 0 1,0 0 0,1-2 0,4-1-75,0-1 0,-1-1 0,1 1 0,-1-1 0,0 0 0,9-13 0,-5 4 216,0 0-1,0-1 1,-2 1-1,0-2 1,-1 1-1,0-1 1,-2-1-1,0 1 1,-1-1-1,0 1 1,1-28-1,-5 5 3463,0 43-3284,-2 44 4,1-31-344,0 0 0,1 0 0,0 1-1,1-1 1,1 0 0,1 0 0,8 29 0,-5-31-177,-5-11 96,0 1 0,0-1 1,0 0-1,0 0 1,0 0-1,1-1 0,0 1 1,0 0-1,-1 0 0,1-1 1,1 1-1,-1-1 0,4 4 1,0-3-518,0-1 0,0 0 0,0 1 1,0-2-1,13 3 0,-18-4 447,1 0 0,0 0 0,-1 0 0,1 0 0,0 0 0,-1-1 0,1 1 0,-1 0 0,1-1 0,0 0 0,-1 1 0,1-1 0,-1 0 0,1 0 0,-1 0-1,0 0 1,1 0 0,-1 0 0,0 0 0,0 0 0,0 0 0,0-1 0,0 1 0,0 0 0,0-1 0,0 1 0,0-1 0,-1 1 0,2-3 0,2-7-1267,0-1 1,0 1 0,2-21-1,-1-37-481,3 40 2332,-2 5 6451,-6 56-3191,0 61 2258,2-114-5401,7 4-495,1-1-1,23-28 1,-17 23-129,-14 22 114,1-1 0,-1 1 1,0-1-1,1 1 1,-1 0-1,1-1 1,-1 1-1,1 1 0,-1-1 1,1 0-1,0 1 1,-1-1-1,1 1 1,0 0-1,0 0 0,-1 0 1,1 0-1,0 0 1,4 2-1,9-2-46,-15 0 45,0 0 1,0 0-1,0 1 1,0-1-1,-1 0 1,1 0-1,0 1 0,0-1 1,0 0-1,0 1 1,-1-1-1,1 1 1,0-1-1,0 1 1,-1-1-1,1 1 0,0 0 1,-1-1-1,1 1 1,-1 0-1,1 0 1,0 1-1,8 25 2,-5 33-98,-4-60 96,0 47-2052,1-47 1752,0 1 1,1 0 0,-1-1-1,1 1 1,-1-1-1,0 0 1,1 0 0,-1 1-1,1-1 1,-1 0 0,1 0-1,-1 0 1,1 0 0,-1 0-1,2-1 1,0 1-1171,8-1 529,0 0 0,-1 0 1,1-1-1,0-1 0,-1 1 0,1-2 1,9-4-1,70-38-99,-51 24 371,-29 17 716,34-21-29,-42 24 122,-1 1-1,1-1 0,-1 1 1,1-1-1,-1 0 0,1 1 1,-1-1-1,0 0 0,0 0 1,0 0-1,0 0 0,0 0 1,0 0-1,-1 0 0,1-1 1,-1 1-1,1 0 0,-1-6 4832,-3 7-4605,0 1 0,0 0 0,0 0 0,0 0 0,0 0 1,0 1-1,0-1 0,1 1 0,-1 0 0,0 0 0,0 0 0,0 0 0,1 0 0,-1 1 0,0-1 0,1 1 0,-1-1 0,1 1 0,0 0 0,-4 4 0,0 2-103,0-1-1,0 2 1,1-1-1,-7 16 0,2-5 510,9-17-746,0-1 0,1 0 0,-1 1 0,0-1 0,1 1 0,-1-1 0,1 1 0,-1-1 0,1 1 0,0-1 0,0 1 0,0-1 0,0 1 0,0 2 0,0-3-21,0-1-1,1 1 1,-1 0-1,0-1 0,1 1 1,-1-1-1,0 1 1,1 0-1,-1-1 1,1 1-1,-1-1 0,1 1 1,-1-1-1,1 1 1,-1-1-1,1 0 1,-1 1-1,1-1 1,0 0-1,-1 1 0,1-1 1,1 1-1,0-1-6,0 0-1,1 1 0,-1-1 1,0 0-1,1 0 1,-1 0-1,1-1 0,-1 1 1,0-1-1,0 1 0,1-1 1,-1 0-1,0 0 1,0 1-1,0-2 0,0 1 1,3-2-1,15-9-7,-13 8 9,-1 0 1,0 0-1,1-1 0,-1 0 0,5-6 0,-11 10 22,1 1 0,-1-1 0,1 0 0,0 0 0,-1 0 0,1 1 0,0-1 0,-1 0 0,1 0 0,0 1 0,0-1 0,0 1 0,0-1 0,-1 1 0,1-1 0,0 1 0,0 0 0,0-1 0,0 1 0,0 0 0,0 0 0,0 0 0,0-1 0,0 1 0,0 0 0,0 0 0,0 1 0,0-1 0,0 0 0,0 0 0,0 0 0,1 1 0,-1 0 100,0 0 0,0 1 1,0-1-1,0 1 0,0-1 1,0 1-1,-1-1 1,1 1-1,0-1 0,-1 1 1,1-1-1,-1 1 0,0 0 1,1-1-1,-1 1 0,0 0 1,0-1-1,0 3 0,1 61 1854,0 49 337,-2-99-2009,-1 0 1,0-1-1,0 0 0,-2 1 1,-7 19-1,8-26-138,-5 14 27,0-1 1,-2 0 0,0-1 0,-1 0 0,-1-1-1,-1 0 1,-16 18 0,25-34-292,1-1 0,-1 0-1,1 0 1,-1 0 0,0 0 0,1 0-1,-1-1 1,0 1 0,0-1 0,0 0 0,0 0-1,-1-1 1,1 1 0,0-1 0,0 0-1,0 0 1,-7-1 0,-1 0-1516,11 1 1281,1 0 0,-1 0-1,1 0 1,-1 0 0,0-1 0,1 1-1,-1 0 1,1-1 0,-1 1 0,1 0-1,-1-1 1,1 1 0,-1-1 0,1 1 0,-1-1-1,1 1 1,0-1 0,-1 1 0,1-1-1,0 1 1,-1-1 0,1 1 0,0-1-1,0 0 1,0 1 0,-1-2 0,-3-26-6927,3 21 5792,1 0 1,0 0 0,1 0-1,0 0 1,3-12 0,12-2-2663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1233,'1'1'100,"0"-1"1,-1 0 0,1 0-1,-1 0 1,1 1 0,-1-1-1,1 0 1,-1 0 0,1 1-1,-1-1 1,0 0 0,1 1-1,-1-1 1,1 1 0,-1-1-1,0 1 1,1-1 0,-1 1-1,0-1 1,1 1 0,-1-1-1,0 1 1,0-1 0,0 1-1,0-1 1,1 1 0,-1-1-1,0 1 1,0-1 0,0 1-1,0 0 1,0 25 2075,0-19-978,0 10 918,0 7 1331,-4 43 0,2-58-3184,0 0 0,0 0 0,-1 0 0,-1 0 0,1 0 0,-1-1 0,-9 15 0,6-13-375,1 0 0,1 1 0,0 0 0,-6 19 0,6-21 548,5-8-1076,-1 0 1,1 0-1,-9 5-6395,9-6 6395,-1 1 0,0-1 1,0 0-1,0 0 1,0 0-1,-2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6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33 416,'0'-1'288,"1"0"-1,-1-1 1,0 1-1,0 0 1,0 0 0,0-1-1,-1 1 1,1 0-1,0-1 1,0 1 0,-1 0-1,1 0 1,-1-1-1,1 1 1,-1 0-1,0 0 1,1 0 0,-1 0-1,0 0 1,0 0-1,0 0 1,1 0-1,-2-1 1,-1 1 289,1 1-1,-1-1 1,1 1 0,-1-1-1,1 1 1,-1 0-1,0 0 1,1 0 0,-5 0-1,-11 1-110,14-1-257,0-1-1,0 1 1,0 0 0,0 0-1,0 1 1,0-1-1,0 1 1,0 0 0,0 0-1,0 0 1,0 1-1,0-1 1,1 1-1,-1 0 1,1 0 0,-1 0-1,1 1 1,0-1-1,0 1 1,0 0 0,0 0-1,0 0 1,1 0-1,-1 0 1,1 0 0,-4 7-1,3-6-186,0 1 1,0-1-1,1 1 0,-1 0 1,1-1-1,0 1 0,0 0 0,1 1 1,-1-1-1,1 0 0,0 0 1,0 1-1,1 9 0,-1-3-60,1-1 0,0 1 0,1 0-1,0-1 1,1 1 0,1-1 0,-1 0-1,2 0 1,0 0 0,0 0 0,8 14-1,9 7-167,-15-23 165,0 0 0,0 0 0,-1 0 0,8 20 1,-12-24 103,0-1 1,0 1-1,0 0 1,-1-1-1,0 1 1,0 0 0,-1 8-1,-1 11 666,2-21-685,-1-1 0,0 0 1,0 0-1,-1 0 0,1 0 0,0 0 0,-1 0 0,1 0 0,-1 0 0,0 0 0,1-1 0,-1 1 0,0-1 0,0 1 0,0-1 0,0 0 0,0 0 0,-1 0 0,-2 1 0,-51 22 249,51-22-414,0-1 0,0-1 0,-1 1 0,1-1-1,0 0 1,-9 0 0,-6-1-3862,19 1 3788,0 0 1,1-1-1,-1 1 1,0 0 0,1 0-1,-1-1 1,0 1-1,1 0 1,-1-1-1,1 1 1,-1-1 0,1 1-1,-1-1 1,1 1-1,-1-1 1,1 1-1,-1-1 1,1 1 0,-1-1-1,1 0 1,0 1-1,0-1 1,-1 0-1,1 1 1,0-1 0,0 0-1,0 1 1,0-1-1,-1 0 1,1 1-1,0-1 1,0 0 0,0 0-1,1 1 1,-1-1-1,0 0 1,0 1-1,1-2 1,-1 0-144,0 0 0,0 0 0,1 0 0,-1 0 0,1 0 0,0 0 0,0 0 0,0 0 0,0 0 0,0 1 1,0-1-1,0 0 0,0 1 0,1-1 0,1-1 0,14-9-1228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7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31 1040,'0'-7'-1090,"-1"-10"7293,1 17-6010,0-1-1,0 1 0,0-1 0,0 1 0,-1 0 1,1-1-1,0 1 0,0 0 0,-1-1 1,1 1-1,0 0 0,0-1 0,-1 1 0,1 0 1,0 0-1,-1-1 0,1 1 0,0 0 1,-1 0-1,1 0 0,-1 0 0,1-1 0,0 1 1,-1 0-1,1 0 0,-1 0 0,1 0 1,0 0-1,-1 0 0,0 0 0,0 1-19,1 1 0,0-1 0,-1 0 0,1 0 0,0 1 0,-1-1 0,1 0 0,0 1 0,0-1 0,0 1 0,0-1 0,1 2 0,-1-3-5,0 32 622,6 54-1,-3-73-861,0 0 0,0 0 0,1 0 0,1 0 0,0-1 0,11 20 0,-14-30 42,-1 0 0,1 0 0,0 0-1,0-1 1,0 1 0,0-1 0,0 1-1,0-1 1,0 0 0,0 1-1,1-1 1,-1 0 0,0-1 0,1 1-1,-1 0 1,1-1 0,-1 1-1,1-1 1,-1 0 0,5 0 0,-4 0 22,0 0 1,0 0-1,1 0 1,-1 0-1,0-1 1,0 0 0,0 0-1,0 1 1,0-2-1,0 1 1,0 0-1,0-1 1,0 1-1,0-1 1,4-4-1,-3 2 32,-1 1 1,0-2-1,0 1 0,-1 0 0,1-1 0,-1 1 0,0-1 0,0 1 0,0-1 0,1-9 0,3-50 1018,-6 52-723,1 0 1,0 0-1,1 0 0,4-17 0,-5 28-307,0 0 0,1 0 0,-1 0 0,0 1 0,1-1 0,-1 0 1,0 1-1,1-1 0,-1 1 0,1-1 0,-1 1 0,1 0 0,-1-1 0,1 1 0,-1 0 0,1 0 0,-1 0 0,1 0 0,-1 1 0,1-1 0,-1 0 0,1 1 0,-1-1 0,0 1 0,1-1 1,1 2-1,-1 1-10,0 0 0,0 0 0,0 0 0,-1 0 0,0 0 1,1 0-1,-1 0 0,0 1 0,0-1 0,-1 1 1,1-1-1,-1 0 0,0 4 0,0 55-73,-1-34 66,0-17 32,2 7 11,1-18-36,3-10-21,7-14 35,0 2 0,29-39 0,-31 46 0,-5 8 62,17-23-154,-22 29 100,1 0 0,-1 1 0,1-1 0,0 0 1,-1 1-1,1-1 0,-1 1 0,1-1 0,0 1 1,-1-1-1,1 1 0,0 0 0,0-1 0,-1 1 1,1 0-1,0-1 0,0 1 0,0 0 0,-1 0 0,1 0 1,0 0-1,0 0 0,0 0 0,-1 0 0,1 0 1,0 0-1,0 0 0,0 0 0,0 1 0,-1-1 1,1 0-1,0 0 0,0 1 0,-1-1 0,1 1 1,1 0-1,4 6 19,0 1 1,-1 0-1,0 0 1,0 0 0,0 0-1,-1 1 1,0 0-1,-1 0 1,0 0-1,-1 0 1,0 1 0,0-1-1,-1 1 1,1 14-1,-2-20-44,0 0-1,0-1 0,1 1 0,0 0 0,0-1 0,0 1 1,0-1-1,0 1 0,1-1 0,-1 1 0,1-1 0,0 0 1,0 0-1,0 0 0,3 3 0,-1-3-66,-3-3 41,0 0 0,-1 1 0,1-1 0,-1 0 0,1 1 0,-1-1-1,1 1 1,-1-1 0,1 1 0,-1-1 0,0 1 0,1-1-1,-1 1 1,0-1 0,1 1 0,-1 0 0,0-1 0,1 1 0,-1-1-1,0 1 1,0 0 0,0-1 0,0 1 0,0 0 0,0-1 0,0 1-1,0 0 1,0-1 0,0 1 0,0 0 0,-1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0 361 96,'0'0'1699,"0"15"583,0-14-2185,1 0 1,-1 0 0,0 0-1,0 0 1,0 0 0,1 0 0,-1 0-1,0 0 1,1 0 0,-1 0 0,1 0-1,-1-1 1,1 1 0,-1 0-1,1 0 1,0-1 0,-1 1 0,1 0-1,0-1 1,0 1 0,-1 0 0,1-1-1,1 1 1,30 8 2389,-9-7-103,36-2 0,-35-1-883,-18 1-1238,1-1 1,-1 0 0,1 0-1,-1-1 1,1 0 0,-1 0 0,0-1-1,0 0 1,0 0 0,0 0-1,0-1 1,-1 1 0,0-1-1,0-1 1,0 1 0,0-1 0,0 0-1,-1 0 1,0 0 0,0 0-1,-1-1 1,1 0 0,-1 0 0,0 0-1,-1 0 1,1 0 0,-1 0-1,-1-1 1,1 1 0,-1-1-1,1-9 1,-2 14-168,0 0-1,0-1 1,0 1 0,0-1-1,0 1 1,0-1 0,-1 1-1,1 0 1,-1-1 0,0 1-1,1-1 1,-1 1 0,0 0-1,0 0 1,-1 0-1,1 0 1,0 0 0,-1 0-1,1 0 1,-1 0 0,0 0-1,0 1 1,0-1 0,0 0-1,0 1 1,0 0 0,0-1-1,0 1 1,0 0-1,0 0 1,-1 1 0,1-1-1,0 0 1,-1 1 0,1-1-1,-1 1 1,1 0 0,-1 0-1,-2 0 1,-9-1 161,10 1-197,-1-1-1,1 1 0,-1 0 0,1 0 1,0 1-1,-1-1 0,1 1 0,0 0 0,-1 0 1,1 0-1,0 1 0,0-1 0,0 1 1,0 0-1,0 0 0,-6 5 0,6-3-52,-1-1-3,1 1 0,0-1 0,0 1 0,0 0 0,1 0-1,0 0 1,-1 1 0,1-1 0,1 1 0,-1-1 0,1 1 0,-1 0 0,1 0 0,1 0 0,-1 1 0,1-1 0,-1 8 0,1 17 15,0-21-76,0 0-1,1 0 0,0 0 1,0 0-1,1 0 1,0 0-1,1 0 1,0 0-1,0-1 1,7 16-1,-3-13-209,1-1 0,1 0 0,0 0 0,10 10 0,-15-17 79,0 0 0,0-1 0,1 1 0,0 0 0,-1-1 0,1 0 0,0 0 0,0 0 0,0 0 0,0-1 0,0 0 0,0 1 0,1-2 0,-1 1 0,6 0 0,16 0-1320,-19 0 772,-1 0-1,1-1 1,0 0-1,-1 0 1,1-1-1,0 1 1,-1-2-1,1 1 0,0-1 1,-1 0-1,13-5 1,31-25-4852,42-29-334,-78 50 5747,-1 0 0,0-1 0,-1 0 0,15-19 1,0-1 584,-20 25-30,-1 0-1,1-1 1,-1 0 0,8-14 0,-13 18 153,1 0 1,0 0-1,-1-1 0,0 1 1,0 0-1,0-1 1,-1 1-1,1-7 0,-2 10-189,1 0-1,-1 0 1,1 0-1,-1 0 1,0 0-1,0 0 1,1 0-1,-1 0 1,0 0-1,0 1 1,0-1-1,0 0 1,0 0-1,0 1 1,0-1-1,0 1 0,0-1 1,0 1-1,0-1 1,0 1-1,0 0 1,-1 0-1,1-1 1,0 1-1,0 0 1,0 0-1,0 0 1,-1 0-1,-1 1 1,-52-1 3780,37 1-2399,13-1-1560,0 0 0,0 0 0,0 1-1,1-1 1,-1 1 0,0 1 0,1-1-1,-1 0 1,1 1 0,-1 0 0,1 0-1,0 1 1,0-1 0,0 1 0,0 0-1,0 0 1,0 0 0,1 0 0,-4 5-1,-13 9-27,18-15-138,0-1 0,0 1 0,-1-1 1,1 1-1,0 0 0,0 0 0,0 0 1,1 0-1,-1 1 0,0-1 1,1 0-1,0 1 0,-1-1 0,1 1 1,0 0-1,0-1 0,1 1 0,-1 0 1,0-1-1,1 1 0,-1 4 0,1 43-970,19-48-235,-7-2 943,0 0 0,-1-1 0,1 0 0,-1-1 0,1 0 0,14-5 0,-20 4 225,1 0 0,-1 0 0,1-1 0,-1 0 0,-1 0 0,1-1 0,0 1 0,-1-1 0,0 0 0,0-1 0,5-7 0,-2 2 82,-1 0-1,0 0 0,-1-1 0,0 1 1,-1-2-1,0 1 0,-1 0 0,-1-1 1,3-17-1,-2-6 831,0-73 0,-4 85-443,0 22-164,0 5-176,0 189-748,0-60-2715,0-127 3018,0 1 1,1-1-1,-1 0 0,1 1 0,1-1 0,-1 0 1,1 0-1,0 0 0,0 0 0,0 0 0,6 9 1,-6-11 107,0-1 0,1 1 1,-1-1-1,0 1 0,1-1 1,-1 0-1,1 0 0,0 0 1,0 0-1,0 0 0,0-1 1,0 1-1,0-1 0,0 0 1,0 0-1,0 0 1,1-1-1,-1 1 0,0-1 1,6 1-1,-3-1-56,20 0-1988,37-4 0,-53 2 1942,0 0 0,0-1 0,0 0 0,-1 0 0,1-1 0,16-9 0,-12 5 106,-4 3 142,0 0 1,-1-1-1,1 0 0,-1-1 0,-1 0 1,1 0-1,-1-1 0,8-10 1,-13 12 400,0-1 1,-1 0 0,0 0 0,0 0 0,-1 0-1,0 0 1,0 0 0,0 0 0,-1 0 0,-1-13-1,1 10 771,0 7-884,0 1 1,0 0-1,0-1 0,0 1 1,0-1-1,0 1 0,-1-1 1,1 1-1,-1 0 1,0-1-1,0 1 0,0 0 1,0 0-1,0 0 0,0-1 1,-1 1-1,1 0 0,0 0 1,-1 1-1,0-1 0,1 0 1,-1 0-1,0 1 0,0-1 1,0 1-1,0 0 1,0 0-1,-1 0 0,1 0 1,0 0-1,0 0 0,-1 0 1,1 0-1,0 1 0,-1 0 1,1-1-1,-1 1 0,1 0 1,-4 0-1,-9 0 713,12-1-753,-1 1-1,1 0 1,0 0-1,-1 0 1,1 0-1,0 0 1,-1 0-1,1 1 1,0 0 0,0 0-1,-1 0 1,1 0-1,0 0 1,0 1-1,0-1 1,0 1-1,0 0 1,1-1-1,-1 2 1,-3 2-1,1 0-134,0 0-1,1 0 0,0 1 1,0 0-1,0 0 1,0 0-1,1 0 0,0 0 1,0 1-1,1 0 1,0-1-1,0 1 0,0 0 1,1 0-1,0 0 1,0 9-1,1 1-147,-1-15 42,1 0 0,0 1 0,0-1-1,0 0 1,0 0 0,0 0-1,0 1 1,1-1 0,-1 0 0,2 4-1,-1-5 44,0 0-1,0 0 0,0-1 0,1 1 0,-1 0 1,0 0-1,0-1 0,0 1 0,1-1 0,-1 1 0,0-1 1,1 1-1,-1-1 0,0 0 0,1 0 0,-1 0 1,0 0-1,1 0 0,-1 0 0,0 0 0,2 0 1,2 0 56,-1 1 1,1-1 0,-1-1 0,0 1 0,1 0 0,-1-1-1,1 0 1,-1 0 0,0 0 0,1-1 0,-1 0-1,0 1 1,0-1 0,0-1 0,0 1 0,-1 0-1,1-1 1,-1 0 0,1 0 0,-1 0 0,0 0-1,0-1 1,0 1 0,-1-1 0,1 0 0,-1 0 0,0 1-1,3-9 1,6-10 427,-8 16-174,0 0 1,0 0-1,0 0 0,-1 0 1,0 0-1,0 0 1,0-1-1,0-12 0,-2 17-65,0 24-117,0 95-4495,0-40-2430,0-75 6617,0 0 1,0 0-1,1-1 1,-1 1-1,0 0 1,0-1-1,1 1 1,-1-1-1,1 1 1,0 0-1,-1-1 1,1 1-1,0-1 1,0 0-1,0 1 0,0-1 1,0 0-1,3 3 1,5 8-1893,-9-12 2081,0 1 1,0-1 0,0 0 0,1 0-1,-1 0 1,0 1 0,1-1-1,-1 0 1,0 0 0,0 0 0,1 0-1,-1 0 1,0 0 0,1 1 0,-1-1-1,0 0 1,0 0 0,1 0-1,-1 0 1,0 0 0,1 0 0,-1 0-1,0 0 1,1 0 0,-1-1 0,0 1-1,1 0 1,-1 0 0,0 0-1,0 0 1,1 0 0,-1 0 0,0-1-1,1 1 1,-1 0 0,0 0-1,0 0 1,0-1 0,1 1 0,-1 0-1,11-10-274,-10 10 283,4-6 13,1 0-1,-1 1 1,-1-2-1,1 1 1,-1-1-1,0 1 0,0-1 1,-1 0-1,0 0 1,3-13-1,-2 3 554,-2 1 0,0-1 0,-1-32 0,-1-30 7161,0 100-5596,1-9-1648,-2-1-1,1 1 0,-2 0 1,1 0-1,-7 19 1,4-2 279,7-19 407,-3-9-1057,0-1 0,0 0 1,1 0-1,-1 0 0,0 0 0,1 0 1,-1 0-1,0 0 0,0 0 0,1 0 1,-1 0-1,0 0 0,1 0 1,-1 0-1,0 0 0,0 0 0,1 0 1,-1 0-1,0 0 0,1 0 0,-1-1 1,0 1-1,0 0 0,1 0 1,-1 0-1,0 0 0,0-1 0,0 1 1,1 0-1,-1 0 0,0 0 0,0-1 1,0 1-1,1 0 0,-1-1 1,27-25 167,-7 7-231,0-1 0,21-27-1,-40 45-14,1 0-1,0 0 1,0 0 0,-1 1-1,1-1 1,0 0-1,1 1 1,-1 0-1,0-1 1,0 1-1,1 0 1,-1 0 0,0 0-1,1 1 1,-1-1-1,1 1 1,-1-1-1,1 1 1,-1 0 0,1 0-1,-1 0 1,1 0-1,3 0 1,-5 1-2,0-1 0,0 1 1,0 0-1,0-1 0,0 1 1,0 0-1,0-1 0,0 1 1,0 0-1,0 0 0,-1 0 1,1 0-1,0 0 0,0 0 1,-1 0-1,1 0 0,-1 0 1,1 0-1,-1 0 0,0 0 1,1 1-1,-1-1 0,0 0 1,0 2-1,5 34 10,-5 71-2962,0-38-4658,6-67 3627,-4-3 3385,7 0-258,-1 0 416,1 1 0,0-2-1,-1 1 1,1-1 0,0-1 0,-1 0 0,1 0-1,16-6 1,-8-1 283,1 0 0,-1 0 0,-1-2 1,25-20-1,-36 27 313,0-1 1,-1 1-1,0-1 1,0 0-1,0-1 1,0 1-1,-1-1 1,0 1-1,0-1 1,0 0-1,-1 0 1,0 0 0,0-1-1,-1 1 1,0 0-1,0-1 1,0-11-1,-1 16 82,0-1 0,-1 0 0,1 0 0,-1 0 0,0 0 0,0 0 0,0 1 0,0-1 0,0 0 0,-1 1 0,1-1 0,-1 1 0,0-1 0,0 1 0,0 0 0,0 0 0,0 0 0,0 0 0,-1 0 0,1 0 0,0 1 0,-1-1 0,0 1 0,1-1-1,-1 1 1,0 0 0,0 0 0,1 0 0,-6 0 0,4 0 70,-1 0-1,0 0 0,1 0 0,-1 1 1,0 0-1,0 0 0,0 0 0,1 0 1,-1 1-1,0 0 0,0 0 0,1 0 1,-1 1-1,1-1 0,-1 1 0,1 0 1,-7 4-1,3 1-29,1 0 0,-1 0 0,1 0 0,1 1 0,0 0 0,-9 14 0,13-18-248,-1 0 0,1 0 0,0 1-1,1-1 1,-1 0 0,1 1 0,0-1-1,0 1 1,0-1 0,0 1 0,1-1-1,0 1 1,0 0 0,0-1 0,2 9-1,0-12-52,1 0-1,-1 0 1,1-1-1,-1 1 1,1-1-1,-1 1 0,1-1 1,-1 0-1,1 0 1,-1 0-1,6-1 1,-4 0-12,4 2 44,-1-1 1,0 0-1,0-1 0,1 1 1,-1-1-1,0-1 0,0 0 1,0 0-1,0 0 0,0-1 1,-1 1-1,1-2 0,-1 1 1,0-1-1,0 0 0,0 0 1,0-1-1,-1 0 0,9-9 1,-12 12 30,19-19 1531,19-27 1,-39 48-1555,-1 0 0,0-1 0,0 1 0,1 0 0,-1 0 1,0-1-1,1 1 0,-1 0 0,0 0 0,0 0 1,1 0-1,-1-1 0,0 1 0,1 0 0,-1 0 0,0 0 1,1 0-1,-1 0 0,1 0 0,-1 0 0,0 0 1,1 0-1,-1 0 0,0 0 0,1 0 0,-1 0 1,0 0-1,1 0 0,-1 1 0,0-1 0,1 0 0,-1 0 1,0 0-1,1 0 0,-1 1 0,0-1 0,0 0 1,1 0-1,-1 1 0,0-1 0,1 1 0,7 10 99,-3 2-90,-1-1 0,0 1-1,-1 0 1,-1 0 0,2 24 0,-5 72 36,-1-46 167,3-50 86,-2 0 1,0 0-1,0 0 1,-1 0-1,-1 0 1,-6 20-1,6-26-97,0-1-1,-1 1 0,1-1 0,-1 0 1,0 0-1,-1 0 0,1-1 1,-1 0-1,-1 0 0,1 0 0,0 0 1,-1-1-1,-11 7 0,9-8-197,0 0 0,0 0 0,0-1 0,-1 0 0,1-1 0,0 0 0,-1 0 0,1-1 0,-1 0 0,-14-2 0,-8 1-1689,29 1 1385,1 1 0,-1-1 0,0 0 0,0 0 0,1 0 0,-1-1 0,0 1 0,0 0 0,1-1 0,-1 1 0,0-1 0,1 0 0,-1 1 0,1-1-1,-1 0 1,1 0 0,-1 0 0,1 0 0,-1 0 0,1 0 0,0 0 0,0-1 0,-1 1 0,1 0 0,-1-3 0,1 0-738,-1 0 0,2-1 0,-1 1 0,0 0 0,1 0 0,0 0 0,0-1 0,0 1 0,0 0 0,2-7 0,5-8-2555,12 0-724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1 816,'10'0'1619,"-9"0"-586,0 0 0,0-1 1,1 1-1,-1 0 1,0 0-1,1 1 0,-1-1 1,0 0-1,1 0 1,-1 0-1,0 1 1,0-1-1,0 1 0,2 0 1,1 10 7136,-3 3-7002,-1-11-746,0 0 0,0 0 0,0 1 0,0-1 0,-1 0 1,1 0-1,-1 0 0,0 1 0,0-1 0,0 0 0,0 0 0,-2 3 0,-1-2-427,1-1-1,-1 1 0,0-1 0,0 0 0,0 0 0,0 0 1,-6 2-1,7-3 58,-60 44-52,46-33-129,16-12-93,0 0-1,1-1 0,-1 1 1,0 0-1,0 0 0,1-1 1,-1 1-1,0-1 0,0 1 1,0-1-1,0 1 0,0-1 1,1 0-1,-1 1 0,0-1 1,0 0-1,0 0 0,-2 0 1,0 26-19276,3-13 13469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1121,'0'0'3150,"0"0"-3104,0 0 0,0 0 1,1 0-1,-1 0 0,0 0 0,0 0 0,0 0 0,1 0 0,-1 0 0,0 0 0,0 0 0,1 0 0,-1 0 0,0 0 1,0 0-1,0 0 0,1 0 0,-1 0 0,0 0 0,0 0 0,0 0 0,1 0 0,-1 0 0,0 0 0,0 0 0,0 0 0,1 1 1,-1-1-1,0 0 0,0 0 0,0 0 0,0 0 0,0 0 0,1 1 0,-1-1 0,0 0 0,0 0 0,0 0 0,0 0 1,0 1-1,0-1 0,0 0 0,0 1 0,15 36 1306,-5-6-743,9 13-32,-13-29-480,0 1-1,15 23 1,-21-39-90,0 0 0,0 0 0,0 1 0,0-1 0,0 0 0,0 0 0,0 1 0,1-1 0,-1 0 0,0 0 0,0 1 0,0-1 0,0 0 0,0 0 0,1 0 0,-1 0 0,0 1 0,0-1 0,0 0 0,1 0 0,-1 0 0,0 0 0,0 1 0,0-1 0,1 0 0,-1 0 0,0 0 0,0 0 0,1 0 0,-1 0 0,0 0 0,0 0 0,1 0 0,-1 0 0,0 0 0,0 0 0,1 0 0,-1 0 0,0 0 0,1 0 0,-1 0 0,0 0 0,0 0 0,0-1 0,1 1 0,-1 0 0,0 0 0,0 0 0,1 0 0,-1 0 0,0-1 0,0 1 0,0 0 0,0 0 0,1 0 0,-1-1-1,0 1 1,0 0 0,0 0 0,0 0 0,0-1 0,0 1 0,1 0 0,-1 0 0,0-1 0,0 1 0,0 0 0,0 0 0,0-1 0,3-16 147,-4-12-130,0 22-25,0-1 1,1 1 0,0-1 0,0 0 0,1 1 0,0-1-1,0 1 1,1-1 0,-1 1 0,2 0 0,-1 0 0,1-1-1,0 2 1,6-10 0,-7 14 0,-1 0 0,1 0 0,-1 0-1,0 0 1,0 0 0,0 0 0,0-1 0,0 1-1,0 0 1,-1 0 0,1-1 0,-1 1 0,1-3-1,0 5 5,0 0-1,0-1 1,0 1-1,1 0 1,-1 0-1,0 0 0,0 0 1,0 0-1,0 0 1,1 0-1,-1 0 0,0 1 1,0-1-1,0 0 1,0 1-1,0-1 0,2 2 1,0 3-1,1 1 0,-2 0 0,1 0 0,-1 0 0,1 0 0,-2 0-1,1 0 1,1 12 0,5 17 3,-7-34 5,-1 1 0,1-1 0,0 0 1,-1-1-1,1 1 0,0 0 0,0 0 0,0 0 0,0 0 1,0 0-1,0-1 0,0 1 0,0-1 0,0 1 1,0 0-1,0-1 0,0 0 0,0 1 0,0-1 0,0 0 1,1 1-1,-1-1 0,0 0 0,0 0 0,0 0 1,1 0-1,-1 0 0,1-1 0,0 1 46,0 0 0,0 0 0,0 0-1,0-1 1,0 1 0,0-1 0,0 0 0,0 1 0,0-1-1,-1 0 1,1 0 0,0 0 0,-1 0 0,1-1 0,-1 1-1,1 0 1,1-3 0,12-17 421,1 0 0,28-27 1,-37 41-410,1 0-1,0 0 1,0 1 0,1 0 0,0 1 0,0-1 0,0 2 0,0-1 0,15-3 0,-23 7-48,1 0 0,0 1 0,0-1-1,-1 1 1,1-1 0,0 1 0,-1 0 0,1-1 0,0 1 0,0 0 0,0 0 0,-1 1 0,1-1 0,0 0-1,0 1 1,-1-1 0,1 1 0,0-1 0,-1 1 0,1 0 0,0-1 0,-1 1 0,1 0 0,-1 0 0,1 0-1,-1 0 1,0 1 0,0-1 0,1 0 0,-1 1 0,0-1 0,0 0 0,0 1 0,0-1 0,0 1 0,-1 0 0,1-1-1,0 1 1,0 2 0,1 7 51,-1 1 0,1-1 0,-2 0-1,0 1 1,-2 15 0,2 20-3,0-45-88,0 0-1,1 0 1,-1 0 0,1 0-1,-1 0 1,1 0-1,0 0 1,0 0-1,0-1 1,0 1-1,0 0 1,0 0-1,0-1 1,1 1-1,-1-1 1,1 1-1,-1-1 1,4 2-1,-2-1-294,1 0 0,-1 0 0,1-1 0,0 1 0,0-1 0,-1 0 0,1 0-1,0-1 1,5 1 0,6 0-932,0-1-1,1-1 1,-1-1 0,16-3-1,34-8-2130,-33 12 1856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75 112,'5'-10'102,"-2"5"163,-1 1-1,1-1 1,-1 0 0,0 0 0,0 0 0,-1 0-1,0 0 1,0-1 0,0 1 0,0-10 0,-1 36 6591,0 62-5204,0-49 1659,2-31-1480,2-10-861,9-24-291,-4 10 261,-3 10-1231,16-28 2478,-5 25-4440,4 9-6018,-19 6 7685,1 1 1,-1 0-1,1 0 0,-1 0 0,0 0 1,1 0-1,-1 0 0,0 1 0,2 2 0,5 6-935,-6-8 1242,1 0-1,-1 0 1,1-1-1,-1 0 1,1 0 0,7 3-1,8 3-339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87 224,'1'-2'176,"0"0"0,0-1 0,1 1-1,-2-1 1,1 0 0,0 1 0,0-1 0,-1 0 0,1 1-1,-1-1 1,0 0 0,0 1 0,0-1 0,0 0-1,0 0 1,-1 1 0,1-1 0,-1 0 0,0 1 0,-1-4-1,-6 2 539,0 0-1,0 0 1,0 1-1,-1 0 0,0 0 1,1 1-1,-1 0 1,0 1-1,-10-1 0,14 2-426,-1 0 0,0 0-1,0 1 1,0-1 0,1 2-1,-1-1 1,0 0 0,1 1-1,-8 4 1,10-5-250,0 1 0,0 1 0,0-1 1,1 0-1,-1 1 0,1-1 0,-1 1 0,1 0 0,0-1 0,0 1 0,1 0 0,-1 1 1,0-1-1,1 0 0,0 0 0,-2 6 0,2-1-20,0-1-1,0 0 1,1 0-1,1 11 1,-1-7-52,0-10 32,0 0-1,1 0 1,-1 0-1,1 0 1,-1 0 0,1 0-1,-1-1 1,1 1-1,-1 0 1,1 0 0,0-1-1,-1 1 1,1 0 0,0-1-1,0 1 1,-1-1-1,1 1 1,0-1 0,0 1-1,0-1 1,0 0-1,0 1 1,0-1 0,0 0-1,-1 0 1,1 1-1,0-1 1,0 0 0,0 0-1,0 0 1,0 0-1,0 0 1,1-1 0,34-2 9,-28-1 7,0 1 0,0-1 0,0-1 0,0 0 0,-1 0 0,0 0 0,0-1 0,0 0 0,-1 0 0,0-1 0,9-11 0,22-21 999,-29 31-229,-8 8-750,0 0 0,0 0 0,0 0 0,0 0 1,0 0-1,0 0 0,0 1 0,0-1 0,0 0 0,0 0 0,0 0 0,0 0 0,0 0 1,0 0-1,0 0 0,0 0 0,0 0 0,0 0 0,0 0 0,0 0 0,0 0 0,0 0 0,0 0 1,0 0-1,0 0 0,1 0 0,-1 0 0,0 0 0,0 0 0,0 0 0,0 0 0,0 0 1,0 0-1,0 13-176,-1-2 114,5 67-86,-4-71-210,1-1-1,1 1 0,-1 0 0,1-1 0,0 1 1,1-1-1,-1 0 0,8 11 0,-8-15-114,0 0-1,0 0 1,1 0 0,-1 0-1,1-1 1,-1 1-1,1-1 1,0 0 0,-1 0-1,1 0 1,0 0-1,0 0 1,0-1 0,0 1-1,0-1 1,-1 0-1,1 0 1,0 0 0,0 0-1,0 0 1,5-2-1,-3 2 194,0-1-1,0 0 1,-1 0-1,1 0 1,0-1-1,-1 0 0,1 0 1,-1 0-1,1 0 1,-1-1-1,0 1 1,6-6-1,-6 3 245,0-1-1,0 1 1,0-1 0,-1 0 0,1 0-1,-1-1 1,3-10 0,3-4 981,-6 36 6475,0 87-2729,-4-95-4379,0 0 1,0 0 0,-1 0 0,1 0-1,-2 0 1,1 0 0,-1 0 0,0-1-1,-1 1 1,1-1 0,-1 0 0,-1 0-1,-4 6 1,4-6-111,-1 0 0,1 0-1,-1 0 1,-1-1 0,1 0-1,-1 0 1,1 0 0,-1-1-1,-1 0 1,1-1 0,-11 5 0,7-6-303,0-1 1,0 0 0,1 0 0,-22-3 0,3 1-1857,28 1 1709,0 1 0,0-1 0,0 0 0,-1 0 0,1 0 0,0-1 0,0 1 0,0 0 0,-1 0 0,1-1 0,0 1 0,0 0 0,0-1 0,0 1 0,0-1 0,0 1 0,0-1 0,0 0 0,0 0 0,0 1 0,0-1 0,0 0 0,0 0 0,1 0 0,-1 0 0,0 0 0,1 0 0,-1 0 0,0 0 1,1 0-1,-1 0 0,1 0 0,0 0 0,-1-1 0,1 1 0,0 0 0,0 0 0,0 0 0,0-1 0,0-1 0,0-1-371,1 0 0,0 0 0,0-1 1,0 1-1,0 0 0,1 0 0,0 0 1,0 1-1,0-1 0,4-6 0,19-21-1634,8-2-250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8 608,'0'-8'8276,"-13"8"-7956,13 15-1168,8-15-481,11 12-336,5-12 1,10 19 255,6-19 369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61 256,'-1'0'781,"1"0"-683,0-1-1,0 1 1,0 0-1,0 0 1,0 0 0,0 0-1,0 0 1,0 0-1,0-1 1,0 1 0,0 0-1,-1 0 1,1 0-1,0 0 1,0 0 0,0-1-1,0 1 1,0 0-1,1 0 1,-1 0 0,0 0-1,0 0 1,0-1-1,0 1 1,0 0 0,0 0-1,0 0 1,1-1 683,-1 1-684,0 0 1,0 0-1,0 0 1,0 0 0,0-1-1,1 1 1,-1 0-1,0 0 1,-16-7 1479,-24 1 3941,-67-1 1,105 7-5458,0 0-1,0 0 1,0 0 0,0 1-1,0-1 1,0 1 0,0-1 0,0 1-1,0 0 1,0 0 0,0-1-1,1 1 1,-1 1 0,0-1-1,1 0 1,-1 0 0,0 1 0,1-1-1,0 0 1,-1 1 0,-1 3-1,-1 1-1,1 1 0,0-1 0,0 1 0,-3 12 0,1-2 21,4-14-83,0-1 0,0 1 1,0 0-1,1 0 0,-1 0 0,1 0 1,-1 0-1,1-1 0,0 1 0,0 0 0,1 0 1,-1 0-1,1 0 0,-1 0 0,1 0 1,0-1-1,0 1 0,0 0 0,0 0 0,1-1 1,-1 1-1,1-1 0,-1 1 0,1-1 1,2 3-1,-1-3 0,0 0 1,0 0 0,0 0 0,0-1-1,0 1 1,0 0 0,0-1 0,1 0-1,-1 0 1,0 0 0,1 0-1,-1-1 1,1 1 0,-1-1 0,1 0-1,-1 0 1,1 0 0,-1-1 0,1 1-1,5-2 1,-6 1 48,0 0 1,-1 0-1,1-1 0,0 1 1,0-1-1,-1 0 0,1 1 0,-1-1 1,1 0-1,-1-1 0,0 1 1,0 0-1,0-1 0,0 1 1,0-1-1,0 1 0,-1-1 1,1 0-1,-1 0 0,0 0 1,0 0-1,1-4 0,1-3 461,-1-1 0,0 0-1,0 0 1,-1-20 0,-1-47 4605,0 76-4685,0 2-422,1 0 0,-1 0 0,0 0 0,0 0 0,0 0 0,1 0 0,-1 0 0,0 0 0,0 0 0,0 0 1,1 0-1,-1 0 0,0 0 0,0 0 0,0 0 0,1 0 0,-1 0 0,0 0 0,0 0 0,0 0 0,1 0 1,-1 0-1,0 0 0,0 0 0,0 0 0,1 0 0,-1 1 0,0-1 0,0 0 0,0 0 0,0 0 1,1 0-1,-1 0 0,0 1 0,0-1 0,0 0 0,0 0 0,0 0 0,0 0 0,0 1 0,1-1 0,-1 0 1,0 1-1,6 10-141,-1 0 1,0 1 0,0-1-1,-1 1 1,3 16 0,7 19-902,-6-26-102,0 0-1,2 0 1,15 25 0,-23-43 198,14-35-18898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43 496,'0'-3'199,"0"1"-1,-1-1 1,1 1 0,-1-1-1,0 1 1,0 0 0,1-1-1,-2 1 1,1 0-1,0 0 1,0 0 0,-3-3-1,4 5 18,-1-1 0,1 0 0,-1 1 0,1-1 0,-1 0 1,1 1-1,-1-1 0,0 1 0,1-1 0,-1 1 0,0-1 0,1 1 0,-1 0 0,0-1 0,0 1 0,0 0 0,1 0 0,-1-1 0,0 1 0,0 0 0,0 0 0,1 0 0,-1 0 0,0 0 0,0 0 0,0 0 0,0 0 0,1 0 1,-1 1-1,0-1 0,0 0 0,0 0 0,1 1 0,-1-1 0,0 1 0,0-1 0,1 0 0,-1 1 0,-1 0 0,1 4 433,0-1-1,0 0 1,0 0-1,1 1 1,0-1-1,-1 0 1,2 1-1,-1-1 1,1 8 0,0 1 404,-1 23 893,-1-5-713,5 43 0,-3-64-1268,1 0 0,0 0 0,1 0-1,0-1 1,0 1 0,1-1 0,1 0 0,6 13 0,-10-21-74,1 1 0,-1-1-1,0 1 1,0-1 0,1 0 0,-1 1 0,0-1 0,1 0 0,-1 0 0,1 0 0,0 0 0,3 1 0,-1-1-1517,1 0 0,0 0 0,0 0 1,0-1-1,-1 1 0,10-2 1,0 1-1558,-13 0 3024,0 0 0,0 0-1,0 0 1,0 0 0,0-1 0,0 1 0,0 0 0,0 0-1,0-1 1,0 1 0,0 0 0,0-1 0,0 1-1,0-1 1,0 0 0,0 1 0,-1-1 0,1 1-1,0-1 1,0 0 0,-1 0 0,1 0 0,0 1 0,-1-1-1,1 0 1,-1 0 0,1 0 0,-1 0 0,0 0-1,1 0 1,-1-1 0,2-36-1253,-3 23 3356,-12 17 3715,13 0-5399,0 1 0,0 0 0,0-1 0,0 1 0,0 0 0,0-1 0,1 1 0,0-1 0,-1 1 0,1-1 0,0 1 0,2 4 0,-1-6-225,0 0 0,0 1 0,-1-1 0,1 0 0,0 0 1,0-1-1,0 1 0,0 0 0,0-1 0,0 1 0,0-1 0,0 0 0,0 1 1,0-1-1,0 0 0,0 0 0,4-1 0,8 1-29,-3 1 10,0-1 1,0-1-1,18-3 0,-25 3-13,0 0 0,0-1 0,0 0 0,0 1 0,0-1 1,-1 0-1,1-1 0,0 1 0,-1-1 0,0 1 0,0-1 0,0 0 1,3-4-1,-2 2 246,-1 1 0,0-1 1,0 0-1,0 0 0,-1 0 0,0-1 1,0 1-1,0-1 0,-1 1 0,1-1 1,-1 1-1,-1-1 0,1 0 0,-1 1 1,0-1-1,-1-9 0,1 4 14,0 10-170,-1 0 0,1 0 0,0 0 0,-1 0 0,1 0 0,-1 0 0,1 0 0,-1 0 0,1 0 0,-1 0-1,0 1 1,1-1 0,-1 0 0,0 0 0,0 1 0,0-1 0,1 0 0,-1 1 0,0-1 0,0 0 0,0 1-1,0 0 1,0-1 0,0 1 0,0-1 0,0 1 0,-1 0 0,1 0 0,0 0 0,0 0 0,0 0 0,0 0-1,0 0 1,0 0 0,0 0 0,-2 1 0,-1-1 32,0 0 1,0 1-1,0-1 0,0 1 0,1 0 1,-1 0-1,0 1 0,1-1 0,-1 1 1,-4 2-1,1 3-112,1 0 0,-1 1 0,1-1 0,1 1 1,0 0-1,0 1 0,0-1 0,1 1 0,0 0 0,1 0 0,0 0 0,1 1 0,0-1 0,0 1 0,1-1 1,0 1-1,0 0 0,1-1 0,1 1 0,-1 0 0,4 12 0,-3-19-175,0 0 0,0 0 0,0 0 0,0 0-1,1 0 1,-1-1 0,1 1 0,0 0 0,0-1 0,0 1-1,0-1 1,0 0 0,1 0 0,-1 0 0,0 0 0,1 0 0,0 0-1,-1-1 1,1 1 0,0-1 0,0 0 0,0 0 0,0 0-1,4 1 1,7 1-1234,1-1-1,-1-1 1,1 0 0,14-1-1,-18 0 356,-6 0 650,-1-1 1,0 0 0,1 0 0,-1 0-1,0 0 1,0 0 0,0-1 0,0 0-1,0 0 1,0 0 0,6-5 0,37-33-2397,-45 38 2706,-1 0 1,1-1 0,0 1 0,-1-1 0,0 1 0,1-1 0,-1 1 0,0-1 0,0 0 0,-1 0 0,1 0 0,-1 1-1,1-7 1,-1-44 226,-2 26 947,2 25-905,0-1 1,-1 1-1,0-1 0,0 1 0,1-1 1,-2 1-1,1-1 0,0 1 1,0 0-1,-1 0 0,-2-3 0,3 3 67,-1 0-1,1 0 1,0 0-1,0 0 0,0 0 1,0 0-1,0 0 0,0 0 1,0 0-1,1-1 0,-1-1 1,0 4-152,1-1 0,0 1 1,-1 0-1,1 0 0,-1 0 0,1 0 1,0-1-1,-1 1 0,1 0 1,-1 0-1,1 0 0,-1 0 1,1 0-1,-1 0 0,1 0 0,0 0 1,-1 0-1,1 0 0,-1 1 1,1-1-1,-1 0 0,1 0 1,0 0-1,-1 0 0,1 1 0,0-1 1,-1 0-1,1 0 0,-1 1 1,1-1-1,-1 1 0,1 185 5743,0-207-5134,0 16-637,1-1-17,0 1 1,0-1 0,1 0 0,-1 1 0,1 0 0,0-1 0,1 1-1,-1 0 1,6-8 0,34-42 473,-41 53-516,1 1 1,0-1-1,-1 1 0,1 0 1,0 0-1,0 0 0,-1 0 1,1 0-1,0 0 0,0 1 0,0-1 1,0 1-1,0-1 0,0 1 1,0 0-1,0 0 0,1 0 1,-1 0-1,0 0 0,0 0 0,0 0 1,0 1-1,0-1 0,0 1 1,0-1-1,0 1 0,0 0 1,0 0-1,-1 0 0,1 0 1,0 0-1,0 0 0,-1 1 0,1-1 1,-1 0-1,1 1 0,-1-1 1,0 1-1,1 0 0,-1-1 1,0 1-1,0 0 0,0 0 0,1 3 1,1 5-90,-1-1-1,0 1 1,0-1 0,0 18 0,-2 16-3852,0-20-1266,0-22 4957,0 0-1,0 0 1,1 0-1,-1 0 1,0 0-1,0 1 1,1-1-1,-1 0 1,1 0-1,-1 0 1,1 0-1,-1 0 1,1 0 0,0-1-1,-1 1 1,1 0-1,0 0 1,0 0-1,-1-1 1,1 1-1,0 0 1,0-1-1,0 1 1,0 0-1,0-1 1,0 1-1,0-1 1,0 0-1,0 1 1,0-1 0,1 0-1,-1 0 1,0 0-1,2 0 1,10 0-833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92 165 160,'2'-3'238,"1"-1"0,-1 1 0,0-1 0,0 0 0,0 1 0,0-1 0,-1 0-1,0 0 1,1 0 0,-1 0 0,-1-1 0,1 1 0,-1 0 0,1 0 0,-1 0 0,-1-1 0,1 1 0,-1-4 0,0 2 499,0 1 1,0-1-1,-1 0 1,1 1 0,-1 0-1,0-1 1,-1 1-1,1 0 1,-1 0-1,0 0 1,-6-7 0,6 11-207,1-1 1,0 1-1,0-1 1,0 1 0,-1 0-1,1 0 1,-1 0 0,1 0-1,-1 0 1,1 1-1,-1-1 1,-4 0 0,5 1-421,1 0 0,-1 0 0,1 0 0,0 0 0,-1 0 0,1 0 0,-1 0 0,1 0 0,-1 0 0,1 1 0,0-1 0,-1 1 0,1-1 0,0 1 0,-1-1 0,1 1 0,0 0 0,0 0 0,0-1 0,0 1 0,0 0 1,0 0-1,0 0 0,-2 2 0,1 4-43,0-1 1,0 1 0,0-1 0,1 1-1,0 0 1,0 0 0,1-1 0,0 11 0,0-16-73,1 0 1,-1 1-1,1-1 1,-1 0 0,1 0-1,-1 0 1,1 0 0,0 0-1,0 0 1,-1 0-1,1 0 1,0 0 0,0 0-1,0 0 1,0 0 0,0 0-1,0-1 1,0 1-1,1 0 1,-1-1 0,0 1-1,0-1 1,0 1 0,1-1-1,-1 0 1,0 1-1,0-1 1,1 0 0,-1 0-1,0 0 1,1 0 0,-1 0-1,2-1 1,3 2 13,-1-1 1,1-1 0,-1 1 0,0-1-1,1 0 1,9-3 0,-7-1 432,1-1 0,-1 1 0,-1-2 0,15-13 1,2-2 1051,-23 22-1462,-1 0 1,0 0 0,0 0 0,0 0 0,1 0 0,-1 0 0,0 0 0,0 0 0,0 0 0,1 0 0,-1 0-1,0 0 1,0 0 0,0 0 0,1 0 0,-1 0 0,0 0 0,0 0 0,0 0 0,1 1 0,-1-1-1,0 0 1,0 0 0,0 0 0,0 0 0,1 0 0,-1 0 0,0 1 0,0-1 0,0 0 0,0 0-1,0 0 1,1 0 0,-1 1 0,0-1 0,0 0 0,0 0 0,0 0 0,0 1 0,0-1 0,0 0-1,0 0 1,0 0 0,0 1 0,0-1 0,0 0 0,0 0 0,0 0 0,0 1 0,0-1 0,0 0-1,0 0 1,0 0 0,0 1 0,0 15-214,0-15 318,0 200 193,0-191-182,-1 0 0,0-1 0,-1 1 0,0-1 0,-1 1 0,0-1 0,-7 16 0,9-23-98,0 0-1,0 0 1,0 0-1,-1-1 1,1 1-1,0 0 1,-1-1 0,0 1-1,1-1 1,-1 1-1,0-1 1,0 0-1,0 0 1,0 1 0,0-1-1,0-1 1,0 1-1,0 0 1,-3 0-1,-3 1-572,0-1 1,-1 1-1,1-2 0,-11 1 0,18-2-65,0 1-1,0-1 1,0 0-1,0 1 1,0-1-1,1 0 0,-1 0 1,0 1-1,0-1 1,0 0-1,1 0 1,-1 0-1,0 0 1,1 0-1,-1 0 1,1 0-1,0 0 1,-1 0-1,1-1 1,0 1-1,-1 0 1,1 0-1,0 0 1,0 0-1,0 0 1,0-1-1,0-1 1,0-1-589,0-1-1,0 0 1,0 0 0,0 1 0,1-1 0,0 0-1,2-6 1,8-7-459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1 127 240,'30'-50'1685,"-21"35"110,0 0-1,1 0 0,11-13 1,-17 27-1012,-1 0 1,0 1 0,1-1-1,-1 1 1,1-1-1,-1 1 1,1 0 0,-1 1-1,1-1 1,-1 0-1,0 1 1,1 0 0,3 1-1,-5 1-699,-1 1-1,1-1 1,-1 1-1,0 0 1,0-1 0,0 1-1,0 0 1,-1 0-1,0 0 1,1 3-1,-3 50 33,0-24-108,2 62-4017,0-92 2042,26-30-11356,-14 8 12466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1 153 288,'21'-10'271,"0"-2"1,0-1-1,-1 0 0,-1-2 0,28-26 1,-46 39 154,1-1 0,-1 0 0,0 0 0,1 1 0,-1-1 0,0 0 0,-1 0 0,1 0 0,0-6 0,-4-4 7991,-5 12-4522,-16 5-1235,12 4-1789,0 1 1,1 0-1,0 0 0,1 1 0,-16 20 0,18-22-602,5-5-246,1 0 0,0 0 0,-1 1-1,2-1 1,-1 1 0,0-1 0,0 1 0,1-1 0,0 1-1,0 0 1,0 0 0,0-1 0,1 1 0,-1 0-1,1 0 1,0 0 0,0 0 0,1 5 0,-1-5-134,0-4-42,0 1 0,0-1 0,1 1 1,-1-1-1,0 1 0,0-1 0,0 1 0,1-1 0,-1 1 1,0-1-1,1 1 0,-1-1 0,0 1 0,1-1 0,-1 0 1,0 1-1,1-1 0,-1 0 0,1 1 0,-1-1 0,1 0 1,-1 0-1,1 1 0,-1-1 0,1 0 0,0 0 0,23 5-3910,36-6-2451,-42 1 4920,91-8-4110,-64 1 4840,65-19-1,-87 20 821,-1-1 0,0-1 0,29-15 0,-49 22 205,-1-1 1,0 1-1,1-1 1,-1 1-1,0-1 0,0 0 1,0 1-1,0-1 1,-1 0-1,1 0 0,0 0 1,-1 0-1,1 1 0,-1-1 1,0 0-1,1 0 1,-1-3-1,0 3 39,0 1 0,0 0 1,0 0-1,1 0 0,-1-1 0,-1 1 0,1 0 1,0 0-1,0 0 0,0 0 0,-1-1 0,1 1 1,0 0-1,-1 0 0,1 0 0,-1 0 0,1 0 1,-1 0-1,0 0 0,0 0 0,1 0 0,-1 0 1,0 0-1,0 1 0,0-1 0,0 0 0,0 1 1,-2-2-1,-9 0 1642,0 1 1,0 1 0,-14 1 0,3 0 494,19-1-2065,0 0-1,0 1 1,0 0-1,1 0 1,-1 0-1,1 0 1,-1 1 0,1 0-1,-1-1 1,1 1-1,0 0 1,0 0-1,0 1 1,0-1-1,0 1 1,0 0-1,1-1 1,-1 1 0,1 0-1,-4 7 1,-2 3 51,1 0 1,0 1 0,-8 25 0,14-38-328,1 0 0,0 0-1,-1 0 1,1 0 0,0 0 0,-1 0 0,1 0 0,0 0-1,0 0 1,0 0 0,0 0 0,0 0 0,0 0-1,0 0 1,0 0 0,1 0 0,-1 0 0,0 0-1,0 0 1,1 0 0,-1 0 0,1-1 0,-1 1-1,1 0 1,-1 0 0,1 0 0,-1 0 0,1-1 0,0 1-1,0 0 1,-1-1 0,1 1 0,0-1 0,0 1-1,0 0 1,-1-1 0,1 0 0,0 1 0,0-1-1,0 1 1,0-1 0,0 0 0,0 0 0,0 0-1,0 0 1,0 1 0,2-2 0,5 2-81,0-1 0,0 0 1,0-1-1,0 0 0,8-2 0,-3-1 99,-1-1 0,0 0-1,0-1 1,0 0-1,-1 0 1,1-1-1,-2-1 1,1 0 0,-1 0-1,16-18 1,-25 25 88,0 0 0,0 0 0,0 0 0,0 0 0,0 0 1,0-1-1,0 1 0,0 0 0,0 0 0,-1-1 0,1 1 0,-1-1 0,1 1 0,-1 0 1,1-1-1,-1 1 0,0-5 2182,0 40-1454,-1 8-824,0 15-644,4-21-2708,6-19-355,-8-15 2852,1-1 0,-1 0 0,1 0 0,0 0 0,0 0 0,0 0 0,-1 0 0,1 0 0,0 0 0,0-1 0,4 2 0,26-2-8742,-14-3 6953,-7-3 1312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13 320,'40'-11'1371,"-11"10"3624,-21 20-1292,-5-4-2615,0 0 0,-1 0 0,-1 0 1,0 1-1,-1-1 0,-3 21 0,1 13-3,2-43-1035,-1 0-1,0-1 0,0 1 0,0-1 0,-1 1 0,0-1 0,0 0 0,0 0 0,0 0 0,-1 0 1,0 0-1,0 0 0,-5 4 0,5-4-497,-1-1 0,0-1 0,0 1 1,0-1-1,-8 6 0,9-7-492,1-1 1,-1 0-1,0 1 1,1-1 0,-1 0-1,0-1 1,0 1-1,0 0 1,0-1-1,-4 1 1,-13-1-1524,1 0 409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55 912,'-1'-2'247,"-1"1"-1,1-1 1,-1 0-1,1 0 1,0 0-1,0 0 1,0-1-1,0 1 0,1 0 1,-1 0-1,0 0 1,1-1-1,0 1 1,-1 0-1,1-1 1,0 1-1,0 0 0,1-5 1,-1 7-135,0-1-23,0 1 0,0-1 0,0 1 0,0 0 0,0-1 0,-1 1 0,1 0 0,0-1 0,0 1 0,0-1 0,0 1 0,-1 0 0,1-1 0,0 1 0,0 0 0,-1 0 0,1-1 0,0 1 0,0 0 0,-1 0 0,1-1 0,0 1 0,-1 0 0,1 0 0,0 0 0,-1-1 0,1 1 0,0 0 0,-1 0 0,1 0 0,-1 0 0,1 0 0,0 0 0,-1 0 0,-20 2 3705,-12 11 158,25-3-3090,0 0 0,1 1 0,1-1-1,-10 21 1,14-25-724,0 0 0,0 0 0,0 0 0,1 0 0,0 1 0,0-1 0,1 0 0,0 1 0,0-1 0,0 0 0,2 10 0,-1-14-132,0-1 0,-1 1 1,1-1-1,0 1 0,0-1 0,0 0 1,0 1-1,0-1 0,0 0 0,0 0 1,1 0-1,-1 0 0,0 0 0,1 0 1,-1 0-1,0 0 0,1-1 0,-1 1 1,3 0-1,34 11 25,-29-10-46,6 0-431,0 0 0,0-1 0,0 0 0,30-3 0,-1 0-2673,-36 2 1754,0 0 0,1 0 0,-1-1 1,0 0-1,0-1 0,0 1 0,0-2 0,15-5 0,-20 6 1200,0 0 1,0 0-1,-1 0 1,1 0-1,-1 0 1,1-1-1,-1 1 1,0-1-1,0 1 1,0-1-1,0 0 1,0 0-1,-1 0 1,1 0-1,-1 0 1,0 0-1,0 0 1,0 0-1,0-1 1,-1 1-1,1 0 1,-1-1-1,0 1 1,0-5-1,0-31 4565,2 70-3136,2-17-1248,-1 0-1,-1 0 0,0 1 1,-1-1-1,-2 28 0,1-18-512,0-22 415,0-2 35,0 1 0,0-1 0,-1 1 1,1-1-1,0 1 0,0-1 0,0 1 1,0-1-1,0 1 0,0 0 0,0-1 1,0 1-1,0-1 0,0 1 0,0-1 1,1 1-1,-1-1 0,0 1 0,0-1 1,0 0-1,1 1 0,-1-1 0,0 1 1,0-1-1,1 1 0,-1-1 0,0 0 0,1 1 1,-1-1-1,1 0 0,-1 1 0,0-1 1,1 0-1,-1 1 0,1-1 0,-1 0 1,1 0-1,-1 0 0,1 0 0,-1 1 1,1-1-1,-1 0 0,1 0 0,-1 0 1,1 0-1,-1 0 0,2 0 0,6-8-2348,-1-11 1754,5-5-135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51 137 128,'0'-33'304,"0"2"208,-14 4 161,4 8 159,10 5 113,-14 2-1,1 12 721,13 12-1553,0 9-352,0-2-561,13 1-431,6-1-145,13 0-1024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71 256,'-14'-7'2022,"6"-1"-605,-6-7 6291,-13 14-108,-21 0 168,45 1-7488,-1 1 0,0-1 0,1 1 0,-1 0 0,1 0 0,-1 0 0,1 0 0,0 1 0,-7 2 0,8-2-319,-1-1 0,1 1 0,-1-1 0,1 1 0,-1 0 0,1 0 0,0 0 1,0 0-1,0 0 0,0 0 0,0 0 0,1 1 0,-1-1 0,1 1 0,-1 0 0,1-1 0,0 1 0,0 0 0,0-1 1,0 1-1,1 0 0,-1 0 0,1 0 0,0 0 0,0 0 0,0 0 0,0 0 0,1 5 0,0-7-98,0 0 0,0 1-1,0-1 1,0 0-1,1 0 1,-1 0 0,0 0-1,1 0 1,-1 0 0,0 0-1,1 0 1,-1-1-1,1 1 1,0 0 0,-1-1-1,1 1 1,0-1-1,-1 0 1,1 0 0,0 0-1,-1 1 1,1-2 0,1 1-1,45-2-889,-43 1 1017,-1-1 0,1 0 0,-1 0 0,0 0 0,0-1 0,0 1 1,0-1-1,0 0 0,0 0 0,-1 0 0,1-1 0,-1 1 0,0-1 0,0 0 0,0 0 1,3-7-1,2-4 1275,-1 0 0,0 0 0,6-23 1,-12 67-274,2 44-7432,-3-20 105,0-18-1355,3-34 4391,14-5 1353,-14 1 1625,1 0 1,-1 0-1,1 0 1,-1 0-1,0-1 1,0 1 0,4-8-1,13-14-242,-17 21 650,1 0 0,-1 0 0,1-1 0,-1 1 1,-1-1-1,1 1 0,-1-1 0,0 0 0,0 0 0,0 0 0,0 0 0,0-6 1,1-36 15129,-11 67-12374,5-11-2287,0 0 1,1 1 0,0 0 0,1-1 0,0 1 0,0 17-1,1-26-566,1 0-1,-1 0 1,0 0-1,1 0 0,-1-1 1,1 1-1,0 0 0,-1 0 1,1 0-1,0 0 0,-1 0 1,1-1-1,0 1 0,0 0 1,0-1-1,-1 1 0,1 0 1,0-1-1,0 1 1,0-1-1,0 0 0,0 1 1,0-1-1,0 0 0,0 1 1,0-1-1,0 0 0,0 0 1,2 0-1,35 2-836,-35-2 770,2 0 296,1 0 0,-1 0 1,1-1-1,-1 0 0,1 0 0,-1 0 0,0-1 0,0 0 1,0 0-1,0 0 0,0-1 0,0 0 0,8-5 0,16-7 5857,5 13-5759,-23-6-7765,24-14-16634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286 138 768,'-15'-10'626,"-6"-6"1412,-34-18 0,48 30-1553,0 1 1,-1 0-1,1 0 1,-1 0-1,0 1 1,1 0-1,-1 1 1,0 0-1,-10-1 1,-59 2 2395,76 1-2866,0-1 1,0 1-1,0 0 1,0-1-1,0 1 0,0 0 1,0 0-1,0-1 1,1 1-1,-1 0 0,0 0 1,1 0-1,-1 0 0,0 0 1,1 0-1,-1 0 1,1 0-1,-1 0 0,1 2 1,-1-2 4,-3 37 44,1-31-56,1 0 1,0 1-1,1-1 0,-1 0 0,1 0 0,0 8 0,1-13-10,1-1 0,-1 1 0,0-1 0,0 0-1,0 1 1,1-1 0,-1 0 0,1 1 0,-1-1-1,1 0 1,-1 1 0,1-1 0,0 0-1,0 0 1,-1 0 0,1 0 0,0 0 0,0 0-1,0 0 1,0 0 0,1 0 0,-1 0-1,0 0 1,0-1 0,0 1 0,1 0 0,-1-1-1,0 1 1,1-1 0,-1 1 0,0-1-1,1 0 1,-1 0 0,1 0 0,-1 1 0,0-1-1,1-1 1,1 1 0,2 0 6,3 0 47,0 0-1,-1 0 1,1-1 0,-1 0-1,8-2 1,-12 2-21,-1 0 1,1 0 0,-1 0-1,1-1 1,-1 1 0,0-1 0,1 0-1,-1 1 1,0-1 0,0 0-1,0-1 1,0 1 0,-1 0-1,1 0 1,-1-1 0,2-2 0,14-24 429,-11 21-23,0-1 1,-1 0 0,0 0-1,-1 0 1,0-1 0,-1 1-1,0-1 1,0 0 0,-1 0-1,2-16 1,-4 10 476,1 26-573,4 26-267,53 114-4042,-57-146 3442,0-1 0,1 1 0,-1-1 0,1 1 0,0-1 0,0 1 0,0-1 0,0 0 0,1 0 0,-1 0 0,1-1-1,0 1 1,0-1 0,0 1 0,4 1 0,19 18-5943,-19-10 5442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0 169 240,'0'-20'-45,"0"-12"4603,0 22-134,0 33-2969,1-18-1394,-1 0 1,1-1-1,0 1 1,0 0-1,1-1 1,-1 0-1,3 5 1,-2-5-32,0 0-1,-1 0 1,1 0-1,-1 0 1,0 0-1,0 8 1,0-11-14,0-1 1,-1 0-1,1 1 1,0-1-1,-1 0 1,1 0-1,0 1 1,-1-1-1,1 0 1,0 0-1,-1 0 1,1 0-1,0 0 1,-1 0-1,1 0 1,0 0-1,0 0 1,-1 0-1,2 0 1,2-3 2590,-5-25-1573,1 11-672,0 0 0,3-24 0,-3 37-351,1-1-1,0 1 1,0 0-1,1-1 1,-1 1-1,1 0 1,0 0-1,0 0 1,0 0-1,1 0 1,-1 0-1,1 0 1,6-5 0,-8 8-10,0 0 1,0 0 0,0 0 0,1 0 0,-1 0 0,0 0 0,0 1 0,1-1 0,-1 1-1,0-1 1,1 1 0,-1-1 0,1 1 0,-1 0 0,0-1 0,1 1 0,-1 0-1,1 0 1,-1 0 0,1 0 0,-1 0 0,1 1 0,-1-1 0,0 0 0,1 1 0,-1-1-1,1 1 1,-1-1 0,0 1 0,1 0 0,-1 0 0,0-1 0,0 1 0,0 0-1,0 0 1,0 0 0,0 0 0,0 0 0,0 1 0,0-1 0,0 0 0,0 0 0,-1 1-1,1-1 1,0 0 0,-1 1 0,1-1 0,-1 0 0,0 1 0,1 1 0,-1 79 8,1-81 86,1-1 0,-1 1 0,1-1 0,0 1 1,-1-1-1,1 0 0,-1 0 0,1 0 0,0 0 0,-1 0 0,1 0 0,0 0 0,-1-1 0,3 1 0,22-21 441,-24 19-517,0 0 1,0 0-1,0 0 1,0 0-1,1 1 1,-1-1-1,0 0 1,1 1-1,0 0 1,-1-1-1,1 1 1,0 0 0,-1 1-1,1-1 1,0 0-1,4 0 1,11 1 141,-14-1-115,0 1-1,0 0 1,0 0 0,-1 0-1,1 1 1,0-1 0,0 1-1,0 0 1,4 1 0,-6 0-36,-1-1 0,0 0 0,1 0 0,-1 1 0,0-1 0,0 1 0,0-1 0,0 1 0,0-1 0,0 1 0,0 0 0,0-1 0,-1 1 0,1 0 0,-1 0 0,1-1 0,-1 1 0,0 0 0,0 0 0,1 0 0,-1 0 0,-1-1 0,1 5 0,0 2-220,0 49 12,0-22-5567,18-33-995,-14-3 6020,-1 1 504,1-1 0,-1 0-1,0 0 1,0 0-1,1-1 1,-1 1 0,0-1-1,0 0 1,-1 0 0,1 0-1,0 0 1,0 0 0,-1 0-1,0-1 1,1 1 0,-1-1-1,0 0 1,0 0-1,0 0 1,-1 0 0,1 0-1,1-4 1,3-5 394,-1-1 0,-1 0 0,1-1 1,2-20-1,-3 7 2843,-1-43 2207,-2 91-3536,3 30-689,-3-36-918,0 1 1,1-1-1,7 28 0,-8-42-127,-1 0 0,1 0 0,0 1 0,0-1 0,-1 0 0,1 0 0,0 0 0,0 0 0,0 0 0,0-1 0,0 1 0,0 0 0,0 0 0,0-1 0,0 1 1,1 0-1,0 0 0,-1-1-27,-1 0 1,0 0 0,1 0 0,-1 1 0,1-1 0,-1 0-1,0 0 1,1 0 0,-1 0 0,1 0 0,-1 0 0,0 0-1,1 0 1,-1 0 0,1 0 0,-1 0 0,0 0 0,1 0-1,-1 0 1,1 0 0,-1 0 0,0-1 0,1 1-1,-1 0 1,0 0 0,1 0 0,-1-1 0,0 1 0,1 0-1,-1 0 1,0-1 0,1 1 0,-1 0 0,0-1 0,0 1-1,0 0 1,1-1 0,-1 1 0,0 0 0,0-1 0,0 1-1,0-1 1,1 1 0,-1 0 0,0-1 0,0 1-1,0-1 1,0 1 0,0-1 0,0-7-642,1 0 1,1 0-1,-1 0 0,5-11 1,-3 10 442,-1 1-1,0-1 1,0 0 0,0-15 0,-2-45-368,1 67 270,3 2-70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1 480,'-128'0'9023,"122"0"-8758,1 1 0,0-1 0,0 1 0,0 1 1,0-1-1,0 1 0,0 0 0,0 0 0,0 0 0,1 1 0,-1 0 0,1 0 0,0 0 0,0 0 1,0 1-1,0-1 0,0 1 0,1 0 0,-1 0 0,1 0 0,0 1 0,-2 5 0,2-6-239,1 0-1,0 1 0,0-1 1,0 1-1,1-1 1,0 1-1,0 0 0,0 0 1,0-1-1,1 1 0,0 0 1,0 0-1,0 0 0,0 0 1,1-1-1,0 1 0,0 0 1,0 0-1,1-1 0,-1 1 1,1-1-1,0 1 0,0-1 1,5 7-1,10 9-130,-11-13 595,0 0-1,-1 0 1,0 1-1,5 9 0,-8-13 178,-1 0 0,1-1-1,-1 1 1,0 0 0,-1 0 0,1 0-1,-1 0 1,1 4 0,-2-7-575,1 0 1,-1 0 0,1 0 0,-1-1 0,1 1 0,-1 0 0,0 0 0,1 0 0,-1-1 0,0 1 0,0 0 0,1 0-1,-1-1 1,0 1 0,0-1 0,0 1 0,0-1 0,0 1 0,0-1 0,0 0 0,0 1 0,0-1 0,0 0-1,0 0 1,0 0 0,0 0 0,0 0 0,0 0 0,0 0 0,-2 0 0,-47-1-575,32 1-657,8 0 1,-31 0-8831,25 19-1639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0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216 107 1056,'7'-30'2001,"2"-14"3265,-13 12 12164,-21 36-13100,21-2-3999,0 1-1,0 1 1,0-1-1,0 1 1,1-1-1,-1 1 1,-3 6 0,-5 6-292,-10 10-39,1 0 0,1 2 0,1 1 0,2 0 0,-25 60 0,39-81 0,0 0 0,0 0 0,1 0 0,1 0 0,-1 1 0,1-1 0,1 0 0,-1 1 0,1-1 0,1 1 0,0-1 0,0 0 0,1 1 0,4 14 0,-4-19 0,0 1 0,0-1 0,0 0 0,0 0 0,1 0 0,0 0 0,0-1 0,0 1 0,0-1 0,0 1 0,1-1 0,0 0 0,-1-1 0,1 1 0,0-1 0,0 1 0,1-1 0,-1 0 0,0-1 0,1 1 0,-1-1 0,1 0 0,-1 0 0,1 0 0,0 0 0,-1-1 0,7 0 0,30 1-45,-27 0-8,0 0 1,0-1 0,0 0 0,0-2-1,0 1 1,-1-1 0,1-1-1,0-1 1,22-8 0,-25 7-1462,13-6-2903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0 528,'-21'0'4122,"33"0"4126,19 0-1274,-16 0-8864,130 0 5198,-145 13-2321,-1-6-810,-1 0 1,0 0-1,0-1 0,0 1 1,-1 0-1,0-1 1,0 0-1,-1 1 0,0-1 1,0 0-1,0-1 1,-1 1-1,-9 8 0,-13 20 587,4-2 26,8-13-352,-17 32 0,28-45-396,1 0 0,1 1-1,-1 0 1,1 0 0,0-1 0,0 1-1,1 0 1,0 0 0,0 10-1,29-3 319,-21-13-345,0 1-1,0-1 0,1-1 0,-1 1 0,0-1 1,1 0-1,7-2 0,14 1 3,0 2-24,-21 0-1,1 0 0,-1 0 0,1-1-1,0-1 1,-1 0 0,15-3 0,-17 0-930,3-23-21652,3 26 20373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248 103 448,'3'-7'659,"1"0"1,-2-1-1,1 0 0,-1 0 0,-1 0 1,1 1-1,-1-1 0,0-1 0,-1-12 5062,-5 21-5245,1 0 0,0 1 1,0-1-1,0 1 0,-1 0 1,1 0-1,-4 2 0,2 0-328,0 0-1,0 1 1,1-1-1,-1 2 1,1-1 0,-5 5-1,7-6-36,-147 139 892,147-139-975,-1 1 0,1 0 0,0 0 0,0 0 0,0 0 0,1 1 0,0-1 0,0 1 0,0 0 0,0 0 0,-1 5 0,3-8 105,3-2-90,1-1-1,-1 0 0,1 1 0,-1 0 0,0 0 1,1 0-1,-1 0 0,6 1 0,6 0 37,-9-1-57,0 0-1,0-1 0,0 0 0,-1 0 1,1-1-1,0 1 0,-1-1 0,1-1 1,-1 1-1,0-1 0,8-5 0,3-3 170,-1-1 0,16-17 0,7-5 721,-35 30-683,1 0-1,-1 0 1,0 0 0,0 0 0,0 0 0,-1-1 0,4-6-1,1 0 1586,-6 36-752,-1 84 583,0-36-4851,28-73-7903,-25 0 10561,0-1 0,0 0 0,0 0 0,0 0 0,0 0 0,0 0 0,0 0 0,0-1 0,-1 1 0,1-1 0,3-2 0,32-29-2194,-19 17 1743,12-8 103,-15 12 674,0 0 1,27-29 0,-39 37 394,-1-1 0,1 1 0,-1-1 0,0 0 0,0 0 0,0 0 0,-1-1 0,0 1 0,0 0 0,0-1 0,-1 0 0,0 1 0,0-1 1,0-10-1,-1-42 10877,0 61-10223,2 14-439,1 0 0,1 0 0,9 26 0,0 3-238,-12-39-91,5 13 498,-2 1 0,-1 0 0,2 31 0,-23-50-208,6-1-361,5-1-39,0 0 0,0 0-1,0-1 1,0 0 0,-12-3 0,17 4-107,1-1 0,-1 1-1,1-1 1,-1 0 0,1 0 0,0 0 0,-1 0 0,1 0 0,0 0-1,0 0 1,-1 0 0,1-1 0,0 1 0,0 0 0,1-1-1,-1 1 1,0-1 0,0 1 0,1-1 0,-1 1 0,1-1 0,-1 1-1,1-1 1,0 0 0,-1 1 0,1-1 0,0 0 0,0 1 0,0-3-1,1-2-172,-1 0 0,1 0-1,0-1 1,0 1 0,0 0-1,1 0 1,0 0 0,0 0-1,1 0 1,0 1 0,0-1-1,0 1 1,1 0 0,-1 0-1,1 0 1,5-5 0,-3 4 471,1 1 1,0-1-1,0 1 1,0 0 0,0 1-1,1 0 1,0 0-1,0 0 1,0 1-1,0 1 1,9-3 0,-8 4 683,-1 0 1,1 0 0,0 1 0,11 1 0,3 0-302,17 11-3175,-38-12 2397,-1 0 0,1 0 1,-1 0-1,1 1 0,0-1 0,-1 0 0,1 1 0,-1-1 0,1 1 1,-1 0-1,1 0 0,1 1 0,-1-1-3,-1 0 0,1 0-1,-1-1 1,1 1 0,-1 0 0,1-1 0,0 1-1,-1-1 1,1 1 0,0-1 0,-1 0 0,4 0-1,65 0-4852,-58 0 4241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59 128,'2'-5'221,"-1"1"1,0-1-1,0 0 0,0 1 0,-1-1 1,0 0-1,0 1 0,0-6 0,0-1 7571,0 14-5751,-1 0-1679,1-1 0,0 1 1,-1-1-1,0 1 0,1-1 0,-1 1 0,0-1 1,-3 5-1,3-4-99,-1 0 0,1 0 1,0 0-1,0 0 1,0 0-1,0 0 0,0 0 1,1 1-1,-1 4 1,1 23 1054,-2 1 1,-7 39 0,7-53-1216,0 0-1,1 1 1,3 24-1,-1-5-1046,-1-36-358,11-2-6751,-7 0 7164,0-1-1,0 0 0,0 0 0,0 0 0,8-3 1,42-27-3138,-42 23 3355,15-10-244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61 104 128,'5'-5'215,"-1"1"0,1-2 0,-1 1 0,0 0 0,0-1 0,-1 0 0,0 0 0,4-8 0,-6 9 1029,1-1-1,-1 0 1,0 0-1,0 1 1,-1-13 2625,-2 18-3377,0 0 0,-1 0 0,1 0 1,0 1-1,-1-1 0,1 1 0,0 0 1,-1-1-1,1 1 0,0 0 0,0 0 1,0 0-1,0 1 0,0-1 1,0 1-1,0-1 0,0 1 0,1-1 1,-3 4-1,-1 1-58,1 1 0,0 0 0,0 1-1,-4 10 1,-7 14 1075,11-22-1361,0 1 1,1 0-1,0-1 0,0 1 0,1 0 0,1 0 1,0 1-1,1-1 0,1 20 0,-1-7-147,1-23-2,-1 0 0,1 0 0,0 0 0,-1 0 0,1 0 0,0 0 0,0 0 0,0 0 0,-1-1 0,1 1-1,0 0 1,0 0 0,0-1 0,0 1 0,0-1 0,0 1 0,1-1 0,-1 1 0,0-1 0,0 0 0,0 1-1,0-1 1,1 0 0,-1 0 0,0 0 0,0 0 0,0 0 0,0 0 0,2-1 0,50 1-37,-39-1-4,-8 1 30,0-1 0,1 1 0,-1-1 0,0-1 0,0 1 0,0-1 0,-1 0 0,1-1 0,0 1 0,-1-1 0,0 0 0,1 0 0,-1-1-1,0 0 1,-1 0 0,1 0 0,-1 0 0,0-1 0,7-8 0,-6 5 178,0 0 1,0 0-1,-1 0 0,0-1 1,0 1-1,-1-1 0,0 0 1,-1 0-1,0 0 0,0-1 1,-1 1-1,1-12 0,-2 18-118,0 1-1,0 0 1,0-1-1,-1 1 0,1 0 1,0-1-1,-1 1 1,0 0-1,1 0 0,-1 0 1,0-1-1,0 1 1,0 0-1,0 0 0,-1 0 1,1 1-1,-3-4 1,1 3-141,0 0 0,0 0 0,-1 0 0,1 0 0,0 1 0,-1-1 1,1 1-1,-1 0 0,1 0 0,-8-1 0,-36-1-4885,26 8-479,20-5 5042,0 1 1,1-1 0,-1 0-1,1 1 1,-1-1 0,1 0-1,-1 1 1,0 0-829,1 0 829,-1-1-1,1 1 1,0-1 0,-1 1-1,1 0 1,0-1 0,-1 1 0,1-1-1,0 1 1,0 0 0,0-1-1,0 1 1,0 1 0,0 6-2785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59 416,'19'-23'1826,"-18"21"-1474,1-1 0,-1 1 1,1 0-1,-1 0 0,1 0 1,0 0-1,0 0 1,0 0-1,0 0 0,0 0 1,0 1-1,0-1 0,1 1 1,-1 0-1,0 0 1,1 0-1,-1 0 0,1 0 1,0 0-1,-1 1 0,1-1 1,3 1-1,7-1 786,-7 1-715,-1-1 1,0 1-1,1 0 0,-1 0 1,0 1-1,1-1 1,-1 1-1,0 1 1,0-1-1,0 1 0,1-1 1,-2 1-1,1 1 1,0-1-1,0 1 1,-1 0-1,1 0 1,7 7-1,-1 2 23,1 0 0,-1 1 0,-1 0 0,-1 0 0,0 1 0,14 30 0,-20-37-396,0 0 1,-1 0 0,0 1 0,0-1 0,-1 0 0,0 1-1,0-1 1,-1 1 0,0-1 0,-1 1 0,1-1 0,-1 1-1,-1-1 1,1 1 0,-1-1 0,0 0 0,-7 13-1,0-2-53,-1 0-1,-1 0 0,-1-1 0,-1 0 0,-18 19 0,25-30-345,0 0 0,0 0 0,0-1 0,0 0 0,-1 0 0,0-1 0,0 0 0,0 0 0,-1 0 0,1-1 0,-1 0 0,0-1 0,1 1 0,-1-2 0,-15 3 0,-61-4-12030,63 0 9745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34 784,'0'-2'165,"0"1"-1,-1-1 1,1 1-1,0-1 1,-1 1 0,1-1-1,-1 1 1,1-1-1,-1 1 1,0 0-1,0-1 1,1 1-1,-2-1 1,-3-11 10489,4 17-10268,0-1-1,0 1 1,1-1-1,0 1 1,0 0-1,0-1 1,0 1-1,1 0 0,-1-1 1,3 7-1,0 12 394,-1 193 1263,-3-117-2054,1-95-316,0-16-9762,0-41 4002,0-28 2582,0 56 2743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59 304,'3'-2'228,"-1"0"1,0 0-1,1 1 0,-1-1 1,1 1-1,-1-1 0,1 1 1,0 0-1,3-1 0,16-1 4708,-21 4-4712,-1-1-1,1 0 0,0 1 0,-1-1 0,1 1 1,-1-1-1,1 0 0,0 1 0,-1 0 0,1-1 1,-1 1-1,1-1 0,-1 1 0,0-1 0,1 1 1,-1 0-1,0-1 0,1 1 0,-1 0 0,0 0 1,0-1-1,1 1 0,-1 0 0,0-1 0,0 1 1,0 0-1,0 0 0,0 0 0,1 28 5137,-1-25-4309,1 34 3339,0-26-4087,0 0 1,-1 1 0,0-1-1,-1 0 1,-1 0 0,0 0 0,0 0-1,-5 12 1,-1 10-1892,8-12-2349,0-20 3449,0-18-13304,0 13 12873,0-4 233,1 0 1,0-1-1,0 1 1,1 0 0,0 1-1,4-10 1,2-2 51,0 1 0,21-31 1,-1 5 623,-20 28 565,2 1-1,0-1 1,21-22 0,3 13 6613,-36 36-3793,-3-4-2458,-1 0-1,1-1 0,-1 0 1,-1 0-1,1 0 0,-1 0 1,-8 4-1,-22 25 3060,26-25-2504,-26 35 2106,36-44-3504,0-1 1,0 1 0,0 0 0,0-1 0,0 1 0,0 0 0,0 0 0,1 0 0,-1 0 0,1 0 0,-1-1 0,1 1 0,0 0 0,0 0 0,0 0 0,0 0 0,0 0 0,0 0-1,0 0 1,1 0 0,-1 0 0,1 0 0,1 3 0,-1-4-75,0 0 1,0 0-1,0 0 0,0-1 0,0 1 0,0 0 0,0-1 0,0 1 1,0-1-1,1 1 0,-1-1 0,0 0 0,0 1 0,1-1 1,-1 0-1,0 0 0,3 0 0,28 0-456,-19-1 61,14 1-1478,-1-1 1,30-6-1,14-11-11315,-67 17 11749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32 400,'-3'-1'344,"0"0"1,0 0-1,0 0 0,-1 1 0,1-1 1,0 1-1,0 0 0,-1 0 0,1 0 1,-3 0-1,3 1 111,1-1 0,-1 0 1,0 1-1,1-1 0,-1-1 1,1 1-1,-1 0 0,1-1 1,-1 1-1,1-1 0,-1 0 1,1 1-1,0-1 0,-1 0 1,-3-3-1,5 3 184,0 0 0,-1 0 0,1 0 0,0 0 1,-1 0-1,1 0 0,-1 0 0,0 1 0,1-1 0,-1 0 0,0 1 0,-2-1 0,3 1-285,-1 0-1,1 0 1,0 0-1,-1 0 0,1 0 1,0 1-1,-1-1 1,1 0-1,0 1 0,0-1 1,-1 1-1,1-1 1,-1 2-1,-1 0-46,0 0 0,1 0 0,-1 0 0,1 1 1,0-1-1,0 1 0,0 0 0,0 0 0,0 0 0,-2 6 0,-4 5-65,4-9-222,1 1 1,1-1-1,-1 0 0,1 1 0,0-1 1,-1 7-1,2-11-47,1 0 1,0-1-1,0 1 1,0 0-1,0 0 0,0 0 1,0 0-1,1-1 1,-1 1-1,0 0 0,0 0 1,0-1-1,1 1 0,-1 0 1,0 0-1,1-1 1,-1 1-1,1 0 0,-1-1 1,1 2-1,1-1-52,-1-1 1,0 1-1,0 0 0,1 0 0,-1-1 1,1 1-1,-1-1 0,0 1 0,1-1 0,-1 0 1,1 0-1,-1 1 0,1-1 0,-1 0 1,2-1-1,4 1-49,0-1 1,-1 0 0,1-1-1,-1 0 1,0 0-1,1 0 1,-1-1 0,0 0-1,-1 0 1,1 0-1,0-1 1,-1 0-1,9-8 1,-7 7 365,-1-2 0,0 1 0,0-1 1,0 0-1,-1 0 0,0 0 0,0-1 0,-1 1 0,7-17 0,-11 45 362,0 20-5851,1 19-6948,-1-59 11983,0-1 1,0 1-1,0-1 0,0 0 0,0 1 0,0-1 1,0 1-1,0-1 0,0 0 0,0 1 0,0-1 1,1 0-1,-1 1 0,0-1 0,0 1 1,0-1-1,1 0 0,-1 0 0,0 1 0,1-1 1,-1 0-1,0 1 0,0-1 0,1 0 1,-1 0-1,1 1 0,12 0-2136,9-10 808,-15 1 1510,1 0 0,-1-1 0,-1 1 0,0-2-1,6-11 1,-8 13 1184,0 0 0,7-13 13926,-11 53-9445,0-24-5442,0 1-1,0 0 1,-1 0-1,-1 0 1,1-1-1,-1 1 1,-5 12-1,6-19-60,1-17-688,2 10 488,-1 0-1,1 0 1,0 0 0,1 1-1,-1-1 1,1 0 0,0 1-1,0 0 1,0-1-1,1 1 1,-1 1 0,1-1-1,0 0 1,0 1 0,0 0-1,1 0 1,-1 0 0,1 0-1,0 1 1,-1 0 0,1 0-1,0 0 1,0 0 0,0 1-1,9-1 1,-13 2 94,0 1-1,0-1 1,0 1-1,0-1 1,-1 1-1,1-1 1,0 1 0,0 0-1,0-1 1,-1 1-1,1 0 1,0 0-1,-1-1 1,1 1 0,0 0-1,-1 0 1,1 0-1,-1 0 1,0 0-1,1 0 1,-1 0-1,0 0 1,1 0 0,-1 0-1,0 0 1,0 0-1,0 0 1,0 0-1,0 0 1,0 1 0,0 43-331,0-34-326,0 5-9,5 4-5807,-4-19 6092,0 0 0,-1-1 0,1 1 0,0 0 0,0-1 0,-1 1 0,1-1 0,0 1-1,0-1 1,0 1 0,0-1 0,0 0 0,0 1 0,0-1 0,0 0 0,0 0 0,0 0 0,0 0-1,0 0 1,0 0 0,0 0 0,0 0 0,0 0 0,0 0 0,-1 0 0,1-1 0,0 1 0,0 0-1,0-1 1,0 1 0,0 0 0,0-1 0,0 1 0,-1-1 0,2-1 0,11-4-756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93 160,'0'-2'90,"0"-1"1,0 0-1,-1 1 1,0-1-1,1 0 0,-1 1 1,0-1-1,-2-4 0,-3-14 922,-5-14 2416,12 35-3299,-1-1 0,1 0 0,0 1 0,-1-1 0,1 0 0,0 1 0,0-1-1,-1 1 1,1-1 0,0 1 0,0 0 0,0-1 0,-1 1 0,1 0 0,0 0 0,0-1 0,0 1 0,0 0-1,0 0 1,0 0 0,0 0 0,-1 0 0,1 0 0,1 0 0,36 1 549,-26-1-457,85 0 83,-95 0-257,0 0 1,0 0-1,-1 1 0,1-1 0,0 0 0,-1 1 1,1-1-1,0 1 0,-1 0 0,1-1 0,0 1 1,-1 0-1,1 0 0,-1 0 0,0 0 0,1 0 1,-1 1-1,0-1 0,0 0 0,0 1 0,1-1 1,-1 1-1,-1-1 0,1 1 0,0-1 1,0 1-1,0-1 0,-1 1 0,1 0 0,-1-1 1,0 1-1,1 0 0,-1 0 0,0-1 0,0 1 1,0 0-1,0 0 0,0-1 0,0 1 0,-1 0 1,1 0-1,-1-1 0,1 1 0,-1 0 0,0-1 1,1 1-1,-1-1 0,-1 3 0,-7 4 290,0 0-1,0-1 0,0 0 1,-1 0-1,0-1 0,0-1 1,-17 7-1,2 1 25,-4 4 187,22-12-370,0 0 0,-1-1 0,1-1 0,-13 6 0,19-9-175,0 0 0,0 1-1,0-1 1,0 0 0,0 1 0,0-1-1,0 1 1,0 0 0,0-1 0,1 1-1,-1 0 1,0-1 0,0 1-1,1 0 1,-1 0 0,0 0 0,1 0-1,-1-1 1,1 1 0,-1 0-1,1 0 1,0 0 0,-1 0 0,1 0-1,0 0 1,0 0 0,0 0 0,0 0-1,-1 0 1,2 0 0,-1 1-1,0-1 1,0 0 0,0 0 0,0 0-1,0 0 1,1 0 0,-1 0 0,1 0-1,-1-1 1,0 1 0,1 0-1,0 0 1,-1 0 0,1 0 0,0 1-1,4 1-36,-1 0-1,1-1 0,0 1 1,0-1-1,0 0 0,0 0 1,0 0-1,7 1 0,26 10-405,-9 0 88,38 10 0,-15-5 234,-50-17 145,-1 0 1,1-1-1,-1 1 0,0 0 0,1 0 1,-1 0-1,0 0 0,0 0 0,0 0 0,0 0 1,0 1-1,0-1 0,0 0 0,0 1 0,0-1 1,0 1-1,-1-1 0,1 0 0,-1 1 0,1 0 1,-1-1-1,1 1 0,-1 2 0,0-3 9,0 0-1,0 0 1,0 0-1,0-1 0,0 1 1,0 0-1,0 0 1,0 0-1,0 0 1,-1 0-1,1 0 0,0-1 1,-1 1-1,1 0 1,0 0-1,-1 0 1,1-1-1,-1 1 0,0 0 1,1-1-1,-1 1 1,1 0-1,-1-1 1,0 1-1,0-1 1,1 1-1,-1-1 0,0 1 1,0-1-1,1 0 1,-1 1-1,0-1 1,0 0-1,0 0 0,0 1 1,0-1-1,0 0 1,1 0-1,-2 0 1,-93 0-343,93 0-1169,17 0-10724,8 0 10549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35 1008,'-11'-6'562,"0"1"-1,0 1 0,0-1 0,0 2 1,-1 0-1,1 0 0,-1 1 0,0 0 1,0 1-1,-18 1 0,16 0-17,-20 1 293,33-1-821,0 0-1,-1 1 0,1-1 0,0 0 0,0 1 0,0-1 0,0 1 1,0 0-1,0-1 0,0 1 0,0 0 0,0-1 0,0 1 0,0 0 1,1 0-1,-1 0 0,0 0 0,0 0 0,1 0 0,-1 0 0,1 0 0,-1 0 1,0 2-1,-3 7 19,1 1-1,1 0 1,-1 0 0,2 0 0,-1 18 0,2-28-36,0 0 1,0-1 0,0 1 0,0 0 0,1-1 0,-1 1 0,0-1 0,1 1 0,-1 0 0,0-1 0,1 1 0,-1-1 0,1 1 0,-1-1 0,1 1 0,-1-1 0,1 1 0,-1-1 0,1 0-1,-1 1 1,1-1 0,0 0 0,-1 1 0,1-1 0,-1 0 0,1 0 0,0 0 0,-1 1 0,1-1 0,0 0 0,0 0 0,25 1-49,-22-1 43,8 0 19,0 0 1,0-1-1,0 0 1,11-3 0,-18 2 58,0 1-1,-1-1 1,0 0 0,1 0 0,-1-1 0,0 1 0,0-1 0,0 0 0,0 0 0,-1 0 0,1 0 0,-1-1 0,4-4 0,6-7 350,-7 9-48,-1-1 0,1 0 0,8-15 0,-15 39-234,0 0-1,3 23 1,-1 4-2702,-1-43 2418,-1 1 1,1-1-1,0 1 1,0-1-1,0 1 1,0 0-1,1-1 1,-1 1-1,0-1 1,1 1-1,-1-1 1,1 1-1,-1-1 1,1 0-1,0 1 1,0-1-1,-1 1 1,1-1-1,0 0 1,0 0-1,0 0 1,2 2-1,0-2-218,0 0-1,0 0 1,0 0-1,0-1 1,1 1 0,-1-1-1,0 0 1,0 0-1,5 0 1,3-1-222,-9 1 499,1-1-1,-1 0 0,1-1 1,-1 1-1,0 0 0,1-1 1,-1 1-1,0-1 0,0 0 1,0 1-1,0-1 0,0 0 1,0-1-1,-1 1 0,1 0 1,2-4-1,23-43-286,-25 41 464,0 0 0,-1 0 0,0-1 0,0 1 0,-1 0 0,0-11 0,0 6 286,0 11 1082,0 21-666,0 109 2360,0-126-2307,1-8-254,13-14-485,0 0 0,2 1 1,0 1-1,1 0 0,26-21 0,-19 30-21,-23 9-82,0-1-1,-1 1 1,1 0 0,0 0 0,0-1-1,-1 1 1,1 0 0,0 0 0,0 0 0,-1 0-1,1 0 1,0 0 0,0 0 0,0 0-1,-1 0 1,1 0 0,0 1 0,0-1-1,-1 0 1,1 0 0,0 1 0,-1-1-1,1 0 1,0 1 0,-1-1 0,1 1-1,-1-1 1,2 1 0,0 10-2,-1 1 1,1-1-1,-2 21 0,0-21-335,0 1 0,1-1-1,0 1 1,1-1 0,3 12 0,-1-12-56,-4-9 249,0 0-1,0 0 1,1 0-1,-1 0 1,1 0-1,-1-1 1,1 1-1,0 0 1,-1 0-1,1-1 1,0 1-1,0-1 1,0 1-1,1-1 1,-1 1-1,0-1 1,0 1-1,1-1 1,-1 0-1,1 0 1,-1 0-1,1 0 1,0 0-1,-1 0 1,1 0-1,0 0 1,0-1-1,-1 1 1,1-1 0,0 1-1,0-1 1,0 0-1,0 0 1,0 0-1,0 0 1,3 0-1,18 0-633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257 328 512,'1'-2'124,"-1"-1"-1,1 0 1,-1 0-1,0 1 1,0-1-1,-1 0 1,1 0-1,0 0 0,-1 1 1,0-1-1,0 0 1,0 1-1,0-1 1,0 1-1,0-1 1,-1 1-1,1-1 1,-1 1-1,1 0 1,-1 0-1,0 0 1,0 0-1,0 0 1,-3-2-1,-17-15 1204,20 16-1106,-1 0 1,0 0 0,0 0 0,0 1 0,0-1 0,-1 1-1,1 0 1,-1 0 0,1 0 0,-1 0 0,0 1 0,0-1 0,0 1-1,0 0 1,0 0 0,0 1 0,-8-1 0,0 1 119,2-1-27,1 1-1,0 1 1,0 0-1,-14 3 1,19-3-273,1 0 1,-1 1-1,0 0 1,0 0-1,1 0 1,0 0 0,-1 1-1,1-1 1,0 1-1,0 0 1,0 0-1,-5 6 1,6-5-36,0-1 0,0 1 0,0 0 0,0-1 0,1 1 0,-1 0 0,1 0 1,0 0-1,0 0 0,0 0 0,1 0 0,-1 1 0,1-1 0,0 0 0,1 0 0,-1 0 0,0 0 0,1 0 1,2 8-1,-2-9-34,0-1 0,0 1-1,0 0 1,0-1 0,1 1 0,-1 0 0,1-1 0,-1 0 0,1 1 0,0-1 0,0 0 0,0 0 0,0 0 0,0 0 0,1 0-1,-1-1 1,1 1 0,-1-1 0,1 1 0,-1-1 0,1 0 0,0 0 0,0 0 0,-1 0 0,1-1 0,0 1 0,5-1 0,7 1-230,1-2 0,-1 1 0,22-6 0,-30 4 233,-1 0-1,1 0 1,0-1-1,-1 0 1,0-1-1,0 1 1,0-1 0,0 0-1,9-9 1,-8 6 83,-1 0 0,0 0 0,0 0 0,-1 0 1,0-1-1,0 0 0,-1 0 0,0-1 0,-1 1 1,0-1-1,0 1 0,0-1 0,1-18 1,0-6 923,-2 0 0,-4-52 0,0 23 1003,1 154-1885,3 112-229,-1-196 114,0 1 1,1-1-1,0 0 0,0 0 1,1 0-1,6 14 1,-8-20 3,0 1 0,1-1 0,-1 1 0,0-1 0,1 0 0,0 1 0,-1-1 0,1 0 0,0 0 0,0 0 0,0-1 0,0 1 0,0 0 0,1-1 0,-1 1 0,0-1 0,1 0 0,-1 0 0,1 0 0,0 0 0,-1 0 0,6 1 0,-2-2 3,-1 0-1,1 0 0,0 0 1,0 0-1,-1-1 1,1 0-1,0 0 1,-1-1-1,1 1 1,-1-1-1,0-1 1,0 1-1,0-1 1,0 1-1,0-1 1,0-1-1,0 1 0,-1-1 1,0 0-1,0 0 1,0 0-1,0 0 1,-1-1-1,5-8 1,32-56 258,-40 67 201,0 5-413,0 21 8,1 47-208,-1-68 118,0 1 0,0-1 0,1 0 0,0 0 0,0 1 0,0-1 0,0 0 0,0 0 0,0 0 0,1 0 0,-1 0 0,1 0 0,0-1 0,0 1 0,0-1 0,0 1 1,3 1-1,-4-3-76,1 0 1,-1 0 0,0-1 0,1 1-1,-1-1 1,0 1 0,1-1 0,-1 1-1,1-1 1,-1 0 0,1 0 0,-1 0-1,1 0 1,-1 0 0,0 0 0,1 0-1,-1 0 1,1 0 0,-1-1 0,1 1 0,-1-1-1,0 1 1,1-1 0,-1 1 0,0-1-1,3-1 1,-1-1-156,-1 1 0,1 0 0,0-1 0,-1 1-1,0-1 1,1 0 0,-1 1 0,0-1 0,2-4 0,-1-1 123,1 0-1,-1 0 1,-1 0 0,1 0-1,-1-1 1,-1 1 0,0-1-1,0 1 1,0-1 0,-2-11-1,1 19 708,1 1-468,0 0 0,-1 0-1,1 0 1,-1 1 0,1-1 0,0 0-1,-1 0 1,1 1 0,-1-1-1,1 0 1,-1 1 0,1-1 0,-1 0-1,1 1 1,-1-1 0,0 1-1,1-1 1,-1 0 0,1 1 0,-1-1-1,0 1 1,1 0 0,-1-1-1,0 1 1,0-1 0,1 1 0,4 25 1186,-6 36-245,0-45-546,1-14-359,4 0 56,-4-2-173,0-1 1,1 1 0,-1-1-1,0 1 1,1-1 0,-1 1-1,1-1 1,-1 1 0,0-1-1,1 1 1,-1-1 0,1 0-1,-1 1 1,1-1 0,0 0-1,-1 1 1,1-1 0,-1 0 0,1 0-1,0 0 1,0 1 0,17-2 40,-1-1 0,25-5 1,-24 4-49,0 0 1,26-1 0,-43 4 2,0 1-1,0-1 1,0 0 0,0 0-1,0 0 1,0 0 0,0 1 0,0-1-1,-1 0 1,1 1 0,0-1-1,0 1 1,0-1 0,-1 1 0,1-1-1,0 1 1,0 0 0,-1-1-1,1 1 1,-1 0 0,1-1-1,-1 1 1,1 0 0,-1 0 0,1 0-1,-1-1 1,0 1 0,1 0-1,-1 0 1,0 0 0,0 0 0,1 0-1,-1 0 1,0 0 0,0 1-1,2 9 2,0 2 80,-2-13-110,0 1-1,0-1 1,0 1 0,0-1 0,0 0-1,0 1 1,0-1 0,0 1-1,0-1 1,0 1 0,0-1-1,0 0 1,0 1 0,1-1-1,-1 1 1,0-1 0,0 0-1,0 1 1,1-1 0,-1 0 0,0 1-1,0-1 1,1 0 0,-1 1-1,0-1 1,1 0 0,-1 0-1,0 1 1,1-1 0,-1 0-1,1 0 1,-1 0 0,0 1-1,1-1 1,-1 0 0,1 0-1,-1 0 1,1 0 0,-1 0 0,0 0-1,1 0 1,-1 0 0,1 0-1,-1 0 1,1 0 0,-1 0-1,0 0 1,1 0 0,-1-1-1,1 1 1,6-1-379,1 1 0,-1-2 0,0 1 0,0-1 0,0 0-1,0 0 1,0-1 0,0 0 0,-1-1 0,9-4 0,7-7 221,30-26 0,-49 38 280,1 0-1,-1-1 1,0 1 0,0-1-1,0 1 1,0-1 0,-1 0-1,0 0 1,0 0 0,0-1-1,0 1 1,0 0 0,1-8-1,-1 0 1000,-1 0 0,0-1 0,-1-19 0,-1 8 1174,1 24-2168,0 0-1,-1-1 1,1 1 0,0 0-1,0 0 1,-1 0 0,1-1-1,0 1 1,-1 0 0,1 0-1,0 0 1,-1 0 0,1 0-1,0 0 1,-1 0 0,1 0-1,0-1 1,-1 1 0,1 0-1,0 1 1,-1-1 0,1 0-1,-1 0 1,1 0 0,0 0-1,-1 0 1,1 0 0,0 0-1,0 0 1,-1 1 0,1-1-1,0 0 1,-1 0 0,1 0-1,0 1 1,0-1 0,-1 0-1,1 0 1,0 1 0,0-1-1,-1 0 1,1 0 0,0 1-1,0-1 1,-1 11 249,-1 0 0,1 0 0,-8 21 0,6-20-290,-1 0 0,2 0 0,0 0 0,-1 15 0,2-4 0,1-9-83,-1 1-1,2 0 1,3 22-1,-4-34 16,0-1-1,0 0 0,1 0 1,-1 0-1,1-1 1,0 1-1,-1 0 1,1 0-1,0 0 0,0 0 1,0-1-1,0 1 1,0 0-1,1-1 1,-1 1-1,0-1 1,1 1-1,-1-1 0,1 0 1,0 1-1,-1-1 1,1 0-1,0 0 1,0 0-1,0-1 0,0 1 1,-1 0-1,1-1 1,0 1-1,0-1 1,0 0-1,3 1 0,-2-1 3,1-1-1,-1 1 1,1 1-1,-1-1 0,0 0 1,1 1-1,-1 0 1,1 0-1,-1 0 0,0 0 1,0 0-1,1 1 0,3 2 1,19 1-9,-21-1 30,-2 0 1,1 0-1,0 0 1,-1 0-1,0 1 1,0-1-1,0 1 1,0-1-1,-1 1 1,0 0-1,0 0 1,0 1-1,-1-1 1,1 0-1,-1 0 1,0 1 0,-1-1-1,0 1 1,1-1-1,-2 10 1,0-5 35,0 0 1,-1 1-1,0-1 1,0 0 0,-1 0-1,0-1 1,-1 1 0,0-1-1,-1 1 1,-6 9-1,-1 0 550,-2-1 0,-27 29 0,36-43-548,1 0 0,-1 0 0,1 0 1,-1-1-1,0 0 0,-1 0 0,1 0 0,0-1 0,-1 1 0,1-1 0,-1 0 0,0-1 0,0 0 1,0 0-1,-9 1 0,-9-1-2,-38-2-1397,59 1 976,0 0 0,0 0 1,0-1-1,0 0 0,0 1 0,0-1 0,0 0 0,0 0 1,0-1-1,1 1 0,-1-1 0,0 1 0,1-1 0,-1 0 1,-2-3-1,4 3-300,0-1 0,0 0 0,0 1 0,0-1 0,1 0 0,-1 0 0,1 1 0,0-1 0,0 0 0,0 0 1,0 0-1,1-4 0,0-5-1671,-1-7-505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1377,'0'0'3289,"0"4"-1176,0 5-852,1-3-653,-1 0-1,0 1 0,0-1 1,-1 0-1,0 0 0,0 0 1,0 0-1,0 0 0,-1 0 0,0 0 1,-1-1-1,-4 9 0,4-8-460,0 0 1,0 0-1,0 1 0,1-1 0,-3 13 0,-1 1-29,4 17-729,2-34-611,23-7-8148,7-12 7430,-19 9 810,15-11-188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34 736,'0'-33'4346,"-29"32"2012,27 2-6299,1 0 0,0 0 0,-1-1 1,1 1-1,0 0 0,0 1 0,0-1 0,-1 0 1,1 0-1,0 0 0,1 1 0,-1-1 0,0 0 1,0 1-1,0-1 0,1 1 0,-1-1 0,1 1 0,-1-1 1,1 1-1,0-1 0,-1 1 0,1-1 0,0 1 1,0 2-1,-4 53 107,4-41-163,1 0 1,1 0 0,0 0-1,1 0 1,0 0 0,1 0-1,1-1 1,1 0-1,0 0 1,16 27 0,-20-39 132,1 1 1,-1 0-1,0 0 1,-1 0-1,1 0 1,0 0-1,-1 0 0,0 1 1,0-1-1,-1 0 1,1 1-1,-1 5 1,-1-10-109,0 1 0,0-1-1,0 0 1,0 1 0,0-1 0,0 0 0,0 1-1,-1-1 1,1 0 0,0 0 0,0 0 0,0 0 0,0 0-1,-2-1 1,1 1 14,-91 0-1363,34 0-3654,55 0 2675,26 0-3097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71 464,'-1'-6'5947,"0"10"-2359,1 25-1271,5 9-2994,-5-36 706,0-1-1,1 1 0,-1-1 1,1 0-1,-1 1 0,1-1 1,0 1-1,-1-1 0,1 0 1,0 1-1,0-1 0,0 0 1,0 0-1,0 0 1,0 0-1,1 0 0,0 1 1,7 3-33,-5-3 12,0 0 0,1-1 0,-1 1 0,0-1 0,0 0 0,6 1 0,-8-2-8,0 0-1,0 0 1,-1 0 0,1 0 0,0-1-1,0 1 1,0 0 0,0-1 0,0 0 0,-1 1-1,1-1 1,0 0 0,-1 0 0,1 0-1,0 0 1,-1-1 0,1 1 0,1-2 0,17-17-9,27-32 0,-41 44 82,-1 0 1,1-1 0,-1 0 0,-1 0 0,0 0 0,0-1 0,4-16 0,-6 24 411,0 10-184,0 27-175,-1 45-1225,-1-29-2019,0-48 1973,4-3-878,7 0-2806,-5-3 4529,0-9-245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0 114 160,'1'-3'77,"-1"0"1,1 0-1,0 0 1,0-1-1,0 1 0,0 0 1,0 1-1,1-1 1,1-4-1,8-18 752,-10 25-776,-1-1 0,0 1-1,0-1 1,0 1-1,0 0 1,1-1 0,-1 1-1,0-1 1,0 1-1,1-1 1,-1 1 0,0 0-1,1-1 1,-1 1-1,1 0 1,-1-1-1,0 1 1,1 0 0,-1-1-1,1 1 1,-1 0-1,1 0 1,-1 0 0,1-1-1,-1 1 1,1 0-1,-1 0 1,1 0 0,-1 0-1,1 0 1,-1 0-1,1 0 1,-1 0 0,1 0-1,-1 0 1,1 0-1,-1 0 1,1 1-1,6-1 1376,-6 32-51,0-10-842,2 8-40,-3-29-461,0 0 0,0-1 0,0 1 0,1-1 0,-1 1 0,0 0 0,0-1 0,1 1 0,-1 0 0,0-1 0,1 1 0,-1-1 0,0 1 0,1-1 0,-1 1 0,1-1 0,-1 1 0,1-1 0,-1 0 0,1 1 0,-1-1 0,1 1 0,-1-1 0,1 0 0,0 0 0,-1 1 0,1-1 0,-1 0 0,1 0 0,1 0 0,11 1 777,-7-1-666,0 0 1,0 0-1,1 0 0,-1-1 0,0 0 0,1 0 0,-1 0 0,0-1 0,10-4 0,-6 1-69,1 1 1,0 0-1,0 0 0,0 1 1,0 1-1,0 0 0,1 0 0,-1 1 1,17 1-1,-27 0-75,1 1 0,0-1 0,-1 1 0,1-1 0,-1 1 1,0 0-1,1 0 0,-1-1 0,1 1 0,-1 0 0,0 0 0,0 1 0,0-1 0,1 0 0,0 2 0,17 11 17,-11-12-42,1-1 1,-1 0 0,1-1-1,-1 1 1,14-3 0,5 1 3,-24 1 17,1 0 1,-1 0 0,1-1 0,0 1 0,-1-1 0,1 0 0,-1 0-1,0 0 1,1 0 0,-1-1 0,0 1 0,0-1 0,0 0-1,0 0 1,0 0 0,0 0 0,0-1 0,-1 1 0,3-4 0,-2 2 35,0 0 0,-1 0 0,1-1 0,-1 1 0,0-1 0,0 0 0,-1 1 0,0-1 0,1 0 0,-1 0 0,-1 0 0,1 0 0,-1-8-1,0 12 1,0-1 0,-1 1 0,1-1 0,0 1 0,-1-1 0,1 1 0,-1 0 0,1-1 0,-1 1 0,0 0 0,0 0 0,1-1 0,-1 1-1,0 0 1,0 0 0,0 0 0,0 0 0,0 0 0,-1 0 0,1 0 0,0 0 0,0 1 0,-1-1 0,1 0 0,0 1 0,-1-1-1,1 1 1,-1-1 0,1 1 0,0 0 0,-1 0 0,-1-1 0,-8 0 158,-1 0 0,1 0 0,-15 2 0,10-1 23,11 1-174,0 0 0,0 0-1,0 0 1,1 0 0,-1 1-1,0-1 1,1 1 0,0 0-1,-1 1 1,1-1-1,0 1 1,0 0 0,0 0-1,0 0 1,1 0 0,0 1-1,-6 6 1,5-5-23,0 0 0,1 0 0,-1 0 0,1 1 0,0-1 0,0 1 0,1 0 0,0 0 1,0 0-1,0 0 0,1 0 0,0 1 0,-1 5 0,1 11-30,1 27-483,0-48 339,0 0 0,0 0 0,0 0 0,1 1 0,-1-1 0,1 0 0,-1 0 0,1 0 0,0 0 0,0 0 1,0 0-1,0 0 0,0 0 0,0-1 0,3 4 0,-1-4-114,-1 0 0,0 0 0,0 0 0,1-1 0,-1 1 0,0-1 0,0 0 0,1 0 0,-1 0 0,1 0 0,-1 0 0,0 0 0,4-1 0,6 0-972,11 0 95,-1 0-1,1-1 1,0-2 0,30-8 0,-3-2-77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4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347 282 128,'0'-2'83,"0"0"-1,0 0 1,0 0 0,-1 0-1,1 0 1,-1 0-1,1 0 1,-1 0 0,0 0-1,0 0 1,0 1-1,0-1 1,0 0 0,0 1-1,0-1 1,-1 1-1,1-1 1,0 1 0,-1-1-1,0 1 1,1 0-1,-1 0 1,1 0 0,-1 0-1,0 0 1,0 0 0,0 0-1,0 1 1,0-1-1,1 1 1,-1-1 0,0 1-1,-2 0 1,-11-2 705,0 1 0,0 0 0,-26 3-1,6 0 726,30-1-1366,0-1 0,0 1 1,-1 1-1,1-1 0,0 1 1,0 0-1,1 0 0,-1 0 1,0 0-1,1 1 0,-1 0 0,-7 6 1,-7 8 340,-24 26 0,28-28-303,12-12-181,0 0-1,0 0 1,0 0 0,1 0 0,-1 1 0,1-1-1,0 1 1,0-1 0,0 1 0,0 0 0,1 0-1,-1 0 1,1 0 0,0 0 0,0 0 0,1 0-1,-1 0 1,1 6 0,35-8-1231,-28-2 1127,0 0 1,0-1-1,0 0 1,0 0-1,-1-1 1,1 0-1,0 0 1,-1-1-1,0 1 1,1-1-1,-1-1 1,0 1-1,0-1 1,-1 0-1,1-1 0,-1 1 1,0-1-1,0 0 1,6-8-1,0-2 65,0 0 0,0-1 0,-2 0 0,0 0 0,7-18 0,27-89 781,-28 77-137,-11 35-295,0-1 1,1 1-1,1 0 0,10-15 0,-15 25 1,-1 5 61,0 340-1028,0-288-1177,0-50 1461,0 0-1,1-1 1,-1 1 0,1 0-1,1 0 1,3 10-1,-4-14 257,-1 0 0,1-1-1,0 1 1,0-1 0,-1 1 0,1-1-1,0 0 1,1 1 0,-1-1-1,0 0 1,0 0 0,0 0 0,1 0-1,-1 0 1,1 0 0,-1 0-1,1 0 1,-1 0 0,1-1 0,-1 1-1,1 0 1,0-1 0,-1 0-1,1 1 1,0-1 0,2 0 0,16 0-907,-1 0 167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90 240,'0'-2'71,"-1"0"0,1 0-1,-1 0 1,0 0 0,0 0 0,0 0-1,0 0 1,0 0 0,0 1 0,0-1-1,-1 1 1,1-1 0,0 1 0,-1-1-1,0 1 1,1 0 0,-1-1 0,0 1-1,0 0 1,1 0 0,-1 0 0,0 1-1,0-1 1,0 0 0,0 1-1,0-1 1,0 1 0,-3-1 0,-8-1 531,1 0 0,-1 0 1,-16 1-1,0 1 562,8-1-34,0 1 0,-36 6 0,50-5-996,0 1 0,1 0-1,-1 0 1,1 1 0,0-1 0,-1 1 0,1 1-1,0-1 1,1 1 0,-1 0 0,1 0 0,-7 7-1,8-6-110,1-3-12,0 1 1,0-1-1,1 1 0,-1-1 0,1 1 0,0 0 0,0 0 0,0 0 0,0 1 0,1-1 0,-1 0 1,1 1-1,0-1 0,0 0 0,0 1 0,0 0 0,0-1 0,1 1 0,0-1 0,0 6 0,-1-3-19,1-5 3,0 0 0,0-1 0,0 1 0,-1 0 0,1 0 1,0-1-1,0 1 0,0 0 0,0 0 0,0-1 0,0 1 0,0 0 0,1 0 0,-1-1 0,0 1 0,0 0 0,1 0 0,-1-1 0,0 1 0,1 0 0,-1-1 0,0 1 1,1 0-1,-1-1 0,1 1 0,-1-1 0,1 1 0,-1-1 0,1 1 0,0-1 0,-1 1 0,1-1 0,0 0 0,-1 1 0,1-1 0,0 0 0,-1 1 0,1-1 0,0 0 1,0 0-1,-1 0 0,1 0 0,0 0 0,0 0 0,-1 0 0,1 0 0,1 0 0,7 0-11,-1-1 1,1 0-1,-1 0 0,0 0 0,1-1 1,-1-1-1,0 1 0,0-1 1,0-1-1,-1 0 0,1 0 1,-1 0-1,0-1 0,0 0 0,0 0 1,-1-1-1,9-9 0,6-5 14,-8 8 134,0-1 0,-1-1 0,12-16 0,-23 29-117,0 0 0,-1 0 0,1 0 0,0 0 0,-1 0 0,1 0 0,0 0 0,0 0 0,0 0 1,0 1-1,0-1 0,0 0 0,0 1 0,0-1 0,0 0 0,0 1 0,1 0 0,-1-1 0,0 1 0,0 0 0,0-1 0,0 1 1,1 0-1,-1 0 0,0 0 0,0 0 0,1 0 0,0 1 0,2-1 1,-3 20 56,-1 13-241,0 146-8756,0-176 8242,26-24-915,-8 0 1681,0-1 0,-1 0 1,27-49-1,-40 61 273,0 0 0,-1 0 0,0 0 0,3-19 0,-1 8 636,-5 21-899,1-1 1,-1 1-1,0-1 0,0 1 1,0-1-1,1 1 1,-1-1-1,0 1 0,0-1 1,0 1-1,0-1 0,0 0 1,0 1-1,0-1 0,0 1 1,0-1-1,0 1 1,0-1-1,0 1 0,-1-1 1,1 1-1,0-1 0,0 0 1,-1 1-1,1-1 1,0 1-1,-1 0 0,1-1 1,0 1-1,-1-1 0,1 1 1,0 0-1,-1-1 1,0 0-1,1 2-43,-1-1 1,0 0-1,1 1 1,-1-1 0,1 0-1,-1 1 1,1-1-1,-1 1 1,1-1-1,0 1 1,-1-1-1,1 1 1,0-1-1,-1 1 1,1-1-1,0 1 1,-1-1-1,1 1 1,0 0-1,0-1 1,0 1 0,0-1-1,0 1 1,-1 0-1,1-1 1,0 1-1,0 0 1,0-1-1,1 1 1,-1-1-1,0 2 1,0 1 17,-1 0-1,1 0 1,-1 0 0,0-1-1,0 1 1,0 0 0,0 0-1,0 0 1,-1-1 0,1 1-1,-1-1 1,0 1 0,-2 2-1,-10 18 338,7-8-174,1-4 2,1 0-1,0 0 1,1 0 0,0 1 0,1-1-1,-3 22 1,6-30 501,2-3-644,2-1-86,0 0 0,0 0 0,0-1-1,-1 1 1,1-1 0,0 0-1,-1 0 1,1-1 0,-1 1 0,0-1-1,3-2 1,37-35 13,-33 29-19,33-29-27,-41 38 27,1-1 0,0 1 0,0 0 0,1 0 0,-1 1 0,0-1 0,0 1 0,1 0 0,-1-1 0,1 1 1,-1 1-1,7-2 0,-7 2-6,-2 3-64,2 11-620,0 0-1,-1 0 1,-1 0 0,0 0 0,0 0 0,-4 24 0,2 2-2019,2-39 2481,1 0 0,0-1 1,0 1-1,-1-1 0,1 1 0,0-1 0,0 0 0,0 0 0,0 0 0,0 0 0,-1 0 0,5-1 1,-4 1-128,3 0 292,0 0 0,0 0 0,-1-1 1,1 0-1,0 0 0,-1 0 1,1-1-1,-1 1 0,1-1 0,-1 0 1,0-1-1,0 1 0,1-1 0,-2 1 1,1-1-1,4-4 0,0-2 224,1-1 0,-2 0-1,1-1 1,11-21 0,-17 24 200,1 0 1,-1 0-1,0 0 0,-1 0 1,0 0-1,0-1 1,-1 1-1,0 0 1,-2-15-1,1-5 2151,-19 27-1277,18 2-1176,0-1 1,-1 1 0,1-1 0,0 1 0,0 0 0,0 0 0,0 0 0,0 0-1,0 0 1,0 0 0,0 1 0,1-1 0,-4 3 0,-22 25 225,21-21-179,2-4-100,1 0 0,0 1 0,0-1-1,1 1 1,-1 0 0,1 0-1,0 0 1,0 0 0,1 0 0,-1 0-1,1 0 1,0 1 0,1-1 0,-1 0-1,1 1 1,0-1 0,2 10-1,-2-8-43,0-7 37,0 1 0,0 0 0,1 0-1,-1 0 1,1 0 0,-1-1 0,1 1 0,-1 0 0,1-1 0,-1 1-1,1 0 1,-1-1 0,1 1 0,0-1 0,0 1 0,-1-1-1,1 1 1,0-1 0,0 1 0,-1-1 0,1 0 0,0 1 0,0-1-1,0 0 1,0 0 0,0 1 0,-1-1 0,1 0 0,0 0-1,0 0 1,0 0 0,0 0 0,0-1 0,0 1 0,-1 0 0,1 0-1,2-1 1,0 0 61,0 1 0,0-1 0,0 1 0,0-1 0,0 0 0,0-1 0,0 1 0,0 0 0,0-1 0,0 0 0,2-1 0,27-39 1981,-30 36-1799,1 1 1,0 0 0,1 0 0,0 0-1,-1 1 1,1-1 0,1 1-1,-1 0 1,1 0 0,-1 1 0,1-1-1,7-3 1,-12 7-217,1-1 1,0 1-1,-1 0 1,1-1-1,0 1 0,-1 0 1,1 0-1,0 0 0,-1-1 1,1 1-1,0 0 0,0 0 1,-1 0-1,1 0 0,0 0 1,0 0-1,-1 1 1,1-1-1,0 0 0,0 0 1,-1 0-1,1 1 0,0-1 1,-1 0-1,1 1 0,0-1 1,-1 0-1,1 1 1,-1-1-1,1 1 0,-1-1 1,1 1-1,-1-1 0,1 1 1,-1 0-1,1-1 0,-1 1 1,1 0-1,-1-1 1,0 1-1,0 0 0,1-1 1,-1 2-1,2 35 92,-2-27-34,0 2-68,0-1 0,-1 1 1,0-1-1,-1 1 0,0-1 0,-1 0 1,0 1-1,-6 12 0,4-12-13,-51 101 1257,48-100-989,0 0 0,-2 0-1,1-1 1,-2-1 0,1 0-1,-16 12 1,2-4-56,1-2 0,-2-1 0,0-1 0,-29 12 0,36-20-492,1 0 0,-1-1 0,0-1-1,0-1 1,-1-1 0,0 0 0,-27 0 0,-6-3-6084,-84-12 0,89 10 3457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7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33 944,'-1'-1'102,"1"0"0,0 0 0,0 0 0,0 0 0,-1-1 0,1 1 0,0 0 0,-1 0 0,1 0 0,-1 0 0,1 0 0,-1 1 0,1-1-1,-1 0 1,-1-1 0,-4-11 2792,6 12-2747,0 1 1,0 0-1,-1 0 0,1 0 0,0 0 1,0-1-1,-1 1 0,1 0 0,0 0 1,-1 0-1,1 0 0,0 0 0,0 0 1,-1 0-1,1 0 0,0 0 0,-1 0 1,1 0-1,0 0 0,0 0 0,-1 0 1,1 0-1,0 0 0,-1 0 0,1 0 1,0 1-1,0-1 0,-1 0 0,1 0 1,0 0-1,0 0 0,-1 0 0,1 1 1,0-1-1,0 0 0,0 0 0,-1 1 0,1-1 1,0 0-1,0 0 0,0 0 0,0 1 1,-1-1-1,-10 10 2112,10-2-1397,-1 0 0,1 0 1,0 0-1,1 0 0,0 1 1,0-1-1,2 9 1,-1 11 481,-1 122 561,4-124-1591,-1-28 339,-2-15-342,0-6-207,0 0 0,1 0 0,10-39 0,-10 52-98,1-1 0,1 1 0,0-1 0,0 1 1,1 0-1,1 1 0,-1-1 0,2 1 0,-1 0 0,10-9 0,-15 17-9,0-1 0,0 1 0,1 0 0,-1 0 0,1 0 0,0 0 1,-1 0-1,1 0 0,0 0 0,-1 0 0,1 1 0,0-1 0,0 0 0,-1 1 0,1 0 0,0-1 0,0 1 0,0 0 0,0 0 1,0 0-1,0 0 0,-1 1 0,1-1 0,0 0 0,0 1 0,0-1 0,0 1 0,-1 0 0,1-1 0,0 1 0,-1 0 1,1 0-1,0 0 0,-1 0 0,1 1 0,-1-1 0,0 0 0,1 1 0,-1-1 0,0 1 0,0-1 0,0 1 0,0-1 0,0 1 1,0 0-1,-1-1 0,1 1 0,0 0 0,-1 0 0,1 0 0,-1-1 0,1 4 0,1 15 29,0 0-1,-2 0 1,-2 29-1,1-4 41,1-43 495,1-6-517,1 0 1,0 0 0,0 1 0,0-1 0,1 1 0,2-5 0,-3 7-15,77-123 1061,-77 121-963,1 0-1,-1 0 1,1 0 0,-1 1 0,1-1 0,0 1 0,0-1-1,0 1 1,6-3 0,-8 5-103,-1 0 1,1 0-1,-1-1 0,0 1 1,1 0-1,-1 0 0,1 0 1,-1 0-1,1 0 0,-1 0 1,1 0-1,-1 0 1,1 0-1,-1 0 0,0 1 1,1-1-1,-1 0 0,1 0 1,-1 0-1,1 0 0,-1 1 1,0-1-1,1 0 0,-1 0 1,0 1-1,1-1 0,-1 0 1,0 1-1,1-1 0,0 2 1,0 0-1,-1 0 0,1-1 0,0 1 0,-1 0 0,1 0 0,-1 0 0,0-1 0,0 1 0,0 0 1,0 3-1,-1 44 109,0-25-599,0 1 1,5 32-1,-4-55 213,0-1 0,0 0 0,0 0 0,1 0 0,-1 0 0,0 0 0,1 1 0,-1-1 0,0 0 0,1 0 0,-1 0 0,1 0 0,0 0 0,-1 0 0,1 0 0,0 0 0,0 0 0,-1-1 1,1 1-1,0 0 0,0 0 0,0-1 0,0 1 0,0-1 0,0 1 0,0 0 0,0-1 0,0 0 0,0 1 0,1-1 0,-1 0 0,0 0 0,0 1 0,0-1 0,0 0 0,1 0 0,-1 0 0,0 0 0,0-1 0,0 1 0,2 0 0,4-2-1418,0-1 0,0 1 1,0-1-1,0-1 0,7-4 1,-7 5 1594,13-10-2156,30-24 1,-32 23 1727,0 1 0,24-13 0,-38 24 507,-3 1 105,1 1 0,-1 0 0,1-1 0,-1 0 1,1 1-1,-1-1 0,0 0 0,1 0 0,-1 0 0,0 0 0,0 0 1,1 0-1,-1 0 0,0 0 0,0 0 0,0-1 0,0 1 1,-1 0-1,1-1 0,0 1 0,-1 0 0,1-1 0,-1 1 0,1-1 1,-1 1-1,1-1 0,-1 1 0,0-1 0,0-3 2457,0 1 417,0 3-2838,0 1 0,0-1 0,1 1 0,-1 0 0,0-1 0,0 1-1,0-1 1,0 1 0,0 0 0,0-1 0,0 1 0,0-1 0,0 1 0,0 0 0,-1-1 0,1 1 0,0 0 0,0-1 0,0 1 0,0 0 0,0-1 0,-1 1 0,1-1 0,0 1 0,0 0 0,-1-1 0,-20 1 2325,14-1-2046,1 1 0,-1 0 0,0 0 0,1 1 0,-9 1 0,12-1-391,1 0 0,-1 0 0,1 0 0,-1 0 0,1 1-1,0-1 1,0 0 0,0 1 0,0 0 0,0 0-1,0-1 1,0 1 0,0 0 0,1 0 0,-1 1 0,1-1-1,-3 4 1,-1 6-32,1 0 1,0 0-1,0 0 0,1 1 0,1-1 0,0 1 0,1 0 1,0 21-1,1-33-11,1 0-1,-1 0 1,0 0 0,1 0 0,-1-1-1,1 1 1,-1 0 0,1 0 0,-1-1-1,1 1 1,-1 0 0,1-1-1,0 1 1,-1 0 0,1-1 0,0 1-1,0-1 1,0 1 0,-1-1 0,1 1-1,0-1 1,0 0 0,0 1 0,0-1-1,0 0 1,-1 0 0,1 0 0,0 0-1,0 0 1,0 0 0,0 0 0,0 0-1,1 0 1,31-3-263,-29 1 276,0 0-1,0 0 1,0-1-1,-1 1 1,1-1-1,-1 0 1,0 1-1,0-2 1,0 1-1,0 0 1,4-6-1,25-43 72,-26 40 119,-1 1 0,0-1-1,-1 0 1,-1 0 0,0-1-1,0 1 1,-1-1 0,0-18-1,-2 30-114,0 34-54,0 109-1886,0-140 1591,0 1 1,0-1 0,0 0-1,1 0 1,-1 1 0,1-1-1,-1 0 1,1 0 0,0 1-1,0-1 1,0 0-1,0 0 1,0 0 0,0 0-1,0 0 1,1-1 0,-1 1-1,1 0 1,0-1 0,2 4-1,-2-5-145,0 0-1,0 1 0,0-1 0,0 0 0,0 0 1,0 0-1,0 0 0,0-1 0,0 1 0,0 0 1,0-1-1,0 0 0,0 1 0,0-1 0,0 0 1,-1 0-1,4-2 0,24-24-1299,-18 16 1146,-3 1 980,0 0 1,-1-1-1,0 0 1,-1 0-1,8-20 4365,-13 31-4653,0 0 0,0 1 0,-1-1 0,1 0 0,0 1 0,-1-1 0,1 1-1,-1-1 1,1 1 0,-1-1 0,1 1 0,-1-1 0,1 1 0,-1-1 0,1 1 0,-1 0 0,1-1 0,-1 1 0,0-1 0,0 1 0,1 0 0,-1 0-1,0-1 1,0 1 0,0 0 0,1-1 0,-1 1 0,0 0 0,0 1 0,1 29 688,-1-26-364,0 24 416,1-8-434,0 1 0,-2-1-1,-1 0 1,0 1 0,-1-1 0,-2 0-1,0-1 1,-11 29 0,8-33-117,-1 0-1,0 0 1,-1-1 0,0-1 0,-1 0 0,-1 0-1,-17 16 1,25-28-309,0 1-1,1-1 1,-1 1-1,0-1 1,0 0-1,-1-1 1,1 1-1,0-1 1,-1 1-1,1-1 1,0-1-1,-1 1 1,1-1-1,-1 1 1,1-1-1,-1-1 1,1 1-1,-8-2 1,10 2-208,-1-1 0,0 1 0,1-1 0,-1 0 0,1 0 0,-1 0 0,1 0 0,-1 0 1,1-1-1,0 1 0,0-1 0,-1 1 0,1-1 0,0 0 0,1 0 0,-1 0 0,0 0 0,0 0 1,1 0-1,-1-1 0,1 1 0,0 0 0,0-1 0,0 1 0,0-1 0,0 0 0,0 1 0,1-1 1,-1 1-1,1-1 0,0-3 0,-1-10-1181,1 0-1,0-1 1,1 1 0,1 0-1,1 0 1,0 0 0,1 0-1,12-30 1,16-11-787,6-3-326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33 432,'0'-1'278,"-1"-1"0,1 0 0,-1 1 0,1-1 0,-1 1 0,0-1 0,0 1 0,0-1 0,1 1 0,-1-1 0,-1 1 0,1 0 0,0-1 0,0 1 0,0 0 0,-1 0-1,1 0 1,0 0 0,-1 0 0,1 0 0,-1 1 0,0-1 0,1 0 0,-1 1 0,1-1 0,-1 1 0,0 0 0,1-1 0,-1 1 0,0 0 0,-3 0 0,1 0 644,0-1 1,-1 1-1,1 0 1,0 0-1,-1 1 1,1-1-1,0 1 1,-1 0-1,1 0 1,0 0-1,0 1 1,-5 2-1,7-3-624,-7 5 821,-1 0 1,1 1 0,0 0 0,-11 14-1,18-19-1164,0 0-1,1 0 0,-1 0 0,1 0 1,-1 0-1,1 1 0,0-1 0,0 0 0,0 1 1,0-1-1,1 1 0,-1-1 0,0 1 1,1-1-1,0 1 0,0 0 0,0-1 1,0 1-1,0-1 0,0 1 0,1 0 1,-1-1-1,1 1 0,0-1 0,0 1 1,1 2-1,0-3-111,-1 0 0,1 0 0,0 0 1,0-1-1,0 1 0,0 0 0,0-1 0,0 1 1,0-1-1,1 0 0,-1 0 0,0 0 0,1 0 0,-1 0 1,1-1-1,-1 1 0,1-1 0,0 1 0,-1-1 0,1 0 1,-1 0-1,5 0 0,-4 0 193,0 0 0,0 0 0,0-1 0,0 1 0,-1-1 0,1 1 0,0-1 0,0 0 0,0 0 0,0 0 0,-1 0 0,1-1 0,0 1 0,-1-1 0,1 1 0,-1-1 0,0 0 0,1 0 0,2-4 0,4-10 905,18-29 1796,-26 43-2669,1 1 1,-1-1-1,1 0 0,-1 0 1,1 1-1,0-1 0,-1 1 0,1 0 1,0 0-1,0-1 0,0 1 1,0 0-1,0 0 0,0 1 1,1-1-1,-1 0 0,0 1 1,4-1-1,-5 1-66,0 1 0,1-1 0,-1 0 0,0 1 0,0-1 0,0 1 0,1 0 0,-1-1 1,0 1-1,0 0 0,0 0 0,0 0 0,0 0 0,-1-1 0,1 1 0,0 1 0,0-1 0,-1 0 0,1 0 0,0 0 0,-1 0 0,1 0 1,-1 0-1,1 3 0,9 35 62,-9-34-49,4 16 54,0 0-81,-1-1 0,-1 2 0,0-1 0,-2 0 0,-1 23 0,-1-38 117,0 0 0,0 0 0,0 0 1,-1 0-1,1-1 0,-1 1 0,-1-1 0,1 1 0,-1-1 1,0 0-1,0 0 0,-1 0 0,0 0 0,1-1 0,-1 0 0,-1 1 1,1-1-1,-1-1 0,1 1 0,-1-1 0,0 0 0,-1 0 1,-6 3-1,6-4-364,0 0 0,1 0 0,-1 0 0,0-1 0,0 0 0,0-1 0,0 1 0,-1-1 1,1 0-1,-10-2 0,13 2-371,1-1 0,-1 1 0,0-1 0,0 0 0,0 0 0,1 0 0,-1-1 1,1 1-1,-1-1 0,-3-2 0,5 3 4,-1-1 1,1 1-1,0-1 1,0 1 0,0-1-1,0 1 1,0-1-1,0 1 1,0-1-1,1 0 1,-1 0-1,0 1 1,1-1-1,0 0 1,-1 0 0,1 0-1,0 1 1,0-3-1,0-14-3808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0 848,'0'0'3970,"-19"19"-2401,-2 0-80,10 8-417,11-8-576,-13 0-256,13 3-560,0-10-688,0 0-625,0 2-192,13-14 96,6 12 353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248 209 800,'0'-1'125,"-1"0"-1,0-1 0,1 1 1,-1 0-1,0 0 0,0 0 1,0-1-1,0 1 1,0 0-1,0 0 0,0 0 1,0 0-1,0 1 0,0-1 1,0 0-1,-1 0 0,1 1 1,0-1-1,-1 0 0,-2 0 1,-32-11 3005,20 10-1209,1 0 0,-1 0 0,0 2 0,-16 1 0,4-1 148,25 0-1986,0 0 0,1 1-1,-1-1 1,1 1 0,-1-1-1,1 1 1,0 0 0,-1 0-1,1 0 1,0 0 0,-1 1 0,1-1-1,0 1 1,0-1 0,0 1-1,0-1 1,0 1 0,1 0-1,-1 0 1,0 0 0,1 0-1,0 1 1,-1-1 0,1 0-1,0 0 1,0 1 0,0-1-1,0 1 1,1-1 0,-2 5-1,0 8-96,-1 1-1,2-1 1,0 31-1,1-34 31,0-12-28,0 1 0,0-1-1,0 1 1,0-1 0,1 1-1,-1-1 1,0 1 0,0-1-1,0 1 1,1-1 0,-1 1-1,0-1 1,1 1 0,-1-1-1,0 1 1,1-1 0,-1 0-1,0 1 1,1-1-1,-1 0 1,1 1 0,-1-1-1,1 0 1,-1 1 0,1-1-1,-1 0 1,1 0 0,0 1-1,22 0-89,-19-1 100,1-1-1,-1 0 1,0 0-1,1 0 1,-1 0-1,0-1 1,0 0-1,7-3 1,1-6 134,1 0 0,-2 0 0,0-1 0,0-1 1,14-22-1,-15 19 754,-1 0 1,-1 0 0,-1-1-1,11-32 1,-20 65-933,1-1 0,1 1 0,0-1 0,2 1 0,0-1 0,0 1 0,6 17 0,-2-5-1916,-2-1 0,2 35 0,-3-43-2550,14-24-6851,-10-9 10964,10-25-1265,-10 25 1619,0-1-1,-1 0 0,-1-1 0,-1 1 0,0-1 1,-1 0-1,2-26 0,-5-26 1707,0-5 1945,0 26 2228,1 47-5745,-1 0 1,0 0-1,0-1 0,0 1 1,0 0-1,0 0 0,1 0 0,-1 0 1,0 0-1,0 0 0,0 0 1,0 0-1,0 0 0,1 0 0,-1 0 1,0 0-1,0 0 0,0 0 1,0 0-1,1 0 0,-1 0 0,0 0 1,0 0-1,0 0 0,0 0 1,0 0-1,1 0 0,-1 1 0,0-1 1,0 0-1,0 0 0,0 0 1,0 0-1,0 0 0,0 0 0,1 0 1,-1 1-1,0-1 0,0 0 1,0 0-1,0 0 0,0 0 0,0 0 1,0 1-1,3 3 392,-1 0 0,0 0 0,-1 1 0,1-1 0,-1 0 0,0 1 0,0-1 0,0 1 0,0 9 0,-2 48 1448,0-29-1275,1 52-36,0 61-998,0-49-5997,0-94 3616,27-15-7383,-3-22 7476,-11 15 1825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0 150 240,'54'-39'3431,"-54"66"48,0 62 3036,0-88-6445,0-1 0,0 1 0,0 0 0,0-1 1,0 1-1,1-1 0,-1 1 0,0 0 0,0-1 0,1 1 0,-1-1 0,0 1 1,1-1-1,-1 1 0,1-1 0,-1 0 0,0 1 0,1-1 0,-1 1 0,1-1 1,-1 0-1,1 1 0,0-1 0,-1 0 0,1 0 0,-1 1 0,1-1 1,0 0-1,27 2 657,-23-2-700,0-1 1,0 1-1,0-1 0,1-1 0,-1 1 1,0-1-1,-1 0 0,9-4 1,2-5-42,0-1 1,-1-1 0,-1 0 0,15-19-1,-23 26 118,-1 0-1,1 0 0,-1-1 0,-1 0 1,1 0-1,-1 0 0,0 0 0,-1 0 1,0-1-1,0 1 0,0-1 0,-1 1 1,0-9-1,0 15 1,-1-1 1,0 1-1,0-1 0,0 1 1,0-1-1,-1 1 1,1-1-1,0 1 0,-1-1 1,1 1-1,-1 0 0,1-1 1,-1 1-1,1 0 1,-1-1-1,0 1 0,0 0 1,0 0-1,0-1 1,0 1-1,0 0 0,0 0 1,0 0-1,0 0 0,-1 0 1,1 1-1,0-1 1,0 0-1,-1 1 0,1-1 1,-1 0-1,1 1 0,-1 0 1,1-1-1,0 1 1,-1 0-1,1 0 0,-1 0 1,-2 0-1,-1 0 157,0 1 0,0-1-1,0 2 1,-1-1 0,1 0 0,1 1-1,-1 0 1,0 0 0,0 0-1,-4 4 1,-12 7 325,1 2 1,-19 17-1,34-26-523,-1-1 0,1 1 1,0 0-1,0 0 0,1 0 0,-1 1 1,2-1-1,-1 1 0,1 0 0,-4 12 1,3-5-29,1-6-56,0 0 0,1 0 0,0 1 0,1-1-1,0 0 1,0 1 0,1-1 0,0 1 0,2 15 0,-1-22-58,1 1 0,-1-1 1,1 0-1,-1 0 1,1 0-1,0 0 0,-1 0 1,1 0-1,0-1 1,0 1-1,0 0 0,1-1 1,-1 0-1,0 1 1,0-1-1,1 0 0,-1 0 1,1 0-1,-1-1 1,1 1-1,-1-1 0,1 1 1,0-1-1,3 0 1,3 1-775,1-1-1,0 0 1,-1 0 0,1-1 0,14-3 0,-19 2 446,0 1 0,0-1 0,-1 0 0,1-1 0,-1 1 0,1-1 0,-1 1 0,0-1 0,0-1-1,0 1 1,4-4 0,34-48-5308,-18 22 2138,-20 28 3308,-1 1 0,-1-1 0,1 0 0,-1 0 0,0 0 0,0 0 0,0 0 0,0-1 0,-1 1 0,1-7 0,0-55 987,-2 46 6085,0 24-5786,1 9-337,1-1 0,0 1 0,6 21 0,-4-22-277,-1 1 0,-1 0 0,3 25 0,-5 86 5053,-1-123-5399,0 0-1,1 0 1,-1 0 0,0-1-1,1 1 1,-1 0-1,1-1 1,-1 1 0,0-1-1,1 1 1,-1 0 0,1-1-1,-1 1 1,1-1-1,0 0 1,-1 1 0,1-1-1,-1 1 1,1-1 0,0 1-1,-1-1 1,1 0-1,0 1 1,0-1 0,0 0-1,-1 1 1,1-1-1,0 0 1,0 0 0,0-1-1,-1-26 429,1 22-278,0-23 107,-1 14-229,1-1 0,4-27 0,-3 38-90,0 0 0,1 0 1,-1 0-1,1 0 0,0 0 0,0 1 0,1-1 1,-1 1-1,1 0 0,0-1 0,0 1 0,6-5 1,-6 6-42,0 0 1,0 0-1,0 0 1,1 0-1,-1 1 1,1-1-1,0 1 1,0 0-1,0 0 1,0 1-1,0-1 1,0 1-1,0 0 1,0 0-1,1 0 1,-1 0-1,0 1 1,1 0 0,-1 0-1,0 0 1,7 1-1,-10 0 18,1-1 1,0 1-1,-1-1 1,1 1-1,-1-1 0,1 1 1,-1 0-1,1 0 1,-1 0-1,0 0 0,1 0 1,-1 0-1,0 0 0,0 0 1,0 0-1,0 0 1,0 1-1,0-1 0,0 1 1,0-1-1,0 0 1,-1 1-1,1-1 0,-1 1 1,1 0-1,-1-1 0,1 1 1,-1-1-1,0 1 1,0 3-1,2 9-167,-1 0 1,-1 23-1,0-26-14,0 5-201,0 58-5404,123-98-9369,-65 4 14823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174 110 192,'2'-1'133,"-1"0"-1,1 0 1,-1-1 0,1 1-1,-1 0 1,1-1 0,-1 1-1,0-1 1,0 1-1,0-1 1,0 0 0,0 1-1,0-1 1,0 0 0,0 0-1,-1 1 1,1-1-1,-1 0 1,1 0 0,-1 0-1,0 0 1,0 0 0,0 0-1,0 0 1,0 0 0,0 0-1,0 0 1,-1 0-1,1 1 1,-1-1 0,1 0-1,-1 0 1,0 0 0,0 1-1,0-1 1,0 0-1,0 1 1,0-1 0,0 0-1,0 1 1,-3-3 0,-3 0 796,-1 0 0,1 1 0,-1 0 0,0 0 0,1 0 0,-1 1 0,0 0 0,-1 1 0,1 0 0,0 0 0,0 1 0,0 0 0,-12 1 0,5-1-1,13 1-847,0-1 0,0 0 0,0 1 0,0 0 0,1-1 1,-1 1-1,0 0 0,0 0 0,1 0 0,-1 0 0,0 0 0,1 0 0,-1 0 0,1 1 0,0-1 1,-1 0-1,1 1 0,0-1 0,0 1 0,0 0 0,0-1 0,0 1 0,0 0 0,0 0 0,1-1 1,-1 1-1,0 0 0,1 0 0,0 0 0,-1 0 0,1 3 0,-2 9 42,1 1 0,0 0 1,1 16-1,1-17-44,-1-13-80,0 0 0,1 0 0,-1 0 0,1 0-1,-1 0 1,1 0 0,0 0 0,-1 0 0,1-1 0,0 1 0,0 0 0,-1 0 0,1-1 0,0 1 0,0 0 0,0-1 0,0 1 0,0-1-1,0 1 1,0-1 0,0 1 0,0-1 0,0 0 0,0 0 0,0 1 0,0-1 0,0 0 0,0 0 0,1 0 0,-1 0 0,0 0 0,1-1 0,39-3 78,-35 2-22,0-1 0,1 0 0,-1 0 0,0 0 0,-1-1 0,1 1 0,-1-2 0,1 1 0,-1-1 0,0 1 0,5-8 0,5-7 1628,22-40 1,-27 43-719,-10 15-913,0 0 1,0 1-1,0-1 1,0 1-1,1-1 0,-1 0 1,0 1-1,0-1 0,1 1 1,-1-1-1,0 1 1,1-1-1,-1 1 0,1-1 1,-1 1-1,1-1 0,-1 1 1,1 0-1,-1-1 1,1 1-1,-1 0 0,1-1 1,-1 1-1,1 0 0,0-1 1,-1 18 627,-2 5-830,2 170-942,-1-178 1092,-1 0 0,-1-1 0,0 0 0,-1 0 0,0 0 0,-1 0 0,-1 0 0,0-1 0,0 0 0,-1 0 0,-13 16 0,18-26 7,0 0 0,0 0-1,0 0 1,0 0-1,0-1 1,0 1-1,-1-1 1,1 0-1,0 0 1,-1 0 0,1 0-1,-1 0 1,1 0-1,-1 0 1,1-1-1,-5 1 1,0 0-302,1-1 0,-1 0-1,1 0 1,-1 0 0,-12-3 0,18 2-26,-1 0 0,1 1 0,0-1 0,-1 0-1,1 0 1,0 0 0,0 0 0,-1 0 0,1 0 0,0 0 0,0-1-1,0 1 1,0 0 0,0-1 0,1 1 0,-1 0 0,0-1 0,1 1-1,-1-1 1,1 1 0,-1-1 0,1-2 0,-5-37-8124,5 38 8058,-1 0-123,1-1 0,0 1 0,0-1 0,1 1 0,-1-1 1,1 1-1,-1-1 0,1 1 0,0-1 0,0 1 0,1 0 0,-1-1 0,1 1 0,3-5 0,13-17-1061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0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64 416,'15'-41'1290,"-3"18"16778,-12 40-16581,0 138 5823,0-78-9086,0-2-4796,40-144-11202,-32 51 17661,-1-1 0,8-30 0,-12 38 245,1 1 0,1 0 0,0 0 0,0 0 0,1 0-1,9-12 1,15-26 1064,-23 37-693,3-9 6525,-13 21-6500,0 1 0,0-1 0,0 1 0,1 0 0,-1-1 0,1 1 0,-1 1 0,1-1 0,-4 4 0,-2 3 568,-19 14 1951,-43 51-1,51-53-2490,17-18-542,0 0 0,0 1 1,0 0-1,1-1 0,-1 1 1,1 0-1,-1 7 0,1 9-1620,1-20 1476,0 1 0,0-1 0,0 1 0,0-1 0,1 0 0,-1 1 1,0-1-1,0 0 0,0 1 0,1-1 0,-1 0 0,0 1 0,0-1 0,1 0 1,-1 1-1,0-1 0,1 0 0,-1 1 0,0-1 0,1 0 0,-1 0 0,0 0 1,1 1-1,-1-1 0,0 0 0,1 0 0,-1 0 0,1 0 0,-1 0 0,1 0 1,0 0-1,80-2-8475,1-4 3624,296-63 591,-347 55 5184,-31 14-715,1 0 0,-1-1 0,1 1 1,-1 0-1,1 0 0,-1-1 0,1 1 0,-1 0 1,1-1-1,-1 1 0,0-1 0,1 1 0,-1 0 0,0-1 1,1 1-1,-1-1 0,0 1 0,0-1 0,1 1 0,-1-1 1,0 1-1,0-1 0,0 0 0,1 1 0,-1-1 1,0 1-1,0-1 0,0 1 0,0-1 0,0 1 0,0-1 1,0 0-1,-1 1 0,1-1 0,0 1 0,0-1 0,0 1 1,0-1-1,-1 1 0,1-1 0,0 1 0,-1-1 1,1 1-1,0-1 0,-1 1 0,1 0 0,0-1 0,-1 1 1,1-1-1,-1 1 0,0-1 0,-7-2 931,1 1-1,-1 0 1,0 0 0,1 0-1,-10 1 1,-2-2 1680,-7-1 395,1 2 0,-30 2 0,43 0-2597,9 0-409,0 0 1,0 0-1,0 0 0,0 1 0,0 0 0,0-1 0,0 1 0,1 0 0,-1 0 1,0 1-1,0-1 0,1 1 0,-1-1 0,1 1 0,-1 0 0,1 0 1,-3 2-1,2 1-27,-1-1 0,1 0 0,0 1 0,0 0 0,1 0 1,-1 0-1,1 0 0,-3 10 0,1 4-274,1 0-1,0 0 1,1 1-1,1 23 1,5-42 171,-1 0 0,1-1 0,0 1 0,-1-1 0,1 0-1,0 0 1,4-1 0,-7 1 17,7 0 37,-1-1 0,0 0 0,0 0 0,0 0-1,0-1 1,0-1 0,-1 1 0,1-1 0,0 0 0,-1 0 0,11-8-1,4-5 612,-2 0 1,19-20-1,16-13 3464,-53 48-4043,-1 1 0,0 0 1,0 0-1,0-1 0,0 1 1,1 0-1,-1 0 0,0-1 1,0 1-1,1 0 0,-1 0 0,0 0 1,0-1-1,1 1 0,-1 0 1,0 0-1,1 0 0,-1 0 1,0 0-1,0 0 0,1 0 1,-1 0-1,0 0 0,1 0 0,-1 0 1,0 0-1,1 0 0,-1 0 1,0 0-1,1 0 0,-1 0 1,0 0-1,0 0 0,1 0 0,-1 0 1,0 0-1,1 1 0,-1-1 1,0 0-1,0 0 0,1 0 1,-1 1-1,0-1 0,0 0 1,0 0-1,1 0 0,-1 1 0,0-1 1,0 0-1,0 1 0,2 15 76,-2-14-112,0 2-142,-1 1 0,0-1-1,0 1 1,0 0 0,-1-1 0,0 0-1,1 1 1,-1-1 0,-1 0 0,-4 8 0,3-7-551,1 1 1,0-1-1,0 1 1,0 0-1,1 0 1,-3 8-1,2-1-1862,0 0-1,-2 0 1,0 0-1,0-1 1,-13 22-1,-24 23-4362,23-37 4889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1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84 592,'0'-4'261,"0"-3"384,0-1 0,0 0 0,-1 0 0,-3-12 0,4 19-396,-1-1-1,1 1 0,-1-1 1,1 1-1,-1-1 0,0 1 0,1 0 1,-1-1-1,0 1 0,0 0 1,0 0-1,0-1 0,0 1 1,0 0-1,0 0 0,-1 0 1,1 0-1,0 0 0,-1 1 1,1-1-1,0 0 0,-1 1 1,1-1-1,-1 1 0,1-1 0,-1 1 1,1 0-1,-1-1 0,1 1 1,-3 0-1,1 0 288,0 0 0,-1 1 1,1-1-1,0 1 0,0-1 0,-1 1 1,1 0-1,0 0 0,0 1 0,0-1 0,0 1 1,0-1-1,1 1 0,-1 0 0,0 0 1,1 0-1,-1 0 0,1 1 0,0-1 0,0 1 1,0-1-1,0 1 0,-3 5 0,-9 11 1162,-9 10 375,1 2 0,-18 33-1,26-38-2051,1 1 0,1 0-1,1 1 1,2 1-1,1-1 1,1 1-1,1 1 1,2-1-1,-2 53 1,6-66-21,0-1 0,1 1 0,1-1 0,0 0 0,6 24 0,-6-34 0,0-1 0,0 0 0,0 0 0,0 0-1,0 0 1,1 0 0,-1-1 0,1 1-1,0-1 1,1 1 0,-1-1 0,0 0-1,1 0 1,0-1 0,-1 1 0,1-1-1,0 0 1,0 0 0,1 0 0,-1 0-1,0-1 1,1 0 0,4 1 0,4 1-315,-1-1 1,1-1-1,0 0 1,-1-1 0,1 0-1,-1-1 1,1 0-1,16-4 1,-22 3-240,0 0-1,1-1 1,-1 0-1,0 0 1,0 0-1,0-1 1,-1 0-1,1 0 1,-1-1 0,0 0-1,-1 0 1,1 0-1,-1-1 1,7-9-1,-10 12-91,0 0-1,0 0 1,0 0 0,-1 0-1,0-1 1,1 1-1,-1-1 1,0 1 0,-1-1-1,1 1 1,-1-1 0,0 1-1,0-5 1,0-13-4333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2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4 480,'0'-4'17582,"1"16"-14982,0 0 1,0 0-1,6 21 1,15 37 1132,-1-3-3163,20 118-570,-18-72 0,-17-77-845,-6-34-1099,0-6-529,0-16-1675,0 4 1176,-1 6 248,1 0 0,1-1 0,2-15 0,-1 22 2270,-1 0 0,0 0 0,1 0 0,-1 1 0,1-1 0,0 1 1,0-1-1,1 1 0,-1 0 0,1 0 0,-1 0 0,6-4 0,9-8-1210,4 3-212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334 124 368,'3'-3'182,"0"0"0,0 0-1,-1-1 1,1 1 0,-1-1-1,0 1 1,0-1 0,-1 0-1,1 0 1,-1 0 0,1 0-1,0-7 1,2-51 7535,-9 58-3860,-17 2-401,11 2-2102,6-1-991,1 1 0,-1 0 0,1 0 1,-1 0-1,0 1 0,1-1 0,-1 1 1,1 0-1,-1 0 0,1 1 0,0-1 1,-1 1-1,1 0 0,0 0 0,0 1 1,-4 2-1,4-1-142,-41 39 1368,42-40-1542,1 0 0,0 0 0,0 1 0,0-1 0,0 0 0,0 1 0,0-1 0,1 1 0,0 0 0,0-1 0,0 1 0,0 0 0,0 6 0,0 11 52,1 21 168,0-41-267,0 0 0,1 0 0,-1 0 0,0 0-1,0 0 1,1 0 0,-1 0 0,0 0 0,1-1 0,-1 1 0,1 0 0,-1 0 0,1 0 0,-1-1-1,1 1 1,-1 0 0,1-1 0,0 1 0,0 0 0,-1-1 0,1 1 0,0-1 0,0 1 0,0-1-1,-1 1 1,1-1 0,0 0 0,0 0 0,0 1 0,0-1 0,0 0 0,0 0 0,1 0 0,23 1 52,-16 0-27,0-1 0,-1 0 1,1-1-1,14-2 1,-20 2-6,0 0 1,0 0 0,0 0 0,-1-1 0,1 1 0,0-1 0,-1 1 0,1-1 0,-1 0-1,0 0 1,0 0 0,0 0 0,0 0 0,0-1 0,0 1 0,0-1 0,2-3-1,-1-1 345,-1 0-1,1 0 0,-1 0 0,0-1 1,-1 1-1,0-1 0,0 1 1,-1-1-1,1 1 0,-3-14 0,2-2-278,12 45-86,-1 2 0,13 36 0,-10-3 0,-3 1 0,-2 1 0,-4 0 0,-1 78 0,-4-118 0,-1-1 0,-2 1 0,0 0 0,0-1 0,-2 1 0,-9 22 0,10-30 0,0-1 0,-1 0 0,0 0 0,-1-1 0,0 1 0,0-1 0,-1-1 0,0 1 0,-1-1 0,0 0 0,0-1 0,-13 9 0,14-12 6,-1 0 0,-1-1 0,1 0 0,0 0 0,-1-1 0,1 0 0,-1-1 0,0 0 0,1 0 0,-1-1 0,0 0 0,0 0 0,1-1 1,-1 0-1,-9-3 0,8 2-99,0 0 1,0-1 0,0-1 0,0 1 0,1-2-1,0 1 1,0-1 0,0-1 0,0 1 0,1-2 0,0 1-1,-11-12 1,16 15-593,0 0-1,0-1 0,0 1 1,1-1-1,-1 0 1,1 0-1,0 0 1,0 0-1,1 0 1,-1 0-1,1-1 1,0 1-1,0-1 0,0 1 1,1-1-1,-1 1 1,1-7-1,2 5-93,-1 1 0,1-1 0,0 1 0,0-1-1,0 1 1,1 0 0,0 0 0,0 0 0,0 0 0,1 0 0,-1 1-1,1-1 1,6-4 0,6-6-1127,1 1-1,35-22 0,4 2-774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159 286 544,'4'-5'434,"-1"-1"-1,0 0 1,0 0-1,0 0 1,-1 0-1,0 0 1,0 0-1,-1-1 1,2-12-1,-2-32 8964,-1 41-6337,-10 7 1416,2 3-3371,7 1-767,1-1 0,-1 0 0,0 0-1,0 0 1,1 0 0,-1 0 0,0 1 0,0-1 0,1 0-1,-1 1 1,0-1 0,0 1 0,1-1 0,-1 0-1,0 1 1,1 0 0,-1-1 0,1 1 0,-1 0 0,-12 27 722,6-10-366,3-6-606,0 0 0,1 0-1,0 0 1,1 0 0,1 1 0,0-1 0,0 0 0,1 1 0,3 17 0,-2 11-74,-1-15-59,-1-17-13,1 1 0,0-1 0,0 0 0,4 16 0,-3-22-39,-1-1 0,1 1 0,0 0 0,1-1 0,-1 1 0,0-1 0,1 1 0,-1-1 0,1 0 0,0 0 0,0 0 0,0 0 0,0 0 0,0 0 0,0 0 0,1-1 0,-1 1 0,0-1 0,5 3 0,-4-3 0,0 1 1,0-1 0,1 0 0,-1 0-1,0 0 1,0 0 0,1-1 0,-1 1-1,0-1 1,1 0 0,-1 0-1,6-1 1,-7 1 81,-1-1 1,1 0-1,-1 0 0,1 1 1,-1-1-1,0 0 0,1-1 1,-1 1-1,0 0 0,0 0 0,0 0 1,0-1-1,0 1 0,0-1 1,0 1-1,0 0 0,-1-1 0,1 0 1,-1 1-1,1-1 0,-1 1 1,1-1-1,-1 0 0,0 1 1,0-1-1,0 0 0,0 1 0,0-1 1,0 0-1,-1-1 0,2-4 20,-1-1-1,-1 1 0,0 0 0,0 0 0,0 0 1,-1 0-1,0 0 0,0 0 0,0 0 1,-1 0-1,0 1 0,-1-1 0,0 1 1,0 0-1,0 0 0,-8-8 0,-37-51 235,-12-14 349,52 69-497,-35-43 413,42 49-475,-1 0 0,1 0 0,-1 0 0,1-1 1,0 1-1,1-1 0,-1 1 0,1-1 0,0 0 0,0 0 1,0-6-1,0-7-36,1 13 3,0-1 1,0 0 0,0 1 0,0-1 0,2-6 0,-2 10-5,1 1 0,-1-1 0,1 1-1,0-1 1,-1 1 0,1 0 0,0-1 0,0 1 0,0 0 0,0 0-1,0 0 1,0 0 0,0 0 0,0 0 0,0 0 0,1 0-1,-1 0 1,0 0 0,0 0 0,1 1 0,-1-1 0,1 1 0,2-1-1,13-3-211,1 2 0,-1 1 0,35 0 0,-28 2 12,-19-1 181,0 0 0,0 0 0,-1 1 0,1-1 0,0 1 0,0 1 0,-1-1 0,1 1 1,0-1-1,-1 1 0,0 1 0,1-1 0,-1 1 0,0-1 0,0 1 0,-1 0 0,1 1 0,4 4 0,-4-3 14,-1 0-1,1 0 1,-1 0 0,-1 1-1,1-1 1,-1 1 0,0 0-1,0-1 1,0 1-1,-1 0 1,0 0 0,0 0-1,0 0 1,-1 8 0,0-1 17,-1 1 0,0-1 1,0 1-1,-1-1 0,-1 1 1,0-1-1,-1 0 1,-1 0-1,0-1 0,0 1 1,-2-1-1,1 0 1,-15 19-1,0-5-678,14-18 352,0 0 0,1 0 0,0 1 0,-5 9 0,10-14-761,-1 0 0,1 0 0,0 0 0,0 0 1,0 0-1,0 0 0,1 0 0,-1 5 0,18-9-4550,-13 0 4663,15-1-302,-1-1-1,0-1 1,0-1-1,0-1 1,32-12-1,9-3 152,-13 8 305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4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79 208,'2'-2'112,"0"1"0,-1-1-1,1 0 1,-1 0 0,1 0 0,-1 0 0,0 0-1,0 0 1,0 0 0,0 0 0,0-1 0,0 1-1,-1 0 1,1 0 0,-1-1 0,1 1 0,-1-4-1,0-15 5438,0 10-83,-2 10-4674,1 0 0,-1 1 0,0-1 0,0 0-1,1 1 1,-1 0 0,0-1 0,0 1 0,0 0-1,0 0 1,0 0 0,1 0 0,-5 0 0,2 0-122,0 0 1,0 1 0,0-1 0,-1 1-1,1-1 1,-6 3 0,3 3-421,1 0 0,0 1 0,1-1 0,0 1 0,0 0 0,0 0 0,1 1 1,0-1-1,0 1 0,1 0 0,0 0 0,0 0 0,1 0 0,-3 17 0,5-9-250,-1 32 0,1-47 0,0 1 0,0-1 0,0 1 0,0-1 0,1 1 0,-1-1 0,0 1 0,1-1 0,-1 1 0,1-1 0,0 0 0,-1 1 0,1-1 0,0 0 0,0 1 0,0-1 0,0 0 0,0 0 0,0 0 0,0 0 0,0 0 0,0 0 0,2 1 0,1-1-4,1 0 0,-1 0-1,0-1 1,1 1 0,-1-1 0,1 0 0,-1 0-1,1 0 1,-1-1 0,0 1 0,1-1 0,-1 0-1,0 0 1,1-1 0,-1 0 0,5-2 0,7-4-152,-1-2 1,25-18-1,-35 24 107,-1 1 43,0-1-1,0 0 0,0 0 1,-1 0-1,1 0 1,-1-1-1,0 1 1,0-1-1,-1 0 1,1 0-1,-1 0 1,0 0-1,1-6 1,-2 8 5,-1 1 0,1 0 0,-1-1 0,1 1 1,-1-1-1,0 1 0,0-1 0,0 1 0,-1-1 1,1 1-1,0-1 0,-1 1 0,0-1 0,1 1 1,-1-1-1,0 1 0,0 0 0,-1 0 0,1 0 1,0-1-1,-1 1 0,1 0 0,-1 1 0,0-1 1,1 0-1,-1 0 0,0 1 0,-4-4 0,-1 1-30,-1 1-1,1-1 0,-1 1 1,1 0-1,-1 1 0,0 0 1,0 0-1,-10 0 0,-36 0-4013,51 22-2323,3-19 6106,0 0 1,1-1-1,-1 1 1,0 0-1,1 0 0,-1-1 1,1 1-1,-1 0 1,1 0-1,-1-1 0,1 1 1,-1-1-1,1 1 0,0 0 1,0-1-1,-1 1 1,1-1-1,0 0 0,0 1 1,-1-1-1,1 1 1,0-1-1,0 0 0,0 0 1,0 0-1,-1 1 1,1-1-1,0 0 0,0 0 1,0 0-1,1 0 0,40-1-2615,-28 0 1827,231 1-4168,-169-7 4268,-48 2 18894,-31 6-17554,-1 0 0,0 0 0,1 0 0,-1 0 0,1 0 0,0 1 0,-1-1 0,1 1 0,0 0 0,0 0 0,0 0 0,0 1 0,1-1 0,-1 1 0,0-1 0,1 1 0,0 0 0,0 0 0,-1 0 0,2 0 0,-1 0 0,-2 5 0,0 0-64,0 0 1,1 1 0,0-1-1,0 1 1,1-1 0,0 1-1,1 0 1,-1 12 0,1-15-326,1 1 0,1-1 1,-1 1-1,1-1 0,0 0 1,1 1-1,-1-1 0,1 0 1,1 0-1,3 8 0,-4-11-1,0 0 0,0-1 0,1 1 0,-1-1 0,0 0 0,1 0 0,-1 0 0,1 0 0,0 0 0,0 0 0,0-1 0,0 0 0,0 1-1,0-1 1,0 0 0,0 0 0,0-1 0,1 1 0,-1-1 0,0 1 0,0-1 0,6-1 0,33 3 60,-19-1-243,-1 0 0,31-4 1,-48 2 151,0 1 0,0-1 0,1-1 1,-1 1-1,0-1 0,0 0 0,0 0 0,-1 0 0,1 0 0,0-1 1,-1 0-1,0 0 0,0-1 0,0 1 0,4-5 0,-6 6 53,0 0-1,0-1 1,0 1-1,-1-1 1,1 1-1,-1-1 1,0 0-1,0 1 1,0-1-1,0 0 1,0 0-1,-1 0 1,1 0-1,-1 0 1,0 0-1,0 0 1,0 1-1,0-1 1,0 0 0,-1 0-1,1 0 1,-1 0-1,0 0 1,0 0-1,0 1 1,0-1-1,0 0 1,0 1-1,-1-1 1,0 1-1,1-1 1,-1 1-1,0 0 1,-4-4-1,-5-5 17,-1 1 0,0 0 1,0 1-1,-1 1 0,-18-10 0,8 7 110,0 0 0,-1 2 0,0 1 0,-1 1 0,1 1 0,-47-5 0,-65 2-2749,45 9-6693,79 0 7243,11 0 1815,0-1 1,1 1-1,-1 0 0,1 0 0,-1 0 1,0 0-1,1 0 0,-1 0 0,0 0 1,1 0-1,-1 0 0,0 0 0,1 0 1,-1 1-1,0-1 0,1 0 0,-1 0 1,1 1-1,-1-1 0,1 0 1,-1 1-1,0-1 0,1 0 0,-1 1 1,1-1-1,0 1 0,-1-1 0,1 1 1,-1-1-1,1 1 0,0-1 0,-1 1 1,1 0-1,0-1 0,0 1 0,-1-1 1,1 1-1,0 0 0,0-1 0,0 1 1,0 0-1,-3 7-1460,-8 12-2466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1777,'0'12'1873,"0"-1"592,0 1 272,0-1 320,-8 2 305,-4 2-16,4 5-321,1 0-512,-1-6-976,0 2-881,0 0-224,0-4-848,0-12-4322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5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1 704,'0'0'3901,"9"3"-569,2 8-1802,-1 1 1,-1 0-1,13 21 0,17 21 2015,-24-34-3020,-1 0 1,0 1 0,-1 0 0,-2 1 0,0 0-1,-1 1 1,-1 0 0,-2 0 0,0 1-1,-1 0 1,-2 1 0,0-1 0,0 48-1,-3-53-263,-2 0 0,0 0-1,-1 0 1,-1-1-1,-8 26 1,9-36-162,-2 0-1,1 0 1,-1 0-1,-1 0 1,0 0 0,0-1-1,0 0 1,-1 0-1,0 0 1,0-1 0,0 0-1,-1 0 1,-11 7-1,9-7-79,0-1 0,-1 0-1,0-1 1,0 1 0,0-2 0,0 0-1,-1 0 1,1-1 0,-12 1-1,-13 0-1622,-51-3-1,33-1-2191,38 0 1869,-1 0 0,1-1 0,0-1 0,0-1 0,0 0 1,-18-7-1,0-2-1697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47 176,'0'-46'6795,"29"46"3983,-5 0-6921,-13 2 3211,-7 29-3157,0 8-3729,-4-27-182,-2 1 0,1-1 0,-2 1 0,-4 15 0,3-16 0,1 0 0,1 1 0,0-1 0,0 17 0,-9 67 0,11-83 0,-1-11 0,1 0 0,0 0 0,0 0 0,0 0 0,0-1 0,0 1 0,1 0 0,-1 0 0,1 0 0,-1 0 0,2 2 0,-1-3 0,0 0 0,0 0 0,0-1 0,0 1 0,0 0 0,0-1 0,1 1 0,-1-1 0,0 1 0,0-1 0,1 0 0,-1 1 0,0-1 0,1 0 0,-1 0 0,0 0 0,1 0 0,-1 0 0,2-1 0,4 0 0,0 0 0,0-1 0,0 0 0,0-1 0,-1 0 0,1 0 0,-1 0 0,0-1 0,0 0 0,0 0 0,5-5 0,18-10 0,-11 8 0,0 2 0,1 0 0,0 1 0,0 1 0,24-6 0,-18 6 0,33-13 0,-44 13 0,1 2 0,0 0 0,0 0 0,0 2 0,1 0 0,21-2 0,-72 5-815,-23 0-14677,38 0 8919,3 0 1792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8 368,'-24'-7'13241,"24"10"-10664,0 1-1792,0 0 0,1 0-1,-1 0 1,1 1 0,0-1 0,0 0 0,1 0-1,-1-1 1,1 1 0,2 5 0,-1-5-361,0 0-1,0 0 1,0 0 0,1-1 0,-1 1 0,1-1 0,0 0 0,0 0 0,0 0 0,0 0-1,0-1 1,1 0 0,-1 1 0,8 1 0,26 10 954,-29-10-1351,-1 0-1,1-1 1,0 0-1,0-1 1,0 0-1,0-1 1,13 1-1,-22-1-26,0-1 0,1 0 0,-1 1 0,1-1 0,-1 0 0,1 1 0,-1-1 0,1 0 0,-1 1 0,0-1 0,1 1 0,-1-1 0,0 0 0,0 1 0,1-1 0,-1 1 0,0-1 0,0 1 0,0-1 0,1 1 0,-1 0 0,0-1 0,0 1 0,0-1 0,0 1 0,0-1 0,0 1 0,0-1 0,0 2 0,-1 22 0,1-17 0,0-3 0,-1 0 0,1 0 0,-1-1 0,0 1 0,0 0 0,-1 0 0,1-1 0,-1 1 0,0-1 0,0 1 0,0-1 0,-2 4 0,-37 39 0,11-13 0,-17 19 0,37-43 0,1 1 0,0-1 0,0 1 0,1 1 0,1 0 0,0 0 0,0 0 0,-6 17 0,-4 8 0,7-19 0,10-16-2,-1-1 0,1 1 1,-1-1-1,1 1 0,0 0 0,0-1 1,-1 1-1,1 0 0,0-1 0,0 1 1,0 0-1,-1-1 0,1 1 0,0 0 1,0-1-1,0 1 0,0 0 0,0-1 1,0 1-1,1 0 0,-1-1 0,0 1 0,0 0 1,0-1-1,1 1 0,-1 0 0,0-1 1,1 1-1,-1-1 0,0 1 0,1-1 1,-1 1-1,1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0 544,'0'0'2601,"-13"3"9031,11 15-9441,0 0 0,-1 0 0,-8 28 0,5-27-1077,2 0 1,0 0 0,-2 34-1,6 39 190,0-81-5196,0-59-12408,0-2 11943,0-103 3351,0 151 1058,0 1-1,0 0 0,0 0 0,0 0 0,-1-1 0,1 1 0,0 0 0,-1 0 1,1 0-1,-1 0 0,1 0 0,-1-1 0,-1 0 0,1 1 301,0-1-1,1 1 0,-1 0 1,0 0-1,1-1 0,-1 1 1,1 0-1,-1-1 0,1 1 1,0 0-1,-1-1 0,1 1 1,0-4-1,-6-5 2548,5 9-2721,1 1 0,-1-1 0,1 1 1,-1-1-1,1 1 0,-1-1 1,1 1-1,-1-1 0,1 0 0,0 1 1,-1-1-1,1 0 0,0 1 1,-1-1-1,1 0 0,0 1 0,0-1 1,0 0-1,0-2 961,256 3-326,-254 0-783,-2 3 82,0 1-30,-1-1 1,0 0 0,0 0-1,0 0 1,-1-1-1,1 1 1,-1 0 0,0 0-1,1-1 1,-1 1-1,0-1 1,-1 1 0,1-1-1,0 0 1,-5 3 0,-49 36 1500,38-29-1041,2-2 15,-1 0 1,0-2 0,-1 0-1,-35 11 1,26-11-99,27-8-455,0 0 0,-1 0 1,1 0-1,0 0 1,-1 0-1,1 0 1,0 0-1,0 0 0,-1 0 1,1 1-1,0-1 1,-1 0-1,1 0 1,0 0-1,-1 0 1,1 0-1,0 0 0,0 1 1,-1-1-1,1 0 1,0 0-1,0 0 1,-1 1-1,1-1 1,0 0-1,0 0 0,0 1 1,0-1-1,-1 0 1,1 0-1,0 1 1,0-1-1,0 0 0,0 1 1,0-1-1,0 1 1,13 2-91,34-3-407,-40 0 387,115 6-543,-107-4 568,1 1 1,-1 0 0,0 1 0,0 1-1,26 11 1,16 8 187,-56-23-66,0 0 1,0 0-1,0 0 1,0 0-1,0 0 1,-1 0-1,1 0 1,0 0-1,-1 0 1,1 1-1,-1-1 1,1 0-1,-1 0 1,1 1-1,-1-1 1,0 0-1,0 1 1,0-1-1,0 0 1,0 1-1,0-1 1,0 0-1,0 0 1,0 1-1,-1 0 1,1 1 70,-1 0 0,1-1 0,-1 1 0,0-1 0,0 0 0,0 1 0,0-1 0,0 0 0,-1 1-1,1-1 1,-1 0 0,-2 3 0,-6 3 153,-1 0-1,1-1 1,-1-1 0,0 0-1,-1 0 1,1-1-1,-1-1 1,-23 6-1,11-5-952,-1-1 0,0-2 0,-34 0 0,56-2-1849,18-2-7681,26-12 5742,33-8 546,-22 14 2073,6-4-184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292 124 96,'0'0'947,"-29"0"-24,28 0-846,0 0 1,0 0-1,0-1 0,0 1 0,0 0 0,0-1 1,0 1-1,0-1 0,0 1 0,0-1 0,0 0 0,0 1 1,0-1-1,1 0 0,-2-1 0,1 1-28,0 0 0,0 0 0,1 1 0,-1-1 0,0 0 0,0 1 0,0-1 1,0 0-1,0 1 0,0-1 0,0 1 0,0-1 0,0 1 0,0 0 0,-2-1 0,1 1 370,2-2-78,0-1 0,-1 1 1,1-1-1,0 0 0,-1 1 1,0-1-1,1 1 1,-1 0-1,0-1 0,-1 1 1,1 0-1,0-1 0,0 1 1,-1 0-1,0 0 0,1 0 1,-1 0-1,0 1 0,0-1 1,0 0-1,0 1 1,0-1-1,0 1 0,0 0 1,-1 0-1,1 0 0,0 0 1,-1 0-1,1 0 0,-1 0 1,-3 0-1,-11-2 1576,1 1-1,-1 1 1,1 0-1,-18 2 1,10-1 86,21 1-1932,1-1 0,0 0 0,0 1 0,0-1 0,0 1 0,-1-1 1,1 1-1,0 0 0,0 0 0,1 0 0,-1 0 0,0 0 0,0 1 0,0-1 1,1 1-1,-1-1 0,1 1 0,-1-1 0,1 1 0,-1 0 0,1 0 0,0-1 1,0 1-1,0 0 0,0 0 0,0 0 0,1 0 0,-1 1 0,0-1 0,1 0 1,0 0-1,-1 3 0,0 4-39,0 1 1,1-1-1,-1 1 1,2 0-1,0-1 1,2 15-1,-2-22-33,-1-1-1,1 1 1,0 0-1,0-1 0,-1 1 1,1-1-1,0 1 1,0-1-1,0 1 1,1-1-1,-1 0 1,0 0-1,0 1 0,1-1 1,-1 0-1,1 0 1,-1 0-1,1-1 1,-1 1-1,1 0 1,0 0-1,-1-1 0,1 1 1,0-1-1,2 1 1,7 0 7,-1 1 1,1-1 0,13-1-1,-16 0-29,-2 0 17,0-1-1,-1 1 1,1-1 0,0 0 0,-1 0 0,1 0 0,0-1-1,-1 0 1,0 0 0,8-4 0,-10 4 17,-1 0 0,1 0 0,-1 0 0,0 0 0,0 0 0,0 0 0,0 0 1,0-1-1,0 1 0,0-1 0,-1 0 0,1 1 0,-1-1 0,0 0 0,0 0 0,0 0 0,0 0 0,-1 0 0,1 0 0,-1 0 0,1 0 0,-1-5 1,0-115 3117,37 177-3129,-23-25-178,-2 1 1,10 37-1,11 26-6951,-32-91 6573,0 0 0,-1 0 0,2 0 0,-1 0 0,0 0 1,0 0-1,1-1 0,-1 1 0,1 0 0,-1-1 0,1 0 0,0 1 0,-1-1 1,1 0-1,0 0 0,0 0 0,0 0 0,0 0 0,0 0 0,0 0 1,0-1-1,0 1 0,0-1 0,1 1 0,-1-1 0,0 0 0,0 0 0,3 0 1,-2 0-1,-1-1 1,1 1 0,0-1 0,0 0 0,0 0 0,0 0 0,-1 0 0,1 0-1,3-3 1,-3 2 485,0 0-1,0 0 1,-1-1-1,1 1 1,-1-1-1,0 1 1,0-1-1,4-5 1,7-13-411,-9 16 522,-1 0-1,1-1 1,-1 0 0,0 1 0,0-1 0,-1 0 0,0-1 0,0 1 0,0 0 0,-1-1 0,0 1-1,1-7 1,-2-71 14158,0 117-9805,0-11-2688,1 24 1255,-1-44-2838,0 0 0,-1 1 1,1-1-1,0 0 0,-1 0 0,1 0 0,-1 0 0,0 1 1,0-1-1,0 0 0,0 0 0,0-1 0,0 1 1,-3 3-1,2 5 1099,2-8-216,0-8-468,0 4-510,0-18 58,0 1-1,2 0 1,0 0-1,8-32 1,-10 47-87,2 0 1,-1 0-1,0 0 0,1 0 1,-1 0-1,1 1 1,0-1-1,1 1 0,-1-1 1,0 1-1,1 0 1,0 0-1,0 0 0,0 0 1,0 1-1,0-1 1,0 1-1,1 0 1,-1 0-1,1 0 0,0 0 1,-1 0-1,1 1 1,0 0-1,0 0 0,0 0 1,0 0-1,0 1 1,8-1-1,-10 1 6,0-1-1,1 1 1,-1 0 0,0 0 0,1 0-1,-1 1 1,0-1 0,0 0 0,1 1-1,-1-1 1,0 1 0,0 0 0,0 0-1,0 0 1,0 0 0,0 0 0,0 0-1,0 1 1,0-1 0,0 1 0,-1-1-1,1 1 1,-1-1 0,1 1-1,-1 0 1,1 0 0,-1 0 0,0 0-1,0 0 1,0 0 0,0 0 0,-1 0-1,1 0 1,0 1 0,0 3 0,7 84-168,18 32-5312,-26-121 5357,0-1 0,0 1 0,1 0 0,-1 0 0,0-1 0,0 1 0,0 0 0,1-1 0,-1 1 0,0 0 0,0-1 0,1 1 0,-1-1 0,1 1 0,-1 0 0,0-1 0,1 1 0,-1-1-1,1 1 1,0-1 0,-1 0 0,1 1 0,-1-1 0,1 1 0,0-1 0,-1 0 0,1 0 0,0 1 0,-1-1 0,1 0 0,0 0 0,-1 0 0,2 0 0,13 7-5062,-13-6 4676,-1 1 100,0-1-1,0 0 1,0-1-1,0 1 1,1 0-1,-1 0 1,0 0-1,1-1 1,-1 1 0,0-1-1,1 1 1,-1-1-1,1 1 1,-1-1-1,1 0 1,-1 0-1,1 1 1,-1-1 0,1 0-1,-1-1 1,3 1-1,3 0-104,0-1-1,-1 0 1,1 0-1,0 0 0,-1-1 1,0 0-1,1 0 1,-1 0-1,0-1 1,0 0-1,9-6 0,10-3-426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249 378 112,'2'-2'77,"0"0"0,-1-1-1,1 1 1,-1-1 0,1 1 0,-1-1-1,0 1 1,0-1 0,0 0 0,-1 0-1,1 0 1,-1 1 0,1-1 0,-1-5-1,-1-49 2241,0 29-756,1 21-758,0-1-1,-1 1 1,0-1 0,0 0-1,-1 1 1,1 0 0,-2-1-1,1 1 1,-1 0 0,-4-8-1,5 12-298,0 0 0,0 0 0,0 0-1,-1 1 1,1-1 0,-1 0 0,0 1-1,0 0 1,0 0 0,0 0-1,0 0 1,0 0 0,-1 0 0,1 1-1,0 0 1,-1 0 0,0 0 0,1 0-1,-1 0 1,1 1 0,-1-1-1,0 1 1,-3 0 0,-4 0 656,2 0 88,-1 0 1,1 0-1,-16 4 1,21-3-1188,1 0 1,0 0-1,0 0 1,0 0-1,0 1 1,0-1-1,1 1 1,-6 3-1,-1 2-61,5-4 0,0 0 0,0 0 0,1 1 0,-1-1 0,1 1 0,0 0 0,-1 0 0,1 0 0,1 0 0,-1 0 0,-3 9 0,2 0 0,1-4 0,1 1 0,-1-1 0,1 1 0,1-1 0,0 1 0,0 0 0,1-1 0,0 1 0,3 19 0,-1-27 1,-1 0 0,1 1 0,0-1 0,-1 0 1,1 0-1,0 0 0,0 0 0,0-1 0,0 1 0,1 0 0,-1-1 0,0 0 0,1 1 0,-1-1 1,1 0-1,-1 0 0,1-1 0,-1 1 0,1 0 0,0-1 0,0 1 0,3-1 0,6 1-68,0 0-1,1-1 1,-1 0-1,13-2 1,-18 1-48,0-1-1,0 0 1,0 0 0,0 0-1,0-1 1,0 0 0,-1 0-1,0-1 1,1 1 0,-1-1 0,0-1-1,-1 1 1,1-1 0,-1 0-1,0-1 1,0 1 0,-1-1-1,0 0 1,0 0 0,0 0-1,0 0 1,-1-1 0,0 0 0,-1 0-1,1 1 1,-1-1 0,-1-1-1,1 1 1,-1 0 0,-1 0-1,1-10 1,-1-171 4088,-1 236-3949,0-14-23,1 0 0,1 0 0,2 0 0,9 42 0,-5-49 95,19 60-2894,-23-78 1978,1 0 0,0-1 0,0 1 0,1-1 0,0 0-1,0 0 1,9 8 0,-6-7-146,-6-7 590,0 1 0,-1-1 0,1 0 0,1 0 0,-1 0-1,0 0 1,1 0 0,-1 0 0,1-1 0,-1 1 0,1-1-1,0 0 1,-1 1 0,1-1 0,0-1 0,0 1-1,0 0 1,0-1 0,0 1 0,0-1 0,0 0 0,5 0-1,-3 0-267,1 0 0,-1 0-1,1-1 1,-1 0 0,1 0-1,-1 0 1,1 0 0,-1-1-1,0 0 1,10-5 0,-13 5 531,1 0 0,0 0 0,-1-1 0,1 1 0,-1-1 0,0 1 0,0-1 0,0 0 1,0 0-1,0 0 0,-1 0 0,1 0 0,-1-1 0,0 1 0,0 0 0,0-1 0,-1 1 1,1 0-1,0-5 0,1-32 1585,-2-54 0,-1 32 5159,0 62-6385,1-1-1,-1 0 1,1 0 0,-1 1 0,1-1-1,-1 0 1,0 0 0,1 1 0,-1-1 0,0 1-1,0-1 1,1 1 0,-1-1 0,0 1-1,0-1 1,0 1 0,1 0 0,-1-1-1,0 1 1,0 0 0,0 0 0,0-1 0,0 1-1,0 0 1,-7 2 5530,7 25-3354,0-13-1532,1 0 0,3 25 0,-2-36-876,-1 0 1,1 0-1,0 0 0,0 0 0,0 0 0,0 0 0,0 0 0,1 0 0,-1-1 0,1 1 1,0 0-1,0-1 0,0 0 0,0 1 0,0-1 0,0 0 0,4 3 0,-5-4-23,0-1 0,0 1 0,0 0 0,0-1 1,0 1-1,0-1 0,0 0 0,1 1 0,-1-1 0,0 0 0,0 1 0,0-1 0,0 0 0,0 0 0,1 0 0,-1 0 0,0 0 0,0 0 0,0 0 0,0 0 0,0-1 0,1 1 0,-1 0 0,0-1 0,2 0 0,-2-1 8,1 1 0,0-1 0,-1 1-1,1-1 1,-1 0 0,0 0 0,1 1-1,-1-1 1,0 0 0,0 0 0,0 0 0,1-3-1,0-4 17,1-1-1,-1 1 1,-1 0 0,2-19-1,-3-67 1456,-1 94-1468,1 1-1,0 0 0,0-1 1,0 1-1,0 0 0,0-1 1,0 1-1,0 0 0,0-1 1,0 1-1,0 0 0,0-1 1,0 1-1,0 0 0,1-1 1,-1 1-1,0 0 0,0 0 1,0-1-1,0 1 0,0 0 1,1-1-1,-1 1 0,0 0 1,0 0-1,0 0 0,1-1 1,-1 1-1,0 0 0,1 0 1,-1 0-1,0-1 0,0 1 1,1 0-1,-1 0 0,0 0 1,1 0-1,-1 0 0,0 0 1,1 0-1,-1 0 0,0 0 1,1-1-1,-1 2 0,0-1 1,1 0-1,-1 0 0,0 0 1,1 0-1,-1 0 0,0 0 1,0 0-1,1 0 0,-1 0 1,0 0-1,1 1 0,-1-1 1,0 0-1,0 0 0,1 0 1,-1 1-1,0-1 0,0 0 1,1 0-1,-1 1 0,0-1 1,0 1-1,6 9 1,-1 1 1,-1-1-1,1 2 1,-2-1-1,0 0 0,2 14 1,10 30-244,-3 2-3988,-9-52 1100,23-37-14435,-16 17 16053,17-22 0,-16 23 1577,-1 0 1,10-19-1,-17 27 537,0 0 0,0 0-1,-1-1 1,0 1 0,0-1 0,-1 0 0,0 1 0,0-1-1,3-13 7130,-2 40-4237,-2 87 1208,0-104-4535,2-37-77,4 16-80,1 0 1,0 0-1,2 0 0,11-18 0,-18 33-19,1 0-1,0 0 1,0 0-1,0 0 1,0 0-1,0 1 1,0-1-1,1 1 1,-1 0-1,1 0 1,0 0-1,5-2 1,-8 4 6,0-1 0,1 1 1,-1-1-1,0 1 0,0 0 1,1 0-1,-1 0 0,0 0 1,1 0-1,-1 0 0,0 0 1,1 0-1,-1 0 0,0 0 1,0 1-1,1-1 0,-1 1 0,0-1 1,0 1-1,1-1 0,-1 1 1,0 0-1,0-1 0,0 1 1,0 0-1,0 0 0,0 0 1,0 0-1,0 0 0,-1 0 1,1 0-1,0 0 0,-1 0 0,1 0 1,0 1-1,-1-1 0,1 0 1,-1 2-1,7 17-495,-1 1-1,-1 0 1,0 1 0,1 36 0,-6-53-2,0 0 1,1 1 0,0-1 0,-1 0 0,2 1 0,-1-1 0,1 0-1,-1 0 1,1 0 0,1 0 0,-1 0 0,1-1 0,4 6 0,-6-8-121,0-1 1,0 0 0,0 0-1,0 0 1,0 0 0,1 0-1,-1 0 1,0-1 0,1 1-1,-1 0 1,1-1-1,-1 1 1,1-1 0,2 1-1,-2-1 260,0 0 0,-1 0 0,1 0 0,0 0 0,-1-1 0,1 1 0,-1 0 0,1-1 0,0 1 0,-1-1-1,1 0 1,1-1 0,4-3 11,0 0 0,-1 0 0,1-1 0,9-12 0,9-8-213,4 5 441,-17 13 169,0 0 0,-1-1 1,-1 0-1,1-1 1,-1 0-1,-1 0 0,9-13 1,-15 16 339,-1 0-1,-1 1 1,1-1 0,-1 0 0,0 0 0,-1 0-1,1 0 1,-1 0 0,-1 0 0,-1-10 0,1-8 2238,1 24-2456,0 1-1,0-1 1,-1 0-1,1 0 1,0 0 0,0 1-1,0-1 1,-1 0-1,1 0 1,-1 1-1,1-1 1,0 0-1,-1 1 1,1-1 0,-1 0-1,1 1 1,-1-1-1,0 0 1,1 1-1,-1-1 1,0 1-1,1 0 1,-1-1 0,0 1-1,0-1 1,1 1-1,-1 0 1,0 0-1,0-1 1,1 1-1,-2 0 1,-30-2 5636,25 2-4085,5 1-1506,-1-1-1,1 1 0,0 0 0,0 0 1,-1 0-1,1 1 0,0-1 0,0 1 1,0-1-1,0 1 0,0 0 0,1-1 1,-1 1-1,0 0 0,1 0 0,-3 4 1,-1 0 217,-1 1-219,0 0-1,0 0 1,0 1 0,1 0 0,0 0-1,0 1 1,1-1 0,1 1-1,-6 15 1,6-12-205,-6 27 73,8-38-101,1 1-1,0-1 0,0 0 1,0 1-1,0-1 1,0 0-1,0 1 0,0-1 1,0 0-1,1 0 1,-1 1-1,0-1 1,1 0-1,-1 1 0,1-1 1,0 0-1,-1 0 1,1 0-1,0 0 0,0 0 1,-1 0-1,1 0 1,2 2-1,-1-2-27,0 0 0,0 1 0,0-1 0,0 0 1,1 0-1,-1 0 0,0 0 0,1-1 0,-1 1 0,0-1 0,1 1 0,-1-1 0,1 0 0,-1 0 0,1 0 0,-1 0 1,1 0-1,-1-1 0,1 1 0,-1-1 0,0 0 0,1 1 0,3-3 0,-2 0 48,-1 1 0,0-1 0,0 1 0,0-1 0,0 0 0,0 0-1,-1 0 1,1-1 0,-1 1 0,0 0 0,0-1 0,0 0 0,0 0 0,1-5 0,8-36 720,-10 36-339,1 1-1,0-1 1,0 1 0,1 0 0,0 0-1,8-14 1,-11 21-366,0 1 0,0-1-1,1 0 1,-1 1 0,0-1 0,1 0-1,-1 0 1,1 1 0,-1-1 0,1 1-1,-1-1 1,1 0 0,-1 1 0,1-1-1,0 1 1,-1-1 0,1 1-1,0 0 1,-1-1 0,1 1 0,0 0-1,0-1 1,-1 1 0,1 0 0,0 0-1,0 0 1,-1-1 0,1 1 0,0 0-1,0 0 1,0 0 0,-1 0-1,1 0 1,0 1 0,0-1 0,-1 0-1,1 0 1,0 0 0,0 1 0,-1-1-1,1 0 1,0 1 0,-1-1 0,1 1-1,0-1 1,-1 1 0,1-1-1,0 1 1,-1-1 0,1 1 0,-1 0-1,1-1 1,-1 1 0,0 0 0,1 1-1,3 5-28,0 0 0,-1 1-1,0 0 1,2 9-1,-2-9 70,8 35 51,-1 1 0,-2 0 0,-2 1 1,-3 0-1,-1 52 0,-3-85 59,0-1 1,-1 1-1,-1-1 1,1 0-1,-2 0 0,0 0 1,0 0-1,-1-1 1,0 1-1,-1-1 0,0-1 1,-1 1-1,0-1 1,-10 11-1,7-9-177,0-1 1,-1 0-1,0 0 1,0-1-1,-1-1 1,0 0-1,-1-1 0,0 0 1,0-1-1,0 0 1,-15 3-1,-21-2 412,41-6-989,0-1-1,-1-1 1,1 0 0,-10-2-1,14 2-170,-1 0-1,1-1 1,-1 0-1,1 1 1,0-2 0,0 1-1,0 0 1,-5-4-1,7 4-107,-1-1 0,1 1-1,-1-1 1,1 1-1,0-1 1,0 0-1,0 0 1,0 0 0,1 0-1,-1 0 1,1 0-1,-1-4 1,0-18-4333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0 944,'0'0'3829,"7"10"-326,21 5 19,-23-13-3107,0 0 0,1 1 0,-1 0 0,-1 0 0,1 1 0,0-1 0,-1 1-1,6 5 1,13 23 2119,-23-31-2370,1 1 0,0-1 0,-1 1 0,1-1 0,-1 1 0,1-1 0,-1 1 1,0 0-1,0-1 0,1 1 0,-1 0 0,0-1 0,0 1 0,-1 0 1,1-1-1,0 1 0,-1-1 0,1 1 0,-1 0 0,1-1 0,-1 1 1,0-1-1,-1 3 0,0-1-91,0-1 1,0 1-1,-1 0 0,1-1 1,-1 0-1,0 1 1,1-1-1,-1 0 0,0 0 1,0-1-1,-1 1 1,1-1-1,0 1 0,0-1 1,-4 1-1,-4 0-893,0-1 0,0 0 1,-18 0-1,42-19-14248,11 12 12749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230 106 1153,'-33'-33'3177,"23"22"-1349,-1 0 0,0 2 0,-13-11 0,19 17-1049,0 0 1,0 1-1,0-1 1,0 1-1,0 0 1,-1 0-1,1 1 1,-1 0 0,1 0-1,-1 0 1,-10 0-1,-37 1 4082,52 1-4841,0 0 0,0 0-1,0 0 1,0 0 0,0 0-1,0 0 1,0 0 0,1 0-1,-1 0 1,0 1 0,1-1-1,-1 0 1,1 1 0,-1-1 0,1 0-1,0 1 1,-1-1 0,1 0-1,0 1 1,0-1 0,0 1-1,0-1 1,0 3 0,0 1-35,0 0 1,0 1 0,0-1-1,1 1 1,-1-1-1,1 0 1,2 6 0,3 0-170,1-2 1,0 1 0,1-1-1,-1 0 1,2 0 0,-1-1-1,1 0 1,0-1 0,12 7-1,34 33-327,-54-46 578,0 0 1,0 0 0,-1 0 0,1 0 0,0 0 0,-1 0 0,1 1-1,-1-1 1,1 0 0,-1 0 0,1 1 0,-1-1 0,0 0 0,0 0-1,0 1 1,0-1 0,0 0 0,0 1 0,0-1 0,0 0 0,0 1-1,0-1 1,-1 0 0,1 0 0,-1 1 0,1-1 0,-1 0 0,1 0-1,-1 0 1,0 1 0,1-1 0,-1 0 0,0 0 0,0 0 0,0 0-1,0 0 1,0-1 0,0 1 0,0 0 0,0 0 0,0-1 0,0 1-1,-1-1 1,1 1 0,-1 0 0,-44 19 394,23-14-456,-8 2-251,10-6-3332,70-3-15735,-22-5 17228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61 528,'1'-9'514,"-1"7"-345,0 1 0,1 0-1,-1 0 1,0 0 0,0-1 0,0 1-1,0 0 1,0 0 0,0-1-1,0 1 1,0 0 0,-1 0 0,1 0-1,0 0 1,-1-1 0,1 1 0,-1 0-1,1 0 1,-1 0 0,1 0 0,-1 0-1,0 0 1,0 0 0,1 0 0,-1 0-1,0 0 1,0 1 0,0-1-1,0 0 1,0 0 0,0 1 0,0-1-1,0 1 1,0-1 0,-1 1 0,1-1-1,-1 1 1,-14-6 1867,12 4-554,0 1-1,1 0 1,-1 0 0,0 0-1,0 0 1,0 0-1,-7 1 1,10 0-1264,0 1 1,0 0-1,1-1 0,-1 1 0,0 0 1,0 0-1,0 0 0,1 0 0,-1-1 0,0 1 1,1 0-1,-1 0 0,1 0 0,-1 1 1,1-1-1,0 0 0,-1 0 0,1 0 1,0 0-1,0 0 0,0 0 0,0 0 1,0 1-1,0-1 0,0 0 0,0 2 0,1 49-416,-1-33 542,0-16-355,-1-1 1,1 1 0,0-1 0,0 0 0,0 1 0,1-1 0,-1 1 0,1-1-1,-1 0 1,1 1 0,0-1 0,0 0 0,0 1 0,0-1 0,0 0 0,0 0 0,0 0-1,1 0 1,-1 0 0,1 0 0,0 0 0,-1-1 0,3 3 0,4-1-73,0 0 0,0-1 0,0 1 0,0-2 0,1 1 0,-1-1 0,0 0 0,17-1 0,-24 0 86,0-1 1,0 1 0,0-1-1,0 0 1,-1 1-1,1-1 1,0 0-1,0 1 1,0-1 0,-1 0-1,1 0 1,0 0-1,-1 0 1,1 0 0,0 0-1,-1 0 1,0 0-1,1 0 1,-1 0 0,1-2-1,9-29 58,-8 23-67,5-12-10,-6 14 37,0 1 0,1-1 0,0 1-1,1 0 1,-1 0 0,1 0 0,1 0 0,-1 0 0,7-8 0,-10 14-24,1-1 0,-1 0 1,1 1-1,-1-1 0,1 1 1,-1-1-1,1 1 0,0 0 0,-1-1 1,1 1-1,0-1 0,-1 1 1,1 0-1,0 0 0,0-1 1,-1 1-1,1 0 0,0 0 1,0 0-1,-1 0 0,1 0 1,0 0-1,0 0 0,-1 0 1,1 0-1,0 0 0,0 0 1,-1 1-1,1-1 0,0 0 1,0 0-1,-1 1 0,1-1 1,0 1-1,-1-1 0,1 0 1,-1 1-1,1-1 0,0 1 1,-1 0-1,1-1 0,-1 1 1,1-1-1,-1 1 0,0 0 0,1-1 1,-1 1-1,0 0 0,1-1 1,-1 1-1,0 0 0,0 0 1,0-1-1,1 1 0,-1 1 1,2 7-80,0 1 1,0-1-1,0 14 1,-1-17-76,8 41-1171,-7-36 305,1 1 0,-1 1-1,0 13 1,-2-17 402,-1-7 202,1 0 0,0-1 0,0 1 0,0 0 0,0-1 0,0 1 0,0 0-1,1-1 1,-1 1 0,1 0 0,-1-1 0,1 1 0,1 2 0,-1-3-44,1 0-1,0-1 1,-1 1 0,1 0 0,0-1 0,0 1 0,-1-1 0,1 0-1,0 0 1,0 0 0,0 0 0,0 0 0,0 0 0,1 0 0,-1-1 287,0 0 0,-1 0 1,1 0-1,0 0 1,-1 0-1,1 0 0,-1 0 1,1-1-1,-1 1 1,0 0-1,1-1 1,-1 1-1,0-1 0,0 0 1,0 1-1,0-1 1,0 0-1,0-2 0,20-45 485,-15 36-229,3-6 476,-6 15-282,-1 1-1,-1-1 1,1 0 0,0 0 0,-1 0-1,0 0 1,0 0 0,1-5 4618,-2 33-1872,0 22 1729,2-46-4680,1 0-1,-1 0 1,0 0 0,0 0 0,0 0 0,1-1 0,-1 1 0,0-1-1,0 1 1,0-1 0,0 0 0,0 0 0,0 1 0,0-2 0,2 0 0,31-23 481,-21 13-209,8-5 190,-20 14-237,1 0 1,0 0-1,1 0 0,-1 0 1,1 1-1,-1 0 0,1-1 0,-1 1 1,1 1-1,0-1 0,0 0 0,0 1 1,0 0-1,0 0 0,5 0 0,-8 1-248,0 0-1,-1 1 0,1-1 0,-1 0 1,1 1-1,-1-1 0,0 1 1,1-1-1,-1 1 0,1-1 0,-1 1 1,0-1-1,1 1 0,-1 0 1,0-1-1,0 1 0,0-1 0,1 1 1,-1 0-1,0-1 0,0 1 0,0 0 1,0 0-1,4 26 226,-2-10-185,2 2-76,4 27-957,-8-43 605,0 0 0,0 1-1,0-1 1,1 0 0,0 0-1,-1 0 1,1 0 0,0 0 0,0 0-1,1 0 1,2 5 0,-3-7-95,0 1 0,0-1 1,0 0-1,1 1 1,-1-1-1,1 0 0,-1 0 1,1 0-1,-1 0 1,1 0-1,0 0 0,-1 0 1,1-1-1,0 1 1,0 0-1,-1-1 0,1 0 1,0 1-1,0-1 1,0 0-1,2 0 0,46 12-9519,-36-12 8470,-1 0 371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42 124 336,'-1'-4'6518,"-3"5"-4546,-1 10-316,4 7 2331,0-14-3674,1-1 0,-1 1 1,1-1-1,0 1 0,1-1 0,-1 1 0,1-1 1,1 6-1,1-8-320,-1 0 0,1 0 0,0-1 1,0 0-1,1 1 0,-1-1 0,0 0 0,0 0 0,5-1 1,-1 0-102,-2 1 24,0 0 0,0 0 0,-1-1 1,1 1-1,0-1 0,0 0 0,0-1 0,-1 1 0,1-1 1,5-3-1,-8 4 65,1-1 0,-1 0 0,0 0 0,0 0 0,0 0 1,0 0-1,0 0 0,0-1 0,0 1 0,-1-1 0,1 1 0,-1-1 1,0 1-1,0-1 0,0 0 0,0 0 0,0 1 0,-1-1 0,1-6 1,0-80 2456,-1 88-2271,0-1 1,-1 0-1,1 1 0,-1-1 0,1 1 1,-1-1-1,0 0 0,0 1 1,0 0-1,0-1 0,0 1 0,0-1 1,0 1-1,0 0 0,0 0 1,0-1-1,-1 1 0,1 0 0,0 0 1,-1 1-1,1-1 0,-1 0 0,1 0 1,-1 1-1,0-1 0,1 1 1,-1-1-1,0 1 0,1 0 0,-1-1 1,0 1-1,1 0 0,-1 0 1,0 0-1,-3 1 0,2-1 55,-1 0 1,0 0-1,0 0 0,0 1 0,1 0 0,-1 0 1,0 0-1,0 0 0,1 0 0,-1 1 1,1-1-1,0 1 0,-1 0 0,1 0 0,-5 4 1,2 0-151,1 0 0,1 0 0,-1 0 1,1 0-1,0 1 0,0 0 0,1 0 1,0 0-1,0 0 0,0 0 0,1 1 0,1-1 1,-3 16-1,2 21-335,1-30-717,0-1 0,1 1-1,0 0 1,1-1 0,0 1-1,1-1 1,5 17 0,-6-28 593,0 1 1,0-1 0,0 0-1,1 0 1,-1 1 0,1-1-1,-1 0 1,1 0-1,0 0 1,0-1 0,0 1-1,0 0 1,0-1-1,0 1 1,0-1 0,0 0-1,1 0 1,-1 0-1,1 0 1,3 1 0,3 0-1023,0-1 0,0 0 1,0-1-1,15-1 0,0 0 93,-21 2 1112,1-2 1,-1 1-1,0 0 1,1-1-1,-1 1 0,0-1 1,1 0-1,-1 0 1,0 0-1,0-1 1,0 1-1,0-1 1,3-2-1,13-8-1191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24 480,'-7'-23'30193,"-2"23"-28881,8 0-1286,0 0-1,0 0 1,1 1-1,-1-1 1,0 0-1,0 1 1,0-1-1,1 1 1,-1-1-1,0 1 1,1-1-1,-1 1 1,0-1-1,1 1 1,-1 0-1,1-1 1,-1 1-1,1 0 1,-1-1 0,1 1-1,-1 0 1,1 0-1,0-1 1,-1 1-1,1 0 1,0 0-1,0 0 1,0 0-1,0 0 1,-1-1-1,1 1 1,1 1-1,-2 38-284,2-27-49,0-6 3,0 0-1,0 0 1,1 0-1,0 0 1,0 0-1,1-1 1,-1 1-1,2-1 1,-1 0-1,1 0 1,0 0-1,0 0 1,0-1-1,1 1 1,9 7-1,-7-5 112,0 0 0,0 1-1,0-1 1,-1 1 0,9 18 0,-15-26 247,1 0-1,-1 0 1,1 0 0,-1 0 0,0 0 0,1 0 0,-1 0 0,0 0-1,0 1 1,1-1 0,-1 0 0,0 0 0,0 0 0,-1 0 0,1 0-1,0 0 1,0 0 0,0 0 0,-1 0 0,1 0 0,0 0 0,-1 0-1,1 0 1,-1 0 0,1 0 0,-1 0 0,0 0 0,1 0 0,-1 0-1,0-1 1,0 1 0,1 0 0,-1-1 0,0 1 0,0 0 0,0-1-1,0 1 1,0-1 0,0 1 0,0-1 0,0 0 0,0 1 0,0-1-1,-1 0 1,-1 1-223,0-1 0,0 1 0,0-1 0,0 0-1,0 0 1,0-1 0,1 1 0,-1 0-1,0-1 1,0 0 0,0 1 0,0-1 0,1-1-1,-1 1 1,0 0 0,-2-2 0,3 1-376,1 1 0,0 0 0,-1-1 0,1 1 0,0 0 0,0-1 1,0 0-1,0 1 0,1-1 0,-1 1 0,0-1 0,1 0 0,-1 0 0,1 1 1,-1-1-1,1 0 0,0 0 0,0 0 0,0 0 0,0 1 0,0-1 0,0 0 1,0 0-1,0 0 0,1 1 0,-1-1 0,1 0 0,0 0 0,-1 1 0,1-1 0,0 0 1,0 1-1,0-1 0,0 1 0,2-3 0,31-13-3469,-10 6 2054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117 336 112,'0'-5'102,"1"0"1,0 0-1,0 0 1,0 0-1,1 0 0,-1 0 1,1 1-1,0-1 1,1 1-1,2-5 0,-2 5 37,0-1-1,-1 0 1,0 0-1,1 0 1,-2 0-1,1 0 0,-1-1 1,1 1-1,-1 0 1,0-7-1,-1-42 2591,0 17 2324,0 36-4933,0 1 0,0-1 0,-1 0-1,1 0 1,0 1 0,0-1-1,0 0 1,-1 1 0,1-1-1,0 0 1,-1 1 0,1-1-1,-1 1 1,1-1 0,0 0-1,-1 1 1,1-1 0,-1 1-1,0-1 1,1 1 0,-1 0-1,1-1 1,-1 1 0,0-1-1,1 1 1,-2 0 0,-24-5 4040,22 5-3680,-1 0-1,1 1 1,0-1 0,0 1 0,0 0 0,0 0 0,0 0 0,0 1 0,0-1-1,-7 5 1,5-1-325,1-1 0,0 1 0,0 0 0,0 1 0,0-1 0,1 1 0,0 0 0,0 0 0,1 0 0,0 1 0,0-1 0,0 1 0,1 0 0,0 0 0,0 0 0,0 0 0,1 0 0,0 0 0,1 0 0,0 12 0,-1 2-159,1-17-80,0 1 1,0 0 0,0 0 0,0-1-1,0 1 1,1 0 0,2 8 0,-2-12-17,0 0 0,0 1 1,0-1-1,0 0 1,0 1-1,0-1 1,1 0-1,-1 0 0,0 0 1,0 0-1,1 0 1,-1 0-1,1-1 1,-1 1-1,1 0 0,-1-1 1,1 1-1,0-1 1,-1 0-1,1 1 1,-1-1-1,1 0 1,0 0-1,-1 0 0,1 0 1,2 0-1,2 0-122,-1 0-1,0 0 0,1 0 0,-1-1 1,0 0-1,0 0 0,1 0 1,-1 0-1,0-1 0,0 0 0,0 0 1,-1 0-1,1-1 0,0 0 1,-1 0-1,1 0 0,-1 0 0,0-1 1,0 1-1,-1-1 0,1 0 1,3-5-1,-1 1 37,0-1 0,0 1 0,-1-1 0,0-1 0,0 1 0,-1-1 0,0 1 0,-1-1 0,4-19 0,-3 1 720,-2 0-1,-1-38 1,-1 11 2738,0 48-727,0 36-2119,0 225-1067,0-146-3920,0-102 4030,0-1-140,0 0 1,0 1 0,1-1-1,0 0 1,1 9 0,-1-13 460,-1 0 0,1 0 0,-1 0 0,1 1 0,0-1 0,-1 0 0,1 0 0,0 0 0,0 0 0,-1 0 0,1-1 0,0 1 0,0 0 0,0 0 0,0 0 0,0-1 0,1 1 0,-1-1 0,0 1 0,0-1 0,0 1 0,0-1 0,1 0 0,-1 1 0,0-1 0,0 0 0,1 0 0,-1 0 0,2 0 0,8 0-446,0-1 0,-1-1 1,1 1-1,0-2 0,0 0 1,-1 0-1,0 0 1,1-2-1,10-5 0,10-8 88,43-33 0,-45 29 380,-27 20 226,0 0 0,1 0 0,-1 0 0,0-1-1,0 1 1,0-1 0,-1 1 0,1-1 0,-1 0 0,1 0 0,-1 0 0,0 1 0,0-1 0,0-1 0,0 1 0,0-5 0,0-6 997,0 0 0,-2-23 0,-1 8 2439,0 26-2731,-1 1-1,0 0 1,0 0-1,0 1 1,0-1-1,0 1 1,-1-1-1,1 1 1,0 0-1,-1 0 1,1 1-1,-5-2 1,-89 2 10200,94 1-10882,1-1 0,-1 1 0,0 0 0,0 0 0,1 0 0,-1 0 0,0 0 0,1 1 0,-1-1 0,1 1 0,0-1 0,-1 1 0,1 0 0,0 0 0,0 0 0,0 0 0,0 1 0,1-1 0,-1 0 0,1 1 0,-1-1 0,1 1 0,0-1 0,0 1 0,0 0 0,0 0 0,-1 5 0,0 2-539,-1 0-1,2 0 0,-1 1 0,1-1 1,1 1-1,1 20 0,-1-29 316,1 0 0,-1 0 1,1 0-1,-1 0 0,1-1 0,-1 1 1,1 0-1,0 0 0,0 0 0,0 0 1,0-1-1,0 1 0,0-1 0,1 1 1,-1-1-1,0 1 0,1-1 0,-1 1 1,1-1-1,0 0 0,-1 0 0,1 0 1,0 0-1,0 0 0,0 0 0,3 0 0,4 1-691,0-1 0,-1 0-1,1 0 1,0-1-1,9-1 1,3 1-222,-17-1 996,1 1 0,0-1-1,0 0 1,-1-1 0,1 1-1,-1-1 1,1 0 0,-1 0 0,0 0-1,0-1 1,0 0 0,0 1 0,0-1-1,0-1 1,-1 1 0,0 0-1,1-1 1,2-4 0,-2 2 521,1 0-1,-1-1 1,0 0 0,4-11-1,-6 13 395,0 0-1,0 0 0,-1 0 0,0 0 0,0 0 1,0-9-1,-1 13-735,0 1-1,0-1 1,0 1 0,0 0 0,1-1 0,-1 1-1,0 0 1,0-1 0,0 1 0,1 0 0,-1-1-1,0 1 1,0 0 0,1-1 0,-1 1 0,0 0-1,0 0 1,1-1 0,-1 1 0,0 0 0,1 0-1,-1 0 1,0-1 0,1 1 0,-1 0 0,1 0-1,-1 0 1,0 0 0,1 0 0,-1 0 0,0 0-1,1 0 1,-1 0 0,1 0 0,-1 0 0,0 0-1,1 0 1,-1 0 0,1 0 0,-1 0 0,0 0-1,1 1 1,-1-1 0,5 0 799,-4 27-509,0 23-2130,10 22-5885,-10-68 7378,-1-1-516,0 0-1,1 0 0,0 0 0,-1 0 1,1 0-1,1 0 0,-1-1 1,0 1-1,3 4 0,-3-6 292,1 0-1,0 0 0,-1 0 1,1 0-1,0 0 1,0-1-1,0 1 1,-1 0-1,1-1 0,0 0 1,0 1-1,0-1 1,0 0-1,0 0 1,0 0-1,3 0 0,0-1 334,0 0 0,0 0-1,0 0 1,0 0 0,0-1-1,-1 0 1,1 0 0,-1 0-1,1-1 1,-1 1 0,0-1-1,0 0 1,0 0 0,0-1-1,-1 1 1,6-7 0,-5 5 214,0 0 0,0 1 0,-1-1 0,0-1 0,0 1 0,0 0 0,0-1 0,-1 0 0,0 1 0,0-1 0,-1 0 0,1 0 0,0-10 0,-2-7 731,0-38 13917,-2 62-14504,-1 1 0,1 0 1,1-1-1,-1 1 1,0 0-1,0 0 0,1 0 1,-1 0-1,1 0 1,-1 1-1,1-1 1,0 0-1,0 1 0,-1 1 1,-18 47 843,15-43-977,1 0 0,1 1 0,-1 0 0,1-1 0,1 1 0,0 0 0,0 1 0,0 10 0,2-18-21,2-2-63,1-1 1,0 1-1,-1-1 0,1 0 0,-1 0 0,1 0 1,-1 0-1,1 0 0,-1 0 0,0-1 0,0 1 0,0-1 1,1 0-1,-1 1 0,-1-1 0,3-3 0,27-40-176,-7 9 37,-8 18 50,33-28 0,-49 46 92,0-1-1,1 1 1,-1 0 0,0-1 0,1 1-1,-1 0 1,0-1 0,1 1 0,-1 0-1,0 0 1,1-1 0,-1 1 0,0 0-1,1 0 1,-1 0 0,1-1 0,-1 1 0,0 0-1,1 0 1,-1 0 0,1 0 0,-1 0-1,1 0 1,-1 0 0,1 0 0,-1 0-1,0 0 1,1 0 0,-1 0 0,1 0-1,-1 0 1,1 0 0,-1 1 0,0-1-1,1 0 1,-1 0 0,1 0 0,-1 1 0,0-1-1,1 0 1,-1 0 0,0 1 0,1-1-1,-1 0 1,0 1 0,0-1 0,1 1-1,-1-1 1,0 0 0,0 1 0,0-1-1,1 1 1,-1-1 0,0 0 0,0 1 0,0 0-1,1 28 165,-1-24-222,0 15-296,0 37-1469,0-16-6145,3-30 4156,13-10-1641,-8-1 3197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27 384,'1'-1'181,"-1"0"-1,0 0 1,0 0-1,0 0 1,0 0-1,0-1 1,0 1-1,-1 0 1,1 0 0,0 0-1,-1 0 1,1 0-1,0 0 1,-1 0-1,1 0 1,-1 0-1,0 0 1,1 0-1,-1 0 1,-1-2-1,0 3 543,0-1-1,0 1 0,1-1 0,-1 1 0,0-1 0,0 1 0,0 0 0,0 0 0,0 0 0,-3 1 0,-9-1 745,12 0-1128,0 1 0,-1-1-1,1 1 1,0 0 0,0-1 0,0 1 0,-1 0-1,1 0 1,0 1 0,0-1 0,0 0 0,0 1-1,-3 2 1,-25 29 1814,16-17-573,10-13-1424,1 0 0,-1 1 0,1-1 0,0 1-1,0-1 1,0 1 0,1 0 0,0 1 0,-1-1 0,1 0 0,1 0 0,-1 1 0,1-1 0,0 1 0,0 0 0,0-1 0,0 1 0,1 0 0,0 7 0,0 39-226,2-50 29,0 0-1,0-1 1,0 1-1,0-1 1,0 0-1,0 0 1,0 1-1,0-1 1,0-1-1,3 1 0,-4 0 8,3 0 26,0-1 0,0 1-1,-1-1 1,1 0-1,0 0 1,-1 0 0,1 0-1,-1-1 1,1 1 0,-1-1-1,1 0 1,-1 0 0,0 0-1,0-1 1,0 1 0,2-3-1,6-7 288,-1 0 0,15-23 0,4-5 1414,-21 25-1068,-8 14-570,1 0-1,-1 1 1,0-1-1,0 0 0,1 0 1,-1 0-1,0 0 1,1 1-1,-1-1 0,1 0 1,-1 0-1,1 1 0,0-1 1,-1 0-1,1 1 1,0-1-1,-1 1 0,1-1 1,0 1-1,0-1 1,-1 1-1,1-1 0,0 1 1,0 0-1,0-1 1,0 1-1,0 0 0,-1 0 1,2-1-1,4 9 24,0-1 0,-1 1 0,0 0 0,6 15 0,-5 2-428,-1 0 0,-1 0 1,-1 1-1,-1-1 0,-4 48 0,2-26-6,-2-38 214,1 0 1,-1 0-1,0-1 0,-1 1 0,0 0 0,-1-1 1,0 0-1,0 1 0,-1-2 0,0 1 1,0 0-1,0-1 0,-1 0 0,0 0 0,-1-1 1,0 0-1,0 0 0,0 0 0,0-1 1,-9 4-1,12-7-243,1-2 1,0 1-1,-1 0 1,1-1-1,0 1 1,-1-1-1,1 0 0,-1 0 1,-3-1-1,-7 1-5774,14-13-1060,0-1 4127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0 480,'0'0'2519,"0"3"-462,-1 4-1041,0 0 1,-1 0 0,0 0 0,0-1 0,0 1-1,-1-1 1,0 0 0,0 1 0,-1-1 0,0 0-1,0-1 1,-8 9 0,4-3 271,0 0 0,-11 22 0,14-24-1111,0 1 0,-1-1 0,-1-1 0,-13 16 0,16-20-917,-1 1 0,1-1 0,-1 0-1,0 0 1,-8 4 0,-6-6-9307,14-2 6504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92 816,'-1'-2'348,"0"0"-1,0 0 1,1 1 0,-1-1-1,0 0 1,0 0-1,-1 1 1,1-1-1,0 1 1,0-1-1,-1 1 1,-12-10 11857,14 12-12014,1 0-1,-1 0 1,0 0 0,0 0 0,0 0-1,0 0 1,0 0 0,0 0 0,0 0-1,0 0 1,0 0 0,0 0 0,-1 0-1,1 0 1,0 0 0,-1 0 0,1 0-1,-1 0 1,1 0 0,-1 0 0,1 0-1,-1 0 1,-1 0 0,-5 19 1322,6-12-1273,0-1 0,0 1 1,-1-1-1,0 1 0,-4 10 0,3-10-179,0 0-1,1-1 0,0 1 1,0 0-1,0 13 0,-6 6-75,7-25 12,0-1 0,0 1 0,0 0 0,1 0 0,-1 0 0,0 0 0,1 0 0,0 0 0,-1 0 0,1 0 0,0 0 0,0 1 0,0-1 0,0 0 0,0 0 0,1 0 0,0 2 0,5-11-45,11-16 22,-2 0 1,0 0 0,12-30-1,-17 33 31,1 0-1,0 1 1,2 0-1,0 1 1,25-26-1,-37 43-5,0-1 0,0 1 0,0 0 0,0 0 0,1 0 0,-1 0 0,0 0 0,1 0 0,-1 0 0,1 0-1,-1 0 1,1 1 0,-1-1 0,1 1 0,0-1 0,-1 1 0,1-1 0,-1 1 0,1 0 0,0 0 0,0 0 0,-1 0 0,1 0 0,0 0 0,2 1 0,-2 0 2,-1 0 1,1 1 0,-1-1-1,1 0 1,-1 0-1,0 1 1,1-1 0,-1 1-1,0-1 1,0 1-1,0 0 1,0-1 0,0 1-1,0 0 1,-1 0-1,1-1 1,-1 1 0,1 0-1,-1 0 1,0 0-1,1 2 1,0 85 27,-1-87 9,-1 6 8,1-8-45,0 0 1,0 0 0,0 0 0,0 0 0,0 0 0,0 0-1,-1 1 1,1-1 0,0 0 0,0 0 0,0 0 0,0 0-1,0 0 1,0 0 0,0 0 0,0 1 0,0-1 0,0 0-1,0 0 1,0 0 0,0 0 0,0 0 0,0 0 0,0 0-1,0 0 1,0 1 0,0-1 0,0 0 0,0 0 0,0 0-1,0 0 1,0 0 0,0 0 0,0 0 0,1 0 0,-1 1 0,0-1-1,0 0 1,0 0 0,0 0 0,0 0 0,0 0 0,0 0-1,0 0 1,0 0 0,0 0 0,1 0 0,-1 0 0,0 0-1,0 0 1,0 0 0,0 0 0,0 0 0,0 0 0,0 0-1,1 0 1,-1 0 0,0 0 0,0 0 0,0 0 0,0 0-1,0 0 1,0 0 0,0 0 0,1 0 0,-1 0 0,0 0 0,16-16 62,2 1 0,-1 1 1,2 0-1,0 1 1,33-16-1,-50 27-37,0 1 1,0 0-1,0 1 0,0-1 0,0 0 0,0 0 0,0 1 0,0 0 0,1-1 0,-1 1 0,0 0 0,0 0 1,0 0-1,0 0 0,1 0 0,-1 1 0,2 0 0,-2 0-4,-1-1 0,0 1 0,1 0 0,-1 0 1,0 0-1,0 1 0,0-1 0,0 0 0,0 0 0,0 1 0,0-1 0,-1 0 0,1 1 0,0-1 1,-1 1-1,1-1 0,-1 0 0,1 1 0,-1 0 0,0-1 0,0 1 0,0 2 0,1 76-148,-1 0-1726,0-72 988,1 0 0,1-1 0,-1 1 1,1 0-1,0-1 0,1 1 0,6 12 1,-7-18 462,-1 0 0,1-1 0,0 1 0,1 0 0,-1 0 0,0-1 0,0 1 0,1-1 0,-1 0 0,1 0 0,-1 0 0,1 0 0,-1 0 0,1 0 0,0-1 0,-1 1 0,1-1 0,0 0 0,-1 0 0,1 0 0,0 0 0,4-1 0,2 0-268,-1 0-1,1 0 1,0-1 0,-1 0-1,1-1 1,7-3-1,18-12-1123,-2 4-188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219 248 144,'0'-8'661,"-1"0"0,-1 0 0,1 0 0,-1 0 1,0 1-1,-1-1 0,0 1 0,0 0 0,-1 0 0,0 0 0,0 0 0,0 0 0,-9-8 0,5 4 782,6 9-1029,0-1 0,-1 2 0,0-1-1,0 0 1,1 0 0,-1 1 0,0-1-1,0 1 1,0 0 0,0 0 0,-1 0-1,1 1 1,0-1 0,0 1 0,-1-1-1,-3 1 1,4 0-166,-1 0 0,0 0 0,1 0-1,-1 0 1,0 1 0,1-1 0,-1 1 0,0 0 0,1 0 0,-1 0-1,1 0 1,0 1 0,-1-1 0,-5 5 0,3 1-186,1-1 0,0 2 1,0-1-1,1 0 0,-1 1 1,2 0-1,-1 0 0,1 0 1,0 0-1,1 0 0,0 1 1,0-1-1,1 1 0,0-1 0,0 1 1,2 13-1,-1-21-80,0 1-1,1 0 0,-1-1 1,1 1-1,-1 0 1,1-1-1,0 1 1,0-1-1,-1 1 1,1-1-1,0 1 1,1-1-1,-1 0 1,0 1-1,0-1 1,0 0-1,1 0 1,-1 0-1,1 0 1,-1 0-1,1 0 1,-1-1-1,1 1 1,-1 0-1,1-1 1,0 1-1,-1-1 1,1 1-1,0-1 1,-1 0-1,1 0 1,0 0-1,0 0 1,1 0-1,1 0-15,0 0 0,0 0-1,0 0 1,0-1 0,0 1 0,-1-1 0,1 0-1,0 0 1,0 0 0,-1 0 0,1-1 0,-1 0-1,1 0 1,-1 0 0,6-4 0,0-3 41,-1 0 1,0 0 0,0-1-1,-1-1 1,0 1-1,-1-1 1,0 0 0,4-14-1,-6 15 514,-2-1 0,1 1 0,-1-1 0,-1 0-1,1-19 1,-2 1 2105,0 24-971,0 18-1440,1 6-1359,0-1 1,8 33-1,2 10-5102,-10-52 5055,0-1 0,1 1 0,0-1-1,0 1 1,1-1 0,5 9 0,-7-14 845,0-1-1,0 0 1,0 0 0,0 1 0,1-1 0,0 0 0,-1 0 0,1 0 0,0-1-1,0 1 1,0 0 0,0-1 0,0 1 0,0-1 0,0 1 0,1-1 0,-1 0-1,0 0 1,1 0 0,-1 0 0,1-1 0,-1 1 0,1-1 0,2 1-1,-1-1 173,1 0-1,-1 0 0,1-1 0,-1 1 0,1-1 0,-1 0 0,0-1 0,0 1 0,1 0 0,4-4 0,-6 3 202,-1 1 0,0-1 0,0 0 0,0 0 0,0 0 0,0 0 0,0 0 0,0-1 0,-1 1 0,1-1 0,-1 1 0,0-1 0,0 1 0,0-1 0,0 0 0,0 1 0,0-1 0,0-5 0,0-9 1197,0 1 0,-2-22 0,1 7 3041,-1 30-4213,1 1 1,0 0-1,0 0 0,0-1 0,0 1 1,0 0-1,0 0 0,0 0 0,0-1 1,0 1-1,0 0 0,0 0 0,0-1 0,0 1 1,0 0-1,0 0 0,0 0 0,0-1 1,0 1-1,1 0 0,-1 0 0,0-1 1,0 1-1,0 0 0,0 0 0,0 0 1,0 0-1,1-1 0,-1 1 0,0 0 1,0 0-1,0 0 0,1 0 0,-1 0 0,0-1 1,0 1-1,0 0 0,1 0 0,-1 0 1,0 0-1,0 0 0,0 0 0,1 0 1,-1 0-1,0 0 0,0 0 0,1 0 1,-1 0-1,0 0 0,0 0 0,1 0 1,-1 0-1,0 0 0,0 0 0,0 0 0,1 0 1,-1 1-1,0-1 0,0 0 0,1 0 1,0 1 35,-1-1 0,1 1 1,0 0-1,0-1 0,-1 1 1,1 0-1,-1 0 0,1 0 0,0-1 1,-1 1-1,1 0 0,-1 0 1,0 0-1,1 0 0,-1 2 1,12 53 1193,-7-37-993,-1-1 0,-1 1 0,1 30 0,-3-7 122,1-23-94,-2 1 0,-3 30 0,2-44-293,0-1-1,0 0 1,0 0 0,-1 0-1,1 0 1,-2 0-1,1 0 1,0 0-1,-1-1 1,0 1-1,0-1 1,0 0-1,0 0 1,-5 5-1,5-8-130,1 1 0,-1 0 0,0 0 1,0-1-1,1 0 0,-1 1 0,0-1 0,0 0 0,0-1 0,0 1 0,0 0 0,0-1 0,-1 0 0,1 1 0,0-1 0,0 0 0,-4-1 0,-2 1-577,8 0 544,1-1-1,-1 1 0,0 0 1,0-1-1,0 1 0,1 0 1,-1-1-1,0 1 1,0-1-1,1 1 0,-1-1 1,0 1-1,1-1 0,-1 0 1,1 1-1,-1-1 0,1 0 1,-1 1-1,1-1 0,-1 0 1,1 0-1,0 0 1,-1 1-1,1-1 0,0 0 1,0 0-1,0 0 0,0 0 1,-1 1-1,1-1 0,0 0 1,1-1-1,-1-40-3048,1 26 1988,1-29-554,2 1 0,11-48-1,-2 14 1705,-9 32 2066,-2-74-1,-2 70 8180,0 53-10508,1-1 0,0 1 1,0-1-1,0 1 0,0-1 0,0 0 1,1 1-1,-1-1 0,1 0 0,-1 0 1,1 0-1,0 0 0,0-1 0,3 4 1,44 12-5773,-17-5 1919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308 150 720,'-7'-1'447,"1"0"0,0 0-1,0 0 1,0 0-1,-9-4 1,10 3 167,-1 0 0,0 0 0,-1 1-1,1 0 1,-9-1 0,-18 2 2027,17-1-1064,0 1 0,-26 3 0,37-2-1430,1 0 0,-1 0 0,0 0 0,1 1 0,-1 0 0,1 0 1,-1 0-1,1 0 0,0 1 0,0-1 0,0 1 0,-6 7 0,5-6-108,1 1-1,0 0 0,0 0 0,1 1 1,-1-1-1,1 1 0,0 0 0,1 0 0,0 0 1,0 0-1,-2 6 0,2 4-93,0 0 0,0-1-1,2 20 1,2-35 1,0 1 1,0-1-1,0 1 1,0-1-1,0 0 1,0 1-1,0-1 1,0 0-1,0 0 0,3-1 1,-3 1-12,2-1 58,0 1 1,0-1-1,0 0 0,-1 0 0,1-1 0,-1 1 0,1-1 0,-1 1 0,1-1 0,-1 0 1,0-1-1,0 1 0,0 0 0,0-1 0,0 0 0,-1 0 0,1 1 0,-1-2 0,0 1 0,0 0 1,0 0-1,0-1 0,2-5 0,0 0 133,0-1-1,0 1 1,-1-1 0,0 0 0,-1-1-1,0 1 1,0-19 0,-2-134 7867,1 167-7974,0-1 1,0 1 0,0 0-1,0 0 1,1-1-1,-1 1 1,1-1 0,0 1-1,0-1 1,3 4 0,7 15-44,-3 3-830,10 44 0,0 5-2182,1 15-1790,-14-72 3011,0 1-4432,18-18 644,-11 0 3909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52 123 576,'-1'-12'682,"0"-1"0,-1 0 0,-1 1 0,0-1-1,-1 1 1,-6-15 0,7 15 1286,3 11-1794,0 1-1,0 0 1,0-1-1,0 1 1,0 0-1,0 0 1,0-1-1,-1 1 1,1 0 0,0-1-1,0 1 1,0 0-1,0-1 1,0 1-1,-1 0 1,1 0-1,0-1 1,0 1 0,0 0-1,-1 0 1,1-1-1,0 1 1,0 0-1,-1 0 1,1 0-1,0-1 1,0 1-1,-1 0 1,1 0 0,0 0-1,-1 0 1,1 0-1,0 0 1,-1 0-1,1-1 1,0 1-1,-1 0 1,1 0 0,0 0-1,-1 0 1,1 1-1,0-1 1,0 0-1,-1 0 1,0 0-1,-1 4 2058,-3 94 4935,0 10-5237,5-69-1837,0 88-2707,0-43-7036,-1-81 9121,1-2 359,0-1-1,0 1 1,0-1-1,0 0 1,0 1-1,0-1 1,0 1-1,0-1 1,0 0-1,0 1 1,0-1-1,0 1 1,0-1-1,0 0 1,0 1-1,0-1 1,1 0-1,-1 1 1,0-1-1,0 0 1,0 1 0,1-1-1,-1 0 1,0 1-1,0-1 1,1 0-1,-1 1 1,0-1-1,1 0 1,-1 0-1,0 1 1,1-1-1,-1 0 1,0 0-1,1 0 1,-1 0-1,0 1 1,1-1-1,-1 0 1,1 0-1,-1 0 1,0 0-1,1 0 1,-1 0-1,1 0 1,-1 0-1,0 0 1,1 0-1,-1 0 1,0 0-1,2-1 1,10 1-2049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1 263 176,'0'-1'186,"0"1"-1,0-1 0,0 1 1,0-1-1,0 1 1,0-1-1,0 1 1,0-1-1,0 1 0,0-1 1,0 1-1,0 0 1,0-1-1,0 1 1,0-1-1,1 1 0,-1-1 1,0 1-1,0-1 1,1 1-1,-1 0 1,0-1-1,0 1 0,1 0 1,-1-1-1,1 1 1,-1 0-1,0-1 1,1 1-1,-1 0 0,0 0 1,1-1-1,-1 1 1,1 0-1,-1 0 1,1 0-1,-1 0 0,1 0 1,-1 0-1,1-1 1,21 9 519,0-1-230,-16-8-447,1 1 1,-1-1-1,0 0 0,0-1 1,0 1-1,0-1 1,0 0-1,0-1 0,0 1 1,0-1-1,-1-1 1,0 1-1,9-7 0,-5 2-61,0-1 1,0 0-1,-1 0 0,0-1 0,13-21 0,-18 26 128,-1-1 0,1 0 0,-1 0 0,0 0 1,-1 0-1,1 0 0,-1 0 0,-1-1 0,1 1 0,-1 0 1,0 0-1,0-1 0,-2-7 0,2 12 84,-1-1 0,1 0 1,-1 1-1,1-1 0,-1 0 0,0 1 0,0-1 1,0 1-1,0 0 0,-1-1 0,1 1 0,-1 0 1,1 0-1,-1 0 0,0 0 0,0 0 1,0 0-1,0 0 0,0 0 0,0 1 0,0-1 1,0 1-1,-1 0 0,1 0 0,-1-1 0,1 2 1,-1-1-1,1 0 0,-1 0 0,1 1 0,-1-1 1,-3 1-1,3 0-38,0 0 0,0 0 0,0 0 1,0 0-1,1 1 0,-1 0 0,0-1 1,0 1-1,1 0 0,-1 0 0,0 0 0,1 1 1,-1-1-1,1 1 0,-4 2 0,0 2 9,1 0-1,1 0 1,-1 0-1,1 1 1,-3 6-1,7-12-144,-7 11 8,0 0 0,1 1 1,1 0-1,0 0 0,1 1 0,1 0 0,0-1 0,0 1 0,2 0 0,-1 28 0,2-30-600,0 0-1,1 1 0,1-1 1,0 0-1,6 22 0,-6-30 191,-1 0-1,1 0 0,0 0 1,0 0-1,0-1 0,1 1 1,-1-1-1,1 1 0,0-1 1,-1 0-1,1 0 0,1 0 0,-1-1 1,0 1-1,1-1 0,0 0 1,-1 0-1,1 0 0,0 0 1,5 1-1,-3-1-108,1 0 1,-1 0-1,1-1 1,-1 0-1,1-1 1,0 1-1,-1-1 1,11-1-1,-13 0 347,1 0 0,-1-1 0,0 1 0,1-1-1,-1 0 1,0 0 0,0 0 0,-1 0 0,1-1 0,0 0 0,-1 0 0,1 0 0,-1 0 0,4-4-1,14-19-256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78 138 64,'0'-8'272,"0"-1"0,-1 1 0,0 0-1,0-1 1,-1 1 0,1 0 0,-2 0 0,-4-10-1,7 16-366,-1 0 286,1 1-1,0 0 1,-1 0 0,1-1 0,0 1 0,-1 0-1,0 0 1,1 0 0,-1-1 0,0 1 0,1 0-1,-1 0 1,0 0 0,0 0 0,0 0 0,0 1-1,0-1 1,0 0 0,0 0 0,0 1 0,-1-1-1,-1 0 1,1 1 676,2 3 94,0 24 801,-2 0 1,-1 0 0,-7 29 0,5-39-1122,-1 19 743,6-34-1264,-1 1 1,1 0-1,0-1 1,-1 1-1,1-1 1,-1 1-1,0-1 0,1 1 1,-1-1-1,0 1 1,-1-1-1,-2 4 1,2-3 2563,2-34-2060,0 24-623,1 1 1,-1-1-1,1 0 0,1 0 1,-1 1-1,1-1 0,0 1 1,1-1-1,5-9 0,1 0-57,2 1 0,14-18 0,-12 18-69,-1 4 51,-11 10 69,1 1 0,-1-1 1,0 0-1,0 0 0,0 0 0,0 0 0,0 0 0,0 0 1,0 0-1,-1 0 0,1 0 0,0 0 0,0-2 0,-1 3 5,0 0 0,0 0 0,1 0 0,-1-1 0,0 1 0,0 0 0,0 0 0,0 0 0,0 0-1,0 0 1,1 0 0,-1 0 0,0 0 0,0 0 0,0 0 0,0 0 0,1 0 0,-1 0-1,0 0 1,0 0 0,0 0 0,0 0 0,0 0 0,1 0 0,-1 0 0,0 0 0,0 0-1,0 0 1,0 0 0,0 0 0,1 0 0,-1 0 0,0 0 0,0 0 0,0 0 0,0 0 0,0 0-1,1 1 1,-1-1 0,0 0 0,0 0 0,0 0 0,0 0 0,0 0 0,0 0 0,0 1-1,0-1 1,0 0 0,0 0 0,0 0 0,0 0 0,1 0 0,-1 1 0,0-1 0,0 0-1,0 0 1,7 10-31,-3 1-239,-1 0 1,-1 0-1,1 1 0,-2-1 0,0 1 0,0 18 0,-1-18-1031,0-1-1,1 0 1,0 1-1,1-1 1,0 0-1,8 21 0,9-30-6579,-6-3 7577,0-2 0,0 1 0,0-2 0,0 0-1,-1 0 1,1-1 0,-1-1 0,15-8 0,-12 6 133,9-4 235,-1-1-1,0-1 0,0-1 0,-2-1 0,32-30 0,-51 45 82,-1 0 0,1-1 0,-1 1 0,0-1 0,0 1 0,0-1-1,1 0 1,-2 1 0,1-1 0,0 0 0,0 1 0,0-1 0,-1 0-1,1 0 1,-1 0 0,0 0 0,1 0 0,-1 0 0,0 0 0,0 0-1,0 0 1,0 0 0,-1 1 0,1-1 0,0 0 0,-1 0 0,1 0-1,-1 0 1,0 0 0,0 1 0,1-1 0,-1 0 0,0 0 0,-2-1 0,0 0 302,0 0 1,1 1 0,-1-1-1,0 1 1,0 0 0,-1 0-1,1 0 1,0 1 0,0-1-1,-1 1 1,1-1 0,-1 1 0,0 0-1,1 1 1,-1-1 0,0 1-1,-4-1 1,-1 1 756,3 0-381,0 0-1,0 0 0,0 1 1,0-1-1,-7 3 1,11-2-675,0 0 1,0 0-1,-1 0 1,1 0-1,0 0 1,0 1 0,0-1-1,0 1 1,1 0-1,-1-1 1,0 1 0,1 0-1,-1 0 1,1 0-1,-3 4 1,-2 5 2,1 0 0,-1 0 0,2 0 0,0 1 0,0 0 0,1 0 0,0 0 0,1 0 0,1 0-1,0 1 1,1 21 0,0-33-177,0 0-1,0 1 0,0-1 0,1 0 1,-1 0-1,0 0 0,1 0 0,-1 0 0,1 0 1,-1 0-1,1 0 0,0 0 0,-1 0 1,1 0-1,0 0 0,0 0 0,0 0 1,0 0-1,0-1 0,-1 1 0,1 0 1,1-1-1,-1 1 0,0 0 0,0-1 0,0 0 1,0 1-1,0-1 0,0 0 0,0 1 1,1-1-1,-1 0 0,0 0 0,0 0 1,0 0-1,1 0 0,-1 0 0,0 0 0,0-1 1,2 1-1,3-1-99,-1 0 0,1 0-1,-1-1 1,1 1 0,-1-1 0,0 0 0,1-1 0,5-3-1,-2 0 212,0-2-1,0 1 1,-1-1 0,0 0-1,0-1 1,-1 0-1,0 0 1,-1-1-1,0 1 1,0-1-1,-1-1 1,5-13 0,-5 4 2462,-5 23-2165,2 55 666,-2 47-523,-1-91-528,0 0-1,-1-1 1,-1 1-1,0-1 1,-7 19 0,-8 14 29,-32 71 159,42-101-99,0-1 0,-1 0-1,-1-1 1,0 0 0,-13 13-1,21-25-122,1-1-1,-1 1 1,1-1-1,-1 1 1,0-1-1,0 0 1,0 0-1,1 0 1,-1 0-1,0 0 1,0 0-1,-1-1 1,1 1 0,0-1-1,0 1 1,0-1-1,0 0 1,0 0-1,-1 0 1,1 0-1,0 0 1,0 0-1,-3-1 1,3 0-286,0 1-1,0-1 1,0 0 0,0 0 0,1 0 0,-1 0 0,0-1-1,0 1 1,1 0 0,-1-1 0,1 1 0,-1-1 0,1 1-1,-1-1 1,1 0 0,0 0 0,0 1 0,0-1 0,0 0 0,0 0-1,0-3 1,0 1-355,0 0 1,0 0-1,1-1 0,0 1 0,-1 0 1,2-1-1,-1 1 0,0 0 0,1-1 1,0 1-1,0 0 0,2-5 0,24-48-5232,-6 20 3359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56 544,'2'-6'593,"-1"0"-1,0 0 1,1 1-1,0-1 1,1 0-1,-1 1 1,16-11 14077,-17 57-10038,-1-14-2595,0 137 1479,0-109-6135,0 0-4172,20-63-1991,15-28 2926,9-28 2059,-20 28 2815,-22 32 940,8-10 312,0 0 1,21-20-1,13-30 11202,-49 65-10821,0 0 1,0 0-1,1 1 1,-1 0 0,0-1-1,1 2 1,0-1 0,-1 0-1,1 1 1,0 0-1,-5 5 1,-2 1 861,1 0 0,-18 21-1,23-24-1253,1-2-225,0 1 1,0-1-1,0 1 0,1 0 0,-1 0 0,1 1 1,1-1-1,-1 1 0,1 0 0,0-1 0,0 1 1,0 0-1,1 0 0,0 0 0,0 0 0,0 7 1,1-11-379,1 0 0,-1 0 0,0 0 0,0 0 1,1 0-1,-1 0 0,1-1 0,-1 1 0,1 0 0,0 0 1,0-1-1,0 1 0,0 0 0,0-1 0,0 1 1,0-1-1,0 1 0,1-1 0,-1 0 0,1 1 0,-1-1 1,1 0-1,-1 0 0,1 0 0,0 0 0,-1 0 1,1-1-1,0 1 0,0 0 0,-1-1 0,1 1 0,3-1 1,8 2-1133,-1-1 1,1 0-1,-1-1 1,16-2 0,1 1 178,2 1 506,1-1 0,0-1 0,38-9 0,-19 1 170,-36 8 485,0-1 0,0 0 1,0-1-1,0-1 0,0-1 0,14-7 0,-20 8 164,-7 4 64,0 1 0,1-1 0,-1 0 0,0 0 0,0-1 0,0 1 0,0 0 0,-1 0 0,1-1 0,0 1 0,-1-1 0,1 0 0,-1 0 0,1 1 0,-1-1 0,0 0 0,1 0 0,-1 0 0,0 0 0,0 0 0,-1-1 0,1 1 0,0 0 0,-1 0 0,1-1 0,-1 1 0,0 0 0,0 0 0,0-1 0,0 1 0,-1-3 0,1 2 191,-1 1-1,0-1 0,0 1 1,0 0-1,0-1 1,-1 1-1,1 0 0,0 0 1,-1 0-1,0 0 1,1 0-1,-1 1 0,0-1 1,0 0-1,0 1 0,0-1 1,0 1-1,0 0 1,-1 0-1,1 0 0,-4-2 1,0 0 658,0 1 1,-1-1-1,0 1 1,1 0 0,-1 1-1,0-1 1,-7 1-1,-105-7 9640,118 9-10537,0-1-1,0 1 1,0-1-1,-1 1 1,1-1 0,0 1-1,0 0 1,0-1-1,0 1 1,0 0-1,0 0 1,1 0 0,-1 0-1,0 0 1,0 0-1,0 0 1,1 0-1,-1 0 1,0 2 0,-1 0 50,-1 4-159,0 0-1,1 0 1,0 0 0,0 1 0,0-1 0,1 0-1,0 1 1,0 0 0,1-1 0,0 1-1,2 14 1,-1 5-953,-1-25 903,0 0 0,0 0 0,1-1 1,-1 1-1,0 0 0,1 0 0,-1-1 0,1 1 0,0 0 0,0-1 0,-1 1 0,1 0 0,0-1 1,0 1-1,1-1 0,-1 0 0,0 1 0,0-1 0,1 0 0,-1 0 0,0 0 0,1 0 1,-1 0-1,1 0 0,0 0 0,-1 0 0,1 0 0,0-1 0,-1 1 0,1-1 0,0 0 1,0 1-1,0-1 0,-1 0 0,1 0 0,0 0 0,3 0 0,2 0-221,1-1 0,0 0 0,-1 0 0,0 0 0,1-1 0,-1 0 0,0-1 0,9-3 0,-4-1 209,0 0 1,0-1-1,17-14 0,-21 14 796,0 1 0,0-1 0,-1-1 1,13-17-1,-19 23-401,0 1 1,0 0 0,0 0-1,-1-1 1,1 1-1,0 0 1,-1-1 0,0 1-1,1 0 1,-1-1 0,0 1-1,0-3 1,-1-2 2930,1 26-2519,0 23-1345,0 18-1591,0-20-2598,0-6-2672,0 1-4204,0-25 8123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62 560,'2'5'12557,"-1"10"-6227,-1-11-6100,0 1 0,0 0-1,1-1 1,-1 1 0,1-1 0,0 1 0,0 0 0,0-1 0,1 0 0,0 1 0,0-1 0,0 0 0,0 0 0,4 4 0,-1-5-355,1 0 1,-1 0-1,1-1 0,0 0 1,0 0-1,0 0 1,0-1-1,0 0 0,0 0 1,0-1-1,0 0 0,1 0 1,-1 0-1,0 0 1,0-1-1,0 0 0,0-1 1,0 1-1,0-1 1,0 0-1,0-1 0,-1 0 1,10-5-1,-12 5 139,0 0 0,1 0 0,-2 0 0,1 0 0,0-1 0,-1 1 0,1-1 1,-1 1-1,0-1 0,0 0 0,-1 0 0,1 0 0,-1 0 0,1-5 0,0-4 1089,0 1 1,-1-1-1,-2-17 1,1 8 1800,0 22-2597,0 20 32,0-11-726,1 0 0,0 0 1,1 0-1,0 0 0,4 12 1,20 43-7615,-13-36 2882,-13-27 4864,0 0 0,1-1-1,-1 1 1,1 0-1,0-1 1,-1 1-1,1-1 1,-1 1-1,1-1 1,0 1-1,0-1 1,-1 1 0,1-1-1,0 0 1,0 1-1,-1-1 1,1 0-1,0 1 1,0-1-1,0 0 1,-1 0 0,1 0-1,0 0 1,0 0-1,0 0 1,1 0-1,21-6-3377,-11-1 1555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1 111 752,'47'-96'4776,"-47"95"-4549,1 0 0,-1 1 0,0-1 0,0 0 0,1 1 0,-1-1 0,0 0 0,1 1-1,-1-1 1,1 1 0,-1-1 0,0 0 0,1 1 0,-1-1 0,1 1 0,0-1 0,-1 1 0,1 0 0,-1-1 0,1 1 0,0-1 0,-1 1 0,1 0 0,0 0 0,0-1 0,-1 1 0,1 0 0,0 0 0,-1 0 0,1 0 0,0 0 0,0 0-1,-1 0 1,1 0 0,0 0 0,0 0 0,-1 0 0,1 1 0,0-1 0,-1 0 0,1 0 0,0 1 0,-1-1 0,1 0 0,0 1 0,-1-1 0,1 1 0,-1-1 0,2 1 0,5 13 796,-5-3-858,-1 1-1,0-1 1,-1 0 0,0 1 0,0-1-1,-1 1 1,-4 17 0,-22 49-2009,25-72 1578,2-4 111,0 0-1,0 0 1,-1 0 0,1-1-1,-1 1 1,0 0 0,1 0-1,-1-1 1,0 1 0,0 0-1,0-1 1,0 1 0,-2 1-1,3-3 22,-1 0 0,1 0 0,0 0 0,0 0-1,0 0 1,-1 1 0,1-1 0,0 0 0,0 0 0,-1 0 0,1 0-1,0 1 1,0-1 0,0 0 0,0 0 0,-1 0 0,1 1 0,0-1-1,0 0 1,0 0 0,0 0 0,0 1 0,0-1 0,-1 0 0,1 0 0,0 1-1,0-1 1,0 0 0,0 0 0,0 1 0,0-1 0,0 0 0,0 1-1,0-1 1,0 0 0,0 0 0,1 1 0,-1-1 0,0 0 0,0 0-1,0 0 1,0 1 0,0-1 0,0 0 0,1 0 0,-1 1 0,0-1-1,0 0 1,0 0 0,0 0 0,1 0 0,-1 1 0,0-1 0,0 0-1,1 0 1,12 1-2844,22-23 718,-26 15 1740,18-12-1094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156 110 560,'1'-20'1231,"0"13"-489,-1 0 0,0 0 0,0 0 0,-1 0 0,-2-9-1,3 14-464,-1 0 1,1 1-1,-1-1 0,0 0 0,0 1 0,1-1 0,-1 1 0,0-1 0,-1 1 0,1-1 0,0 1 0,0 0 0,-1 0 0,1-1 0,0 1 0,-1 0 1,1 0-1,-1 0 0,0 1 0,1-1 0,-1 0 0,0 1 0,1-1 0,-1 1 0,-3-1 0,-6-1 1438,4 0-429,0 1 1,-1 0 0,1 0 0,0 1 0,-11 0 0,17 0-1193,-1 0 0,0 1 0,0-1 0,0 1 0,1-1 0,-1 1 0,0 0 0,0 0 0,1 0 0,-1 0 0,1 0 0,-1 0 0,1 0 0,-1 0 0,1 1 0,0-1 0,0 1 0,-1-1 0,1 1 0,0-1 0,0 1 0,0-1 0,1 1 0,-1 0 0,-1 3 0,-3 16-141,1 1-1,0-1 0,2 1 1,1 0-1,1 36 0,1-22-709,-1-32 586,0 1 0,1-1 0,0 1 0,0-1-1,0 1 1,0-1 0,1 0 0,-1 0 0,1 1 0,5 6-1,-6-8 10,1-1 0,-1 0 0,1 0 0,-1-1 0,1 1 0,0 0 0,0 0 0,0-1 0,0 1 0,0-1 0,0 0 0,0 1 0,1-1 0,-1 0 0,0 0 0,1-1 0,-1 1 0,0 0 0,1-1 0,4 1 0,15-1-1341,-15 1 1029,-1 0 1,1-1-1,0 0 0,-1-1 1,1 1-1,-1-1 0,1 0 0,-1-1 1,1 0-1,-1 0 0,11-5 1,-8 1-123,0 0 0,-1 0 0,0-1 0,13-14 0,-18 18 474,-1 0-1,1-1 0,-1 0 0,0 0 1,0 1-1,0-1 0,-1 0 0,1 0 1,-1-1-1,0 1 0,0 0 0,-1 0 0,1-1 1,-1-5-1,5-132-448,-5 141 588,0 1 1,0-1-1,0 0 1,0 1-1,0-1 1,0 0-1,0 1 0,0-1 1,0 0-1,1 1 1,-1-1-1,0 0 1,0 1-1,1-1 0,-1 0 1,0 1-1,1-1 1,-1 0-1,0 1 1,1-1-1,-1 1 0,1-1 1,-1 1-1,1-1 1,-1 1-1,1 0 1,0-1-1,-1 1 0,1 0 1,-1-1-1,1 1 1,0 0-1,-1-1 1,1 1-1,0 0 0,-1 0 1,1 0-1,0 0 1,0 0-1,-1 0 1,1 0-1,0 0 0,-1 0 1,2 0-1,0 18 693,-2 159 609,0-63-3174,0-113 1793,-1-1 1,1 1 0,0-1 0,0 1 0,0-1-1,0 1 1,0-1 0,0 1 0,0-1-1,0 1 1,0-1 0,0 1 0,0-1 0,0 1-1,0-1 1,0 1 0,1-1 0,-1 1-1,0-1 1,0 1 0,0-1 0,1 0 0,-1 1-1,0-1 1,1 1 0,-1-1 0,0 0-1,1 1 1,-1-1 0,1 0 0,-1 1 0,0-1-1,1 0 1,-1 0 0,1 1 0,-1-1-1,1 0 1,-1 0 0,1 0 0,-1 0 0,1 0-1,-1 1 1,1-1 0,-1 0 0,1 0-1,-1 0 1,1 0 0,-1-1 0,1 1 0,-1 0-1,1 0 1,-1 0 0,1 0 0,-1 0-1,1-1 1,-1 1 0,1 0 0,0-1 0,1 0-116,0 0 1,0-1-1,1 0 1,-1 1 0,0-1-1,0 0 1,0 0-1,3-4 1,8-19-806,-2-2-181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56 138 240,'0'-27'608,"0"1"401,0-1 464,-13 8 255,-1 0 209,14 5 112,-18 9 1201,7 5-2418,22 19-10340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337 171 480,'-6'-1'381,"0"0"-1,-1-1 0,1 0 0,0 0 1,0-1-1,1 1 0,-1-1 1,0-1-1,1 1 0,0-1 0,-8-7 1,-27-15 3112,27 19-2076,-1 0 0,0 1-1,0 0 1,0 1-1,-1 1 1,0 1 0,0 0-1,-26-2 1,38 5-1391,1 0 0,-1 1 0,1-1 0,-1 1 0,1 0 0,-1-1 0,1 1 0,-1 1 0,1-1 0,-1 0 0,1 0-1,0 1 1,0-1 0,0 1 0,0 0 0,0 0 0,0 0 0,0 0 0,1 0 0,-1 0 0,1 0 0,-1 0 0,1 1 0,0-1 0,0 0 0,0 1 0,0-1 0,1 1 0,-1 0 0,0-1-1,1 3 1,-3 12-89,1 0 0,0 0 0,2 29 0,0-31-53,0 37-826,8-50 96,-4-2 769,5 0-88,0 0 1,0-1 0,17-3 0,-23 3 152,1 0 0,-1 0-1,0-1 1,1 1 0,-1-1 0,0 0 0,0 0 0,0 0 0,0 0-1,-1-1 1,1 1 0,0-1 0,1-2 0,21-24 37,-12 14 249,0-1 0,16-27 0,-25 36 98,0 0 0,-1 0 0,0 0 0,-1-1-1,0 0 1,0 1 0,0-1 0,-1 0 0,0 0 0,-1-8 0,6-36 3675,-6 52-4034,0 0-1,0-1 0,0 1 1,1 0-1,-1 0 1,0 0-1,0 0 0,0 0 1,1 0-1,-1 0 1,0 0-1,0-1 0,0 1 1,1 0-1,-1 0 0,0 0 1,0 0-1,1 0 1,-1 0-1,0 0 0,0 0 1,0 0-1,1 0 1,-1 0-1,0 1 0,0-1 1,1 0-1,-1 0 1,0 0-1,0 0 0,0 0 1,1 0-1,-1 0 1,0 1-1,0-1 0,0 0 1,0 0-1,1 0 1,-1 0-1,0 1 0,0-1 1,0 0-1,0 0 1,0 0-1,0 1 0,0-1 1,1 0-1,17 109-3112,-9-71 1216,-7-26 195,0-1 1,1 1-1,1-1 0,0 0 0,0 0 1,8 13-1,-7-15-236,-5-7 1578,1-1-1,-1 1 1,1 0-1,0-1 0,0 1 1,0-1-1,0 1 0,0-1 1,0 1-1,0-1 1,0 1-1,0-1 0,1 0 1,-1 0-1,0 0 0,1 0 1,-1 0-1,1 0 1,-1 0-1,1 0 0,2 1 1,1-2-680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47 176,'0'-13'-878,"0"-15"15633,0 42-11779,0 181-436,13-227-1820,0-18 203,-11 38-655,1 0 0,0 1 0,0 0 0,1-1 0,1 1 0,6-12 0,-4 13-135,-6 8-139,0 0 1,0 0-1,0 0 1,0 1-1,0-1 1,0 0-1,1 1 1,-1-1-1,1 1 1,-1-1-1,1 1 1,-1 0-1,1-1 1,0 1-1,0 0 1,-1 0-1,1 0 1,0 1-1,0-1 1,0 0-1,0 1 1,0-1-1,0 1 1,0 0-1,0-1 1,1 1-1,-1 0 1,0 0-1,3 1 1,-5-1-17,1 0 1,-1 0-1,1 0 1,-1 1-1,1-1 0,-1 0 1,1 0-1,0 0 1,-1 1-1,1-1 1,-1 0-1,0 1 1,1-1-1,-1 0 0,1 1 1,-1-1-1,1 1 1,-1-1-1,0 1 1,1-1-1,-1 1 0,0-1 1,0 1-1,1-1 1,-1 1-1,0-1 1,0 1-1,0-1 0,0 1 1,1 1-1,1 24-428,-2-23 420,0-1-1,0 1 1,0-1-1,0 1 1,0-1-1,1 1 1,-1-1-1,1 1 1,0-1-1,1 4 1,-1-5 30,0 0-1,0 0 1,0 0-1,0 0 1,0 0 0,0 0-1,1 0 1,-1 0 0,0-1-1,0 1 1,1 0-1,-1-1 1,1 1 0,-1-1-1,0 0 1,1 1 0,-1-1-1,1 0 1,-1 0-1,1 0 1,-1 0 0,1 0-1,-1 0 1,1 0 0,-1 0-1,0 0 1,1-1-1,-1 1 1,1-1 0,1 0-1,3-3 3,0 0 0,0 0 0,-1-1-1,1 1 1,6-9 0,-8 9 17,0 0 1,-1 0 0,2 0 0,-1 1-1,0-1 1,1 1 0,-1 0-1,9-3 1,-12 5-15,-1 1 0,0 0 0,0 0 1,1 0-1,-1-1 0,0 1 0,1 0 0,-1 0 0,0 0 1,1-1-1,-1 1 0,0 0 0,1 0 0,-1 0 0,0 0 1,1 0-1,-1 0 0,0 0 0,1 0 0,-1 0 0,1 0 1,-1 0-1,0 0 0,1 0 0,-1 0 0,0 0 0,1 0 1,-1 1-1,0-1 0,1 0 0,-1 0 0,0 0 0,1 1 1,-1-1-1,0 0 0,0 0 0,1 0 0,-1 1 0,0-1 1,0 0-1,1 1 0,-1-1 0,0 0 0,0 1 0,0-1 1,0 0-1,1 1 0,-1-1 0,0 0 0,0 1 0,0-1 0,0 0 1,0 1-1,0-1 0,0 0 0,0 1 0,0-1 0,0 0 1,0 1-1,0-1 0,0 1 0,0-1 0,-1 0 0,1 1 1,0-1-1,0 1 0,0 4-39,0 96-2232,0-37-7316,8-61 4241,10-3 3125,-18 0 1999,14 0-954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1 111 432,'0'-14'5832,"0"37"-3343,0 40-731,0 85-2595,0-145 7,6-12-3599,2-7 3701,-1-1-1,-1 0 1,-1-1-1,6-28 1,-6 16 1402,-2 0 0,-1-34 1,-2 59-328,-1 0 1,0 0 0,-1 0-1,1 0 1,-1 0-1,0 0 1,0 1-1,0-1 1,-1 1-1,1 0 1,-1-1-1,0 1 1,-1 0-1,1 1 1,-1-1-1,1 1 1,-1-1-1,-5-2 1,7 5-551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9 1008,'-9'-3'1009,"-1"1"-1,0 1 0,1-1 0,-1 2 0,0-1 0,-17 2 1,4 0 657,20-1-1542,1 0-1,0 1 1,0-1-1,0 1 1,-1-1-1,1 1 1,0 0-1,0 0 1,0 0-1,0 0 0,0 1 1,1-1-1,-1 0 1,0 1-1,1-1 1,-1 1-1,1-1 1,-1 1-1,1 0 1,-1 0-1,1 0 0,0 0 1,0 0-1,0 0 1,0 0-1,1 0 1,-1 0-1,0 0 1,1 0-1,-1 3 1,-1 9-86,0 0 0,0 0 1,1 23-1,2-31-229,0 0 1,0 0-1,0-1 1,1 1-1,-1 0 0,2 0 1,-1-1-1,0 1 1,1-1-1,0 0 1,0 1-1,1-2 0,0 1 1,0 0-1,0-1 1,9 8-1,-6-4 25,0-1 0,-1 1 0,1 0 0,-2 0-1,7 11 1,-11-17 389,0 1 0,1 0-1,-2-1 1,1 1 0,0 0-1,0 0 1,-1 0 0,0 0-1,1 0 1,-1 0 0,0 0-1,0 0 1,-1 4 0,0-5-26,1 0 1,-1-1 0,0 1-1,0 0 1,1-1 0,-1 1 0,0-1-1,0 1 1,0-1 0,0 0-1,-1 1 1,1-1 0,0 0 0,-1 0-1,1 0 1,-1 0 0,1 0-1,-1 0 1,1 0 0,-1 0-1,1-1 1,-1 1 0,-3 0 0,-26 9 1709,23-7-1655,0 0 0,0-1 0,0 0 0,0-1 0,-1 1 0,-8-1 0,-65-1-1315,31 0-6156,48-13 14,3 4 4403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87 109 592,'9'-9'798,"-1"-1"1,0 0-1,0-1 0,-1 0 0,6-13 0,9-10 21476,-25 45-20331,-26 28 1307,0-5-3331,6 1 81,12-21 0,2 1 0,0 0 0,-13 29 0,14-14 0,2 0 0,0 0 0,3 0 0,0 0 0,2 0 0,1 1 0,5 32 0,-3-55 0,0 0 0,1 0 0,-1 0 0,2 0 0,-1 0 0,1-1 0,0 0 0,1 0 0,-1 0 0,1 0 0,1-1 0,-1 1 0,10 6 0,-8-4 0,-3-6 0,-1 0 0,1 1 0,0-1 0,0 0 0,0-1 0,1 1 0,-1-1 0,1 0 0,-1 0 0,1 0 0,0-1 0,9 3 0,3-2 0,0 0 0,25-2 0,-34 0 0,-7 0-131,0 0 1,-1 0-1,1 0 0,0 0 1,0-1-1,0 1 0,0 0 1,0-1-1,0 1 0,-1-1 1,1 1-1,0-1 0,0 1 1,-1-1-1,1 1 0,0-1 1,-1 0-1,1 1 0,0-1 1,-1 0-1,1 0 0,-1 0 1,1 1-1,-1-1 0,0 0 1,1 0-1,-1 0 0,0 0 1,0 0-1,1 0 0,-1 1 1,0-1-1,0-2 1,0-44-10252,1 6-1355,5 27 8604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1 448,'0'0'17590,"12"0"-13509,91 0 1167,52 0-4295,-154 0-946,0 0 0,0 0 1,0 0-1,0 0 1,0 0-1,0 1 0,0-1 1,0 0-1,0 1 1,0-1-1,0 1 0,0-1 1,-1 1-1,1-1 0,0 1 1,0 0-1,0-1 1,-1 1-1,1 0 0,0 0 1,-1-1-1,1 1 1,0 0-1,-1 0 0,1 1 1,1 2 45,-1-1 1,0 0-1,-1 1 0,1-1 1,0 1-1,-1-1 1,0 1-1,0 3 0,0 1 125,-1 0 0,0 0 0,0 0 0,-1 0 0,0 0 0,-5 13 0,-8 6 807,-32 41 0,-7 12-426,50-73-559,1 1 0,0-1 0,1 1 0,0 0 0,0 0 0,1 0 0,0 0 0,0 1 0,0-1 0,2 14 0,-1-20 0,1-1 0,-1 0 0,1 0 0,-1 0 0,1 0 0,-1 0 0,1 0 0,0-1 0,-1 1 0,1 0 0,0 0 0,0-1 0,0 1 0,-1 0 0,1-1 0,0 1 0,0-1 0,0 1 0,0-1 0,0 0 0,0 1 0,0-1 0,0 0 0,0 0 0,0 0 0,0 0 0,0 1 0,0-1 0,0-1 0,2 1 0,46 0 0,-34-1 0,9 2 0,0-1 0,0-1 0,0-1 0,0-1 0,-1-1 0,1-1 0,34-13 0,-38 12-86,-19 6 32,0 0 0,0 0 0,0 0 0,0 0 0,0 0 0,-1-1 0,1 1 0,0 0 0,0-1 0,0 1 0,0 0 0,0-1 0,0 1 0,-1-1 0,1 0 0,0 1 0,0-1 0,-1 0 0,1 1 0,0-1 0,-1 0 0,1 0 0,-1 1 0,1-1 0,-1 0 0,1 0 0,-1 0 0,0 0 0,1 0 1,-1 0-1,0 1 0,0-1 0,0 0 0,0 0 0,0 0 0,0 0 0,0 0 0,0 0 0,0 0 0,0 0 0,0-1 0,0-29-12330,0-16 34,0 35 9615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46 640,'0'-2'107,"0"1"0,0-1 0,-1 0 0,1 1 1,-1-1-1,1 0 0,-1 1 0,1-1 0,-1 1 0,0-1 0,0 1 0,0-1 0,-2-2 0,2 3 104,0 0 0,0 0-1,1 0 1,-1 0 0,0-1 0,1 1 0,-1 0-1,0-1 1,1 1 0,0 0 0,-1 0 0,1-1 0,0-1-1,-2 2 361,1 1 1,-1 0-1,1 0 0,-1 0 0,0-1 0,1 2 0,-1-1 0,1 0 0,-1 0 0,1 0 0,-1 1 1,1-1-1,-1 0 0,-1 2 0,2 2-10,0 1-1,0-1 1,0 0-1,1 1 1,-1-1 0,1 1-1,0 0 1,1-1 0,0 6-1,0 9 1240,-1 45 1865,0 42-664,0 58-2608,0-163-494,0 0 0,1 0 0,-1 1 0,0-1 0,1 0 0,-1 0 1,1 0-1,-1 0 0,1 0 0,0 0 0,-1 0 0,1 0 0,0 0 0,0 0 0,1 1 0,-2-2-138,1 0 0,-1 0 0,1 1 0,-1-1 0,0 0 1,1 0-1,0 0 0,-1 0 0,1 1 0,-1-1 0,1 0 0,-1 0 0,1 0 0,-1 0 0,1 0 0,-1 0 1,1-1-1,-1 1 0,1 0 0,-1 0 0,1 0 0,-1 0 0,1-1 0,-1 1 0,1 0 0,-1 0 1,0-1-1,1 1 0,-1 0 0,1-1 0,0 0 0,5-30-7461,-2 23 6983,0 1 0,0 0 0,0 0 0,1 1 0,0-1 0,0 1 0,0 0 0,1 0 0,0 1 0,0 0-1,1 0 1,-1 0 0,14-6 0,5-3-390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82 1056,'-3'-45'3409,"3"43"-2963,0-1-1,-1 1 1,1 0-1,-1 0 0,0 0 1,0 0-1,1 0 1,-1 0-1,-1 0 1,1 0-1,0 0 0,0 0 1,-1 1-1,1-1 1,-1 0-1,-2-1 1,4 2-279,-1 1 0,0 0 1,1 0-1,-1 0 1,1 0-1,-1-1 0,1 1 1,-1 0-1,1 0 1,-1 0-1,1 0 0,-1 1 1,1-1-1,-1 0 1,1 0-1,-1 0 0,0 0 1,1 0-1,-1 1 1,1-1-1,0 0 1,-1 0-1,1 1 0,-1-1 1,1 0-1,-1 1 1,1-1-1,0 0 0,-1 1 1,1-1-1,0 1 1,-1-1-1,1 1 0,0-1 1,-1 1-1,1-1 1,0 1-1,0-1 0,0 1 1,0-1-1,0 1 1,-1-1-1,1 1 1,0-1-1,0 1 0,0-1 1,1 2-1,-5 26 1567,4 252 379,0-280-2097,0 0 0,0 0 0,0 0 0,0 1 0,0-1 0,-1 0 0,1 0 0,0 0 0,0 0 0,0 0 0,0 0 0,0 0 0,0 1 0,0-1 0,0 0 0,-1 0 0,1 0 0,0 0 0,0 0 0,0 0 0,0 0 0,0 0 0,-1 0 0,1 0 0,0 0 0,0 0 0,0 0 0,0 0 0,0 0 0,-1 0 0,1 0 0,0 0 0,0 0 0,0 0 0,0 0 0,0 0 0,-1 0 0,1 0 0,0 0 0,0 0 0,0 0 0,0 0 0,0 0 0,0 0 0,-1-1 0,1 1 0,0 0 0,0 0 0,0 0 0,0 0 0,0 0 0,0 0 0,0 0 0,0-1 0,-10-6 660,9 6-602,-2-3-3,1-1 0,0 1-1,1-1 1,-1 0-1,1 0 1,0 0 0,0 0-1,1 0 1,-1 0 0,1 0-1,0 0 1,0 0-1,1 1 1,0-1 0,-1 0-1,2 0 1,-1 0 0,3-7-1,-2 8-138,0 1 0,-1-1 0,2 0 0,-1 1 0,0-1 0,1 1 0,-1 0 0,1 0-1,0 0 1,0 0 0,0 1 0,0-1 0,1 1 0,-1 0 0,1-1 0,-1 2 0,1-1 0,0 0 0,0 1-1,0 0 1,0-1 0,6 1 0,-6 0-6,0 0-1,1 1 1,-1 0 0,1 0-1,-1 0 1,0 0-1,1 1 1,4 0 0,-8 0 95,1 0 1,-1-1 0,0 1 0,0 0 0,0 0 0,0 0 0,0 0 0,0 0 0,0 0 0,0 0-1,0 0 1,0 0 0,0 0 0,-1 1 0,1-1 0,0 0 0,-1 0 0,1 1 0,-1-1-1,0 0 1,1 1 0,-1-1 0,0 1 0,0-1 0,0 0 0,0 1 0,0-1 0,0 3 0,0-2 61,1 1 1,-1 0 0,0 0-1,0 0 1,0 0 0,0 0-1,-1 0 1,1 0 0,-1 0-1,1 0 1,-1-1 0,0 1-1,0 0 1,-1 0 0,1-1-1,0 1 1,-1-1 0,0 1-1,1-1 1,-1 0 0,0 0-1,0 1 1,0-1 0,-4 2-1,1 1-359,-24 15 758,8-13-5213,45-9-13709,-8-4 16295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0 185 384,'5'-9'322,"-1"-1"0,-1 1 0,1-1 0,-2 0 0,4-17 0,-3-27 14719,-5 68-14488,1 0 0,1 0-1,0 1 1,0-1 0,4 14-1,-1-14-498,1 0-1,0 0 1,1 0-1,0-1 0,1 1 1,1-1-1,10 14 0,14 31 51,-27-48-62,0-4 17,-1 1 0,0 0 0,0 0 0,-1 0 0,0 1 0,0-1 0,-1 1 0,0-1 1,0 11-1,-1-16-39,0 0 0,0 0 0,0 0 0,0 0 0,0 0 0,-1 0 0,1 0 0,-1 0 1,1 0-1,-1-1 0,0 1 0,0 0 0,0 0 0,0 0 0,0-1 0,0 1 0,0 0 0,-1-1 1,-1 3-1,0-3-58,1 1 0,-1-1 1,0 0-1,0 1 0,0-1 1,1 0-1,-1-1 0,0 1 1,0-1-1,-1 1 0,1-1 1,0 0-1,-3 0 0,-6 0-425,-18-1-3055,29 1 3372,0 0 1,0 0-1,1 0 0,-1 0 0,0-1 1,0 1-1,1 0 0,-1-1 0,0 1 1,1 0-1,-1-1 0,0 1 0,1-1 1,-1 1-1,1-1 0,-1 0 0,1 1 1,-1-1-1,1 1 0,-1-1 1,1 0-1,0 1 0,-1-1 0,1 0 1,0 0-1,0 1 0,-1-1 0,1 0 1,0 0-1,0 1 0,0-1 0,0-1 1,-11-45-5426,11 39 5316,0-11-266,0 1 1,1 0-1,6-29 1,-5 41 867,0 0 0,0-1 1,0 1-1,1 1 0,5-10 0,-4 10 429,-1 0-1,1 1 0,0-1 1,0 1-1,0 0 1,0 1-1,7-5 0,48-29 4305,-46 30-4890,1 0-1,1 1 0,-1 1 1,24-6-1,2 0-71,-39 11-70,-1 182 2689,0-180-2733,0 1 0,1 0-1,-1-1 1,1 1 0,0-1 0,-1 1 0,1-1 0,0 1 0,1-1 0,-1 0 0,0 1-1,1-1 1,-1 0 0,1 0 0,0 0 0,-1 0 0,1 0 0,0 0 0,0-1-1,0 1 1,1-1 0,-1 1 0,0-1 0,1 0 0,-1 0 0,0 0 0,5 1 0,6 5-1,-10-6 35,0 0-1,0 0 1,0 0 0,0-1 0,1 1 0,-1-1-1,0 0 1,1 0 0,-1 0 0,0 0 0,4-1-1,-5 1 6,0 0 0,0 0 0,0-1 0,0 1 0,0-1 0,0 1 0,0-1 0,0 0 0,0 0 0,0 0 0,-1 0 0,1 0 0,0 0 0,-1 0 0,1 0 0,-1-1 0,2-1 0,0-2 144,-1 0 1,1 0-1,-1 0 0,-1 0 0,1 0 1,-1-1-1,0 1 0,0 0 1,0-1-1,-1 1 0,0-1 0,0 1 1,0-1-1,-1 1 0,0 0 1,0-1-1,0 1 0,-1 0 0,1 0 1,-1-1-1,-5-6 0,-2-3 156,-2 0 0,0 1-1,-1 0 1,0 1 0,-17-14-1,15 15-92,1 0 0,1-1 0,0-1-1,-18-26 1,28 37-249,1 0 1,0 1-1,-1-1 1,1 0-1,0 0 1,1 0-1,-2-6 0,2 8-22,0 0 0,0 0 0,0 0-1,0 0 1,0 0 0,1 0-1,-1 0 1,0 1 0,1-1-1,-1 0 1,0 0 0,1 0 0,-1 0-1,1 0 1,-1 1 0,1-1-1,0 0 1,-1 0 0,1 1 0,0-1-1,0 1 1,-1-1 0,1 0-1,0 1 1,0-1 0,0 1 0,0 0-1,-1-1 1,1 1 0,0 0-1,0 0 1,0-1 0,0 1-1,1 0 1,10-2-200,0 1 1,0 0-1,1 1 0,12 2 0,11-1-294,-32-1 457,1 1 0,-1 0 1,0 1-1,1-1 0,-1 1 1,0-1-1,0 1 0,0 0 0,0 1 1,0-1-1,0 1 0,-1 0 1,1 0-1,-1 0 0,5 5 1,-5-4 44,1 0 0,-1 0 1,0 0-1,0 0 0,0 1 1,-1-1-1,0 1 1,1 0-1,-2-1 0,1 1 1,0 0-1,-1 0 1,0 0-1,1 6 0,-2 7 11,0-11-25,1-1 0,-1 1-1,0 0 1,-1 0 0,0 0 0,0-1 0,0 1 0,-1 0 0,0-1-1,0 1 1,-4 6 0,-49 82-6549,53-92 3590,12-4-5573,-6 1 7780,-1-1 1,1 0-1,-1 0 1,5-2-1,38-26-1373,-20 12 1187,-21 14 864,29-17-296,38-30-1,-64 43 615,0 0 1,0 0-1,0-1 0,-1 0 0,0-1 0,-1 1 0,1-1 0,-2 0 0,7-15 0,-10 19 458,0 0 1,-1 0-1,0 0 0,0 0 1,-1-1-1,1 1 1,-1 0-1,-1-7 0,1-1 4233,0 13-4606,0-1 0,0 1 0,-1-1 0,1 1 0,0-1 0,0 1 0,-1-1 0,1 1 0,0-1 0,-1 1 0,1-1 0,0 1 0,-1 0 0,1-1 0,-1 1 0,1 0 0,-1-1 0,1 1-1,-1 0 1,1 0 0,-1 0 0,1-1 0,-1 1 0,1 0 0,-1 0 0,1 0 0,-1 0 0,0 0 0,1 0 0,-1 0 0,1 0 0,-1 0 0,1 0 0,-1 0 0,1 0 0,-1 0 0,1 0 0,-1 1 0,1-1 0,-1 0 0,1 0 0,-2 1 0,-15 7 5537,11-1-6390,3 3 573,0 1 1,0-1-1,1 0 1,0 1-1,1-1 1,0 1-1,1 17 1,1-24-26,-1 0 1,1 0 0,0 0 0,0 0-1,0-1 1,0 1 0,0 0 0,1-1 0,0 1-1,3 5 1,-4-7 3,1-1-1,-1 1 1,1-1-1,0 1 1,-1-1-1,1 0 1,0 1-1,0-1 0,0 0 1,0 0-1,0 0 1,0-1-1,0 1 1,0 0-1,0-1 1,0 1-1,1-1 1,-1 0-1,0 0 1,3 0-1,11 1 22,-4-1-82,0 0 1,1 0-1,-1-1 1,22-5-1,-31 5 60,-1 0 0,0 1 0,0-1-1,1 0 1,-1 0 0,0 0 0,0 0 0,0-1 0,0 1 0,0-1 0,0 1-1,0-1 1,-1 0 0,1 1 0,-1-1 0,1 0 0,-1 0 0,0 0-1,1 0 1,-1 0 0,0-1 0,0 1 0,-1 0 0,1 0 0,0-1 0,-1 1-1,1-1 1,-1 1 0,0 0 0,0-4 0,-5-27-1992,4 29 2239,-1 1 1,1 0-1,-1 0 0,0 1 0,0-1 1,0 0-1,0 1 0,0-1 0,-1 1 0,1-1 1,-1 1-1,1 0 0,-1 0 0,0 0 1,0 1-1,0-1 0,-4-1 0,-16-5-534,-2 4-3495,0 2-5063,1 1-6631,35 1 12875,2 0 664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47 720,'0'-15'1155,"-1"13"-834,1 0-1,0 1 1,0-1 0,0 0-1,0 0 1,0 1-1,0-1 1,1 0-1,-1 1 1,1-1-1,0-2 1,0 3 9,0 0 0,0 0 0,0 0 0,0 1-1,0-1 1,1 1 0,-1-1 0,0 1 0,0-1 0,0 1 0,1-1 0,-1 1 0,0 0 0,0 0 0,1 0 0,-1 0 0,0 0-1,0 0 1,3 0 0,8 0 1249,-5 0-919,1-1-1,0 2 1,-1-1-1,1 1 1,0 0-1,-1 1 1,1-1 0,-1 2-1,9 2 1,5 6 68,-1 0 0,1 1 0,-2 1 0,0 0 0,-1 2 0,20 19 0,-30-25-447,0-1 1,-1 2-1,0-1 0,-1 1 1,0 0-1,0 0 0,-1 0 1,0 1-1,-1 0 0,-1 0 1,1 0-1,-2 1 0,0-1 1,2 17-1,-3-17-232,-1 0 0,0 0 1,0 0-1,-1 0 0,0 0 0,-1 0 1,0 0-1,-1-1 0,0 1 0,0-1 1,-2 0-1,1 1 0,-1-2 0,0 1 1,-1-1-1,0 0 0,-1 0 0,0 0 0,0-1 1,-1 0-1,-10 8 0,6-6-625,-59 45-4002,64-50 3160,-1-1 0,1 0 1,-1 0-1,-13 4 0,17-7 406,0 0-1,0 0 0,-1 0 1,1 1-1,0 0 1,0 0-1,1 0 0,-7 4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84 656,'-13'-19'1261,"2"4"1043,-5 11 8066,17 16-9625,0 1 1,1-1-1,0 0 1,1 0 0,7 20-1,-5-20-690,-1 0-1,-1 0 0,0 1 1,-1-1-1,2 23 0,-4 58-387,0-92 124,0 0 0,-1 0 0,1 0 0,1 0 0,-1 0 0,0 0 1,0 0-1,0 0 0,0 0 0,1 0 0,-1-1 0,0 1 0,1 0 0,-1 0 0,1 0 1,-1 0-1,1-1 0,-1 1 0,1 0 0,0 0 0,-1-1 0,1 1 0,0-1 0,0 2 1,0-2 74,-1 0 1,1 0-1,-1 0 1,1 0-1,-1 0 1,1 0 0,-1 0-1,1 0 1,-1-1-1,1 1 1,-1 0-1,0 0 1,1 0 0,-1 0-1,1-1 1,-1 1-1,0 0 1,1 0-1,-1-1 1,1 1 0,-1 0-1,0-1 1,1 1-1,-1 0 1,0-1-1,0 1 1,1-1-1,-1 1 1,0 0 0,0-1-1,0 1 1,1-1-1,-1 1 1,0-1-1,0 1 1,0-1 0,0 1-1,0-1 1,0 1-1,0 0 1,0-2-1,3-9-1024,0 0 0,0-1 0,8-13 0,-7 17 863,-1-1-1,0 1 1,0-1 0,0 0-1,-1 0 1,-1 0 0,2-13-1,-3 11 179,-4-42 597,4 51-397,0-1-1,-1 1 0,0 0 0,0 0 1,1 0-1,-1-1 0,0 1 0,-1 0 1,1 0-1,0 1 0,-1-1 1,1 0-1,-1 0 0,1 1 0,-1-1 1,0 1-1,0-1 0,-2-1 0,4 2 70,-1 0 0,0 0-1,1 0 1,-1 0 0,1 0-1,-1 0 1,1 0 0,0 0-1,-1 0 1,1 0 0,0 0 0,0-1-1,0 1 1,0 0 0,0 0-1,0 0 1,0 0 0,0-1-1,1 1 1,-1-1 0,1-2 790,-2 1-604,1 1 1,0-1 0,0 0 0,0 1-1,1-1 1,-1 0 0,1 1 0,-1-1 0,1 1-1,0-1 1,0 1 0,0-1 0,2-3-1,-1 5-252,0-1-1,0 1 0,0-1 0,0 1 1,1 0-1,-1 0 0,0 0 0,0 0 1,1 0-1,-1 1 0,1-1 0,-1 1 1,1-1-1,2 1 0,45-6 118,55 1 0,-104 7-164,-1 0 1,1 0 0,-1 0 0,0 0 0,0 0 0,0 0-1,0 0 1,0 0 0,0 0 0,0 0 0,-1 0 0,1 0-1,-2 3 1,-2-1 210,-1 1 0,0-1 0,0 0 1,0 0-1,-1 0 0,1-1 0,-1 0 0,0 0 0,0-1 0,0 1 0,-8 1 0,-14 7 996,-101 43 3823,119-49-4810,11-2-104,20-1-102,-2 0-231,34 10-141,-35-8 257,1 0 0,34 13 0,-31-8 80,-13-6-34,-1 0 0,1 1 0,-1 0 0,14 10-1,-20-13 22,0 1-1,0 0 1,0 0-1,0 1 0,0-1 1,0 0-1,0 1 0,-1-1 1,1 1-1,-1-1 0,0 1 1,0-1-1,0 1 0,0 0 1,0 0-1,-1 0 0,1 0 1,-1-1-1,1 7 0,-1-6 20,0 0 0,0-1-1,0 1 1,0 0 0,-1 0 0,1-1-1,-1 1 1,0 0 0,0-1-1,1 1 1,-2-1 0,1 1-1,0-1 1,-3 5 0,-1-3 61,1 0 0,-1-1 1,0 1-1,1-1 0,-2 0 1,-6 3-1,-15 9 272,19-10-296,0 0-1,0-1 1,0 0-1,0-1 1,-15 4-1,-6 2-73,-4-1-1094,30-8-700,25-2-9127,-8 1 9227,1-2 1,-1 0-1,18-6 1,-25 7 1328,38-12-1530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249 106 400,'1'-16'469,"-3"-15"3143,2 30-3465,0 0-1,-1 0 0,1 0 1,-1 0-1,1 0 0,-1 0 1,0 0-1,1 0 0,-1 0 1,0 0-1,0 1 0,0-1 1,1 0-1,-1 0 0,0 1 0,0-1 1,0 0-1,0 1 0,0-1 1,0 1-1,-1 0 0,1-1 1,-1 1-1,-26-6 2662,1 2 1,-1 1-1,-53 2 0,70 1-2486,9-1-271,0 1 0,1 0 0,-1 0 0,0 0 0,0 1 0,0-1 0,0 0 0,0 1 1,0-1-1,0 1 0,1 0 0,-1 0 0,0 0 0,0-1 0,1 1 0,-1 1 0,1-1 0,-1 0 1,1 0-1,-1 1 0,1-1 0,0 0 0,0 1 0,-1 0 0,1-1 0,0 1 0,0 0 0,-1 3 1,0 2-49,1 0 0,0 0 0,0 0 0,1 0 1,-1 0-1,2 10 0,-1-1-51,1-15 19,-1-1 0,1 1 0,-1 0-1,1 0 1,-1 0 0,1 0 0,-1 0 0,1-1-1,0 1 1,0 0 0,-1-1 0,1 1 0,0 0-1,0-1 1,0 1 0,-1-1 0,1 1 0,0-1-1,0 0 1,0 1 0,0-1 0,0 0 0,0 0-1,0 0 1,0 1 0,0-1 0,0 0 0,0 0-1,0 0 1,1-1 0,47 1-820,-32-1 674,-12 1 164,-1-1 0,0 0 0,1 1-1,-1-2 1,0 1 0,0 0 0,0-1-1,0 0 1,0 0 0,0 0 0,0-1-1,-1 1 1,1-1 0,5-5 0,5-7 313,0 1-1,11-18 1,-10 12 495,-6-1 1511,-9 113-4603,0 4-4889,0-95 6964,0 1-1,0-1 1,0 0-1,0 1 1,1-1-1,-1 0 1,0 0-1,1 1 1,-1-1-1,1 0 1,-1 0-1,1 0 1,-1 0 0,1 0-1,0 0 1,0 0-1,-1 0 1,1 0-1,0 0 1,0 0-1,0 0 1,0 0-1,0-1 1,0 1-1,1 0 1,-1-1-1,2 1 1,-1 0-7,0 0-1,0-1 1,0 0 0,0 1 0,0-1-1,0 0 1,1 0 0,-1 0 0,0 0-1,0-1 1,0 1 0,0-1 0,0 1-1,0-1 1,1 0 0,1-1 0,0 0 149,-1-1 0,1 0 0,-1 0 0,0 0 0,0 0 0,0 0 0,0-1 0,-1 0 0,0 1 0,1-1 0,-1 0 0,0 0 0,-1 0 0,1 0 0,-1 0 1,0 0-1,0-1 0,1-5 0,1-11 879,-1 1 0,-1-30 1,-1 27 2747,0 40-643,0 39-373,-13 4-132,13-59-2234,0-1-128,0 1 1,0 0-1,0 0 1,1-1-1,-1 1 1,0 0-1,-1 0 0,1-1 1,0 1-1,0 0 1,0-1-1,0 1 1,-1 0-1,1 0 1,0-1-1,0 1 1,-1 0-1,1-1 0,-1 1 1,1-1-1,-2 2 1,-6 0 4415,8-17-2822,0 8-1601,0 0-1,1 0 0,-1 0 1,2 0-1,-1 0 1,1 0-1,0 0 0,1 1 1,-1-1-1,1 1 1,1-1-1,-1 1 0,1 0 1,0 0-1,0 1 1,1-1-1,0 1 0,0 0 1,0 0-1,0 0 1,9-4-1,-9 4-66,1 1 0,0 1-1,0-1 1,0 1 0,1 0-1,-1 1 1,1-1 0,-1 1-1,1 0 1,0 1 0,0 0 0,13-1-1,-19 2 20,0 1 0,0-1-1,1 1 1,-1-1-1,0 1 1,0-1 0,0 1-1,0 0 1,0-1 0,0 1-1,0 0 1,0 0 0,0 0-1,0 0 1,-1 0 0,1 0-1,0 0 1,-1 0 0,1 0-1,0 0 1,-1 0 0,0 0-1,1 0 1,-1 0 0,1 1-1,-1-1 1,0 0 0,0 0-1,0 1 1,0 1-1,2 46-870,-2-41 592,1 27-4325,7 58-1,-7-91 4378,-1-1 0,1 1 0,-1-1 0,1 1 1,0-1-1,0 1 0,0-1 0,-1 0 0,1 1 0,1-1 0,-1 0 0,0 0 1,0 0-1,0 0 0,1 0 0,-1 0 0,0 0 0,1 0 0,-1 0 0,1 0 1,-1-1-1,1 1 0,-1-1 0,1 1 0,0-1 0,-1 0 0,1 1 0,2-1 1,7 1-570,0-1 0,0 0 0,14-1 0,-3 0 82,10 1-372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244 411 336,'3'-5'216,"-1"-1"0,0 1-1,-1-1 1,0 1 0,1-1 0,-2 0-1,1 1 1,-1-1 0,0 0-1,-1-10 1,1-3 906,-1 15-763,1 0-1,-1 0 1,-1 0 0,1 0 0,0 0-1,-1 0 1,0 1 0,0-1-1,0 0 1,0 1 0,-1 0 0,0-1-1,-4-3 1,-41-39 5547,43 43-5368,0 0 0,1 0 0,-1 1 0,0-1 1,0 1-1,0 0 0,-1 0 0,1 1 0,0 0 1,-1 0-1,1 0 0,-1 1 0,1-1 0,-1 1 0,1 1 1,-1-1-1,1 1 0,-10 2 0,11-2-484,1-1 1,0 1-1,-1 0 0,1 1 0,0-1 0,0 0 0,0 1 1,0 0-1,0 0 0,0 0 0,0 0 0,0 0 1,1 1-1,-1-1 0,1 1 0,0-1 0,0 1 0,0 0 1,0 0-1,0 0 0,1 0 0,-1 0 0,1 1 0,0-1 1,0 0-1,0 1 0,0-1 0,0 1 0,1 5 1,0 5-31,-1-4-248,1 1 1,0 0 0,1-1 0,0 1 0,1-1-1,4 13 1,-5-20 70,0 0 0,0-1 0,1 1 0,-1-1 0,1 1 0,0-1-1,-1 0 1,1 0 0,0 1 0,1-1 0,-1-1 0,0 1 0,0 0 0,1 0-1,-1-1 1,1 0 0,-1 1 0,1-1 0,0 0 0,0 0 0,-1 0 0,1-1 0,0 1-1,0-1 1,0 1 0,0-1 0,0 0 0,4-1 0,6 2-476,0-2 0,0 0 1,0 0-1,16-4 0,-24 3 513,1 0-1,-1 0 1,0 0 0,0 0-1,0-1 1,-1 0-1,1 0 1,-1 0 0,0-1-1,1 1 1,-1-1 0,-1 0-1,5-5 1,0-2 100,-1 0 0,0 0 0,0 0 0,-1-1 0,0 0-1,-1 0 1,-1-1 0,4-13 0,-4 2 699,0 0-1,-1 0 1,-2-37-1,-1-48 3008,0 106-3074,0 6-507,0 365-1274,0-359 611,1 1 1,0-1 0,0 0 0,3 10-1,-3-17 382,-1 0 0,0-1 0,1 1 0,-1 0 0,1-1 0,0 1-1,-1 0 1,1-1 0,0 1 0,0-1 0,0 1 0,0-1 0,0 0-1,0 1 1,1-1 0,-1 0 0,0 0 0,1 0 0,-1 1 0,0-2 0,1 1-1,0 0 1,-1 0 0,1 0 0,-1-1 0,1 1 0,0-1 0,1 1-1,5-1-512,0 0-1,-1-1 0,1 0 0,0 0 1,-1 0-1,1-1 0,-1 0 0,14-7 0,-15 6 592,-1-1 0,1 1 0,-1-1 0,0-1 0,0 1-1,0-1 1,-1 1 0,0-1 0,1-1 0,-2 1 0,5-8-1,-4 6 339,-1-1-1,0 1 0,0-1 1,-1 0-1,0 1 0,0-1 1,-1 0-1,1-12 0,-3-70 5573,-1 40-794,2 94 1364,0 120-6964,12-185 2763,-6-2-524,-4 12-1263,0 0 0,1 1 1,0-1-1,1 1 1,7-13-1,-9 20-402,0 0-1,0 1 0,0-1 1,0 1-1,0 0 1,0-1-1,1 1 0,-1 0 1,1 0-1,0 1 0,-1-1 1,1 1-1,0-1 0,0 1 1,0 0-1,0 0 1,0 0-1,0 0 0,0 1 1,0-1-1,1 1 0,-1 0 1,4 0-1,-6 0-15,1-1 1,0 1-1,-1 0 0,1 1 1,0-1-1,-1 0 1,1 0-1,0 1 0,-1-1 1,1 1-1,-1-1 0,1 1 1,0 0-1,-1-1 0,0 1 1,1 0-1,-1 0 0,1 0 1,-1 0-1,0 0 0,0 1 1,2 1-1,-2 0 7,1 1 0,-1-1 0,0 0 0,0 1 0,0-1 0,-1 1 0,1 0 0,-1-1 0,0 1 0,0 4 0,0 89-664,0-33-3635,9-62-2152,-4-3 5560,0 1 0,0-1 0,0 0 0,1 0 0,-1 0 0,7-4 0,50-27-2748,-47 23 3278,-11 6 291,5-1 211,0-1-1,-1 0 1,0 0-1,0-1 1,0 0-1,-1-1 1,0 0-1,0 0 1,8-10-1,-14 12 440,0 1 0,0 0 0,-1-1-1,1 1 1,-1-1 0,0 1 0,0-1 0,-1-4-1,0-6 7289,-3 17-7691,1 0 0,0 0 0,-1 0 1,1 1-1,0-1 0,0 1 0,0 0 0,-4 4 1,0 1 3,3-5-153,0 1-1,0 0 1,0 0 0,0 0 0,0 1 0,1-1 0,0 1 0,0 0 0,0-1-1,1 2 1,-1-1 0,1 0 0,0 0 0,1 1 0,-1-1 0,1 1-1,0-1 1,1 1 0,-1 0 0,1 7 0,0-12-32,0 0 0,0-1 0,0 1 0,0 0 0,0 0 0,0-1-1,0 1 1,0 0 0,1-1 0,-1 1 0,0 0 0,0-1 0,1 1 0,-1 0 0,0-1 0,1 1 0,-1 0 0,1-1 0,-1 1 0,1-1 0,-1 1 0,1-1-1,-1 1 1,1-1 0,-1 1 0,1-1 0,0 0 0,-1 1 0,1-1 0,0 0 0,0 1 0,1-1-4,0 0 0,0 0 0,0 0 0,0 0 1,0 0-1,0 0 0,0 0 0,0-1 0,0 1 0,0-1 1,3-1-1,1 0-1,-1-1 1,1 0-1,0 0 1,-1-1-1,0 0 1,0 0-1,9-8 0,24-32 35,22-28 2197,-60 72-2180,0 0 0,0 0 1,0 1-1,0-1 0,0 0 0,0 0 1,0 0-1,0 0 0,0 0 0,0 0 1,0 0-1,0 0 0,0 0 0,0 0 0,0 1 1,0-1-1,0 0 0,0 0 0,0 0 1,0 0-1,0 0 0,0 0 0,0 0 1,0 0-1,0 0 0,0 0 0,0 1 1,0-1-1,1 0 0,-1 0 0,0 0 1,0 0-1,0 0 0,0 0 0,0 0 1,0 0-1,0 0 0,0 0 0,0 0 1,0 0-1,0 0 0,1 0 0,-1 0 1,0 0-1,0 0 0,0 0 0,0 0 1,0 0-1,0 0 0,0 0 0,0 0 1,0 0-1,1 0 0,-1 0 0,0 0 1,0 0-1,0 0 0,0 0 0,0 0 1,0 0-1,0 0 0,0 0 0,0 0 1,0 0-1,0 0 0,1 0 0,-1-1 0,0 1 1,0 0-1,1 15 570,0 25-905,-1-33 481,0 11-166,1-1-13,-1 0 0,-1 1 0,-1-1 0,0 0 0,-7 23 0,8-35-9,-36 96-16,32-88 181,-1-2 1,0 1-1,-1-1 1,-1 0 0,0 0-1,-11 11 1,16-19-163,-1 0 1,0 0-1,0-1 1,0 1-1,0-1 0,0 0 1,0 0-1,-1 0 1,1 0-1,-1-1 1,1 1-1,-8 0 0,-19 0-6909,30-2 6563,0 0 0,1-1 0,-1 1 1,0 0-1,0-1 0,1 1 0,-1-1 0,1 1 0,-1-1 1,0 1-1,1-1 0,-1 1 0,1-1 0,-1 0 0,1 1 0,0-1 1,-1 0-1,1 1 0,-1-1 0,1 0 0,0 1 0,0-1 1,-1 0-1,1 0 0,0 0 0,0 1 0,0-1 0,0 0 1,0 0-1,0-1 0,0-1-292,0 0 0,0 0-1,0 0 1,0 0 0,1 0 0,-1 1 0,1-1-1,0 0 1,1-3 0,13-14-2152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1 672,'1'0'314,"-1"0"0,1 0 0,-1 0 0,1 1-1,-1-1 1,1 0 0,-1 1 0,1-1 0,-1 0-1,0 1 1,1-1 0,-1 1 0,1-1 0,-1 1-1,0-1 1,0 1 0,1-1 0,-1 1 0,0-1-1,0 1 1,1-1 0,-1 1 0,0-1 0,0 1-1,0-1 1,0 1 0,0 0 0,0-1 0,0 1 0,0 0-1,0 27 2896,-1-16-1019,2 17 958,0-18-2703,0-1 1,-1 0-1,-1 0 0,1 0 1,-2 0-1,1 0 0,-1 0 0,-1 0 1,-4 12-1,4-16-1171,0 0 1,-1 0-1,1-1 0,-9 9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198 138 240,'2'-14'764,"0"0"-1,-1-1 1,0 1-1,-2-16 1,1 4 2784,0 25-3308,-1 0-1,1 0 1,-1 0 0,1-1-1,-1 1 1,1 0 0,-1 0-1,0 0 1,1 0-1,-1 0 1,0 0 0,0 0-1,0 1 1,0-1 0,0 0-1,0 0 1,0 1-1,0-1 1,0 0 0,0 1-1,0-1 1,0 1 0,0 0-1,-1-1 1,1 1-1,0 0 1,0 0 0,0 0-1,-1-1 1,0 2 0,-46-4 7624,42 3-6557,5 0-1271,-1 1 1,1-1 0,0 1 0,0 0-1,-1 0 1,1-1 0,0 1 0,0 0-1,0 0 1,0 0 0,0 0-1,0 0 1,1 0 0,-1 0 0,0 0-1,0 1 1,1-1 0,-1 0 0,1 0-1,-1 1 1,1-1 0,0 0 0,-1 1-1,1-1 1,0 0 0,0 3-1,-5 43 88,5-35-187,1 1 0,1 0 0,0 0 0,1-1 0,0 1 0,1-1 0,1 0-1,0 0 1,0 0 0,10 14 0,-11-18 58,-1 0-1,0 0 0,0 0 0,-1 0 1,3 15-1,-5-21 64,1 0-1,-1 0 1,1 0 0,-1 0-1,0 0 1,0 0-1,0 0 1,0 1 0,-1-1-1,1 0 1,0 0 0,-1 0-1,1-1 1,-1 1-1,0 0 1,0 0 0,0 0-1,0 0 1,0-1 0,0 1-1,0 0 1,0-1 0,-1 1-1,1-1 1,-1 1-1,1-1 1,-3 2 0,-12 4 552,1-1-1,-1-1 1,-19 5 0,7-6-2173,-2-2-3411,34-22-6904,0 14 10908,1 1 0,0 1 0,0-1 0,1 1 0,10-7 0,-12 8 588,27-19-1630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51 608,'0'-39'14471,"0"42"-12604,0 23 1120,-1-12-2230,0 1-1,2 0 1,0-1 0,0 1 0,1 0-1,6 18 1,-8-32-736,1 0 0,-1 0 0,1 0 0,-1 0 0,1 0 0,0 0 0,-1 0-1,1-1 1,0 1 0,0 0 0,0 0 0,0-1 0,-1 1 0,1 0 0,0-1 0,0 1 0,0-1 0,0 1-1,0-1 1,1 1 0,-1-1 0,0 0 0,0 0 0,0 1 0,0-1 0,0 0 0,0 0 0,0 0-1,1 0 1,-1 0 0,0-1 0,0 1 0,0 0 0,0 0 0,0-1 0,0 1 0,2-2 0,1 1-10,-1-1 1,0 0-1,1 1 0,-1-1 1,0-1-1,0 1 1,0 0-1,0-1 1,-1 0-1,4-3 1,10-18 98,-2-2 0,0 0 0,12-33 0,-17 47 164,-5 22-56,-4 30-63,0-33-205,0 14-81,0 47-1772,0-3-4016,0-93-9921,0 19 14366,13-36 92,-12 40 1398,-1 0 0,1 0 0,0 0 1,0 0-1,0 0 0,4-7 0,-3 8 150,-1-1 0,1 1 0,-1 0 0,0-1 0,0 1 0,0-7 0,-1 10-35,0 0 0,1 0 0,-1 0 0,1 0 0,-1 0 0,1 0 0,-1 0 0,1 0 0,-1 0 1,1 0-1,0 0 0,-1 1 0,1-1 0,0 0 0,0 0 0,0 1 0,0-1 0,0 1 0,-1-1 0,1 1 0,7-3 6305,-8 35-1425,0 13-2752,0-42-887,2-5-905,6-3-138,0 0 0,-1-1 0,0 0 0,11-11 0,-13 11-293,1 0 1,1 0 0,-1 1 0,1-1 0,0 1-1,0 1 1,14-7 0,-20 10-32,-1 1 1,1 0-1,-1-1 1,1 1-1,-1 0 0,1 0 1,-1-1-1,1 1 1,-1 0-1,1 0 1,-1 0-1,1 0 0,-1 0 1,1 0-1,0 0 1,-1 0-1,1 0 0,-1 0 1,1 0-1,-1 0 1,1 0-1,-1 1 0,1-1 1,-1 0-1,1 0 1,-1 0-1,1 1 0,-1-1 1,1 0-1,-1 1 1,1-1-1,-1 0 0,0 1 1,2 0-1,0 19 337,-1-5-169,3 14-244,-1 1-1,-1 48 0,-2-74-203,0-1-1556,10-23-13728,-9 18 15421,-1 0 1,1 0-1,0-1 1,1 1-1,-1 0 0,0 0 1,0 0-1,1 0 0,-1 0 1,1 0-1,0 1 1,0-1-1,-1 0 0,1 1 1,0-1-1,0 1 0,0 0 1,1 0-1,-1 0 1,0 0-1,0 0 0,1 0 1,-1 0-1,3 0 1,8-1 761,1 0 0,-1 1 0,1 0 1,20 2-1,-13-1 229,-20 26 2159,-1-23-2870,1 0 0,-1-1 0,1 1 0,0 0 0,0 0 0,0-1 0,0 1 0,0-1 0,0 1 0,1-1 0,-1 1 0,1-1 0,0 0 0,0 0 0,0 0 0,0 0 0,0 0 0,0 0 0,0 0 0,1-1 0,-1 1 0,1-1 0,2 2 0,0-1-80,-1 0 0,0 0 0,0-1-1,1 0 1,-1 1 0,1-2 0,-1 1 0,1 0-1,-1-1 1,1 0 0,0 0 0,-1 0 0,1-1-1,7-1 1,-10 1 15,0 1 0,0-1 0,0 0 0,0 0 0,0 0 0,0 0 0,0 0 0,-1 0-1,1 0 1,0-1 0,-1 1 0,1-1 0,-1 1 0,1-1 0,-1 0 0,0 1 0,0-1 0,0 0 0,0 0 0,0 0-1,1-3 1,0-2 416,-1 0 0,0 1-1,0-1 1,-1 0 0,0-8-1,0 8 12,0 4-227,-1 1 0,1 0 1,-1-1-1,0 1 0,1 0 0,-1-1 1,0 1-1,0 0 0,0 0 0,-1 0 1,1 0-1,0 0 0,-1 0 0,0 0 0,1 0 1,-1 1-1,0-1 0,0 1 0,0-1 1,0 1-1,0 0 0,0-1 0,0 1 1,0 0-1,-5-1 0,3 1 31,0-1 1,0 1-1,0 0 0,0 0 0,-1 1 1,1-1-1,0 1 0,-1 0 0,1 0 1,0 0-1,0 1 0,-1-1 0,1 1 1,-7 2-1,6 0-190,0 0 1,1 0-1,-1 0 1,1 1-1,0-1 1,0 1-1,0 0 1,0 0-1,0 0 1,1 1-1,0-1 1,0 1-1,-3 7 1,-2 5-235,0 0-1,-8 30 1,15-43-147,1 0 0,-1-1 1,1 1-1,-1 0 0,1-1 1,0 1-1,0 0 0,1-1 0,-1 1 1,1 0-1,1 5 0,-1-7-8,-1 0 0,1-1 0,0 1 0,0-1 0,-1 1-1,1-1 1,0 1 0,0-1 0,0 0 0,1 0 0,-1 1 0,0-1-1,0 0 1,1 0 0,-1 0 0,0 0 0,1 0 0,-1-1 0,1 1-1,-1 0 1,1-1 0,0 1 0,-1-1 0,1 1 0,0-1 0,-1 0-1,1 0 1,2 0 0,91 0-10954,51 0 6227,-50 0 3269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436 204 144,'-8'-6'236,"-1"0"0,0 1 1,0 0-1,0 0 0,0 1 0,-1 0 1,0 1-1,0 0 0,-14-3 0,-4 3 1866,0 1-1,-32 1 1,37 1-191,18 1-1510,1 0 0,-1 0 0,1 0 0,0 0-1,-1 1 1,1 0 0,0 0 0,0 0 0,0 0 0,-6 5-1,-41 34 4199,40-32-3458,-8 9 792,16-14-1491,-1 0 0,0-1 0,0 1 0,0-1 0,0 0 0,-1 0 0,-7 4 0,11-7-382,0 0-1,0 0 1,1 1-1,-1-1 0,0 0 1,0 1-1,1-1 1,-1 1-1,0-1 1,0 1-1,1-1 1,-1 1-1,1-1 1,-1 1-1,1 0 1,-1-1-1,1 1 1,-1 0-1,1-1 1,-1 1-1,1 0 1,0 0-1,-1-1 1,1 1-1,0 0 0,0 0 1,0 0-1,-1-1 1,1 1-1,0 0 1,0 0-1,0 0 1,0 0-1,1-1 1,-1 1-1,0 2 1,1 5 407,-1-7-449,0 0-1,0-1 1,0 1 0,0 0 0,1-1 0,-1 1-1,0-1 1,1 1 0,-1 0 0,0-1-1,1 1 1,-1-1 0,1 1 0,-1-1 0,1 1-1,-1-1 1,1 0 0,-1 1 0,1-1-1,-1 1 1,1-1 0,-1 0 0,1 0 0,0 1-1,-1-1 1,1 0 0,0 0 0,-1 0-1,1 0 1,0 0 0,0 0 0,25 2-53,-21-3 64,16 2-74,-5-1-21,0 0-1,0 0 0,0-2 0,0 0 0,21-5 0,-34 6 58,1 0-1,-1 0 1,0-1 0,1 1 0,-1-1 0,0 0 0,0 0 0,0 0-1,-1 0 1,1-1 0,0 1 0,-1-1 0,1 1 0,-1-1 0,0 0 0,0 0-1,0 0 1,0 0 0,-1 0 0,1-1 0,-1 1 0,0 0 0,0-1-1,0 1 1,0-1 0,-1 1 0,1-1 0,-1 0 0,0-6 0,0-53 92,0-96 2851,0 158-2547,26 5-232,-24-1-150,-1-1 0,1 1 1,0 0-1,-1 0 1,1 0-1,-1 0 0,0 0 1,0 1-1,0-1 1,-1 0-1,1 1 1,-1-1-1,0 4 0,0 53 116,-1-34-75,0 24-25,0-17-41,4 45 1,-2-71-44,0-1 0,1 0-1,-1 0 1,1 1 0,1-1 0,-1 0 0,1-1 0,6 11 0,-8-14-31,1 1 0,0-1 0,-1 0 0,1 0 0,0 0 0,0 0 0,0 0 0,0-1 0,1 1 0,-1 0 0,0-1 0,1 0 0,-1 0-1,1 0 1,0 0 0,-1 0 0,1 0 0,0 0 0,-1-1 0,5 1 0,11-1-680,-1-1-1,1 0 1,-1-1-1,32-8 1,-41 7 603,0 0 0,0 0 0,0-1 0,0 0 1,-1 0-1,1-1 0,-1 0 0,0-1 0,-1 1 0,0-1 0,11-13 0,-2 3 51,-11 11 135,1 0 0,0 1 0,-1-1 0,0-1 0,-1 1 0,1-1 0,-1 1 0,0-1 0,0 0 0,-1 0 0,1 0-1,-1-1 1,-1 1 0,2-9 0,-3-17 1541,0 31-876,-14 1 659,10 0-1201,1 1-1,-1-1 0,1 1 0,-1 0 1,1 0-1,0 1 0,-1-1 0,1 1 1,0-1-1,0 1 0,0 0 0,-4 3 1,-36 35 1110,30-27-826,6-7-235,1 1-1,-1-1 0,1 2 0,-6 8 1,10-12-185,0 0-1,0 0 1,1 0 0,0 0 0,-1 0 0,1 1 0,1-1 0,-1 0 0,0 1 0,1 6 0,0-9-118,0 0 1,0-1 0,0 1 0,0 0-1,0 0 1,0-1 0,0 1-1,1 0 1,-1-1 0,0 1 0,1-1-1,0 1 1,-1 0 0,1-1 0,0 1-1,0-1 1,0 0 0,0 1-1,2 1 1,-1-1-46,1-1 0,-1-1 0,1 1 0,-1 0-1,1 0 1,-1-1 0,1 0 0,0 1 0,-1-1 0,1 0 0,3-1-1,0 1 74,-1 0-1,1-1 0,-1 1 0,0-1 0,0-1 0,0 1 1,1-1-1,-1 0 0,-1 0 0,1 0 0,0 0 0,0-1 0,-1 0 1,0 0-1,1-1 0,-1 1 0,0-1 0,-1 0 0,1 0 0,-1 0 1,0 0-1,6-9 0,-5 6 291,1 1 0,-1 0 1,0-1-1,-1 0 0,0 0 0,0 0 0,0 0 1,-1-1-1,1-8 0,-3 14 228,0 37-1511,0 92-11533,0-125 12389,0-1 0,0 0 0,0 1 0,0-1 0,0 0 0,0 1 0,1-1 0,-1 0 0,0 0 0,1 1-1,-1-1 1,1 0 0,-1 0 0,1 0 0,-1 1 0,1-1 0,0 0 0,0 0 0,-1 0 0,1 0 0,0 0 0,0 0-1,0 0 1,0-1 0,0 1 0,3 1 0,-1-1-290,1 0-1,-1 0 1,1-1-1,0 1 1,-1-1 0,1 0-1,6-1 1,1 1 540,-9 0-50,-1 0 0,0 0 0,1 0 0,-1-1 0,0 1 0,1 0 0,-1-1 0,0 1 1,0-1-1,1 0 0,-1 1 0,0-1 0,0 0 0,0 0 0,0 1 0,0-1 0,0 0 0,0 0 0,0 0 0,1-2 0,0 0 68,0-1-1,0 0 1,0 1-1,-1-1 1,1 0 0,1-7-1,-1-3 692,0 0 0,0 0 1,-1-14-1,-1-31 5358,0 48-1936,0 40-3266,0 38 1164,19-69-504,40-49-1080,-54 47-480,0 0 0,1 0 0,-1 1 0,1 0-1,0 0 1,0 1 0,1 0 0,-1 0 0,0 0 0,1 0 0,-1 1 0,1 0 0,11 1 0,-17 0 10,0 0 0,-1 1 1,1-1-1,-1 1 1,1 0-1,-1-1 1,1 1-1,-1-1 1,1 1-1,-1 0 0,0-1 1,1 1-1,-1 0 1,0 0-1,0-1 1,1 1-1,-1 0 1,0-1-1,0 1 1,0 0-1,0 0 0,0-1 1,0 1-1,0 0 1,0 1-1,-1 31-523,1-21-534,0-10 605,0 1 1,-1-1 0,1 1-1,1 0 1,-1-1-1,0 1 1,1-1-1,-1 1 1,1-1 0,0 1-1,-1-1 1,1 0-1,0 1 1,1-1-1,-1 0 1,0 0 0,1 0-1,-1 0 1,1 0-1,0 0 1,0 0 0,-1 0-1,1-1 1,3 3-1,-1-2-288,0-1-1,0 1 0,0-1 0,0 0 1,0 0-1,0 0 0,6 0 0,23 0-173,-29-1 882,0 0-1,0 0 1,0-1 0,-1 1-1,1-1 1,0 1-1,0-1 1,-1-1 0,1 1-1,-1 0 1,1-1-1,-1 1 1,1-1 0,-1 0-1,0-1 1,0 1-1,0 0 1,0-1 0,0 1-1,-1-1 1,1 0-1,-1 0 1,0 0 0,4-6-1,-3 0 767,0 1-1,0-1 1,0 0-1,-1 0 1,0 0 0,-1 0-1,0-1 1,-1-16-1,0 25-545,0 0 0,0 0 0,0-1 1,-1 1-1,1 0 0,0 0 0,-1 0 0,1 0 0,-1-1 0,1 1 0,-1 0 0,1 0 0,-1 0 0,0 0 0,1 0 0,-1 0 1,0 1-1,0-1 0,0 0 0,0 0 0,0 0 0,-1 0 0,-1-1 250,0 1 1,0 0-1,0 0 0,0 0 1,0 0-1,0 0 0,-1 0 1,-5 0-1,5 1-216,0 0 0,-1 0 0,1 0 0,0 0 0,-1 1 0,1-1 0,0 1 0,0 0 0,-1 1-1,1-1 1,0 1 0,0 0 0,0-1 0,-4 4 0,6-1-204,-1 0-1,1-1 0,0 1 1,0 0-1,0 1 0,0-1 1,1 0-1,0 0 1,0 1-1,0-1 0,0 1 1,1-1-1,-1 1 0,1-1 1,0 1-1,1-1 0,0 7 1,0 7-414,29-16-252,-24-2 640,1 0 1,-1-1-1,0 1 0,1-1 1,-1-1-1,0 1 0,0-1 1,0 0-1,0 0 0,0-1 0,9-5 1,-6 4 70,-8 3-40,0 0 0,1 0 0,-1 0 0,0 0 0,1 1 0,-1-1 0,1 0 0,-1 1 0,1 0 0,-1-1 0,1 1 0,-1 0 0,1 0 1,-1-1-1,1 1 0,-1 0 0,1 1 0,-1-1 0,1 0 0,-1 0 0,1 1 0,-1-1 0,1 1 0,-1-1 0,1 1 0,-1-1 0,0 1 0,1 0 0,-1 0 0,0 0 0,0 0 0,0 0 0,1 0 1,-1 0-1,0 0 0,0 0 0,0 1 0,-1-1 0,1 0 0,0 0 0,0 1 0,-1-1 0,1 1 0,-1-1 0,1 1 0,-1-1 0,0 1 0,1-1 0,-1 3 0,3 18 329,-1 0-1,0 43 0,-3-42 12,1-20-308,0 0 1,0 0-1,0 0 0,-1 1 1,0-1-1,0 0 0,0 0 1,0 0-1,0 0 0,0 0 1,-1 0-1,0 0 0,1-1 1,-1 1-1,0-1 0,0 1 1,0-1-1,-1 1 0,1-1 1,-1 0-1,1 0 0,-1 0 1,0-1-1,1 1 0,-1-1 1,0 1-1,0-1 0,0 0 1,0 0-1,-5 1 0,-48 7-899,1-8-5492,43-1 3261,16-11-5868,-4 10 8647,12-7-1734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2 400,'9'-1'298,"-8"1"-88,1 0 0,-1 0 1,1-1-1,-1 1 1,1 0-1,-1 0 1,1 0-1,-1 0 1,1 1-1,-1-1 1,1 0-1,-1 1 1,1-1-1,-1 1 1,1-1-1,-1 1 0,0 0 1,1-1-1,-1 1 1,0 0-1,0 0 1,0 0-1,1 0 1,-1 0-1,0 0 1,0 0-1,0 1 1,-1-1-1,1 0 1,1 3-1,3 5 659,-1 1-1,0-1 1,-1 1 0,0 0-1,0 0 1,-1 0 0,-1 0-1,0 0 1,0 17 0,-1-27-974,-1 1-1,1 0 1,-1 0 0,0 0 0,0-1 0,0 1 0,1 0 0,-1 0 0,0-1 0,0 1 0,0-1-1,0 1 1,0-1 0,0 0 0,0 1 0,0-1 0,0 0 0,0 1 0,0-1 0,0 0 0,0 0-1,0 0 1,0 0 0,-1 0 0,1 0 0,-1-1 0,-46 1-3820,31 0 1414,-3 0 219,3 0 334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71 624,'0'-3'445,"-1"0"0,1 1 1,-1-1-1,1 0 0,-1 1 0,0-1 0,0 1 0,0-1 0,0 1 0,-1-1 0,1 1 0,0 0 0,-1-1 1,0 1-1,0 0 0,1 0 0,-1 0 0,-1 1 0,1-1 0,0 0 0,-4-1 0,1 0 578,0 0-1,0 1 0,0 0 0,0 0 0,0 0 1,-1 1-1,1 0 0,0 0 0,-1 0 0,-6 0 1,9 1-838,0 0 0,0 1 1,0-1-1,0 1 1,0 0-1,0 0 0,0 0 1,1 0-1,-1 0 0,0 0 1,1 1-1,-1-1 1,1 1-1,-1 0 0,1 0 1,0 0-1,-1 0 1,1 0-1,0 0 0,1 1 1,-3 2-1,1-1-167,1 1 0,-1 0 0,1-1 0,0 1 0,0 0 1,1 0-1,0 0 0,0 0 0,0 1 0,0-1 0,1 6 0,0-10-57,0 0 1,0 0-1,0 0 0,0 0 1,0-1-1,1 1 1,-1 0-1,0 0 0,1 0 1,-1 0-1,0-1 1,1 1-1,-1 0 0,1 0 1,0-1-1,-1 1 1,1 0-1,-1-1 0,1 1 1,0-1-1,0 1 1,-1-1-1,1 1 0,0-1 1,0 1-1,0-1 1,3 2-60,-1-1 1,1 0 0,-1-1-1,0 1 1,1-1 0,-1 1-1,6-1 1,-2 0 31,-1-1 0,1 1 0,0-1 0,-1 0 0,1-1 0,-1 0 0,1 0 0,6-3 0,-8 1 290,1-1 0,0 1 0,-1-1-1,0 0 1,0 0 0,-1-1 0,1 1 0,-1-1-1,4-8 1,-5 9 774,0 0 1,0-1-1,0 0 0,-1 1 0,0-1 1,2-11-1,-4 43-2261,0 22-6420,0 21-10149,8-68 14268,0-1 2436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 1105,'-10'-34'10399,"10"68"-7723,0 202-1668,0-232-1058,0-38-1,2 13 47,1 0 0,1 0 0,0 0 0,2 1 0,0-1 0,18-35 0,-16 37-16,-1-6 12,-7 24 9,0 0-1,0-1 1,0 1 0,0 0-1,0 0 1,0 0-1,1 0 1,-1 0 0,0 0-1,1 0 1,-1 0 0,1 0-1,-1 0 1,1 0 0,-1 0-1,1 0 1,0 0-1,0 0 1,-1 0 0,1 1-1,0-1 1,0 0 0,0 1-1,0-1 1,0 0-1,0 1 1,0-1 0,0 1-1,0 0 1,0-1 0,0 1-1,0 0 1,0-1 0,0 1-1,0 0 1,0 0-1,1 0 1,-1 0 0,0 0-1,0 0 1,2 1 0,-2-1-3,0 1 1,0-1 0,0 1 0,0-1 0,-1 1 0,1-1-1,0 1 1,0 0 0,0-1 0,-1 1 0,1 0 0,0 0-1,0-1 1,-1 1 0,1 0 0,-1 0 0,1 0 0,-1 0-1,1 0 1,-1 0 0,0 0 0,1 0 0,-1 1 0,9 30-73,-8-25 48,2 9 7,-1 1 1,0 0 0,-1 0 0,-2 25 0,0-3 7,3-39 18,-1 1 0,1-1 0,0 0 0,0-1 0,0 1 0,0 0 0,-1 0 1,1-1-1,0 1 0,0-1 0,-1 0 0,1 1 0,3-3 0,30-40 80,-29 35-1,0-1-1,1 1 1,0 0-1,0 1 1,1 0-1,0 0 0,16-11 1,-22 17 802,-2 5-656,0 131-123,0-41-3190,0-93 2977,0 0 0,0 0 0,0-1-1,0 1 1,0 0 0,0 0 0,1 0-1,-1-1 1,0 1 0,0 0 0,0 0 0,1-1-1,-1 1 1,0 0 0,1-1 0,-1 1-1,1 0 1,-1-1 0,1 1 0,-1 0-1,1-1 1,-1 1 0,1-1 0,0 1 0,-1-1-1,1 1 1,0-1 0,-1 1 0,3-1-1,26 2-3749,-13-3 2765,-4 1 253,0 0 1,1-2-1,22-4 0,9-7-316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235 157 368,'0'-3'168,"0"0"-1,0 1 0,-1-1 1,1 0-1,-1 1 0,0-1 1,0 1-1,0-1 0,0 1 1,0-1-1,0 1 0,-1 0 1,1 0-1,-1-1 0,0 1 1,1 0-1,-4-2 0,-3-3 729,-1 1-1,0 0 0,-11-6 1,-3-2 1239,18 12-1717,0 0 0,0 0 0,0 1 0,0 0 0,0 0 0,-1 0 0,1 1 0,0-1 0,-1 1 0,1 0 0,-10 2 0,-7-1 204,21-1-596,-1 0 0,1 0 0,-1 1 0,1-1 0,-1 0 1,1 1-1,-1-1 0,1 1 0,-1-1 0,1 1 0,-1 0 1,1-1-1,0 1 0,-1 0 0,1 0 0,0 0 0,0 0 0,0 0 1,-2 3-1,1-1 4,0 0 1,0 0 0,0 1 0,1-1-1,-1 1 1,1-1 0,-2 8 0,0 5-5,2 0 1,-1 32-1,2-47-26,0 3 0,3 31-164,-3-34 150,0 1-1,1-1 0,-1 0 0,1 0 1,-1 1-1,1-1 0,0 0 1,-1 0-1,1 0 0,0 0 1,0 0-1,0 0 0,0 0 1,0 0-1,0 0 0,0 0 1,0 0-1,0-1 0,0 1 1,1 0-1,-1-1 0,2 2 1,11 2-147,-4-1 33,0 0 0,1 0-1,14 1 1,-22-4 118,0 1-1,0-1 1,0-1 0,0 1 0,0 0-1,0-1 1,0 1 0,0-1-1,0 0 1,-1 0 0,1 0-1,0 0 1,0-1 0,-1 1-1,1-1 1,-1 1 0,3-3 0,1-2 105,0 0 1,0 0-1,-1-1 1,0 0 0,-1 0-1,1 0 1,-1 0 0,-1 0-1,1-1 1,-1 0 0,-1 0-1,3-9 1,-2 3 941,-1-1 0,0 0 0,-1-19 0,-1 40-996,0 22-1442,0 1-1,2-1 1,10 49-1,-9-64 646,-2-6-114,1 0 0,0 0 0,1 0 0,5 13 0,-7-19 674,0 1 0,0-1-1,0 1 1,0-1 0,1 1-1,-1-1 1,0 0 0,1 1-1,-1-1 1,1 0 0,-1 0-1,1 0 1,0 0 0,-1 0-1,1-1 1,0 1 0,0 0-1,-1-1 1,1 1 0,0-1-1,0 0 1,0 0 0,3 0-1,-1 0-2,3 1-124,0-1 0,0 0 0,0-1 0,0 0 0,9-2 0,-12 1 305,-1 1 0,0-1-1,0 1 1,0-1 0,0 0-1,-1 0 1,1-1 0,0 1 0,-1 0-1,0-1 1,1 0 0,-1 1-1,2-5 1,0 1 314,0 0 0,-1-1 1,0 0-1,0 1 0,-1-1 0,0 0 0,0 0 0,-1 0 0,1-1 1,-2 1-1,1 0 0,-1 0 0,0-9 1697,0 38-873,2 35-399,-2 42-111,0-89-505,-1 0 0,-1 0-1,0 0 1,0 0 0,-1 0 0,0 0 0,-5 10-1,0-5 262,0 1-1,-1-2 1,-16 21-1,22-31-341,0 0-1,0-1 1,-1 0-1,1 0 0,-1 0 1,1 0-1,-1 0 1,0-1-1,0 0 1,0 0-1,-1 0 1,1 0-1,0 0 1,-1-1-1,1 0 1,-1 0-1,1 0 0,-6 0 1,6-1-207,0 0 0,0 0 0,0 0 0,0 0 0,0-1 0,1 0 0,-1 1 0,0-1 0,-5-3 0,7 3 46,1 0 1,0-1-1,-1 1 1,1 0 0,0-1-1,0 1 1,0-1-1,0 1 1,0-1 0,1 0-1,-1 1 1,0-1-1,1 0 1,-1 0-1,1 1 1,0-1 0,-1 0-1,1 0 1,0 0-1,0 0 1,0 1 0,1-4-1,0-14-505,1-1 0,1 1 0,0 0 0,2 0-1,0 0 1,1 0 0,1 1 0,1 0 0,11-19 0,16-36 1034,38-120 0,-71 187 124,0-1 1,0 0-1,-1 0 0,0 1 0,0-12 2081,5 20-1625,18 21-1670,-13-13-225,0 0-1,0 0 1,1-1-1,18 11 1,6-1-584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336 267 656,'-8'-10'793,"-1"1"0,-1 1-1,1 0 1,-2 0-1,1 1 1,-1 0 0,0 1-1,0 0 1,-1 1-1,-14-5 1,17 8-282,0-1-1,0 1 1,0 1-1,-1-1 1,1 2-1,-1-1 1,1 1 0,-1 1-1,-16 2 1,22-2-467,0 0 1,-1 0-1,1 0 0,0 0 1,0 1-1,0-1 0,0 1 1,0 0-1,1 0 1,-1 1-1,0-1 0,1 1 1,0 0-1,-1 0 0,1 0 1,0 0-1,1 0 1,-1 1-1,1-1 0,-1 1 1,1 0-1,0-1 0,-2 7 1,0 5-104,0-1 0,1 1 1,-2 28-1,7-42 21,-1-1 1,1 1-1,-1 0 0,1-1 0,-1 0 1,1 1-1,-1-1 0,1 0 0,-1 0 0,1 0 1,-1 0-1,1 0 0,0 0 0,1-1 1,0 1-32,3 0 48,1 0 1,-1-1-1,1 0 0,-1 0 1,0 0-1,0-1 0,1 0 1,-1 0-1,0-1 0,-1 1 1,1-1-1,0-1 0,-1 1 1,0-1-1,0 0 0,0 0 1,0 0-1,0-1 0,-1 0 1,0 0-1,0 0 0,-1 0 1,5-9-1,0 1 194,0 0 0,-1 0 1,-1-1-1,0 0 0,-1 0 1,5-24-1,-6 11 2552,0 0 0,-1-49 0,-3 74-2309,0 7-184,0 20-944,1 1 0,10 49-1,3 6-3074,-11-57 2091,1 0 1,1 0 0,1 0-1,1-1 1,1 0 0,15 32-1,-22-54 1656,-1 0-98,1 0 1,-1 0-1,1 1 1,-1-1-1,1 0 1,0 0-1,-1 0 1,1 0 0,0 0-1,0-1 1,0 1-1,0 0 1,0 0-1,0 0 1,0-1-1,0 1 1,0 0-1,0-1 1,0 1-1,0-1 1,0 0-1,0 1 1,1-1-1,-1 0 1,0 0-1,0 1 1,2-1-1,15 0-1131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40 139 272,'1'-28'528,"0"19"23,-1-1 1,0 1-1,0-1 1,-1 1-1,0 0 0,-1-1 1,0 1-1,-5-16 1,7 25-435,0-1 0,0 1 1,-1-1-1,1 1 1,0-1-1,0 1 0,-1-1 1,1 1-1,0-1 0,-1 1 1,1-1-1,0 1 1,-1-1-1,1 1 0,-1 0 1,1-1-1,-1 1 0,1 0 1,-1-1-1,1 1 1,-1 0-1,1 0 0,-1-1 1,1 1-1,-1 0 0,0 0 1,1 0-1,-1 0 1,1 0-1,-1 0 0,1 0 1,-1 0-1,0 0 0,1 0 1,-1 0-1,1 0 1,-1 0-1,1 0 0,-2 1 1,1-1-22,1 1 1,-1 0 0,0 0 0,0-1 0,1 1 0,-1 0-1,0 0 1,1 0 0,-1 0 0,1 0 0,-1-1 0,1 1-1,0 0 1,-1 0 0,1 0 0,0 0 0,-1 1 0,1-1-1,0 0 1,0 2 0,0 181 1459,0 1-7733,4-135 3128,-4-47 2861,1-1 1,-1 0-1,1 1 0,-1-1 1,1 1-1,0-1 0,0 0 1,0 0-1,1 0 0,-1 1 1,1-1-1,-1 0 1,1-1-1,-1 1 0,1 0 1,0 0-1,3 1 0,7-1-1239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16 199 336,'0'0'46,"0"-1"-1,-1 1 1,1 0 0,0 0-1,0-1 1,0 1 0,0 0-1,-1 0 1,1-1-1,0 1 1,0 0 0,-1 0-1,1-1 1,0 1-1,0 0 1,-1 0 0,1 0-1,0 0 1,-1 0 0,1-1-1,0 1 1,-1 0-1,1 0 1,0 0 0,0 0-1,-1 0 1,1 0 0,0 0-1,-1 0 1,1 0-1,0 0 1,-1 0 0,1 0-1,0 0 1,-1 0 0,1 1-1,0-1 1,-1 0-1,1 0 1,0 0 0,0 0-1,-1 0 1,1 1-1,0-1 1,0 0 0,-1 0-1,1 1 1,0-1 0,-1 0-1,1 8 183,0-6-167,-1 0 0,1 0 0,0 0 0,0 0 0,0-1 0,0 1 0,0 0 0,0 0 0,1 0 0,-1 0 0,0 0 0,1 0 0,0 0 0,-1 0 0,1 0 0,0-1 0,0 1 0,0 0 0,0-1 0,0 1 0,1 0 0,-1-1 0,2 2 0,3-1-3,0 0 0,0 0 1,0 0-1,1-1 1,-1 0-1,1 0 0,-1-1 1,1 0-1,-1 0 0,1 0 1,-1-1-1,0 0 1,1 0-1,-1-1 0,0 1 1,0-2-1,0 1 0,0 0 1,0-1-1,0 0 1,-1-1-1,1 1 0,-1-1 1,0 0-1,0 0 1,0-1-1,-1 0 0,0 1 1,1-2-1,-2 1 0,1 0 1,-1-1-1,5-8 1,-5 5 295,0 0 0,-1-1 1,0 0-1,-1 1 0,0-1 1,0 0-1,-1 1 1,0-1-1,-1 0 0,0 0 1,-3-13-1,3 21-133,0-1-1,-1 0 1,1 1-1,-1-1 1,0 1-1,0 0 1,0-1-1,0 1 1,0 0-1,0 0 1,0 0 0,-1 1-1,1-1 1,-1 1-1,1-1 1,-1 1-1,0 0 1,1 0-1,-1 0 1,0 0-1,0 0 1,-6 0-1,5 0-47,0 0-1,-1 1 0,1-1 1,0 1-1,-1 0 0,1 1 1,0-1-1,-1 1 0,1-1 0,0 1 1,0 1-1,-1-1 0,1 1 1,-6 3-1,5-2-130,1 1 0,-1 0 0,1 1 0,0-1 0,1 1-1,-1-1 1,1 1 0,0 0 0,0 0 0,1 1 0,-1-1 0,1 0 0,0 1 0,1 0 0,-1-1 0,0 12 0,-1 8-462,2 0 0,3 44 0,0-18-1906,-2-48 2029,0 0 0,0 1 0,0-1 0,0 0 0,0 0 0,1 0 0,-1 0 0,1 0 1,0 0-1,0 0 0,0 0 0,0 0 0,1 0 0,-1-1 0,1 1 0,0 0 0,0-1 0,2 4 1,0-4-113,-1 0 1,0-1 0,1 1 0,0 0 0,-1-1 0,1 0 0,0 0 0,0 0 0,-1 0 0,1-1-1,0 1 1,0-1 0,7-1 0,6 2-101,0-2-1,0 0 0,0 0 1,0-2-1,27-7 1,13-8 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46 720,'-1'-2'221,"0"-1"0,0 1 0,0-1 0,0 1 0,0-1 0,0 1 0,-1 0 1,1 0-1,-1 0 0,0 0 0,1 0 0,-1 0 0,0 0 0,0 0 0,0 1 0,-1-1 0,1 1 0,0-1 0,-1 1 0,1 0 0,0 0 0,-1 0 0,1 0 0,-1 1 0,-3-1 0,3 1 1108,-22 2 1752,22-1-3004,1 1 1,0 0-1,0-1 1,0 1-1,0 0 1,0 0-1,1 1 1,-1-1-1,1 0 1,-1 1-1,1-1 1,0 0-1,0 1 1,0 0-1,0-1 0,-1 4 1,-12 55 530,12-49-564,-25 104 172,25-71 512,2-43-178,-1-2-459,1 0 1,-1 0-1,1 0 1,-1 0-1,1 0 1,-1 0 0,1 0-1,-1 0 1,1 0-1,-1 0 1,1 0-1,-1 0 1,1-1-1,-1 1 1,1 0-1,0 0 1,-1-1-1,1 1 1,-1 0-1,1 0 1,0-1-1,-1 1 1,1 0-1,0-1 1,-1 1-1,1-1 1,0 1-1,-1 0 1,1-1-1,0 1 1,0-1-1,-1 0 1,0-31 909,0 21-810,1 0 0,-1 0 0,1 0 0,1 0 0,0 0 0,1 0 0,0 0 0,1 1 0,5-15 0,0 8-79,-2 6-26,-1 1 0,1-1 0,9-10 0,-13 18-65,0 1 0,0 0 0,0 0 0,0 0 1,0 1-1,0-1 0,0 0 0,0 1 1,1-1-1,-1 1 0,1 0 0,-1 0 0,1 0 1,0 0-1,-1 1 0,1-1 0,0 0 0,5 1 1,-7 0-19,0 1 0,0 0 0,0 0 1,1-1-1,-1 1 0,0 0 0,0 0 0,0 0 1,0 0-1,0 0 0,0 1 0,-1-1 0,1 0 1,0 0-1,-1 1 0,1-1 0,0 0 0,-1 1 1,0-1-1,1 0 0,-1 1 0,0 1 0,8 35-34,-6 93-2546,-3-75-2364,1-52 1002,0-3 3836,0-1 1,0 1 0,0-1 0,0 0 0,0 1 0,0-1-1,1 1 1,-1-1 0,0 0 0,0 1 0,0-1 0,1 1 0,-1-1-1,0 0 1,0 1 0,1-1 0,-1 0 0,0 1 0,1-1-1,-1 0 1,0 0 0,1 1 0,-1-1 0,0 0 0,1 0 0,-1 0-1,1 1 1,-1-1 0,0 0 0,1 0 0,0 0 0,2 0-158,-1 0 1,1 0-1,0 0 1,-1-1-1,1 1 1,0-1-1,-1 1 1,1-1-1,-1 0 1,1 0-1,-1 0 1,0-1 0,1 1-1,-1-1 1,0 1-1,0-1 1,0 0-1,0 1 1,0-1-1,0 0 1,0 0-1,2-4 1,10-10-192,-6 8 459,-5 6 44,-1 0 0,1-1-1,-1 1 1,0 0 0,0-1 0,0 1 0,0-1-1,0 0 1,-1 0 0,1 0 0,-1 0 0,1 0 0,-1 0-1,0 0 1,-1 0 0,1 0 0,0 0 0,-1-1 0,0 1-1,0-5 1,0-76 8621,-2 84-8544,0 1 0,-1-1 0,1 1 0,-1 0 0,1 0 0,0 0 0,0 1 0,0-1 0,-1 0 0,1 1 0,1-1 0,-1 1 0,0 0 0,0 0 0,1-1 0,-1 1 0,1 0 0,-1 1 0,1-1 0,0 0 0,0 0 0,0 1 0,0-1 0,0 0 0,0 1 0,0 2 0,-2 5-7,0 1 0,1 0 0,0-1 0,0 22 0,1-16-54,1 22-39,0-38-35,0 1-1,0 0 1,0 0 0,0-1 0,0 1-1,0 0 1,0 0 0,0-1 0,1 1-1,-1 0 1,0-1 0,1 1 0,-1 0-1,0 0 1,1-1 0,-1 1 0,0-1-1,1 1 1,-1 0 0,1-1 0,0 1-1,-1-1 1,1 1 0,-1-1 0,1 0-1,0 1 1,-1-1 0,1 1 0,0-1-1,-1 0 1,1 0 0,1 1 0,16-1-94,-11 1 111,1-1 0,0 0 0,0-1 0,9-2 1,-14 3 49,-1-1 0,0 0 1,0 0-1,1 0 1,-1 0-1,0 0 1,0 0-1,0-1 0,0 1 1,0-1-1,0 1 1,0-1-1,-1 0 1,1 0-1,-1 0 1,1 0-1,1-3 0,1-4 475,0 0 0,-1 0-1,0 0 1,0 0-1,-1-1 1,0 1 0,-1 0-1,0-1 1,-1 0 0,-1-18-1,1 13 353,0 14-648,0 15-480,0 311-2730,0-315 2983,-1-1 0,0 0 0,-1 1 0,0-1 0,0 0 0,-1 0 0,-1 0 0,-7 14 0,9-18-7,-1 0 1,0 0 0,0 0-1,-1 0 1,1-1-1,-1 0 1,0 1-1,0-1 1,-1-1-1,1 1 1,-1-1-1,0 0 1,1 0 0,-1 0-1,-10 3 1,7-3-477,-1-1 1,0 0-1,0 0 0,-11-1 1,19-1 276,0 0 0,0-1-1,1 1 1,-1-1 0,0 0 0,0 1 0,0-1 0,1 0 0,-1 1-1,0-1 1,1 0 0,-1 0 0,1 0 0,-1 1 0,1-1 0,-1 0-1,1 0 1,-1 0 0,1 0 0,0 0 0,-1 0 0,1-1 0,0 1-189,-2-6-456,1-1-1,0 0 1,0 1-1,1-1 1,0 0-1,0 0 1,1 1-1,0-1 1,2-8-1,8-24-2445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1 416,'0'76'10702,"0"12"-5340,0 1-6351,0-10-7419,0-84 7999,1 1-1,0-1 1,0 1-1,0 0 1,1-1-1,0 1 1,-1 0-1,1 0 1,1 0-1,-1 0 1,6-6-1,-5 5 162,1 0 0,-1-1 0,0 1 0,0-1-1,2-7 1,-3 6 129,1 0 0,0 1-1,0-1 1,6-7 0,-6 9 115,0 0 0,0 0 0,-1 0 1,0 0-1,1-1 0,-2 1 0,3-9 0,-3 6 209,1 1-1,0-1 0,1 1 1,-1 0-1,2 0 1,-1 0-1,1 0 0,0 0 1,6-8-1,-30 31 9821,-4 2-6929,20-15-3012,0 0 1,0 1-1,0 0 0,1-1 1,-1 1-1,1 0 0,0 0 1,0 1-1,1-1 0,-1 1 0,1-1 1,-2 7-1,2-3 23,-2 6-829,1 0-1,0 0 1,-1 18 0,5-31 556,-1 0 0,1 0 0,0 0 0,-1 0 0,1 0 0,0 0 0,-1-1 0,1 1 0,0 0 0,0-1 0,0 1 0,0 0 0,0-1 0,-1 1 0,1-1 0,0 0 0,0 1 1,0-1-1,0 0 0,0 1 0,1-1 0,0 0 0,-2 0-110,7 2-386,0-1 1,0 0-1,0 0 0,-1-1 1,1 0-1,0 0 0,0-1 1,13-2-1,57-18-1403,-22 4 1612,153-23-492,-139 17 1167,-68 22-107,0 1 0,0-1 0,0 0 0,0 0 0,-1 1 0,1-1 0,0 0 0,0 0 0,-1 0 0,1 0 0,-1 0 0,1 0 0,-1 0 0,1 0 0,-1 0 0,1 0 0,-1 0 0,0 0 0,0 0 0,0 0 0,1 0 0,-1 0 0,0 0 0,0 0 0,0 0 0,-1 0 0,1 0 0,0-1 0,0 1 0,-1 0 0,1-1 0,-1-8 1063,1 10-1063,-1-1 0,1 0 1,0 1-1,-1-1 0,1 0 0,-1 1 1,1-1-1,-1 0 0,1 1 0,-1-1 0,0 1 1,1-1-1,-1 1 0,0-1 0,1 1 1,-1 0-1,0-1 0,1 1 0,-1 0 0,0-1 1,0 1-1,0 0 0,1 0 0,-1 0 1,0 0-1,0 0 0,0 0 0,-1 0 0,-31-1 3355,26 1-2248,0 0-772,-1 1 1,1 0-1,-1 0 1,1 1-1,-1-1 1,1 2-1,0-1 0,0 1 1,0 0-1,0 0 1,0 1-1,-7 6 1,8-6-334,0 1 1,1 0-1,0 0 1,0 0 0,0 1-1,0-1 1,1 1-1,0 0 1,0 1 0,1-1-1,0 1 1,0 0-1,-2 7 1,4-11-138,0-1-1,0 0 1,0 1 0,1 0-1,-1-1 1,1 1 0,0-1-1,0 1 1,0-1 0,0 1-1,0 0 1,1-1 0,-1 1-1,1-1 1,1 5-1,-1-5-21,0-1 0,0 0 0,1 0 0,-1 0 0,0 0 0,1 0 0,-1 0 0,0 0 0,1 0-1,-1 0 1,1 0 0,-1-1 0,1 1 0,0-1 0,-1 1 0,1-1 0,0 0 0,-1 1 0,1-1 0,0 0-1,-1 0 1,4-1 0,8 2-87,-7-1 80,0 1 0,0-1 0,0-1 0,0 1 0,0-1-1,0 0 1,0 0 0,0 0 0,0-1 0,0 0 0,0 0 0,-1-1 0,8-4 0,8-10 509,34-36 0,-28 26 791,-26 26-1136,0 0-1,0 0 0,0 0 0,0 0 0,0 0 0,0 0 0,0 0 0,0 0 0,0 0 0,-1-1 0,1 1 0,-1 0 0,1-1 0,-1 1 0,1 0 0,-1-1 0,0 1 0,1-1 0,-1-1 1,4-5 1052,-4 8-1132,0 0 1,0 0-1,0 0 0,0 0 0,1 0 1,-1 0-1,0 0 0,0 0 1,0 0-1,0-1 0,0 1 1,0 0-1,0 0 0,0 0 0,1 0 1,-1 0-1,0 0 0,0 0 1,0 0-1,0 0 0,0 0 1,0 0-1,0 0 0,1 1 0,-1-1 1,0 0-1,0 0 0,0 0 1,0 0-1,0 0 0,0 0 1,0 0-1,0 0 0,0 0 1,1 0-1,-1 0 0,0 0 0,0 0 1,0 0-1,0 1 0,0-1 1,0 0-1,0 0 0,0 0 1,0 0-1,0 0 0,0 0 0,0 0 1,0 0-1,0 1 0,0-1 1,0 0-1,0 0 0,0 0 1,0 0-1,0 0 0,0 0 1,0 0-1,0 1 0,0-1 0,0 0 1,0 51-3127,0 31-8433,0-80 11215,0 0-1,0 0 1,0-1-1,0 1 1,1 0 0,-1 0-1,1 0 1,-1 0-1,1 0 1,-1 0-1,1-1 1,0 1 0,0 0-1,0-1 1,0 1-1,0 0 1,1-1-1,-1 0 1,0 1 0,1-1-1,-1 0 1,1 1-1,-1-1 1,1 0 0,0 0-1,2 1 1,2 0 4,0 0 1,0-1 0,0 1-1,0-1 1,1-1 0,-1 1-1,8-1 1,35 0-147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15 240,'0'0'264,"14"-12"-237,-2 9 5941,-12 7-5615,-1 1-1,0-1 1,0 0 0,0 0 0,-1-1-1,1 1 1,-4 6 0,-7 20 1446,-38 117 2472,39-114-5213,11-31-368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68 416,'0'-2'169,"0"0"-1,0 0 1,0 0-1,0 0 1,-1 0-1,1 0 1,-1-1 0,1 1-1,-1 0 1,0 1-1,0-1 1,0 0-1,0 0 1,0 0-1,0 0 1,0 1 0,-1-1-1,1 1 1,-1-1-1,1 1 1,-1-1-1,1 1 1,-1 0-1,0 0 1,0 0-1,1 0 1,-1 0 0,0 0-1,0 0 1,0 1-1,-4-2 1,-5 0 999,-1 1 0,0 0 0,0 1 1,-20 1-1,2 0 1089,27-1-2180,0 0 1,1 1-1,-1-1 0,0 1 1,1-1-1,-1 1 1,0 0-1,1 0 1,-1 0-1,1 0 0,0 0 1,-1 0-1,1 1 1,0-1-1,0 1 1,0 0-1,0 0 0,0 0 1,0 0-1,0 0 1,1 0-1,-1 0 1,1 0-1,-1 1 1,1-1-1,0 1 0,0-1 1,0 1-1,0-1 1,0 4-1,-1 3-66,1 0 0,-1 0 0,2 0 0,-1 0 0,1 0 0,1 0 0,0 0 0,2 12 1,-2-17-68,1 0 1,-1 0 0,1 0 0,-1 0 0,1-1 0,0 1 0,0-1 0,1 1-1,-1-1 1,1 0 0,0 1 0,0-2 0,0 1 0,0 0 0,0 0 0,1-1-1,-1 0 1,1 0 0,-1 0 0,1 0 0,0 0 0,5 1 0,4 1-333,-1-1 0,1 0-1,0-1 1,0-1 0,22 0 0,-20-1 30,4 1-819,1-2 0,37-5 0,-50 4 867,0 1 1,0-2 0,-1 1 0,1-1-1,0 0 1,-1-1 0,0 1-1,0-1 1,0 0 0,0-1 0,6-6-1,12-11-1209,-18 18 1418,-1-1-1,1 1 0,-1-1 1,0 0-1,-1 0 0,1-1 1,-1 0-1,0 1 1,0-1-1,-1-1 0,0 1 1,0 0-1,0-1 0,-1 1 1,3-13-1,-5 0 236,0 15-24,0-1 0,-1 1 0,1 0 0,1 0 1,-1 0-1,1-1 0,-1 1 0,1 0 0,2-6 0,-2 10 608,-1 41 157,-1-3-1020,1 0 0,2-1 0,2 1-1,12 57 1,-16-94 79,1 0 0,-1 0 0,0 0-1,1 0 1,-1 0 0,0 0 0,1 0 0,-1 0-1,1 0 1,0 0 0,-1 0 0,1 0 0,0-1 0,-1 1-1,1 0 1,0 0 0,0-1 0,0 1 0,0 0-1,0-1 1,0 1 0,0-1 0,0 1 0,0-1-1,0 0 1,0 1 0,0-1 0,0 0 0,0 0-1,0 0 1,0 0 0,0 0 0,0 0 0,0 0-1,1 0 1,-1 0 0,0 0 0,1-1 0,6 1-279,5 0-240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54 149 464,'0'-31'608,"-13"-3"177,0 8 191,-1 7 1,1 0-81,13 7-272,0 4-255,5 8-2658,9 0 1120,12 20 129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75 240,'7'-31'1348,"-3"12"2165,-2 33 7423,-3-5-9601,-1 0 0,0 0 1,0 0-1,0 0 0,-8 16 1,-2 7 1246,6-18-622,4-20-101,2 3-1832,0 1 1,1-1-1,-1 1 1,1-1-1,-1 1 1,1-1-1,0 1 1,0-1-1,0 1 0,0 0 1,3-3-1,18-26-1030,17-20-365,-35 47 1300,-1 1 0,1-1 0,0 1 0,-1 0 0,1 0 0,1 1 0,-1-1 0,0 1 0,1 0 1,7-3-1,-12 5 88,1 0 1,0 0 0,0 0 0,0 0 0,0 0 0,0 0-1,0 0 1,0 0 0,0 0 0,0 1 0,0-1-1,-1 0 1,1 1 0,0-1 0,0 0 0,0 1 0,0-1-1,-1 1 1,1 0 0,0-1 0,-1 1 0,1-1-1,0 1 1,-1 0 0,1 0 0,-1-1 0,1 1 0,-1 0-1,1 0 1,-1 0 0,1 0 0,-1-1 0,0 1-1,0 0 1,1 0 0,-1 0 0,0 0 0,0 0 0,0 0-1,0 0 1,0 0 0,0 1 0,-1 53 1055,1-38-1062,-5 34 690,3-26-4391,1-13-2435,1 1-4092,19-20 2771,-8-2 6000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351 174 288,'-11'-1'491,"1"0"-1,0-1 1,0-1 0,0 1-1,1-1 1,-1-1 0,1 0-1,-11-6 1,11 5 182,-1 1 0,1 0-1,-1 0 1,0 1 0,0 0 0,0 0 0,-1 2 0,-11-2 0,8 3-50,0 0 1,1 1 0,-1 1 0,1 0 0,-15 4 0,25-5-594,0 0 0,0 0 0,1 0 1,-1 0-1,0 0 0,1 1 0,-1-1 1,1 1-1,-1 0 0,1 0 0,0-1 0,-1 2 1,1-1-1,0 0 0,1 0 0,-1 1 1,0-1-1,1 1 0,-1-1 0,1 1 1,0 0-1,-1-1 0,2 1 0,-1 0 1,0 0-1,0 0 0,1 0 0,0 0 0,-1 3 1,1 13 5,-1-10-136,1 1 0,1 0 0,-1 0 0,1-1 0,1 1 0,3 13 0,-4-20 46,0-1-1,1 0 1,-1 1-1,0-1 1,1 0-1,0 0 1,-1 0-1,1 0 1,0 0-1,0 0 1,0-1-1,0 1 1,1 0-1,-1-1 1,0 0-1,1 0 1,-1 1-1,1-1 1,-1-1-1,1 1 1,-1 0 0,1-1-1,-1 1 1,1-1-1,0 0 1,-1 0-1,1 0 1,3 0-1,11 0-287,0 0 0,32-6 0,-43 5 321,-1-1 0,1 0 0,0 0 0,-1 0 0,1-1 0,-1 1 0,0-1 0,0-1 0,0 1 0,-1-1 0,9-8 0,6-7 402,26-36 1,-40 48-101,-1 1 1,0-1-1,0 0 1,0 0 0,-1-1-1,-1 1 1,1-1 0,-1 1-1,0-1 1,0-9 0,3-92 5534,-1 97-5271,-4 12-537,0 0 0,0 0 1,0 0-1,0 1 0,0-1 1,0 0-1,0 0 0,0 0 0,0 0 1,0 0-1,0 0 0,1 0 1,-1 0-1,0 0 0,0 0 0,0 0 1,0 0-1,0 1 0,0-1 1,0 0-1,0 0 0,0 0 0,0 0 1,1 0-1,-1 0 0,0 0 1,0 0-1,0 0 0,0 0 1,0 0-1,0 0 0,0 0 0,0 0 1,1 0-1,-1 0 0,0 0 1,0 0-1,0 0 0,0 0 0,0 0 1,0-1-1,0 1 0,0 0 1,0 0-1,0 0 0,1 0 1,-1 0-1,0 0 0,0 0 0,0 0 1,0 0-1,0 20-1353,0 1 0,1-1 0,2 0 0,0 1 0,9 29 0,5 13-3326,-15-52 3820,0 0 1,1 0-1,1 0 1,0 0-1,0 0 1,1-1 0,8 13-1,5-1-576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0 212 496,'0'-78'2651,"0"46"456,0 27-634,0 10 792,1 4-3107,0 0 0,0 0-1,1 0 1,2 9 0,-1-9-107,-1 0 1,0 0-1,-1 1 1,1 9-1,-3-33 5526,3-22-4552,-2 31-1045,0 1-1,0 0 0,1 0 1,0 0-1,0 0 1,0 1-1,0-1 0,1 0 1,-1 0-1,1 1 1,0-1-1,0 1 0,0-1 1,1 1-1,-1 0 1,1 0-1,0 0 0,4-4 1,-4 6 0,27-13 42,-29 14-22,0 0 0,0 0 0,0 0 0,-1 0 0,1 0 1,0 0-1,0 0 0,0 0 0,-1 0 0,1 0 0,0 0 0,0 0 0,-1 1 0,1-1 0,0 0 0,0 1 0,-1-1 1,1 0-1,0 1 0,-1-1 0,1 1 0,0-1 0,-1 1 0,1-1 0,-1 1 0,1 0 0,-1-1 0,1 1 0,-1 0 0,1-1 1,-1 1-1,0 0 0,1-1 0,-1 1 0,0 0 0,0 0 0,1-1 0,-1 2 0,4 33-48,-5-33 54,1 1 0,0-1 0,1 1 1,-1 0-1,0-1 0,1 1 0,-1-1 1,1 1-1,0-1 0,0 1 0,0-1 1,0 0-1,0 1 0,0-1 0,1 0 1,-1 0-1,3 3 0,-3-4 28,0-1 0,-1 0 0,1 1 0,-1-1 0,1 1 0,0-1 0,-1 0 0,1 0 0,0 1 0,-1-1 0,1 0 0,0 0 0,0 0 0,-1 0 0,1 0 0,0 0 0,-1 0 0,1 0 0,0 0 0,0 0 0,-1 0 0,1 0 0,0-1 0,-1 1 0,1 0 0,0 0 0,-1-1 0,1 1 0,0 0 0,-1-1-1,1 1 1,-1-1 0,1 1 0,0-2 0,21-20 739,-16 15-851,-4 5 81,1-1 1,0 1-1,-1-1 1,1 1-1,0 0 0,1 0 1,-1 1-1,0-1 1,0 1-1,1-1 1,-1 1-1,1 0 1,-1 0-1,1 1 0,0-1 1,5 1-1,-8 0 896,-1 69-589,0-19-3778,0-49 3251,0 0 1,0-1-1,0 1 1,0-1 0,0 1-1,1-1 1,-1 1-1,0-1 1,0 1-1,0-1 1,1 1-1,-1-1 1,0 1 0,1-1-1,-1 1 1,0-1-1,1 1 1,-1-1-1,1 0 1,-1 1 0,1-1-1,-1 0 1,1 1-1,-1-1 1,1 0-1,-1 0 1,1 0-1,-1 1 1,1-1 0,-1 0-1,2 0 1,24 0-5142,-21-1 4927,0 0 1,-1 0-1,1 0 1,-1-1-1,0 0 1,1 0-1,-1 0 1,0 0-1,7-5 1,-7 2 353,0 0 1,0 0-1,0-1 0,0 1 1,-1-1-1,0 0 1,-1 0-1,1 0 0,-1 0 1,3-11-1,-3 1 1234,0-1-1,0 1 0,-2-19 2237,0 37-2449,0 127 2235,0-2-6785,0-124 2376,7-7-1659,-3 1 2515,0 0 1,0-1-1,0 0 1,0 0-1,-1 0 0,1 0 1,5-9-1,22-46-808,-19 37 916,-7 13 472,1-1 0,-1 0 1,-1-1-1,0 1 0,0-1 0,-1 1 0,0-1 0,-1 0 1,-1 0-1,2-21 0,-3 29 108,0 1 0,0-1 0,-1 0 0,1 0 1,0 1-1,-1-1 0,0 0 0,1 1 0,-1-1 0,0 1 0,0-1 1,-1 1-1,1-1 0,0 1 0,-1 0 0,-3-4 0,-3-5 856,8 10-1101,-1 1 1,1-1 0,-1 0-1,1 1 1,-1-1 0,0 0-1,1 1 1,-1-1 0,0 1 0,1-1-1,-1 1 1,0-1 0,0 1-1,0-1 1,1 1 0,-1 0 0,0 0-1,0-1 1,0 1 0,0 0-1,0 0 1,1 0 0,-1 0 0,0 0-1,0 0 1,0 0 0,0 0-1,0 0 1,0 0 0,1 1 0,-1-1-1,0 0 1,0 1 0,0-1-1,1 0 1,-1 1 0,0-1 0,0 1-1,-1 0-134,1 1-1,0-1 1,-1 0-1,1 0 1,0 0 0,0 1-1,0-1 1,0 1-1,0-1 1,0 0-1,0 1 1,1 0-1,-1-1 1,0 1 0,1 0-1,-1-1 1,1 1-1,0 3 1,-1-3-414,1 1 0,1 0-1,-1 0 1,0 0 0,1-1 0,-1 1 0,1 0 0,0 0-1,1 3 1,0-4 269,0 0 0,0 1-1,0-1 1,0 0-1,0 0 1,1 0 0,-1-1-1,1 1 1,-1-1 0,1 1-1,5 1 1,0 2-203,10 5-210,-10-5 494,-1-1 0,1 0 0,0 0 0,0-1 0,0 1 0,0-2 0,0 1 0,1-1 0,11 1 0,-18-3 156,-1 0 0,0 0 0,0 0 1,0 0-1,0 0 0,0 0 0,0 0 0,0 1 0,0-1 0,0 0 0,0 1 0,0-1 0,0 1 0,0-1 1,0 1-1,0-1 0,0 1 0,0 0 0,0-1 0,-1 1 0,1 0 0,0 0 0,0-1 0,-1 1 0,1 0 1,-1 0-1,1 0 0,0 2 0,0 1 482,0 0 1,0 0 0,-1 1-1,1-1 1,-1 0-1,-1 6 1,1-1 990,0-7-1117,-1 0-1,0 1 0,0-1 0,0 0 1,0 0-1,0 1 0,-1-1 0,1 0 1,0 0-1,-1 0 0,0-1 0,1 1 1,-1 0-1,0 0 0,0-1 0,-3 2 1,-36 24 3871,39-26-4017,-26 15 1875,13-8-1536,0 1 0,1 0-1,-16 13 1,28-20-1819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18 432,'3'-18'9632,"4"25"-4847,-5-2-4102,0-1 0,0 1 0,-1-1 0,0 1 0,0 0 0,1 5 0,-2 8 1254,1-13-1658,-1 0 1,1 1-1,-1-1 1,-1 1-1,1-1 1,-1 0-1,0 1 1,0-1-1,0 0 1,-1 1-1,0-1 1,0 0-1,0 0 1,0-1-1,-6 9 1,6-11-376,0 0 0,0 0 0,1 0 1,-1 0-1,1 0 0,-1 0 1,1 1-1,0-1 0,0 1 1,-2 3-1,2 11-7719,28-20-2793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65 576,'-3'-4'265,"2"1"1,-1-1-1,0 0 0,1 1 0,0-1 0,0 0 1,0 0-1,0 0 0,0-8 0,1 12-163,1-1 0,-1 1 1,0-1-1,0 1 0,0-1 0,0 0 0,0 1 0,0-1 0,0 1 1,0-1-1,0 0 0,0 1 0,0-1 0,0 1 0,0-1 0,0 0 1,0 1-1,-1-1 0,1 1 0,0-1 0,0 1 0,-1-1 0,1 1 1,0-1-1,-1 1 0,1-1 0,-1 1 0,1 0 0,-1-1 0,1 1 1,0-1-1,-1 1 0,1 0 0,-1 0 0,0-1 0,1 1 0,-1 0 1,1 0-1,-1 0 0,1-1 0,-4 1 2681,2 10 2361,3 8-2551,0-6-917,1 64 3787,1-47-4392,12 54 1,-5-29-1105,-1 0-1741,3-19-2270,-5-26 1641,-6-8 1647,0-1 1,0 1-1,0-1 1,1 1-1,-1-1 0,0 1 1,1-1-1,-1 0 1,0 0-1,1 1 1,-1-1-1,0 0 1,1 0-1,1-1 0,2 1-949,-6-5-2090,0 4 3689,0-1 1,0 1-1,0 0 0,0-1 1,-1 1-1,1 0 1,0-1-1,-1 1 1,1 0-1,0 0 0,-1 0 1,0 1-1,1-1 1,-1 0-1,-1 0 1,-13-9-21,6 4 200,0-1 0,0 2 0,-18-8 0,18 8 191,0 1 0,0-1 0,0-1 0,1 1 0,-10-10 0,18 15-185,0-1-1,0 1 1,0-1-1,0 1 1,0-1-1,0 0 1,1 1 0,-1-1-1,0 0 1,1 0-1,-1 0 1,0 0 0,1 0-1,-1 0 1,1 0-1,-1 0 1,1 0-1,0 0 1,-1 0 0,1 0-1,0 0 1,0 0-1,0 0 1,0 0-1,0 0 1,0 0 0,0 0-1,0 0 1,0 0-1,0 0 1,0 0 0,1 0-1,0-3 1,1 3 84,-1 0 0,1 0 0,-1 0 0,1-1 0,0 1 0,0 1 0,0-1 0,-1 0 0,1 0 0,0 1 0,0-1 0,0 1 0,0-1 0,0 1 0,0 0 0,0 0 1,4 0-1,38 0 1304,9 2-910,0-3 0,1-2 0,-1-2 0,58-14 0,-65 9-540,19-4 6,-61 13 39,1-1 1,0 0 0,-1 0-1,1 0 1,-1 0-1,0-1 1,0 1-1,0-1 1,7-6-1,-10 8 40,0 0 0,0 0 0,0-1-1,-1 1 1,1 0 0,0 0 0,-1 0-1,1 0 1,-1-1 0,1 1 0,-1 0 0,0 0-1,0-1 1,1 1 0,-1-2 0,0 3-8,0-1 0,0 1 0,0-1 0,-1 0 0,1 1 0,0-1 0,0 1 0,-1-1 0,1 1 0,0-1 1,0 1-1,-1 0 0,1-1 0,0 1 0,-1-1 0,1 1 0,-1 0 0,1-1 0,-1 1 0,1 0 0,0-1 0,-1 1 0,1 0 1,-1 0-1,1-1 0,-1 1 0,0 0 0,1 0 0,-1 0 0,1 0 0,-1 0 0,1 0 0,-1 0 0,1 0 0,-1 0 0,0 0 1,-2 0-20,0 0 0,-1 0 0,1 0 1,0 1-1,0-1 0,0 1 1,1 0-1,-1 0 0,0 0 1,0 0-1,0 0 0,1 1 0,-1-1 1,0 1-1,1 0 0,0 0 1,-1 0-1,1 0 0,0 0 0,0 0 1,0 1-1,0-1 0,-2 4 1,1 0-37,0 1 1,1-1 0,0 1 0,0 0-1,0-1 1,1 1 0,0 0-1,0 0 1,1 13 0,0-10-32,-1-2-2,1 1-1,1-1 1,-1 1-1,1-1 0,1 1 1,3 11-1,-5-18-11,2 0 0,-1 0 1,0 0-1,0 0 0,1 0 0,-1 0 0,1-1 0,-1 1 0,1 0 0,0-1 0,-1 1 0,1-1 1,0 0-1,0 0 0,0 0 0,0 0 0,1 0 0,-1 0 0,0 0 0,0 0 0,0-1 1,1 1-1,-1-1 0,0 0 0,1 0 0,-1 0 0,5 0 0,10 0-38,-8 0-1,1 0-1,0 0 0,17-4 1,-23 3 45,0 0 0,0 0 0,0-1 0,-1 0 0,1 0 0,0 0 0,-1 0 0,0 0 0,1-1 0,-1 1 0,0-1 0,4-5 0,0 0 33,-1 0 0,0-1 0,-1 1 0,1-1 0,-2 0 0,1-1 0,5-16 0,-8 17 646,0-1 0,0 1 0,0 0-1,-1-17 1,-1 34-557,0 12-1490,1 0-1,4 30 1,-4-43 455,1 1 0,1 0 0,-1 0 0,1-1 0,0 0 0,1 1-1,0-1 1,0 0 0,1-1 0,5 7 0,-7-10 582,1 0-1,-1 0 1,1-1-1,0 0 1,0 0-1,0 0 0,0 0 1,0 0-1,0-1 1,0 0-1,1 0 1,-1 0-1,0-1 0,1 1 1,-1-1-1,1 0 1,-1 0-1,0 0 1,1-1-1,-1 0 0,7-1 1,-5 1 227,0-1-1,0 1 1,0-1 0,-1 0 0,1-1 0,-1 1-1,1-1 1,-1 0 0,0 0 0,0-1-1,0 0 1,0 0 0,-1 0 0,0 0 0,8-10-1,-9 6 367,0-1 0,-1 0-1,0 1 1,0-1 0,-1 0 0,0 0-1,0 0 1,-1 0 0,-1-14-1,0 3 582,0 13-240,-1 0-1,0 0 1,0-1 0,-1 2-1,0-1 1,0 0-1,-1 1 1,1-1 0,-2 1-1,1 0 1,-10-10 0,14 15-472,0 1 1,-1-1 0,1 0 0,-1 1 0,1-1 0,-1 1 0,0-1-1,1 1 1,-1-1 0,1 1 0,-1-1 0,0 1 0,1 0 0,-1-1 0,0 1-1,0 0 1,1-1 0,-1 1 0,0 0 0,0 0 0,1 0 0,-1 0-1,0 0 1,-1 0 0,1 0-67,1 1-1,-1-1 1,0 1-1,1 0 1,-1-1 0,1 1-1,-1-1 1,1 1-1,-1 0 1,1 0-1,0-1 1,-1 1-1,1 0 1,0 0 0,-1-1-1,1 1 1,0 0-1,0 0 1,0 1-1,-1 48-4,1-42 88,2 12-143,1 0 0,0 0 1,1-1-1,2 1 1,0-1-1,1-1 0,0 1 1,16 26-1,-7-13-23,-14-27 109,-1 0-1,1 1 1,-1-1 0,0 1 0,0-1-1,-1 0 1,1 1 0,-2 7 0,1-10-16,0-2-63,-1 0 0,0 0 0,0 0 0,1 0 0,-1-1 0,0 1 0,0 0 0,0 0 0,0-1 0,0 1 0,0-1 0,-1 1 0,1-1 0,0 1 1,0-1-1,0 1 0,0-1 0,-2 0 0,3 0 0,-5 1-13,0 0 1,0 0-1,0-1 1,0 0-1,-8 0 0,2-1-167,10 0 76,1 0 0,-1 0 0,1 0 1,0-1-1,-1 1 0,1 0 0,0 0 1,0-1-1,0 1 0,0 0 0,0-1 1,0-1-1,0 2-15,1-2 14,0 0-1,-1 0 1,1 0 0,0 0 0,1 0 0,-1 0 0,0 0 0,1 0 0,0 0 0,-1 1 0,1-1 0,0 1-1,0-1 1,4-2 0,40-35-589,-31 28 495,-9 6 132,0 1 0,1 0 0,0 0 0,0 1 0,0 0 0,1 0 1,-1 1-1,1-1 0,0 2 0,0-1 0,0 1 0,0 1 0,0-1 1,1 1-1,15 0 0,-21 2 58,0 1 1,0-1-1,-1 1 1,1 0-1,0-1 1,-1 1-1,1 0 1,-1 0-1,1 1 1,-1-1-1,0 1 1,0-1-1,0 1 0,-1-1 1,3 6-1,26 45 77,-19-24-70,-10-25-93,0 1-1,1-1 0,-1 1 0,1-1 0,0 0 1,0 0-1,1 0 0,-1 0 0,4 4 1,-3-7-1912,-3-1 1869,0 0 1,4-20-5033,-3 9 4382,4-2 305,0 1 0,1 0-1,7-13 1,-5 13 286,-2-1 0,10-24 0,-9 16 590,-1-1-1,0 0 1,-2-1-1,-1 1 1,1-30-1,-4 47-151,-3-18 2116,2 23-2149,0-1 1,0 0 0,0 1 0,0-1 0,-1 1 0,1 0 0,0-1-1,0 1 1,0 0 0,-1 0 0,1-1 0,0 1 0,0 0 0,0 0-1,-1 0 1,-1 1 0,1-1 568,2 3-1068,0 4-81,-1-3-83,1 1 1,0 0-1,0 0 0,0 0 0,0-1 1,1 1-1,0 0 0,0 0 0,0-1 0,0 1 1,1 0-1,0-1 0,0 0 0,0 1 1,0-1-1,1 0 0,0 0 0,-1 0 0,2 0 1,6 6-1,7 2-780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80,'1'-1'45,"-1"1"0,1-1 0,0 0 0,-1 1 0,1-1 0,-1 0-1,1 1 1,-1-1 0,1 0 0,-1 0 0,1 1 0,-1-1 0,1 0 0,-1 0 0,0 0 0,0 0 0,1 0 0,-1 1 0,0-1-1,0 0 1,0 0 0,0 0 0,0 0 0,0 0 0,-1-1 0,1-37 1781,0 27-621,0 38 8438,0 103-8425,0-125-1201,-1 0 0,2 0 0,-1 0 1,0 0-1,1 0 0,0 0 0,0 0 0,0-1 0,0 1 0,1 0 0,-1-1 0,1 1 0,0-1 0,0 0 0,3 5 0,-4-7 4,0 0-1,0 0 0,0-1 0,0 1 1,0 0-1,0-1 0,1 1 0,-1-1 0,0 1 1,0-1-1,0 0 0,0 0 0,1 1 1,-1-1-1,0 0 0,0 0 0,0 0 0,1 0 1,1 0-1,0-1 30,-1 0 0,1 0 1,0 0-1,0 0 0,-1-1 0,1 1 1,-1-1-1,1 1 0,-1-1 0,1 0 1,1-2-1,7-8 307,-1 0-1,0 0 1,-1-1 0,0 0-1,11-24 1,22-32 1008,-34 58-1220,0-1 0,-1 0 0,8-17-1,-15 27-699,0 32-9361,0-29 9433,0 0 328,0 1 1,0 0-1,0-1 0,0 1 1,0 0-1,-1-1 0,1 1 1,-1-1-1,1 1 0,-1-1 1,0 1-1,-1 1 0,1-1 33,0 0-1,0 0 1,1-1-1,-1 1 0,0 0 1,1 0-1,-1 0 1,1 0-1,-1 0 0,1 0 1,0 0-1,0 3 1,0 45 1933,0 33 7391,1-78-8935,0-1 0,0 1-1,0-1 1,0 0 0,1 1 0,0-1 0,0 0 0,0 0 0,1 0 0,-1-1-1,1 1 1,0 0 0,0-1 0,0 0 0,0 0 0,6 4 0,-5-3-216,0 0 0,1-1 1,0 1-1,0-1 0,0 0 1,0-1-1,0 0 0,0 1 1,1-1-1,-1-1 0,1 1 1,0-1-1,6 0 1,73-1-1259,3 0-3517,-82 0 3967,1-2 0,-1 1 1,0-1-1,1 0 0,-1 0 1,0-1-1,0 0 0,0 0 1,-1 0-1,1-1 0,-1 0 1,0 0-1,0 0 0,0-1 1,6-6-1,9-8-1116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87 448,'0'-52'1853,"0"17"4677,-29 35 5867,26 1-12082,1-1 0,-1 1 0,1 0 0,0 0-1,0 0 1,-1 0 0,1 0 0,0 1 0,0-1-1,0 1 1,0-1 0,1 1 0,-1 0 0,0 0-1,1-1 1,-1 1 0,1 0 0,0 1 0,-1-1-1,-1 4 1,-24 54 3035,26-55-3053,-22 48 858,15-37-1139,1 0-1,1 0 1,0 1 0,1 0 0,1-1-1,0 2 1,-2 27 0,6-14-117,-1-11 144,0 0 0,2 0 0,1 0 0,5 28 0,-6-44-83,-1-1 0,1 1 0,0-1 0,0 0 0,1 1 0,-1-1 0,1 0 0,0 0 0,0 0 0,0 0-1,0 0 1,0 0 0,0-1 0,1 1 0,0-1 0,-1 0 0,1 1 0,0-1 0,0 0 0,0-1 0,0 1-1,0 0 1,1-1 0,-1 0 0,0 0 0,1 0 0,-1 0 0,1 0 0,-1-1 0,1 0 0,4 0-1,13 1-1861,-15 0 1388,0-1 0,1 0 0,-1 0 0,1-1 0,-1 0 0,0 0 0,8-2 0,-13 2 16,1 1 0,-1-1 0,0 0 0,1 0 1,-1 0-1,0 0 0,1 0 0,-1 0 0,0 0 0,0 0 0,0-1 0,0 1 0,1-2 0,-1 0-963,0 1 0,0-1 1,0 0-1,0 1 0,0-1 0,-1 0 0,1 1 0,-1-1 0,0-5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59 352,'-1'-1'204,"0"-1"-1,1 1 1,-1 0 0,0 0-1,0-1 1,0 1 0,0 0-1,0 0 1,0 0 0,0 0-1,-1 0 1,1 0 0,0 0-1,-1 1 1,1-1 0,0 0-1,-4 0 1,4 1 884,4-15 3202,-3 14-4181,1 1-1,-1 0 1,1-1 0,-1 1 0,1-1 0,-1 1 0,1 0 0,0 0 0,-1-1 0,1 1 0,0 0 0,-1 0 0,1 0 0,0-1 0,-1 1 0,1 0 0,0 0 0,-1 0 0,1 0 0,1 1 0,12-2 631,23-6 991,1 1-1,51 1 1,32 5-1243,-120-1-489,1 1-1,-1 0 0,1 0 1,-1 0-1,1 0 0,0 0 1,-1 0-1,1 0 0,-1 1 1,1-1-1,-1 0 1,1 1-1,-1-1 0,1 1 1,-1 0-1,0-1 0,1 1 1,-1 0-1,0 0 0,0 0 1,1 0-1,-1 0 0,0 0 1,0 0-1,0 1 0,0-1 1,0 0-1,-1 1 0,1-1 1,0 0-1,0 1 1,-1-1-1,1 1 0,-1-1 1,0 1-1,1-1 0,-1 2 1,0 0 2,0 0 1,-1 0 0,1 0 0,-1-1-1,0 1 1,0 0 0,0-1-1,0 1 1,-1-1 0,1 1-1,0-1 1,-1 0 0,0 1 0,0-1-1,0 0 1,1 0 0,-2 0-1,1 0 1,0-1 0,-3 3 0,-9 4 293,0-1 1,-1 0-1,0-1 0,0-1 1,0 0-1,-1-1 1,-20 3-1,-20 9 1558,46-12-1438,0 0 1,0-1-1,0-1 0,0 1 0,-1-2 1,-17 2-1,27-3-409,1 0 1,-1 0-1,0 0 0,1 0 1,-1 0-1,1 1 0,-1-1 1,0 0-1,1 1 0,-1-1 1,1 0-1,-1 1 0,1-1 1,-1 1-1,1-1 0,-1 0 1,1 1-1,0-1 0,-1 1 1,1 0-1,0-1 0,-1 1 1,1-1-1,0 1 0,0-1 1,-1 1-1,1 0 0,0-1 1,0 1-1,0 0 1,0-1-1,0 1 0,0-1 1,0 1-1,0 0 0,0-1 1,0 1-1,0 0 0,1-1 1,-1 1-1,0-1 0,1 2 1,-1 0-13,1 1 1,-1 0-1,1-1 1,0 1 0,0-1-1,0 1 1,1-1-1,-1 0 1,1 0 0,2 4-1,10 6-227,1-1 0,0-1-1,0 0 1,1-1 0,23 9-1,-13-6-366,30 20 0,-49-28 528,-1 1 0,0 0 1,0 0-1,0 1 0,0-1 0,-1 1 0,0 1 0,9 12 0,-13-16 80,1 0-1,-1 0 0,0 0 0,0 0 0,0 0 0,0 0 0,-1 1 0,1-1 1,-1 0-1,0 0 0,0 0 0,0 4 0,0 0 141,-1-5-107,0-1-1,1 0 1,-1 0 0,0 0 0,0 0 0,0 0 0,0 0 0,0 0 0,0 0 0,0 0 0,0 0 0,0 0 0,0 0 0,0-1 0,-1 1 0,1-1 0,0 1 0,-3 0 0,3-1 10,-20 6 63,0-1 1,-1-1-1,1-1 0,-1-1 0,0-1 0,0 0 0,-23-4 0,-7 2-3108,48 1 188,22-16-8623,6 6 9308,14 2-214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81 544,'0'-9'286,"1"6"-98,-1 0 1,0 1 0,0-1 0,0 0 0,0 1 0,0-1-1,-1 0 1,1 1 0,-1-1 0,0 0 0,0 1 0,0-1-1,0 1 1,0 0 0,0-1 0,-1 1 0,-2-4 0,2 4 110,1 0 0,-1 0 1,1 1-1,-1-1 1,0 1-1,0-1 1,1 1-1,-1 0 0,0 0 1,0 0-1,0 0 1,-1 0-1,1 0 1,0 0-1,0 1 0,0-1 1,-1 1-1,1 0 1,0-1-1,0 1 1,-1 0-1,1 0 0,0 1 1,0-1-1,-1 0 1,1 1-1,0-1 1,0 1-1,-3 1 0,-4 5 199,0 0 0,1 0 0,0 0 0,0 1 0,1 1 0,0-1 0,0 1 0,1 0 0,0 1 0,-5 11 0,5-7-363,1 1 0,0 0 1,0 1-1,2-1 0,0 1 1,0 0-1,2 0 0,0 0 1,1 0-1,2 15 0,-2-27-139,1-1-1,-1 1 0,1-1 1,0 1-1,1-1 0,-1 0 0,0 1 1,1-1-1,0 0 0,0 0 1,0 0-1,0 0 0,0-1 1,0 1-1,1-1 0,-1 1 1,1-1-1,0 0 0,0 0 1,0 0-1,4 2 0,0-1-49,0 0 1,0-1-1,1 0 0,-1 0 0,1 0 1,-1-1-1,1-1 0,11 1 0,-8-1 2,0 0-1,-1-1 0,1 0 0,0-1 0,-1 0 1,1-1-1,17-6 0,-24 7 55,-1 0 0,1 0 0,-1 0 0,1 0 0,-1-1 0,0 1 0,0-1 0,0 0 0,0 0 0,0 0 0,-1 0 0,1-1 0,-1 1 1,0-1-1,0 1 0,0-1 0,-1 0 0,1 1 0,-1-1 0,0 0 0,0 0 0,0 0 0,0-5 0,0 3 52,-1 0 0,0 0 0,0 0 0,0 0 0,-1 1 1,1-1-1,-2 0 0,1 0 0,0 1 0,-1-1 0,0 1 0,-1-1 1,-3-7-1,4 10-61,-1 0 0,1 0 0,-1 0 0,0 1-1,1-1 1,-1 1 0,0 0 0,-1 0 0,1 0 0,0 0 0,-1 0 0,1 0 0,0 1 0,-1 0 0,0 0 0,1 0 0,-1 0 0,0 0 0,0 1 0,1 0 0,-7 0 0,-68 0-4403,77 0 4284,1-1 0,-1 1 0,1 0-1,0 0 1,-1 0 0,1 0 0,-1 0 0,1 0 0,-1 0 0,1 0 0,-1 0 0,1 0 0,0 1 0,-1-1 0,1 0 0,-1 0 0,1 0-1,-1 0 1,1 1 0,0-1 0,-1 0 0,1 0 0,0 1 0,-1-1 0,1 0 0,0 1 0,-1-1 0,1 0 0,0 1 0,0-1 0,-1 0-1,1 1 1,0 0 0,-1 7-4783,20-8-1241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61 1137,'0'-3'257,"0"1"0,0-1 0,0 1 0,0-1 0,0 1 1,0-1-1,-1 1 0,1-1 0,-1 1 0,0-1 1,0 1-1,0 0 0,0-1 0,0 1 0,0 0 0,-1 0 1,1 0-1,-4-4 0,2 4 541,-1 0 1,1 1-1,-1 0 1,1-1-1,-1 1 0,1 0 1,-1 1-1,0-1 1,0 1-1,1-1 0,-1 1 1,-7 1-1,9 0-702,-1-1-1,0 2 1,1-1-1,-1 0 1,1 0-1,-1 1 1,1-1 0,0 1-1,0 0 1,-1 0-1,1 0 1,0 0-1,1 0 1,-1 0-1,0 1 1,1-1 0,-3 4-1,-27 50 500,30-54-562,-5 14-4,1-1 1,1 1-1,0 0 1,1 0-1,0 1 1,2-1-1,0 0 1,0 1-1,3 18 1,-1 0-208,-2-32 135,1-1 0,0 1 0,0-1 0,1 1-1,-1 0 1,0-1 0,1 1 0,-1-1 0,1 1-1,0-1 1,0 1 0,0-1 0,0 1 0,1-1-1,-1 0 1,1 0 0,-1 0 0,1 0 0,0 0-1,-1 0 1,1 0 0,0 0 0,0-1 0,0 1-1,1-1 1,3 3 0,2-2-75,0 0 0,0 0 0,0 0 0,0-1 0,0 0 0,0-1 0,11 0 0,-15 0 144,-1 1 1,1-1-1,-1 0 0,1 0 1,-1-1-1,1 1 0,-1-1 1,1 0-1,-1 1 0,0-2 1,1 1-1,-1 0 0,0-1 1,0 1-1,0-1 1,0 0-1,0 0 0,0 0 1,0 0-1,-1-1 0,1 1 1,-1-1-1,4-4 0,-6 7 17,0-1 0,1 1 0,-1-1 0,0 1 0,1-1 0,-1 1-1,0-1 1,0 1 0,0-1 0,1 0 0,-1 1 0,0-1 0,0 1 0,0-1-1,0 0 1,0 1 0,0-1 0,0 1 0,0-1 0,-1 0 0,1 1 0,0-1-1,0 1 1,0-1 0,-1 1 0,1-1 0,0 1 0,0-1 0,-1 1 0,1-1-1,0 1 1,-1-1 0,1 1 0,-1-1 0,1 1 0,-1 0 0,1-1 0,-1 1-1,1 0 1,-1-1 0,1 1 0,-1 0 0,1 0 0,-1-1 0,-1 1 0,-31-4 471,22 4-688,-1 0 1,1 1 0,-1 1-1,1 0 1,0 0-1,-1 1 1,1 1-1,-20 8 1,12-5-1133,18-7 1062,0 0 0,-1 0 1,1 0-1,0 1 0,0-1 1,-1 0-1,1 1 0,0-1 1,0 1-1,0-1 0,-1 1 1,1-1-1,0 1 0,0 0 1,0 0-1,0 0 0,0-1 1,1 1-1,-1 0 0,0 0 1,0 0-1,0 0 0,1 1 1,-2 0-1,9 1-3895,7-3 3208,-13 0 449,24 0-1642,8 0 500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46 111 400,'-1'-3'137,"1"1"-1,-1 0 1,0 0-1,1 0 1,-1 0-1,0 0 1,0 0-1,-1 0 1,1 0-1,0 1 1,0-1-1,-1 0 1,1 1-1,-1-1 1,0 1-1,1-1 1,-4-1 0,4 2 78,-1 0 1,0 0-1,1-1 1,-1 1 0,1 0-1,-1-1 1,1 0-1,0 1 1,-1-1 0,1 0-1,0 1 1,0-1 0,0 0-1,1 0 1,-1 0-1,-1-4 1,2 5-159,1 0 0,-1 0-1,0 1 1,0-1 0,0 0 0,1 0 0,-1 0 0,0 1-1,1-1 1,-1 0 0,1 0 0,-1 1 0,1-1-1,-1 0 1,1 1 0,-1-1 0,1 1 0,0-1 0,-1 1-1,1-1 1,0 1 0,-1-1 0,1 1 0,0 0-1,0-1 1,0 1 0,-1 0 0,1-1 0,1 1 0,28-3 54,-23 2 7,47-10 28,-43 8-138,-1 0 1,1 1 0,0 0 0,14 0 0,14 2 319,-39 1-237,1 1 0,-1-1 0,0 1-1,0-1 1,0 0 0,0 1 0,0-1 0,0 1 0,0-1 0,-1 0 0,1 1 0,-1 0 0,-1 3 130,-1 0 1,0 0-1,0 0 1,0-1-1,-1 0 1,1 1-1,-6 3 1,-12 16 663,-12 13 203,28-34-1040,1 1 0,0-1 0,1 1 0,-1 0 0,1 0 0,-1 0-1,1 1 1,0-1 0,1 1 0,-1 0 0,1-1 0,0 1 0,0 0 0,0 1-1,1-1 1,0 0 0,-1 6 0,2 0 106,1 17-1088,-1-28 869,0 1-1,1 0 0,-1 0 0,0-1 0,1 1 1,-1 0-1,1 0 0,-1-1 0,1 1 0,-1-1 0,1 1 1,-1 0-1,1-1 0,0 1 0,-1-1 0,1 1 1,0-1-1,-1 0 0,1 1 0,0-1 0,0 0 0,-1 1 1,1-1-1,0 0 0,0 0 0,0 0 0,-1 0 1,1 0-1,0 0 0,1 0 0,14 1-608,-9-1 431,1 1 0,-1-1 0,0-1 1,0 1-1,0-1 0,0 0 0,0-1 0,0 0 0,-1 0 0,11-4 1,8-9-96,29-23 1,-45 32 435,-2-1 0,1 0 0,-1 0 0,0-1 0,0 1 0,-1-2 0,7-9 0,-13 17-92,3-4 402,0 0 0,0-1 1,0 1-1,-1-1 1,0 0-1,0 0 0,0 0 1,-1 0-1,0 0 0,0 0 1,0-8-1,-1 11 1545,-1 3-1905,0 1-1,0-1 0,0 0 1,0 0-1,0 0 0,0 1 1,0-1-1,0 1 1,0-1-1,0 1 0,0-1 1,1 1-1,-1-1 1,0 1-1,0 0 0,1-1 1,-1 1-1,0 0 1,1 0-1,-1-1 0,0 1 1,1 0-1,-1 0 1,1 0-1,0 0 0,-1 0 1,1 0-1,0 0 1,-1 0-1,1 1 0,-11 40-74,9-33 154,-1 7-325,2 0 0,0 0 1,0 0-1,3 23 0,0 1-678,-3-37 798,1-1 0,0 1-1,0-1 1,1 0 0,-1 1 0,0-1 0,1 1 0,-1-1-1,1 1 1,0-1 0,0 0 0,0 0 0,0 1 0,0-1-1,1 0 1,-1 0 0,0 0 0,4 3 0,-2-3 7,-1-1 1,1 1 0,0-1-1,0 0 1,0 0-1,0 0 1,0 0 0,0 0-1,0-1 1,0 1 0,1-1-1,-1 0 1,5 0 0,5 0-10,-6 0 72,-1 0 1,0 0 0,0 0-1,0-1 1,7-1 0,-10 1 36,-1 0 0,0 0 0,1 0 1,-1-1-1,0 1 0,0-1 0,0 1 1,0-1-1,0 1 0,0-1 0,0 0 1,-1 0-1,1 0 0,-1 0 0,3-5 1,1-2 201,-1 0 1,0-1-1,0 0 1,-1 0-1,-1 0 0,0 0 1,0 0-1,-1 0 1,0-1-1,-1 1 1,-1-16-1,1 20-146,0 5-95,-1-1 0,0 1-1,1 0 1,-1-1 0,0 1 0,1 0-1,-1 0 1,0 0 0,0 0 0,0-1-1,0 1 1,0 1 0,0-1-1,-1 0 1,1 0 0,0 0 0,0 1-1,-1-1 1,1 0 0,0 1-1,-1-1 1,1 1 0,0 0 0,-1-1-1,1 1 1,-3 0 0,-50-8-1850,41 7 580,2 1 729,6 0-3410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51 608,'0'-9'297,"1"7"388,-1-1 0,0 0-1,0 1 1,0-1-1,-1 0 1,1 1 0,-1-1-1,1 0 1,-3-4-1,2 6-267,0 0-1,0 0 0,0 0 0,0 0 0,0 1 0,0-1 0,-1 0 1,1 0-1,0 1 0,-1-1 0,1 1 0,0-1 0,-1 1 0,1 0 0,0-1 1,-1 1-1,1 0 0,-1 0 0,1 0 0,-1 0 0,-2 1 0,-4-1 1329,0 0 1,1 1-1,-1 1 0,0-1 0,-13 5 0,15-3-1351,0-1 1,0 1-1,0 0 0,1 0 0,-1 0 1,1 1-1,0 0 0,0 0 1,0 0-1,1 0 0,-1 1 1,-6 10-1,9-13-412,1 0 1,0 1-1,0-1 0,0 1 1,0-1-1,0 1 0,1 0 1,-1-1-1,1 1 0,-1 0 1,1-1-1,0 1 0,0 0 1,0-1-1,2 6 0,-2-6-60,0-1-1,1 0 0,-1 1 1,1-1-1,-1 0 0,1 0 1,-1 1-1,1-1 0,0 0 1,0 0-1,0 0 0,-1 0 1,1 0-1,0 0 0,0 0 1,1 0-1,-1 0 0,0-1 1,0 1-1,0 0 0,0-1 1,1 1-1,-1-1 0,0 1 1,1-1-1,-1 1 0,0-1 1,1 0-1,-1 0 0,3 0 1,5 1-38,1-2 0,-1 1 0,1-1 0,16-4 0,-22 3 265,0 1 0,1-1-1,-1 0 1,0-1 0,0 1 0,0-1 0,0 1-1,-1-1 1,1 0 0,-1-1 0,6-6 0,-7 8-48,0-1 1,0 1 0,0 0 0,1 0 0,-1 0 0,1 0-1,-1 0 1,1 1 0,-1-1 0,1 1 0,0 0-1,0-1 1,-1 1 0,7-1 0,-8 2-91,0 0 1,-1 0-1,1 0 1,0 0-1,0 0 1,0 0-1,0 1 0,-1-1 1,1 0-1,0 0 1,0 1-1,-1-1 0,1 0 1,0 1-1,0-1 1,-1 1-1,1-1 1,-1 1-1,1-1 0,0 1 1,0 1-1,0-1-11,0 1 0,0 0 0,0 0 0,0 0 1,-1 0-1,1 0 0,-1 0 0,1 0 0,-1 0 0,0 0 0,0 0 0,0 3 0,0 17 0,1-2 0,-2 0 0,-4 32 0,3-44 0,0 0 0,0-1 0,-1 1 0,0-1 0,0 1 0,-1-1 0,0 0 0,0 0 0,-9 10 0,9-13 21,0 0 1,0 0-1,0 0 0,0-1 1,-1 1-1,1-1 1,-11 5-1,8-5-772,-1 0 0,1 0 1,-1-1-1,1 0 0,-11 1 1,7-2-1481,0 0 1,-1-1-1,1 0 0,0-1 1,0 0-1,0-1 1,0 0-1,-15-5 0,-4-4-1933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35 672,'0'-2'100,"0"1"0,0 0-1,0-1 1,0 1-1,0-1 1,0 1-1,0-1 1,0 1 0,1 0-1,-1-1 1,0 1-1,1-1 1,-1 1 0,1 0-1,0-1 1,-1 1-1,1 0 1,0 0 0,0 0-1,1-2 1,1 2 176,-1 0 1,0 1-1,1-1 1,-1 0-1,1 1 1,-1 0-1,1 0 1,-1 0-1,1 0 1,3 0-1,5 0 60,-4 0-84,-1 1 0,1-1 0,-1 1 0,0 1 0,0-1 0,1 1 0,-1 0-1,9 4 1,44 32 1011,-52-33-1161,0 1 0,0 0 0,-1 0 0,0 1 0,0-1 0,-1 1 0,0 1 0,0-1 0,0 1 0,-1-1 0,0 1 0,-1 1 0,0-1 0,0 0 0,-1 1 0,0-1 0,0 1 0,-1 0 0,0 0 0,0-1 0,-1 1 0,-1 0 0,1 0 0,-1 0 0,-1-1 0,0 1 0,0 0 0,0-1 0,-1 1 0,-5 8 0,-3 5-89,-2 6-147,-2-1 0,0-1 0,-2-1 1,0 0-1,-22 23 0,34-44-149,1 0-1,-1 0 1,0 0 0,0 0-1,0-1 1,-6 3 0,6-4-485,1 0-1,-1 0 1,0-1 0,1 0-1,-1 0 1,0 0 0,0-1 0,-5 0-1,-1 0-2312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1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8 176,'0'0'56,"0"0"0,0 0 0,1 0 0,-1-1 0,0 1 0,0 0 0,0 0 0,0 0 0,0-1 0,0 1 0,0 0 0,0 0 0,0-1 0,0 1 0,0 0 0,0 0 0,0 0 0,0-1 0,0 1 0,-1 0 0,1 0 0,0 0 0,0-1 0,0 1 0,0 0 0,0 0 0,0 0 0,0-1 0,-1 1 0,1 0 0,0 0 0,0 0 0,0 0 0,0 0 0,-1-1 0,1 1 0,0 0 0,0 0 0,0 0 0,-1 0 0,1 0 0,0 0 0,0 0 0,-1 0 0,1 0 0,0 0 0,0 0 0,0 0 0,-1 0 0,1 0 0,0 0 0,0 0 0,-1 0 0,1 0 0,0 0 0,0 0 0,-1 1 328,0 0 0,1-1 0,-1 1 1,1 0-1,-1 0 0,1-1 0,-1 1 0,1 0 0,-1 0 0,1 0 0,0 0 0,-1-1 1,1 1-1,0 0 0,0 0 0,0 0 0,0 0 0,0 0 0,0 1 0,0 68 16784,0-67-16722,0-1 0,0 1 0,0-1 0,0 1 0,1-1 0,-1 0 0,1 1-1,0-1 1,1 4 0,-1-4-454,1-1 0,-1 1 0,0-1 0,0 0 0,0 0 0,1 0 0,-1 0 0,0 0 0,1 0 0,-1 0 0,1 0 0,0-1 0,-1 1 0,4 1 0,12 5 218,62 53-210,-75-57 0,0 1 0,-1-1 0,1 1 0,-1 0 0,0 0 0,0 0 0,0 0 0,-1 0 0,1 0 0,-1 1 0,0-1 0,-1 1 0,1 0 0,-1 0 0,0-1 0,1 7 0,1 10 0,-2 1 0,-2 33 0,1-18 0,-1-32 0,-1 0 0,1 0 0,-1 0 0,0 0 0,0-1 0,0 1 0,-1 0 0,1-1 0,-1 0 0,-5 7 0,-10 16 0,0 2 0,-2 0 0,-1-2 0,-1 0 0,-2-1 0,-26 22 0,29-27 0,12-14 230,5-10-513,3-18-3250,2 5-1082,-2-5-657,1 9 2373,0 0 1,0 0-1,3-14 1,8-7-880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3.1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1 162 320,'0'3'31301,"1"0"-30376,5 8-3850,0-7 5740,24 18-2484,-6-14-331,-12-4 0,-1 0 0,1 1 0,-1 0 0,0 0 0,11 9 0,-19-12 0,0 0 0,0-1 0,0 1 0,0-1 0,0 1 0,1-1 0,-1 0 0,0 0 0,1 0 0,3 0 0,-6-1 0,-1 0 0,1 0 0,-1 0 0,0 0 0,1 0 0,-1 0 0,0 0 0,1 0 0,-1 0 0,1 0 0,-1 1 0,0-1 0,1 0 0,-1 0 0,0 0 0,1 0 0,-1 1 0,0-1 0,0 0 0,1 0 0,-1 1 0,0-1 0,0 0 0,1 1 0,-1-1 0,0 0 0,0 1 0,0-1 0,1 0 0,-1 1 0,0-1 0,0 0 0,0 1 0,0-1 0,0 0 0,0 1 0,0-1 0,0 1 0,0-1 0,0 0 0,0 1 0,0-1 0,0 0 0,0 1 0,0-1 0,0 1 0,-1-1 0,1 1 0,0-1 0,0 1 0,0-1 0,0 0 0,0 1 0,0-1 0,-1 1 0,1-1 0,0 1 0,0-1 0,1 1 0,-1-1 0,0 0 0,0 1 0,0-1 0,0 1 0,0-1 0,0 0 0,0 1 0,1-1 0,-1 1 0,0-1 0,0 0 0,1 1 0,-1-1 0,0 0 0,1 1 0,-1-1 0,0 0 0,1 1 0,-1-1 0,0 0 0,1 0 0,-1 0 0,0 1 0,1-1 0,-1 0 0,1 0 0,-1 0 0,1 0 0,-1 0 0,0 0 0,1 0 0,-1 1 0,1-1 0,-1-1 0,1 1 0,-1 0 0,7 0 0,-1 0 0,0 0 0,0-1 0,0 0 0,0-1 0,-1 1 0,1-1 0,0 0 0,0 0 0,-1-1 0,0 0 0,1 0 0,-1 0 0,0-1 0,0 1 0,-1-1 0,1 0 0,-1-1 0,0 1 0,4-7 0,-2 3 0,0-1 0,-1 0 0,0 0 0,0 0 0,-1 0 0,-1-1 0,0 0 0,0 0 0,0 0 0,-1 0 0,-1 0 0,0 0 0,0-1 0,-2-18 0,2 23 0,0 1 0,0-1 0,1 0 0,0 1 0,0 0 0,0-1 0,6-9 0,0 0 0,-8 15 0,0 0 0,0 0 0,-1 1 0,1-1 0,0 0 0,0 0 0,0 1 0,0-1 0,0 0 0,-1 1 0,1-1 0,0 0 0,0 0 0,0 1 0,0-1 0,0 0 0,0 1 0,0-1 0,0 0 0,0 1 0,0-1 0,0 0 0,0 1 0,0-1 0,1 0 0,-1 0 0,0 1 0,0-1 0,0 0 0,0 1 0,0-1 0,1 0 0,-1 0 0,0 1 0,0-1 0,0 0 0,1 0 0,-1 0 0,0 1 0,0-1 0,1 0 0,-1 0 0,0 0 0,1 0 0,-1 1 0,0-1 0,0 0 0,1 0 0,-1 0 0,0 0 0,1 0 0,-1 0 0,0 0 0,1 0 0,-1 0 0,0 0 0,1 0 0,-1 0 0,0 0 0,1 0 0,-1 0 0,0-1 0,0 1 0,1 0 0,-1 0 0,0 0 0,1 0 0,-1-1 0,0 1 0,-4 5-516,0 0 1,0 0-1,-1 0 1,0-1-1,-10 8 1,12-10-661,0 18-16160,4-6 12926,4 0 1004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5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1 336,'-1'0'58,"1"-1"0,-1 1 0,1 0-1,0 0 1,-1 0 0,1 0 0,-1 0 0,1 0-1,-1 0 1,1 0 0,-1 0 0,1 0 0,-1 0-1,1 1 1,-1-1 0,1 0 0,-1 0 0,1 0-1,0 1 1,-1-1 0,1 0 0,-1 0 0,1 1-1,-11 21 7483,10-21-7310,1-1-1,-1 1 1,1-1 0,0 1 0,-1 0-1,1-1 1,0 1 0,0 0-1,0-1 1,-1 1 0,1 0 0,0-1-1,0 1 1,0 0 0,0 0 0,0-1-1,0 1 1,0 0 0,0-1 0,1 1-1,-1 1 1,-1 8 2391,-1-8-2117,1-1-1,0 0 0,0 0 1,0 0-1,0 1 1,0-1-1,1 0 0,-1 1 1,0-1-1,1 1 0,-1-1 1,1 1-1,-1-1 0,1 1 1,0-1-1,-1 1 0,1-1 1,0 1-1,0-1 1,0 1-1,0 0 0,0-1 1,1 1-1,-1 1 0,1 3 1616,-2 12-1223,1 24-625,0-40-274,0 0 1,1 1-1,-1-1 0,1 0 0,-1 0 1,1 0-1,0 1 0,0-1 0,-1 0 1,2 0-1,-1 0 0,0-1 0,0 1 1,2 2-1,-2-3 3,0-1 0,0 1 0,0-1 0,0 0 0,0 1 0,0-1 0,0 0 0,0 0 0,-1 1 0,1-1 0,0 0 0,0 0 0,0 0 0,0 0 0,2-1 0,10 3 0,26 24 0,-24-14 0,-7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0 32767,'0'19'0,"0"-4"0,0-3 0,0 7 0,-14 2 0,1-1 0,0 6 0,-1-7 0,-7 0 0,10 8 0,-2-1 0,-6-2 0,6-2 0,13-3 0,-21-7 0,21 2 0,-14-14 0,4 0 0</inkml:trace>
  <inkml:trace contextRef="#ctx0" brushRef="#br0" timeOffset="1">1 300 28157,'5'-19'-5779,"-5"0"81,5-1 607,3 1 817,6 5 993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5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85 48,'0'0'464,"-5"-32"21372,2 42-18601,0-3-4279,2-5 1335,0 0 0,1 0 0,-1 0 1,0 0-1,1 0 0,0 0 0,-1 0 0,1 0 0,0 0 0,0 0 0,0 1 0,1-1 0,0 4 0,0 2 701,-1 45 2044,0 72-2911,0-123-179,-1-1 9,1-1 0,0 1 0,0-1 0,0 1 0,0-1 0,0 1 0,0-1 0,0 1 0,0-1 0,0 1 0,0-1 0,0 1 0,0-1 0,0 1 1,0-1-1,0 1 0,0-1 0,0 1 0,1-1 0,-1 1 0,0-1 0,0 1 0,1-1 0,-1 0 0,0 1 0,1-1 0,-1 1 0,0-1 0,1 0 0,-1 1 0,1-1 0,-1 0 1,0 0-1,1 1 0,-1-1 0,1 0 0,-1 0 0,1 1 0,-1-1 0,1 0 0,-1 0 0,1 0 0,-1 0 0,1 0 0,-1 0 0,1 0 0,0 0 0,0-20-6139,-1-66-5758,0 28 9560,0 57 2408,0 0-1,0 0 1,0 0-1,-1 0 1,1 0-1,0 0 1,0-1-1,-1 1 1,1 0-1,-1 0 1,1 0-1,-1 0 1,0 0-1,0-1 1,0 1 150,0 0-1,0 0 1,1 0 0,-1 0 0,0-1 0,1 1 0,-1 0-1,1-1 1,0 1 0,-1 0 0,1-1 0,0 1 0,0-1-1,0-1 1,0-3 1781,0-23 4279,5 7-4560,-4 20-1679,1 0 0,-1 0 0,0 0 0,0 0-1,1 1 1,-1-1 0,1 1 0,0-1 0,-1 1-1,1-1 1,0 1 0,0 0 0,0 0 0,0 0 0,0 0-1,0 0 1,0 1 0,0-1 0,0 0 0,0 1 0,3-1-1,34 0 701,-39 19 36,0-5-277,1-10-255,-1 0 0,0 1 0,0-1 0,0 0 0,0 0 0,0 0 0,-1 0-1,1 0 1,-1 0 0,0 0 0,0 0 0,0 0 0,0 0 0,-1 0 0,1 0 0,-1-1 0,0 1 0,0 0 0,0-1 0,0 0 0,0 1 0,-4 2-1,-3 3 254,7-6-142,1-1-314,1 0-1,0 0 1,0-1-1,0 1 0,0 0 1,0-1-1,0 1 1,0 0-1,0 0 1,0-1-1,0 1 1,1 0-1,-1 0 1,0-1-1,0 1 1,1 0-1,-1-1 1,1 2-1,33-3-15,-22-1 4,-1 2 1,1-1 0,-1 2-1,0-1 1,1 2-1,-1-1 1,0 2 0,22 6-1,-5 4 90,-21-11-94,1 2 0,-1-1 0,-1 1 1,12 7-1,-17-10 54,1 0 1,0 1-1,-1 0 1,1 0-1,-1-1 0,0 1 1,0 0-1,1 0 1,-1 0-1,0 0 1,-1 0-1,1 0 0,0 0 1,0 1-1,-1-1 1,0 0-1,1 0 1,-1 1-1,0 2 0,0 9 746,1-11-720,-1-1 1,1 1 0,-1-1 0,0 0 0,0 1-1,-1-1 1,1 1 0,0-1 0,-1 1-1,1-1 1,-1 0 0,0 1 0,0-1 0,0 0-1,0 0 1,0 1 0,0-1 0,-1 0-1,1 0 1,-4 3 0,-2 1-63,-1 0 0,1-1 0,-2 0 0,1-1 0,0 0 0,-1 0 0,0 0 0,0-1 0,-14 3 0,-4 5-3,25-9-18,-1 0 0,0-1 1,0 0-1,0 1 0,0-1 1,0 0-1,0 0 0,0-1 1,0 1-1,0-1 0,0 1 1,0-1-1,0 0 0,-1 0 1,1 0-1,-4-1 0,7-1-403,-1 1 0,0 0 0,1 0 0,-1 0 0,1-1 0,0 1 0,-1 0 0,1 0 0,0-1 0,0 1 0,0 0 1,0-1-1,0 1 0,0 0 0,0 0 0,0-1 0,0 1 0,1 0 0,-1-1 0,1 1 0,-1 0 0,1 0 0,0-2 0,4-3-544,-1 0-1,1 1 1,1 0 0,-1 0 0,1 0-1,-1 1 1,1-1 0,1 1-1,-1 1 1,0-1 0,1 1 0,0 0-1,8-2 1,16-4-1698,55-9 0,-50 11 2118,-10 3 581,0 2-1,46 1 1,-46 1 968,-25 0-874,0-1 0,0 1 0,0 0 0,-1-1 0,1 1 0,0-1 0,0 1 0,-1-1 0,1 1 0,0-1 0,-1 1 0,1-1 0,0 0 0,-1 1 0,1-1 0,-1 0 0,1 0 0,-1 1 0,1-1 0,-1 0 0,0 0 0,1 0 0,-1 0 0,0 0 0,0 1 0,0-1 0,1 0 0,-1 0 0,0 0 0,0 0 0,-1-1 0,1-41 5540,-1 29-2850,1 13-2602,0 0 1,0 0-1,0 0 1,0 0-1,0 0 1,-1 0 0,1 0-1,0 0 1,-1 0-1,1 0 1,-1 0 0,1 0-1,-1 0 1,0 0-1,1 1 1,-1-1-1,0 0 1,1 0 0,-1 1-1,0-1 1,0 0-1,0 1 1,-1-2 0,0 1 122,-1 0 0,1 0 1,-1 0-1,0 0 1,0 1-1,1-1 1,-1 1-1,0 0 0,-3-1 1,2 1-170,0 0 0,0 0 0,1 1 0,-1-1 0,0 1 0,0 0 0,1 0 0,-1 0 0,0 0 0,1 1 0,-1-1 0,1 1 0,-1 0 0,-4 4 0,3-1-113,0 1 1,0 0 0,0 1-1,1-1 1,0 1 0,0 0-1,1 0 1,0 0 0,0 0 0,-2 9-1,2 0-26,1 0 1,0 1-1,1 27 0,1-40-45,0 0-1,0 0 1,0 1 0,1-1-1,0 0 1,0 0 0,2 8-1,-2-11-6,0 0 0,0 1 0,0-1 0,-1 0-1,1 0 1,0 0 0,1 0 0,-1 0 0,0 0 0,0 0-1,0 0 1,1 0 0,-1 0 0,0 0 0,1-1 0,-1 1-1,0-1 1,1 1 0,-1-1 0,1 0 0,-1 1 0,1-1-1,-1 0 1,1 0 0,2 0 0,5 0-18,0 0-1,0-1 1,0 0 0,0 0 0,-1-1-1,1 0 1,0 0 0,-1-1 0,0 0-1,1-1 1,-1 0 0,-1 0-1,1-1 1,0 0 0,-1 0 0,0-1-1,-1 0 1,1 0 0,-1 0 0,9-12-1,16-41 1813,-28 52 766,-5 20-2336,2 1-703,1 0 1,1 0-1,5 21 1,6 14-3723,-4-19-40,-9-29 3995,0 0 0,1 0 0,-1 0 0,0 0-1,1 0 1,-1 0 0,1 0 0,-1 0 0,1-1 0,0 1-1,-1 0 1,1 0 0,0 0 0,-1-1 0,1 1 0,0 0-1,0-1 1,0 1 0,-1-1 0,1 1 0,0-1-1,2 1 1,22 1-6944,-13-3 6340,-10 1 789,0 0-1,0 0 1,0 0-1,0 0 0,0-1 1,-1 1-1,1-1 1,0 1-1,0-1 1,-1 0-1,1 1 1,0-1-1,-1 0 0,1 0 1,-1 0-1,1-1 1,-1 1-1,1 0 1,-1 0-1,0-1 0,0 1 1,1-1-1,-1 1 1,0-1-1,0 0 1,-1 1-1,1-1 0,0 0 1,-1 0-1,1 1 1,-1-1-1,1-3 1,1-6 706,-1-1-1,0 0 1,-1 0 0,-2-16 0,1-1 1880,1-23 11197,-2 53-13420,1 0 1,0 0-1,0 0 1,0 0-1,0 1 0,0-1 1,0 0-1,0 1 1,0-1-1,0 1 0,1-1 1,-1 1-1,0-1 1,1 1-1,-1-1 1,1 1-1,0-1 0,0 1 1,-1 0-1,1-1 1,0 1-1,1 3 0,-1 54 2153,1-37-1695,2-1-667,-3-21-71,0 0 0,0 1 0,0-1 1,0 0-1,0 0 0,0 1 1,0-1-1,0 0 0,0 0 1,1 0-1,-1 1 0,0-1 1,0 0-1,0 0 0,0 0 0,1 1 1,-1-1-1,0 0 0,0 0 1,0 0-1,1 0 0,-1 0 1,0 0-1,0 1 0,1-1 1,-1 0-1,0 0 0,0 0 0,0 0 1,1 0-1,-1 0 0,0 0 1,0 0-1,1 0 0,-1 0 1,3-2-2,-1 1 0,0-1 1,0 0-1,0 0 1,0 0-1,0 0 0,0 0 1,-1 0-1,1-1 1,1-3-1,6-8 1,1 0 0,0 0 0,1 1 0,1 0 0,0 1 0,0 0 0,29-19 0,-39 29 0,0 1 0,0 0 0,0 0 0,0 0 0,0 0 0,0 0 0,1 0 0,-1 0 0,0 1 0,1-1 0,-1 1 0,0 0 0,1 0 0,-1 0 0,0 0 0,1 0 0,-1 0 0,0 1 0,1-1 0,-1 1 0,0-1 0,4 3 0,-3-2 0,-1 1 0,0 0 0,1 0 0,-1 0 0,0 0 0,0 0 0,0 0 0,0 1 0,-1-1 0,1 1 0,-1-1 0,1 1 0,-1 0 0,0-1 0,0 1 0,1 3 0,12 68-526,-4-18-2930,-8-47 1715,1 0 0,0 1 0,8 14 0,-10-21 1159,1 0 0,0-1 0,-1 1 1,1-1-1,0 1 0,0-1 1,0 0-1,0 0 0,1 0 0,-1 0 1,1 0-1,-1-1 0,1 1 0,0-1 1,-1 0-1,1 1 0,5 0 1,1 0-608,1 0 1,0-1 0,-1-1-1,14 0 1,-23 0 1177,6 0-67,0 0 0,0 0-1,0-1 1,0 0 0,0 0 0,0 0 0,0-1-1,-1 0 1,1 0 0,-1-1 0,1 0-1,-1 0 1,0 0 0,0 0 0,0-1 0,0 1-1,-1-2 1,1 1 0,-1 0 0,0-1-1,0 1 1,-1-1 0,0 0 0,1-1-1,-2 1 1,1 0 0,2-7 0,-2 1 947,1 0 1,-2 0-1,1 0 1,-2-1 0,0 1-1,0-1 1,-1 1-1,0-1 1,-1 1-1,0-1 1,-1 1-1,0 0 1,-7-19-1,6 22 39,-6-12 2638,-21-34 0,27 50-2966,-1-1 0,1 0 1,-1 1-1,0 0 0,0-1 1,0 2-1,-1-1 0,1 0 0,-1 1 1,0 0-1,0 0 0,-6-2 1,9 4-537,-1 0 1,1 0 0,-1 0 0,0 0 0,1 0 0,-1 1 0,0 0 0,1-1 0,-1 1 0,0 0 0,0 0 0,1 1 0,-1-1 0,0 0 0,1 1 0,-1 0 0,0-1 0,1 1 0,-1 0 0,1 1 0,-1-1 0,1 0 0,0 1 0,0-1 0,-1 1 0,1 0 0,0-1-1,0 1 1,1 0 0,-1 0 0,0 1 0,1-1 0,-1 0 0,1 0 0,-1 1 0,1-1 0,0 1 0,0-1 0,0 1 0,0 4 0,-7 27-45,3-19 0,2 0 0,0 0 0,1 1 0,-1 19 0,3-30 0,0 8 0,0 0 0,1 0 0,1 0 0,3 15 0,-5-26 0,0 0 0,1 0 0,0 1 0,-1-1 0,1 0 0,0 0 0,0 0 0,0 0 0,1 0 0,-1 0 0,0 0 0,1 0 0,-1-1 0,1 1 0,0 0 0,-1-1 0,1 0 0,0 1 0,0-1 0,0 0 0,0 0 0,0 0 0,0 0 0,1 0 0,-1 0 0,0-1 0,0 1 0,1-1 0,-1 1 0,3-1 0,15 0-5,32-2 15,-48 1-15,-1 1 0,0-1 0,1-1 0,-1 1 0,0 0 0,0-1 0,0 1 0,0-1 0,0 0 1,0 0-1,-1 0 0,1 0 0,3-5 0,3-3 9,0-1 0,0 0 0,-1 0 0,0-1 0,-1 0 0,-1 0 0,0-1 0,0 0 0,-2 0 0,1 0 0,-2 0 0,0-1 0,0 0 0,-1 0 0,0-14 0,-2-109-4,0 186 0,2 0 0,2 0 0,16 73 0,-12-86 0,-6-20 0,1 0 0,1-1 0,1 0 0,0 0 0,1 0 0,12 23 0,-17-37-185,1 1 0,-1-1 0,1 1 1,-1-1-1,1 1 0,-1-1 0,1 0 0,-1 0 0,1 0 1,0 0-1,0 0 0,0 0 0,0 0 0,0-1 0,0 1 1,0 0-1,0-1 0,0 0 0,0 0 0,0 1 0,0-1 1,0 0-1,0-1 0,0 1 0,0 0 0,0 0 0,0-1 1,0 1-1,0-1 0,2-1 0,1 0-210,-1 0-1,1 0 1,-1 0 0,0-1-1,0 1 1,0-1 0,0 0-1,0 0 1,-1-1 0,1 1-1,4-7 1,-3 2 242,-1 0 0,0-1 1,-1 1-1,1-1 0,-2 1 0,1-1 1,-1 0-1,1-14 0,-1-8 2435,-1-35-1,-2 32 4029,1 68-5334,2-13-976,0 0 0,1-1 0,10 36 0,-6-26 0,-7-28-1,1 0 0,-1 0-1,1 0 1,0 0 0,-1 0 0,1 0 0,0 0-1,0-1 1,0 1 0,1 0 0,-1 0-1,0-1 1,1 1 0,-1-1 0,1 1 0,-1-1-1,1 1 1,0-1 0,-1 0 0,1 0 0,0 0-1,3 1 1,0-1-56,-1 0 1,1 0-1,0-1 0,-1 1 1,1-1-1,-1 0 0,1-1 0,-1 1 1,9-3-1,-11 2 73,1 0 0,-1 0-1,1 0 1,-1-1 0,1 1 0,-1-1-1,0 0 1,0 1 0,0-1 0,0 0-1,0 0 1,0-1 0,-1 1-1,1 0 1,-1 0 0,1-1 0,-1 1-1,0-1 1,0 0 0,1-4 0,3-9 96,-1 1 1,3-21-1,-5 28-185,-2-30 73,-1 34 0,1-1 0,0 1 0,0-1 0,0 0 0,0 1 0,3-9 0,-3 13 0,0 0 0,0-1 0,0 1 0,0 0 0,0 0 0,0-1 0,1 1 0,-1 0 0,0 0 0,0 0 0,0 0 0,0-1 0,1 1 0,-1 0 0,0 0 0,0 0 0,0 0 0,1 0 0,-1-1 0,0 1 0,0 0 0,0 0 0,1 0 0,-1 0 0,0 0 0,0 0 0,1 0 0,-1 0 0,0 0 0,0 0 0,1 0 0,-1 0 0,0 0 0,0 0 0,0 0 0,1 0 0,-1 0 0,0 0 0,0 0 0,1 1 0,-1-1 0,0 0 0,0 0 0,0 0 0,1 0 0,-1 0 0,0 1 0,0-1 0,0 0 0,0 0 0,1 0 0,-1 1 0,0-1 0,0 0 0,0 0 0,0 0 0,0 1 0,0-1 0,0 0 0,0 0 0,0 0 0,0 1 0,0-1 0,0 0 0,0 1 0,8 14 0,36 207 0,-44-221 0,0 1 0,1 0 0,-1-1 0,1 1 0,-1-1 0,1 1 0,0-1 0,-1 1 0,1-1 0,0 0 0,0 1 0,0-1 0,0 0 0,0 0 0,0 0 0,1 0 0,1 2 0,-2-3 0,0 1 0,0-1 0,1 0 0,-1 1 0,0-1 0,0 0 0,0 0 0,0 0 0,0 0 0,0 0 0,1 0 0,-1 0 0,0-1 0,0 1 0,0 0 0,0-1 0,0 1 0,0-1 0,2 0 0,1-2 0,1 0 0,0 0 0,-1-1 0,0 0 0,0 0 0,0 0 0,0 0 0,-1 0 0,4-6 0,20-24 0,-22 29 0,0 1 0,-1-2 0,0 1 0,0 0 0,0-1 0,-1 0 0,1 0 0,-1 0 0,-1 0 0,4-9 0,-6 14 0,0 0 0,0 1 0,0-1 0,0 0 0,1 1 0,-1-1 0,0 1 0,0-1 0,1 1 0,-1-1 0,0 1 0,1-1 0,-1 1 0,1-1 0,-1 1 0,0-1 0,1 1 0,-1-1 0,1 1 0,-1 0 0,1-1 0,0 1 0,-1 0 0,1 0 0,-1-1 0,2 1 0,-2 0 0,0 0 0,1 0 0,-1 0 0,1 0 0,-1 1 0,1-1 0,-1 0 0,0 0 0,1 0 0,-1 1 0,1-1 0,-1 0 0,0 1 0,1-1 0,-1 0 0,0 0 0,0 1 0,1-1 0,-1 1 0,0-1 0,0 0 0,1 1 0,-1-1 0,0 1 0,0-1 0,0 0 0,0 1 0,1-1 0,-1 1 0,0-1 0,0 1 0,0-1 0,0 0 0,0 1 0,0-1 0,0 1 0,0-1 0,-1 1 0,0 26 0,0 29 0,1-53 0,0 0 0,0 0 0,1-1 0,-1 1 0,1 0 0,0 0 0,0-1 0,0 1 0,0 0 0,0-1 0,0 1 0,1-1 0,-1 1 0,4 3 0,5 5 0,-10-10 0,1 0 0,-1 0 0,1 0 0,0-1 0,-1 1 0,1 0 0,0 0 0,0-1 0,-1 1 0,1 0 0,0-1 0,0 1 0,0-1 0,0 1 0,0-1 0,0 0 0,0 1 0,0-1 0,0 0 0,0 0 0,0 0 0,0 1 0,0-1 0,0 0 0,0 0 0,1-1 0,2 1 0,-1 0 0,0-1 0,1 0 0,-1 0 0,0 0 0,0 0 0,1 0 0,-1-1 0,0 1 0,0-1 0,-1 0 0,1 0 0,0 0 0,0 0 0,-1 0 0,0-1 0,3-3 0,6-7 0,-1 0 0,11-20 0,-4 6 0,-10 18 0,-1 1 0,-1-1 0,0 0 0,0 0 0,0 0 0,-1-1 0,-1 0 0,0 1 0,0-1 0,-1-1 0,0 1 0,0 0 0,-1-19 0,-1 29 0,0-1 0,0 1 0,1 0 0,-1-1 0,0 1 0,0 0 0,0 0 0,0-1 0,0 1 0,1 0 0,-1 0 0,0-1 0,0 1 0,0 0 0,1 0 0,-1-1 0,0 1 0,0 0 0,1 0 0,-1 0 0,0 0 0,0-1 0,1 1 0,-1 0 0,0 0 0,1 0 0,-1 0 0,0 0 0,1 0 0,-1 0 0,0 0 0,1 0 0,-1 0 0,0 0 0,0 0 0,1 0 0,-1 0 0,0 0 0,1 0 0,-1 0 0,0 0 0,1 1 0,-1-1 0,0 0 0,0 0 0,1 0 0,-1 0 0,0 1 0,0-1 0,1 0 0,-1 0 0,0 0 0,0 1 0,0-1 0,1 0 0,-1 1 0,2 3 0,0 0 0,0 0 0,0 0 0,-1 0 0,0 0 0,0 0 0,0 0 0,0 0 0,0 8 0,-1 46 0,-1-30 0,2 49 0,1-38 0,-1 1 0,-3 0 0,-1 0 0,-15 73 0,-3-44 0,-56 127 0,76-192 0,0-1 0,-1 0 0,0 0 0,0 0 0,0 0 0,0 0 0,0 0 0,-1-1 0,1 1 0,-1-1 0,0 1 0,0-1 0,0 0 0,0 0 0,-5 2 0,4-3 0,0 0 0,0 0 0,0-1 0,-1 1 0,1-1 0,0 0 0,0 0 0,0-1 0,0 1 0,0-1 0,0 0 0,0 0 0,-6-2 0,1-1-57,1 0-1,0-1 1,0 1 0,1-1 0,0-1-1,-1 0 1,2 0 0,-1 0-1,1 0 1,0-1 0,-8-12 0,-21-37-4109,11 2-4923,20 43 7224,2 1 0,-1 0 0,1-1 0,0 1 0,1-22 0,1-2-2008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6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68 1008,'5'-15'1978,"16"-38"17003,-20 55-18987,0 0-1,0-1 1,0 1-1,0-1 1,0 1-1,0-1 1,0 0-1,1 0 1,-1 1-1,0-1 1,1 0-1,-1 0 0,1 0 1,-1 0-1,1 0 1,-1-1-1,4 2 1,36 2-581,-41-1 595,1 1 0,-1 0 0,1-1 0,0 1 1,0 0-1,0-1 0,0 1 0,1-1 0,1 4 0,-2-6-6,1 8 131,-1-1 1,0 1 0,0-1 0,-1 1-1,0 0 1,-2 11 0,0 13 1270,2 35 1808,0-67-3193,1-1 0,-1 1 0,0-1 0,0 0 0,0 1 0,0-1 0,0 1 0,0-1 1,0 1-1,0-1 0,0 0 0,0 1 0,0-1 0,0 1 0,0-1 0,0 1 0,0-1 1,0 0-1,-1 1 0,1-1 0,0 1 0,0-1 0,0 0 0,-1 1 0,1-1 0,0 0 0,-1 1 1,1-1-1,0 0 0,0 1 0,-1-1 0,1 0 0,-1 0 0,1 1 0,0-1 0,-1 0 0,1 0 1,-1 0-1,1 1 0,0-1 0,-1 0 0,1 0 0,-1 0 0,1 0 0,-1 0 0,1 0 0,0 0 1,-1 0-1,0 0 0,-1 9-3448,2-18-1261,0-24-4946,0 8 5189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241 152 320,'-4'-3'229,"1"1"1,-1 0-1,1-1 0,0 1 0,0-1 0,0 0 0,0 0 1,0-1-1,1 1 0,-4-6 0,5 6 588,-1 0-1,1 0 0,0 0 1,0 0-1,0 0 1,1 0-1,-1 0 0,1 0 1,-1-5 2059,-51 10 3811,45-1-6241,0 0 0,1 0 0,-1 1-1,1 0 1,0 0 0,0 1 0,-1 0 0,2 0 0,-8 4 0,8-3-224,-1 1-1,1 0 1,0 0-1,0 0 1,1 1-1,0-1 1,-1 1-1,2 0 1,-1 0-1,1 1 1,0-1-1,0 1 1,-2 9-1,0-4-46,5-11-168,-1 0-1,1-1 0,-1 1 0,1-1 1,0 1-1,-1 0 0,1-1 1,0 1-1,0 0 0,0 0 1,-1-1-1,1 1 0,0 0 1,0 0-1,0-1 0,0 1 0,0 0 1,0-1-1,0 1 0,1 0 1,-1 0-1,0-1 0,0 1 1,1 0-1,-1-1 0,0 1 1,1 0-1,-1-1 0,0 1 1,1 0-1,-1-1 0,1 1 0,-1-1 1,1 1-1,-1-1 0,1 1 1,0-1-1,-1 0 0,1 1 1,-1-1-1,2 1 0,3 0 2,-1-1 1,0 1-1,0-1 0,1 0 0,-1 0 0,6-1 0,5 1-10,-9-1 2,-1 1 0,1-1 0,0 0 0,0-1 0,-1 1-1,1-1 1,-1 0 0,1-1 0,-1 1 0,0-1 0,0 0-1,0 0 1,0-1 0,-1 1 0,8-8 0,4-6 75,-1-1 0,22-32 0,-30 40-4,0-8 541,-7 16-471,1 1-1,-1-1 1,0 1-1,1-1 1,-1 1-1,1-1 1,0 1-1,-1-1 1,1 1-1,0 0 1,0-1 0,0 1-1,0 0 1,0 0-1,0 0 1,0-1-1,1 1 1,-1 0-1,3-1 1073,68 238-1042,-63-198-171,-2 1 0,-2 0 0,1 64 0,-7-95 0,1 0 0,-1-1 0,-1 1 0,0-1 0,0 1 0,0-1 0,-1 0 0,0 1 0,0-2 0,-1 1 0,0 0 0,0-1 0,0 1 0,-1-1 0,0 0 0,0-1 0,-1 1 0,1-1 0,-1 0 0,-1-1 0,1 1 0,0-1 0,-1 0 0,0-1 0,0 0 0,0 0 0,0 0 0,-1-1 0,1 0 0,-1 0 0,1-1 0,-1 0 0,0-1 0,-8 1 0,2-1 44,1-1 1,0 1-1,0-2 0,-1 0 0,1-1 1,-23-7-1,32 8-191,0 0 1,0 0-1,1 0 1,-1 0-1,1-1 1,-1 1-1,1-1 1,0 0-1,0 0 0,0 0 1,-2-4-1,2 3-356,1 1 0,1-1 0,-1 0-1,0 0 1,1 1 0,0-1-1,0 0 1,0 0 0,1-1 0,-1 1-1,1 0 1,0 0 0,0-6-1,1 1-301,1 1-1,-1 0 0,1 0 1,1 0-1,-1 0 0,1 0 1,1 1-1,-1-1 0,1 1 1,1 0-1,-1 0 0,1 0 1,0 1-1,1 0 0,0 0 1,0 0-1,0 1 0,0-1 1,13-6-1,11-6-804,1 2 0,0 2-1,51-18 1,-32 14 818,-23 7 566,-1 2 0,1 1-1,31-4 1,52-16 861,-108 27-446,1 1 0,-1-1 0,0 0 0,1 0-1,-1 0 1,0 0 0,1 0 0,-1 0 0,0-1 0,0 1-1,0-1 1,0 0 0,-1 1 0,1-1 0,0 0 0,-1 0-1,1 0 1,-1 0 0,0 0 0,1-1 0,-1 1 0,0 0-1,0 0 1,-1-1 0,1 1 0,0-1 0,-1-2 0,1 1 288,0 0 0,-1 1 0,0-1 0,1 0 0,-1 1 0,-1-1 0,1 0 0,-1 1 0,1-1 0,-1 0 0,0 1 0,0-1 0,-1 1 0,1-1 0,-1 1 0,1 0 0,-1 0 0,-4-5 0,-16-21 2470,15 20-1711,1 1 0,-1 0 0,-9-9 0,13 15-974,1-1 1,-1 2-1,0-1 0,1 0 1,-1 1-1,0-1 1,0 1-1,0 0 0,0 0 1,0 0-1,-1 0 0,1 0 1,0 1-1,-6-1 1,5 1-168,0 0 0,0 1 0,1-1 0,-1 1 1,0 0-1,1 0 0,-1 0 0,1 1 1,-1-1-1,1 1 0,0 0 0,0 0 0,0 0 1,0 0-1,0 0 0,0 1 0,0-1 1,1 1-1,-1 0 0,1 0 0,0 0 0,-1 0 1,2 0-1,-1 0 0,0 0 0,1 1 0,-1-1 1,-1 8-1,-1 4-51,1 1 0,0-1 0,1 1 0,0 0 0,2 20 0,0-32-48,0-1-1,1 0 1,-1 0-1,1 0 1,-1 0-1,1 1 1,0-1-1,1 0 1,-1-1 0,0 1-1,1 0 1,0 0-1,-1 0 1,1-1-1,0 1 1,0-1-1,1 0 1,-1 1 0,0-1-1,1 0 1,-1 0-1,1-1 1,0 1-1,0 0 1,0-1-1,0 0 1,0 0 0,0 1-1,0-2 1,0 1-1,4 0 1,-2 0-5,1 0-1,0 0 1,-1-1 0,1 0-1,0 0 1,0 0 0,-1-1-1,1 1 1,0-2 0,-1 1 0,1-1-1,-1 1 1,1-1 0,-1-1-1,0 1 1,0-1 0,5-3 0,10-10-24,-7 7 216,-1 0 0,-1-1 0,16-17 0,-20 6 862,-7 20-1003,0 1 0,0-1 1,0 0-1,0 1 0,0-1 0,0 0 0,0 0 0,0 1 0,0-1 0,0 0 0,0 1 0,1-1 0,-1 0 0,0 1 0,1-1 1,-1 0-1,0 1 0,1-1 0,-1 1 0,1-1 0,-1 0 0,1 1 0,-1-1 0,1 1 0,-1 0 0,1-1 0,-1 1 0,1-1 1,0 1-1,-1 0 0,1-1 0,0 1 0,-1 0 0,2 0 0,-1 0-42,-1 0 0,1 0 0,0 0 0,-1 1 0,1-1 0,-1 0 0,1 0 0,-1 1 0,1-1 0,-1 1 0,1-1 0,-1 0 0,1 1 0,-1-1 0,1 1 0,-1-1 0,0 1 0,1-1 0,-1 1 0,0-1 0,1 1 0,-1 0 0,0-1 0,0 1 0,0-1 0,1 1 0,-1 0 0,0-1 0,0 1 0,0 1 0,2 27 0,-2-12-5,10 38-2138,-1-8-2629,-8-42 3990,0 0 0,0 1 1,1-1-1,0 0 1,0 0-1,3 6 0,-4-9 361,0-1 0,0 1-1,0-1 1,0 0-1,0 1 1,0-1-1,0 0 1,0 0-1,0 1 1,1-1 0,-1 0-1,0 0 1,1-1-1,-1 1 1,1 0-1,-1 0 1,1-1-1,-1 1 1,1-1 0,0 1-1,-1-1 1,3 1-1,0-1-19,0 0 0,0 0 0,-1-1 0,1 1-1,0-1 1,-1 0 0,1 0 0,0 0 0,-1 0 0,0-1-1,1 1 1,-1-1 0,0 0 0,4-2 0,-2-1 272,-1 1 1,0-1-1,0 0 0,0 0 1,-1 0-1,0 0 1,4-8-1,-1 3 453,-1 0 0,0 0 1,-1 0-1,0-1 0,-1 1 0,0-1 1,0 0-1,-1 0 0,-1 0 0,1-22 1,-2-33 5436,0 22 8604,0 47-12220,0 86 2418,0 125-4273,0-211-250,0 0 0,0 0 0,0 0 0,1 0 0,-1 0 0,1 0 0,0 0 0,0 0 0,2 3 0,-3-5 0,0-1 0,1 0 0,-1 1 0,0-1 0,1 1 0,-1-1 0,0 0 0,1 1 0,-1-1 0,1 0 0,-1 1 0,1-1 0,-1 0 0,0 1 0,1-1 0,-1 0 0,1 0 0,-1 0 0,1 0 0,-1 1 0,1-1 0,0 0 0,1-1 0,-1 1 0,0 0 0,0 0 0,0-1 0,0 1 0,0-1 0,1 1 0,-1-1 0,0 0 0,0 1 0,-1-1 0,1 0 0,0 0 0,1-1 0,2-2 0,-1 0 0,0 0 0,0-1 0,0 1 0,3-9 0,11-17 0,-5 12 0,-1-1 0,-1 0 0,-1 0 0,14-40 0,-23 57 0,0 1 0,1-1 0,-1 1 0,1-1 0,-1 1 0,1 0 0,-1-1 0,1 1 0,0 0 0,-1-1 0,1 1 0,0 0 0,0 0 0,0 0 0,1-1 0,-1 2 0,-1 0 0,1 0 0,-1 0 0,0 1 0,1-1 0,-1 0 0,1 0 0,-1 1 0,0-1 0,1 0 0,-1 0 0,1 1 0,-1-1 0,0 1 0,0-1 0,1 0 0,-1 1 0,0-1 0,0 1 0,1-1 0,-1 0 0,0 1 0,0-1 0,0 1 0,0-1 0,0 1 0,1-1 0,-1 2 0,10 55 0,-9-45 0,4 15 0,1 0 0,2 0 0,13 33 0,-19-57 0,0 1 0,0-1 0,1 0 0,-1 0 0,1 0 0,0 0 0,4 4 0,3 2 0,-7-8 0,1 0 0,0 0 0,-1 0 0,1 0 0,0-1 0,-1 0 0,1 0 0,0 0 0,0 0 0,-1 0 0,1-1 0,0 1 0,4-3 0,-3 1 0,-1-1 0,1 0 0,0 0 0,-1 0 0,0-1 0,0 1 0,0-1 0,0 0 0,-1 0 0,6-8 0,-5 5 0,1 1 0,0 0 0,1 0 0,8-6 0,-2 4 40,-10 16-903,-3 2-974,29-42-22406,-14 12 23003,42-61-1435,21-44 2972,-74 117 75,0 1 0,0-1 0,0 0 0,-1 0-1,0 0 1,-1 0 0,0 0 0,0-12-1,0-23 25155,-1 56-24842,0-10-141,0 23-274,-1 2-231,1 0 0,2 0 1,10 51-1,46 140-113,-56-205-206,3 11-1763,1-17-3007,-8-78-14145,0 58 17995,0 0 0,0 0 0,-8-20 0,8 27 1285,0 0 1,0-1 0,-1 1 0,0 0-1,0 0 1,0 0 0,0 1 0,-1-1 0,0 1-1,0 0 1,0 0 0,0 0 0,-1 1-1,0-1 1,1 1 0,-1 0 0,0 0 0,-1 1-1,1 0 1,0 0 0,-1 0 0,-5-1-1,-16-1-65,-16 5 13975,80 0-11089,-11-1-2564,98-3-311,-102 1-900,-1-1 0,0 0 0,36-12 0,-41 10-251,-11 4 500,0 0 0,-1-1 0,0 1 0,1-1 0,-1 0 0,0 0 0,0 0 0,0-1 0,5-3 0,-9 6 536,0 0 0,0 0 0,0-1-1,0 1 1,0 0 0,0 0 0,0 0 0,0-1 0,0 1-1,0 0 1,0 0 0,0-1 0,0 1 0,0 0 0,0 0 0,0 0-1,0-1 1,0 1 0,0 0 0,0 0 0,0 0 0,0-1-1,-1 1 1,1 0 0,0 0 0,0 0 0,0-1 0,0 1-1,0 0 1,-1 0 0,1 0 0,0 0 0,0 0 0,0 0-1,-1-1 1,1 1 0,0 0 0,0 0 0,0 0 0,-1 0-1,1 0 1,-1 0 0,-11-5-969,11 5 704,-25-7-1798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189 106 608,'2'-4'313,"1"0"-1,-1 0 1,0 0-1,0 0 0,-1-1 1,1 1-1,-1-1 1,0 1-1,0 0 1,0-6-1,0-27 5319,-1 25-2448,-6 9 1695,-7 4-3027,-2-2 570,11 1-2002,0-1-1,0 1 0,1 0 1,-1 0-1,0 0 0,0 0 1,0 1-1,0 0 0,1 0 1,-1 0-1,0 0 0,1 0 1,-1 1-1,1-1 0,-1 1 1,1 0-1,0 0 0,-6 5 1,-6 9 302,1 0 1,1 1-1,-13 19 1,22-28-729,0 0 0,0 0 0,1 0 0,0 0 0,0 0 0,1 1 0,0-1 0,1 1 0,-1-1 0,1 14 0,1 20 7,-1-16 0,1 1 0,5 34 0,-4-53 0,1 1 0,0-1 0,1 0 0,0 0 0,0 1 0,1-2 0,0 1 0,0 0 0,1-1 0,-1 0 0,8 7 0,-9-10 0,36 36 0,-36-38 0,-1 0 0,1 0 0,0-1 0,0 1 0,0-1 0,0 1 0,0-1 0,0 0 0,0 0 0,1 0 0,-1-1 0,0 1 0,5-1 0,25 6-436,-18-1-3695,2-4-9302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47 288,'-2'-3'194,"1"1"-1,-1-1 0,1 1 1,-1-1-1,1 0 1,0 1-1,0-1 1,1 0-1,-1 0 0,0 0 1,1 0-1,0 0 1,0-5-1,-2 8 370,1-1 0,0 1 0,0 0 0,-1-1 0,1 1 0,0 0 0,-1 0 1,1 0-1,0 0 0,-1 0 0,1 0 0,0 0 0,-1 0 0,1 1 0,0-1 0,-1 1 0,1-1 0,-2 2 0,2 53 5303,5 106 4638,-2-139-10054,1-1 1,1 0-1,1 0 1,1 0-1,12 29 1,10 20-434,-9-21-27,-13-36-135,-6-13 138,0 0 1,0 0-1,0 0 0,0 0 1,0 0-1,0 0 1,0 0-1,0 0 1,0 0-1,0 0 1,0 0-1,0-1 0,0 1 1,0 0-1,1 0 1,-1 0-1,0 0 1,0 0-1,0 0 0,0 0 1,0 0-1,0 0 1,0 0-1,0 0 1,0 0-1,0 0 1,0 1-1,0-1 0,0 0 1,0 0-1,0 0 1,0 0-1,0 0 1,1 0-1,-1 0 0,0 0 1,0 0-1,0 0 1,0 0-1,0 0 1,0 0-1,0 0 1,0 0-1,0 0 0,0 0 1,0-5-926,-1 0 0,0 0 0,0 1 0,0-1 0,-1 0 0,1 0 0,-5-8 1,3 9-146,1-1 1,0 1 0,1-1-1,-1 0 1,1 1-1,0-1 1,-1-9 0,2 10 310,0 0 1,0 0-1,0 0 1,0 0-1,1 0 0,0 0 1,0 0-1,0 0 1,0 0-1,0 1 1,1-1-1,0 0 0,3-5 1,-1 5 465,-1 1 0,1 0 0,0 1 0,-1-1 0,1 1 0,0-1 0,1 1 0,-1 0 0,0 1 0,1-1 0,-1 1 0,7-1 0,35-12-586,-30 8 951,1 1 0,0 1 0,0 0 0,0 1 0,22 0 0,-38 2 29,0 1-1,0-1 1,0 1-1,0-1 1,0 0-1,-1 0 1,1 1-1,0-1 1,-1 0-1,1 0 1,0 0-1,-1 0 1,1 0-1,-1 1 1,1-1-1,-1 0 1,0 0 0,0 0-1,1-2 1,5-25 7303,-6 63-3187,0 117 2092,0-149-5966,7-3-217,5 0-37,0 0 0,0 0 0,0-1 0,0-1 0,23-5 0,-32 5-65,0 1 0,-1 0 0,1-1-1,0 1 1,-1-1 0,1 0 0,-1 1 0,1-1 0,-1-1-1,0 1 1,0 0 0,0 0 0,0-1 0,0 1 0,-1-1-1,1 0 1,-1 1 0,1-1 0,-1 0 0,0 0 0,0 0-1,-1 0 1,1 0 0,0 0 0,-1 0 0,0 0 0,0 0-1,0-6 1,0 7 42,1-1 0,-1 0 0,0 0 0,0 0 0,0 1 0,-1-1-1,1 0 1,-1 0 0,0 1 0,1-1 0,-1 0 0,0 1 0,-1-1 0,1 0 0,0 1-1,-1 0 1,1-1 0,-1 1 0,0 0 0,0 0 0,0 0 0,0 0 0,0 0 0,0 0 0,0 1-1,-4-3 1,-103-67 1587,101 66-1392,1 0-1,0-1 1,0 0-1,1 0 1,-7-9-1,-8-7 732,21 22-984,-1 0 1,1 0 0,0-1 0,-1 1 0,1 0 0,0-1 0,0 1 0,0 0 0,-1-1 0,1 1 0,0 0 0,0-1 0,0 1 0,0 0 0,0-1 0,-1 1-1,1 0 1,0-1 0,0 1 0,0-1 0,0 1 0,0 0 0,0-1 0,0 1 0,1-1 0,-1 1 0,0 0 0,0-1 0,0 1 0,0 0 0,0-1 0,0 1-1,1 0 1,-1-1 0,0 1 0,0 0 0,1-1 0,-1 1 0,0 0 0,0 0 0,1-1 0,-1 1 0,0 0 0,1 0 0,-1 0 0,0-1 0,1 1 0,-1 0-1,0 0 1,1 0 0,-1 0 0,1 0 0,22-9-23,-20 8 1,7-1 14,0-1 0,0 2 1,0-1-1,1 1 0,17 1 1,-23 0 1,-1 0 0,0 0 1,0 1-1,0 0 1,0 0-1,0 0 1,0 0-1,-1 1 0,1-1 1,0 1-1,-1 0 1,1 0-1,-1 0 0,1 1 1,-1-1-1,0 1 1,3 3-1,-2 0 28,1 0 0,-1 0 0,-1 0 0,1 1 0,-1 0 0,0-1 0,-1 1-1,1 0 1,0 8 0,0 2 110,-1 1 0,-1 29-1,-1-43-135,-1 0 0,0 0-1,1 0 1,-1 0-1,-1 0 1,1 0-1,0 0 1,-1-1-1,0 1 1,0-1-1,0 1 1,0-1 0,-1 0-1,1 1 1,-1-1-1,0-1 1,0 1-1,0 0 1,0-1-1,-1 1 1,1-1-1,0 0 1,-1 0 0,-5 2-1,6-3-159,1-1 0,-1 1 0,1 0 0,0 0 0,-1 0 0,1 0 0,0 0 0,0 0 0,0 1 0,-3 2 0,0-2 595,45-2-25341,-14 0 22568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67 448,'9'-13'1304,"17"-40"23994,-48 59-20514,0 11-3318,-17 28-2467,24-27 1469,-1 0-468,1 1 0,-17 28 0,27-40 0,1 1 0,1 0 0,-1-1 0,1 1 0,1 1 0,-1-1 0,1 0 0,1 0 0,0 1 0,-1 10 0,2-11 0,0 1 0,1 0 0,-1-1 0,2 1 0,-1-1 0,1 1 0,0-1 0,5 9 0,-5-12 0,1 0 0,0-1 0,0 1 0,1-1 0,0 0 0,-1 1 0,1-2 0,0 1 0,1 0 0,-1-1 0,1 0 0,0 0 0,8 4 0,-6-5-31,-1 1 0,1-1 0,0 0 0,0 0 0,0-1 0,0 0 0,7 1 0,53-3-4064,-29 0-769,-36 1 4508,-1 0-1,0 0 1,1 0 0,-1 0-1,1 0 1,-1 0 0,1-1-1,-1 1 1,0 0 0,1-1-1,-1 1 1,0-1 0,1 0-1,-1 1 1,0-1 0,0 0-1,1 0 1,-1 0 0,0 0-1,0 0 1,1-1 0,-1 0-563,0 0 0,0 0 0,0-1 0,-1 1 0,1 0 0,0 0 0,-1-1 0,0 1 0,0-1 0,1 1 0,-2-4 0,1 1-1181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12 122 352,'5'-17'602,"12"-45"1750,-12 19 11102,-8 47-11229,-3 13-902,1 0 0,1 0 0,0 1 0,1-1 0,0 1 0,2 0 0,0 0 0,2 17 0,-1-4-385,-7 51-1,5-68-939,1 1-1,2 23 1,-1-15-252,0-21-1254,2-22-14822,-2 18 15759,1 0 1,0-1-1,1 1 0,-1 0 1,0-1-1,1 1 0,-1 0 1,1 0-1,-1 0 0,1 0 1,4-3-1,1 1-333,0-1-1,0 1 1,0 1 0,15-6-1,-8 3-93,10-5-85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99 96,'3'-4'155,"3"-2"146,0 0 0,0-1 0,-1 0 0,1 0-1,4-11 1,-8 14 447,-1 0 0,0 0 0,1 0 0,-1 0 0,-1-1 0,1 1 0,-1 0 0,1-7 5317,-25 16-1353,17 2-4251,1 1 1,0 0-1,1 1 1,0-1-1,0 1 1,0 0-1,2 0 1,-1 0 0,1 1-1,0-1 1,1 1-1,0 0 1,1 0-1,0-1 1,0 16-1,0-2 157,1 35 142,0-56-747,0 0 1,0 0-1,0-1 0,0 1 1,1 0-1,-1 0 0,0-1 0,1 1 1,0 0-1,-1-1 0,1 1 1,0 0-1,0-1 0,0 1 0,0-1 1,0 1-1,0-1 0,1 0 1,-1 1-1,0-1 0,1 0 1,-1 0-1,3 1 0,7 2 24,0-2-1,0 1 0,1-1 1,12 0-1,-20-1-26,0-1-1,0 0 1,0 0-1,1 0 1,-1-1 0,0 0-1,0 1 1,0-1-1,0-1 1,0 1-1,0 0 1,0-1-1,0 0 1,6-4 0,-4 1 4,0 0 1,-1 0-1,0 0 1,0-1 0,-1 0-1,1 1 1,-1-2-1,-1 1 1,1 0 0,-1-1-1,0 0 1,0 1 0,-1-1-1,0 0 1,0-1-1,-1 1 1,0 0 0,0 0-1,-1-1 1,0-8-1,1 12 32,-1-1-1,0 1 1,-1-1-1,1 1 1,-1-1-1,0 1 0,0-1 1,0 1-1,0 0 1,-1-1-1,0 1 1,0 0-1,0 0 1,0 0-1,-1 0 0,1 1 1,-1-1-1,0 1 1,0-1-1,0 1 1,-1 0-1,1 0 1,-1 1-1,0-1 0,0 1 1,1-1-1,-2 1 1,1 1-1,0-1 1,-7-2-1,-12-3 2239,-6-1-13898,49 28 903,-10-14 9937,1-1 1,0 0-1,0 0 1,0-1-1,0 0 0,1-1 1,0-1-1,0 0 1,18 1-1,0 1 154,2 1 158,46 0 1,-72-4 480,1-1-1,-1 1 1,0 0 0,11 4 0,-11-4 361,26 9 23397,-34-8-23736,1 0 1,0-1 0,-1 1-1,1 0 1,0-1-1,0 1 1,0 0 0,0 0-1,1 0 1,-1 0-1,0 0 1,1 0 0,0 0-1,-1 0 1,1 0-1,0 2 1,-1 18 428,0-13-388,1 0 1,0-1-1,1 1 1,2 15-1,-3-22-82,1 0 1,-1-1-1,1 1 1,-1-1-1,1 0 0,0 1 1,-1-1-1,1 0 0,0 1 1,0-1-1,0 0 0,0 0 1,0 1-1,0-1 1,0 0-1,1 0 0,-1-1 1,0 1-1,1 0 0,-1 0 1,0 0-1,1-1 0,-1 1 1,1-1-1,-1 1 1,1-1-1,-1 0 0,1 1 1,-1-1-1,1 0 0,2 0 1,2 0 13,3 0 3,0 0-1,0 0 1,0-1 0,0 0-1,9-3 1,-14 3-1,-1-1 0,1 0 0,0 0 0,-1 0 0,1 0 0,-1-1 0,0 1 0,0-1 0,0 0 0,0 0 0,0 0 1,-1 0-1,4-6 0,-3 3 139,0 0 1,0 0 0,-1-1-1,0 1 1,0 0 0,0-1-1,-1 0 1,0 1 0,0-1-1,-1 0 1,0 0 0,-1-10-1,1 3 319,0 11-395,0 0 0,-1-1 0,1 1-1,-1 0 1,0 0 0,0 0 0,0 0 0,0 0 0,0 0 0,-1 1 0,1-1 0,-1 0 0,0 1 0,0-1 0,0 1 0,0-1 0,0 1 0,-1 0 0,1 0 0,-4-3-1,2 3-322,0-1-1,-1 1 0,1-1 0,-1 1 0,0 0 0,0 1 0,1-1 1,-1 1-1,0 0 0,0 0 0,-9 0 0,6 5-1419,3 10-6209,6 1-197,3-9 6055,-2-5 1621,0-1 1,0 1-1,1-1 1,-1 1-1,0-1 1,1 0-1,-1 0 0,0 0 1,4-1-1,2 1-480,11 0-783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14 432,'98'-12'6222,"-88"12"-5398,-7-1-482,1 1 0,0 0 0,-1 0-1,1 0 1,-1 0 0,1 0 0,-1 1-1,1 0 1,-1 0 0,1 0 0,-1 0-1,1 0 1,-1 1 0,0-1 0,0 1-1,0 0 1,0 0 0,4 3 0,9 11 1369,1-1 125,-1 1 0,20 27 0,-32-38-1501,0 1 1,0 0-1,-1 0 0,0 0 1,0 0-1,-1 1 0,0-1 1,0 1-1,0-1 0,-1 1 1,0 0-1,1 10 0,-2 101 2512,-1-116-2900,1 0-1,-1 0 1,1 1-1,-1-1 1,0 0-1,0 0 1,0 0-1,0-1 1,0 1-1,0 0 1,-1 0 0,1-1-1,0 1 1,-1 0-1,0-1 1,1 1-1,-1-1 1,0 0-1,0 0 1,1 0 0,-1 0-1,0 0 1,-2 1-1,-27 6-5405,27-7 4274,1-1 0,0 0 1,0 0-1,0-1 0,0 1 0,0-1 0,0 1 1,-4-3-1,3-6-2998,2 0 2264,-14-5-394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4.3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1 464,'-6'9'12399,"7"-9"-12146,10 21 4590,24 24 1711,23 5 508,-40-38-6764,0 0 0,0-1 0,40 16 0,-36-24-298,-21-3 0,0 0 0,0 0 0,0 0 0,0 0 0,0 0 0,0 0 0,0 0 0,0 0 0,0 0 0,0 0 0,0 0 0,0 0 0,-1 1 0,1-1 0,0 0 0,0 1 0,0-1 0,0 0 0,0 1 0,-1 0 0,1-1 0,0 1 0,0-1 0,-1 1 0,1 0 0,-1-1 0,1 1 0,0 0 0,-1 0 0,1-1 0,-1 1 0,0 0 0,1 0 0,-1 0 0,0 0 0,1 0 0,-1 0 0,0-1 0,0 1 0,0 0 0,0 0 0,0 0 0,0 0 0,0 0 0,0 1 0,0 0 0,1 1 0,-1 0 0,0 0 0,0 1 0,1-1 0,-2 0 0,1 0 0,0 0 0,-1 0 0,1 1 0,-1-1 0,0 0 0,0 0 0,0 0 0,-1 0 0,1-1 0,-1 1 0,1 0 0,-1-1 0,0 1 0,0-1 0,0 1 0,-1-1 0,-2 3 0,-56 52 0,-46 40 0,94-87 0,1 0 0,0-1 0,-1 0 0,-27 14 0,33-20 447,-14-35-26650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2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0 608,'-1'0'215,"-1"1"0,0-1 0,1 0 0,-1 0 0,1 1 0,-1-1 0,0 1 1,1-1-1,-1 1 0,1 0 0,-1 0 0,1 0 0,0-1 0,-1 1 0,1 0 0,0 1 0,0-1 0,-1 0 0,1 0 0,-1 2 0,-17 33 1518,6-9-552,8-16-690,-1 0-1,2 1 0,-5 17 1,3-12-185,4-4-165,0 0-1,0 0 1,1 1 0,1-1 0,2 25-1,0 8-160,-2-123-9312,0-76 9364,0 152 22,0 0-1,0 1 1,0-1-1,0 1 1,0-1 0,0 1-1,-1-1 1,1 1-1,0-1 1,0 0-1,0 1 1,-1 0-1,1-1 1,0 1 0,-1-1-1,1 1 1,-1-1-1,1 1 1,0-1-1,-2 1 1,2-1 32,-1 1-1,1-1 1,-1 1 0,0-1-1,1 0 1,-1 1 0,1-1-1,0 1 1,-1-1 0,1 0-1,0 1 1,-1-1 0,1 0-1,0 0 1,-1 1 0,1-1-1,0 0 1,0 0 0,0 1-1,0-1 1,0-1 0,0 1 42,0-1 0,0 1 1,1-1-1,-1 1 1,0 0-1,1-1 1,-1 1-1,1 0 1,-1-1-1,1 1 1,0 0-1,0-1 1,0 1-1,-1 0 1,1 0-1,0 0 1,0 0-1,0 0 1,1 0-1,-1 0 0,0 0 1,0 0-1,0 1 1,1-1-1,-1 1 1,0-1-1,1 0 1,-1 1-1,1 0 1,-1-1-1,0 1 1,1 0-1,1 0 1,9-1-242,-1 0 0,1 1 0,17 2 0,-5-1 764,-22-1-203,-3 4-226,1 0-1,0 0 1,-1-1-1,0 1 1,0 0-1,0 0 1,0-1-1,-1 1 1,1-1-1,-1 1 0,0-1 1,0 0-1,0 1 1,0-1-1,-1 0 1,-4 4-1,-4 3 257,0-1-1,-1 0 0,-15 8 1,-20 15 1360,44-30-1665,1 0-1,-1 0 1,-1 0 0,1-1-1,0 1 1,0-1 0,-5 2-1,7-3 421,5 0-167,16 0-393,175 0-817,-193 0 778,0 0-1,1 0 1,-1 0 0,0 0 0,1 0 0,-1 0-1,0 1 1,1-1 0,-1 1 0,0 0 0,0 0 0,1 0-1,-1 0 1,0 0 0,0 0 0,0 0 0,2 2-1,-3-1 151,0 0-1,0 1 0,0-1 0,0 0 0,0 0 0,0 0 0,0 1 0,-1-1 1,1 0-1,-1 1 0,1-1 0,-1 1 0,0-1 0,0 5 0,-1-6-73,0 0-1,1 0 1,-1 1-1,0-1 1,0 0-1,0 0 1,1 0-1,-1 0 1,0 0-1,-1 0 1,1-1 0,0 1-1,0 0 1,0 0-1,0-1 1,-1 1-1,1-1 1,0 1-1,0-1 1,-1 1-1,1-1 1,0 0-1,-1 0 1,1 0-1,-1 0 1,-1 0-1,-16 6 599,-6-5 791,17-1-5453,61-25-14800,-22 20 16590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1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214 236 432,'-1'-2'163,"0"0"0,0 1 0,1-1 1,-1 0-1,0 1 0,0-1 0,-1 1 0,1-1 0,0 1 0,0 0 0,-1-1 0,1 1 0,-1 0 0,1 0 1,-1 0-1,0 0 0,1 0 0,-1 0 0,0 1 0,1-1 0,-1 0 0,0 1 0,-4-1 0,-2-2 601,-1 1-1,0 0 1,1 1-1,-13-1 1,21 2-743,-8 0 433,0 0-1,1 1 1,-1-1-1,-8 3 1,13-2-373,0 0 1,0 0-1,0 1 1,0-1-1,1 1 1,-1 0 0,1-1-1,-1 1 1,1 0-1,0 0 1,0 1-1,-1-1 1,0 3 0,1-4-49,-1 3 1,-1 0 0,1 0 0,0 0 0,0 0 0,0 1 0,1-1 0,-1 1 0,1 0 0,0-1 0,0 1 0,1 0 0,-1 0 0,1 0 0,1 0 0,-1 0 0,0 10 0,2-14-35,-1 0-1,0-1 1,1 1 0,-1 0 0,0-1 0,1 1 0,-1 0 0,1-1 0,-1 1 0,1 0 0,-1-1 0,1 1 0,0-1 0,-1 1 0,1-1 0,0 0 0,-1 1-1,1-1 1,0 1 0,0-1 0,-1 0 0,1 0 0,0 0 0,0 1 0,0-1 0,-1 0 0,1 0 0,0 0 0,0 0 0,0 0 0,0 0 0,-1 0 0,1-1-1,0 1 1,0 0 0,-1 0 0,1-1 0,1 1 0,3-1-8,-1 0 0,1 0 0,-1-1 0,1 1 0,-1-1 0,7-3 1,-4-1 122,0 1 1,0-1 0,0 0 0,-1 0 0,0-1 0,6-8 0,-9 11 229,0 0-1,0 0 0,-1-1 1,0 1-1,0-1 1,0 0-1,0 1 1,0-1-1,-1 0 0,0 0 1,0 0-1,0-7 937,-1 26-1272,-1 14 8,0-19-483,0 0 0,1 0 0,0 0-1,0 1 1,1-1 0,0 0 0,1 0 0,3 11-1,-3-19 30,0-1-1,0 1 1,1-1-1,-1 1 0,0-1 1,0 0-1,0 0 1,0 1-1,1-2 0,-1 1 1,0 0-1,0 0 1,0-1-1,3 0 0,-1 0 210,0-1 0,0 0 0,0 0 0,-1 0 0,1 0 0,0 0 0,-1-1 0,0 1 0,0-1-1,1 0 1,-2 0 0,1 0 0,0-1 0,-1 1 0,1-1 0,2-6 0,-2 2 369,0 0 1,-1 0-1,0 0 0,-1-1 1,0 1-1,0 0 0,-1-14 1,0 18-519,0-17 3779,2 17-1003,2 13-1582,-2 0-449,-1-1 0,0 1 0,-1-1 0,0 1-1,-1 12 1,0 6 1426,25-29-915,-20 0-860,-1 0 0,1-1 0,0 0 0,-1 0 0,1 0 0,-1 0 0,0 0 0,0 0 0,3-5-1,-5 5-17,1 0 0,0 1 0,0-1 0,0 1 0,0 0 0,0-1 0,1 1 0,-1 0 0,1 1 0,-1-1 0,1 0 0,0 1 0,-1-1 0,1 1 0,0 0 0,0 0 0,0 0 0,0 0 0,0 0-1,1 1 1,2-1 0,-5 1-2,0 0 0,0 0-1,1 0 1,-1 0-1,0 0 1,0 0 0,0 0-1,0 0 1,0 0-1,1 1 1,-1-1-1,0 0 1,0 1 0,0-1-1,0 1 1,0 0-1,0-1 1,0 1 0,0 0-1,1 0 1,-2 1-3,1 0-1,-1-1 1,1 1 0,-1 0 0,1 0 0,-1 0-1,0 0 1,0 0 0,0-1 0,-1 4 0,1 6-40,0-4-228,-1-1 0,1 1 0,0 0 0,0 0 0,1-1 0,0 1 0,1-1 0,-1 1 0,1-1 0,0 1-1,1-1 1,-1 0 0,6 9 0,-7-14 115,-1-1-1,1 1 1,0-1 0,0 0-1,-1 1 1,1-1-1,0 0 1,0 1 0,0-1-1,-1 0 1,1 0-1,0 1 1,0-1 0,0 0-1,0 0 1,-1 0 0,1 0-1,0 0 1,1-1-1,8 3-1075,-4 0 863,0 0-1,0 0 0,0 0 1,0-1-1,1 0 1,-1 0-1,0 0 0,0-1 1,1 0-1,-1 0 1,0 0-1,1-1 1,-1 0-1,0-1 0,0 1 1,0-1-1,11-5 1,-4 2 316,-1-1 0,1-1 0,-2 0 0,1-1 0,-1 0 0,0 0 0,15-17 0,-22 21 297,-2-1 1,1 0-1,0 1 1,-1-1-1,0 0 1,0-1-1,0 1 1,-1 0 0,0-1-1,0 1 1,0 0-1,0-1 1,-1 1-1,0-1 1,0 1-1,-2-9 1,2-5 1316,-1 17-1323,0-1 0,1 1-1,-1-1 1,0 1 0,0 0-1,0-1 1,-1 1 0,1 0-1,0 0 1,-1 0 0,0 0 0,1 0-1,-1 0 1,0 1 0,0-1-1,0 0 1,0 1 0,0 0-1,0-1 1,-1 1 0,1 0-1,0 0 1,-1 0 0,1 0 0,-1 1-1,1-1 1,-1 1 0,-3-1-1,2 1-120,-1-1 0,0 1 0,0 1 0,1-1 0,-1 1 0,0 0 0,1 0 0,-1 0 0,1 0 0,-1 1 0,1 0 0,0 0 0,-1 0 0,1 0 0,0 1 0,0 0 0,1 0 0,-1 0 0,1 0 0,-1 0 0,1 1 0,0-1 0,0 1 0,0 0 0,1 0 0,0 0 0,-1 0 0,-2 9 0,3-1-104,0 0 1,1 1-1,1-1 0,0 0 0,2 14 1,-1 11-365,-1-36 266,0 1 0,1 0 1,-1-1-1,1 1 0,-1 0 1,1-1-1,0 1 0,-1-1 1,1 1-1,0-1 0,0 0 1,0 1-1,0-1 0,0 0 0,1 0 1,-1 0-1,0 1 0,1-1 1,-1 0-1,0-1 0,1 1 1,-1 0-1,1 0 0,-1-1 1,1 1-1,0-1 0,-1 1 1,1-1-1,-1 0 0,1 1 1,0-1-1,-1 0 0,5 0 1,8 0-995,0 0 0,29-3 0,-35 2 750,-4 1 191,0-1 0,0 0 1,0 0-1,0 0 0,-1-1 0,1 1 0,0-1 0,-1 0 0,0 0 0,1 0 0,-1-1 0,0 1 0,0-1 0,0 0 0,0 1 0,0-1 0,-1 0 0,0-1 0,1 1 0,-1 0 0,0-1 0,0 1 0,-1-1 0,1 0 0,-1 0 0,1-5 0,2-8-101,0 0 1,-2 0-1,0 0 0,-1-29 0,-1-105 6284,0 170-4203,0 230 1738,5-208-3601,-5-40 22,0 0 1,0 0-1,1 0 1,-1 0-1,0 0 1,1 1-1,-1-1 1,1 0-1,-1 0 1,1 0-1,-1 0 1,1 0-1,0 0 1,0 0-1,-1-1 1,1 1-1,0 0 1,0 0 0,0-1-1,0 1 1,0 0-1,0-1 1,0 1-1,0-1 1,0 1-1,0-1 1,0 1-1,2-1 1,1 1 2,0-1 0,0 0 0,0 0 0,0-1 0,0 1 0,0-1 1,0 0-1,0 0 0,0 0 0,0-1 0,0 1 0,-1-1 0,1 0 1,-1 0-1,1 0 0,-1 0 0,0-1 0,1 1 0,-1-1 0,-1 0 0,1 0 1,0 0-1,-1 0 0,4-5 0,8-16 785,0-1 0,14-35 0,-27 58-611,0 6 1,0 1 0,-1 0 0,2-1 0,-1 1 0,0-1 0,1 0 0,0 1 0,4 6 0,-1-2-381,-1 0 0,0 0 0,-1 1 0,0 0 0,3 19-1,1 3-577,-7-31 573,1 0 1,-1 0-1,1 1 1,-1-1-1,0 0 0,1 0 1,0 0-1,-1 0 0,1 0 1,0 0-1,-1-1 1,1 1-1,0 0 0,0 0 1,0 0-1,0-1 0,0 1 1,0-1-1,0 1 1,0 0-1,0-1 0,0 0 1,2 1-1,-3-34-2646,0 30 2749,1-41-399,0 42 532,-1-1 0,0 0 0,0 1 1,1-1-1,0 1 0,-1-1 0,1 0 0,0 1 0,0 0 0,0-1 0,1 1 0,1-3 1,-3 4 125,1 1-1,-1 0 1,0 0 0,1-1 0,-1 1 0,1 0 0,-1 0 0,1-1 0,-1 1-1,0 0 1,1 0 0,-1 0 0,1 0 0,-1 0 0,1 0 0,-1 0 0,1 0-1,-1 0 1,1 0 0,-1 0 0,1 0 0,-1 0 0,1 0 0,0 1 0,15 10 305,-13-8-54,8 7-80,-9-8-306,-1-1-1,1 0 1,-1 1 0,1-1-1,0 0 1,-1 0-1,1 0 1,0 0 0,0 0-1,0-1 1,0 1 0,0-1-1,0 1 1,0-1-1,0 1 1,0-1 0,0 0-1,0 0 1,0 0-1,3-1 1,10 2-10,-11 0-18,1-1 0,-1 1 1,0-1-1,1 0 1,-1 0-1,0 0 0,1-1 1,-1 0-1,0 1 1,0-2-1,0 1 0,8-3 1,-8-2 2,-4 6 6,1-1 0,-1 1 0,1-1 0,-1 1 0,0-1 0,1 1 0,-1-1 0,1 1 0,0 0 0,-1-1 0,1 1 0,-1 0 0,1-1 0,-1 1 0,1 0 0,0 0 0,-1-1 0,1 1 1,0 0-1,-1 0 0,1 0 0,0 0 0,-1 0 0,1 0 0,1 0 0,-1 24 97,3-16-319,-1-1 0,0 0 0,0 1 0,1 8 0,-4-14-452,14-2-1897,-9 0 2285,0-1 1,0 1 0,0-1-1,-1 0 1,1-1 0,0 1-1,-1-1 1,0 0 0,1 0-1,-1 0 1,8-6 0,-10 6 256,1 1 0,-1-2 1,1 1-1,-1 0 0,0 0 1,0-1-1,0 1 1,0-1-1,0 0 0,-1 1 1,1-1-1,-1 0 1,1 0-1,-1 0 0,0 0 1,-1 0-1,1 0 0,0 0 1,0-6-1,12-93 7602,-12 105-7300,3 8-180,-1-1-1,-1 1 1,0 0 0,-1 0 0,1 15-1,4 28-92,-2-15 579,-1 0-1,-3 68 0,-1-39 1402,1-65-1862,0 0-1,0 0 1,0 0-1,-1 0 1,1 0-1,-1 0 1,0 0-1,0 0 1,0 0-1,0 0 1,0 0-1,0 0 1,-1-1-1,1 1 1,-1 0-1,0-1 0,0 1 1,0-1-1,0 0 1,0 0-1,-1 0 1,1 0-1,-1 0 1,1 0-1,-1-1 1,0 1-1,-3 1 1,-4 0-369,0 0 0,0-1-1,0 0 1,0-1 0,0 0 0,-21 0 0,30-2-40,0 1-1,0-1 1,0 1-1,0-1 1,0 1 0,0-1-1,0 0 1,0 1-1,1-1 1,-1 0-1,0 0 1,1 0-1,-1 0 1,0 1 0,1-1-1,-1 0 1,1 0-1,-1 0 1,1 0-1,0 0 1,-1 0 0,1 0-1,0-1 1,0 1-1,0 0 1,0 0-1,0 0 1,0 0 0,0 0-1,0-2 1,3-40-8011,2 31 5051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2 160,'16'-1'388,"-12"1"48,0 0 0,0 0 0,1 0 0,-1 0 0,0 1 1,8 1-1,-11-1-275,0 0 0,1-1 0,-1 1 0,0 0 0,0 0 1,1 0-1,-1 0 0,0 0 0,0 0 0,0 0 0,0 0 1,-1 1-1,1-1 0,0 0 0,0 1 0,-1-1 0,1 0 1,-1 1-1,1-1 0,-1 1 0,1-1 0,-1 3 0,1 2 409,0 0 0,-1 0 0,0 0 0,0 1-1,0-1 1,-1 0 0,0 0 0,0-1 0,0 1 0,-1 0-1,0 0 1,0 0 0,-1-1 0,1 0 0,-1 1 0,-4 4-1,6-9-537,1 0 0,-1 0 0,0 0 0,1-1-1,-1 1 1,0 0 0,0-1 0,0 1-1,0-1 1,0 1 0,0-1 0,0 1-1,0-1 1,-2 1 0,-9 5 78,12-5 34,-1 0-418,0 0-1,0 0 0,1-1 1,-1 1-1,0 0 0,0 0 1,0-1-1,0 1 0,0 0 1,0-1-1,0 1 0,0-1 1,0 1-1,0-1 0,0 0 0,0 1 1,0-1-1,0 0 0,0 0 1,0 0-1,0 0 0,-1 0 1,1 0-1,-1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5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32 240,'-32'-1'870,"17"0"210,1 1 1,-1 1-1,-22 3 1,32-3-774,0 1-1,0-1 1,0 1 0,0 0 0,0 0 0,1 1-1,-1-1 1,1 1 0,0 0 0,-1 1 0,1-1 0,1 0-1,-7 8 1,5-6-128,1 0-1,0 0 1,0 0-1,0 1 1,1-1 0,0 1-1,0 0 1,0 0-1,1 0 1,0 1 0,0-1-1,0 0 1,1 1-1,0-1 1,0 10-1,1-16-172,0 1-1,0-1 0,0 1 0,0 0 0,0-1 0,1 1 0,-1-1 0,0 1 0,0 0 0,1-1 0,-1 1 0,0-1 0,1 1 0,-1-1 1,1 1-1,-1-1 0,0 0 0,1 1 0,-1-1 0,1 1 0,-1-1 0,1 0 0,0 0 0,-1 1 0,1-1 0,0 0 0,25 5 68,29-8-69,-52 2 4,1 1 0,0-1 0,-1 0 1,1 0-1,-1 0 0,1 0 0,-1-1 0,1 1 0,-1-1 1,0 0-1,0 0 0,0 0 0,0-1 0,0 1 0,0 0 1,-1-1-1,1 0 0,-1 0 0,0 0 0,0 0 1,0 0-1,0 0 0,0 0 0,-1-1 0,2-4 0,1-6 452,-2 0-1,0 0 0,0 0 0,-1 0 0,-1-19 0,0 21 234,1-4 463,4 14-357,10 25-262,-10-14-641,2 7 90,-1 1 1,0 0-1,-1 0 0,-1 0 1,-1 0-1,0 1 0,0 19 1,-3-32 2,2 18 35,-1 0 1,-3 32-1,2-49 48,-1 0 0,0 0-1,0 0 1,-1 0 0,0-1 0,0 1 0,0 0-1,-1-1 1,0 0 0,0 1 0,0-1-1,0 0 1,-1 0 0,-4 4 0,4-6 10,1-1 1,-1 1 0,0-1-1,0 0 1,0 0 0,0 0-1,0 0 1,0-1-1,-1 0 1,1 0 0,-9 1-1,-50 1-1008,54-3 415,7 1 125,-1-1 0,1 0 0,0-1 1,0 1-1,0 0 0,-1 0 0,1-1 0,0 0 0,0 1 0,0-1 0,0 0 0,-3-2 0,4 2 127,0 1 0,1-1 0,-1 0-1,1 0 1,-1 0 0,1 0 0,-1 0 0,1 0 0,0 0-1,0 0 1,-1 0 0,1 0 0,0 0 0,0 0 0,0 0-1,0 0 1,0 0 0,0 0 0,0 0 0,0 0 0,1 0-1,-1 0 1,0 0 0,1 0 0,-1 0 0,1 0 0,-1 0-1,1 0 1,-1 0 0,2-1 0,11-11-2206,12-5 504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6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178 198 528,'0'-4'287,"-1"0"-1,0 0 1,0 0 0,-1 0-1,0 0 1,1 0-1,-1 0 1,0 0-1,-1 1 1,1-1 0,-1 1-1,-4-6 1,4 6 205,0 0 0,1 0 0,0 0 0,-1 0 0,1-1 0,0 1 0,1-1 0,-1 1 0,1-1 0,-1 0 0,1 0 0,-1-5 0,2 8-273,-1-1 0,1 1 0,-1-1 0,1 1-1,-1-1 1,0 1 0,1-1 0,-1 1 0,0 0 0,0-1-1,0 1 1,0 0 0,0 0 0,0 0 0,-1-1 0,1 1 0,0 1-1,-1-1 1,1 0 0,0 0 0,-1 0 0,1 1 0,-1-1-1,1 1 1,-4-1 0,3 0-60,-1 0 0,0 0 0,0 1 0,0-1 0,1 1 0,-1 0 0,0-1 0,0 2 0,0-1 0,0 0 0,0 0 0,1 1-1,-1 0 1,0-1 0,-4 3 0,4-1-140,0 0 0,0 0 0,0 1 0,0-1-1,1 1 1,-1 0 0,1 0 0,-1 0 0,1 0 0,0 0-1,0 0 1,0 1 0,1-1 0,-1 1 0,1-1 0,0 1-1,0 0 1,-1 6 0,0 6-129,0 1 0,2-1 0,1 19 0,-1-6-643,0-27 326,4-2 364,-1 0-1,0 0 0,0 0 0,1-1 0,-1 1 1,0-1-1,0 0 0,0 0 0,0 0 0,0 0 1,0-1-1,0 1 0,5-4 0,-3 0 103,0 0 1,0-1-1,0 1 1,7-13-1,-7 11-28,-2 0 278,0 0 1,0 0-1,-1 0 1,0 0-1,0-1 1,0 1 0,-1-1-1,-1 1 1,1-1-1,-1 1 1,0-1-1,-2-11 1,1-11 1047,2 30-1261,0 0-75,-1 0 0,1 0 1,-1 0-1,0 0 0,1 0 1,-1 0-1,1 0 0,-1 0 1,1 0-1,-1 0 0,1 0 1,-1 0-1,1 0 0,-1 0 1,0 1-1,1-1 0,-1 0 1,1 0-1,-1 0 0,0 1 1,1-1-1,-1 0 0,1 1 1,-1-1-1,11 53-1241,6 21-2511,-13-55 2610,0 4-2330,-4-22 3282,0-1-1,1 1 0,-1-1 1,0 1-1,0-1 1,1 1-1,-1-1 1,0 1-1,1-1 1,-1 1-1,0-1 0,1 1 1,-1-1-1,1 0 1,-1 1-1,1-1 1,-1 1-1,1-1 0,-1 0 1,1 0-1,-1 1 1,1-1-1,-1 0 1,1 0-1,-1 0 0,1 0 1,1 1-1,62-1-6386,-63-1 6566,-1 1 0,1-1-1,0 1 1,0-1 0,-1 1 0,1-1 0,0 1-1,-1-1 1,1 0 0,-1 1 0,1-1-1,-1 0 1,1 0 0,-1 1 0,1-1 0,-1 0-1,0 0 1,1 0 0,-1 0 0,0 1 0,0-1-1,0 0 1,1-1 0,4-28 360,-4 24-215,0-63 6900,-1 100-4383,0 48-339,0-77-2254,1-1 1,0 1-1,-1 0 0,1-1 0,0 1 0,0-1 1,0 1-1,0-1 0,0 0 0,0 1 1,0-1-1,1 0 0,-1 0 0,0 0 0,1 0 1,-1 0-1,1 0 0,1 1 0,0 0 164,0-1 0,0 1 1,0 0-1,1-1 0,-1 0 0,1 0 0,-1 0 0,0 0 0,6 0 0,-7-1-125,-1 0 0,1 1 0,0-1 0,0 0 0,-1-1 0,1 1-1,0 0 1,0 0 0,-1-1 0,1 1 0,0-1 0,-1 1-1,1-1 1,-1 0 0,1 0 0,0 0 0,-1 0 0,0 0 0,1 0-1,-1 0 1,0 0 0,1-1 0,-1 1 0,0 0 0,0-1 0,0 1-1,0-1 1,0 1 0,-1-1 0,2-2 0,18-23 807,5-9 682,-13 11-261,-12 22-305,7 6-231,-4 4-734,0 0 0,0 1 0,-1-1 0,0 1 1,0 0-1,-1-1 0,0 1 0,0 8 0,-2 72-1362,-1-40-764,2-47 1901,0 0 0,0 0 0,0 1-1,0-1 1,0 0 0,0 0 0,0 0-1,0 0 1,1 0 0,-1 0 0,0 0-1,1 0 1,-1 0 0,1 0 0,-1 0-1,1 0 1,0 0 0,-1 0 0,1 0-1,0-1 1,0 1 0,-1 0 0,1 0-1,0-1 1,0 1 0,0-1 0,0 1-1,0-1 1,0 1 0,0-1 0,0 1-1,0-1 1,0 0 0,0 0 0,0 1-1,0-1 1,0 0 0,1 0 0,-1 0-1,0 0 1,0 0 0,0 0 0,0-1-1,0 1 1,1-1 0,2 1-360,0-2-1,0 1 1,0 0-1,0-1 1,-1 1-1,1-1 1,-1 0 0,1 0-1,-1-1 1,0 1-1,0-1 1,3-3-1,33-52-3498,-6 7 2448,-19 31 1289,-2 0 0,17-33 0,6-12 842,-16 30 145,-16 27-279,1 1-1,0-1 1,1 1 0,7-10 0,-12 17-342,0-1 0,1 1 1,-1 0-1,0 0 1,0-1-1,1 1 0,-1 0 1,0 0-1,0 0 0,1 0 1,-1-1-1,0 1 1,1 0-1,-1 0 0,0 0 1,1 0-1,-1 0 1,0 0-1,1 0 0,-1 0 1,0 0-1,1 0 0,-1 0 1,1 0-1,-1 0 1,0 0-1,1 0 0,-1 0 1,0 0-1,1 0 1,-1 0-1,0 1 0,1-1 1,-1 0-1,0 0 0,0 0 1,1 1-1,-1-1 1,0 0-1,0 0 0,1 1 1,-1-1-1,0 0 1,0 0-1,0 1 0,1-1 1,-1 0-1,0 1 0,0-1 1,0 0-1,0 1 1,0-1-1,0 0 0,0 1 1,0-1-1,0 1 1,5 18 1408,-2 11-491,-1 0 0,-5 50 0,1-48-1307,5 61-1,6-54-2043,-9-36 792,0-16-6088,0 5 6920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72 96,'-19'-19'394,"17"17"-261,0-1 0,0 1-1,0 0 1,0 1 0,0-1 0,0 0 0,0 1-1,0-1 1,-1 1 0,1-1 0,-4 0 0,5 2-47,1 0 0,0 0 0,0 0 1,0 0-1,-1 0 0,1 0 0,0 0 0,0 0 1,0 0-1,-1 0 0,1-1 0,0 1 1,0 0-1,0 0 0,-1 0 0,1 0 0,0 0 1,0 0-1,0 0 0,0 0 0,-1-1 1,1 1-1,0 0 0,0 0 0,0 0 0,0 0 1,0-1-1,-1 1 0,1 0 0,0 0 1,0 0-1,0 0 0,0-1 0,0 1 0,0 0 1,0 0-1,0 0 0,0-1 0,0 1 1,0 0-1,0 0 0,0-1 0,0 1 0,0 0 1,0 0-1,0 0 0,0-1 0,0 1 1,0 0-1,0 0 0,0 0 0,0 0 1,1-1-1,-1 1 0,0 0 0,0 0 0,0 0 1,0 0-1,0-1 0,1 1 0,-1 0 1,0 0-1,0 0 0,0 0 0,0 0 0,1 0 1,-1-1-1,0 1 0,26-10 1172,-12 7-1696,-1 0 0,25-2 0,79 5-6162,-103 0 5959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11 416,'0'-1'123,"1"1"-1,-1-1 1,1 0-1,-1 0 1,1 1-1,-1-1 1,1 1-1,0-1 1,-1 0-1,1 1 1,0-1-1,-1 1 1,1 0-1,0-1 1,0 1-1,0-1 1,-1 1-1,1 0 1,0 0-1,0-1 1,0 1 0,0 0-1,-1 0 1,1 0-1,0 0 1,0 0-1,0 0 1,0 0-1,0 1 1,-1-1-1,1 0 1,0 0-1,0 0 1,0 1-1,-1-1 1,1 1-1,0-1 1,0 1-1,2 0 382,0 1-1,-1-1 1,1 1-1,-1 0 1,1 0-1,-1-1 1,0 2-1,0-1 1,0 0-1,3 4 1,-2 0 228,0 1 0,0 0 1,0 0-1,-1 1 0,0-1 0,0 0 0,-1 1 1,0-1-1,0 1 0,-1 0 0,-1 14 1,0-17-741,1 0 0,-1 0 0,-1 0 0,1 0 0,-1 0 0,0 0 0,-5 9 0,5-11-341,0 0-1,0 0 0,0 0 1,0-1-1,-1 1 0,0-1 1,1 0-1,-1 1 0,0-1 1,0 0-1,0-1 0,-5 3 1,-16-2-6198,17-2 3479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47 224,'-24'-20'30731,"30"16"-26779,3-1-3734,16-6-4722,-13 8 6650,-9 3-2146,6-2 0,1 2 0,-1-1 0,0 1 0,1 0 0,18 4 0,-26-4 0,0 1 0,0 0 0,0 0 0,0 0 0,-1 0 0,1 0 0,0 0 0,0 0 0,-1 0 0,1 1 0,0-1 0,-1 1 0,1-1 0,-1 1 0,0 0 0,0 0 0,1-1 0,-1 1 0,0 0 0,-1 0 0,1 0 0,0 0 0,0 0 0,-1 0 0,1 0 0,-1 0 0,0 1 0,0-1 0,0 0 0,0 0 0,0 3 0,0-3 0,1 5 0,-1 0 0,0 0 0,0 0 0,-1 1 0,0-1 0,0 0 0,-1 0 0,1 0 0,-2 0 0,1 0 0,-1-1 0,0 1 0,-6 9 0,-4 2 0,-2 0 0,0-1 0,0-1 0,-23 18 0,-6 7 0,43-41 0,1 1 0,-1-1 0,0 1 0,1 0 0,-1-1 0,1 1 0,-1 0 0,0-1 0,1 1 0,0 0 0,-1 0 0,1 0 0,-1-1 0,1 1 0,0 0 0,0 0 0,-1 0 0,1 0 0,0 0 0,0 0 0,0 1 0,0-2 0,1 1 0,-1-1 0,0 1 0,1-1 0,-1 1 0,1-1 0,-1 1 0,1-1 0,-1 1 0,1-1 0,-1 0 0,1 1 0,0-1 0,-1 0 0,1 1 0,-1-1 0,1 0 0,0 0 0,-1 0 0,1 1 0,1-1 0,46 1 0,-37-1 0,23 1 0,-22 0 0,1 0 0,0-1 0,24-4 0,-36 4 20,-1 0 0,1-1 0,0 1 0,-1-1 0,1 1 0,0 0 0,-1-1 0,1 1 0,-1-1 0,1 0 0,-1 1 0,1-1 0,-1 1 0,1-1 0,-1 0 0,0 1 0,1-1 0,-1 0 0,0 0 0,1 1 0,-1-1 0,0 0 0,0 0 0,0 1 0,0-1 0,0 0 0,0-1 0,0-29-5135,-1 15-1799,3 3-4343,-2 12 10879,1 0 1,0 0-1,-1 0 1,1 0 0,0 0-1,-1 0 1,1 0-1,0 0 1,0 0-1,0 1 1,0-1 0,0 0-1,0 1 1,0-1-1,2 0 1,9-4-1640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1 192,'2'1'148,"-1"-1"0,0 1-1,0 0 1,0 0 0,0-1 0,-1 1 0,1 0-1,0 0 1,0 0 0,0 0 0,-1 0-1,1 1 1,0-1 0,-1 0 0,1 0 0,-1 0-1,0 0 1,1 1 0,-1-1 0,0 0-1,0 0 1,0 1 0,1-1 0,-1 0 0,-1 0-1,1 1 1,0 1 0,-1 53 2456,1-39-1329,0 3-134,1-13-919,-1-1 0,0 1 0,0 0 0,0-1 0,-1 1 0,0 0 0,0-1-1,-1 1 1,1-1 0,-2 0 0,1 1 0,-6 9 0,-2 4-392,10-18 73,-1 0-1,0 0 1,0 0-1,0 0 0,0-1 1,0 1-1,0 0 0,-1 0 1,-2 2-1,-14 1-7971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46 448,'-11'-21'871,"11"20"-746,-1-1 0,1 0 0,-1 1 0,1 0 0,-1-1 0,0 1 0,0-1 0,0 1 0,0 0 0,0-1 0,0 1 0,0 0 0,0 0 0,0 0 1,-1 0-1,1 0 0,-2-1 0,0 1 1313,3 5-854,-1 0 0,1 0 0,-1 0 1,0 0-1,-1 0 0,1 0 0,0 0 1,-5 7-1,-5 19 1025,4 10 85,2 1 1,0 51-1,5 26-2252,1-38-2649,-1-79 2958,0 0 1,0 1-1,0-1 1,0 0-1,0 0 1,0 0-1,0 1 1,1-1-1,-1 0 1,0 0-1,1 0 1,-1 0 0,1 0-1,-1 0 1,1 0-1,-1 0 1,1 0-1,0 0 1,0 0-1,-1 0 1,1 0-1,0 0 1,0-1-1,0 1 1,0 0-1,0-1 1,0 1-1,0 0 1,0-1-1,0 1 1,0-1 0,0 0-1,1 1 1,-1-1-1,0 0 1,2 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8.4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0 199 256,'0'0'3938,"15"0"-2511,11 1-1135,0-1 0,0-1 0,0-2 0,1 0 0,-2-2 0,38-11 0,-50 11-69,1 0 0,-1-1 0,0-1-1,0 0 1,-1-1 0,0 0 0,0 0 0,-1-2 0,0 1 0,19-23 0,-28 29 10,-1 0 1,1-1 0,-1 1-1,0 0 1,0-1 0,0 1-1,0-1 1,-1 0 0,0 1-1,1-1 1,-1 1 0,-1-8-1,1-1 2156,0 11-1575,-1 1-774,1-1 1,-1 1-1,1 0 0,-1 0 1,1 0-1,-1 0 1,1-1-1,-1 1 0,1 0 1,-1 0-1,0 0 1,1 0-1,-1 0 0,1 0 1,-1 0-1,1 1 1,-1-1-1,1 0 0,-1 0 1,1 0-1,-1 0 1,1 1-1,-1-1 0,1 0 1,-1 1-1,1-1 1,-1 0-1,1 1 0,0-1 1,-1 0-1,1 1 1,0-1-1,-1 1 0,1-1 1,0 0-1,-1 2 1,-8 21 205,5-12 46,-16 18 43,18-26-322,-1 0 1,0 0-1,1 0 0,0 1 1,0-1-1,0 0 1,0 1-1,0-1 0,1 1 1,0 0-1,0 0 1,0 0-1,0-1 1,0 1-1,0 7 0,0 14 16,0-19-44,0 0 0,1 0 0,0 0 0,0 0 0,0 0 0,1 1 0,-1-1 0,2 0 0,-1 0 0,5 11 0,-4-15-14,0 0 1,0-1-1,1 1 0,-1-1 0,1 0 0,-1 1 0,1-1 0,0 0 1,-1 0-1,1-1 0,0 1 0,0-1 0,-1 1 0,1-1 0,0 0 1,0 0-1,0 0 0,4-1 0,-1 1-14,0-1 0,1 0 0,-1 0-1,0 0 1,-1-1 0,1 1 0,0-2 0,6-2 0,-6 2 88,0-1 1,0 1 0,-1-1-1,1-1 1,-1 1-1,0-1 1,-1 0 0,1 0-1,-1 0 1,0-1-1,0 1 1,0-1-1,-1 0 1,0 0 0,0-1-1,-1 1 1,0 0-1,0-1 1,0 1 0,-1-1-1,0 0 1,1-12-1,-2-9 943,0 24-624,0 17-608,0 73-4614,0-28-1476,0-57 6193,0 0 1,0 0-1,0 0 1,0 0-1,0-1 1,1 1-1,-1 0 1,0 0-1,1 0 1,-1 0-1,1 0 1,-1 0-1,1-1 1,-1 1-1,1 0 1,-1 0-1,1-1 1,0 1-1,0 0 1,-1-1-1,1 1 1,0-1-1,0 1 1,0-1-1,1 1 1,1 1-148,0-1-1,1 0 1,-1 0 0,1-1 0,-1 1 0,1-1-1,4 1 1,2-1-182,0-1-1,0 0 1,0 0 0,15-4-1,-6-2-33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169 126 144,'0'-86'3204,"0"84"-2973,-1 0-1,1 0 1,0 0 0,-1 1-1,0-1 1,1 0-1,-1 0 1,0 1 0,0-1-1,0 0 1,0 1-1,0-1 1,0 1 0,-1 0-1,1-1 1,0 1-1,-1 0 1,1 0 0,-1-1-1,1 1 1,-1 0 0,0 1-1,1-1 1,-1 0-1,0 0 1,0 1 0,1-1-1,-1 1 1,0 0-1,0-1 1,-3 1 0,0 19 1412,0 4-1433,1-1-1,1 1 1,1 0 0,1 0 0,4 44-1,-2-5-539,0-57 304,-1 0-1,-1 0 0,1 0 0,-1 1 0,0-1 0,0 0 0,0 0 1,-1 0-1,1 0 0,-1-1 0,-3 6 0,3-8 17,0 1-1,1-1 1,-1-1-1,0 1 0,0 0 1,0 0-1,-1-1 1,1 1-1,0-1 0,-1 0 1,1 1-1,-1-1 1,1 0-1,-1-1 1,1 1-1,-1 0 0,0-1 1,1 1-1,-1-1 1,0 0-1,-4 0 1,4 0-8,0 0-21,1 0-1,0 0 1,0 0 0,0 0 0,0 0-1,0 0 1,-1 0 0,1-1-1,0 1 1,0-1 0,0 0-1,-3-1 1,4 1 14,1-1 1,-1 0-1,0 1 0,0-1 1,1 0-1,-1 0 0,1 0 0,0 0 1,-1 0-1,1 0 0,0 1 1,0-1-1,0 0 0,1-3 0,0-2-41,0 1-1,0-1 1,1 1-1,0-1 0,1 1 1,-1 0-1,1 0 0,0 0 1,0 0-1,1 0 0,0 1 1,0 0-1,0 0 1,1 0-1,6-6 0,-2 2-53,0 1-1,1 1 1,0-1-1,0 2 1,0-1-1,1 1 1,22-8-1,-32 13 118,1 1-1,-1-1 1,1 0 0,-1 1-1,1-1 1,-1 1-1,1 0 1,-1-1 0,1 1-1,0 0 1,-1 0-1,1 0 1,-1 0 0,1 0-1,0 1 1,-1-1 0,1 0-1,-1 1 1,1-1-1,-1 1 1,1-1 0,-1 1-1,1 0 1,-1 0-1,1 0 1,-1 0 0,0 0-1,0 0 1,1 0-1,-1 0 1,0 0 0,0 0-1,0 1 1,0-1 0,-1 0-1,1 1 1,1 1-1,0 5 5,0 1-1,0-1 1,-1 1-1,0 0 0,0-1 1,-1 10-1,4 30-53,0-16 11,-4-28-22,0 0-1,0 0 1,0 0-1,1 0 0,0 0 1,0 0-1,0-1 0,0 1 1,2 4-1,1 0-690,1 2-1176,-4-11 1877,-1 1 0,1 0 0,-1 0-1,1 0 1,-1 0 0,1 0 0,-1-1 0,0 1-1,1 0 1,-1 0 0,1-1 0,-1 1 0,0 0-1,1-1 1,-1 1 0,0 0 0,0-1-1,1 1 1,-1-1 0,0 1 0,0 0 0,1-1-1,-1 1 1,0-1 0,0 1 0,0-1 0,0 1-1,1-1 1,1-4-319,-1 0 0,1-1 0,-1 1 1,0 0-1,1-8 0,-1 8 210,-1 0 1,1 1-1,0-1 0,0 0 1,1 1-1,-1-1 1,1 1-1,0-1 1,3-4-1,-5 9 158,11-15 8,0 0 1,-1 0-1,-1 0 0,-1-1 1,0-1-1,-1 1 0,8-31 0,-8 6 4034,-7 45-3167,-2 44 784,1-25-1282,0 0 0,2 1-1,0-1 1,6 29 0,-4-38-385,3 14-218,-6-27 178,0 0 0,0-1 0,0 1 0,0 0 0,0 0 0,1-1-1,-1 1 1,0 0 0,1-1 0,-1 1 0,0 0 0,1-1 0,-1 1 0,1-1 0,-1 1 0,1-1 0,-1 1-1,1-1 1,-1 1 0,1-1 0,0 1 0,-1-1 0,1 0 0,1 1 0,-1-1-745,2 0 244,-1 0-1,1 0 0,-1 0 1,0-1-1,1 1 0,-1-1 1,0 0-1,1 1 0,3-3 1,5-9-44,-4-1-93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69 272,'3'-10'803,"0"0"-1,-1 0 1,0-1-1,1-16 1,-3 29-290,-1 0 0,1 1 0,-1-1 0,1 0 0,-1 0 0,0 0 0,0 1 0,0-1 0,0 0 0,0 0 0,-1-1 0,-1 3 0,-26 29 2399,-9 13-1619,35-43-1112,1 0-1,0 0 0,0 1 0,1-1 1,-1 1-1,1 0 0,-1-1 1,1 1-1,0 0 0,1 0 0,-2 6 1,2-7-121,0-1 1,0 0 0,0 0 0,0 1-1,1-1 1,-1 0 0,0 1 0,1-1 0,0 0-1,0 0 1,1 4 0,-1-5-107,0 0-1,0 0 1,0 0 0,1 0-1,-1-1 1,0 1 0,0 0-1,0-1 1,1 1-1,-1-1 1,0 1 0,1-1-1,-1 0 1,0 0 0,1 1-1,-1-1 1,0 0 0,1 0-1,2-1 1,25 3-1372,32-2-2010,-57 0 2871,-1-1 1,1 1-1,0-1 0,0 0 1,0 0-1,-1-1 0,1 1 1,0-1-1,-1 0 0,0 1 1,1-2-1,3-2 0,-4 4-1115,3 1 175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0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33 480,'0'-1'129,"0"0"0,0 0 0,0 0 0,0 0 0,0 0 0,0-1 0,0 1 0,-1 0 0,1 0 0,0 0 0,-1 0 0,1 0 0,-1 0-1,1 0 1,-1 0 0,0 0 0,1 0 0,-1 0 0,0 0 0,0 0 0,1 0 0,-1 1 0,0-1 0,0 0 0,-2 0 0,0 0 569,0 0 1,1 0-1,-1 0 1,0 1-1,0-1 0,0 1 1,-8 0 2721,10 0-3237,1 0 1,-1 0 0,1-1 0,0 1 0,-1 0 0,1 0 0,-1 0 0,1 0 0,-1 0 0,1 0 0,-1 0-1,1 0 1,-1 0 0,1 0 0,0 0 0,-1 0 0,1 0 0,-1 0 0,1 0 0,-1 1 0,1-1 0,-1 0-1,1 0 1,0 0 0,-1 1 0,1-1 0,0 0 0,-1 0 0,1 1 0,0-1 0,-1 0 0,1 1 0,0-1-1,-1 1 1,1-1 0,0 0 0,-1 1 0,-8 14 2066,-16 67 6524,3 1-6122,6-22-2691,14-47 39,0-1 0,0 1 0,2 0 0,0-1 0,2 18 0,-1 7 0,-1-34 1,0 0 0,0 0 0,0-1 1,1 1-1,-1 0 0,1 0 0,0-1 0,0 1 0,1 0 0,-1-1 1,1 1-1,-1-1 0,1 1 0,0-1 0,1 0 0,-1 0 0,0 0 1,1 0-1,0 0 0,-1-1 0,1 1 0,0-1 0,1 0 0,-1 0 1,0 0-1,6 3 0,2-1-49,1-1 0,-1 0 0,0-1 0,1 0 0,0-1 1,-1 0-1,16-1 0,-23 1-462,-1-1 0,0 0 0,0 1 0,0 0 0,0-1 0,0 1 0,6 3 0,19 3-5834,-13-7-1197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5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1 112,'0'0'16,"0"12"-48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6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0 128,'-11'0'25438,"177"0"-18827,-166 34-6021,0 95-590,-1-122 0,0 0 0,0 0 0,0 0 0,-1-1 0,1 1 0,-2-1 0,1 1 0,-5 7 0,4-8 0,0 1 0,1-1 0,-1 1 0,1 0 0,0-1 0,1 1 0,0 0 0,-1 9 0,2-7 0,3 11 0,-2-20 0,0 1 0,0 0 0,1-1 0,-1 1 0,0-1 0,0 1 0,0-1 0,1 0 0,-1 1 0,0-1 0,1 0 0,-1 0 0,0 0 0,0 0 0,1 0 0,1 0 0,21 0-727,-11 1 956,-1-1 0,1 0-1,0-1 1,-1 0 0,21-5 0,-30 5-465,0 0 1,-1-1 0,1 1 0,0 0-1,0-1 1,-1 0 0,1 0 0,-1 1-1,1-1 1,-1-1 0,4-3 0,-4 3-450,0 0 1,-1 0-1,1 0 1,-1 0-1,0 0 1,0 0-1,0 0 1,0 0-1,0-1 1,-1 1-1,1 0 1,-1 0-1,0-5 1,0 3-997,0 0 0,0 1 0,1-1 1,0 0-1,0 0 0,2-7 0,18-25-3678,-8 16 3510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25 336,'-2'-10'-714,"-3"-2"10356,20 10-6095,120 2 228,-135 0-3714,1 1 0,0-1 0,-1 1 0,1-1 1,0 0-1,-1 1 0,1 0 0,-1-1 0,1 1 0,-1-1 0,1 1 0,-1 0 0,1-1 0,-1 1 0,0 0 0,0-1 0,1 1 0,-1 0 0,0 0 0,0-1 0,0 1 0,1 0 0,-1 0 0,0-1 0,0 1 1,0 0-1,0 0 0,-1 1 0,1 32 942,0-23-690,0-5-172,0-1-58,0 0 0,0 0 0,0 0 0,0 0 0,-1 0 0,0 0 0,0 0-1,0 0 1,-1 0 0,0 0 0,1-1 0,-5 7 0,2-4-33,0-1-1,0 0 0,0 1 1,1 0-1,0 0 0,1 0 1,-1 0-1,1 0 0,1 0 1,0 1-1,0-1 0,0 1 1,1 11-1,0 29 95,0-39-5056,-7-24-7397,5 13 12040,0-1 1,1 1-1,-1-1 1,0 1 0,-2-3-1,-36-34-1111,22 22 1007,10 8 316,6 7 97,0-1 1,0 1-1,0 0 1,0 0-1,-1 0 1,1 0 0,0 0-1,-1 1 1,1-1-1,-1 0 1,0 1-1,1 0 1,-1 0-1,0 0 1,0 0 0,-5-1-1,7 2 43,0 0-1,0 0 0,0 0 1,0 0-1,0 0 0,0-1 1,0 1-1,0 0 0,0-1 1,0 1-1,0-1 1,0 1-1,0-1 0,0 1 1,1-1-1,-1 0 0,-1-1 1,-7-4 7894,12 6-5922,83-2 4964,-48-1-4794,56-11 0,-73 9-2006,0 2 0,32-1-1,-52-37-25616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43 400,'1'-42'17873,"2"49"-13920,13 49-298,-13-13-1718,-3 79 0,-2-47-1636,2-9-1234,2-66 307,1-1 1,-1 1-1,0 0 1,0-1-1,0 0 1,0 1-1,0-1 1,0 0-1,0 0 1,3-1-1,-2-2-486,-1 0 0,1-1 0,-1 1-1,0 0 1,0-1 0,0 1 0,-1-1-1,1 0 1,0-7 0,8-21-4240,3 1 1966,-5 20 2205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1 181 592,'9'-1'15220,"-8"2"-14797,4 13 5962,-6 30-5313,1-32 730,0-3-1685,0-1 1,1 1-1,0-1 0,0 0 0,1 1 0,3 7 0,-4-13-143,-1-1 0,1 0 1,0 0-1,0 0 0,0 0 0,0 0 1,1 0-1,-1-1 0,0 1 0,1 0 1,-1-1-1,1 1 0,0-1 1,0 1-1,-1-1 0,1 0 0,0 1 1,0-1-1,0 0 0,0-1 0,0 1 1,0 0-1,1 0 0,-1-1 0,0 1 1,0-1-1,4 0 0,0 0-25,0 0 1,0 0-1,0-1 1,-1 1-1,1-2 1,0 1-1,-1-1 0,1 1 1,6-4-1,-10 4 54,0-1 0,0 1 0,0-1 0,0 1 0,0-1 0,-1 0 1,1 1-1,0-1 0,-1 0 0,0 0 0,1 0 0,-1 0 0,0-1 0,0 1 0,0 0 0,0 0 0,0-1 0,-1 1 0,1-1 0,-1 1 0,1 0 0,-1-1 0,0 1 0,0-4 1,-1-2 125,0 0 1,0 0 0,-1 0-1,0 0 1,0 0 0,-1 0 0,0 0-1,0 1 1,-9-14 0,0 2 509,-1 0 0,-22-23 0,17 23-202,15 17-409,0 0 0,0-1 0,0 1 0,1-1 0,-1 0 0,1 0 0,0 0 0,0 0 0,0 0 0,0 0 0,1 0 0,-1-1 0,1 1 0,0-1 0,0 1 0,0-1 0,0 1 0,0-7 0,1 9-46,0 0 0,-1-1 0,1 1 0,0 0 0,0-1 0,1 1 0,-1 0 0,0-1 0,0 1 0,1 0 1,-1 0-1,1-1 0,-1 1 0,1 0 0,-1 0 0,1-1 0,0 1 0,0 0 0,-1 0 0,1 0 0,0 0 0,0 0 0,2-1 0,0 1-3,0 0 1,0 0-1,0 1 0,0-1 0,1 1 0,-1-1 0,0 1 0,6 1 0,-7-1 12,0 0 1,0 0-1,1 0 1,-1 0 0,0 1-1,0-1 1,0 1-1,0 0 1,0 0-1,0-1 1,0 1-1,0 0 1,-1 1-1,1-1 1,0 0 0,-1 0-1,1 1 1,0-1-1,1 3 1,-1-1 64,0 1 1,0-1-1,0 1 0,0-1 1,-1 1-1,1 0 1,-1 0-1,0-1 0,0 1 1,0 4-1,0 0 43,0 0-1,-1-1 1,0 1-1,-1 0 0,0 0 1,0-1-1,0 1 1,-1-1-1,0 1 0,-5 12 1,-8 6-370,-8 21-1360,17-11-9839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22 576,'-4'-2'-82,"-5"-2"5733,8 12 1560,2 9-7975,-2-13 902,0 0-1,-1 0 0,1 0 0,0-1 0,-1 1 0,0 0 0,0-1 0,0 1 0,-1-1 0,1 0 0,-1 0 0,1 0 1,-1 0-1,0 0 0,0-1 0,-1 1 0,-3 2 0,-19 18 399,-84 82 1088,77-75-1124,25-23-346,-1 0 0,0 0 0,-14 8 0,22-14-132,-1-1 0,1 1 0,0 0 0,0 0 0,0 0 0,0 0 0,0 0-1,0 0 1,0 0 0,0 0 0,1 0 0,-1 0 0,0 1 0,1-1 0,-1 0-1,1 0 1,-1 1 0,0 0 0,1-1-13,0 0-1,0-1 1,0 1-1,0-1 1,0 1-1,0-1 1,0 1 0,0-1-1,0 1 1,0-1-1,0 1 1,1 0-1,-1-1 1,0 1-1,0-1 1,1 1-1,-1-1 1,0 1 0,0-1-1,1 0 1,-1 1-1,0-1 1,1 1-1,-1-1 1,1 0-1,-1 1 1,1-1-1,-1 0 1,1 1 0,-1-1-1,1 0 1,-1 0-1,1 1 1,-1-1-1,1 0 1,-1 0-1,1 0 1,-1 0-1,1 0 1,-1 0 0,1 0-1,-1 0 1,1 0-1,1 0 1,6 0-7,1 0 1,-1 0-1,1-1 1,0 0-1,-1-1 1,1 0-1,-1 0 1,0 0 0,0-1-1,0-1 1,0 1-1,0-1 1,-1-1-1,1 1 1,-1-1-1,0-1 1,-1 1-1,10-11 1,-5 4 170,0 0 1,0 0 0,-2-1 0,1-1-1,-2 1 1,0-2 0,0 1-1,8-25 1,-7 21 532,-9 18-689,0 0-1,0 0 1,1 0 0,-1 0-1,0 0 1,0 0 0,1-1 0,-1 1-1,0 0 1,0 0 0,0 0-1,1 0 1,-1 0 0,0 0-1,0 0 1,0 0 0,1 0-1,-1 0 1,0 0 0,0 0 0,1 1-1,-1-1 1,0 0 0,0 0-1,0 0 1,1 0 0,-1 0-1,0 0 1,0 0 0,0 1-1,0-1 1,1 0 0,-1 0 0,0 0-1,0 0 1,0 1 0,0-1-1,0 0 1,0 0 0,1 1-1,11 34 763,-9-21-854,5 12-206,-2 1-1,-1 0 0,-1 0 0,-1 0 0,-1 28 0,36-96-18199,20-23 17172,-51 56 1158,66-68-447,-65 66 792,0 0 0,-1 0 1,0-1-1,0 0 0,-1 0 0,4-13 1,-9 20 133,0-1 0,0 0 1,-1 0-1,1 1 0,-1-1 1,-1-5-1,1-2 5028,-2 12-5032,0 0-1,0 0 1,1 1 0,-1-1 0,0 0 0,0 1 0,1 0-1,-1-1 1,0 1 0,1 0 0,-1 0 0,1 0 0,-1 0-1,1 0 1,-1 0 0,1 0 0,0 0 0,-2 3 0,0-1 84,0 1 0,1 1 0,-1-1 0,1 0 1,0 0-1,-3 10 0,2-1 113,0 0-1,0 0 1,2 1-1,-1 21 1,0 8 381,0-28-760,2 0 1,-1 0-1,2 0 0,0 0 0,4 16 1,-4-29-136,0 0 1,0 0-1,1-1 1,-1 1-1,0-1 1,1 1-1,-1-1 1,1 0-1,0 1 1,-1-1-1,1 0 1,0 0 0,0 0-1,0-1 1,0 1-1,0 0 1,0-1-1,0 1 1,0-1-1,0 1 1,0-1-1,0 0 1,0 0 0,0 0-1,2 0 1,58-4 126,-57 3-128,1 0-1,-1 0 1,0-1-1,0 1 1,0-1-1,0 0 1,0 0-1,-1-1 1,1 0-1,-1 0 1,1 0-1,-1 0 1,0 0-1,0-1 1,0 0-1,-1 0 1,0 0-1,1 0 1,-1 0-1,-1-1 1,1 1-1,0-1 1,-1 0-1,2-5 1,1-7 439,-1 1 0,-1-1 1,0 0-1,-1 0 0,-1 0 1,0-19-1,-1 33-376,0 0 1,0 0-1,-1 0 0,1 0 1,0 0-1,-1 0 0,0 0 1,1 0-1,-1 1 0,-1-1 1,1 0-1,0 1 0,-1-1 1,1 0-1,-1 1 0,1 0 1,-1-1-1,0 1 0,0 0 1,-1 0-1,1 0 0,0 0 1,-4-2-1,0 1-205,0 1 1,0 0-1,0 0 0,0 0 1,-1 1-1,1-1 0,0 2 0,-1-1 1,-11 1-1,11 0 386,-3 0-4294,9 0 3592,0-1-1,1 1 1,-1 0-1,1 0 1,-1-1-1,1 1 1,-7-11-9052,7 10 9052,0 1-1,0-1 1,0 0-1,0 1 1,1-1-1,-1 1 1,0-1-1,0 0 1,2-7-1920,10 1 523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0 560,'0'0'2823,"9"2"-310,-5 1-2068,0 0 0,0 1 1,-1-1-1,1 1 0,-1 0 0,0 0 0,5 7 0,14 16 1380,-11-17-996,-1 1 0,0 0-1,-1 0 1,-1 1-1,0 0 1,0 0-1,-1 1 1,7 18-1,-4-3 307,-1 1 1,-1 0-1,-2 0 0,0 1 0,-3 0 0,0-1 1,-2 47-1,-1-65-729,0-1 0,-1 1 1,-3 13-1,3-19-284,0-1-1,0 0 1,-1 0-1,0 0 0,0-1 1,0 1-1,0 0 1,-1-1-1,0 1 1,-5 5-1,2-2-12,0-1 0,-1 0-1,0 0 1,0 0 0,0-1 0,-1 0 0,1 0-1,-11 4 1,-21 1-1745,11-8-7709,26-28-4900,2 18 11104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32 208,'0'36'9706,"0"72"-7116,13-110-1997,-13-17-447,-1 14-113,0 0-1,1-1 1,0 1-1,0 0 1,1-1-1,-1 1 1,1 0-1,0 0 1,1 0-1,-1-1 1,1 1-1,0 1 1,0-1-1,1 0 1,-1 0-1,4-4 1,7-8-28,-11 14-4,-1 1-1,1-1 1,-1 1-1,1-1 1,0 1-1,0 0 0,0 0 1,0 0-1,1 0 1,-1 0-1,0 0 1,1 0-1,-1 1 1,1-1-1,0 1 1,-1 0-1,1 0 0,0 0 1,0 0-1,0 0 1,0 1-1,4-1 1,90 1-23,-95 0 22,-1 1 0,1-1-1,-1 1 1,1-1-1,-1 1 1,0 0 0,1-1-1,-1 1 1,0 0-1,0 0 1,1 0 0,-1 0-1,0 0 1,0 0 0,0 1-1,0-1 1,0 0-1,-1 0 1,1 1 0,0-1-1,-1 1 1,1-1 0,0 0-1,-1 1 1,0-1-1,1 1 1,-1-1 0,0 1-1,0 2 1,4 51 66,-4-54-62,0-1 116,0 1-1,0 0 1,0-1 0,0 1-1,0-1 1,0 1 0,0 0-1,0-1 1,0 1 0,0 0-1,1-1 1,-1 1 0,0-1-1,0 1 1,1-1 0,-1 1-1,0 0 1,0-1 0,1 1-1,-1-1 1,2 1 0,7-4 573,11-22-511,-14 13 60,1 0 0,15-18-1,-20 27-205,0 1 0,0 0-1,1-1 1,-1 1-1,0 0 1,1 0 0,0 1-1,-1-1 1,1 0-1,0 1 1,0 0 0,0-1-1,0 1 1,0 0-1,0 1 1,0-1 0,5 0-1,-6 0 10,0 1-1,0 0 1,0 0 0,0 0-1,0 1 1,0-1-1,0 0 1,-1 1 0,1-1-1,0 1 1,0-1 0,0 1-1,0 0 1,-1 0-1,1 0 1,3 2 0,-3 0-17,-1 0 1,1 0 0,-1 0-1,1 0 1,-1 0 0,0 0 0,0 1-1,1 5 1,-1-7-32,4 23-47,0-1 1,-1 1-1,-1 0 1,-1 25-1,-3-49-53,1 0 1,0 0-1,0 1 0,0-1 1,0 0-1,0 0 0,0 0 1,0 0-1,0 0 0,0 0 1,0 0-1,1 0 0,-1 1 0,0-1 1,1 0-1,-1 0 0,1 0 1,-1 0-1,1 0 0,0-1 1,-1 1-1,1 0 0,0 0 1,0 0-1,0 0 0,-1-1 1,1 1-1,0 0 0,0-1 1,0 1-1,0-1 0,0 1 1,0-1-1,0 0 0,0 1 1,0-1-1,0 0 0,1 1 1,-1-1-1,2 0 0,1-1-553,0 0 0,1 0-1,-1 0 1,0 0 0,0-1-1,0 0 1,0 0 0,0 0-1,5-4 1,57-33-4714,17-12 2648,-63 36 2114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158 304 64,'0'-50'2041,"0"17"2796,-20 32-2383,10 1-1609,4 0-273,0 0 0,0 0 1,1 1-1,-1-1 0,-8 3 0,11-2-427,1 0-1,-1 1 1,1-1-1,0 1 1,-1-1 0,1 1-1,0 0 1,0 0-1,0 0 1,0 0-1,0 0 1,1 1-1,-2 2 1,-4 4 22,0 2 1,1-1-1,1 1 1,0 0-1,0 0 1,1 0-1,0 1 1,1-1-1,1 1 0,-1 0 1,2 0-1,-1 16 1,2-26-112,6-2-55,0 0 1,0 0 0,0-1-1,0 1 1,0-1-1,0-1 1,-1 1-1,1-1 1,0 0-1,-1 0 1,1-1-1,-1 0 1,0 1 0,0-2-1,0 1 1,0-1-1,-1 1 1,9-10-1,4-3 28,-1-1-1,21-29 1,-32 40 163,-1 0 0,0 0 1,-1-1-1,0 1 0,0-1 1,0 0-1,-1 0 0,0 0 0,0 0 1,-1 0-1,1-14 0,-2 19 184,0 5-368,-1 44-79,-1-29-690,1 0 1,1-1-1,1 1 1,0 0 0,1-1-1,9 34 1,-11-50 591,1 0 0,-1-1-1,0 1 1,0 0 0,0 0 0,1 0 0,-1-1-1,0 1 1,1 0 0,-1-1 0,0 1 0,1 0-1,-1-1 1,1 1 0,-1 0 0,1-1 0,-1 1-1,1-1 1,0 1 0,-1-1 0,1 1 0,0-1-1,-1 0 1,1 1 0,0-1 0,0 0-1,-1 1 1,1-1 0,0 0 0,0 0 0,0 0-1,-1 0 1,1 0 0,0 0 0,0 0 0,-1 0-1,1 0 1,0 0 0,0 0 0,0 0 0,-1-1-1,1 1 1,0 0 0,0-1 0,-1 1 0,1 0-1,0-1 1,-1 1 0,2-1 0,0-2-161,1 1 1,-1 0-1,0 0 0,0-1 1,0 0-1,0 1 1,0-1-1,-1 0 1,1 0-1,1-3 0,13-36-1347,-10 29 1290,-1 0 0,5-23 0,-7 27 324,0 0 1,0 0 0,8-16-1,-6 15 92,-1 0 0,0 0 0,3-13 0,16-98 1799,-20 69 6968,-3 82-7399,1 82 917,1-74-2986,1-1 1,13 57 0,-11-69 139,-4-16-312,1 1 0,1-1 0,-1 0 0,7 15 0,-8-22 607,0 0 0,1 0 1,-1 0-1,0 0 0,0-1 1,1 1-1,-1 0 0,1-1 1,0 1-1,-1-1 0,1 0 1,0 1-1,0-1 0,0 0 1,0 0-1,0 0 0,0 0 1,0-1-1,0 1 0,0-1 1,0 1-1,0-1 0,1 1 1,3-1-1,14 0-660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1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133 130 272,'2'-3'232,"-1"0"-1,0-1 1,0 1-1,0 0 0,-1-1 1,1 1-1,-1 0 1,0-5-1,0 7-106,0 0-1,0 0 0,0 0 0,0 0 1,0 0-1,0 0 0,-1 0 0,1 0 1,0 1-1,0-1 0,-1 0 0,1 0 1,-1 0-1,1 0 0,-1 1 0,1-1 1,-1 0-1,0 0 0,1 1 0,-1-1 1,0 0-1,1 1 0,-1-1 0,0 1 1,0-1-1,0 1 0,1-1 0,-1 1 1,-2-1-1,-4-1 613,1 1-263,-1-1-1,1 1 1,-1 0 0,0 0-1,-6 1 1,11 0-425,0 0 1,0 0-1,1 1 1,-1-1-1,0 1 1,0-1-1,0 1 1,1-1-1,-1 1 1,0 0-1,1 0 1,-1 0-1,1 0 1,-1 0-1,1 0 1,-1 0-1,1 0 1,0 1-1,0-1 1,-1 1-1,1-1 1,0 1-1,0-1 1,1 1-1,-3 2 1,-5 22 182,7-22-208,0 1-1,0 0 1,-1-1 0,0 1-1,0-1 1,0 0 0,-5 8 0,7-12-22,-1 0 0,1 1 0,0-1 0,-1 0 0,1 0 0,0 0 1,0 0-1,0 1 0,-1-1 0,1 0 0,0 0 0,0 0 1,0 1-1,-1-1 0,1 0 0,0 0 0,0 1 0,0-1 1,0 0-1,0 1 0,0-1 0,-1 0 0,1 0 0,0 1 1,0-1-1,0 0 0,0 1 0,0-1 0,0 0 0,0 0 0,0 1 1,0-1-1,1 0 0,-1 1 0,0-1 0,0 0 0,0 1 1,0-1-1,0 0 0,0 0 0,1 1 0,-1-1 0,0 0 1,0 0-1,0 0 0,1 1 0,-1-1 0,0 0 0,0 0 0,0 0 1,1 1-1,-1-1 0,0 0 0,1 0 0,-1 0 0,0 0 1,0 0-1,1 0 0,-1 0 0,0 0 0,1 0 0,19 2 45,-18-2-70,1-1 20,0 1 1,-1-1-1,1 0 1,0 1-1,-1-1 1,1 0-1,-1-1 1,1 1-1,-1 0 0,1-1 1,-1 1-1,0-1 1,2-2-1,31-29 151,-21 18 17,-12 13-49,0-1 0,1 0 0,-1 0-1,0 0 1,0 0 0,-1 0-1,1 0 1,-1 0 0,1-1 0,-1 1-1,0-1 1,0 1 0,-1-1-1,1 1 1,0-7 0,-1 8 740,0 6-810,3 75-853,-2-72 199,0 1 0,1 0 0,0-1 0,0 1 1,0-1-1,1 0 0,7 13 0,-9-20 446,0 1-1,1 0 0,-1-1 0,0 1 1,1-1-1,-1 0 0,0 1 0,1-1 1,-1 0-1,0 0 0,1 0 1,-1 0-1,1 0 0,-1 0 0,1 0 1,-1 0-1,0-1 0,1 1 0,-1 0 1,0-1-1,1 1 0,-1-1 0,0 0 1,0 1-1,1-1 0,-1 0 0,0 0 1,2-1-1,0-4-46,10-15-516,18-37-1,-28 49 950,1 0 0,-2-1 0,1 0 0,-1 1-1,-1-1 1,0 0 0,0-13 0,-1 11 3622,1 30-2984,4 34 0,-1-36-704,6 13 49,-10-29-197,1 1-1,-1 0 0,1 0 0,-1 0 0,1 0 0,-1-1 0,1 1 0,0 0 0,0-1 0,-1 1 0,1 0 0,0-1 0,0 1 1,0-1-1,-1 1 0,1-1 0,0 0 0,0 1 0,0-1 0,0 0 0,0 1 0,0-1 0,0 0 0,1 0 0,0 0 0,0 0 0,0 1-1,1-1 1,-1 1 0,0-1-1,0 1 1,-1 0 0,1 0-1,3 1 1,-3-1-5,-1 0-1,0 0 1,0 0-1,0-1 1,1 1 0,-1-1-1,0 1 1,1-1-1,-1 0 1,0 1 0,1-1-1,-1 0 1,1 0 0,-1 0-1,0 0 1,1 0-1,-1 0 1,1 0 0,-1-1-1,0 1 1,1 0-1,-1-1 1,0 1 0,1-1-1,-1 1 1,0-1-1,0 0 1,0 1 0,2-3-1,8-6 124,-2-1 0,1 0 1,-1-1-1,0 0 0,-1-1 0,11-21 0,-4 9 603,-10 15-381,-5 7-269,0 1 0,1 0 1,-1 0-1,1 0 0,-1 0 1,1 0-1,-1 0 0,1 0 1,0 0-1,-1 0 0,1 0 1,0 1-1,0-1 0,0 0 1,-1 0-1,1 1 0,0-1 1,0 0-1,2 0 0,-2 34 918,1-19-884,5 22-17,-2 1 0,1 46 0,-1 161 162,-35-242-1883,29-2 1459,-1 0 1,0 0 0,0-1 0,0 1 0,1-1 0,-1 1 0,0-1 0,0 0 0,1 0 0,-1 1 0,0-1 0,1 0 0,-1-1 0,1 1 0,0 0 0,-1 0 0,1-1 0,0 1 0,0 0 0,-1-1 0,1 1 0,0-1 0,1 0-1,-1 1 1,0-1 0,0 0 0,1 1 0,-1-1 0,1 0 0,-1 0 0,1 0 0,0-2 0,-2-11-1146,1 1-1,0-1 1,2-20 0,0 10-193,-1 0 511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2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25 96,'0'-1'143,"0"0"0,1 1 0,-1-1 0,0 0 0,0 0 0,-1 0 1,1 0-1,0 0 0,0 0 0,0 0 0,-1 0 0,1 0 0,0 0 0,-1 1 0,1-1 0,-1 0 0,1 0 0,-1 0 0,1 1 0,-1-1 0,1 0 0,-1 0 1,0 1-1,0-1 0,-1 0 0,-24-1 4229,12 2-3948,-79 0 6950,90 1-7225,0-1 0,0 1-1,0-1 1,0 1 0,0 0 0,1 0 0,-1 0-1,0 1 1,0-1 0,1 0 0,-1 1 0,1 0-1,-1 0 1,1 0 0,0 0 0,0 0 0,0 0-1,0 1 1,0-1 0,0 0 0,1 1 0,-1 0-1,1-1 1,-1 1 0,0 3 0,-1 2 4,0 1 1,0 0 0,1 0 0,0 0-1,0 0 1,1 0 0,0 11-1,0-5-123,1 23 51,0-38-81,0 1 0,0 0-1,0 0 1,0-1 0,0 1 0,0 0 0,0 0-1,0-1 1,1 1 0,-1 0 0,0 0 0,1-1-1,-1 1 1,0 0 0,1-1 0,-1 1 0,1-1-1,-1 1 1,1 0 0,-1-1 0,1 1 0,-1-1-1,1 1 1,-1-1 0,1 1 0,0-1 0,-1 0-1,1 1 1,0-1 0,-1 0 0,1 0 0,1 1-1,9-1-18,-1 0 0,0-1-1,1 0 1,-1-1-1,0 0 1,0 0 0,12-6-1,-16 6 60,0-1 0,-1 0-1,0-1 1,0 1 0,0-1-1,0 0 1,0 0 0,-1 0-1,1-1 1,-1 0 0,-1 0-1,1 0 1,3-6 0,-1 0 210,-1 4 484,0-1-1,0 0 0,-1 0 1,0-1-1,0 1 1,-1-1-1,-1 0 1,1 0-1,1-15 0,-4 22-359,0 15 2,-1 33-295,-1 12-2553,7-6-4112,-5-49 5841,2 4-2375,-1 0 0,1 0 0,-2 1 0,1 11 0,-1-3 920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40 352,'3'-3'15050,"-9"-3"-12252,-7-3-4940,10 7 3631,-6-1-1280,-1-1 1,1 1-1,-1 0 0,1 1 1,-1 0-1,0 1 1,0 0-1,1 0 1,-19 2-1,25 0-207,0 0 1,-1 0-1,1 0 0,0 1 1,0-1-1,0 1 0,0-1 0,0 1 1,1 0-1,-1 0 0,-3 4 1,-31 29 32,32-30-34,3-3-2,-8 8-14,0 1-1,-17 22 1,24-29 20,1 1 0,0 0 0,0-1 1,0 1-1,0 0 0,0 0 1,1 0-1,0 0 0,0 0 0,1 0 1,-1 8-1,1-7 3,0-3-3,-1 0-1,1 0 1,0 0-1,0 1 1,1-1-1,-1 0 1,0 0-1,1 0 1,0 0-1,0 1 1,0-1-1,0 0 1,0-1 0,1 1-1,-1 0 1,1 0-1,0 0 1,0-1-1,4 5 1,11 8 202,1-1-1,1 0 1,1-2 0,-1 0 0,2-1-1,24 9 1,26 15 235,-45-23-379,-21-10 0,0 0 1,0 1-1,1 0 0,-2 0 1,1 0-1,9 8 1,-13-10 7,1 0 1,-1 1 0,0-1 0,1 1 0,-1-1 0,0 1 0,0 0-1,0 0 1,0-1 0,0 1 0,-1 0 0,1 0 0,-1 0 0,1 0-1,-1 0 1,1 0 0,-1 0 0,0-1 0,0 1 0,0 0 0,-1 4 0,1 2 83,-2-4 22,0 0-1,0 0 0,-1-1 1,0 1-1,0-1 0,0 1 1,0-1-1,0 0 1,-4 2-1,0 2 203,3-4-245,-1 1 0,1-1 0,0-1 0,-1 1 1,1 0-1,-1-1 0,0 0 0,0 0 1,0-1-1,0 1 0,0-1 0,-7 0 0,-8 1 381,-38-1 0,33-1-149,-9 1 172,23 0-512,0 0-1,0-1 1,-1-1-1,1 0 1,0 0 0,-16-4-1,13-7-3863,12 8 2187,0 1 1,0-1 0,1 0 0,-1 0-1,1 1 1,-1-1 0,1 0 0,0 0-1,1 0 1,-1-5 0,1-6-2117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47 197 128,'1'-1'95,"-1"0"0,0-1 0,0 1 0,0 0 0,0-1 0,0 1 0,0 0 0,0 0 0,0-1 0,0 1 0,0 0 0,-1-1 0,1 1 1,0 0-1,-1 0 0,1 0 0,-1-1 0,0 1 0,1 0 0,-1 0 0,0 0 0,0 0 0,0 0 0,0 0 0,1 0 0,-1 0 0,-2 0 0,1-2 304,1 3 337,0-1 0,0 0 1,0 0-1,0 1 0,0-1 0,0 0 0,-1 1 0,1-1 0,0 1 0,0 0 1,0-1-1,0 1 0,-1 0 0,1 0 0,0 0 0,0-1 0,-1 1 0,1 1 1,-2-1-1,-3 0 1744,5 7 2421,1 12-2226,0-18-1946,0 3-375,-1 0-1,2 0 1,-1-1 0,0 1 0,1 0 0,0 0 0,-1-1-1,1 1 1,1-1 0,-1 1 0,3 4 0,-3-7-362,1 1 0,-1 0 0,1-1 0,-1 0 0,1 1 0,0-1 0,0 0 0,0 0 0,-1 0 0,1 0 0,0 0 0,0-1 0,0 1 1,1 0-1,-1-1 0,0 0 0,0 1 0,0-1 0,0 0 0,0 0 0,3 0 0,6-1 8,0 0 0,-1 0 0,1-1 0,-1 0 0,0-1 0,1 0 0,-1-1 0,0 0 0,-1 0 0,10-6 0,-12 6 0,0-1 0,0 0 0,0 0 0,-1 0 0,0-1 0,0 0 0,0 0 0,-1-1 0,0 1 0,0-1 0,-1 0 0,0-1 0,5-11 0,-7 15 0,-1 0 0,0 0 0,1-1 0,-2 1 0,1-1 0,0 1 0,-1-1 0,0 1 0,0-1 0,0 1 0,-1-1 0,0 1 0,1-1 0,-4-7 0,3 9 0,-1 0 0,1 1 0,-1-1 0,1 1 0,-1 0 0,0-1 0,0 1 0,0 0 0,0 0 0,0 0 0,-1 0 0,1 1 0,-1-1 0,1 1 0,-1-1 0,1 1 0,-1 0 0,0 0 0,0 0 0,1 0 0,-1 0 0,0 1 0,-5-1 0,3 0 0,0 1 0,1 0 0,-1 0 0,1 0 0,-1 0 0,0 1 0,1 0 0,-1 0 0,1 0 0,-1 0 0,1 1 0,0 0 0,-1 0 0,1 0 0,0 0 0,-5 5 0,1 0 0,0 1 0,1 0 0,0 0 0,0 0 0,1 1 0,-6 11 0,8-13 0,0 0 0,0 0 0,1 1 0,0-1 0,0 1 0,1 0 0,0 0 0,1-1 0,0 1 0,0 1 0,0-1 0,1 0 0,0 0 0,1 0 0,0 0 0,0 0 0,1 0 0,0 0 0,0-1 0,1 1 0,0 0 0,0-1 0,1 0 0,-1 0 0,2 0 0,-1 0 0,1 0 0,7 7 0,-7-8 1,1 0 0,-1-1 0,1 0-1,0 0 1,0 0 0,1-1 0,-1 0 0,1 0 0,0 0 0,0-1-1,0 0 1,1 0 0,11 2 0,4-1-33,1-1-1,-1-2 1,28 0 0,-41-1 0,-9 0-201,0 0 1,1 0 0,-1 0-1,0 0 1,0 0 0,0 0-1,0-1 1,0 1 0,0 0-1,-1 0 1,1-1 0,0 1-1,0-1 1,0 1 0,0-1-1,0 1 1,0-1 0,0 0 0,-1 1-1,1-1 1,0 0 0,-1 1-1,1-1 1,0 0 0,-1 0-1,1 0 1,-1 0 0,1-1-1,2-30-14245,-3 24 10511,0-5 230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1008,'0'-1'207,"0"1"0,1-1-1,-1 0 1,1 0 0,0 0-1,-1 1 1,1-1 0,0 0-1,-1 1 1,1-1 0,0 0-1,0 1 1,0-1 0,-1 1-1,1-1 1,0 1 0,0 0-1,0-1 1,0 1-1,0 0 1,0-1 0,0 1-1,0 0 1,0 0 0,0 0-1,0 0 1,0 0 0,0 0-1,0 0 1,1 1 0,-1 0 108,0 0 1,0-1 0,1 1-1,-1 0 1,-1 0 0,1 0-1,0 1 1,0-1 0,0 0-1,0 0 1,-1 0 0,1 1-1,-1-1 1,1 0 0,-1 1-1,1-1 1,-1 0 0,0 1-1,0-1 1,1 3 0,2 59 5261,-4 32-2952,-1-19-1754,2-76-847,0 0 0,-1 0 0,1 0 0,0 0 0,-1 0 0,1 0 0,0-1 0,-1 1 0,1 0 0,0 0 0,0 0 0,-1-1 0,1 1 0,0 0 0,0 0 0,-1-1 0,1 1 0,0 0 0,0 0 0,0-1 0,-1 1 0,1 0 0,0-1 1,0 1-1,0 0 0,0-1 0,0 1 0,0 0 0,0-1 0,0 0 0,0-23 87,-1 5-93,1 0 0,1 0 0,5-24 0,-5 37-24,1-1-1,0 1 1,1 0 0,-1-1-1,1 1 1,0 1-1,1-1 1,-1 0-1,1 1 1,0 0-1,1 0 1,-1 0-1,7-6 1,-6 7-44,42-31-254,-45 34 285,1 0 0,-1-1 0,0 1 0,1 0 0,-1 0 0,1 1 0,-1-1 0,1 0 0,-1 1 0,1-1 0,0 1 0,-1 0 0,1 0 0,0 0 0,-1 0 0,1 1 0,-1-1 0,1 1 0,3 1 0,-4-1 12,-1 0 0,1 1 0,-1-1 0,1 1 1,-1 0-1,1 0 0,-1-1 0,0 1 0,0 0 0,0 0 0,0 0 0,0 0 0,0 0 0,-1 0 0,1 4 0,7 35-12,-5 118-51,-3-143 124,17-51 180,-10 20-124,1 1 0,1 0 0,0 1 0,1 0 0,0 0 0,1 1 0,0 0 0,14-11 0,-23 22-51,0-1 0,-1 1-1,1 0 1,0 0 0,0-1 0,0 1-1,0 0 1,0 1 0,0-1 0,0 0-1,0 0 1,0 1 0,0-1 0,0 1-1,0 0 1,1 0 0,-1 0 0,0 0-1,0 0 1,0 0 0,0 0 0,1 1-1,-1-1 1,0 1 0,0 0 0,0-1-1,0 1 1,0 0 0,0 0 0,0 1-1,-1-1 1,1 0 0,0 0 0,0 1-1,-1-1 1,1 1 0,-1 0 0,0-1-1,1 1 1,-1 0 0,0 0 0,0 0-1,0 0 1,1 3 0,7 45 642,4 13-759,-6-50-1385,-6-12 984,0 0-461,-1-1 461,1 1-1,-1-1 0,1 1 1,0-1-1,-1 0 1,1 1-1,0-1 0,-1 0 1,1 0-1,0 0 0,-1 1 1,1-1-1,0 0 1,0 0-1,-1 0 0,1 0 1,0 0-1,0 0 0,-1 0 1,1 0-1,0-1 1,-1 1-1,1 0 0,0 0 1,-1-1-1,1 1 0,0 0 1,-1-1-1,1 1 1,-1 0-1,1-1 0,0 1 1,-1-1-1,1 0-459,0 0 459,10-8-3392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1 752,'0'0'3367,"0"12"414,-1 4-457,0 1 1,-6 20-1,4-19-1475,1-1-1,-1 22 1,2-34-1640,1 0 0,0 1 1,1-1-1,-1 0 0,1 0 1,0 0-1,0 0 0,3 5 0,-3-8-161,0-1-1,0 1 1,0-1-1,0 0 0,0 1 1,1-1-1,-1 0 1,1 0-1,-1 0 0,1 0 1,-1 0-1,1 0 1,0 0-1,-1 0 0,1-1 1,0 1-1,-1-1 1,1 1-1,0-1 0,0 0 1,0 0-1,0 1 1,-1-1-1,1-1 0,2 1 1,2-1 0,1 1 1,-1-1-1,0-1 1,0 1-1,0-1 1,0 0-1,0-1 0,0 0 1,0 1-1,-1-2 1,0 1-1,1-1 1,5-5-1,9-8-54,31-37-1,-38 40 62,-8 9 40,0-1 0,-1 1-1,0-1 1,0 0 0,0 0-1,-1 0 1,4-8 0,-6 9 574,1 0 0,-1 0-1,0 0 1,0 0 0,-1 0 0,1-6 0,-1 243-597,0-231-39,0 1 0,0-1 0,0 1 0,0-1 0,0 1 0,1-1 0,-1 0 0,1 1 1,-1-1-1,1 1 0,0-1 0,-1 0 0,1 0 0,0 1 0,0-1 0,0 0 0,2 2 0,9 0-1412,3-13-6145,-14 8 6767,0 0 0,0 0 0,0 0 0,0-1 0,0 1 0,0 0 0,-1 0 0,1-1 0,-1 1 0,1 0 0,-1-1 0,0 1 0,0 0 0,0-1 0,-1-3 0,1-3-1900,0-8-1591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53 736,'0'-2'219,"0"0"0,0 0 0,-1 1-1,1-1 1,-1 0 0,1 1 0,-1-1-1,0 0 1,0 1 0,0-1 0,0 0-1,-1-1 1,0 1 416,1 1 0,0-1-1,0 0 1,0 1 0,0-1 0,0 0 0,0 0-1,1 0 1,-1 0 0,1 0 0,-1 0-1,1-4 1087,24 6 1150,-18 0-2720,0 0 1,-1 0-1,1 1 1,0 0-1,-1 0 1,1 0-1,-1 0 1,9 5-1,-12-5-2,0 0 0,0 0 0,0 0-1,-1 1 1,1-1 0,0 1 0,-1-1-1,1 1 1,-1 0 0,0 0 0,0-1-1,1 1 1,-1 0 0,0 0 0,0 0-1,-1 0 1,1 0 0,0 1-1,-1-1 1,1 0 0,-1 0 0,0 0-1,0 0 1,0 5 0,0-2 303,-1 1-1,0-1 1,0 1 0,0-1-1,0 1 1,-1-1 0,0 0-1,0 0 1,-1 0 0,1 0-1,-1 0 1,0 0 0,-6 6-1,-7 14 1067,13-20-1397,1 1-1,0-1 1,0 1 0,0 0 0,1 0 0,0 0-1,0-1 1,0 1 0,1 0 0,0 8-1,1-13-178,-1 0 0,1 0 0,0 0 0,0-1-1,0 1 1,0 0 0,0-1 0,0 1 0,0 0-1,0-1 1,1 1 0,-1-1 0,0 0-1,0 1 1,0-1 0,1 0 0,-1 0 0,0 0-1,0 0 1,0 0 0,1 0 0,-1 0 0,3 0-1,35-2-3762,-27-1 2187,-1 0-1,0 0 1,0-1-1,0-1 1,-1 1-1,1-2 1,-1 0-1,0 0 1,-1 0-1,10-9 1,-4 4-222,0 0 0,31-15 0,-19 14 1384,0 0 101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67 336,'1'-1'390,"0"0"0,0 0 1,-1-1-1,1 1 0,-1 0 0,1 0 0,-1 0 0,1-1 1,-1 1-1,0 0 0,0 0 0,0-1 0,1 1 0,-1 0 0,0 0 1,-1-1-1,1 1 0,0 0 0,0 0 0,0-1 0,-1 1 0,1 0 1,-1 0-1,0-2 0,-4 0 723,1 0 0,-1 0 0,0 0 0,-1 1 0,1 0 1,0 0-1,-1 0 0,-10-2 0,0 1-205,11 1-721,1 1 0,-1 0 0,0 0 0,1 0 1,-1 0-1,0 1 0,1 0 0,-1 0 1,0 0-1,0 0 0,1 1 0,-1 0 1,0 0-1,1 0 0,-1 0 0,1 1 0,0 0 1,-1 0-1,1 0 0,-4 3 0,1 0-169,0 0 0,1 0-1,-1 0 1,1 1-1,1 0 1,-1 0 0,1 1-1,0 0 1,1-1-1,-1 2 1,1-1 0,1 0-1,-1 1 1,2 0 0,-1-1-1,1 1 1,0 0-1,0 1 1,0 8 0,2-7-14,-1-4-7,1-1-1,1 1 1,-1 0-1,1-1 1,2 10-1,-3-14-3,0 0 0,1 1 0,-1-1 0,1 0 0,0 0 0,0 0-1,-1 0 1,1 0 0,0 0 0,0 0 0,0 0 0,0 0 0,0 0 0,0 0 0,0-1 0,0 1-1,0 0 1,0-1 0,1 1 0,-1-1 0,0 1 0,0-1 0,1 0 0,-1 1 0,0-1 0,0 0-1,1 0 1,-1 0 0,2 0 0,10 0-16,0 0 0,0-1 0,0 0 0,21-5 0,-28 3 23,1 1 1,-1-1-1,0 0 1,1-1-1,-2 1 1,1-1 0,0 0-1,-1-1 1,0 1-1,7-8 1,5-5 57,-2 2 143,-1 1 0,-1-2-1,0 0 1,20-34 0,-31 49 438,-1 5-223,-2 14-40,-4 23 65,0-19-83,0 1 17,1 0 0,1 0 0,-1 26-1,4-41-333,0 0 0,1 0 0,0 0-1,0-1 1,4 16 0,-4-21-58,0 0 1,-1 0-1,1-1 0,0 1 0,0 0 1,0 0-1,1-1 0,-1 1 1,0 0-1,1-1 0,-1 0 0,1 1 1,-1-1-1,1 0 0,0 0 1,-1 0-1,1 0 0,0 0 0,0 0 1,0 0-1,0 0 0,0-1 0,0 1 1,0-1-1,0 0 0,0 1 1,0-1-1,3 0 0,0 0-649,0 0-1,0-1 1,1 0-1,-1 0 1,0 0-1,0 0 1,0-1 0,0 1-1,7-5 1,-9 5 10,-1-1 1,0 1 0,0-1 0,0 0-1,0 1 1,0-1 0,0 0-1,0 0 1,0 0 0,-1-1 0,1 1-1,-1 0 1,1-1 0,-1 1 0,0 0-1,0-1 1,0 0 0,-1 1-1,1-1 1,0-4 0,0-8-3214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1 416,'3'-1'3747,"14"3"-621,-15 0-2197,-1 0 0,1 0 0,0 0 0,0 0 0,-1 0 0,1 0 0,-1 1 0,0-1 0,0 0 0,0 1 0,0-1 0,0 1 0,0-1 0,-1 1 0,1 0 1,-1-1-1,1 6 0,-2 55 6722,-1-33-6694,-11 131-797,-1-3-173,14-126 9,0 27-2524,12-110-14557,-12 1 11152,-1 18 2926,2 5 1454,3 0 337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0 126 480,'0'-5'386,"0"0"0,0 0-1,1 0 1,-1 0 0,1-1-1,0 1 1,0 1 0,1-1-1,-1 0 1,1 0 0,0 0 0,1 1-1,-1-1 1,1 1 0,0 0-1,0 0 1,0 0 0,0 0-1,1 0 1,0 1 0,0-1 0,0 1-1,0 0 1,7-4 0,-6 5-209,1 0 0,-1 0 0,1 0 0,0 1 1,0 0-1,-1 0 0,1 0 0,9 1 0,-4 0-14,0 1-1,0 0 1,0 1-1,-1 0 1,1 0-1,0 2 1,-1-1-1,0 1 1,1 1-1,13 7 1,-21-9 13,1-1 0,0 1 0,-1-1 1,1 1-1,-1 0 0,0 0 1,0 1-1,0-1 0,0 1 0,0-1 1,-1 1-1,0 0 0,0 0 0,0 0 1,0 0-1,-1 0 0,1 1 1,-1-1-1,0 0 0,0 1 0,-1-1 1,1 1-1,-1-1 0,0 1 0,0-1 1,-1 1-1,1-1 0,-2 6 1,-1-3 310,1-1 0,-1 0 1,0 0-1,-1-1 1,0 1-1,1-1 0,-2 1 1,1-1-1,0-1 1,-1 1-1,0-1 0,-7 6 1,-3 1 401,-1 0 0,0-1 0,-18 8 0,26-15-769,0 1 1,-1-1-1,1-1 1,-1 0-1,1 0 1,-1-1-1,-15 1 1,-12-2-2842,22 0 714,14 0 1771,-1 0 0,1 1 1,-1-1-1,1 0 0,-1-1 0,1 1 1,-1 0-1,1 0 0,0 0 1,-1 0-1,1 0 0,-1 0 0,1 0 1,-1-1-1,1 1 0,0 0 1,-1 0-1,1-1 0,-1 1 0,1 0 1,0-1-1,-1 1 0,1 0 0,0-1 1,0 1-1,-1 0 0,1-1 1,0 1-1,0-1 0,-1 1 0,1-1 1,0 1-1,0-1 0,0 0-312,0-1-1,0 1 0,0 0 1,0 0-1,0-1 0,1 1 0,-1 0 1,0 0-1,1 0 0,-1 0 1,1-1-1,-1 1 0,1 0 1,1-1-1,8-10-3037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312 129 448,'-2'-8'568,"0"1"1,0 0-1,-1 0 0,1 0 0,-1 1 1,-1-1-1,0 1 0,1-1 1,-2 1-1,1 1 0,-9-9 0,8 7 307,3 4-240,-1 0-1,0 1 0,0-1 1,0 0-1,-1 1 0,1 0 1,-1-1-1,1 1 0,-1 1 0,0-1 1,1 1-1,-1-1 0,0 1 1,-7-1-1,3 1 93,0 0 1,0 0-1,0 1 1,0 1-1,0-1 1,-13 4-1,11-1-618,1 1-1,0 0 1,0 0-1,0 1 1,0 1-1,1-1 1,0 1-1,0 1 1,0-1-1,1 2 1,-12 14-1,16-18-82,1 0 0,-1 0 0,1 0 0,0 1 0,1-1 0,-1 0 0,1 1 0,0-1 0,0 1 0,0 0 0,1-1 0,-1 1 0,1 0 0,0-1 0,1 1 0,-1 0 0,1-1-1,0 1 1,0 0 0,3 6 0,-3-7-37,1-1-1,-1 1 0,1-1 1,0 0-1,0 0 0,1 0 0,-1 0 1,1 0-1,-1-1 0,1 1 1,0-1-1,0 0 0,0 1 1,0-1-1,0-1 0,1 1 0,-1 0 1,0-1-1,1 0 0,-1 1 1,1-2-1,0 1 0,-1 0 1,1-1-1,0 1 0,4-1 0,3 0-5,-1 0 0,1-1-1,0 0 1,-1-1-1,1 0 1,-1-1-1,17-6 1,-21 6 16,0 0 1,0-1-1,-1 1 0,1-1 0,-1 0 1,0 0-1,0-1 0,-1 0 1,1 0-1,-1 0 0,0 0 0,0 0 1,5-11-1,-3-1 840,0 0-1,-1-1 1,0 1-1,-2-1 1,3-31 0,-6 309 260,0-257-1202,0 0 1,0-1-1,0 1 1,1 0-1,-1 0 1,1 0-1,0-1 1,0 1-1,0 0 0,0-1 1,0 1-1,1-1 1,-1 1-1,1-1 1,0 0-1,0 1 1,2 2-1,-2-4-353,-1 0-1,0 0 1,1-1 0,-1 1 0,1 0-1,-1 0 1,1-1 0,-1 1-1,1-1 1,-1 1 0,1-1-1,3 1 1,-3-1-341,0 0 0,-1-1 0,1 1 0,0 0 0,0-1 0,0 1 0,0-1 0,0 1 0,0-1 0,-1 0 0,1 0 0,3-1 0,8-9-4507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46 224,'0'-1'503,"0"-1"1,0 1-1,0-1 1,-1 1-1,1-1 0,0 1 1,0 0-1,-1-1 1,1 1-1,-1-1 0,0 1 1,1 0-1,-1-1 1,0 1-1,0 0 0,1 0 1,-1-1-1,0 1 1,0 0-1,0 0 0,-2-1 1,0 0 431,-1 0 0,0 1 0,1-1 1,-1 1-1,0 0 0,-7-2 1,1 1 499,-1 2 1,1-1-1,0 1 1,-12 1-1,-3 0-523,24 0-908,0-1 1,1 0-1,-1 1 1,0-1 0,0 1-1,1-1 1,-1 1 0,0-1-1,1 1 1,-1 0 0,1-1-1,-1 1 1,1 0-1,-1 0 1,1-1 0,-1 1-1,1 0 1,-1 0 0,1 0-1,0-1 1,-1 3 0,-3 17-38,3-14 28,1 1 0,0-1-1,0 0 1,1 1 0,-1-1 0,1 0 0,1 0 0,-1 0-1,1 0 1,0 0 0,1 0 0,-1 0 0,1 0 0,5 6 0,20 23-143,-24-31 167,0 0 0,0 1 1,-1-1-1,1 1 1,-1-1-1,0 1 1,0 0-1,-1 0 1,1 1-1,-1-1 1,0 0-1,-1 1 1,1-1-1,0 8 1,-19-4 1468,1-2-710,0-1-1,-1 0 1,1-2 0,-1 0-1,0 0 1,-20 0-1,-1 2-1012,30-5 353,1 0-1,-1 0 1,0-1 0,1 0-1,-10-1 1,15 1-375,0 0 1,1-1-1,-1 1 0,0-1 1,0 0-1,0 1 1,1-1-1,-1 0 0,1 0 1,-4-2-1,4 2-437,0 0 0,1 0 0,-1 0-1,0 0 1,0 0 0,1 0 0,-1 0 0,1 0 0,-1 0-1,1-1 1,-1 1 0,1 0 0,0 0 0,0 0 0,-1-1-1,1 1 1,0-2 0,2-21-10661,7 16 4571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31 384,'8'-23'3669,"-8"22"-3457,0 1 0,0 0 0,-1-1 0,1 1-1,0 0 1,0-1 0,0 1 0,0 0 0,-1-1 0,1 1 0,0 0 0,0-1 0,0 1 0,-1 0 0,1 0 0,0-1 0,-1 1 0,1 0 0,0 0 0,-1 0 0,1 0 0,0-1 0,-1 1 0,1 0 0,0 0 0,-1 0 0,1 0 0,0 0 0,-1 0 0,1 0 0,-1 0 0,-19 0 3160,-17 7 73,25-1-2486,0 0-1,1 0 1,0 1-1,0 1 1,0 0-1,1 0 0,-17 18 1,26-24-934,-1-1 1,1 1-1,0 0 0,-1 0 1,1-1-1,0 1 0,0 0 1,0 0-1,0 0 0,0 0 1,1 0-1,-1 1 0,1-1 1,-1 0-1,1 0 0,0 0 1,0 0-1,0 1 0,0-1 1,0 0-1,0 0 0,0 0 1,1 1-1,-1-1 0,1 0 0,1 3 1,0-1-24,0 1 0,1-1 0,-1 0 0,1 0 0,0 0 0,0-1 1,1 1-1,-1-1 0,1 1 0,7 4 0,26 16-204,21 14-132,-57-36 342,1-1 0,-1 1 0,0-1 0,0 1 0,0-1 0,0 1 0,0 0 0,0-1 0,0 1 0,0 0 0,-1 0 0,1 0 0,-1-1 0,1 1 0,-1 3 0,0-4 28,0-1 1,0 1 0,1 0 0,-1 0-1,0 0 1,-1 0 0,1 0 0,0 0 0,0 0-1,0-1 1,0 1 0,-1 0 0,1 0 0,0 0-1,-1 0 1,1-1 0,-1 1 0,1 0 0,-1 0-1,1-1 1,-1 1 0,0 0 0,1-1-1,-1 1 1,0-1 0,1 1 0,-1-1 0,0 1-1,0-1 1,1 1 0,-1-1 0,-1 1 0,-38 9 2010,-82 18 1736,105-25-4463,-1-1 0,1 0 0,-1-1 0,-33-4 0,37-1-3044,13 3 3334,0 1 1,0 0 0,1-1-1,-1 1 1,1-1 0,-1 1 0,0-1-1,1 1 1,-1-1 0,1 1-1,-1-1 1,1 1 0,-1-1-1,1 0 1,-1 1 0,1-1-1,0 0 1,-1 1 0,1-1-1,0 0 1,0 0 0,0 1 0,-1-1-1,1 0 1,0 0 0,0 1-1,0-1 1,0 0 0,0 0-1,0 0 1,1 1 0,-1-1-1,0 0 1,0 0 0,0 1-1,1-1 1,-1 0 0,0 1 0,1-2-1,13-12-4439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64 240,'0'-12'513,"0"8"-114,1 0 1,-1 0 0,-1 0-1,1 0 1,0 0 0,-1 0-1,0 0 1,0 0 0,0 1-1,-4-8 2344,5 11-2613,0 0 0,-5 2 4296,5-2-4296,0 0 1,0 0-1,0 1 0,-8 16 2975,-2 25-783,8-31-2173,-2 10 243,2 0 0,0 0 0,1 20 1,1-36-348,0-1 0,1 1 0,-1-1 1,1 1-1,0-1 0,0 1 0,0-1 0,1 0 1,0 0-1,0 0 0,0 0 0,0 0 1,0 0-1,1 0 0,-1 0 0,1-1 1,0 0-1,1 1 0,-1-1 0,5 3 1,-4-4-28,0 0 1,-1-1 0,1 1 0,0-1 0,0 0 0,0-1 0,0 1 0,0 0 0,1-1 0,-1 0 0,0 0 0,0-1 0,0 1 0,0-1 0,0 1 0,0-1 0,0-1 0,0 1 0,0 0 0,0-1 0,-1 0 0,1 0 0,-1 0 0,1 0 0,-1-1 0,0 1 0,0-1 0,0 0 0,0 0 0,0 0 0,0 0 0,-1 0 0,0-1 0,4-6 0,3-7 555,12-34 0,-19 44 93,0 1-1,0-1 0,-1 0 1,0 0-1,0-7 0,-1 13-636,0 1-1,0 0 1,1-1 0,-1 1-1,0 0 1,0-1 0,1 1-1,-1 0 1,0-1 0,0 1-1,1 0 1,-1-1-1,0 1 1,1 0 0,-1 0-1,1-1 1,-1 1 0,0 0-1,1 0 1,-1 0-1,1 0 1,-1 0 0,0 0-1,1-1 1,-1 1 0,1 0-1,-1 0 1,1 0 0,-1 0-1,1 0 1,-1 1-1,0-1 1,1 0 0,-1 0-1,1 0 1,-1 0 0,0 0-1,1 1 1,-1-1 0,1 0-1,-1 0 1,0 0-1,1 1 1,19 10 464,-11 0-459,0-1 0,0 0 0,1 0 0,1-1 0,0 0 0,0-1 0,1-1 0,16 9 0,-20-12-54,0 0 0,0-1 0,1 0 0,-1 0 0,0-1 0,1 0 0,-1-1 0,1 0 0,0 0 0,0-1 0,-1 0 0,1-1 0,0 1 0,10-4 0,-13 3 28,0-1 1,-1-1 0,1 1 0,-1-1-1,0 0 1,0 0 0,0 0 0,0-1 0,6-6-1,-8 8 7,-1-1 0,1 0 1,-1 0-1,0 0 0,0 0 0,0 0 0,0 0 0,0 0 0,-1-1 0,1 1 0,-1-1 0,0 1 0,0-1 0,0 1 0,-1-1 0,1-4 1,-1 2 19,-1 0 1,1 0-1,-1 0 1,0 1-1,-1-1 1,1 0 0,-1 0-1,-1 1 1,1 0-1,-1-1 1,1 1-1,-2 0 1,1 0 0,0 0-1,-1 1 1,0-1-1,0 1 1,-9-7-1,9 8-577,0 0 0,0 1 0,-1-1 0,1 1 0,-1 0 0,0 0 0,1 1-1,-10-3 1,3 3-1849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87 672,'-1'-1'310,"1"-1"0,-1 0-1,0 1 1,1-1-1,-1 1 1,0-1-1,0 1 1,0-1 0,0 1-1,0 0 1,0 0-1,0-1 1,-1 1 0,1 0-1,0 0 1,-1 0-1,1 0 1,-1 0 0,1 1-1,-1-1 1,0 0-1,1 1 1,-1-1 0,1 1-1,-1-1 1,0 1-1,1 0 1,-1 0 0,0 0-1,0 0 1,-1 0-1,-1 0 124,0-1-1,0 1 0,0 0 1,0 1-1,0-1 0,0 1 1,0-1-1,0 1 0,0 0 0,0 1 1,0-1-1,0 1 0,-6 3 1,6-1-308,0 0 1,0 0-1,1 0 1,-1 1-1,1-1 1,0 1-1,1 0 1,-1 0-1,1 0 1,0 0-1,0 0 1,0 0 0,1 1-1,0-1 1,0 1-1,0-1 1,1 1-1,0 6 1,0-9-76,0 0 0,0 0 0,1 0 0,-1-1 1,1 1-1,0 0 0,0 0 0,0-1 0,0 1 1,0-1-1,1 1 0,-1-1 0,1 1 0,0-1 0,0 0 1,0 0-1,0 0 0,0 0 0,0 0 0,0 0 1,0 0-1,1-1 0,-1 1 0,1-1 0,-1 0 1,1 0-1,0 0 0,0 0 0,-1 0 0,1 0 0,0-1 1,0 0-1,0 1 0,0-1 0,-1 0 0,5-1 1,17 2-13,-15 0 48,1-1 1,-1 0-1,0 0 1,0 0-1,1-1 1,-1-1-1,0 0 1,0 0-1,0-1 0,0 0 1,-1 0-1,1-1 1,8-5-1,-11 5 426,0 0-1,0-1 1,-1 0-1,1 0 1,-1 0-1,0-1 1,-1 0 0,7-10-1,-9 13-255,-1 0 0,1 0 0,-1 0 0,0 0 0,0 0 0,-1 0 0,1 0 0,-1 0 0,1 0 0,-1 0 1,0-1-1,0 1 0,0 0 0,-1 0 0,1 0 0,-1 0 0,0-1 0,0 1 0,0 0 0,0 0 0,0 0 0,-4-5 0,2 3-243,-1 0 0,0 0 1,0 0-1,0 0 0,-1 1 0,0 0 1,0 0-1,0 0 0,0 0 0,0 1 1,-1 0-1,1 0 0,-1 1 0,0-1 1,0 1-1,-10-2 0,-5 0-202,0 1 0,0 1 0,-33 1 0,27 4-4958,3 10-6818,11-6 5237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76 496,'0'-1'325,"0"-1"0,0 0 0,0 0 0,-1 0 0,1 0 1,-1 1-1,1-1 0,-1 0 0,0 0 0,1 1 0,-1-1 0,0 0 0,0 1 0,-5-5 2675,5 5-2332,1 0 1,-1 1 0,0-1-1,0 1 1,0-1 0,0 1-1,0 0 1,0-1 0,0 1-1,0 0 1,0 0 0,0 0-1,-1-1 1,-4 8 4652,4 14-1720,1-12-1230,-5 49 1761,10 48-4198,-4-119 66,1 1 0,1 0 0,0 0 0,1 0 0,0 0 0,1 1 0,1-1 0,-1 1 0,2 0 0,10-18 0,-11 22 0,0 0 0,0 0 0,0 0 0,1 1 0,0-1 0,0 2 0,1-1 0,-1 1 0,1 0 0,1 0 0,-1 0 0,0 1 0,1 1 0,0-1 0,0 1 0,9-2 0,-8 4 0,0 0 0,1 0 0,16 2 0,-3 0 0,-21-1-15,-1 0 0,1 0 0,-1 0 1,1 0-1,-1 0 0,1 1 0,-1-1 0,0 0 0,1 1 1,-1 0-1,1-1 0,-1 1 0,0 0 0,0-1 0,1 1 1,-1 0-1,0 0 0,0 0 0,0 0 0,0 0 0,0 1 1,0-1-1,0 0 0,0 0 0,-1 1 0,1-1 0,0 0 1,0 3-1,4 19-2872,-5-1-5169,-19-21-6631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303 173 432,'0'-3'315,"1"0"-1,-1 0 0,0 0 1,0 0-1,0 0 0,0 0 1,-1 0-1,1 0 0,-1 0 1,0 0-1,1 0 1,-2 0-1,1 0 0,0 0 1,0 0-1,-1 0 0,0 1 1,1-1-1,-1 1 1,0-1-1,0 1 0,-1 0 1,-3-4-1,-1 0 791,1 1 1,-1 0-1,0 0 0,0 0 0,0 1 1,-1 0-1,0 1 0,1-1 1,-1 1-1,0 1 0,-1 0 0,1 0 1,0 0-1,-1 1 0,1 0 1,-15 1-1,18 0-995,1 0 0,-1 0 0,0 0 1,1 1-1,-1-1 0,1 1 0,-1 0 0,1 0 1,-1 1-1,1-1 0,0 1 0,0 0 0,0 0 1,0 1-1,0-1 0,0 1 0,1 0 0,-1 0 0,1 0 1,0 0-1,-1 1 0,2-1 0,-1 1 0,0 0 1,1 0-1,-1 0 0,1 0 0,1 0 0,-3 6 0,-1 4-69,1 0 0,1 0 0,-3 21 1,6-30-53,-1-1 1,1 1 0,-1-1 0,1 1-1,1-1 1,-1 1 0,1-1 0,-1 1-1,1-1 1,1 0 0,-1 1 0,0-1 0,1 0-1,4 8 1,-3-9-7,1-1 0,-1 1 0,0-1 0,1 0 0,-1 0 0,1 0 0,0-1 0,0 1 0,-1-1 0,1 0 0,0 0 0,0 0 0,0 0 0,0-1 0,8 1 0,4-1-204,0-1-1,26-3 1,-33 2 74,-1 0 1,1 0-1,-1-1 0,1 0 1,-1-1-1,0 0 1,-1 0-1,1 0 1,-1-1-1,10-8 0,-13 9-83,0 0 0,0 1-1,0-1 1,0-1-1,-1 1 1,1-1-1,-1 1 1,-1-1 0,1 0-1,0 0 1,-1 0-1,0 0 1,-1 0-1,1-1 1,-1 1 0,0 0-1,1-10 1,-2 9-325,1 1 0,-2-1 0,1 1 0,0-1 0,-1 1 0,0-1 0,0 1 0,-1 0 0,1-1 1,-1 1-1,-1 0 0,1 0 0,-1 0 0,1 0 0,-1 1 0,-1-1 0,1 1 0,-7-7 0,8 9-27,-1 0 0,1 0-1,0 0 1,0 0 0,0-1 0,0 1-1,0-1 1,0 1 0,1-1 0,-1 0-1,1 0 1,0 1 0,0-1-1,0 0 1,-1-4 0,2 3-976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44 48,'5'-4'257,"0"1"0,0-1-1,-1 0 1,0 0 0,6-6 0,-4-5 8588,-15 15-4138,-9 2-2197,11 1-1697,0 1-1,0 0 1,1 0 0,-11 9 0,-13 9 531,24-19-1273,0 1 0,0-1 0,1 1 0,0 0 1,-1 0-1,2 1 0,-1-1 0,0 1 1,1 0-1,0 1 0,0-1 0,0 1 0,1-1 1,0 1-1,0 0 0,0 0 0,1 1 1,0-1-1,0 1 0,1-1 0,-1 1 0,1 11 1,35-18 170,-29-1-209,-1 0 0,0 0-1,1-1 1,-1 1-1,0-1 1,0 0 0,0-1-1,0 1 1,0 0-1,-1-1 1,5-4-1,35-40 728,-13 12 843,-27 33-1392,1-2 311,0-1 1,0 1-1,0 0 1,0-1 0,0 0-1,-1 0 1,0 0-1,3-6 1,-6 35-356,0-12-168,0 0 0,0 0 0,-1 0-1,0 0 1,-4 16 0,2-19-248,1 1-1,0 0 1,1 0-1,0 0 1,0-1-1,2 19 1,0-6-4403,25-20-10924,-22-2 14054,1-1 1193,0 1-1,0-1 1,-1 1 0,1-1-1,0-1 1,0 1-1,-1-1 1,1 0 0,-1 0-1,1 0 1,-1-1 0,0 1-1,0-1 1,0 0 0,-1 0-1,1 0 1,0-1 0,-1 1-1,0-1 1,0 0 0,0 0-1,4-8 1,-3 4 1399,0 0 0,0-1-1,0 0 1,3-14 0,-2-7 6589,-3 1 4351,-18 63-8374,12-20-3503,1 0 1,1 0-1,0 1 0,1-1 1,1 1-1,0 0 1,4 25-1,-4-38-214,1 0-1,-1 0 0,1 0 1,0 0-1,0 0 1,0 0-1,0 0 1,0 0-1,0 0 1,1-1-1,-1 1 1,1 0-1,-1-1 0,1 1 1,-1-1-1,1 1 1,0-1-1,0 0 1,0 0-1,0 0 1,0 0-1,0 0 1,0 0-1,0 0 0,0-1 1,0 1-1,0-1 1,0 1-1,1-1 1,-1 0-1,0 0 1,0 0-1,0 0 1,1-1-1,-1 1 1,0 0-1,3-2 0,0 1 106,0-1-1,0 1 0,-1-1 0,1 0 1,0-1-1,-1 1 0,0-1 0,0 0 1,0 0-1,0 0 0,0-1 0,0 1 1,-1-1-1,0 0 0,5-7 0,-5 7 206,-1-1-1,0 1 0,0-1 0,0 0 0,-1 0 1,1 0-1,-1 0 0,-1 0 0,1 0 0,0 0 1,-1 0-1,0 0 0,-1 0 0,1 0 0,-1 0 1,0 0-1,-1-6 0,0 7-249,0-1 1,0 1-1,0 0 0,-1-1 0,0 1 1,0 0-1,0 1 0,0-1 0,0 0 1,-1 1-1,1 0 0,-1 0 1,0 0-1,0 0 0,0 1 0,0-1 1,-1 1-1,1 0 0,-1 0 0,1 1 1,-1-1-1,0 1 0,1 0 0,-1 1 1,0-1-1,0 1 0,-7 0 0,-11 0-5210,9 0-3904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0 640,'-1'30'15742,"0"6"-9500,-3 55-1181,4-11-1671,0 111-3016,6-215-19570,-6 22 17780,0-14-3338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0 128,'0'0'848,"1"9"4637,1 26-2913,-1-23-2230,-1 0-1,-1-1 1,0 1-1,-4 15 1,1-10 80,0 1 0,-1 34 0,-1 6 486,3-29-562,1 53 1,2-62-287,0-20-83,0 0 0,0 0 0,0 0 0,1 0 0,-1 0 0,0 1 0,0-1 0,0 0 0,0 0 0,0 0 1,0 0-1,1 0 0,-1 0 0,0 0 0,0 0 0,0 0 0,0 0 0,1 0 0,-1 0 0,0 0 0,0 0 1,0 0-1,0 0 0,0 0 0,1 0 0,-1 0 0,0 0 0,0 0 0,0 0 0,0 0 0,1 0 0,-1 0 1,0 0-1,0 0 0,0 0 0,0 0 0,0 0 0,1 0 0,-1 0 0,0-1 0,0 1 0,0 0 0,0 0 1,0 0-1,0 0 0,0 0 0,0-1 0,0 1 0,1 0 0,-1 0 0,0 0 0,0 0 0,0 0 0,0-1 1,7-7-1794,-7-28-5108,0 21 3304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16 451 384,'-15'0'14903,"16"3"-13815,0 0-896,1-1 0,-1 1-1,1-1 1,0 0-1,0 0 1,-1 0 0,1 0-1,1 0 1,-1 0-1,0 0 1,0-1 0,1 1-1,-1-1 1,1 1-1,-1-1 1,1 0 0,-1 0-1,1 0 1,0-1-1,0 1 1,-1-1 0,1 1-1,0-1 1,0 0-1,0 0 1,2 0 0,28 0 622,-22 1-739,0 0 0,0-1 0,0 0 0,0-1 0,0 0 0,0-1-1,0-1 1,0 1 0,15-7 0,52-25 6,-60 28 6,-1-1 0,0 0 0,0-2 0,0 0 1,-1-1-1,17-13 0,3-6 150,-27 23-200,0-1-1,-1 0 0,0 0 0,0-1 0,0 0 1,10-15-1,56-81 9,-69 97-42,-1-1 0,0 0 0,0 0 0,4-12 0,-3 6 20,-3 8-8,-1 1 1,0-1 0,-1 0 0,1 0 0,-1 0 0,0 0 0,0 1 0,-2-8 0,1-12-127,1 24 126,0 0 0,0 0 0,0 1 0,0-1 1,0 0-1,0 0 0,0 0 0,0 0 1,0 1-1,-1-1 0,1 0 0,0 0 1,0 1-1,-1-1 0,1 0 0,-1 0 0,1 1 1,0-1-1,-1 0 0,1 1 0,-1-1 1,0 0-1,0 0 0,-21-1 540,8 2-510,5 3-1,0-1 0,1 1 0,-1 0 0,1 1 0,-12 6 0,19-9-46,-61 50 285,56-47-261,1-1 1,0 0-1,1 1 1,-1 0-1,1 0 1,0 1-1,0-1 1,0 1 0,0 0-1,-5 9 1,5 0-15,4-11 3,-1 0 0,0 0 0,0 0 1,0-1-1,0 1 0,0 0 0,-1-1 0,1 1 1,-3 3-1,1-2 16,0 0 0,1 1-1,-1-1 1,1 1 0,1-1 0,-1 1 0,0 0 0,1 0 0,-1 8 0,-3 8 93,3-9-28,1 1 1,-1-1-1,2 1 0,0-1 0,2 15 0,-1 10 97,-1-34-157,0 1 1,1 0-1,-1-1 1,1 1-1,-1 0 1,1-1 0,0 1-1,0-1 1,1 1-1,-1-1 1,1 0-1,0 1 1,0-1-1,0 0 1,0 0-1,0 0 1,1 0-1,-1-1 1,1 1-1,0-1 1,-1 1-1,1-1 1,5 2-1,4 3 67,1-2-1,0 0 1,0-1-1,27 6 0,-12-3 60,-10-4 108,-1-1 0,1-1 1,0-1-1,26-2 0,2 0 625,-19 3-450,21-1 132,-45 0-572,0 0 0,-1-1-1,1 1 1,0-1-1,-1 1 1,1-1 0,0 0-1,-1 0 1,1-1-1,-1 1 1,1 0-1,2-3 1,33-7-4672,-32 7 2717,-1-1 0,1 0 0,-1 0 0,0 0 1,0-1-1,0 1 0,-1-1 0,6-11 1,-3-6-2554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48,'0'0'4589,"0"0"-4421,-1-1 0,1 1 0,0-1 0,0 1 0,0-1 0,0 1 0,0-1 0,0 0 0,0 1 1,0-1-1,0 1 0,0-1 0,0 1 0,1-1 0,-1 1 0,0-1 0,0 1 0,0-1 0,1 1 0,-1-1 0,0 1 0,1-1 1,8 0 720,-9 1-816,1 0 0,-1 0 0,0 0 0,1 0 0,-1 0 0,1 0 0,-1 0 0,0 0 0,1 0 0,-1 0-1,1 0 1,-1 0 0,1 0 0,-1 0 0,0 0 0,1 0 0,-1 0 0,1 0 0,-1-1 0,0 1 0,1 0 0,-1 0 0,0-1 0,1 1 0,-1 0 0,0 0 0,1-1 0,-1 1 0,0 0 0,0-1 0,1 1 0,-1 0 0,0-1 0,0 1 0,0-1 0,0 1 0,1 0 0,-1-1-1,0 1 1,0-1 0,0 0 0,0 1 35,0-1 0,0 1 0,0-1 0,0 1-1,1 0 1,-1-1 0,0 1 0,0-1-1,0 1 1,1 0 0,-1-1 0,0 1 0,1-1-1,-1 1 1,0 0 0,1-1 0,-1 1 0,0 0-1,1 0 1,-1-1 0,0 1 0,1 0 0,-1 0-1,1 0 1,-1-1 0,1 1 0,-1 0-1,0 0 1,1 0 0,-1 0 0,1 0 0,-1 0-1,1 0 1,-1 0 0,10 1 8498,-9-1-8494,-1 0 0,0 0 0,0 0 0,1 0 0,-1 0 0,0-1 0,0 1 0,1 0 0,-1 0 0,0 0 0,1 0 0,-1 0 0,0 0 0,0 1 0,1-1 0,-1 0 0,0 0 0,0 0 0,1 0 0,-1 0 0,0 0 0,0 0 0,1 0 0,-1 1 0,0-1 0,0 0 0,1 0 0,-1 0 0,0 1 0,0-1 0,0 0 0,0 0-1,1 1 1,2 4 126,0 0 0,-1 0-1,0 0 1,1 1-1,-2-1 1,1 1 0,-1-1-1,1 7 1,7 21 227,2-1-310,1-1 0,18 31 0,-27-58-150,0 0 1,0 0 0,0-1 0,1 1 0,-1-1 0,6 4 0,7 7 91,-12-13-65,-1 0 0,1 0-1,0-1 1,0 1 0,0-1-1,-1 0 1,1 0 0,0 0-1,0 0 1,4-1 0,4 0 188,-8 1-203,1-1 0,-1 0 1,0 0-1,0 0 1,0 0-1,0 0 1,0-1-1,0 0 1,0 0-1,0 0 0,-1 0 1,1 0-1,5-5 1,6-7 7,23-26 0,7-6 30,-28 29-55,0-1 0,-1 0 0,-1 0 0,0-2 0,21-38 0,-33 31 0,-4 21 0,0 17 0,1 256 0,0-260 0,1 1 0,0-1 0,0 0 0,1 1 0,0-1 0,0 0 0,1 0 0,-1-1 0,2 1 0,5 9 0,0 2 0,-7-15 0,0-1 0,0 1 0,0-1 0,0 0 0,0 1 0,1-1 0,-1 0 0,5 3 0,4 3 0,-8-7 0,-1 0 0,1 0 0,0 0 0,-1 0 0,1-1 0,0 1 0,-1-1 0,1 1 0,0-1 0,-1 0 0,1 0 0,0-1 0,-1 1 0,4-1 0,6 0 0,-7 2 0,1-1 0,0 0 0,0 0 0,0-1 0,-1 1 0,1-1 0,0 0 0,-1-1 0,1 1 0,-1-1 0,1 0 0,-1-1 0,0 1 0,0-1 0,0 0 0,8-7 0,-6 4 50,21-20-1457,-23 10-2793,-11-2-4252,-13 2 1590,-10 2 937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1 544,'-18'0'2239,"16"0"-2006,1 1 0,0-1 0,0 1 0,0 0 0,0-1 0,0 1 0,0 0 0,0 0 0,1 0 0,-1 0 0,0 0 0,0 0 0,1 0 0,-1 0 0,1 0 0,-1 0 0,1 0 0,-1 0 0,1 0 0,-1 1 0,1-1 0,0 0 0,0 0 0,0 0 0,0 1 0,0-1 0,0 0 0,0 0 0,0 2 0,1 56 1760,-1-37-1084,0 269 2631,2-290-3318,0 0 0,1 0-1,-1-1 1,0 1 0,0-1-1,0 0 1,1 1-1,-1-1 1,0 0 0,0 0-1,0 0 1,1-1 0,2 0-1,-2 0-38,-1-1 0,0 0 0,0 1 0,1-1 0,-1 0 0,0 0 0,-1 0-1,1 0 1,0-1 0,2-3 0,10-12 558,16-10-264,2 2 0,0 0 0,2 3 1,38-22-1,-56 37-407,-8 3-46,1 0-1,1 0 0,-1 1 0,1 0 0,-1 1 0,1 0 0,0 0 1,0 1-1,0 0 0,20 0 0,-29 2-295,0 0-1,0 0 1,1-1-1,-1 1 1,0 0-1,0-1 1,0 1 0,0-1-1,0 1 1,0-1-1,0 1 1,0-1-1,0 0 1,0 1-1,0-1 1,-1 0 0,1 0-1,0 0 1,0 0-1,-1 0 1,1 0-1,0 0 1,0-1 0,2-2-1591,-1-18-11375,6 20 11696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0 512,'-12'0'617,"9"0"194,-12 3 8289,15 10-6856,-1-4-128,1-1 0,0 0 0,1 1 0,0-1 0,2 9 0,8 5 181,2-5-24,-10-13-2051,0 0 0,0 0-1,0 0 1,0 0 0,1-1-1,-1 1 1,1-1 0,0 0-1,6 4 1,12 4-222,-19-9 0,0 0 0,0 0 0,0-1 0,0 1 0,0-1 0,0 0 0,1 0 0,-1 0 0,1 0 0,-1 0 0,7 0 0,197-1 0,-207 0 0,1 0 0,-1 0 0,1 0 0,-1 0 0,1 0 0,-1 0 0,1 0 0,-1 0 0,1-1 0,-1 1 0,1 0 0,-1 0 0,1 0 0,-1 0 0,0-1 0,1 1 0,-1 0 0,1-1 0,-1 1 0,1 0 0,-1-1 0,0 1 0,1 0 0,-1-1 0,0 1 0,1 0 0,-1-1 0,1-16-6342,-1 9 521,-2 1 292,-7 1 2331,3 2 987,2-9-2285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80 624,'0'0'675,"-18"0"2252,17 0-2644,1 1 1,-1-1 0,0 0-1,0 1 1,1-1-1,-1 0 1,0 1-1,1-1 1,-1 1 0,0 0-1,1-1 1,-1 1-1,1-1 1,-1 1-1,1 0 1,-1-1-1,1 1 1,-1 0 0,1 0-1,0-1 1,-1 1-1,1 0 1,0 0-1,0-1 1,0 1-1,-1 0 1,1 0 0,0 0-1,0 0 1,0-1-1,1 3 1,-1 39 1235,0-23-715,2-3-455,0-1 0,1 0 0,0 0 0,1 0 0,11 25 0,-14-37-252,0 1-1,0-1 1,-1 1-1,1 0 1,-1-1-1,0 1 0,0-1 1,-2 7-1,2-3-22,0-5 6,1-2-41,1 1 11,-1-1 0,1 0 0,-1 0 0,0 0 0,1 0 0,-1 0 0,1-1-1,-1 1 1,0 0 0,1-1 0,1 0 0,9-27 9,2 1-1,27-43 1,-22 43-62,45-48 1,-38 45-17,-20 22 2,0 0 0,1 1 1,0 0-1,0 0 0,1 0 0,14-8 1,-21 14 15,0 0 0,0 0 0,0 1 0,0-1 0,1 0 0,-1 1 0,0 0 0,0-1 0,1 1 0,-1-1 0,0 1 0,1 0 0,-1 0 0,0 0 0,1 0 0,-1 0 0,0 0 0,1 0 0,-1 1 0,0-1 0,1 0 0,-1 1 0,0-1 0,0 1 0,1-1 0,-1 1 0,0-1 0,0 1 0,0 0 0,0 0 0,0 0 0,0 0 0,0 0 0,0 0 0,0 0 0,0 0 0,0 0 0,-1 0 0,1 0 0,0 0 0,-1 1 0,1-1 0,-1 0 0,1 0 0,-1 1 0,0-1 0,1 3 0,1 7-7,0 0-1,0 0 0,-2 0 1,1 16-1,-1-24 9,1 26 1,2-1-1,1 0 1,11 42 0,-15-70 12,0 1 1,0 0-1,0 0 1,0-1 0,0 1-1,0 0 1,1 0 0,-1-1-1,0 1 1,1 0-1,-1-1 1,0 1 0,1-1-1,-1 1 1,1 0 0,-1-1-1,1 1 1,-1-1-1,1 1 1,0-1 0,-1 1-1,1-1 1,-1 0 0,1 1-1,0-1 1,0 0 0,-1 1-1,1-1 1,0 0-1,-1 0 1,1 0 0,0 0-1,0 0 1,-1 1 0,1-1-1,0-1 1,0 1-1,-1 0 1,1 0 0,0 0-1,1-1 1,6 1 118,-6 0-97,0 0 0,0-1 1,0 0-1,0 1 0,0-1 0,-1 0 1,1 0-1,0 0 0,0 0 0,-1 0 1,1 0-1,0 0 0,-1 0 0,0-1 1,1 1-1,-1-1 0,0 1 0,1-1 1,1-3-1,20-39 200,-17 30-151,2 2-68,0 0-1,0 1 0,1 0 1,1 1-1,0-1 0,0 2 1,1 0-1,0 0 0,1 1 1,0 0-1,13-7 0,-22 14-16,0-1 0,0 1-1,0 0 1,0 0-1,1 0 1,-1 0-1,0 0 1,0 1-1,1-1 1,-1 1 0,0 0-1,1 0 1,-1 0-1,0 0 1,0 1-1,1-1 1,-1 1-1,0 0 1,0 0 0,0 0-1,0 0 1,0 1-1,3 1 1,-2 0 58,0 1 1,-1-1-1,0 1 1,0-1-1,0 1 0,0 0 1,0 0-1,-1 0 1,0 0-1,0 0 1,0 1-1,0-1 0,-1 1 1,0-1-1,0 1 1,1 5-1,28 122 1648,-10-82-1270,-15-48-649,6-4-4868,-9-1 4375,0 0 0,0 1 1,0-1-1,0-1 0,0 1 0,-1 0 0,0 0 0,2-4 1,10-20-3362,3 5 840,4 0 600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341 134 144,'2'-1'167,"-1"0"0,1 0 0,0 0 0,0 0 0,-1 0 0,1 0 1,-1 0-1,1 0 0,-1 0 0,1-1 0,-1 1 0,0-1 0,1 1 0,-1-1 0,0 1 0,0-1 0,0 0 0,-1 0 0,1 1 0,0-1 0,-1 0 0,1 0 1,-1 0-1,1 0 0,-1 0 0,0 0 0,0 0 0,0-2 0,-34-2 6916,26 4-6185,-7-2 1113,0 1 0,-1 0 1,-29-2-1,-59 5 5080,2 0-3967,100 1-3108,1-1 0,-1 1 0,1-1 0,-1 1 0,1 0 0,0 0 0,-1 0-1,1 0 1,0 0 0,-1 0 0,1 0 0,0 0 0,0 0 0,0 1 0,0-1 0,0 0-1,0 1 1,1-1 0,-1 1 0,0-1 0,1 1 0,-1-1 0,1 1 0,-1-1 0,1 1-1,0 0 1,0-1 0,-1 1 0,2 1 0,-5 55-16,4-57 4,-1 13-17,1-6-41,0 1 1,0-1-1,1 0 1,3 14-1,-3-19 14,0-1-1,0 1 0,0-1 1,0 1-1,1-1 1,-1 1-1,1-1 0,0 0 1,-1 1-1,1-1 0,0 0 1,0 0-1,1 0 0,-1-1 1,0 1-1,6 2 0,-4-1-49,1-1-1,0 1 0,1-1 1,-1 0-1,0-1 0,1 1 0,-1-1 1,0 0-1,1 0 0,0-1 1,7 0-1,-11 0 78,28 1-412,51-7 1,-71 4 399,1 0 0,-1-1 0,0 0 0,0-1 1,-1 0-1,1 0 0,-1-1 0,14-9 0,-5 1 39,0-2 0,-1 0 0,-1-1 0,18-23 1,50-76 622,-63 85-254,-21 31-377,0-1 0,0 0 0,0 0 1,0 0-1,0 0 0,0 0 0,0 0 0,0 1 0,0-1 0,0 0 0,0 0 0,0 0 0,0 0 0,0 0 0,0 0 0,0 1 0,0-1 0,0 0 0,0 0 1,0 0-1,0 0 0,0 0 0,0 0 0,0 0 0,0 1 0,0-1 0,1 0 0,-1 0 0,0 0 0,0 0 0,0 0 0,0 0 0,0 0 0,0 0 1,0 0-1,1 0 0,-1 0 0,0 0 0,0 0 0,0 0 0,0 0 0,0 0 0,0 0 0,1 0 0,-1 0 0,0 0 0,0 0 0,0 0 0,0 0 0,0 0 1,0 0-1,1 0 0,-1 0 0,0 0 0,0 0 0,0 0 0,0 0 0,0 0 0,0 0 0,0 0 0,0 0 0,1-1 0,-1 1 0,0 0 0,0 0 0,0 0 1,0 0-1,0 0 0,0-1 0,3 21 83,-3 31-142,0-44 131,0 233-89,0-238 12,0-1 0,1 0-1,-1 1 1,0-1 0,0 0-1,1 1 1,-1-1 0,1 0-1,-1 1 1,1-1-1,-1 0 1,1 0 0,0 0-1,0 0 1,-1 0 0,1 0-1,0 0 1,0 0 0,0 0-1,0 0 1,0 0-1,1 0 1,-1-1 0,1 2-1,2 0-88,0-1 0,0 1-1,1-1 1,-1 0-1,0 0 1,0-1 0,1 1-1,4-1 1,-1 0-327,0 0 0,1-1 0,-1 1 0,0-2 0,0 1 0,0-1 0,0-1 0,14-5 0,-11 0-1136,-1 1 0,1-2 0,11-11-1,3-4-2986,-24 24 4150,1-1 0,-1 0 0,0 0 0,0-1 0,0 1 0,0 0 0,0 0 0,0 0 0,0-1 0,0 1 0,0-1 0,-1 1 0,1 0 0,0-1 1,-1 1-1,1-1 0,-1 1 0,0-1 0,0 0 0,1 1 0,-1-1 0,0 1 0,-1-4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30 368,'-12'-10'14529,"12"137"-7456,0 68 1584,6-197-8182,-3-2-413,-1 1 1,0-1-1,0 0 0,0 0 0,-1 0 0,0 0 0,1 0 0,-1 0 1,0 0-1,0-5 0,9-30 252,-4 27-303,0 1 0,1 0-1,0 0 1,1 0 0,16-16 0,52-43-89,-69 64 63,1 1-1,0 1 1,0-1 0,12-4 0,25-14-27,-39 19 68,-1 0-1,1 1 0,0 0 1,0 0-1,0 0 0,0 1 1,0-1-1,0 2 0,1-1 1,-1 1-1,10-1 0,-13 2-11,0-1-1,-1 1 0,1-1 0,-1 1 0,1-1 0,0 0 0,-1 0 0,0 0 0,4-1 1,-4 0-8,1 1 1,-1 0-1,1 0 1,-1 0 0,1 0-1,0 1 1,-1-1 0,1 1-1,4-1 1,76 1 276,-82 1-283,0-1 1,0 0-1,1 1 1,-1-1-1,0 1 0,0-1 1,1 1-1,-1-1 1,0 1-1,0 0 1,0 0-1,0 0 1,0-1-1,0 1 1,0 0-1,0 0 1,-1 0-1,1 1 0,0-1 1,-1 0-1,1 0 1,0 0-1,-1 0 1,1 1-1,-1-1 1,0 0-1,0 0 1,1 1-1,-1-1 1,0 3-1,4 55-2,-3-28 3,5 4-1,-1 0 0,4 63 0,-10-94 0,1 1 0,0 0 0,0-1 0,0 1 0,1 0 0,0-1 0,0 1 0,0 0 0,0-1 0,0 0 0,1 1 0,0-1 0,0 0 0,0 0 0,1 0 0,0 0 0,-1 0 0,7 6 0,-8-10 0,0 1 0,0 0 0,0-1 0,1 1 0,-1-1 0,0 0 0,1 1 0,-1-1 0,0 0 0,1 0 0,-1 0 0,0 0 0,1 0 0,-1 0 0,0 0 0,1 0 0,-1-1 0,0 1 0,1 0 0,-1-1 0,0 1 0,1-1 0,-1 1 0,0-1 0,0 0 0,0 0 0,0 1 0,0-1 0,0 0 0,0 0 0,0 0 0,0 0 0,0 0 0,0 0 0,-1 0 0,2-3 0,12-40-3645,10-22-14715,-16 53 14615,5 10 522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31 304,'0'0'1169,"0"-30"4759,0 91 11170,0 6-8774,0-1-6156,0 126-6435,0-111 6310,7-33-2043,-7-46 0,1 1 0,0 0 0,0-1 0,0 1 0,0 0 0,0-1 0,1 0 0,-1 1 0,1-1 0,-1 0 0,1 0 0,0 1 0,0-1 0,2 1 0,-1-1 0,-1 0 0,0 0 0,0 0 0,1 0 0,-1 1 0,-1-1 0,1 1 0,2 4 0,-3-6 0,-1 1 0,1-1 0,0 1 0,0-1 0,0 0 0,0 1 0,0-1 0,0 0 0,0 0 0,0 0 0,0 0 0,1 0 0,-1 0 0,0 0 0,1 0 0,-1 0 0,1 0 0,-1-1 0,1 1 0,-1-1 0,1 1 0,-1-1 0,1 1 0,3-1 0,15 0 0,1-1 0,22-4 0,-36 4 0,1-1 0,-1 0 0,1 0 0,-1-1 0,0 0 0,0 0 0,0-1 0,12-8 0,-14 9-10,0 0 0,0-1 1,-1 0-1,1 0 0,-1 0 0,0 0 1,0 0-1,-1-1 0,1 0 0,-1 0 0,0 0 1,0 0-1,-1-1 0,3-6 0,-1 2-1538,-1-1 0,-1 1 0,3-16 0,-4-14-12296,0 39 13481,-1 1-1,0-1 1,0 1-1,0-1 1,0 0-1,0 1 1,0-1 0,0 1-1,0-1 1,0 0-1,0 1 1,0-1-1,0 1 1,-1-1-1,1 1 1,0-1-1,0 1 1,-1-1-1,1 0 1,0 1-1,-1 0 1,1-1-1,0 1 1,-1-1-1,1 1 1,-1-1-1,-7 0-717,5 1-592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29 672,'1'-3'502,"1"1"-1,-1 0 0,1 0 1,-1 1-1,1-1 1,0 0-1,0 1 0,0-1 1,0 1-1,0-1 0,0 1 1,0 0-1,0 0 0,0 0 1,1 0-1,-1 0 1,1 0-1,-1 1 0,0-1 1,1 1-1,-1 0 0,1-1 1,-1 1-1,1 0 1,-1 1-1,1-1 0,-1 0 1,1 1-1,3 1 0,3 0 347,-1 0 1,0 0-1,0 1 0,-1 0 0,1 1 0,0-1 0,12 11 0,-13-9-249,0 1 0,-1 0 0,0 1 0,0-1-1,0 1 1,-1 0 0,0 1 0,0-1 0,-1 1 0,0 0-1,-1 0 1,0 1 0,4 13 0,-2 3-128,-2-1 0,0 1 1,-2 41-1,-2-57-471,-1 0 0,0-1 0,0 1 0,-1 0 0,0-1 0,0 1 0,-1-1 0,-1 0 0,1 0 0,-1-1 0,0 1 0,-1-1 0,0 0 0,0-1 0,-11 10 0,2-7 863,-3-5-3531,3-9-5082,9-12-6634,6 6 10166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65 272,'-2'-1'217,"-1"-1"1,0 1-1,0 0 0,0 0 1,1 1-1,-1-1 0,0 1 0,-5-1 1,2-5 1799,3 3-2450,2 3 811,1-1 0,-1 1-1,0-1 1,1 0 0,-1 1 0,0-1-1,1 0 1,-1 1 0,1-1 0,-1 0-1,1 0 1,-1 0 0,3-13 11781,10 10-9990,6 5 1213,21-2 1486,-1-7-3418,-21 4-1448,1 1 0,0 0 1,0 1-1,0 1 0,1 1 0,25 3 0,9-1-1,-45-2 4727,0 0-6632,28 0-27906,-21 0 26958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104 291 912,'-3'-2'1094,"-9"-4"74,10 5-729,0 0 0,0 0 0,0 0 0,0 0 0,-1 0 0,1 0-1,0 1 1,-1-1 0,1 1 0,0-1 0,-1 1 0,1 0 0,-3 0 0,-30 3 8093,33-1-7811,0-1 0,0 1 0,0 0 0,0 0 0,1 0 0,-1 0 0,1 0 0,0 0 0,-1 0 0,0 6 4184,2-4-3174,0 5-1279,-1-5-357,1 0 1,0 0-1,1 0 1,-1 0-1,1 0 0,1 7 1,-1-9-99,0-1 0,0 1 0,0 0 0,1-1 0,-1 1 0,0-1 0,1 1 0,-1-1 0,0 1 0,1-1 1,0 0-1,-1 0 0,1 0 0,0 0 0,0 0 0,2 1 0,2-1 3,0 1 0,1-1 0,-1 0 0,0-1 0,1 0 0,-1 0 0,0 0 0,9-2 0,8 1 0,111 1 0,-129 0 0,0-1 0,0 0 0,-1 0 0,1 0 0,0-1 0,0 1 0,-1-1 0,1 0 0,-1-1 0,0 1 0,0-1 0,7-4 0,45-46 0,-52 49 0,0 0 0,-1-1 0,1 0 0,-1 0 0,0 0 0,0 0 0,-1-1 0,1 1 0,-1-1 0,-1 1 0,1-1 0,-1 0 0,2-9 0,-1-9 0,-2-45 0,-1 34 0,1 32 0,-1 1 0,1-1 0,-1 0 0,0 1 0,1-1 0,-1 1 0,0 0 0,-1-1 0,1 1 0,0 0 0,-1 0 0,1 0 0,-4-4 0,4 5 0,0-1 0,-1 0 0,1 1 0,0-1 0,0 0 0,0 0 0,0 0 0,0 0 0,0 0 0,0 0 0,1 0 0,-1 0 0,1-2 0,-1 2 0,1 1 0,0 0 0,-1 0 0,1 0 0,-1 0 0,1 0 0,-1 0 0,1 0 0,-1 0 0,0 0 0,0 0 0,1 0 0,-1 0 0,0 0 0,0 0 0,0 1 0,0-1 0,0 0 0,0 1 0,0-1 0,0 0 0,0 1 0,0 0 0,-1-1 0,1 1 0,0 0 0,0-1 0,0 1 0,0 0 0,-1 0 0,-1 0 0,-48-1 0,37 2 0,12-1 0,-1 1 0,1-1 0,-1 1 0,1 0 0,0 0 0,-1 0 0,1 0 0,0 0 0,0 0 0,-1 1 0,1-1 0,0 1 0,0-1 0,-2 4 0,-29 33 0,21-23 0,2-3 0,-84 103 0,91-110 0,1-1 0,0 1 0,0 0 0,0 0 0,0-1 0,1 1 0,0 0 0,0 0 0,0 11 0,1 51 0,2-29 0,-2-36 0,0 0 0,0 0 0,0-1 0,0 1 0,1 0 0,-1-1 0,0 1 0,1 0 0,0-1 0,-1 1 0,1-1 0,0 1 0,0 0 0,0-1 0,0 0 0,0 1 0,0-1 0,0 0 0,0 1 0,0-1 0,1 0 0,-1 0 0,1 0 0,-1 0 0,0 0 0,1-1 0,0 1 0,-1 0 0,1-1 0,-1 1 0,3 0 0,17 9 0,-11-5 0,0 0 0,0-1 0,1 0 0,-1-1 0,1 0 0,0 0 0,22 1 0,4-2 0,40-3 0,-16-1 0,0 2-285,32 0 564,-33 0-7455,-58-9 216,-2 4 5688,0 1 0,0 0 0,0 0 1,0 0-1,-1 0 0,-1-7 0,-10-4-3456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0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16 784,'0'-1'130,"0"1"-1,0-1 1,0 0-1,0 1 1,0-1 0,0 1-1,0-1 1,-1 0-1,1 1 1,0-1-1,0 1 1,-1-1-1,1 0 1,0 1-1,-1-1 1,1 1-1,-1-1 1,1 1-1,0-1 1,-1 1 0,1 0-1,-1-1 1,1 1-1,-1 0 1,0-1-1,1 1 1,-1 0-1,1-1 1,-1 1-1,0 0 1,1 0-1,-1 0 1,1 0 0,-1 0-1,0 0 1,1 0-1,-1 0 1,0 0-1,1 0 1,-1 0-1,0 0 1,-14 1 12883,6 3-8720,8 24-2554,0-9-901,1 0 0,1 0-1,6 33 1,-3-27-616,-2 0 0,0 0-1,-3 39 1,0-22-44,1-41-171,0 0 0,0 0 0,0 1 0,0-1 1,0 0-1,0 0 0,1 0 0,-1 0 0,0 0 1,1 0-1,-1 0 0,1 0 0,-1 0 0,1 0 1,-1 0-1,2 1 0,0 1 23,-2-3-18,0 1 1,0-1 0,0 0 0,0 1 0,0-1 0,0 0-1,0 0 1,0 1 0,1-1 0,-1 0 0,0 1-1,0-1 1,0 0 0,1 0 0,-1 0 0,0 1 0,0-1-1,1 0 1,-1 0 0,0 0 0,1 1 0,-1-1 0,0 0-1,0 0 1,1 0 0,-1 0 0,0 0 0,1 0-1,-1 0 1,0 0 0,1 0 0,-1 0 0,0 0 0,1 0-1,-1 0 1,0 0 0,1 0 0,-1 0 0,0 0-1,1 0 1,-1 0 0,0 0 0,0 0 0,1-1 0,-1 1-1,0 0 1,1 0 0,-1 0 0,0-1 0,0 1-1,0 0 1,1 0 0,-1-1 0,0 1 0,10-13 1507,-8 8-1460,0 0 1,0 0-1,0 0 0,-1 0 1,0 0-1,0 0 1,0 0-1,-1-1 1,1 1-1,-1 0 0,-1-6 1,1 2-65,0 1 0,0-1-1,1 0 1,2-8 0,-1 11 4,0 1 0,1 0 0,-1 0 0,1 0 0,0 1 0,6-8 0,13-21 0,-20 28 0,0 0 0,0 0 0,1 0 0,0 0 0,0 0 0,0 0 0,0 1 0,1-1 0,0 1 0,0 0 0,0 0 0,0 1 0,1-1 0,-1 1 0,1 0 0,0 0 0,0 1 0,0-1 0,1 1 0,-1 0 0,0 0 0,1 1 0,-1 0 0,1 0 0,-1 0 0,10 0 0,150 1 0,-159 1 0,0 1 0,0-1 0,-1 1 0,1 0 0,0 0 0,-1 0 0,0 1 0,1 0 0,-1 0 0,0 1 0,-1-1 0,1 1 0,0 0 0,-1 0 0,4 6 0,-4-7 2559,1-2-3497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394 374 560,'1'-3'308,"-1"1"1,0-1-1,0 0 0,-1 0 0,1 0 1,-1 0-1,1 1 0,-1-1 0,0 0 1,0 0-1,0 1 0,0-1 0,0 1 1,-1-1-1,1 1 0,-1-1 0,0 1 1,0 0-1,0 0 0,0 0 0,0 0 0,0 0 1,0 0-1,-1 1 0,1-1 0,0 1 1,-4-2-1,-19-4 3139,22 5-2894,0 1-1,1 0 1,-1-1 0,0 1 0,0 1 0,0-1 0,-1 0 0,1 1-1,0-1 1,0 1 0,-5 0 0,-47 1 5267,32 0-3964,17 0-1528,1 0 0,-1 0 0,1 0 0,0 1-1,-1 0 1,1 0 0,0 0 0,0 0 0,1 1-1,-1 0 1,0 0 0,-5 5 0,-49 47 1165,55-51-1450,-17 15-25,-15 19-14,34-35-4,0-1 0,0 1 0,1 0-1,-1 0 1,1 0 0,-1 1 0,1-1 0,0 0 0,1 0 0,-1 1 0,0-1 0,0 7 0,1 8 0,-1-16 0,1 1 0,0-1 0,0 1 0,0 0 0,0-1 0,0 1 0,1-1 0,-1 1 0,2 3 0,-1-5 0,-1 0 0,1 0 0,0-1 0,0 1 0,0 0 0,0 0 0,0-1 0,0 1 0,0 0 0,0-1 0,0 1 0,0-1 0,0 1 0,0-1 0,1 0 0,-1 1 0,0-1 0,0 0 0,0 0 0,1 0 0,-1 0 0,0 0 0,0 0 0,2 0 0,24 0 0,-9 1 0,0-2 0,0 1 0,27-6 1,-38 4-2,0 0 1,-1 0-1,1-1 1,0 0-1,-1 0 1,0 0-1,1-1 1,-1 0-1,-1 0 1,1-1 0,-1 0-1,7-7 1,10-11 21,-6 7-159,-2 0 1,1-1-1,-2-1 0,20-34 1,-20 26 83,-1-1 0,-1 0 0,-1-1 1,-1 0-1,-2-1 0,5-34 1,-2 8 72,-7 43-89,0 1 0,-1-1-1,0-13 1,-1 55-9,0-15 110,0 0 0,-2 0-1,1-1 1,-4 19 0,-17 29 199,15-46-159,1-1 0,0 1-1,1 0 1,1 0 0,1 0 0,-2 19-1,4 164-110,0-197 43,1 0 0,-1 0 0,0 0 0,0 0 0,1-1 0,-1 1 0,1 0-1,0 0 1,0 0 0,-1-1 0,1 1 0,0 0 0,0-1 0,0 1 0,1-1 0,-1 1-1,0-1 1,1 0 0,1 2 0,0-1-12,1 0-1,-1 1 1,1-2 0,-1 1-1,1 0 1,0-1-1,0 0 1,0 1 0,4-1-1,-3 0-37,1 0-1,-1 0 0,0-1 0,1 0 1,-1 0-1,0 0 0,1-1 0,-1 0 0,0 0 1,1 0-1,-1-1 0,0 1 0,0-1 1,0-1-1,5-2 0,-1-1-262,36-33-2826,-42 37 2492,-1-1 0,0 0 0,0 1 0,0-1 0,0 0 0,-1 0 0,1 0 0,-1 0 0,0 0 0,1 0 0,-1 0 0,-1 0 0,1-1 0,0 1 0,-1-4 0,0 4-94,0 0 0,0 1 0,1-1 0,-1 1 0,1-1 0,-1 0 0,1 1 0,0-1 0,0 1 0,0-1 0,0 1 0,0 0 0,1-1 0,-1 1 0,4-4 0,7 4-2208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9 960,'-27'-4'1818,"13"1"757,-9 2 4979,0 3 10541,21 0-17169,-1 8-250,3-8-658,0 1 0,0-1-1,-1 0 1,1 0 0,-1 0 0,0 1-1,1-1 1,-1 0 0,-2 3 0,2-3-20,0 0 1,0 0-1,0 1 1,0-1-1,0 0 1,1 0-1,-1 1 1,1-1-1,-1 5 1,1-3 1,-1 1 0,1 0 0,-1 0 0,0 0 0,-3 8 0,2-9 0,0 1 0,1-1 0,0 1 0,0 0 0,0 8 0,1 99 0,0-111 0,1 1 0,-1-1 0,1 1 0,-1-1 0,1 1 0,0-1 0,-1 1 0,1-1 0,0 0 0,0 1 0,0-1 0,0 0 0,0 0 0,0 1 0,1-1 0,-1 0 0,0 0 0,0 0 0,1-1 0,-1 1 0,1 0 0,-1 0 0,1-1 0,-1 1 0,1-1 0,-1 1 0,1-1 0,-1 0 0,1 0 0,0 1 0,2-1 0,-3-1 0,0 1 0,-1 0 0,1 0 0,0 0 0,-1-1 0,1 1 0,0 0 0,0-1 0,-1 1 0,1-1 0,-1 1 0,1-1 0,0 1 0,-1-1 0,1 1 0,-1-1 0,1 1 0,-1-1 0,1 0 0,-1 1 0,0-1 0,1 0 0,-1 0 0,0 1 0,1-1 0,-1 0 0,0 0 0,0 1 0,0-1 0,0 0 0,0 0 0,0 0 0,1-32 0,-1 24 0,-2-47-3174,1 26-8505,5-61 0,1 69 8822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 1008,'-21'0'1809,"-1"0"977,-2 0 831,9 0 737,0 0 400,0 0 5411,-7 0-5891,31 0-4274,-3 0 0,10 0 0,-10 0-4482,3-8-961,6-6-5073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22 368,'0'-20'26418,"0"53"-20727,-1-19-5618,0 1-1,0 0 1,-6 18-1,5-20-72,0 0 0,1-1 0,1 1 0,0 0 0,0 0 0,4 16 0,-4-29 0,1 1 0,-1-1 0,0 0 0,1 1 0,-1-1 0,1 0 0,-1 1 0,1-1 0,-1 0 0,0 0 0,1 1 0,-1-1 0,1 0 0,-1 0 0,1 0 0,-1 0 0,1 0 0,-1 1 0,1-1 0,0 0 0,-1 0 0,1 0 0,-1-1 0,1 1 0,-1 0 0,1 0 0,-1 0 0,1 0 0,-1 0 0,1-1 0,-1 1 0,0 0 0,1 0 0,-1-1 0,1 1 0,-1 0 0,1-1 0,-1 1 0,0 0 0,1-1 0,-1 1 0,0-1 0,1 1 0,-1-1 0,0-6 0,0 1 0,0 0 0,0 0 0,1-1 0,-1 1 0,2 0 0,-1 0 0,1 0 0,0 0 0,0 0 0,0 0 0,1 1 0,0-1 0,0 1 0,1-1 0,-1 1 0,7-6 0,6-8 0,-6 7 0,1 0 0,0 1 0,15-13 0,-21 21 0,0 0 0,0 0 0,0 0 0,0 1 0,0 0 0,0 0 0,0 0 0,1 0 0,-1 1 0,1 0 0,-1 0 0,1 1 0,6-1 0,193 1-755,-167 0-25542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48 113 240,'0'-74'4397,"0"73"-4260,0-1-1,0 1 1,0 0 0,0 0 0,0 0 0,-1 0 0,1 0-1,0 0 1,-1 0 0,1 0 0,-1 0 0,1 0 0,-1 0-1,1 0 1,-1 0 0,0 0 0,1 0 0,-2-1 0,1 2 146,1-1 0,-1 0 1,0 1-1,1-1 0,-1 0 0,1 1 1,-1-1-1,1 0 0,0 0 1,-1 1-1,1-1 0,0 0 0,0 0 1,-1 0-1,1 0 0,0 0 1,0 1-1,0-2 0,-1 1 462,0 1 0,0-1 0,0 1 0,0 0 0,0 0-1,0 0 1,0-1 0,-1 1 0,1 0 0,0 0 0,0 0 0,0 1 0,0-1-1,0 0 1,0 0 0,0 1 0,0-1 0,-1 1 0,-5 0 568,6 2-900,0 1 0,0-1 1,0 1-1,1 0 0,-1-1 1,1 1-1,0 0 0,0-1 1,0 1-1,2 5 0,-1 3-293,-1-1-114,-1 8-5,1 0 1,1 1 0,1-1 0,0 0-1,9 30 1,13 38-2,-22-79 0,5 12 0,-7-20 0,0 0 0,0 1 0,0-1 0,0 0 0,0 0 0,0 1 0,0-1 0,1 0 0,-1 0 0,0 0 0,0 1 0,0-1 0,0 0 0,1 0 0,-1 0 0,0 1 0,0-1 0,0 0 0,0 0 0,1 0 0,-1 0 0,0 0 0,0 0 0,1 0 0,-1 1 0,0-1 0,0 0 0,1 0 0,-1 0 0,0 0 0,0 0 0,1 0 0,-1 0 0,0 0 0,0 0 0,0 0 0,1 0 0,-1-1 0,0 1 0,0 0 0,1 0 0,-1 0 0,0 0 0,0 0 0,0 0 0,1 0 0,-1-1 0,0 1 0,0 0 0,0 0 0,1 0 0,-1 0 0,0-1 0,0 1 0,0 0 0,0 0 0,0 0 0,0-1 0,1 1 0,-1 0 0,1-6-29,0 1-1,0 0 1,0 0 0,-1 0-1,0-1 1,0 1 0,0 0 0,-2-7-1,1-6-1536,1 10-397,-1 0-1,-1 0 1,0 0 0,0 0 0,-3-8-1,0 0-1220,-21-32-5258,21 26 5404,-7 0 754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0 704,'-49'0'6238,"25"2"6555,24-2-12703,0 0-1,0 0 1,0 0 0,0 0 0,0 0-1,0 1 1,0-1 0,0 0 0,0 0-1,0 0 1,0 1 898,0-1-899,2 29 9606,6-9-7746,-7-18-1983,1-1 0,0 1 1,0-1-1,0 1 0,0-1 0,1 0 0,-1 0 1,0 0-1,1 0 0,-1 0 0,0 0 0,1-1 1,-1 1-1,1-1 0,-1 0 0,1 0 0,-1 0 1,0 0-1,5 0 0,-3 0-1558,34-3 5384,-21-3-8899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356 427 224,'0'-52'5565,"-1"50"-5152,-1 1 0,1 0 0,-1-1 0,1 1 0,-1 0-1,1 0 1,-1 0 0,0 0 0,0 0 0,0 0 0,1 1 0,-1-1-1,0 1 1,0-1 0,-3 0 0,-15-6 2668,10 1-1438,1 1 0,-1 1 0,0 0-1,0 0 1,0 1 0,0 0 0,-1 1-1,-17-2 1,-22 2 775,26 1-2341,-21 1-63,43 0-15,-1 0 1,1 1 0,0-1 0,0 1 0,0-1 0,0 1 0,0 0-1,-1 0 1,1 0 0,1 0 0,-1 0 0,0 0 0,0 0-1,0 1 1,1-1 0,-3 3 0,-1 3 0,0 1 0,0 0 0,1 0 0,0 1 0,0 0 0,1-1 0,0 1 0,0 0 0,1 0 0,1 1 0,-1-1 0,1 15 0,1-22 0,0 1 0,1-1 0,-1 0 0,1 0 0,-1 0 0,1 0 0,0 0 0,0 0 0,0 0 0,0 0 0,0 0 0,0 0 0,1 0 0,-1-1 0,1 1 0,-1 0 0,1-1 0,0 1 0,-1-1 0,1 0 0,0 0 0,0 0 0,0 0 0,0 0 0,0 0 0,0 0 0,0 0 0,0-1 0,0 1 0,1-1 0,3 1 0,11 1 0,0 0 0,-1-1 0,23-2 0,-16 0 0,-13 0 0,0 0 0,0-1 0,0 0 0,-1 0 0,1-1 0,0-1 0,-1 1 0,0-2 0,0 1 0,0-1 0,-1-1 0,1 1 0,-1-2 0,11-9 0,-7 4 0,0 0 0,-1-1 0,0 0 0,-1-1 0,0 0 0,-1 0 0,13-30 0,7-53 0,-27 87 0,0 0 0,0 0 0,-1 0 0,0-19 0,-1 17 0,0 0 0,1 0 0,4-16 0,6-5 0,2-10 0,-13 335 0,-1-279 0,-1 1 0,0-1 0,-1 0 0,-5 17 0,5-22 0,0 1 0,1-1 0,0 1 0,0-1 0,1 1 0,0 0 0,1 0 0,0 0 0,0-1 0,1 1 0,0 0 0,3 12 0,-3-18 0,1 0 0,-1-1 0,1 1 0,0 0 0,0-1 0,0 1 0,0-1 0,0 0 0,0 0 0,1 0 0,-1 0 0,1 0 0,-1 0 0,1 0 0,0-1 0,5 2 0,-2 0 0,1-1 0,-1 0 0,1 0 0,0-1 0,0 1 0,0-2 0,7 1 0,5 0-146,-12-1 151,0 0-1,0 0 1,0 0 0,11-3 0,-16 3-248,0-1 0,0 1 0,0-1 0,0 0 1,0 0-1,0 0 0,0 0 0,0 0 0,-1-1 1,1 1-1,2-3 0,0-1-1640,1-1 0,0 1 0,-1 1 0,2-1 0,-1 1 0,0-1 0,1 1 0,0 1 0,0-1-1,9-3 1,7 1-2300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476 269 800,'-104'-128'7345,"96"118"-6090,-1 0-1,0 0 1,0 1 0,-16-12 0,20 18-622,0-1 0,0 1 0,0 0 0,-1 1 1,1-1-1,-1 1 0,1 0 0,-1 1 0,0-1 1,0 1-1,0 0 0,-8 0 0,-23 0 2286,-33 0 1714,64 1-4385,1 0-1,0 1 1,-1 0-1,1 0 0,0 1 1,0-1-1,0 1 1,0 0-1,-9 5 0,10-4-221,-34 27 46,36-28-73,0-1 1,1 1-1,-1 0 1,0 0 0,1 0-1,0 1 1,-1-1-1,1 0 1,0 0 0,0 1-1,0-1 1,1 1-1,-1-1 1,0 1-1,0 4 1,1 8 0,0-13 0,-1 0 0,1 0 0,-1 0 0,1 0 0,0 0 0,0-1 0,0 1 0,0 0 0,1 0 0,-1 0 0,0 0 0,1 0 0,-1-1 0,1 1 0,0 0 0,-1 0 0,1-1 0,0 1 0,0-1 0,0 1 0,0 0 0,1-1 0,-1 0 0,0 1 0,0-1 0,3 2 0,5 1 0,1 0 0,-1 0 0,1-1 0,0 0 0,0-1 0,21 3 0,67-3 0,-63-2 0,-31-1 0,1 0 0,-1 0 0,1 0 0,-1-1 0,0 1 0,0-1 0,0 0 0,0-1 0,0 1 0,0 0 0,-1-1 0,1 0 0,-1 0 0,0 0 0,0-1 0,0 1 0,0-1 0,0 1 0,-1-1 0,1 0 0,1-5 0,1 1 0,-1-1 0,0 0 0,0 0 0,-1 0 0,0 0 0,0-1 0,-1 1 0,0-1 0,0-11 0,-2-39 0,0 53 0,0 40 0,0-3 0,-1 5 0,1 0 0,2 0 0,1-1 0,15 60 0,-11-60 0,-7-28 0,1 0 0,0 0 0,0 0 0,1 0 0,0 0 0,0 0 0,1 0 0,-1 0 0,6 8 0,-7-13-22,-1-1 0,0 0 0,1 1-1,-1-1 1,0 0 0,0 1 0,1-1 0,-1 0 0,0 0 0,1 1 0,-1-1-1,1 0 1,-1 0 0,0 0 0,1 0 0,-1 1 0,1-1 0,-1 0 0,0 0-1,1 0 1,-1 0 0,1 0 0,-1 0 0,1 0 0,-1 0 0,1 0-1,-1 0 1,0 0 0,1 0 0,-1-1 0,1 1 0,0 0-288,-1-1 0,1 1 0,0-1-1,-1 0 1,1 1 0,-1-1 0,1 0 0,-1 1 0,1-1 0,-1 0 0,1 0 0,-1 1 0,0-1 0,1 0 0,-1 0-1,0 0 1,0 1 0,1-1 0,-1-1 0,0-31-9033,0-16-242,0 27 6322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1 448,'-4'0'835,"-10"0"875,-32 0 9733,46-1-11407,-1 1 1,1 0-1,0 0 0,0 0 1,0 0-1,0 0 0,0 0 1,0 0-1,0 0 0,-1 1 1,1-1-1,0 0 1,0 0-1,0 0 0,0 0 1,0 0-1,0 0 0,0 0 1,0 0-1,0 0 0,-1 0 1,1 0-1,0 0 0,0 0 1,0 0-1,0 0 0,0 1 1,0-1-1,0 0 0,0 0 1,0 0-1,0 0 1,0 0-1,0 0 0,0 0 1,0 0-1,0 1 0,0-1 1,0 0-1,0 0 0,0 0 1,0 0-1,0 0 0,0 0 1,0 0-1,0 1 0,0-1 1,0 0-1,0 0 0,0 0 1,0 0-1,0 0 1,0 0-1,0 0 0,0 1 1,-7 39 4574,5-30-3497,0-1 0,0 1 0,0 15 1,2 217 6112,-2-304-7227,1 28 0,5-68 0,-2 95 0,0 0 0,0 0 0,1 0 0,0 1 0,0-1 0,1 1 0,0 0 0,0 0 0,0 0 0,1 1 0,0-1 0,0 1 0,0 0 0,1 0 0,-1 1 0,1 0 0,0 0 0,1 0 0,-1 1 0,1 0 0,-1 0 0,1 1 0,0-1 0,0 1 0,11-1 0,86-5 0,-88 7 0,-11 0 0,0 0 0,0 1 0,0 0 0,0 0 0,1 0 0,-1 1 0,0-1 0,0 1 0,6 2 0,-9-1 10,0-1 1,0 1-1,0-1 1,0 0-1,0 0 0,0 0 1,0 0-1,0 0 1,0 0-1,4 0 0,9 0-6703,-29-1-441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3 176,'-11'-3'21619,"7"18"-14641,3 25-3198,0-4-3566,-6-5-214,1-4 0,1 0 0,-3 51 0,8 85 0,0-162 0,0-1 0,0 1 0,0 0 0,0-1 0,1 1 0,-1 0 0,0-1 0,0 1 0,0-1 0,0 1 0,1 0 0,-1-1 0,0 1 0,0 0 0,1-1 0,-1 1 0,1-1 0,-1 1 0,0-1 0,1 1 0,-1-1 0,1 1 0,-1-1 0,1 0 0,0 1 0,-1-1 0,1 0 0,-1 1 0,1-1 0,0 0 0,-1 0 0,1 1 0,-1-1 0,1 0 0,0 0 0,-1 0 0,1 0 0,0 0 0,-1 0 0,1 0 0,0 0 0,0 0 0,0 0 0,1 0 0,-1-1 0,0 1 0,0 0 0,0-1 0,0 1 0,0-1 0,0 1 0,0-1 0,0 1 0,0-1 0,0 0 0,0 1 0,0-1 0,0 0 0,0 0 0,0 0 0,-1 0 0,1 1 0,0-1 0,-1 0 0,1-2 0,1-7 0,0 0 0,-1 0 0,-1 0 0,1 0 0,-3-18 0,0-5-21,1-5-1790,0 31 593,0 0-1,0 1 1,-1-1 0,1 1 0,-2-1 0,-2-6 0,-13-48-8966,11 36 6761,4 2 225,3-2 636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1185,'0'-17'15303,"-22"17"-8852,7 0 3377,0 0-9828,15 17 0,0-4 0,-15-13 0,15 14 0,0-36-17112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58 176,'0'-23'2657,"0"15"-2850,-1-11 6739,1 19-6375,0-1-1,-1 1 0,1-1 0,0 1 0,0 0 0,-1-1 0,1 1 0,0-1 0,0 1 1,-1 0-1,1-1 0,0 1 0,-1 0 0,1-1 0,-1 1 0,1 0 0,0 0 0,-1-1 1,1 1-1,-1 0 0,1 0 0,0 0 0,-1 0 0,1 0 0,-1 0 0,1-1 1,-1 1-1,1 0 0,-1 0 0,-2 0 2212,-8 3 2129,9 0-3910,0 1-1,0-1 1,0 1-1,0 0 1,1-1 0,-1 1-1,1 0 1,0 0-1,0 0 1,0 0 0,1 0-1,-1 0 1,1 0-1,0 1 1,0-1-1,1 5 1,-1-4-444,-1 0 0,1 0 0,-1 0-1,-1 0 1,1 0 0,-1 0 0,1 0 0,-5 8 0,-8 22-195,9 47 38,0-43 0,-2 78 0,5-83 0,1-15 0,1-1 0,2 24 0,-2-38 0,1-1 0,0 1 0,-1 0 0,1-1 0,0 1 0,1-1 0,-1 1 0,1-1 0,-1 1 0,1-1 0,0 0 0,0 0 0,1 0 0,-1 0 0,1 0 0,4 4 0,-3-6 0,0 0 0,0 0 0,0 0 0,1 0 0,-1-1 0,0 1 0,0-1 0,0 0 0,1 0 0,5-2 0,4 1 0,1 2-31,-11-1 5,1 0 1,0 1 0,0-2 0,0 1 0,0 0-1,0-1 1,0 0 0,0 0 0,-1-1 0,1 1-1,0-1 1,-1 0 0,8-4 0,-7 2-281,17-8-2000,-21 12 2054,1-1 0,-1 0 0,0 0 0,1 1-1,-1-1 1,0 0 0,0 0 0,0 0 0,1 0 0,-1-1 0,0 1 0,-1 0 0,1 0-1,0-1 1,0 1 0,0 0 0,-1-1 0,1 1 0,-1-1 0,1 1 0,-1-1 0,0 1-1,1-4 1,2-38-8721,-3 38 7643,0-7-1393,0 10 2497,1 1-1,-1-1 0,0 1 0,0 0 0,0-1 0,0 1 0,0-1 0,0 1 0,0 0 0,0-1 0,0 1 0,-1-1 0,1 1 0,0 0 0,-1-1 0,1 1 0,-1 0 1,0 0-1,1-1 0,-1 1 0,0 0 0,0 0 0,0 0 0,0 0 0,0 0 0,0 0 0,0 0 0,0 0 0,0 0 0,0 1 0,-1-1 0,1 0 0,0 1 0,0-1 0,-1 1 1,1-1-1,0 1 0,-1 0 0,-1-1 0,-9-4-499,9-2-117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42 192,'-7'-10'-1769,"-21"-1"19945,49 10-12722,6 1-2941,0 1 0,51 9 0,-59-7-1877,0-1-1,0-1 1,0-1 0,20-2-1,10 0-4341,-49-18-8035,0 8 6371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10 277 176,'-9'-11'25889,"18"14"-27361,-6-4 1670,1 1 1,0 0 0,-1 0 0,1 1-1,-1-1 1,1 1 0,0-1 0,-1 1-1,1 0 1,-1 1 0,0-1 0,1 1-1,-1-1 1,0 1 0,3 2 0,-2-2-70,-1 0-1,0 0 1,1-1 0,0 0 0,-1 0 0,1 0 0,-1 0 0,1 0 0,0-1 0,0 0-1,6 0 1,29 5 902,-17 0-608,2-2 0,-1 0 0,0-1 0,1-1 0,25-3 0,2 1-544,-47 1 121,0 0 0,0-1 0,-1 1 0,1-1 0,0 0 0,0 0 0,0 0 0,-1-1 0,1 0 0,0 1 0,-1-1 0,6-4 0,34-35 0,-23 21 0,-15 15 0,-1-1 0,0 1 0,0 0 0,-1-1 0,0 0 0,0 0 0,0 0 0,0 0 0,-1 0 0,0 0 0,-1-1 0,2-7 0,0-10 0,-1 1 0,-1-25 0,-1 47 0,0-1 0,0 0 0,-1 0 0,1 0 0,0 0 0,-1 0 0,1 0 0,-1 0 0,0 1 0,0-1 0,1 0 0,-1 0 0,0 0 0,0 1 0,-1-1 0,1 1 0,0-1 0,-1 1 0,1-1 0,0 1 0,-1 0 0,0 0 0,1-1 0,-1 1 0,0 0 0,0 1 0,1-1 0,-1 0 0,-3 0 0,-4-2 0,1 1 0,0 1 0,-1 0 0,1 0 0,-12 1 0,-98 0 0,116 0 0,1 0 0,-1 0 0,0 1 0,1-1 0,-1 1 0,0-1 0,1 1 0,-1 0 0,1-1 0,-1 1 0,1 0 0,-1 0 0,1 0 0,-1 0 0,1 1 0,0-1 0,0 0 0,0 0 0,-2 3 0,2-2 0,-1 0 0,1 0 0,-1-1 0,0 1 0,1-1 0,-1 1 0,0-1 0,0 0 0,-4 3 0,4-4 0,0 1 0,0 0 0,0 0 0,0 0 0,0 0 0,1 0 0,-1 0 0,0 1 0,0-1 0,1 1 0,-1-1 0,1 1 0,-1-1 0,1 1 0,0 0 0,0 0 0,0 0 0,0 0 0,0 0 0,0 0 0,-1 4 0,-11 21 0,9-21 0,2-4 0,0 1 0,0 0 0,1 0 0,-1 0 0,1 0 0,0 0 0,-1 1 0,1-1 0,1 0 0,-1 1 0,0-1 0,1 0 0,0 6 0,-1 1 0,1-1 0,0 0 0,0 1 0,1-1 0,1 0 0,-1 0 0,1 0 0,1 0 0,5 14 0,-4-17 0,-1 0 0,1 0 0,0 0 0,0-1 0,1 1 0,-1-1 0,1 0 0,11 8 0,53 31 0,-18-12 0,-44-28 0,1 0 0,-1 0 0,1 0 0,0-1 0,0 0 0,0-1 0,1 0 0,-1 0 0,17 1 0,9-1 0,42-4 0,-17 0 0,-33-1-1098,7-11-11302,-7 3 4451,1 9 1511,-12 2 4069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31 118 448,'0'-14'2941,"0"-18"-2305,0-1 28069,-1 43-28698,0 1 1,-1-1 0,-1 0-1,-4 12 1,-3 17-9,6-16 1,2 1 0,1 0 0,3 34 0,0-2 0,-3-23 0,1 36 0,0-63 0,0-1 0,1 0 0,0 0 0,0 0 0,0 0 0,1 0 0,-1 0 0,1 0 0,5 7 0,-7-11 0,0 0 0,0-1 0,1 1 0,-1 0 0,0-1 0,1 1 0,-1-1 0,1 1 0,-1 0 0,1-1 0,-1 1 0,1-1 0,-1 1 0,1-1 0,-1 0 0,1 1 0,0-1 0,-1 0 0,1 1 0,-1-1 0,1 0 0,0 1 0,0-1 0,-1 0 0,2 0 0,7-16 0,-3 2 0,9-21 0,16-50 0,-25 65 0,2-1 0,1 1 0,0 0 0,15-21 0,53-71 0,-37 57 0,-37 51 0,1-1 0,-1 1 0,1 0 0,-1 0 0,1 0 0,1 0 0,-1 1 0,0 0 0,1 0 0,0 0 0,7-4 0,-4 5 0,0-1 0,0 2 0,0-1 0,0 1 0,1 0 0,15 1 0,-23 0 0,1 0 0,-1 1 0,1-1 0,-1 0 0,0 1 0,1 0 0,-1-1 0,0 1 0,1 0 0,-1 0 0,0 0 0,0-1 0,0 1 0,0 1 0,0-1 0,0 0 0,0 0 0,0 0 0,0 0 0,0 1 0,0-1 0,-1 0 0,1 1 0,-1-1 0,1 3 0,12 45 0,-8-29 0,4 24 0,-1 0 0,-3 0 0,-1 0 0,-3 53 0,0-85 0,2-12 0,7-18 0,6-11 0,21-11 0,-29 29 0,2 1 0,-1 0 0,1 0 0,1 1 0,0 1 0,20-14 0,-9 11 0,-12 5 0,-1 0 0,0 2 0,1-1 0,0 1 0,0 0 0,1 1 0,-1 0 0,1 1 0,-1 0 0,14 0 0,-11 2 0,-9-1 0,-1 1 0,1 0 0,-1 0 0,1 1 0,-1-1 0,1 0 0,-1 1 0,0 0 0,5 1 0,-6 0 0,1 0 0,-1 0 0,0 0 0,0 0 0,-1 1 0,1-1 0,0 1 0,-1-1 0,1 1 0,-1-1 0,0 1 0,2 5 0,2 5 0,-1 1 0,0 1 0,3 24 0,-4-25 0,10 29 0,-10-36 0,0 0 0,0 1 0,-1-1 0,0 1 0,-1-1 0,1 9 0,-2-15 6,0-1 0,0 1 0,0 0 0,0-1 0,0 1 0,0-1 0,0 1 0,0 0 0,1-1 0,-1 1 0,0-1 0,0 1 0,0 0 0,1-1 0,-1 1 0,0-1 0,1 1 0,-1-1 0,1 1 0,-1-1 0,0 0 0,1 1 0,-1-1 0,1 1 0,-1-1 0,1 0 0,-1 1 0,1-1 0,-1 0 0,2 1 0,19 0-1136,-9-2-2384,2-27-10465,-13 26 12284,5-14-2926,3 2 785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1 416,'0'0'7996,"0"3"-5643,-7 56 4285,4-43-4794,1 1-1,-1 19 0,3-11-220,-1-5-610,1 0 0,1 0-1,1 0 1,0 0 0,8 27 0,20 63 630,-20-48-1453,-5-21-156,-3 9-3953,-2-51 3710,-1 0-1,1 0 1,0 0 0,0 0 0,-1 0-1,1 0 1,-1 0 0,1 0-1,0 0 1,-1 1 0,0-1-1,1 0 1,-1 0 0,0 0-1,1 1 1,-1-1 0,0 0-1,0 1 1,-1-2 0,-7-7-1658,7 4 732,0-1 1,-1 1-1,2-1 1,-1 0-1,1 0 1,-1-9-1,-3-10-2294,0 9 1513,3 12 1294,1 0 1,-1-1-1,1 1 1,0-1-1,1 1 1,-1-7-1,1-16-1643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74 608,'0'-1'126,"-1"-1"-1,1 1 1,-1-1-1,1 1 1,-1-1-1,1 1 1,-1 0-1,0-1 1,0 1-1,1 0 1,-1-1 0,0 1-1,0 0 1,-1 0-1,1 0 1,-1-1-1,-11-14 2883,9 3 2781,5 12-5661,-1 0 0,1 0 0,-1 0 0,1 0 0,-1 0 0,1 0 0,-1 0 1,1 0-1,0 0 0,0 0 0,0 0 0,-1 1 0,1-1 0,0 0 0,0 1 0,0-1 1,0 0-1,0 1 0,0-1 0,0 1 0,0 0 0,0-1 0,0 1 0,1 0 0,-1-1 1,0 1-1,0 0 0,0 0 0,2 0 0,41-2 1293,-41 2-1176,247 0 2249,-248 0-2352,1 0-1,0 0 0,0 0 1,0 0-1,-1 1 1,1-1-1,0 1 1,-1 0-1,1 0 0,0 0 1,-1 0-1,1 0 1,-1 1-1,0-1 0,1 1 1,-1 0-1,0 0 1,0-1-1,0 1 0,0 0 1,0 1-1,0-1 1,-1 0-1,1 1 0,-1-1 1,0 0-1,1 1 1,-1 0-1,0-1 0,0 4 1,0-3 137,-1 1 0,1 0 1,-1-1-1,0 1 0,0-1 0,0 1 0,0 0 1,-1-1-1,0 1 0,0-1 0,0 1 1,0-1-1,0 1 0,-1-1 0,1 0 1,-1 1-1,0-1 0,0 0 0,0 0 0,0 0 1,-1-1-1,1 1 0,-4 2 0,-48 37 787,-114 64 1,168-105-1060,-11 5-101,0-1 1,0 0-1,-1 0 0,0-1 0,1-1 1,-1 0-1,-23 3 0,48-21-9718,1 5 6855,-1 2 0,2 0 1,19-9-1,22-7-1834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445 165 976,'0'-5'560,"0"0"0,0 0 0,0 0-1,-1 0 1,1 1 0,-1-1 0,-1 0-1,1 0 1,-1 0 0,1 1 0,-1-1-1,0 1 1,-1-1 0,1 1 0,-1 0-1,0 0 1,0 0 0,0 0 0,-1 1-1,-6-6 1,-44-34 7403,50 40-7230,-1 0 0,0 0 0,0 1 0,1 0 0,-1 0 0,0 0 0,-1 1 0,1 0 0,0 0 0,-11-1 0,-16 1 1932,-34 2-1245,61 0-1427,0 0 0,0 0 0,0 0 1,0 0-1,0 1 0,0 0 0,0 0 0,1 0 1,-1 1-1,-5 3 0,2 0 7,-9 7 0,0 0 0,-29 31 0,42-39 0,0-1 0,1 1 0,-1 0 0,1 1 0,0-1 0,0 1 0,1-1 0,0 1 0,0 0 0,0 0 0,0 0 0,1 0 0,0 0 0,0 11 0,1 1 0,-1-12 0,1-1 0,0 1 0,0-1 0,1 1 0,0-1 0,1 8 0,-1-11 0,0 0 0,0-1 0,0 1 0,0 0 0,0-1 0,0 1 0,0-1 0,1 1 0,-1-1 0,1 1 0,-1-1 0,1 0 0,-1 0 0,1 0 0,0 0 0,0 0 0,-1 0 0,1 0 0,0-1 0,0 1 0,3 0 0,15 4 0,0-1 0,39 2 0,-51-5 0,1-1 0,-1 0 0,0-1 0,1 0 0,-1 0 0,0-1 0,0 0 0,0 0 0,0-1 0,10-5 0,-1-2 0,-1-1 0,0 0 0,0-2 0,-2 0 0,1 0 0,-2-2 0,0 1 0,-1-2 0,0 0 0,15-27 0,-13 19 0,-11 20 0,-1 1 0,1-1 0,-1 0 0,0 0 0,0 0 0,0-1 0,-1 1 0,0 0 0,0 0 0,0-1 0,1-4 0,-3 23 0,0 0 0,0-1 0,-1 1 0,-6 18 0,6-20 0,0 1 0,1 0 0,1 0 0,1 20 0,1-1 0,-3-29 19,1 0 0,0-1-1,1 1 1,-1 0 0,1 0 0,-1 0-1,1 0 1,0-1 0,0 1 0,0 0-1,0-1 1,0 1 0,1-1 0,-1 1 0,1-1-1,0 0 1,0 1 0,0-1 0,0 0-1,0 0 1,3 2 0,-2-2-180,1 0-1,-1 0 1,1-1-1,-1 1 1,1-1-1,0 0 1,6 1 0,16 1-3915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15 160,'5'-14'22880,"-2"37"-14346,-2-2-9459,-1 469 3043,0-485-2118,0-1 0,0 1 0,0 0 0,1 0 0,0-1 0,0 1 0,0 0 0,0-1 0,1 1 0,0-1 0,0 0 0,0 1 0,0-1 0,1 0 0,-1 0 0,1-1 0,0 1 0,1 0 0,-1-1 0,0 0 0,1 0 0,0 0 0,5 3 0,-5-4 0,0-1 0,0 0 0,1-1 0,-1 1 0,0-1 0,1 0 0,-1 0 0,1 0 0,6-1 0,5 0 0,-3 1 0,-10 0 0,1 1 0,-1-1 0,0 0 0,0 0 0,1 0 0,-1 0 0,0-1 0,0 1 0,0-1 0,1 0 0,-1 0 0,0 0 0,0 0 0,0-1 0,-1 1 0,1-1 0,4-2 0,20-21 589,-16 16-1596,-1 0-1,-1 0 1,9-11-1,-16 17 194,1-1 0,-1 0-1,0 0 1,1 1 0,-2-1-1,1-1 1,0 1 0,-1 0-1,0 0 1,0 0 0,0-1-1,-1 1 1,1-6 0,-1-64-13516,-3 60 12682,-9 6-268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30 576,'-23'-8'897,"15"6"158,1-1 1,-1 0-1,1 0 0,-12-8 10968,18 17-7758,4 9-2479,-2-13-1386,0 0 0,0 1 0,0-1 0,0 0 0,1 0 0,-1-1-1,1 1 1,0 0 0,0 0 0,-1-1 0,1 1 0,0-1 0,0 1 0,4 1 0,34 14 2517,-30-14-2933,15 6 30,0-1 0,0-1 1,1-1-1,-1-1 0,1-2 0,42 1 0,63-4 214,-103 0-4562,0 0-4697,-28-22-6277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250 412 464,'-2'-21'2700,"2"19"-1907,0 0 0,-1 0 0,1 0 0,-1 0 0,0 0 0,1 0 0,-1 0 0,0 0 0,0 0 0,0 0 0,-1 1 0,1-1 0,0 0 0,-4-2 0,-5-3 737,4-3 1429,6 9-2793,0 0-1,0 1 1,-1-1-1,1 0 1,0 1-1,0-1 1,0 0-1,-1 1 1,1-1-1,0 1 1,-1-1-1,1 1 1,-1-1-1,1 0 1,-1 1-1,1 0 0,-1-1 1,1 1-1,-1-1 1,1 1-1,-1-1 1,1 1-1,-1 0 1,0 0-1,0-1 1,-13-7 3025,12 6-2908,0 1 1,0-1 0,0 1-1,0 0 1,0 0 0,0 0 0,0 0-1,-1 1 1,1-1 0,0 0-1,0 1 1,-1-1 0,1 1-1,-4 0 1,-11 0 720,13-1-980,0 1 1,0-1-1,0 1 1,0 0 0,0 0-1,-1 1 1,1-1-1,0 1 1,0 0-1,0 0 1,0 1-1,1-1 1,-1 1-1,0-1 1,1 1-1,-1 1 1,1-1-1,-7 5 1,4-1-25,1 1 0,0-1 0,0 1 0,1 0 0,0 0 0,0 0 0,1 1 0,-1 0 0,2-1 0,-1 1 0,-2 14 0,1 5 0,2-1 0,1 37 0,1-61-4,0-1 0,0 1 0,1 0 0,-1 0 0,0-1 1,1 1-1,0 0 0,-1-1 0,1 1 0,0-1 0,0 1 0,0-1 0,0 1 0,0-1 0,0 0 0,0 1 1,0-1-1,0 0 0,1 0 0,-1 0 0,1 0 0,-1 0 0,1 0 0,-1 0 0,1 0 0,-1-1 0,1 1 1,0-1-1,-1 1 0,1-1 0,0 1 0,0-1 0,1 0 0,11 2-113,0-2 0,0 1 0,21-3 1,-4 0 84,-22 2 40,0-1 1,0 0-1,0 0 1,-1-1-1,1-1 1,0 1-1,-1-1 1,1-1-1,-1 1 1,0-1-1,0-1 1,-1 0-1,1 0 1,-1 0-1,0-1 1,9-9-1,0-3 21,0-1-1,-1 0 0,-1-2 0,20-39 0,-24 38-1,-1 0-1,0 0 1,6-33-1,6-17 76,-17 59-73,-2 0-1,1 0 0,-2-1 0,1-21 1,2-22-32,-1 15 3,-4 41 0,0 4 0,1 19 0,0 20 0,2-24 0,-2 1 0,0-1 0,-1 0 0,-1 0 0,-1 0 0,0 0 0,-11 29 0,8-28 0,0 1 0,2-1 0,-4 30 0,4-22 0,0 5 0,2 0 0,1 0 0,6 50 0,-5-78 1,1 0-1,-1 0 1,1-1 0,0 1-1,0 0 1,1-1 0,-1 1-1,1-1 1,0 1 0,-1-1-1,2 0 1,-1 1 0,0-1-1,1 0 1,-1 0 0,1-1-1,4 5 1,2-1-23,0-1 0,1 0-1,-1 0 1,19 6 0,-16-7-50,-7-2-289,-1-1 0,0 1 0,1-1-1,-1-1 1,1 1 0,-1 0 0,1-1 0,-1 0 0,1 0-1,-1-1 1,1 1 0,-1-1 0,1 0 0,-1 0-1,0 0 1,9-4 0,-1-2-1790,0 0 0,0 0 0,-1-2 0,12-9 0,-11 7-839,0 2 0,24-14 0,-7 7-91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545 187 512,'0'-14'515,"1"11"-294,-1 0 1,0 0-1,1 0 1,-1 0 0,0 0-1,-1 1 1,1-1-1,0 0 1,-1 0 0,0 0-1,0 0 1,0 0-1,0 1 1,0-1 0,0 0-1,-1 1 1,1-1-1,-1 1 1,-3-5-1,-20-14 2238,-69-53 8774,89 72-10616,0-1-1,0 1 1,-1 0-1,1 0 1,-1 0-1,1 1 1,-1-1-1,1 2 1,-12-2 0,-60 4 5001,35-1-3969,31 1-1639,-1-1 0,1 2 1,0 0-1,0 0 0,0 1 0,1 0 1,-1 1-1,1 0 0,0 0 0,0 1 0,1 1 1,-1-1-1,2 2 0,-1-1 0,1 1 1,0 1-1,-12 16 0,15-16-10,0 0 0,1 1 0,0-1 0,-3 15 0,3-12 0,2-7 0,1 0 0,0 1 0,0-1 0,0 0 0,1 1 0,0-1 0,0 1 0,0-1 0,1 0 0,1 8 0,-2-11 0,1 0 0,-1 0 0,1-1 0,0 1 0,-1 0 0,1 0 0,0-1 0,0 1 0,0 0 0,0-1 0,0 1 0,0-1 0,1 1 0,-1-1 0,0 0 0,1 1 0,-1-1 0,1 0 0,0 0 0,-1 0 0,1 0 0,0 0 0,-1-1 0,1 1 0,0 0 0,0-1 0,0 1 0,0-1 0,0 0 0,2 0 0,62 2 0,-38 0 0,1-2 0,-1 0 0,30-6 0,-48 4 0,-1-1 0,1 0 0,-1 0 0,1-1 0,-1 0 0,0-1 0,0 0 0,-1 0 0,0-1 0,14-12 0,-9 6 0,-1-2 0,0 1 0,-1-1 0,0-1 0,9-17 0,-19 31 0,2-4 0,1-1 0,-1 1 0,0-1 0,0 0 0,-1 0 0,1 0 0,-1 0 0,-1 0 0,1 0 0,-1 0 0,0-1 0,0-11 0,-1 11 0,1 14 0,5 36 0,-2-27 0,-1 0 0,0 1 0,-2-1 0,1 0 0,-2 20 0,-1-20 0,2 1 0,0 0 0,1 0 0,5 21 0,-3-22-1,6 16 4,-10-31-4,1 0 0,-1-1 0,1 1 0,0 0 1,-1 0-1,1 0 0,0 0 0,0 0 0,0-1 1,0 1-1,0 0 0,0-1 0,0 1 0,0-1 0,0 1 1,0-1-1,0 1 0,0-1 0,0 0 0,0 1 1,0-1-1,0 0 0,0 0 0,2 0 0,-1 0-422,0 0-1,0 0 1,0 0-1,0 0 0,0 0 1,0 0-1,0-1 1,0 1-1,0-1 0,0 1 1,0-1-1,0 0 1,0 0-1,0 0 1,0 0-1,-1 0 0,1 0 1,0-1-1,1-1 1,-1 0-454,-1 0 0,1 0 0,-1 0-1,0 0 1,0 0 0,0 0 0,0-1 0,-1 1 0,1 0 0,-1 0 0,0-1 0,0-5 0,0-20-8380,0 21 5655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81 256,'3'-7'97,"-1"2"208,0 1-1,-1 0 0,0-1 1,0 1-1,0-1 0,1-6 1,-2 9-60,0 0 0,1 0-1,0 0 1,-1 0 0,1 0 0,0 0 0,0 0 0,0 0 0,0 0 0,0 1 0,1-1 0,2-3-1,20-2 16390,-23 7-16141,3 6 155,0 0 1,-1 0-1,1 0 0,-1 0 0,4 12 0,3 6 674,-5-15-916,-1 1 0,-1-1 0,0 1 0,0 0 0,-1 0 1,0 0-1,0 12 0,-2 75 877,-1-46-1064,0-30-209,0-14-10,1-1 0,-1 1 0,1-1 0,1 1 0,-1-1 0,1 1 0,0-1 1,1 1-1,0-1 0,2 8 0,-3-14 0,-1 1 0,1-1 0,-1 1 0,1-1 0,-1 1 0,1-1 0,-1 1 0,1-1 0,-1 0 0,1 1 0,-1-1 0,1 0 0,0 1 0,-1-1 0,1 0 0,0 0 0,-1 0 0,1 0 0,0 0 0,-1 1 0,1-1 0,0 0 0,-1-1 0,1 1 0,0 0 0,-1 0 0,1 0 0,0 0 0,-1 0 0,1-1 0,0 1 0,-1 0 0,2-1 0,13-14 0,-3-15 0,0 0 0,2 0 0,2 2 0,0 0 0,2 0 0,1 2 0,31-34 0,-14 20 0,-19 20 0,34-30 0,-48 48 0,0-1 0,1 1 0,-1 1 0,1-1 0,-1 0 0,1 1 0,-1 0 0,1 0 0,0 0 0,0 0 0,-1 0 0,1 1 0,0 0 0,0 0 0,7 0 0,-3 1 0,-5-1 0,0 2 0,-1-1 0,0 0 0,1 0 0,-1 1 0,0-1 0,0 1 0,0 0 0,0 0 0,0-1 0,0 1 0,0 1 0,-1-1 0,1 0 0,-1 0 0,1 1 0,-1-1 0,0 0 0,1 5 0,21 50 0,9 61 0,-26-100 0,-1 1 0,-1 1 0,-1-1 0,2 29 0,-2-15 0,10 12 0,-10-39 0,-1 0 0,0 0 0,0 1 0,-1-1 0,1 0 0,-1 8 0,-1-12 0,0-1 0,0 1 0,0-1 0,1 0 0,-1 1 0,0-1 0,0 0 0,1 1 0,-1-1 0,1 0 0,-1 0 0,1 1 0,0-1 0,-1 0 0,1 0 0,1 1 0,3-3 0,-3-13 0,-2-25-2940,0-17-8257,1 54 10643,-1 0 0,0 1-1,0-1 1,1 0 0,-1 1 0,1-1 0,0 0-1,-1 1 1,1-1 0,0 0 0,0 1 0,0 0 0,0-1-1,0 1 1,0-1 0,0 1 0,1 0 0,-1 0 0,0 0-1,1 0 1,1-2 0,0 1 47,10-7-2415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41 528,'-3'-4'224,"2"4"-143,0-1 0,0 0 1,1 0-1,-1 0 0,0 1 1,1-1-1,-1 0 0,-18-30 25852,19 222-20407,0 262-5620,0-452 94,0 1 0,0-1 0,0 0 0,1 0 0,-1 0 0,0 1 0,0-1 0,1 0 0,-1 0 0,0 0 0,1 0 0,-1 0 0,1 0 0,-1 0 0,1 0 0,0 0 0,0 0 0,-1 0 0,1 0 0,0 0 0,0-1 0,0 1 0,0 0 0,1 1 0,0-2 0,1 1 0,-1 0 0,0 0 0,1-1 0,-1 1 0,1-1 0,-1 0 0,1 0 0,-1 0 0,0 0 0,4-1 0,2 0 0,0-1 0,-1 0 0,0 0 0,1 0 0,-1-1 0,0 0 0,7-5 0,1-3 0,-1 0 0,0-1 0,-1 0 0,-1-1 0,0-1 0,12-16 0,-23 28-12,0-1 1,0 1-1,0-1 0,0 0 0,0 1 1,0-1-1,-1 0 0,1 0 0,-1 1 1,0-1-1,0-4 0,0 4-429,0 0 0,1 0 1,-1 0-1,1 0 0,-1 0 0,1 0 0,0 0 0,2-4 0,0 1-1278,-1 1 0,1-1 0,-1 1 0,0-1 0,0 0 0,-1 0 0,1 0 0,-1 0 0,-1 0 0,1 0 0,-1-10 0,-7 14-1603,-11-6 1743,17 7 1498,1 1 0,-1-1-1,0 1 1,1-1 0,-1 1-1,0-1 1,0 1 0,1-1-1,-1 1 1,0 0 0,0-1-1,1 1 1,-1 0 0,0 0-1,0 0 1,0 0 0,0-1-1,0 1 1,-7 0-230,-8-7-306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1 384,'-19'0'-3176,"-22"0"12640,25 0 2900,41 0-4257,46 5-2938,32 15-4792,-26-4-299,-49-12-258,1-2 1,-1-1-1,33-3 1,-27 0-3419,0 2-3473,48-6-8650,-53 6 12959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651 219 560,'-75'-71'4806,"-6"6"3453,1 0-223,76 63-7690,1 0 1,0 0 0,-1 0 0,1 0 0,-1 1 0,1 0 0,-1-1 0,0 1 0,0 0 0,1 1 0,-8-1 0,-48 1 2476,26 2-1376,25-3-1280,-1 1 0,0 0 0,1 0 0,-1 1 0,0 0 0,1 1 0,-1 0 0,1 0 0,0 0 1,0 1-1,0 1 0,0-1 0,0 1 0,1 1 0,-9 6 0,2 0-167,0 0 0,1 2 0,0 0 0,1 0 0,-11 15 0,18-20 0,0-1 0,0 1 0,1 0 0,0 0 0,0 1 0,1-1 0,0 1 0,0-1 0,1 1 0,0 0 0,-1 18 0,3 97 0,0-122 0,0-1 0,0 0 0,0 0 0,1 1 0,-1-1 0,0 0 0,1 0 0,-1 1 0,1-1 0,-1 0 0,1 0 0,0 0 0,0 0 0,-1 0 0,1 0 0,0 0 0,0 0 0,0 0 0,0 0 0,0 0 0,0-1 0,2 2 0,1 0 0,1 0 0,-1 0 0,0 0 0,1-1 0,-1 0 0,9 1 0,3 0 0,-1-1 0,1-1 0,22-2 0,-26-1 0,0 0 0,1-1 0,-1 0 0,-1-1 0,1 0 0,-1 0 0,1-2 0,-2 1 0,1-1 0,-1-1 0,0 0 0,0 0 0,11-14 0,7-9 0,-2-1 0,40-63 0,-62 88 0,0 0 0,-1 0 0,0-1 0,0 1 0,-1-1 0,0 0 0,0 0 0,-1 0 0,0 0 0,0 0 0,-1-15 0,-1 53 0,2 0 0,1 0 0,10 47 0,3-14 0,20 68 0,-31-108 0,1 0 0,-5-22 0,0 0 0,1-1 0,-1 1 0,0-1 0,0 1 0,1 0 0,-1-1 0,1 1 0,-1-1 0,0 1 0,1-1 0,-1 0 0,1 1 0,-1-1 0,1 1 0,-1-1 0,1 0 0,-1 1 0,1-1 0,0 0 0,-1 0 0,1 1 0,-1-1 0,1 0 0,0 0 0,-1 0 0,2 0 0,7-1-1381,-2-33-21070,-7 26 19369,0-1 494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1 704,'-2'-1'315,"-1"1"1,1 0-1,0 1 0,-1-1 0,1 0 0,0 1 0,-1-1 0,1 1 0,0-1 0,0 1 1,0 0-1,-1 0 0,1 0 0,0 0 0,0 1 0,-3 2 0,2 0 86,-1 1 0,1-1 0,0 1 0,0 0 0,1 0 0,-3 7 0,-18 35 1814,14-31-1661,1 1 0,1 0 0,0 0 0,1 1 0,-4 22 0,6-16-241,-2 10 221,-2 54 1,-7 68 1220,15-121-698,0-23 785,0-22 2169,0-6-3271,4-100 2581,-2 101-3078,1 0 0,0 0-1,1 0 1,1 0-1,10-22 1,-10 24-181,2 0 1,0 0-1,0 1 1,1 0-1,1 0 0,0 1 1,13-13-1,3-7 62,-23 26-108,2 0 1,-1 0-1,0 1 0,1-1 0,0 1 0,0 0 0,0 0 0,0 0 0,1 1 0,0-1 0,-1 1 0,1 0 0,6-2 0,5 2 160,26-3 295,-40 6-458,0 1-1,-1-1 0,1 0 0,-1 0 1,1 1-1,-1-1 0,1 1 1,-1 0-1,0-1 0,1 1 0,-1 0 1,0 0-1,1 0 0,-1 0 1,0 0-1,0 0 0,0 0 0,0 0 1,0 0-1,0 0 0,0 1 1,0-1-1,1 3 0,3 10 84,-1 0 0,0 1 0,-1-1 0,-1 1 0,0 0 0,-1 0 0,-1 0 0,0 0 0,-3 19 0,3 53-50,4 13 23,-3-76-4124,-1-95-14100,0 41 13036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65 272,'-3'-2'494,"-8"-13"329,9 13-645,1-1 0,-1 1 1,0 0-1,0-1 0,0 1 1,0 0-1,0 0 0,-5-2 0,2 1 536,0 1-1,-1-1 0,0 1 0,1 1 0,-1-1 0,0 1 0,0 0 0,-11 0 0,-53 2 4543,30 1-2416,35-2-2597,-1 0 0,1 0 0,0 1 0,0 0 0,0 0 0,0 0 1,0 1-1,0-1 0,0 1 0,1 1 0,-1-1 0,1 0 0,-1 1 0,1 0 0,0 0 0,0 1 1,0-1-1,0 1 0,1-1 0,-5 7 0,-3 1 124,-15 13 393,12-11-226,-24 26 0,35-35-492,0-1 0,1 1 0,-1 0 0,1-1 0,0 1 0,0 0 1,0 0-1,1 0 0,0 1 0,-1-1 0,1 0 0,1 1 0,-1 5 0,1 56 62,0-65-102,0 0 0,0-1 1,0 1-1,0 0 0,1-1 0,-1 1 1,0 0-1,0-1 0,1 1 0,-1 0 1,1-1-1,-1 1 0,0-1 1,1 1-1,-1 0 0,1-1 0,-1 1 1,1-1-1,0 0 0,-1 1 0,1-1 1,-1 1-1,1-1 0,0 0 1,-1 0-1,1 1 0,0-1 0,0 0 1,1 0-1,18 2 14,-19-2-15,50 2 16,-32 0-14,0-1-1,0-1 1,0-1-1,25-5 0,-37 4 0,0-1-1,0-1 0,-1 1 1,1-1-1,-1 0 0,0-1 1,0 1-1,0-1 0,-1-1 1,9-9-1,-5 5 117,-1 0 0,0-1 0,0 0 0,-1-1 0,7-15 0,-3-19 1365,-5 16-351,-2 17-246,-1-1 1,0 1-1,2-27 1,-2 58-869,0 0 1,1 0-1,7 17 1,13 61-24,-19-56 5,-3 79 0,-2-78 0,-1-30 0,0 0 0,-1 0 0,-1 1 0,1-1 0,-2-1 0,0 1 0,0 0 0,-1-1 0,0 0 0,0 0 0,-1 0 0,-1-1 0,0 0 0,-8 9 0,-1 0 0,-1-2 0,-1 1 0,0-2 0,-1-1 0,-39 23 0,49-32 0,0-2 0,0 1 0,-1-1 0,1-1 0,-1 1 0,0-2 0,-15 2 0,3-2 0,-1-1 0,-30-4 0,47 3-12,1 0 0,-1 0 1,1 0-1,0-1 0,0 0 0,-1 0 0,1 0 0,0-1 1,1 0-1,-1 0 0,0 0 0,1 0 0,0-1 0,0 0 1,0 0-1,0 0 0,0 0 0,1 0 0,0-1 0,0 0 1,0 1-1,0-1 0,1 0 0,0 0 0,0-1 0,0 1 1,1 0-1,0-1 0,-2-10 0,3 9-1098,0 0 0,0 0 0,1 0 0,0 1 0,0-1 0,1 0 0,-1 0 0,1 1 0,1-1 0,-1 1 0,1-1 0,1 1 0,-1 0 0,6-8 0,-3 8 15,1-1-1,-1 1 1,1 1-1,0-1 1,0 1 0,15-8-1,33-16-2868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48 224,'-4'-1'371,"-10"-9"192,12 8-344,0 0 1,0 0 0,0 1-1,0-1 1,-1 1 0,1-1-1,0 1 1,-1 0 0,1 0-1,-1 0 1,1 0 0,-1 0-1,1 1 1,-5-1 0,-13-6 2389,17 6-2233,0-1-1,0 1 1,1 0 0,-1 0-1,0 0 1,0 0 0,0 1-1,0-1 1,-1 1 0,-2-1-1,-26 1 3060,-40 1 3485,66 0-6478,0-1 0,0 2 0,0-1 0,1 1 0,-1-1 0,0 2 0,1-1 0,-1 1 0,-6 4 0,5-2 50,-69 52 3348,69-51-3677,1 0-1,0 0 1,0 0-1,1 1 1,0-1-1,0 1 1,0 1-1,-4 10 1,6-12-150,-7 28 154,10-33-167,0 0 0,0 0 0,0 0 1,0 0-1,0 0 0,0 0 0,1 0 1,-1 0-1,0 0 0,0 0 0,1 0 1,-1 1-1,1-2 0,-1 1 0,1 0 0,-1 0 1,1 0-1,0 0 0,-1 0 0,1 0 1,0-1-1,0 1 0,-1 0 0,1 0 0,0-1 1,0 1-1,0-1 0,0 1 0,2 0 1,5 1-85,1-1 0,-1 0 0,1 0-1,-1 0 1,1-1 0,14-2 0,4 1-176,-18 1 210,-1 0 1,0 0-1,0 0 0,0-1 0,1-1 0,-1 1 1,0-1-1,0 0 0,-1-1 0,1 0 0,10-6 1,-5 2 26,2-2-15,0 0 0,19-15 1,-31 21 45,1 0 1,0-1-1,-1 1 1,0-1 0,0 0-1,0 0 1,0 0-1,-1-1 1,1 1-1,-1 0 1,0-1 0,-1 0-1,3-5 1,-2-1 9,-2 7 6,1 0 1,0 0-1,0 0 0,0 0 1,1 0-1,-1 0 0,1 0 1,3-4-1,1-8 312,-6 15-273,1 0 0,-1 1 0,0-1 0,0 0 0,1 0 0,-1 0 0,1 0 0,-1 0 0,1 0 1,-1 1-1,1-1 0,-1 0 0,1 0 0,0 1 0,-1-1 0,1 0 0,0 1 0,-1-1 0,1 1 0,0-1 0,1 0 1,-1 1-55,-1 0 0,1-1 0,-1 1 0,1 0 0,-1 0 0,1 0 0,0-1 0,-1 1 0,1 0 0,-1 0 0,1 0 0,0 0 0,-1 0 0,1 0 0,-1 0 0,1 0 0,0 1 0,-1-1 0,1 0 0,-1 0 1,1 0-1,0 1 0,-1-1 0,1 0 0,-1 0 0,1 1 0,-1-1 0,1 1 0,-1-1 0,1 0 0,-1 1 0,1 0 0,11 25 38,-9-14-54,-1 0 0,-1-1 0,1 17 0,0 44 7,0-36 0,-1-1 0,-8 64 0,4-88 0,0-1 0,0 0 0,0 0 0,-2 0 0,1 0 0,-1-1 0,0 1 0,-1-1 0,-11 13 0,6-9 0,-1-1 0,0 0 0,0-1 0,-1 0 0,-20 12 0,25-19 0,-1-1 0,1 1 0,-1-1 0,0-1 0,0 0 0,0 0 0,-11 1 0,-2 0 0,2 0 0,0-1 0,-1-1 0,1-1 0,0-1 0,-26-4 0,40 4-1,0 0 1,0-1-1,1 0 0,-1-1 0,1 1 1,0-1-1,-1 0 0,1 0 1,0-1-1,1 1 0,-1-1 0,1 0 1,0-1-1,0 1 0,0-1 0,0 1 1,-5-11-1,7 11-288,0 0 1,0 0-1,1 0 0,0 0 1,-1-1-1,2 1 0,-1 0 0,0-1 1,1-4-1,0 7-222,-1-4-689,1 0 1,-1 0-1,2 0 1,-1 0-1,0 0 1,1 1-1,0-1 1,1 0-1,-1 1 1,1-1-1,0 1 1,0-1-1,1 1 1,0 0-1,0 0 1,4-5-1,24-22-7732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395 197 208,'0'-8'666,"0"3"-130,1 1 0,-2-1 0,1 1 0,0 0-1,-1-1 1,0 1 0,-2-8 0,2 11-359,0-1 0,0 1 0,0 0 0,0 0 0,0 0 0,0 0 0,0-1 0,0 2-1,-1-1 1,1 0 0,0 0 0,-1 0 0,1 0 0,-1 1 0,1-1 0,-1 1 0,1-1 0,-1 1 0,1 0 0,-1-1 0,1 1 0,-1 0 0,0 0 0,1 0 0,-4 1 0,-196-7 13066,197 6-13046,-1 1 0,1-1 0,-1 1 0,1 0 0,-1 1 0,1-1 0,-1 1 0,1 0 0,0 0 0,0 0 0,0 0 0,0 1 0,0-1 0,-6 7 0,-2 3 268,0 1 0,-17 23 0,21-24-306,5-7-121,0 0 0,1 1 0,-1-1 0,1 1 0,1-1 0,-1 1 0,1 0 0,0 0 0,0 0 0,1 0 0,-1 0 0,1 0 0,1 0 0,0 7 0,0 13-45,-1-25 0,0 1 0,0 0 0,0 0 0,1-1 1,-1 1-1,0 0 0,1-1 0,-1 1 0,1 0 0,0-1 1,0 1-1,-1-1 0,1 1 0,0-1 0,0 1 0,0-1 0,1 1 1,-1-1-1,0 0 0,0 0 0,1 0 0,-1 0 0,1 0 1,-1 0-1,1 0 0,-1 0 0,1 0 0,-1-1 0,1 1 0,0-1 1,3 1-1,5 1-105,1-1 0,0 0 0,0-1 0,15-1 0,-1 0-27,-13 1 128,0-2 0,0 1 0,0-1 0,0-1 0,-1 0 0,1-1 0,-1 0 0,0-1 0,0 0 0,0-1 0,0 0 0,12-10 0,-7 4 122,-1-1 0,0-1 0,-1 0 0,-1 0 1,0-2-1,19-29 0,-17 21 772,-1-1 0,0 0 0,-2-1 0,14-44 0,-15 37-319,-11 33-564,0 0-1,0 0 1,0 1 0,0-1 0,0 0 0,0 0 0,0 0-1,0 0 1,0 0 0,0 0 0,0 0 0,0 0 0,0 0-1,0 0 1,0 0 0,0 0 0,0 0 0,1 0 0,-1 0 0,0 0-1,0 1 1,0-1 0,0 0 0,0 0 0,0 0 0,0 0-1,0 0 1,0 0 0,0 0 0,0 0 0,0 0 0,0 0-1,1 0 1,-1 0 0,0 0 0,0 0 0,0 0 0,0 0-1,0 0 1,0 0 0,0 0 0,0 0 0,0 0 0,0 0 0,0-1-1,0 1 1,1 0 0,-1 0 0,0 0 0,0 0 0,0 0-1,0 0 1,0 0 0,0 0 0,0 0 0,0 0 0,0 0-1,0 0 1,0 0 0,0 0 0,0 0 0,0-1 0,1 20 4,-1 59-4,1 94 0,3-149 0,0-1 0,1 0 0,1-1 0,1 1 0,0-1 0,14 24 0,-1 1 0,-19-44 18,-1 0 0,1 1 0,0-1-1,0 0 1,1 0 0,-1 0 0,0 0 0,1 0 0,-1 0-1,1-1 1,0 1 0,-1 0 0,1-1 0,0 1 0,0-1-1,0 0 1,4 2 0,1-1-682,-1-1 1,0 0-1,1 0 1,-1 0-1,13-2 1,-19 1 346,1 0 1,0 0 0,-1 0-1,1 0 1,0 0 0,-1 0-1,1 0 1,-1-1 0,1 1-1,0 0 1,-1-1 0,1 1-1,-1 0 1,1-1-1,-1 1 1,1 0 0,-1-1-1,1 1 1,-1-1 0,0 1-1,1-1 1,-1 1 0,1-1-1,-1 0 1,0 1 0,0-1-1,1 1 1,-1-1 0,0 1-1,0-1 1,0 0 0,0-1-1,1-25-7546,-1 16 4548,0-5-140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75 595 976,'-5'8'382,"4"-6"-164,-1 1 1,0 0-1,0-1 1,0 1-1,0-1 1,0 1-1,0-1 1,-1 0-1,-2 2 1,2-3 395,0 1 1,1 0 0,-1 0-1,0 0 1,1 1-1,0-1 1,-1 0-1,1 1 1,0 0-1,-2 3 1,-10 12 2571,14-18-3102,0 0 1,0 0 0,-1 1-1,1-1 1,0 0-1,-1 0 1,1 0-1,0 1 1,0-1 0,0 0-1,-1 1 1,1-1-1,0 0 1,0 0-1,0 1 1,0-1 0,-1 0-1,1 1 1,0-1-1,0 0 1,0 1-1,0-1 1,0 0-1,0 1 1,0-1 0,0 1-1,0-1 1,0 0-1,0 1 1,0-1-1,0 0 1,1 1 0,-1-1-1,0 0 1,0 1-1,0-1 1,0 0-1,0 0 1,1 1 0,-1-1-1,0 0 1,0 1-1,1-1 1,-1 0-1,0 0 1,0 0 0,1 1-1,-1-1 1,0 0-1,1 0 1,-1 0-1,0 0 1,1 1 0,-1-1-1,0 0 1,1 0-1,-1 0 1,0 0-1,1 0 1,-1 0 0,0 0-1,1 0 1,27 1 1152,-25-1-820,5 0-229,-1 0 0,1 0 0,0-1 0,-1 0 0,1 0 0,-1-1 0,1 0 0,-1 0 0,0-1 1,0 0-1,8-4 0,94-46 1021,-75 39-898,-2-1 0,0-2 1,54-39-1,-65 40-14,-1-1 0,0-2 0,-1 0 0,21-28 0,-33 38-5,-1-1-1,0 0 1,-1 0-1,0 0 1,-1-1-1,0 1 1,-1-1-1,0 0 1,0 0-1,-2-1 1,1 1-1,-1-19 1,0 22-181,-1 0 0,-1 0 0,1 0 1,-1 1-1,-1-1 0,1 0 0,-1 1 1,-1-1-1,1 1 0,-1-1 0,-1 1 1,1 0-1,-1 1 0,0-1 0,-1 1 1,0-1-1,0 1 0,0 1 0,-10-9 1,-6-8-48,11 12-56,-1-1 0,-19-13 0,26 21-8,0 0 0,0 1 0,0 0-1,-1 0 1,1 0 0,-1 1 0,1-1-1,-1 1 1,0 0 0,0 0 0,1 1-1,-7-1 1,-2 1 0,7-1 0,0 1 0,0 0 0,0 0 0,-1 0 0,1 1 0,0 0 0,0 0 0,1 0 0,-1 1 0,0 0 0,0 0 0,1 1 0,-1-1 0,-7 6 0,7-4 0,0 0 0,0 0 0,1 1 0,0-1 0,0 1 0,0 0 0,0 1 0,1-1 0,0 1 0,0 0 0,0 0 0,1 0 0,0 1 0,0-1 0,0 1 0,-2 12 0,-1 8 0,2-1 0,-3 42 0,7-57 0,0 0 0,0 1 0,1-1 0,1 0 0,0 0 0,0 0 0,1 0 0,1 0 0,4 11 0,3-2 0,1 0 0,1 0 0,1-2 0,0 1 0,2-2 0,0 0 0,1-1 0,34 26 0,-18-20 0,0-1 0,1-2 0,1-2 0,54 20 0,-69-31 0,-1-1 0,0 0 0,1-2 0,34 3 0,82-7 0,-56-1 0,-76 2 0,-1 0 0,1 0 0,-1 0 0,1-1 0,0 1 0,-1-1 0,0 0 0,1 0 0,-1 0 0,4-2 0,-6 2 0,1 0 0,-1 0 0,0-1 0,1 1 0,-1 0 0,0-1 0,0 1 0,0 0 0,0-1 0,0 1 0,0-1 0,0 0 0,0 1 0,-1-1 0,1 0 0,-1 1 0,1-1 0,-1 0 0,0 0 0,1 1 0,-1-1 0,0 0 0,0-2 0,0-21 546,0-2-3660,0-51-15909,0 56 14250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45 624 432,'-5'0'678,"3"-1"-382,1 1 0,0 0 0,-1-1 0,1 1 0,0 0 0,-1 0 0,1 0 0,-1 0 0,1 1 0,0-1 0,-1 0 0,1 0 0,0 1 0,-1-1 0,1 1 0,0-1 0,0 1 0,-3 1 0,-1 10 2013,-2 16 11897,7-26-13519,0-1 1,0 1-1,0-1 1,0 1-1,0-1 1,0 1-1,1-1 0,-1 0 1,0 1-1,1-1 1,-1 1-1,1-1 1,-1 0-1,1 1 1,0-1-1,1 2 1,-1-2-809,0-1 1,-1 1-1,1 0 1,0-1-1,0 1 1,0-1-1,0 1 1,0-1-1,0 0 1,0 1-1,0-1 1,0 0-1,0 0 1,0 0-1,0 1 1,0-1-1,1 0 1,23 0 120,-17 1 0,0-1 0,1 0 0,-1 0 0,0 0 0,0-1 0,1-1 0,-1 1 0,0-1 0,0-1 0,0 1 0,9-6 0,7-8 0,0 0 0,0-2 0,-2-1 0,0-1 0,31-37 0,-17 12 0,-2 0 0,28-51 0,-56 84 0,1-1 0,-2 1 0,0-1 0,0 0 0,-1 0 0,-1 0 0,2-16 0,-1-8 0,-2-50 0,-2 69 0,0 15 0,0 0 0,-1 0 0,1 0 0,-1 1 0,0-1 0,0 0 0,0 0 0,-1-3 0,0 3 0,1 0 0,0 0 0,0 0 0,0 0 0,0 0 0,1 0 0,-1 0 0,1-5 0,0 6 0,-1 1 0,1 0 0,0-1 0,-1 1 0,1 0 0,-1-1 0,1 1 0,-1 0 0,0 0 0,0-1 0,1 1 0,-1 0 0,0 0 0,0 0 0,0 0 0,0 0 0,0 0 0,0 0 0,0 0 0,-1 1 0,1-1 0,0 0 0,0 1 0,-1-1 0,1 1 0,0-1 0,-1 1 0,1 0 0,0-1 0,-1 1 0,1 0 0,-1 0 0,1 0 0,0 0 0,-1 0 0,1 0 0,-2 1 0,-2-1 0,1 0 0,-1 1 0,1-1 0,-1 1 0,1 0 0,-1 1 0,1-1 0,0 1 0,0 0 0,-1 0 0,-3 2 0,-1 5 0,0 0 0,0 1 0,1 0 0,0 0 0,-9 16 0,-18 23 0,26-38 0,0 1 0,1 0 0,0 0 0,1 0 0,0 1 0,1 0 0,1 0 0,0 0 0,-6 28 0,6-7 0,1 0 0,0 66 0,5-92 0,0 0 0,0 0 0,1-1 0,0 1 0,1-1 0,-1 1 0,1-1 0,1 0 0,-1 0 0,1 0 0,0-1 0,1 1 0,0-1 0,0 0 0,0 0 0,1-1 0,-1 0 0,1 0 0,13 8 0,-5-3 0,0-1 0,1-1 0,0-1 0,1 0 0,0 0 0,0-2 0,0 0 0,19 3 0,8-4 0,0-2 0,61-3 0,-21-2 0,-79 3-14,3 1 21,-1-1 0,1 0 0,0-1 0,0 0 0,0 0-1,9-3 1,-14 3-21,-1 0 0,1 0 0,0 0 0,-1 0 0,1 0 0,-1 0 1,1 0-1,-1-1 0,1 1 0,-1 0 0,0-1 0,1 1 0,-1-1 0,0 0 0,0 1 0,0-1 0,-1 0 0,1 0 0,0 1 0,-1-1 0,1 0 0,-1 0 0,1 0 0,-1 0 0,0 0 0,0 0 0,0 0 0,0-2 0,0-127-21161,0 108 16517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38 400,'-52'0'3687,"-71"0"12307,117 0-15271,0 1 1,0 1-1,0-1 0,1 1 0,-1 0 1,-10 5-1,-10 3 999,-18 9 561,22-8-1413,18-8-750,0 0 0,0 1-1,0-1 1,1 1 0,-1-1 0,1 1-1,0 0 1,-5 9 0,-7 7 139,10-14-215,1 0 0,0 1 0,0 0 0,1-1 0,0 1 0,-4 11-1,6-17-40,1 1-1,-1 0 0,0-1 0,1 1 0,-1-1 0,1 1 0,0 0 0,-1-1 1,1 1-1,0 0 0,0-1 0,0 1 0,0 0 0,1-1 0,-1 1 0,0 0 1,1-1-1,-1 1 0,1 0 0,-1-1 0,1 1 0,0-1 0,0 1 0,0-1 0,0 1 1,0-1-1,0 0 0,0 0 0,0 1 0,0-1 0,1 0 0,-1 0 0,0 0 1,1 0-1,1 1 0,6 0-31,0-1 0,0 0 0,0 0 0,0-1-1,0 0 1,11-1 0,10-1-87,-5 3-9,-12 0 71,-1-1 0,0-1-1,0 0 1,1 0 0,-1-1 0,12-4-1,-14 3 45,14-4-2,-1 0 0,1-2 1,-1-1-1,35-21 0,-29 12 27,-20 14-13,1-1 0,-1 0 0,-1-1 0,1 0 0,-1 0 0,0-1 0,-1 0 0,0 0 0,8-13 0,1-5 699,29-36 1,-47 142-199,0-31-513,7 73 0,25 25 10,-30-145-12,0 1 0,1-1 0,-1 0 0,1 0 0,-1 0 0,1 0 0,0 0 0,-1 0 0,1 0 0,0 0 0,0 0 0,1 0 0,-1 0 0,3 2 0,10 1-5186,-9-26-3816,-5 20 8228,0-68-12265,0 56 10866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44 416,'5'-28'1807,"-4"12"9307,-4 23-6050,-8 3-3366,5-5-288,-1 4 503,2-4-1103,0 0 0,1 1 0,-1-1-1,1 1 1,1 0 0,-1 0 0,1 1-1,0-1 1,1 0 0,-3 10-1,-27 110-332,-2 8-516,30-114 39,1-8 0,1 0 0,-1 23 0,2-28 0,1 0 0,-1 0 0,0 0 0,-4 12 0,3-13 0,0 0 0,1 1 0,0-1 0,-1 11 0,1 6 0,1-19 0,-1 0 0,1 0 0,0 0 0,0 0 0,0 0 0,1 0 0,1 6 0,-2-9 0,0-1 0,0 0 0,1 1 0,-1-1 0,0 0 0,0 0 0,1 1 0,-1-1 0,0 0 0,0 0 0,1 0 0,-1 1 0,0-1 0,0 0 0,1 0 0,-1 0 0,0 0 0,1 0 0,-1 1 0,0-1 0,1 0 0,-1 0 0,0 0 0,1 0 0,-1 0 0,0 0 0,1 0 0,-1 0 0,0 0 0,1 0 0,-1 0 0,0-1 0,1 1 0,20-14 0,82-79 0,-89 83 0,0 2 0,1 0 0,0 0 0,0 2 0,1 0 0,0 0 0,18-3 0,-32 8 0,27-4 0,0 0 0,0 2 0,0 1 0,44 3 0,-28 0 0,-43 0 0,-1-1 0,1 1 0,-1 0 0,0 0 0,1 0 0,-1 1 0,0-1 0,0 0 0,0 0 0,0 1 0,0-1 0,0 0 0,0 1 0,0-1 0,-1 1 0,1-1 0,-1 1 0,1 0 0,-1-1 0,1 1 0,-1 2 0,9 37 0,-6-6 0,-4 49 0,0-33 0,1-48 1225,0-9-1924,0-25-4964,0-42-12211,0 55 13528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15 1473,'0'0'396,"0"-1"0,0 0 0,0 1 0,0-1 1,0 1-1,0-1 0,0 0 0,-1 1 0,1-1 0,0 1 1,0-1-1,-1 1 0,-2-4 3170,3 3-3170,-1 1 0,1-1 0,-1 1 0,1 0 0,-1 0 1,0-1-1,1 1 0,-1 0 0,1 0 0,-1 0 0,0 0 1,-24 0 8303,13 0-1942,11 2-6590,1-1 0,-1 1 1,1-1-1,-1 1 0,1-1 1,0 1-1,0-1 1,0 1-1,0-1 0,0 1 1,0-1-1,0 3 0,0-2 10,-1 58-178,-1-25 0,2-1 0,4 35 0,-3-67 0,-1 1 0,0-1 0,1 1 0,-1-1 0,1 1 0,0-1 0,0 0 0,0 1 0,0-1 0,0 0 0,1 0 0,-1 0 0,4 3 0,11 15 0,-4-4 0,-11-16 1,-1 1 0,0-1 0,0 0 0,0 0 0,0 0 0,0 0 1,0 0-1,1 0 0,-1 0 0,0 0 0,0 0 0,0 0 0,0 0 0,0 0 0,0 0 0,1 0 0,-1 0 0,0 0 0,0 0 0,0-1 1,0 1-1,0 0 0,0 0 0,0 0 0,1 0 0,-1 0 0,0 0 0,0 0 0,0 0 0,0 0 0,0 0 0,0-1 0,0 1 1,0 0-1,0 0 0,0 0 0,1 0 0,-1 0 0,0 0 0,0-1 0,0 1 0,0 0 0,0 0 0,0 0 0,0 0 0,0 0 0,0 0 1,0-1-1,0 1 0,0 0 0,0 0 0,0 0 0,0 0 0,1-16-289,-4-14-2587,0 23 1495,-1 1 1,-1-1-1,1 1 1,-1 0-1,-7-6 1,8 8 436,0-1-1,0 1 1,0-1-1,0 0 1,1 0 0,0 0-1,0 0 1,0-1-1,1 1 1,-4-12 0,-9-35-5378,13 31 4163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1040,'3'-50'5353,"-2"34"-176,1 0 4914,28 16-12797,-8 0-1291,-13-1 2296,1 1 0,0 0 0,0 1 1,12 2-1,13 11-1119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 1505,'-22'-7'4397,"-14"5"14152,36 13-11129,0 12-6944,0-22-120,0 44-301,-2-25-54,2 0 0,0 0 1,2 0-1,0 0 0,1 0 1,7 24-1,-6-30-1,4 14 0,-8-28 0,0 1 0,0-1 0,0 1 0,1-1 0,-1 1 0,0-1 0,1 1 0,-1-1 0,0 1 0,1-1 0,-1 1 0,0-1 0,1 0 0,-1 1 0,1-1 0,-1 0 0,1 1 0,-1-1 0,1 0 0,-1 0 0,1 1 0,-1-1 0,1 0 0,-1 0 0,1 0 0,-1 0 0,1 0 0,0 0 0,-1 0 0,1 0 0,-1 0 0,1 0 0,-1 0 0,1 0 0,0 0 0,0-1 0,0 0 0,0 0 0,0 0 0,0 0 0,-1 0 0,1 0 0,0 0 0,-1 0 0,1 0 0,-1 0 0,1 0 0,-1 0 0,1 0 0,-1-1 0,0 1 0,0 0 0,1 0 0,-1 0 0,0-1 0,0 1 0,-1-2 0,1-37 0,-1 24 0,1 3 0,0 0 0,1 0 0,0 0 0,7-24 0,-7 32 0,1 1 0,-1 0 0,1 0 0,0 0 0,1 0 0,-1 0 0,0 1 0,1-1 0,0 1 0,0 0 0,0-1 0,0 1 0,1 1 0,-1-1 0,1 0 0,-1 1 0,1 0 0,5-3 0,21-11 0,-25 13 0,1 0 0,0 0 0,-1 0 0,1 1 0,0-1 0,11-1 0,22-5 0,-29 6 0,0 0 0,1 1 0,-1 0 0,14 0 0,168 2 0,-191 1-8,1-1 0,-1 1 0,0 0 1,0-1-1,0 1 0,0 0 0,0-1 0,0 1 0,0 0 0,0 0 1,0 0-1,0 0 0,0 0 0,-1 0 0,1 0 0,0 0 0,-1 1 1,1-1-1,0 0 0,-1 0 0,1 3 0,1 1-545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17 496,'0'-1'133,"-1"0"-1,0 0 0,1 0 1,-1 0-1,0 1 0,1-1 1,-1 0-1,0 1 0,0-1 1,0 0-1,0 1 0,0-1 0,0 1 1,0-1-1,0 1 0,0 0 1,0-1-1,0 1 0,0 0 1,-2 0-1,-26-5 7505,28 5-7280,0 0 0,1 0 0,-1 1 0,1-1 0,-1 0 0,0 0 0,1 0 0,-1 0 0,1 1 0,-1-1 1,0 0-1,1 1 0,-1-1 0,1 0 0,-1 1 0,1-1 0,-1 1 0,1-1 0,0 1 0,-1-1 0,1 1 0,-1-1 0,1 1 1,-6 19 3361,7 32-2196,-1-34 403,0 3-770,0 3 483,0 1-1,8 45 1,-6-57-1628,-1 0 0,0 0 0,-2 21 0,0-3-10,1-17-1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32767,'0'-7'0,"1"0"0,1 0 0,0 0 0,0-1 0,0 2 0,0-1 0,1 0 0,1 0 0,-1 1 0,7-9 0,49-62 0,-47 62 0,7-7 0,1 2 0,1 0 0,0 1 0,31-20 0,-45 34 0,0 0 0,0 1 0,0 0 0,0 1 0,1 0 0,-1 0 0,1 0 0,0 1 0,0 0 0,0 1 0,12-1 0,60-6 0,-76 9 0,0 1 0,-1-1 0,1 1 0,0 0 0,-1 1 0,0-1 0,0 1 0,1-1 0,-2 1 0,1 0 0,0 0 0,0 0 0,2 6 0,0-3 0,-1-1 0,0 1 0,-1 0 0,1 0 0,-1 0 0,-1 0 0,1 0 0,-1 1 0,-1-1 0,1 1 0,1 11 0,5 23 0,-3-18 0,-2 0 0,-1 0 0,-1 0 0,-3 42 0,0-10 0,2-49 0,1 1 0,0-1 0,0 1 0,1-1 0,-1 0 0,6 12 0,-7-18 0,0 1 0,1-1-1,-1 0 1,0 0 0,0 0 0,0 0 0,0 0-1,0 0 1,1 0 0,-1 0 0,0 0 0,0 0-1,0 0 1,0 0 0,0 0 0,1 0 0,-1 0-1,0 0 1,0 0 0,0 0 0,0 0 0,1 0-1,-1 0 1,0 0 0,0 0 0,0 0 0,0 0-1,0 0 1,1 0 0,-1 0 0,0 0 0,0-1-1,0 1 1,0 0 0,0 0 0,0 0-1,0 0 1,1 0 0,-1 0 0,0 0 0,0-1-1,0 1 1,0 0 0,0 0 0,0 0 0,0 0-1,0 0 1,0-1 0,0 1 0,0 0 0,0 0-1,0 0 1,0-1 0,8-16 27,2-18-232,-6-2-5103,-4 32 4125,0 0 0,0 0 1,0 0-1,0 1 0,1-1 1,0 0-1,0 1 1,1-1-1,-1 0 0,1 1 1,0-1-1,0 1 0,0 0 1,0 0-1,1 0 0,0 0 1,0 0-1,4-4 1,8-1-3602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79 288,'0'-38'5080,"-3"37"-3530,-14-3-38,4 1 117,-1 0 1,1-1 0,-15-7-1,17 7-666,0 1-1,0 1 1,0 0-1,0 0 1,0 1 0,0 1-1,-1 0 1,1 0-1,-12 3 1,-18-2 1443,26-1-1793,0 1 1,0 0-1,0 0 0,-29 8 0,42-8-590,-1 0 1,1 0-1,0 0 1,0 0-1,-1 1 1,1-1-1,0 1 1,0 0-1,0-1 1,1 1-1,-1 0 1,0 0 0,1 0-1,-1 0 1,1 0-1,0 1 1,-1-1-1,1 0 1,0 1-1,0-1 1,1 1-1,-2 3 1,2-6-24,-5 46 123,2-37-114,1-1 0,0 1 0,0-1 0,1 1 0,0 0 0,0 0 0,2 16 1,-1-22-28,0-1 0,1 1 0,-1-1 1,0 0-1,1 0 0,0 1 1,0-1-1,-1 0 0,1 0 1,0 0-1,1 0 0,-1 0 0,0 0 1,1 0-1,-1 0 0,1 0 1,-1-1-1,1 1 0,0 0 1,0-1-1,0 0 0,0 1 0,0-1 1,0 0-1,0 0 0,0 0 1,0 0-1,0 0 0,1-1 1,-1 1-1,0-1 0,1 0 1,-1 1-1,5-1 0,26 0-376,-7 1-30,53-6 0,-70 3 406,1 0 1,-1 0 0,0-1 0,1 0-1,-1-1 1,-1 0 0,1-1-1,16-10 1,-14 7 52,0-1 0,0-1 0,-1 0 0,12-14 0,-18 19 55,-1 1 0,1-1 0,-1 0 0,-1 0 0,1 0 0,-1 0 0,1 0 0,-2-1 0,1 1 0,0-1 0,-1 1 0,0-1 0,0-5 1,-1 8 141,7-19 210,-6 22-428,0 0-1,0 0 1,-1 1-1,1-1 1,0 0-1,-1 0 1,1 1-1,-1-1 1,1 0-1,0 1 1,-1-1-1,1 1 0,-1-1 1,1 1-1,-1-1 1,1 1-1,-1-1 1,1 1-1,-1-1 1,0 1-1,1 0 1,-1-1-1,0 1 0,0-1 1,1 2-1,6 27 320,-5 36 432,-2-59-622,1 13-120,0 0 0,1-1 0,1 1 0,1 0 0,0-1 1,2 0-1,0 0 0,1-1 0,0 1 0,2-2 1,0 1-1,20 27 0,-26-40-23,0 0 0,0 0 0,1 0 0,-1-1 0,1 1 0,-1-1 0,1 0 0,0 0 0,1 0 0,-1-1 0,0 1 0,1-1 0,-1 0 0,1 0 0,0-1 0,0 1 0,-1-1 0,1 0 0,0 0 0,0-1 0,0 0 0,0 1 0,8-2 0,7 1-95,-12 1 134,0-1 0,0-1 0,0 1 0,9-3 1,-13 2-130,-1 0 0,0 0 1,0 0-1,0 0 1,0-1-1,0 0 1,0 1-1,-1-1 1,1 0-1,-1-1 1,1 1-1,-1 0 1,4-5-1,12-18-6121,-2 0 0,20-40 0,-24 41 2130,3-6 47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53 1121,'-3'-6'1583,"-6"3"3602,-14 3 7033,13 1-9696,9-1-2300,-1 1 0,1 0 0,-1 0 0,1 0 0,0 0 0,0 0 0,-1 0 0,1 0 0,0 1-1,0-1 1,0 0 0,0 1 0,0-1 0,1 0 0,-1 1 0,0-1 0,0 1 0,1-1 0,-1 1 0,1 0 0,0-1 0,-1 1 0,1 0 0,0 2 0,-6 50 2737,5-29-1930,0-16-903,1-1 0,0 0 0,0 1 0,3 14 0,-3-21-127,0-1 0,1 1 0,-1-1 1,1 1-1,-1-1 0,1 0 0,0 0 0,-1 1 0,1-1 0,0 0 0,0 0 0,0 0 1,0 0-1,0 0 0,0 0 0,0 0 0,1 0 0,-1 0 0,0 0 0,0 0 1,1-1-1,-1 1 0,0-1 0,1 1 0,-1-1 0,1 1 0,-1-1 0,0 0 1,1 0-1,-1 0 0,1 0 0,1 0 0,21 0 1,-2 1 0,36-5 0,-51 3 0,1-1 0,0 1 0,-1-2 0,0 1 0,1-1 0,-1 0 0,0-1 0,9-5 0,-2 0 0,1-2 0,-1 1 0,-1-2 0,0 0 0,-1 0 0,0-2 0,-1 1 0,0-1 0,-1-1 0,-1 0 0,11-23 0,-13 5 0,-7 28 0,0 20 0,0 519 0,-4-478 0,-2 0 0,-3-1 0,-16 58 0,21-96 0,-2 1 0,1-1 0,-2 0 0,-1-1 0,0 0 0,0 0 0,-2 0 0,0-1 0,-1-1 0,0 0 0,-27 25 0,35-36 0,-1 0 0,0 0 0,0-1 0,0 1 0,0-1 0,0 0 0,0 0 0,-1-1 0,1 1 0,-1-1 0,1 0 0,-1 0 0,1 0 0,-1-1 0,0 0 0,0 0 0,1 0 0,-1 0 0,0-1 0,1 1 0,-1-1 0,1-1 0,-7-1 0,-2-2 0,1-1 0,0 0 0,1 0 0,0-1 0,0-1 0,0 1 0,-10-12 0,-14-14-1171,-54-63 1,54 48-3828,3-2-3742,2-3 360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48:24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 3178 32 0,'5'-3'31'16,"-5"-6"7"-16,8 1 6 0,-3-3 4 16,-5 11 2-16,0 0 3 15,0 0-2-15,0 0-3 0,7 11-2 16,-2 9 10-16,3 8 1 15,-3 5 4-15,4 6 2 0,-9-5-1 16,0 4 1-16,5 8-2 16,3 0-4-16,-2 0-2 0,2 4-14 15,4 3-13-15,-6 0-11 0,2 6-7 16,-8-6 1-16,5 1-8 16,-5-9-4-16,0-6 1 0,0-5 4 15,0-10 2-15,0 2-7 0,0-11 4 16,0-15 3-16,0 0 18 15,5 0 9-15,4 0 1 0,-3 0-3 16,-6-15-3-16,5-4-8 0,3 0-12 16,6 0 1-16,4-8 1 15,9-7-5-15,-9-4 5 0,9-2 3 16,1 6-1-16,-10 8 13 0,0 3-2 16,4-5 16-16,-3 1 5 15,2 8-2-15,4 1 3 0,-7 2-9 16,9 9-11-16,-6 3-3 15,-4 4-3-15,5 0 10 0,-9 11 10 16,1 10-2-16,-10 11-8 16,-4 1 4-16,0 7-2 0,0 5-9 15,0 3 14-15,0-10 5 0,0-1-5 16,0-1 0-16,0-10-18 16,0-7-18-16,0 0 0 15,0-19-56 16,0-11-62-31,0-4-76 0,0 3-60 16,0-7-45-16,0-3-4 16,0 1 30-16,0 3 50 0,0-1 65 15</inkml:trace>
  <inkml:trace contextRef="#ctx0" brushRef="#br0" timeOffset="773.29">3422 3140 12 0,'-13'-8'19'0,"13"3"2"15,0-9 0-15,-14 2 6 0,14-3 6 16,-13 11 12-16,13-3 17 16,-22-1 20-16,12-4 18 0,-12 12 15 15,3 0 14-15,-8 0 28 16,-5 0-2-16,1 0 4 0,-2 0 1 15,-8 20-19-15,-4-9-5 0,-1 10-14 16,6-1-9-16,3 6-32 16,-4 8-16-16,4-1-6 0,-2-2-26 15,5 8-33-15,7 7 0 16,1 6 0-16,-1 7 0 0,8 8 0 16,5-1 0-16,14-2 0 0,0 9 0 15,0 1 0-15,0-5 0 0,14 5 0 16,5-4 0-16,3-4 0 15,4 0 0-15,-2-2 0 0,18-2 0 16,-3-9 0-16,-2-8 0 16,4 2 0-16,4-10 0 0,0-4 0 15,7 0 0-15,1-14 0 16,-1-19 0-16,1 0 0 0,7 0 0 16,-2 0 0-16,7-19 0 0,-7-8 0 15,2-4 0-15,-1-2 0 16,0-8 0-16,0-4 0 0,-13-7 0 15,-1-3 0-15,-5-1 0 16,-10-3 0-16,5-8 0 0,-8 1 0 16,-9 1 0-16,2 0 0 0,-1-1 0 15,-7 6 0-15,-12-4 0 16,0 5 0-16,0-2 0 0,0 3 0 16,0 1 0-16,-12-4 0 0,-2 11 0 15,-4-4 0-15,-2 2 0 16,1 4 0-16,-2 3 0 0,2 14 0 15,0 4 0-15,0 9 0 16,-7 2 0-16,-10 16 0 0,-6 0 0 16,-11 19 0-16,-6 8 0 0,-6 7-315 15,3 12-178-15,6 1 35 16,11 10 99-16</inkml:trace>
  <inkml:trace contextRef="#ctx0" brushRef="#br0" timeOffset="1488.09">3442 5703 50 0,'0'-6'54'0,"-20"-6"19"15,20 0 25-15,-22-4 30 0,22 16 31 16,-18-6 22-16,5 6 20 16,-1-5 13-16,1 5 4 0,13 0 2 15,-19 0-26-15,5 18-33 16,0 3-65-16,1 4-96 0,0 8 0 16,13 7 0-16,-10-1 0 0,10-4 0 15,0 2 0-15,0-5 0 0,10 2 0 16,11 0 0-16,-2-15 0 15,0 0 0-15,8-19 0 0,5 0 0 16,-5 0 0-16,6 0 0 0,-2-19 0 16,-4-7 0-16,0-10 0 15,-2-1 0-15,-4-2 0 0,-7-7 0 16,-14 0 0-16,0 0 0 16,-14 12 0-16,-7 8 0 0,-4 6 0 15,-2-6 0-15,-5 6 0 0,1 13 0 16,-11 7 0-16,11 0 0 0,-1 0-131 15,4 23-268-15,1-4-7 16,14-1 27-16,13 9 74 0,0 0 94 16</inkml:trace>
  <inkml:trace contextRef="#ctx0" brushRef="#br0" timeOffset="1989.65">3422 5416 52 0,'0'-14'55'0,"0"2"11"0,-13-1 7 16,13-2 23-16,0 9 19 0,-22 2 27 16,8 4 24-16,1 0 6 15,3 0 10-15,-12 0-2 0,3 0-11 16,-8 0-1-16,-5 17-3 15,1 4-25-15,-11 5-34 0,6 13-106 16,0 1 0-16,-2 5 0 0,7 9 0 16,4 3 0-16,9 10 0 15,-2-2 0-15,20 0 0 0,0 8 0 16,0-7 0-16,11-3 0 0,16 4 0 16,5-7 0-16,7-2 0 15,8-12 0-15,12-13 0 0,0-7 0 16,5-5 0-16,0-21 0 0,5 0 0 15,-11-14 0-15,-1-14 0 16,-4-10 0-16,-6-8 0 0,-3 1 0 16,-4-14 0-16,1-2 0 0,-8-3 0 15,-2-9 0-15,-12 0 0 16,-6-4 0-16,-13 4 0 0,0 2 0 16,0 12 0-16,-18 14 0 0,-4 5 0 15,-1 7 0-15,-10 14 0 16,-8-1 0-16,-4 20 0 0,-1 0 0 15,-8 0 0-15,1 20-139 0,10 5-291 16,-6 14 6-16,12 7 48 16,5 20 76-16</inkml:trace>
  <inkml:trace contextRef="#ctx0" brushRef="#br0" timeOffset="2722.84">3133 7291 24 0,'0'-15'29'0,"0"9"8"0,0-7 7 15,0 1 11-15,0-3 14 0,0 5 16 16,0-6 11-16,0 11 17 0,0-2 13 15,0 1 17-15,0 6 20 16,0 0 5-16,0 0 5 0,0 0-6 16,0 0-8-16,0 0-14 15,0 0-21-15,0 18-6 0,0 8-109 16,0 1-9-16,0 7 0 0,12-3 0 16,-4 3 0-16,6-2 0 0,-4-7 0 15,5-4 0-15,-2 1 0 16,1-22 0-16,4 0 0 0,4 0 0 15,-12 0 0-15,3-16 0 0,8-2 0 16,-1-3 0-16,-6-4 0 16,-1-2 0-16,-8 0 0 0,0 7 0 15,8 1 0-15,-4 6 0 16,-4 13 0-16,-5 21 0 16,0-2 0-1,8 8 0-15,6 0 0 0,-1-9 0 16,0 1 0-16,3 2 0 15,11-3 0-15,0-18 0 0,8 0 0 16,-5 0 0-16,5 0 0 0,-8-6 0 16,-2-18 0-16,-7-4 0 0,3-5 0 15,-7-6 0-15,-14-1 0 16,0 0 0-16,0 9 0 0,0-3 0 16,-27 3 0-16,1 11 0 15,1 6 0-15,-2 7 0 0,0 7 0 16,0 0-90-16,2 15-295 0,4 3-23 15,8 9 28-15,13 0 68 16,0-3 91-16</inkml:trace>
  <inkml:trace contextRef="#ctx0" brushRef="#br0" timeOffset="3214.75">3565 7015 14 0,'-14'-34'30'16,"14"4"14"-16,-19-4 12 0,19 6 12 16,-19 9 12-16,-2 1 16 0,7-2 8 15,-4 6 6-15,0 2 12 16,-2 3 6-16,-7 9 4 0,1 0 10 16,-1 0 26-16,-6 0-4 0,-7 21 16 15,3 5-16-15,-3 15 4 16,1-3-91-16,0 8-77 0,-8 12 0 15,7 3 0-15,9 4 0 0,-2 12 0 16,14 3 0-16,5-2 0 0,14 9 0 16,0-11 0-16,19 4 0 15,9-2 0-15,9-6 0 0,11-6 0 16,9-14 0-16,10-12 0 16,6-14 0-16,-4-7 0 0,12-19 0 15,-12 0 0-15,4-19 0 0,-1-7 0 16,1-14 0-16,-9-5 0 0,-4-13 0 15,-15-8 0-15,-5-5 0 16,-7-3 0-16,-7-5 0 0,-12 3 0 16,-9-5 0-16,-5 8 0 0,0 1 0 15,-19 7 0-15,-2 6 0 16,-6 6 0-16,10 7 0 0,-9 9 0 16,-9 10 0-16,4 15 0 15,-8 12 0-15,-6 0 0 0,-3 0 0 16,5 25-330-16,3 14-120 0,5 7 23 15,10 11 75-15,6 10-135 0</inkml:trace>
  <inkml:trace contextRef="#ctx0" brushRef="#br0" timeOffset="3935.41">3342 8722 9 0,'0'0'23'16,"0"0"10"-16,0 0 12 16,0 0 9-16,0 0 15 0,0 0 27 15,0 0 23-15,0 0 27 0,0 0 27 16,0 0 21-16,0 0 18 15,0 0 9-15,0 10 7 0,-14 10-6 16,14 0-19-16,0 1-203 0,0 4 0 16,0 8 0-16,0 0 0 15,0-7 0-15,0-7 0 0,14 2 0 16,-1 0 0-16,5-21 0 0,4 0 0 16,-3 0 0-16,9 0 0 15,-5-16 0-15,4-2 0 0,-1-9 0 16,-1-3 0-16,-3-6 0 15,-3-3 0-15,2 6 0 0,-8 6 0 16,-8-4 0-16,4 5 0 0,-9 7 0 16,0 4 0-16,0 30 0 31,0 11 0-31,0 5 0 0,0 11 0 16,5 8 0-16,0 4 0 15,-5 3 0-15,0 10 0 0,0-1 0 16,0-2 0-16,-10-10 0 0,-12-3 0 15,-4-5 0-15,-1-5 0 0,2-10 0 16,-2-4 0-16,-5-6 0 16,1-21 0-16,3 0 0 0,-4 0 0 15,0 0 0-15,5 0 0 0,7-12 0 16,-1-5 0-16,21-2 0 16,0 0-360-16,0-7-88 0,0-5 44 15,8-5 81-15,11-1 90 16</inkml:trace>
  <inkml:trace contextRef="#ctx0" brushRef="#br0" timeOffset="4520.46">3618 8576 20 0,'-13'-21'35'0,"0"-4"13"0,-9 4 11 16,9 1 12-16,-1 1 18 0,-3 7 24 15,-4 5 18-15,-6 7 15 0,0 0 11 16,2 0 14-16,-6 0 18 16,-4 0 0-16,-2 19-3 0,-4 0-7 15,4 9 1-15,-3 5-96 16,2 5-84-16,-2 1 0 0,-7 10 0 15,8 1 0-15,-2 4 0 0,12-1 0 16,2 6 0-16,5-1 0 16,9 8 0-16,13-1 0 0,0 0 0 15,0 1 0-15,21-1 0 0,6-6 0 16,12-7 0-16,6 2 0 16,6-8 0-16,10 0 0 0,-3-9 0 15,0-10 0-15,1-8 0 0,8-3 0 16,-11-16 0-16,6 0 0 15,-5-16 0-15,10-10 0 0,-3-13 0 16,3-7 0-16,-11-12 0 0,6-5 0 16,-18-12 0-16,4-4 0 15,-10-6 0-15,-7 1 0 0,5-4 0 16,-18 6 0-16,-5-5 0 16,1 4 0-16,-14 3 0 0,0 7 0 15,0 0 0-15,-14 17 0 0,-4 1 0 16,-9 16 0-16,-7 6 0 0,-5 6 0 15,-6 8 0-15,-7 11 0 16,-14 8 0-16,-7 21 0 0,1-1 0 16,2 5 0-16,3-4-267 0,8 0-231 15,14-3 23-15,12 3 98 16</inkml:trace>
  <inkml:trace contextRef="#ctx0" brushRef="#br0" timeOffset="6617.44">3435 11159 7 0,'0'0'19'0,"0"0"7"0,0 0 8 16,0-7 11-16,0 0 16 16,0 7 24-16,0-5 24 0,0-2 30 15,0 7 33-15,0-8 29 0,-13 8 12 16,-9 0-11-16,4 0-10 0,-4 0-33 16,4 15-35-16,-1 4-46 15,5 7-29-15,-5 1-15 0,6 5-9 16,13-6-13-16,0-6-11 15,0-1 16-15,0 2-16 0,0-9 10 16,13-12 5-16,0 0-9 0,7 0 1 16,7-6-8-16,-4-15 0 15,4 3 0-15,-1-9 0 0,-1-6 0 16,-3 0 0-16,-3 8 0 0,-6-2 0 16,-5 0 0-16,-3 2 0 15,-5 4 0-15,0 9 0 0,0 24 0 31,0 9 0-15,0 4 0-16,0 16 0 0,8-3 0 16,-2 2 0-16,2 6 0 15,-8 0 0-15,0 0 0 0,0-8 0 16,-22 4 0-16,4-11 0 0,-9 2 0 16,1-14 0-16,-7-7 0 15,-8-12 0-15,10 0 0 0,-2 0 0 16,1 0 0-16,0-12 0 0,6 0-201 15,-1-9-193-15,7-4 11 16,20 0 37-16,0-4 74 0,0-4 76 16,0 8-56-16</inkml:trace>
  <inkml:trace contextRef="#ctx0" brushRef="#br0" timeOffset="7087.92">3478 10792 67 0,'-13'-13'69'15,"-1"6"16"-15,5 7 21 0,-7 0 16 16,4 0 15-16,-7 0 2 16,-3 0 0-16,4 0-2 0,0 0 4 15,-2 0-9-15,-7 0 1 0,1 20 1 16,-1 6-29-16,1 6-10 15,-8 9-2-15,2 5-8 0,1 12 1 16,4 7-44-16,2 8-42 16,4 6 0-16,7 6 0 0,14 0 0 15,0-1 0-15,9-5 0 0,9 1 0 16,15-13 0-16,13-10 0 0,7-3 0 16,11-16 0-16,3-12 0 15,3-6 0-15,3-20 0 0,-7-13 0 16,-8-6 0-16,0-16 0 15,-4-3 0-15,-4-8 0 0,-3-15 0 16,-16-3 0-16,-9-2 0 0,-8 2 0 16,-14-9 0-16,0-5 0 15,-22-1 0-15,-1-6 0 0,-10 7 0 16,-3 11 0-16,13 8 0 0,-4 7 0 16,1 13 0-16,6 14 0 15,-7 8 0-15,0 17 0 0,9 21-126 16,-3 6-275-16,4 13-22 0,-5 5 28 15,9 14 80-15</inkml:trace>
  <inkml:trace contextRef="#ctx0" brushRef="#br0" timeOffset="7802.02">3373 12384 41 0,'0'-5'59'0,"0"5"21"0,0 0 22 16,0 0 15-16,-13 0 32 0,13 0 27 15,0 0 38-15,0 20 31 16,0 5 2-16,0 8-15 0,0 5-33 16,0 2-40-16,0 7-132 0,0-1-27 15,0 0 0-15,0-7 0 0,0 1 0 16,0 7 0-16,0-9 0 15,9-11 0-15,-5-7 0 0,5-20 0 16,-9 0-89-16,0 0-52 16,0 0-35-16,0-20-12 0,0-7-1 15,-13 1 13-15,-1-12 15 0,1-4 14 16,13-4 17-16,-14 7 26 0,14 0 26 16,0-1 28-16,0 13 22 15,0 3 13-15,0-3 10 0,0 1 10 16,0 0 8-16,0 7 13 15,0-1 8-15,9 0 12 0,4 6 13 16,-8 2 13-16,9-2 7 0,-10 2 7 16,10 12 1-16,-1-7 5 15,1-2 0-15,7 6-14 0,-5-6-14 16,6 9-6-16,-8 0 3 16,-9 0 6-16,3 0 13 0,-8 0-5 15,0 21 7-15,0-2 2 0,0-1-16 16,0 9-4-16,0-9-29 15,-13 4-8-15,13-1-19 0,-22 6-3 16,8-9-6-16,14-7-10 0,-16-11-27 16,3 21-38-16,13-21-35 15,-22 0-37-15,22 0-36 0,-13 0-39 16,13 0-12-16,0 0 4 0,0 0 24 16,0 0 42-16,13-12 46 15,1-8 38-15</inkml:trace>
  <inkml:trace contextRef="#ctx0" brushRef="#br0" timeOffset="8265.86">3557 12253 9 0,'0'-19'19'16,"0"0"12"-16,0 0 10 15,0 5 10-15,-14 2 14 0,-3 12 19 16,-9-9 18-16,-1 9 16 15,1 0 2-15,-7 0 4 0,1 12-2 16,0 11-19-16,-9-4-2 0,-4 12-4 16,5 10-6-16,2 5-24 15,-3 5-17-15,10 3-4 0,4 3 1 16,7 11-7-16,7-3 6 16,13 8 6-16,0 3-9 0,0 4-6 15,0-6-12-15,21-3-9 0,9-5-6 16,10-13-5-16,12-14-5 0,10-8-3 15,-4-16 3-15,7-15-5 16,4-7 4-16,6-4 2 0,-5-17 1 16,4-6 0-16,-11-5 2 15,-3 0 13-15,-7-7 4 0,-8 1 2 16,-6-9 8-16,-13 1 12 0,-4-11-7 16,-4-2-10-16,-11-13-12 15,-7 1 0-15,0 5-12 0,-12 7 5 16,-10 7-1-16,4 5 3 0,-9 16-7 15,-6 11-10-15,-12 9-27 16,0 9-40-16,-1 9-58 0,-8 0-65 16,10 27-65-16,5 7-36 0,5-3-9 15,7 3 37-15,10 5 67 16</inkml:trace>
  <inkml:trace contextRef="#ctx0" brushRef="#br0" timeOffset="8894.89">3224 13853 23 0,'0'-5'41'0,"8"-10"16"16,5 11 18-16,-8-10 20 0,9 1 23 15,-1-6 29-15,-8 6 31 16,8-2 17-16,-5 9 24 0,-8-1 15 15,0 7 1-15,0 0-15 0,0 0-32 16,0 13-166-16,0 8-22 0,0 5 0 16,0 5 0-16,0 5 0 15,0-5 0-15,0 2 0 0,6-6 0 16,8-2 0-16,5-4 0 16,8-9 0-16,-1-12 0 0,1 0 0 15,-2 0 0-15,-7-6 0 0,4-15 0 16,-4 2 0-16,-5-1 0 15,1-6 0-15,-6 0 0 0,-8 0 0 16,0 0 0-16,0 0 0 0,3 6 0 16,-3 1 0-16,8 6 0 15,-2 13 0-15,2 0 0 0,-8 13 0 32,0 6 0-32,13 1 0 0,1 6 0 0,-10 0 0 15,5 0 0-15,-9 7 0 16,0-6 0-16,0-9 0 0,0 1 0 15,0 2 0-15,0-3-2 16,0-2-234-16,0-16-35 0,0 0-30 16,0 0 9-16,0 0 27 15,0 0 46-15,0-8 52 0,0-4 45 16,0-2 41-16</inkml:trace>
  <inkml:trace contextRef="#ctx0" brushRef="#br0" timeOffset="9431.06">3557 13540 35 0,'-14'-21'51'16,"-3"2"22"-16,-4-8 23 15,-6 8 18-15,0 5 12 0,-2 3 12 16,-6 2 0-16,3 5-3 0,0 4 1 15,-9 0 7-15,4 20-7 16,-3 5 2-16,2 7-14 0,4 6-14 16,-7 4-29-16,3 4-18 0,6 12-15 15,1 7-20-15,3 0 0 16,9 9-13-16,-3-3-8 0,22 1-7 16,0 1 5-16,0-1-7 0,0-2 4 15,14-2 0-15,13-10-8 16,6-4 5-16,12-16-3 0,6-10-3 15,16-9 8-15,-2-19-14 0,6 0 11 16,7-9-5-16,-4-9 12 16,-3-9 8-16,3-4 20 0,-9-11 32 15,-7-4-65-15,-5 2 0 16,-1-8 0-16,-7-2 0 0,-5-4 0 16,-15-1 0-16,1 1 0 0,-4-3 0 15,-4-3 0-15,-11-2 0 16,-7 0 0-16,0 1 0 0,0 3 0 15,-20 13 0-15,1 4 0 0,-2-3 0 16,2 8 0-16,-6 16 0 16,-1 3 0-16,-9 21 0 0,-10 0 0 15,-7 21 0-15,-1 3 0 0,-3 2 0 16,2 8-286-16,2 6-75 16,4-7-9-16,5-2 23 0,8-4 60 15,8 0-108-15</inkml:trace>
  <inkml:trace contextRef="#ctx0" brushRef="#br0" timeOffset="11581.28">2963 15532 39 0,'-14'12'50'16,"14"10"16"-16,0-11 12 0,0 9 20 16,14-4 19-16,0 2 7 15,0 2-4-15,4-8-9 0,0 7-1 16,9 4 5-16,-1-12-13 16,8-11-4-16,-7 0-3 0,-9 0 14 15,0 0-2-15,2 0 6 0,-6-11-12 16,-14-12-4-16,8 4-11 15,-3-7-2-15,3 2-57 0,-3-12-27 16,-5 10 0-16,0 1 0 0,0-3 0 16,0 10 0-16,-13 6 0 15,0 3 0-15,-1 9 0 0,-6 0 0 16,10 0 0-16,-12 15 0 0,4 5 0 16,-4 6 0-16,4 5 0 15,-2-5 0-15,7 10 0 0,13-6 0 16,0 9 0-16,0-5 0 15,0 0 0-15,8-10 0 0,5-5 0 16,4 3 0-16,5-1 0 0,5-9 0 16,-1-12 0-16,4 13 0 15,5-13 0-15,-3 0 0 0,-6 0 0 16,1-13 0-16,-7 1-30 16,-2-5-223-16,0 6-17 0,4-4-11 15,-8 3 11-15,-1-7 19 0,-9 7 33 16,12-10 46-16,-11 3 47 15,-1-2 41-15</inkml:trace>
  <inkml:trace contextRef="#ctx0" brushRef="#br0" timeOffset="12045.28">3442 15245 23 0,'-20'-28'39'0,"7"10"21"15,-1-4 18-15,-8 3 17 0,4 7 18 16,0-1 26-16,-2 7 33 16,-2 6 16-16,-4 0 1 0,-6 0-10 15,0 19-5-15,-6 8-4 0,-2 11 1 16,-7 1-17-16,3 1-51 16,4 13-103-16,1-1 0 0,4 5 0 15,12 5 0-15,-4 1 0 0,27 11 0 16,0 3 0-16,0 3 0 15,0-3 0-15,0 3 0 0,27-7 0 16,4-9 0-16,10-11 0 0,10-7 0 16,14-6 0-16,7-14 0 15,6-26 0-15,8 0 0 0,-9-15 0 16,1-8 0-16,-5-18 0 16,-1-11 0-16,-12-16 0 0,-10 3 0 15,-1-8 0-15,-16-3 0 16,-10-4 0-16,-10 3 0 0,-13-3 0 15,0 7 0-15,-18 9 0 0,-8 12 0 16,-8 7 0-16,-6 5 0 16,-5 12 0-16,-6 8 0 0,-8 15 0 15,7 5 0-15,-1 0 0 16,2 20-283-16,2 6-173 0,13 14 13 16,-6 12 79-16,16 14-135 0</inkml:trace>
  <inkml:trace contextRef="#ctx0" brushRef="#br0" timeOffset="12713.08">2971 17376 57 0,'0'0'62'16,"0"0"23"-16,0 0 11 15,0 0 16-15,0 0 7 0,0 0 5 16,0 0-16-16,11 0-21 0,7-8-26 16,4-4-21-16,10-1-13 15,1-8-11-15,7-4-11 0,0-3-2 16,-2-3-3-16,-6-9 4 15,0 1 1-15,-6-1-4 0,-4 2 7 16,-16-8 10-16,-6 0 23 0,0 5 30 16,0 1 21-16,-14 3-5 15,-5 11-3-15,-2 7 1 0,2-2 0 16,1 13-15-16,-3 8-21 0,2 12-21 16,4 17-17-16,5 4-1 15,-4 13-3-15,14 0-4 0,0 7-10 16,0-1 10-16,0 7-3 0,0-9 0 15,0 4 10-15,14-9-7 16,5-5 1-16,6 0-7 0,1-8 2 16,6-7-3-16,2-4-3 15,5-21 0-15,1 0-10 0,-8 0-14 16,1 0-20-16,-7-7-9 0,1-11-25 16,-9-3-29-16,4-6-38 15,-11 0-22-15,-5 3-6 0,2-10-4 16,-8 1 4-16,0 9 19 15,0-3 26-15,0 7 30 0</inkml:trace>
  <inkml:trace contextRef="#ctx0" brushRef="#br0" timeOffset="13212.61">3422 16594 33 0,'-27'-21'53'0,"5"3"25"16,4-3 16-16,0 10 12 16,-10-3 17-16,1 14 14 0,9-5 17 15,-1-2 18-15,-7 7 6 0,-7 0 1 16,0 0 9-16,-1 18-18 0,2 10-16 16,-6 10-20-16,-2 8-40 15,2 6-94-15,3 7 0 0,3 8 0 16,0 6 0-16,6 5 0 15,6 5 0-15,7 5 0 0,13 4 0 16,0-1 0-16,5 8 0 0,16-8 0 16,12-5 0-16,4-9 0 15,17-4 0-15,-3-7 0 0,10-13 0 16,-3-15 0-16,6-11 0 0,-2-27 0 16,-4 0 0-16,-2-12 0 15,6-15 0-15,-5-7 0 0,2-11 0 16,-5-14 0-16,-2-1 0 0,-8 1 0 15,-4-5 0-15,-8-9 0 16,-4-1 0-16,-9-5 0 0,-15 3 0 16,-4-5 0-16,0 5 0 15,-17-5 0-15,-8 5 0 0,-2 10 0 16,-5-3 0-16,-8 17 0 0,-6 1 0 16,1 10 0-16,-4 15 0 15,-2 14 0-15,6 12-168 0,-2 12-174 16,2 14-15-16,7 15 6 15,3 5 43-15,12 11 72 0</inkml:trace>
  <inkml:trace contextRef="#ctx0" brushRef="#br0" timeOffset="13932.57">3054 18681 81 0,'0'-19'83'0,"0"-4"27"16,0 13 19-16,0 10 12 15,0 0 9-15,0 0 9 0,0 0-5 16,-13 0 3-16,13 18-7 16,0 2-28-16,0 5-38 0,0 9-26 15,0-1-29-15,0-1-13 0,0 0-8 16,0-5 0-16,0-2-6 15,0 3-10-15,8-8 6 0,-3-9-3 16,3-11 10-16,-8 0-7 0,0 0 10 16,0-11 4-16,13-9 0 15,-1-8 7-15,1-5-2 0,1 3 0 16,-1-4-2-16,1 1-12 0,-2 8 1 16,-6-3 1-16,7 17-2 15,-8-3 4-15,10 9-5 0,-10 5 4 16,9 0 6-16,-6 0 2 15,-3 0-9-15,3 19 5 0,-3 0-12 16,-5 7 9-16,8 2-5 0,-3-4 4 16,-5 2-3-16,9-7 0 15,-9-5-2-15,5-14 6 0,0 0 11 16,8 0-1-16,0-19 5 0,9-3-7 16,3-8 1-16,2-10-2 15,-1 6 8-15,5 4 14 0,-6 7-7 16,-3 5 2-16,-3 14-31 0,-6 4 0 15,0 0 0-15,-13 12 0 16,0 6 0-16,0 9 0 0,0-1 0 16,0 0 0-16,0 2 0 15,0-4-108-15,0 2-82 0,0 0-41 16,0-6-16-16,0-7-12 0,0-13 16 16,-13 12 21-16,13-12 31 15,-13 0 43-15,13 0-56 0</inkml:trace>
  <inkml:trace contextRef="#ctx0" brushRef="#br0" timeOffset="14385.07">3282 18248 34 0,'-23'-40'45'0,"-12"12"11"16,8 10 18-16,-3 6 9 0,-4 12 19 15,1 0 19-15,-5 18 25 16,-2 16 18-16,-5 12 10 0,-2 5-2 16,3 8-15-16,4 8-20 15,7 5-31-15,6 6-35 0,9 9-25 16,18-4-22-16,0 9-8 0,18 0-8 16,9-7-7-16,11-5 6 0,10-10-7 15,2-9-9-15,1-8-5 16,11-14-2-16,3-14-5 0,5-25 10 15,-3 0 5-15,-3-14 6 16,3-13 7-16,-2-11 2 0,1-9 16 16,0 2-9-16,-8-13 5 0,2-2 15 15,-10-7 40-15,-9 4 32 16,-9-3-26-16,-5 0-82 0,-9-5 0 16,-10-2 0-16,-8 1 0 15,0-2 0-15,-13 10 0 0,-14-3 0 16,1 4 0-16,-12-3 0 0,-3 5 0 15,-4 15 0-15,-1 16 0 0,1 9 0 16,-3 21 0-16,-4 0-217 16,7 27-213-16,-1 4 4 0,5 15 54 15,5 8 91-15</inkml:trace>
  <inkml:trace contextRef="#ctx0" brushRef="#br0" timeOffset="14919.61">3309 19917 20 0,'-14'-4'45'0,"14"-4"22"0,0 8 21 16,0-6 24-16,0 1 26 0,0-9 41 15,-13 14 40-15,13-9 38 16,-13 9 23-16,-6 0-2 0,6 0-34 15,-5 0-124-15,-4 23-120 0,2-4 0 16,2 8 0-16,0 3 0 16,18 4 0-16,-14-6 0 0,14-5 0 15,14 12 0 17,56-35 0-32,-44 0 0 0,-4 11 0 0,-4-11 0 15,-5 15 0-15,-13 5 0 16,0 5 0-16,-21 2 0 15,-3-9 0-15,-10 3 0 0,0 5 0 16,-2-6 0-16,0-8 0 0,6-12 0 16,9 0 0-16,3 0 0 15,4-5 0-15,14-9-320 0,0-6-70 16,0 1 12-16,0-2 43 0,0 3 70 16,14-9-90-16</inkml:trace>
  <inkml:trace contextRef="#ctx0" brushRef="#br0" timeOffset="15443.2">3295 19721 32 0,'-13'-19'44'15,"13"0"17"-15,-13 0 11 0,3 4 11 16,-4 5 13-16,-7 1 7 0,8 9 2 15,-1 0 3-15,-6 0 9 16,2 12 2-16,0 10 19 0,-9 2 6 16,-7 9 19-16,3 7-5 0,-9 6 7 15,8 0 4-15,-1 0-14 16,-2 6-140-16,3 1-15 0,6-2 0 16,6 10 0-16,20-8 0 0,-13 5 0 15,13-5 0-15,0 4 0 16,0-3 0-16,21 3 0 0,4-2 0 15,15-10 0-15,5 2 0 0,6-9 0 16,3-12 0-16,6-7 0 0,-2-19 0 16,2 0 0-16,-2 0 0 15,2-12 0-15,-1-13 0 0,-3-14 0 16,5-7 0-16,-3-7 0 16,0-8 0-16,-4 3 0 0,-9-8 0 15,-4 1 0-15,-3 0 0 0,-7 5 0 16,-4 2 0-16,-6-2 0 15,-9 8 0-15,-12 7 0 0,0-1 0 16,0-1 0-16,-25 7 0 0,-1 1 0 16,-10 8 0-16,-6-3 0 15,-7 7 0-15,-9 17 0 0,-7 1 0 16,-5 9 0-16,-5 19 0 16,5 8 0-16,3-1 0 0,8 1 0 15,9 0-262-15,3-3-187 0,20-3 4 16,1-2 68-16</inkml:trace>
  <inkml:trace contextRef="#ctx0" brushRef="#br0" timeOffset="18706.93">3211 21834 76 0,'0'0'89'16,"-19"-7"36"-16,4 2 25 0,15-1 28 15,-18-3 25-15,18 9 26 0,-18 0 13 16,18-3 5-16,-22 3-11 15,8 0-30-15,1 0-140 0,-4 0-66 16,4 18 0 0,13 6 0-16,-21 3 0 15,2 7 0-15,19-4 0 0,0-2 0 16,0-3 0-16,0 3 0 0,0-10 0 16,14-18 0-16,4 0 0 15,3 0 0-15,-4-12 0 16,10-6 0-16,-1-5 0 0,1 0 0 15,-7-4-76-15,-1 1-70 16,-6-8 5-16,-13 2 9 0,0-2 19 16,0 2 24-16,0-1 19 0,0 2 23 15,0-3 17-15,0 0 17 0,-13 10 11 16,13-2 16-16,0 7 9 16,0-3 12-16,0 15 1 0,0 7 16 15,0 0 9-15,0 0 6 0,0 0 12 16,0 12 22-16,0 9 24 15,8-2 1-15,-3 7 6 0,3 7-124 16,5 7-8-16,-8-1 0 16,4 6 0-16,-4 2 0 0,0-7 0 15,-5 0 0-15,8-10 0 0,-8-2 0 16,5-3 0-16,3-9-6 0,-3-16-193 16,3 0-48-16,-8 0-37 15,0 0 2-15,6 0 12 0,8-8 40 16,-9 8 41-16,9-8 48 15,-6 1 45-15</inkml:trace>
  <inkml:trace contextRef="#ctx0" brushRef="#br0" timeOffset="19190.83">3409 21441 63 0,'-22'-28'81'16,"-5"8"31"-16,4 1 29 0,-5 1 24 16,-4 6 23-16,0-3 22 0,-8 1 6 15,2 14 18-15,-2 0-3 16,0 0 0-16,2 14-56 0,-2 6-175 16,2 5 0-16,-3 14 0 0,2 2 0 15,-1 5 0-15,7 6 0 16,1 15 0-16,5-2 0 0,0 6 0 15,8 8 0-15,8 2 0 0,11 2 0 16,0 9 0-16,17-15 0 0,10 3 0 16,13-6 0-16,5-11 0 15,10-16 0-15,8-13 0 0,10-22 0 16,5-12 0-16,8-20 0 16,-8-14 0-16,0-5 0 0,-6-13 0 15,-8 1 0-15,-2-3 0 0,-18-6 0 16,4-5 0-16,-10 8 0 15,-12-10 0-15,-7 4 0 0,-11-6 0 16,-8 3 0-16,0 1 0 0,-13 6 0 16,-9 0 0-16,-4 14 0 15,-4 5 0-15,-6 9 0 0,5 10 0 16,-8 15 0-16,5 6 0 16,2 0 0-16,7 19-147 0,4 8-272 15,2-1 12-15,-3 13 31 0,9 7 72 16</inkml:trace>
  <inkml:trace contextRef="#ctx0" brushRef="#br0" timeOffset="19592.06">3269 23314 27 0,'-10'-4'55'15,"10"-4"33"-15,-14 2 31 0,1 6 39 16,13 0 41-16,0 0 31 15,-13 0 25-15,-1 0 2 0,14 0-17 16,-13 0-26-16,13 0-35 0,0 18-153 16,0 3-26-16,0 0 0 15,0-1 0-15,0-1 0 0,0 0 0 16,0 0 0-16,0-19-87 16,0 0-99-1,0 0-41-15,0 0-27 0,0-11-11 16,0-4 9-16,0 3 25 0,0-7 40 15,5-1 45-15,3-1-55 16</inkml:trace>
  <inkml:trace contextRef="#ctx0" brushRef="#br0" timeOffset="20031.43">3277 22851 30 0,'-13'-27'51'0,"-6"8"27"16,-2-3 29-16,21 11 24 0,-19 3 18 15,0-4 20-15,5 3 19 16,1 3-5-16,-5 6 1 0,-4 0-11 16,3 0 3-16,-1 0-5 0,2 0-3 15,-3 23-79-15,-6-6-89 16,4 16 0-16,-5 8 0 0,1 5 0 16,8 5 0-16,1 15 0 0,18 1 0 15,-13-3 0-15,13 14 0 0,0 1 0 16,0-1 0-16,5 1 0 15,8 0 0-15,5-7 0 0,9-12 0 16,6-14 0-16,7-13 0 0,5-15 0 16,7-18 0-16,6-12 0 15,2-22 0-15,6-13 0 0,0-4 0 16,-9-8 0-16,4-7 0 0,-8-6 0 16,-9 2 0-16,-5-2 0 15,-5-1 0-15,-8-8 0 0,-13 5 0 16,-13-11 0-16,0 2 0 0,0 8 0 15,-26 9 0-15,-2 17 0 16,-9 5 0-16,-3 13 0 0,-7 7 0 16,-6 21 0-16,-3 5 0 15,-3 18 0-15,4 14-168 0,5 15-241 16,2 5-24-16,10 6 39 0,-2 3 89 16</inkml:trace>
  <inkml:trace contextRef="#ctx0" brushRef="#br0" timeOffset="20723.21">2891 24543 36 0,'0'-22'54'15,"0"3"25"-15,0 6 25 0,0 13 31 16,0 0 37-16,-14 0 35 0,14 0 30 16,0 0 10-16,-13 0 6 15,13 0-10-15,0 27-20 0,0 0-166 16,0-3-57-16,0 10 0 0,0 3 0 15,0-3 0-15,0-1 0 16,0 1 0-16,0-9 0 0,0-5 0 16,0-1 0-16,0-38 0 31,0-1 0-15,13-5 0-16,1-4 0 0,-1 3 0 15,0-5 0-15,6 5 0 0,2 6 0 16,-1 2 0-16,-1-4 0 15,-1 10 0-15,4 0 0 0,-4 12 0 16,-5 0 0-16,7 0 0 16,-7 12 0-16,1 13 0 0,-9 2 0 15,3 0 0-15,-8 4 0 0,0-4 0 16,0-9 0-16,0 2 0 16,0-4 0-16,0-4-26 15,0-12-173-15,0 0-32 0,0 0-22 16,0 0-6-16,0 0 17 0,6 0 15 15,2 0 30-15,4 0 38 16,-6-8 42-16</inkml:trace>
  <inkml:trace contextRef="#ctx0" brushRef="#br0" timeOffset="21223.69">3259 24423 21 0,'0'-33'40'0,"-14"8"17"0,-7-4 20 15,2 6 21-15,0 3 19 0,0-1 26 16,-3 2 23-16,4 5 9 16,-4 9 6-16,-3 5-3 0,-6 0 2 15,-4 19 7-15,3 7 18 0,-6 1-5 16,-2 3-178-16,0 12-22 15,2-3 0-15,-7 8 0 0,5 5 0 16,6 5 0-16,8 4 0 0,8-3 0 16,-4 0 0-16,22 10 0 0,0-3 0 15,0 0 0-15,0 1 0 16,22 0 0-16,5 1 0 0,2-9 0 16,6-6 0-16,5-13 0 0,12-13 0 15,6-26 0-15,9 0 0 16,3-34 0-16,3-15 0 0,-1-19 0 15,1-1 0-15,-9-12 0 0,-14 1 0 16,-1-4 0-16,-11-1 0 16,-11-3 0-16,-9-4 0 0,-5 2 0 15,-13 5 0-15,0 12 0 0,0 8 0 16,-13 12 0-16,-5 14 0 16,-9 12 0-16,-7 22 0 0,-5 5 0 15,2 13 0-15,-4 13 0 0,1 6 0 16,3 2 0-16,-3 4-301 15,7 8-163-15,1 7 25 0,5 0 80 16,2 13-124-16</inkml:trace>
  <inkml:trace contextRef="#ctx0" brushRef="#br0" timeOffset="21712.67">2877 25930 34 0,'0'-18'57'0,"0"-2"25"0,0 1 29 15,0 1 15-15,0 2 37 16,0 4 29-16,0 12 19 0,0 0 14 16,0 0 3-16,0 0-19 15,0 12-11-15,0 16-22 0,0 4-141 16,-13-1-35-16,13 10 0 0,0 5 0 15,0-1 0-15,0 1 0 16,0-5 0-16,0-1 0 0,8-8 0 16,6-7 0-16,-1-4 0 0,5-21 0 15,1 0 0-15,2 0-53 16,-7 0-79-16,-3-15-12 0,3-3-16 16,-14-9-26-16,0 0-28 0,0 0-8 15,0 3 6-15,0 3 24 0,0 3 26 16,-14 5 39-16,3-2 33 15,-11 11 30-15,3-4-12 0</inkml:trace>
  <inkml:trace contextRef="#ctx0" brushRef="#br0" timeOffset="21890.06">2846 26050 15 0,'-28'0'30'0,"4"0"16"0,3 0 21 15,2 0 20-15,-3 0 21 16,9 12 15-16,13-12 15 0,-17 15 3 16,17-15 11-16,0 13 2 0,0-13-17 15,17 0-28-15,5 0-39 16,5 0-35-16,4 0-27 0,1-13-53 15,1-6-44-15,-6 2-41 0,-1 5-24 16,-7 0-10-16,8-9-1 16,-8 9 12-16,-1-1 17 0,4 8 24 15,-8 5 23-15,-9-7 20 0,3-2 17 16</inkml:trace>
  <inkml:trace contextRef="#ctx0" brushRef="#br0" timeOffset="22320.6">3027 25833 38 0,'-13'-6'47'0,"13"-9"16"16,-18 3 19-16,4-1 13 0,-5 1 8 15,0 0 7-15,-8 4 4 16,9 1 5-16,-4-5 6 0,5 5-11 16,-4 7 6-16,0 0 5 0,2 0-9 15,-7 12-4-15,-6 15-4 16,-2 5 14-16,3 7 9 0,-17 14 3 15,10 2-65-15,-3 2-69 0,10 1 0 16,6 2 0-16,11-2 0 16,14 3 0-16,0-10 0 0,19 2 0 15,19-7 0-15,10-7 0 0,4 2 0 16,6-15 0-16,2-7 0 16,-1-7 0-16,0-12 0 0,-9-7 0 0,10-13 0 15,-6-10 0-15,2-16 0 16,5-8 0-16,-9-12 0 0,-7-5 0 15,-5-2 0-15,-7 2 0 0,-6 4 0 16,-8 3 0-16,-15-3 0 16,-4 2 0-16,0 13 0 0,-23-1 0 15,-10 15 0-15,-2 10 0 16,-10 16 0-16,-6 12 0 0,-16 0 0 16,-11 19 0-16,-6 7 0 0,-13 7 0 15,-4 13-374-15,10-2-79 0,13 3 4 16,14-1 79-16</inkml:trace>
  <inkml:trace contextRef="#ctx0" brushRef="#br0" timeOffset="31437.67">2603 27113 26 0,'0'0'29'0,"0"0"7"0,-13 0 7 16,13 0 7-16,0 0 15 15,-14 0 15-15,14 0 17 0,0 0 18 16,0 0 17-16,0 0 11 0,0 0 6 16,0 0-8-16,0 12-9 0,0-12-8 15,0 13-10-15,0-13-4 16,0 12-11-16,0 1-13 0,0 3-6 15,0 3-15-15,0-8-6 0,0 9-18 16,0 1-22-16,0 5-10 16,0-1-6-16,0 9-3 0,0-8 0 15,0 5 0-15,0-2 0 0,0-10 0 16,0-1 0-16,0 2 0 0,0 2 0 16,0-10 0-1,0-21 0 32,0-3 0-47,0-1 0 16,0 1 0-16,0-8 0 0,0 2 0 15,0-10 0-15,0 2 0 16,0 6 0-16,0-6 0 0,22 8 0 16,-9-3 0-16,4 8 0 0,4-1 0 15,-2 2 0-15,3 12 0 0,-5 0 0 16,3 0 0-16,7 0 0 15,-8-7 0-15,7 7 0 0,1 0 0 16,-7 0 0-16,-2 0 0 0,-5 0 0 16,1 0 0-16,-6 0 0 15,-3 0 0-15,0 0-38 0,-5 0-37 16,0 12-62-16,0-12-53 0,0 0-57 16,0 0-35-16,-10 0-8 15,10 0 22-15,-13 0 51 0,13 0-84 16</inkml:trace>
  <inkml:trace contextRef="#ctx0" brushRef="#br0" timeOffset="32129.45">2741 26968 29 0,'-22'-19'42'16,"5"5"13"-16,-4 0 2 0,3 14 4 0,4 0 3 16,-7-6 0-16,4-1 4 15,-4 3 3-15,7 4 4 0,14 0 7 16,-19 0 4-16,7-8 14 15,-7-1 11-15,6 5 19 0,-2 4 13 16,15 0 11-16,-19 0-6 0,-2 0-20 16,-3 13-24-16,-10 6-23 15,-5 8-2-15,8 6-15 0,-9 6-23 16,5 0-31-16,5 7-10 0,3 5 0 16,1 3 0-16,1 4 0 0,3-4 0 15,22 4 0-15,0 8 0 0,0-3 0 16,0-1 0-16,13-5 0 15,9 4 0-15,3 6 0 0,7-10 0 16,6-5 0-16,15-12 0 0,0-2 0 16,7-12 0-16,-2-6 0 15,-1-20 0-15,-3 0 0 0,-3 0 0 16,2 0 0-16,-6 0 0 0,-2-20 0 16,-5-6 0-16,-2-6 0 15,-3-2 0-15,2-4 0 0,-2-7 0 16,-6-9 0-16,12-4 0 0,-7-7 0 15,-4 0 0-15,-2-3 0 16,-8-1 0-16,-1 2 0 0,-5 1 0 16,-3-1 0-16,-11 8 0 15,0 8 0-15,0 5 0 0,0 0 0 16,0 7 0-16,-11 0 0 0,-8 6 0 16,-3 6 0-16,-4 0 0 0,-6 8 0 15,-1 12 0-15,-7 7 0 16,3 0 0-16,-4 0 0 0,-4 0 0 15,0 14 0-15,3 6-181 16,6-1-143-16,0-1-7 0,11 3 11 16,12 6 30-16,13 6 54 0,0 6 66 15</inkml:trace>
  <inkml:trace contextRef="#ctx0" brushRef="#br0" timeOffset="33802.55">2713 28946 14 0,'-11'0'34'0,"11"-4"18"15,-21-10 28-15,21 2 29 0,-18 4 36 16,18 1 27-16,-22 7 40 16,9-5 22-16,-4-2 4 0,-4 7-14 15,2 0-6-15,-7 0-39 0,7 0-43 16,-9 12-136-16,1 7 0 16,9 7 0-16,5 2 0 0,13-2 0 15,-14 6 0-15,14 0 0 0,0 2 0 16,0 2 0-16,14-5 0 0,4-13 0 15,8-3 0-15,3-15 0 16,-6 0 0-16,4 0 0 0,8-15 0 16,-5-11 0-16,-4-6 0 0,1-16 0 15,-6 3 0-15,-10-5 0 16,-5 2 0-16,2 3 0 0,-8 6 0 16,0 5 0-16,0 15 0 0,0 4 0 15,0 11 0-15,0 23 0 31,14 6 0-31,-9 3 0 0,8 5 0 16,-4 4 0-16,-4-4 0 0,3-4 0 16,-3-3 0-16,-5-2 0 15,13-2 0-15,-13-12-57 0,5-10-177 16,-5 13-41-16,9-13-26 16,4 0-2-16,-8 14 22 0,3-14 49 15,-1 0 62-15</inkml:trace>
  <inkml:trace contextRef="#ctx0" brushRef="#br0" timeOffset="34353.8">2846 28521 39 0,'-28'-34'52'0,"4"16"18"15,-11-1 19-15,8-8 15 0,-3 15 20 16,-4-3 21-16,2 2 23 16,-1 13 16-16,-7 0-1 0,3 0 6 15,-5 21 0-15,3 4 10 0,-6 3-18 16,-2 11-50-16,11 6-131 16,-5 0 0-16,8 10 0 0,7 2 0 15,7 8 0-15,-2 7 0 0,21 13 0 16,0 3 0-16,0 2 0 15,13-5 0-15,14 2 0 0,7-9 0 16,10-6 0-16,9-14 0 0,7-4 0 16,3-8 0-16,2-7 0 0,2-6 0 15,-7-13 0-15,-4-20 0 0,6 0 0 16,-4-13 0-16,-6-20 0 16,6-13 0-16,7-20 0 0,1-7 0 15,-5-11 0-15,-5-7 0 16,-3-2 0-16,0-5 0 0,-14-1 0 15,1-1 0-15,-13 8 0 0,-10 8 0 16,-1-2 0-16,-11 7 0 16,-5 7 0-16,0 15 0 0,-21-2 0 15,4 14 0-15,-10 3 0 0,-5 15 0 16,-1 8 0-16,-7 7 0 16,0 5 0-16,-5 7 0 0,-2 0 0 15,2 19 0-15,-1 0 0 0,1 8 0 16,7 0 0-16,3-8-56 15,8 1-352-15,4-20-17 0,9 14 31 16,14-14 78-16,0 0 95 0</inkml:trace>
  <inkml:trace contextRef="#ctx0" brushRef="#br0" timeOffset="37517.76">13076 3520 17 0,'0'-6'18'16,"0"6"4"-16,0 0 0 15,0 0 1-15,0 0 0 0,0 0 7 16,0 0 0-16,0 0 4 0,0 0 1 16,5 0-1-16,3 0 1 0,-8 0 4 15,0 0-4-15,0 0 5 16,0 0-3-16,0 0 1 0,0 0 0 16,0 0 1-16,0 0 0 0,0 0 2 15,0 0 1-15,0 0-4 0,0 0 2 16,0 0 0-16,0 0 1 15,0 0 0-15,0 0-4 0,0 0-4 16,0 0-10-16,0 0-2 0,-13 0-2 16,13 0-5-16,0 0 0 15,0 0-10-15,-13 14-1 0,-1-14-1 16,-8 18 2-16,13 2-3 0,-5-2 0 16,1 5-6-16,-2-5 7 0,15 1-6 15,0 2 2-15,0-3 3 0,0-2 2 16,0-16-8-16,0 0 6 15,0 0 3-15,15 0-2 16,-2-7 1-16,1-2 6 0,-5-3-9 16,13-6 0-16,-8-4 1 0,-1 3-3 15,0-2 6-15,-13 3-4 16,0-2 4-16,0 5 0 0,0 5 3 16,0 2 11-16,0 8 4 0,0 0-7 15,-21 0-8-15,7 0-5 0,-4 0 5 16,0 18-6-16,-2-18-1 15,6 23 2-15,1-23-4 0,13 12 6 16,0-12-10-16,-14 11-12 0,14-11-33 16,0 0-39-16,0 0-51 15,0 0-44-15,0 0-16 0,0 0 12 16,0-11 42-16</inkml:trace>
  <inkml:trace contextRef="#ctx0" brushRef="#br0" timeOffset="41528.19">5253 3867 30 0,'0'0'59'0,"-14"0"11"16,14 0 6-16,0-7 8 16,0 2 7-16,0-2 16 0,0-5 8 15,0 4 18-15,14-5 17 16,5 8 15-16,6-11 11 0,9 13-13 16,11-6 1-16,15 1-17 15,4 8-21-15,14 0-32 0,13-5-23 16,9-2-45-16,12-7-26 15,6 10 0-15,0-4 0 0,-2 1 0 16,7-5 0-16,4-2 0 16,2 3 0-16,2-4 0 0,0 3 0 15,1 0 0-15,-4-4 0 16,4 10 0-16,-6 0 0 0,-9 0 0 16,-6-1 0-16,-5-6 0 0,-2 5 0 15,1 1 0-15,-8 3 0 0,3 4 0 16,-9 0 0-16,-1 0 0 15,10 0 0-15,-9 0 0 0,-8 0 0 16,11 0 0-16,-11 0 0 16,9 0 0-16,-1 0 0 0,2 0 0 15,4 0 0-15,3 0 0 0,-4 0 0 16,4 0 0-16,2-7 0 16,11 0 0-16,-8 7 0 0,-1-13 0 15,2 13 0-15,-8 0 0 0,-2 0 0 16,-4 0 0-16,0 0 0 15,-8 0 0-15,-6 0 0 0,-4 0 0 16,-3 0 0-16,-5 13 0 16,0 1 0-16,-1-3 0 0,-5 5 0 15,-2-16 0-15,8 0 0 0,-4 18 0 16,7-18 0-16,2 12 0 0,0 4 0 16,2-16 0-16,-2 12 0 15,2 0 0-15,-1-12 0 0,-7 15 0 16,8-15 0-16,-1 11 0 0,-8-11 0 15,2 19 0-15,0-19 0 16,-8 14 0-16,-6-14 0 0,-7 0 0 16,-4 0 0-16,-9 0 0 0,-5 0 0 15,-9 0 0-15,-5 0 0 16,-1 0 0-16,-4 0 0 0,-3 0 0 16,3 0 0-16,6 0 0 0,0 0 0 15,3 0 0-15,-3 0 0 0,-1 0 0 16,1 0 0-16,-8 12 0 15,-19-12 0 32,-12 0 0-47,-1 0-321 0,-2 0-91 16,2 0-14-16,6-4 49 0</inkml:trace>
  <inkml:trace contextRef="#ctx0" brushRef="#br0" timeOffset="42602.73">12957 3736 51 0,'-12'0'43'16,"-7"0"10"-16,-3 0 12 0,4 0 5 15,18 0 3-15,-20 0 3 16,-1 0 4-16,2 0 3 0,5 0 7 16,-3 12 11-16,-5 9 21 0,-3 4 16 15,-6 9 21-15,-10-2 4 0,-5 2 9 16,1 0-2-16,-7-3-16 16,-9 3-11-16,4 6-102 0,-9-8-41 15,0-1 0-15,-5 5 0 0,-7-6 0 16,-7-3 0-16,-2 0 0 0,-5 3 0 15,1-2 0-15,-1 5 0 16,2-7 0-16,4 1 0 0,3-1 0 16,-4 7 0-16,4 0 0 15,-2-2 0-15,-1 3 0 0,0-3 0 16,0 3 0-16,8 0 0 0,0-1 0 16,-8 0 0-16,8 0 0 15,0-8 0-15,2 9 0 0,-6-8 0 16,3-7 0-16,-5 7 0 0,1 2 0 15,-9-4 0-15,6 3 0 0,-4-2 0 16,-10 2 0-16,-5-1 0 16,8 2 0-16,-7-2 0 0,7-1 0 15,-3 0 0-15,10-5 0 16,-2 2 0-16,1 2 0 0,-1 2 0 16,4-7 0-16,10 5 0 0,8-6 0 15,4 1 0-15,-5 7 0 16,-2 1 0-16,1-6 0 0,7-4 0 15,1 4 0-15,-3-2 0 0,3 0 0 16,-8 0 0-16,-6 8 0 16,-9-6 0-16,2 0 0 0,-2-10 0 15,4 2 0-15,-2 0 0 0,-1 7 0 16,-6-7 0-16,0 5 0 16,3-3 0-16,-11-3 0 0,8 8 0 15,0 2 0-15,1-10 0 0,-5 6 0 16,2-3 0-16,11 4 0 15,-4 2 0-15,15-11 0 16,8 5 0-16,11-3 0 0,9-12 0 16,-4 0 0-16,9 0 0 0,8 14 0 15,-4-14 0-15,3 20 0 16,-6-9 0-16,-2 6 0 0,-5-5 0 16,-1 7 0-16,-8-1 0 15,3 9 0-15,-3-9 0 0,11 3 0 16,-5 1 0-16,11-10 0 0,-5 0 0 15,11-12 0-15,4 14 0 16,9-14 0-16,-4 12 0 0,3 3 0 16,0-15 0-16,1 0 0 15,5 11 0-15,-1-11 0 0,1 0 0 16,0 14 0 0,17-14-43 15,10-6-298-16,8-9-62-15,5 2 4 0,10-5 55 16,17-1 88-16</inkml:trace>
  <inkml:trace contextRef="#ctx0" brushRef="#br0" timeOffset="43795.15">13146 3840 52 0,'-19'-12'49'0,"-1"6"9"16,7-1 8-16,-5 7 5 15,-4 0 3-15,9 0 4 0,-1 0 2 16,-2 21 14-16,-4 3 13 0,-9 1 14 15,3 18 19-15,-6 3 19 0,7 1 17 16,-9-3 8-16,-3 6-13 16,-12 5-15-16,7 1-21 0,-17 5-59 15,-10 4-76-15,0 2 0 0,-3-3 0 16,-6-3 0-16,-9 4 0 16,3-5 0-16,-8-1 0 0,-5-1 0 15,-7 1 0-15,-10-1 0 0,4 3 0 16,-3-10 0-16,10 9 0 15,0-2 0-15,-2 3 0 0,-1-11 0 16,9 4 0-16,-3 0 0 0,8-4 0 16,9-5 0-16,-2 3 0 0,-7-3 0 15,1 1 0-15,-1-1 0 16,-1 1 0-16,-4 1 0 0,-2-3 0 16,-6 10 0-16,0-7 0 0,0-2 0 15,2 1 0-15,-1 7 0 16,-7-7 0-16,11 6 0 0,4-7 0 15,-4-3 0-15,3-5 0 0,5 1 0 16,0 3 0-16,0-2 0 16,0 1 0-16,1-2 0 0,-5-5 0 15,-10 7 0-15,0 5 0 0,4-6 0 16,-11 7 0-16,-5-1 0 16,-5 2 0-16,0-1 0 0,-4 0 0 15,4 0 0-15,-2 7 0 0,7-7 0 16,1-1 0-16,6 2 0 15,8-2 0-15,-3 1 0 0,15 0 0 16,4 0 0-16,-4-1 0 0,1 3 0 16,12-3 0-16,-3 1 0 15,17-7 0-15,4-7 0 0,2 0 0 16,11-6 0-16,3 2 0 16,5-10 0-16,4 3 0 0,3-1 0 15,1-7 0-15,4-1 0 0,-1 1 0 16,5 8 0-16,-4-9 0 0,0 9 0 15,-6-1 0-15,1-1 0 16,6-7 0-16,7-12 0 0,5 15 0 16,0-15 0-1,14-9 0 1,14-9 0-16,5-9-239 0,8-6-230 16,13-13-2-16,11-12 79 15</inkml:trace>
  <inkml:trace contextRef="#ctx0" brushRef="#br0" timeOffset="45010.11">12936 3993 57 0,'9'-8'49'16,"-9"8"12"-16,4 0 8 0,-4 0 20 16,0 0 16-16,8 19 25 15,-8 1 19-15,0 0 8 0,0 6-7 16,5 8 0-16,4 4-2 0,-4 9-13 15,-5-1-2-15,0 6-10 0,0 6 9 16,-27 8 9-16,-4 0-72 16,-8 5-69-16,-6 3 0 0,-16 4 0 15,5 8 0-15,-10 1 0 0,0-3 0 16,-8 1 0-16,3-1 0 16,-8 3 0-16,8 4 0 0,6-12 0 15,0 0 0-15,-2-1 0 0,3-7 0 16,6 9 0-16,-3-3 0 0,3-5 0 15,-2 9 0-15,2-2 0 16,6-9 0-16,-6 4 0 0,-2-3 0 0,2 3 0 16,-7-2 0-16,-1-2 0 15,1 3 0-15,-1-10 0 0,0 4 0 16,1-7 0-16,-2-2 0 0,3 4 0 16,-8-6 0-16,-1 4 0 15,-5-1 0-15,-8-1 0 0,-5 3 0 16,0-10 0-16,-1 1 0 0,2 1 0 15,-10 2 0-15,4-6 0 16,-10 5 0-16,2-8 0 0,4 7 0 16,-2-2 0-16,2 1 0 0,4 0 0 15,2 2 0-15,3-3 0 0,-1 2 0 16,10 0 0-16,-4 6 0 0,-5-7 0 16,-1 0 0-16,1-6 0 15,0-1 0-15,-8 2 0 16,-1-1 0-16,9-4 0 0,-1 3 0 0,2-7 0 15,-1 0 0-15,-1-4 0 16,6-2 0-16,-6 1 0 0,7 1 0 16,-2-2 0-16,-5 2 0 15,-3-3 0-15,1-4 0 0,10 7 0 16,-2-8 0-16,3 1 0 0,-2 0 0 16,-1-2 0-16,2 0 0 15,-7 1 0-15,6 2 0 0,-2-4 0 16,9 5 0-16,7-4 0 0,5-1 0 15,-1-2 0-15,11-2 0 16,3-7 0-16,6 2 0 0,2 3 0 16,7 1 0-16,3-7 0 0,3 2 0 15,1 0 0-15,-3-1 0 0,0-13 0 16,2 21 0-16,0-10 0 16,4-11 0-16,4 14 0 0,3-14 0 15,8 0 0-15,-1 0 0 16,14 0-234 31,0-14-226-47,14-6-4 15,12-19 67-15</inkml:trace>
  <inkml:trace contextRef="#ctx0" brushRef="#br0" timeOffset="45728.31">6765 2929 43 0,'0'-13'62'0,"-14"1"16"15,1-1 15-15,0 13 13 0,13 0 1 16,0 0-4-16,-13 0-19 16,13 0-14-16,-14 0-14 0,14 13-3 15,0 7 6-15,0 6 4 16,0 7-7-16,0 5 2 0,0 2-13 16,18 0-9-16,4-1-3 0,5-4-11 15,4-12-6-15,2-1 24 16,-1-3 16-16,8-19 9 0,-6 0 1 15,-3 0 4-15,1-7-1 16,3-5-9-16,-10-14 1 0,-7-10-3 16,3 5-7-16,-2-10 4 15,-5-5 9-15,-14 1 19 0,0 7-77 16,0-3-6-16,-19 8 0 16,-3 3 0-16,-4 2 0 0,1 16 0 15,-2-3 0-15,1 15 0 0,-7 0 0 16,9 0 0-16,-3 21 0 15,0-2-305-15,1 1-106 0,7 5-21 16,0 4 50-16</inkml:trace>
  <inkml:trace contextRef="#ctx0" brushRef="#br0" timeOffset="46133.41">6415 4720 99 0,'0'0'97'15,"0"0"22"-15,0 0 33 16,0 0 36-16,0 0 48 0,0 16 31 16,0 1 0-16,8 4-15 15,6 5 22-15,-1 4-178 0,-8 13-96 16,4-5 0-16,-9 8 0 0,0-1 0 16,0-5 0-16,0-1 0 15,6 1 0-15,0-1 0 0,1-5 0 16,-7-11 0-16,6 1 0 15,-2-24 0-15,4 0 0 0,-3 0 0 16,-5 0-18 0,0 0-413-16,9 0-25 0,4 0 35 15,-7 0 90-15</inkml:trace>
  <inkml:trace contextRef="#ctx0" brushRef="#br0" timeOffset="46674.22">6225 6399 57 0,'0'0'59'0,"8"0"16"16,6 0 11-16,-9 0 14 0,8 0 20 15,0 0 8-15,9 0 21 0,-3 0 22 16,7-6 3-16,7-2-27 15,-1 8-24-15,8-5-22 0,-7 5-26 16,-1 0-20-16,0 0-6 16,-6 0-2-16,-6 0-1 0,-7 13 6 15,-13 5 8-15,0 9 4 0,0 8 8 16,-21 2-35-16,-4 8-37 16,-1 10 0-16,-2-9 0 0,11-8 0 15,4 1 0-15,13-12 0 16,0-1 0-16,7-6 0 0,11-2 0 15,9-18 0-15,5 0 0 0,6 0 0 16,10 0 0-16,-9-10 0 16,-8 2 0-16,-4-1 0 0,0-2 0 15,-14-3 0-15,-8 8-125 16,-5-8-157-16,0 2-50 0,-14-2 0 16,-4 3 14-16,-9 2 48 0,10 9-115 15</inkml:trace>
  <inkml:trace contextRef="#ctx0" brushRef="#br0" timeOffset="47258.2">6874 7861 61 0,'19'0'86'0,"-5"0"31"16,-2 0 31-16,4 0 29 0,-3 0 22 16,-9 0 16-16,10 0-5 15,5-7-28-15,2-5-41 0,6 12-36 16,-2-15-17-16,2 11-23 0,4-4-11 15,-4 8-21-15,-2 0-8 16,-4 0-6-16,-8 0-3 0,1 0 5 16,-9 0 10-16,-5 19-2 0,0 1-4 15,0 6-25-15,-13 0 0 16,-6 3 0-16,-2 1 0 0,2 3 0 16,0-5 0-16,0-4 0 0,-3 2 0 15,22-6 0-15,0 0 0 16,0 1 0-16,0-2 0 15,0 1 0-15,13-20 0 16,9 12 0-16,-3 1 0 16,6-13 0-16,9 21 0 0,-11-3 0 15,4-18 0-15,-5 19 0 0,-8-2 0 16,-8 1 0-16,-6 1 0 16,0-7 0-16,0 9 0 15,-20-8 0-15,-2-1 0 0,-5 2 0 16,-9-2 0-16,-4-12 0 15,-7 21 0-15,3-21 0 0,-3 0 0 16,2 0 0-16,-2 0-144 16,2-6-277-16,0-9-13 0,4 3 38 15,9-2 90-15</inkml:trace>
  <inkml:trace contextRef="#ctx0" brushRef="#br0" timeOffset="48792.69">12998 10772 20 0,'6'-6'26'0,"-6"6"4"16,0-8 9-16,0-3 10 16,0 2 12-16,0 5 16 0,0-4 21 15,0 8 27-15,0 0 31 0,0 0 27 16,0 0 22-16,0 0 11 0,-13 0-5 16,-2 0-23-16,1 0-16 0,1 12-28 15,13 4-97-15,-13-4-47 16,13 6 0-16,-10-4 0 0,10 6 0 15,-14-1 0-15,14-6 0 0,0 8 0 16,0-1 0-16,0-8 0 0,6-12 0 16,7 14 0-16,1-14 0 0,3 12 0 15,5-12 0-15,-2 0 0 0,-1 0 0 16,-6-19 0-16,0 4 0 0,1-3 0 16,-9-1 0-16,-5-2 0 0,0 9 0 15,0-2 0-15,0 1 0 0,0-1 0 16,-14 14 0-16,-4 0 0 15,0 0 0-15,-2 0 0 0,6 0 0 16,-8 14 0-16,9-14 0 16,13 13 0-16,0-13-158 15,0 0-113-15,0 0-26 16,8 0 8-16,-3 0 13 0,9 0 39 16,8 0 43-16,-2 0 45 0</inkml:trace>
  <inkml:trace contextRef="#ctx0" brushRef="#br0" timeOffset="50603.49">16405 10708 13 0,'5'0'31'0,"4"0"17"15,-4 0 20-15,-5 0 25 0,8 0 29 16,-8 0 32-16,0 0 35 0,0 0 40 0,0 12 34 16,0 6 13-16,0 2-2 15,0 6-34-15,0 1-193 0,0-1-47 16,0 2 0-16,0 2 0 0,5-3 0 16,0 0 0-16,3 0 0 0,-3-8 0 15,3-19 0-15,-2 15 0 16,-6-15-54-16,0 0-265 15,0 0-15-15,0-15-4 0,-19 3 29 16,1-3 40-16,-9 4 66 0</inkml:trace>
  <inkml:trace contextRef="#ctx0" brushRef="#br0" timeOffset="51725.47">12812 10988 8 0,'0'-5'20'0,"-12"-2"12"0,12 7 9 0,-14 0 11 15,14-8 9-15,-13 8 14 16,13 0 18-16,-14 0 20 0,14 0 21 16,-11 0 31-16,-8 0 10 0,-2 0 17 15,-6 0 10-15,-3 0-3 0,-10 0 8 16,-4 0 5-16,-12 0-146 0,6 0-66 15,-16 0 0-15,1 0 0 0,0 0 0 16,-7 0 0-16,-9 0 0 0,-2 0 0 16,-9 0 0-16,-1-6 0 15,2 1 0-15,-1-11 0 0,0 12 0 16,-5-4 0-16,-6 1 0 0,-14 7 0 16,-8-5 0-16,-7 5 0 0,8 0 0 15,-7 0 0-15,0 0 0 16,-1 0 0-16,4 0 0 0,1 0 0 15,9 0 0-15,8 0 0 0,6 0 0 16,-7 12 0-16,-6-12 0 0,-2 12 0 16,1-12 0-16,0 0 0 15,8 0 0-15,-8 16 0 0,-1-16 0 16,-4 19 0-16,-8-7 0 0,0 3 0 16,0-15 0-16,-5 11 0 0,5-11 0 15,-1 0 0-15,-5 0 0 16,6 0 0-16,-1 0 0 0,9 0 0 15,-2 0 0-15,9 0 0 0,-2 0 0 16,4 0 0-16,13 0 0 16,1 0 0-16,8 0 0 0,9 0 0 15,8 0 0-15,11 0 0 0,13 0 0 16,5 0 0-16,6 0 0 16,8 0 0-16,6 0 0 0,-2 0 0 15,4 0 0-15,-11 0 0 0,3 0 0 16,-6 0 0-16,-11 0 0 15,7 0 0-15,-20 0 0 0,-3 19 0 16,6-19 0-16,8 22 0 0,-2-4 0 16,8-3 0-16,-2-3 0 15,7-12 0-15,10 13 0 0,3-13 0 16,6 12 0-16,3-12 0 0,4 0 0 16,-4 0 0-1</inkml:trace>
  <inkml:trace contextRef="#ctx0" brushRef="#br0" timeOffset="51789.08">5541 11125 1935 0,'0'0'-488'0,"18"0"-3"16,14-12 78-16</inkml:trace>
  <inkml:trace contextRef="#ctx0" brushRef="#br0" timeOffset="53003.42">12949 11014 50 0,'-18'0'49'16,"-1"0"15"-16,6 0 16 0,-7 0 17 15,0 14 18-15,1-2 23 16,0 3 23-16,-7 3 21 0,-1-3 10 15,2-3 8-15,-1 1-16 0,-10-1-20 16,-2 3-23-16,6 4-25 0,-7 1-18 16,0 0-82-16,-9-1-16 0,3 0 0 15,0 2 0-15,-6 4 0 0,-10 1 0 16,3 1 0-16,-7 7 0 0,-2-4 0 16,3-3 0-16,-3 8 0 0,3-4 0 15,-7 2 0-15,-3-2 0 16,-5 4 0-16,9-8 0 0,-9-1 0 15,9-6 0-15,-5-2 0 0,5 3 0 16,-4-2 0-16,3 7 0 0,-7-7 0 16,-2 8 0-16,-4-8 0 15,-7 1 0-15,-1 1 0 0,-6-2 0 16,-5 1 0-16,-2-1 0 0,-7 2 0 16,-1-3 0-16,-5 1 0 0,9 1 0 15,-10 1 0-15,-4-2 0 16,-2 8 0-16,8-6 0 0,-1-3 0 15,5 9 0-15,16-9 0 0,-2 1 0 16,7 8 0-16,9-6 0 0,2-11 0 16,12-10 0-16,-4 22 0 0,1-22 0 15,-1 19 0-15,-4-6 0 16,4-13 0-16,-11 0 0 0,-7 14 0 16,-7-2 0-16,-16 9 0 0,5-21 0 15,-1 13 0-15,5-13 0 16,-8 20 0-16,3-8 0 0,5 7 0 15,0-1 0-15,5-1 0 0,10-17 0 16,4 0 0-16,-6 0 0 16,0 11 0-16,10-11 0 0,2 0 0 15,10 0 0-15,4 0 0 0,-8 0 0 16,4 0 0-16,-1 0 0 16,-3 0 0-16,4 0 0 0,-5 0 0 15,5 0 0-15,3 0 0 0,3 0 0 16,5 0 0-16,8 0 0 15,2 15 0-15,6-15 0 0,3 12 0 16,9-12 0-16,4 15 0 0,-2-15 0 16,12 0 0-16,-2 0 0 15,6 0 0 1,13 11 0 46,5-11 0-62,8 0 0 0,-8 0 0 16,9 0 0-16,7 0-365 16,4 0-99-16,15-11 4 0,19-4 96 15</inkml:trace>
  <inkml:trace contextRef="#ctx0" brushRef="#br0" timeOffset="54187.77">12834 11145 36 0,'-13'0'43'0,"13"0"6"16,0 0 9-16,-13 0 7 0,13 0 15 16,0 0 17-16,0 0 20 15,0 0 19-15,0 21 23 0,-13-8-6 16,-9 7 1-16,3 5-16 0,-1 2-10 16,3 5-1-16,-5 0-4 0,-10 8-7 15,-1 5-18-15,1 9-14 0,-8 0-9 16,-7 4-64-16,-3-5-11 0,-3 3 0 15,-6 10 0-15,-7 1 0 0,-5-1 0 16,-7 0 0-16,-1-2 0 0,0 2 0 16,1-8 0-16,-6 2 0 15,-7-2 0-15,-3 7 0 0,3-4 0 16,-1-9 0-16,1 0 0 0,0 7 0 16,0-7 0-16,0-6 0 0,-1 0 0 15,0-1 0-15,-1-4 0 16,-3-2 0-16,-4 2 0 0,-6-1 0 15,2-1 0-15,-6-2 0 0,-2-3 0 16,1 5 0-16,1 3 0 0,-1-4 0 16,-3-7 0-16,5 12 0 0,-8-6 0 15,6 3 0-15,-3-2 0 16,4 3 0-16,5-11 0 0,0 4 0 16,-4-2 0-16,4 1 0 0,0-6 0 15,0 1 0-15,0 3 0 16,0-5 0-16,2-7 0 0,-2 8 0 15,0-8 0-15,0 2 0 0,6 4 0 16,2-6 0-16,5 3 0 0,0-4 0 16,8 3 0-16,-2-2 0 15,9-19 0-15,4 12 0 0,-1 3 0 16,3-15 0-16,-7 11 0 16,-6-11 0-16,-1 15 0 0,-2-2 0 15,4-13 0-15,-3 20 0 0,2-20 0 16,-9 19 0-16,2-19 0 0,7 21 0 15,5-21 0-15,14 12 0 16,0-12 0-16,3 19 0 0,12-19 0 16,-2 0 0-16,13 14 0 15,-1-14 0-15,2 0 0 0,2 0 0 16,13 0 0-16,-5 0 0 0,-4 0 0 16,6 0 0-16,-6 0 0 15,-1 0 0-15,6 0 0 0,0 0 0 16,1 0 0-16,1 0 0 0,-2 0 0 15,9 0 0-15,-4-6 0 16,-5-2 0-16,3 1 0 0,5 2 0 16,-2 5 0-16,7 0 0 15,1 0 0-15,13-7 0 16,0 0 0-16,0-5 0 16,0-2 0-16,13-5-56 15,14-14-417-15,12-13-34 0,14-14 62 16</inkml:trace>
  <inkml:trace contextRef="#ctx0" brushRef="#br0" timeOffset="54800.31">7681 10058 35 0,'-14'0'68'0,"1"0"26"0,-1 0 23 16,1 0 17-16,-2 0 17 0,-3 18 20 15,5-2 19-15,-6 2 5 16,5 2-19-16,2 0-12 0,-2 5-27 15,14 3-30-15,-13-1-25 0,13-3-20 16,0 9-17-16,0-7-5 16,0 2-2-16,13-11 3 0,1 4-41 15,4-1 0-15,3-7 0 0,-2-13 0 16,-1 0 0-16,2 0 0 16,2 0 0-16,-4-7 0 0,8-12 0 15,-7-1 0-15,3-5 0 16,-2-10 0-16,-2 3 0 0,-5 0 0 15,1-1 0-15,-9 7 0 0,-5 0 0 16,0-1 0-16,0 7 0 0,-14 5 0 16,-4 3 0-16,0 5 0 15,-11 3 0-15,3 4 0 0,3 0 0 16,1 0 0-16,8 23-61 0,14 4-390 16,-13 14-6-16,13 5 59 15,0 6 98-15</inkml:trace>
  <inkml:trace contextRef="#ctx0" brushRef="#br0" timeOffset="55143.56">7431 11775 45 0,'0'-7'64'0,"0"-5"19"16,0 5 33-16,-14-6 25 0,14 6 38 16,-20 1 38-16,20 0 34 15,-13-1 9-15,-1 7 3 0,14 0-17 16,-12 0-64-16,12 19-182 16,-14 1 0-16,14 6 0 15,-13 7 0-15,13 0 0 16,-14 0 0-16,14-10 0 0,0 5 0 15,0-1 0-15,0-8 0 16,0-4 0-16,0-15-47 16,0 0-381-1,0 0-4-15,0 0 31 0,0 0 81 16</inkml:trace>
  <inkml:trace contextRef="#ctx0" brushRef="#br0" timeOffset="55568.7">6751 13080 40 0,'0'14'53'0,"0"-14"12"0,0 13 14 15,0-13 16-15,14 0 28 0,4 0 18 16,9 0 20-16,6 0 0 16,12 0-10-16,2-13-25 0,3-1-13 15,3 2-20-15,-15-2-7 16,-3 14-3-16,-12 0 5 0,-1 0 13 16,-15 0 12-16,-7 22-4 0,0 1-43 15,-20 11-66-15,1 5 0 16,-8 2 0-16,6-3 0 0,3 1 0 15,18-5 0-15,0-9 0 0,0 0 0 16,0-4 0-16,0 0 0 0,5-8 0 16,8-13 0-16,8 11 0 15,-2-11 0-15,8 0 0 0,-2 0 0 16,1 0 0-16,5 0 0 0,-4-4 0 16,2-12-184-16,-2 4-158 0,-10-6-23 15,2-3 12-15,3 1 43 16,-4-1 76-16</inkml:trace>
  <inkml:trace contextRef="#ctx0" brushRef="#br0" timeOffset="57084.65">13219 15009 11 0,'0'-7'21'0,"0"-2"9"0,0 6 5 15,0-6 5-15,0 1 0 0,0 4-4 16,0-3-4-16,-12-8-4 0,12 10-3 16,-13-2-4-16,-1 0-1 0,14 2 4 15,-12 5 3-15,12 0 6 0,-14 0 8 16,14 0 11-16,0 0 15 0,0 0 15 16,0 0 15-16,0 0 8 0,-13 0 17 15,13 0 8-15,-14 0-8 16,14 0 0-16,-20 0-1 0,20 0-17 15,-18 0 2-15,18 12-15 0,-21 0-18 16,21 3-12-16,-19-4-18 0,6 6-15 16,13-5-8-16,0-12-8 0,0 0-9 15,0 0 3-15,13 0-1 0,1 0-2 16,-1 0-5-16,5-9 12 0,4-3-10 16,-6 0-1-16,-2-2 2 0,-1 1-1 15,-13-1 0-15,9 2 0 16,-9 1 0-16,0 3 0 0,0 2 0 15,-14 6 0 1,-8 0 0 0,22 18 0-16,-16-4 0 0,16-2 0 15,0 0 0-15,0-12-145 47,0 0-75-47,0 0-37 0,3 0-19 16,5 0 1-16,6 0 14 15,-1 0 35-15,5 0 50 0</inkml:trace>
  <inkml:trace contextRef="#ctx0" brushRef="#br0" timeOffset="57592.87">14434 14731 25 0,'-13'-12'45'0,"0"-1"18"0,13 5 13 15,-11-4 7-15,11 5 13 0,-14 7 12 16,0-5 10-16,14 5 12 0,0 0 1 15,-13-6 2-15,13 6-9 16,0 0-7-16,-13 0-3 0,13 11-1 16,-19 8-11-16,19 2-25 0,-13 0-20 0,13 6-13 15,0 4-15-15,0 2-9 16,0 6-8-16,5 0-5 0,9-6-7 16,7 6 5-16,5-5-8 0,2-2 7 15,1-7-5-15,6-4 2 0,4-8 1 16,0-13-3-16,-7 0 1 0,8 0 2 15,-6-13-1-15,2-8 15 0,-1-4-1 16,-9-1 14-16,0-5 15 0,-8-12-1 16,-5 5 5-16,-5-1-30 0,-8 0-18 15,0-2 0-15,0 3 0 0,-21 13 0 16,3 4 0-16,-8 1 0 16,0 13 0-16,-1 7 0 0,-4 0-15 15,4 0-108-15,0 19-52 0,7-4-41 16,20-1-31-16,-13 3-22 0,13 6-2 15,0-5 27-15,0-5 47 0,0-13 54 16</inkml:trace>
  <inkml:trace contextRef="#ctx0" brushRef="#br0" timeOffset="58292.68">15468 15173 32 0,'9'-8'51'0,"-9"8"26"0,4 0 33 16,5 0 20-16,-5 0 25 0,-4 0 18 16,9 0 21-16,-9 0 4 0,0 0 4 15,0 12-8-15,0 10-26 0,0-4-6 16,0 3-16-16,-22 5-91 0,4 0-55 15,-2-6 0-15,0 1 0 0,8-4 0 16,0 4 0-16,12-2 0 0,-14-19 0 16,14 14-45-1,0-14-144-15,0 0-48 0,0 0-27 16,0 0-20-16,0-7 8 0,0-5 30 16,5-10 41-16,8 4 57 0</inkml:trace>
  <inkml:trace contextRef="#ctx0" brushRef="#br0" timeOffset="58631.63">15990 14916 94 0,'0'-7'100'16,"0"3"36"-16,-12 4 21 0,12 0 11 15,0 0-1-15,0 0-3 0,8 0-32 16,10 0-33-16,4 0-36 0,3 11-25 15,6 1-9-15,-4-12-12 0,-1 14 8 16,-1-1 22-16,2 1 29 0,-5-2 29 16,-17 9 25-16,-5-2 38 0,0 7-36 15,-13-1-132-15,-6 4 0 0,-7 3 0 16,1-7 0-16,3 9 0 0,3-3 0 16,19-4 0-16,-13-8 0 0,13-4 0 15,13-15 0-15,6 0 0 16,3 0 0-16,-2-15 0 0,-2 3 0 15,9-7 0-15,-9-2-124 16,-5 3-225-16,-13-4 6 0,0 3 24 16,0 7 52-16,0-1 46 0,0 0 50 15,0-1 49-15</inkml:trace>
  <inkml:trace contextRef="#ctx0" brushRef="#br0" timeOffset="58925.89">16346 15015 34 0,'0'0'57'15,"-14"0"28"-15,1 0 28 0,-1 0 18 16,14 0 11-16,-13 0 12 0,13 0-8 16,0 0-4-16,0 0-27 0,9 0-35 15,9 0-32-15,9 0-20 0,-1 0-20 16,-1 0 5-16,10 0-11 0,-12 0 4 16,5 0 14-16,-1 0 31 0,-9 0 28 15,-4 20 15-15,-14-20 10 0,0 19 10 16,0-1-11-16,0 3 1 0,0-2-30 15,-14 8-74-15,14-1 0 0,0-8 0 16,0-2 0-16,0-4 0 16,14-12 0-16,-1 0 0 15,1 0-58-15,3 0-103 0,12-8-48 16,-5-3-31-16,-3-8-21 0,-3-1 4 16,4 0 23-16,-11-1 29 0,3 2 43 15,-8-2 43-15</inkml:trace>
  <inkml:trace contextRef="#ctx0" brushRef="#br0" timeOffset="59254.92">16802 14955 16 0,'-10'-8'36'15,"10"8"13"-15,0 0 12 0,0 0 12 16,0 0 8-16,0 0 4 0,0 0 1 16,0 0-1-16,10 0-7 0,11 0 0 15,-1 0-1-15,-7 0 9 0,1 0 7 16,-1 0 8-16,-3 0 4 0,-10 0 1 15,0 22 5-15,0-10-6 0,0 9 9 16,0-2-5-16,0 7 8 0,-10-7-4 16,10-1-31-16,-13 4-82 0,13-1 0 15,0-2 0 1,0-7 0-16,5-12 0 16,13 0 0-16,9 0 0 15,-1 0 0-15,9 0 0 0,-10 0 0 16,2-5-98-16,-9-2-10 0,4 0 108 15,-10 1-211-15,-7-7 9 0,3-1-5 16,-3 1-7-16,-5 1 8 0,0-3 11 16,0 3 17-16,0 12 37 0,0-7 33 15,9-5 28-15</inkml:trace>
  <inkml:trace contextRef="#ctx0" brushRef="#br0" timeOffset="59543.43">17170 14962 17 0,'0'0'29'0,"0"0"10"0,0 0 9 15,0 0 3-15,0 0 5 0,0 0 5 16,12 0 1-16,2 0-2 0,-3 0-8 16,3 0-8-16,8 0-1 15,-4 0 2-15,0 0 9 0,-3 0 6 16,-2 0 7-16,7 11 9 0,-8 6 11 16,-12-5 8-16,0 1 9 0,0 7 0 0,0-1 5 15,0-1-7-15,0 3 12 0,0-2-19 16,0 8-4-16,-12-8-22 15,12 0-16-15,0 3-31 0,0-10-5 16,8-12-13-16,5 12-15 0,5-12-35 16,9 0-33-16,-1 0-38 0,4 0-35 15,-3 0-14-15,-1-12-20 0,1-7-5 16,-2 0 10-16,-4-1 3 0,-7 0 11 16,-14-1 23-16,0 10 29 0,0-6 25 15</inkml:trace>
  <inkml:trace contextRef="#ctx0" brushRef="#br0" timeOffset="60714.08">13076 15009 16 0,'0'-7'27'15,"0"-2"7"-15,0 6 11 0,0 3 4 16,0 0 8-16,0 0 10 0,-13-9 8 15,13 1 9-15,-22 4 9 0,8 4 10 16,5-7 9-16,-11 7 17 0,-2-7 9 16,3-1-7-16,-7 8 11 15,-14 0-4-15,-6 0 2 0,-4 0 5 16,-11 0-1-16,-5 0-10 0,-4 15-90 16,-8-4-44-16,-2-11 0 0,-3 17 0 15,-4-17 0-15,-3 12 0 0,3-12 0 16,-4 13 0-16,-1-13 0 0,1 0 0 15,1 20 0-15,3-20 0 0,1 12 0 16,-4-12 0-16,-13 19 0 16,-16-4 0-16,-20-15 0 0,-11 20 0 15,-5-9 0-15,-3-11 0 0,-12 21 0 16,-8-8 0-16,-3-1 0 0,-3 3 0 16,0-15 0-16,14 19 0 15,20-19 0-15,13 0 0 0,1 0 0 16,3 0 0-16,10 0 0 0,0 0 0 15,4 0 0-15,6 0 0 0,10 0 0 16,12 0 0-16,-1 0 0 16,0-15 0-16,6 3 0 0,9 0 0 15,-2-2 0-15,6 8 0 0,2 0 0 16,6-9 0-16,-2 9 0 16,3-7 0-16,-8 4 0 0,-6 6 0 15,-9 3 0-15,4 0 0 16,-2 0 0-16,-6 0 0 0,-15 0 0 15,1 0 0-15,5 0 0 0,11 0 0 16,10 0 0-16,1 0 0 0,5 0 0 16,10 0 0-16,3 0 0 15,6 0 0-15,9 0 0 0,7 0 0 16,3 0 0-16,8 12 0 0,2 1 0 16,8 1 0-16,-5-14 0 15,8 13 0-15,1-13 0 0,-5 20 0 16,4-20 0-1,3 12 0-15,-11 0 0 16,22 3 0-16,-13-15 0 0,0 0 0 16,13 11 0-1,-14-11 0-15,23 0 0 47,4 0 0-47,13-4-230 16,18-12-242-16,31-2 21 15,29-8 76-15</inkml:trace>
  <inkml:trace contextRef="#ctx0" brushRef="#br0" timeOffset="61894.21">13132 15127 18 0,'-13'-15'28'15,"1"4"9"-15,12 3 9 0,-13 8 7 16,0-9 7-16,-5 6 11 0,4 3 10 16,1 0 17-16,0 0 18 15,1 0 7-15,-8 0 14 0,0 0 9 16,-6 0 14-16,-1 12 10 0,0 1 10 15,-11 1 1-15,-3 5-17 0,-3 0-37 16,-3 0-76-16,-6 7-51 0,-4-6 0 16,-1 7 0-16,-10 0 0 0,5-2 0 15,-2 4 0-15,-9-4 0 16,3-5 0-16,-7 6 0 0,-1-6 0 16,0-2 0-16,1 1 0 0,-6 2 0 15,-1-3 0-15,-15-2 0 0,4 9 0 16,-9-5 0-16,-1-2 0 0,2 2 0 15,-9 0 0-15,3 0 0 0,0 6 0 16,-2-7 0-16,8-4 0 16,-9 4 0-16,7 1 0 0,5-1 0 15,-4 0 0-15,0 0 0 0,-8 3 0 16,3-1 0-16,6-3 0 0,-7 1 0 16,7-7 0-16,-1 2 0 15,7-2 0-15,-2 7 0 0,3-19 0 16,-3 27 0-16,4-7 0 0,4 6 0 15,-2 2 0-15,11-3 0 16,-3 3 0-16,2-1 0 0,5-2 0 16,1-1 0-16,6-3 0 15,-1-1 0-15,3 0 0 0,3 6 0 16,2 1 0-16,-2-9 0 0,3 3 0 16,-6-2 0-16,-5 2 0 0,-3 4 0 15,1 0 0-15,-2-4 0 16,1 7 0-16,0-3 0 0,3 2 0 15,-3-4 0-15,2 5 0 0,2-2 0 16,-4-6 0-16,8-2 0 16,-10 8 0-16,7-6 0 0,-3 0 0 15,-2 1 0-15,-9-1 0 16,4 6 0-16,-3-6 0 0,0-8 0 16,14-12 0-16,7 13 0 0,6-1 0 15,5-12 0-15,11 0 0 16,-5 0 0-16,2 0 0 0,9 0 0 15,-4 0 0-15,10 0 0 16,-9 0 0-16,7 0 0 0,1 17 0 16,0-17 0-16,-9 0 0 0,9 12 0 15,0 1 0-15,-1-13 0 16,-2 0 0-16,12 0 0 0,-12 12 0 16,10-12 0-16,-2 0 0 15,1 0 0-15,-1 15 0 0,1-15 0 16,1 12 0-16,6 0 0 0,-3-12 0 15,36-12 0 17,13-7-353-32,19-14-77 15,25 0 25-15,21 0 72 0,26-13 83 16</inkml:trace>
  <inkml:trace contextRef="#ctx0" brushRef="#br0" timeOffset="63159.92">12918 15238 18 0,'0'-6'39'16,"0"6"19"-16,0 0 16 0,0 0 12 0,0 0 9 15,0 0 19-15,0 0 28 16,-19 0 27-16,-1 18 25 0,0 1 11 16,1 2-11-16,0-1 0 0,-2 6-11 15,-11-1-25-15,-2 9-34 0,-5 5-124 16,-5 1 0-16,-4 0 0 0,3-3 0 16,-2 1 0-16,-3 4 0 0,-3 4 0 15,-6 1 0-15,-7 3 0 16,-1 12 0-16,-11-5 0 0,-11 7 0 15,-11 10 0-15,-5-9 0 0,0-1 0 16,-5 5 0-16,0-6 0 0,-3 4 0 16,-5-10 0-16,3 4 0 0,-3-11 0 15,0 4 0-15,-1 0 0 0,1-4 0 16,0-5 0-16,-5 1 0 16,0 4 0-16,-4-5 0 0,4 1 0 15,6 7 0-15,-1-7 0 0,-7 0 0 16,8 0 0-16,6-7 0 0,-2-9 0 15,3 5 0-15,-3-4 0 16,3-5 0-16,-8 2 0 0,-1-3 0 16,2 3 0-16,-6-2 0 0,-1-1 0 15,-1 1 0-15,2 8 0 16,5-1 0-16,-1 6 0 0,1-8 0 16,9 3 0-16,10 0 0 15,7-3 0-15,14-4 0 0,5 0 0 16,7-8 0-16,1-1 0 0,15 3 0 15,-3-2 0-15,-8 3 0 16,8-3 0-16,2 1 0 0,1-1 0 16,-5 0 0-16,5 2 0 0,-10-3 0 15,2 9 0-15,-7-9 0 16,-10 1 0-16,5 2 0 0,-3 5 0 16,9-4 0-16,-9-4 0 15,7 3 0-15,1-3 0 0,-1-6 0 16,-4 10 0-16,4-1 0 0,-1-11 0 15,3 5 0-15,10-3 0 16,3-12 0-16,6 12 0 0,7-12 0 16,3 0 0-16,3 15 0 15,5-15 0-15,2 0 0 0,-1 0 0 16,-6 13 0-16,-2-13 0 0,1 13 0 16,0-1 0-16,2 3 0 15,-5-2 0-15,7 5 0 0,-6-3 0 16,8-15 0-16,9 18 0 15,-2 3 0-15,1-21 0 0,6 0 0 16,18 0 0 15,17-15 0-31,8-9-346 0,18-9-86 16,17-15 30-16,20-9 70 16,24-16 88-16</inkml:trace>
  <inkml:trace contextRef="#ctx0" brushRef="#br0" timeOffset="64752.89">12984 15165 41 0,'0'0'42'0,"7"0"14"15,0 0 15-15,-1 0 13 0,1 0 17 16,0 0 21-16,-7 0 28 0,0 0 28 16,0 18 19-16,0 2 15 0,0 9-6 15,-20-4-28-15,-2 2-27 0,3 4-29 16,-7 10-35-16,-6 5-38 0,-1-1-49 16,1 2 0-16,-7-2 0 15,-8 5 0-15,2-2 0 0,5 3 0 16,-6 11 0-16,1-4 0 0,-7 7 0 15,-7 1 0-15,-7 5 0 0,1 3 0 16,0-3 0-16,-1 3 0 0,-8 1 0 16,4 6 0-16,-1-2 0 15,-3 0 0-15,3-3 0 0,-3-2 0 16,10-3 0-16,0 3 0 0,-4-4 0 16,5-3 0-16,-2-3 0 0,-1 5 0 15,1-5 0-15,-1 2 0 16,0 0 0-16,-7-9 0 0,1 3 0 15,2-2 0-15,-8 3 0 0,-2-10 0 16,1 1 0-16,1 2 0 0,-1-3 0 16,-4-5 0-16,5 7 0 0,-3-7 0 15,3-7 0-15,0 1 0 0,-7 1 0 16,-2-4 0-16,4 1 0 16,-9 3 0-16,8-2 0 0,-8 1 0 15,0 0 0-15,1 0 0 0,-1-3 0 16,7 2 0-16,-1-5 0 15,8 5 0-15,6-7 0 0,-6 0 0 16,6 3 0-16,-1-1 0 0,3-3 0 16,-8 2 0-16,3 0 0 0,5 0 0 15,-10-2 0-15,2 4 0 16,0-5 0-16,8 4 0 0,-10-1 0 16,7-1 0-16,9-4 0 15,0-2 0-15,-3-7 0 0,2-1 0 16,0 3 0-16,-2-2 0 0,9 3 0 15,-7-3 0-15,0 0 0 16,-1 0 0-16,-7 1 0 0,3 7 0 16,-2 0 0-16,-1-1 0 0,1 2 0 15,-6-6 0-15,0 6 0 16,-2-3 0-16,15 3 0 0,7-10 0 16,-3 3 0-16,16-8 0 15,-1-1 0-15,6 4 0 0,3-16 0 16,-4 18 0-16,1-6 0 0,3 8 0 15,-9-20 0-15,-8 13 0 16,3 7 0-16,-8-7 0 0,0 2 0 16,1-15 0-16,5 18 0 15,5-5 0-15,4-13 0 0,-8 19 0 16,7-6 0-16,-2-13 0 0,2 21 0 16,5-21 0-16,2 19 0 15,-2-19 0-15,0 12 0 0,6 3 0 16,8-15 0-16,3 12 0 15,-4-12 0-15,5 0 0 0,3 0 0 16,0 0 0-16,1 14 0 0,-4-14 0 16,9 12 0-16,-1-12 0 15,-2 21 0-15,-5-21 0 0,2 13 0 16,-3-13 0-16,4 12 0 0,0-12 0 16,3 0 0-16,1 15 0 15,-4-15 0-15,5 0 0 0,0 0 0 16,-1 0 0-1,1 0 0 1,0 0 0 0,-6 0 0-16,5 0 0 15,0 0 0 1,-5 12 0 0,6 0 0-1,13-12-63 32,8 0-206-47,3-12-35 0,10 0-28 16,13-3-2-16,2-5 38 0,17-6-149 15</inkml:trace>
  <inkml:trace contextRef="#ctx0" brushRef="#br0" timeOffset="66578.46">13659 20862 17 0,'0'-6'23'15,"0"0"8"-15,0 6 7 0,0 0 9 16,0 0 9-16,0 0 17 0,0-6 14 16,0-1 25-16,0 1 19 0,0 0 16 15,0 6 18-15,0 0 10 16,-14 0-5-16,1 0 5 0,13 0-7 0,0 0-17 16,-13 0-17-16,13 0-13 15,0 0-95-15,-14 19-26 0,14-1 0 16,0-3 0-16,-13-3 0 0,13 0 0 15,0 2 0 1,5-14 0-16,9 0 0 16,-2 0 0-16,2-7 0 0,-1-5 0 15,1-2 0-15,-1 9 0 0,-6-3 0 16,-1 1 0-16,-6 1 0 0,0 0 0 16,0 0 0-16,0-1 0 15,0 1 0-15,0 0 0 16,-13 6 0-16,-5 0 0 15,4 0 0-15,-8 0 0 16,22 12 0 0,0 1 0-1,14-13 0 1</inkml:trace>
  <inkml:trace contextRef="#ctx0" brushRef="#br0" timeOffset="66640.17">13623 20850 2047 0,'0'0'-97'16,"0"0"-259"-16,0 0-9 0,0 0 24 15,0 0 51-15,0 0 62 0,0 0 61 16</inkml:trace>
  <inkml:trace contextRef="#ctx0" brushRef="#br0" timeOffset="67516.92">13650 20901 20 0,'0'-5'35'0,"-18"-2"16"16,18 7 8-16,-21 0 9 0,2-7 9 16,5 7 1-16,-6 0 7 0,3 0 9 15,-10 0 12-15,0 0 6 0,-5 0 0 16,-1 0 12-16,2 0 4 16,-10 0 10-16,-5 0 0 0,-7 0 1 15,1 0-4-15,-6 0-16 0,-7 0 10 16,-7 14-29-16,-6-14-100 0,-8 12 0 15,0-12 0-15,-5 14 0 0,0-14 0 16,-1 19 0-16,-8-2 0 0,10-17 0 16,-1 12 0-16,-1-12 0 0,0 11 0 15,1-11 0-15,6 22 0 16,-1-22 0-16,7 12 0 0,2-12 0 16,-9 19 0-16,3-1 0 0,-9 3 0 15,-8-2 0-15,2-19 0 0,-7 22 0 16,1-3 0-16,-2-7 0 15,-3 3 0-15,-2-4 0 0,7 1 0 16,-1 5 0-16,5-17 0 0,10 12 0 16,-1 0 0-16,-1-12 0 15,6 13 0-15,2-13 0 0,-9 15 0 16,2-15 0-16,-1 18 0 0,0-6 0 16,3 5 0-16,-3-17 0 0,6 16 0 15,2-16 0-15,-1 0 0 16,-2 14 0-16,4-14 0 0,-8 0 0 15,-8 15 0-15,-5-15 0 0,-1 18 0 16,5-18 0-16,3 12 0 16,-7-12 0-16,-15 19 0 0,-4-19 0 15,5 15 0-15,5-15 0 0,3 12 0 16,0-12 0-16,-8 15 0 16,4-15 0-16,11 0 0 0,3 0 0 15,-1 0 0-15,-4 0 0 16,-13 0 0-16,5 0 0 0,7 0 0 15,10 0 0-15,-3 0 0 0,2 0 0 16,0 0 0-16,9 0 0 16,10-8 0-16,14 1 0 0,0 7 0 15,2 0 0-15,10 0 0 16,2 0 0-16,-10 15 0 0,7 4 0 16,2 0 0-16,6-6 0 0,9-13 0 15,11 14 0-15,8-14 0 16,3 0 0-16,19 0 0 31,16 0 0-31,4-7-61 16,16-5-257-16,4-3-44 15,6-3-11-15,21 5 37 0,33-14 73 16</inkml:trace>
  <inkml:trace contextRef="#ctx0" brushRef="#br0" timeOffset="68888.33">13441 20981 46 0,'0'0'43'0,"0"0"9"0,0 0 11 16,0 0 4-16,0 0 12 15,0 0 16-15,0 14 11 0,0-2 14 16,-19 3 2-16,-7 3 3 0,-1 3-6 16,-4-2 1-16,-8 1-13 0,-9-1-1 15,-4 7-8-15,-15 0-7 0,-2 9 3 16,-18-4-2-16,-3-5-8 0,-1 10-5 15,-9-6 10-15,3 3-39 16,-3 7-50-16,4-1 0 0,-3-7 0 0,0 7 0 16,-3 6 0-16,-3 3 0 15,0-3 0-15,0 1 0 0,-8-7 0 16,3 6 0-16,-8 2 0 0,-6-7 0 16,-2 0 0-16,-2-10 0 0,-3 11 0 15,-1-1 0-15,-4-1 0 16,-2 2 0-16,-7-4 0 0,8 9 0 15,1 0 0-15,5-7 0 0,6 0 0 16,-1 2 0-16,10-10 0 16,6 3 0-16,-1-7 0 0,5-8 0 15,1-7 0-15,6 2 0 0,8-2 0 16,0-12 0-16,-9 19 0 0,-4-4 0 16,2-3 0-16,-16 9 0 15,-1-2 0-15,-4-6 0 0,-3 15 0 16,3-10 0-16,6 3 0 15,-1-2 0-15,6-1 0 0,12 2 0 16,17-1 0-16,5 4 0 16,7-6 0-16,2-17 0 0,11 21 0 15,1-21 0-15,4 12 0 0,6-12 0 16,2 0 0-16,1 14 0 16,-12-14 0-16,-2 20 0 0,-7-9 0 15,-6 4 0-15,-2 3 0 0,-5-3 0 16,-1-2 0-16,2-1 0 15,-1-12 0-15,3 20 0 0,5-1 0 16,11-19 0-16,1 14 0 16,5-1 0-16,5 0 0 0,12-1 0 15,3 5 0-15,0-6 0 0,-1 1 0 16,2 10 0-16,-1-10 0 16,1 0 0-16,6-12 0 0,-7 22 0 15,6-22 0-15,-5 12 0 0,0-12 0 16,6 0 0-16,-2 0 0 15,-4 12 0-15,6-12 0 0,-7 22 0 16,-4-22 0-16,-12 18 0 16,-2-6 0-16,6 8 0 0,-2-6 0 15,2-14 0-15,0 19 0 16,4-19 0-16,3 0 0 0,-10 13 0 16,5-13 0-16,3 0 0 15,6 0 0-15,9 0 0 0,6 0 0 16,5 0 0-16,28 0 0 31,13-13-226-31,16-6-105 0,23-7-6 16,18-8 16-16,21-4 51 15,21-2 57-15,24 0 47 0</inkml:trace>
  <inkml:trace contextRef="#ctx0" brushRef="#br0" timeOffset="70262.61">13690 21151 33 0,'-13'0'41'0,"0"-6"4"16,-6 6 9-16,-3-8 5 0,4 4 9 16,-4 4 5-16,11 0 9 0,-3 0 5 15,1 0 1-15,13 0 6 0,-18 0 0 16,5 0-2-16,-9 0-2 0,5 12-2 16,-3 7 2-16,1 0-3 0,-3 10-6 15,-1 4 7-15,-11-3-12 0,-6 10-2 16,0 1 1-16,1-4-11 15,-5 5 0-15,-4-4-3 0,4 8-6 16,-4 0 2-16,5-6-4 0,-11-2-19 16,-4 8-34-16,-7 0 0 0,-1 6 0 15,-7-5 0-15,3 5 0 0,-2-5 0 16,-9-2 0-16,4 1 0 16,-10 6 0-16,-5 0 0 0,1 1 0 0,-5 6 0 15,4-6 0-15,-1-7 0 16,2 6 0-16,-6-5 0 0,5-2 0 15,0 1 0-15,-5 1 0 0,-4-1 0 16,5 0 0-16,-9 0 0 16,8 4 0-16,-8-4 0 0,1-1 0 15,-1 3 0-15,-1-3 0 0,0 9 0 16,-3-9 0-16,-2 1 0 16,-6 0 0-16,3 0 0 0,-1-1 0 15,-16 2 0-15,0-2 0 0,-8 1 0 16,3 8 0-16,-1-5 0 0,-2 5 0 15,2-8 0-15,1 6 0 16,-3-1 0-16,8 3 0 0,3-8 0 16,-4-1 0-16,8-4 0 0,-2-1 0 15,8-9 0-15,0 2 0 16,3-6 0-16,-12 0 0 0,-4-2 0 16,3 7 0-16,-4 4 0 0,7-5 0 15,8 2 0-15,-7-3 0 16,14-1 0-16,5-3 0 0,13 0 0 15,8 1 0-15,3-8 0 16,17-7 0-16,4-12 0 0,6 15 0 16,3-3 0-16,7-12 0 0,-3 19 0 15,2-19 0-15,-8 20 0 16,1-2 0-16,-2-3 0 0,3 6 0 16,-7-4 0-16,-8 4 0 15,0-2 0-15,1-5 0 0,-13 6 0 16,-7-2 0-16,-2 10 0 0,4-10 0 15,-2 1 0-15,-1 8 0 16,2-8 0-16,-2 7 0 16,3-6 0-16,2 0 0 0,17-6 0 15,11-14 0-15,13 12 0 0,10-12 0 16,3 0 0-16,5 0 0 16,9 0 0-16,26 0 0 46,14 0 0-30,6-18 0-16,12-1-334 16,22-15-95-16,24-12 17 0,19-12 64 15,30-15 90-15</inkml:trace>
  <inkml:trace contextRef="#ctx0" brushRef="#br0" timeOffset="71894.5">13702 21145 42 0,'0'0'68'15,"0"0"14"-15,0 0 14 0,-12 0 3 16,12 0-5-16,-13 0 7 0,13 15 7 16,-18-4 7-16,18 9-1 0,-22 1-3 15,8 4-17-15,2-5-8 0,-7 5-6 16,5 4 5-16,-6-4 1 0,-6 6-7 16,-6 10-5-16,1-1 5 0,-11 5-6 15,6 2 0-15,-11-2-12 0,-6 8 4 16,-6-2-7-16,-1 2-34 15,-5 0-24-15,-1 5 0 0,1 8 0 16,-7-2 0-16,2 5 0 0,-10 0 0 16,7 4 0-16,-5-1 0 0,8 8 0 15,-10-3 0-15,2 2 0 16,-2 0 0-16,10-8 0 0,-3 2 0 16,9 7 0-16,-3-10 0 0,8 3 0 15,-5-7 0-15,5 5 0 0,-1-5 0 16,4 0 0-16,-6 1 0 0,5 5 0 15,-9-6 0-15,0-2 0 16,0-6 0-16,1 2 0 0,-7-1 0 0,-1-6 0 16,10-2 0-16,-10 1 0 15,3 2 0-15,-10 0 0 0,2-9 0 16,-1-6 0-16,-1 6 0 0,-3-6 0 16,-4 8 0-16,4-2 0 15,-10-6 0-15,2 7 0 0,-6-2 0 16,-7 11 0-16,-2-3 0 0,1 1 0 15,1-1 0-15,6 0 0 16,1-5 0-16,5-2 0 0,1 1 0 16,4 8 0-16,2-8 0 0,-1 0 0 15,3-1 0-15,-9 0 0 16,7 2 0-16,-2-1 0 0,-9 9 0 16,-4 2 0-16,-3-5 0 0,3-6 0 15,3 1 0-15,0-1 0 0,6-1 0 16,-8 2 0-16,-7-9 0 15,10 0 0-15,-2-4 0 0,-2-1 0 16,8-1 0-16,0 2 0 0,-4-9 0 16,3 8 0-16,1-1 0 15,-4-5 0-15,4-2 0 0,7 3 0 16,7-1 0-16,0-8 0 16,-1-1 0-16,-9 2 0 0,-3 5 0 15,8 4 0-15,-3-10 0 16,0-1 0-16,16 3 0 0,3 0 0 15,3-21 0-15,5 20 0 0,-1-9 0 16,7 4 0-16,10-15 0 16,-6 0 0-16,12 0 0 0,4 0 0 15,-1 12 0-15,2-12 0 16,-6 0 0-16,-2 0 0 0,-5 19 0 16,-2-19 0-16,-6 19 0 0,2-4 0 15,-8-3 0-15,-6-12 0 16,7 13 0-16,-2-13 0 0,-7 0 0 15,3 0 0-15,-3 0 0 0,2 0 0 16,0 15 0-16,2-15 0 16,-6 12 0-16,6-12 0 0,3 0 0 15,7 0 0-15,10 0 0 16,8 0 0-16,3 0 0 0,6 0 0 16,6 0 0-16,1 0 0 0,6 0 0 15,-1 0 0-15,2 0 0 16,-2 0 0-16,1 0 0 0,-1 0 0 15,3 0 0-15,-11 0 0 16,4 0 0 0,4 13 0-16,-4-1 0 15,-3-12 0 1,2 0 0-16,19 15 0 16,-20-4 0-16,7-11 0 15,-1 15 0-15,1-15 0 16,26 0 0 15,1 0 0-31,6 0-207 16,7-7-131-16,-1-1-11 15,14-3 17-15,-2-9 47 0,8 0 59 16</inkml:trace>
  <inkml:trace contextRef="#ctx0" brushRef="#br0" timeOffset="75940.36">6857 27099 41 0,'0'-12'87'16,"0"-3"38"-16,-22 2 30 0,8 7 19 16,3 0 12-16,-11 6 3 15,4 0 5-15,-1 0-3 0,-3 0-11 16,5 0 2-16,-3 0-19 15,1 0-25-15,-8 21-96 0,1 3-42 16,4 1 0-16,5 4 0 16,4 9 0-16,13 3 0 0,-13-4 0 15,13-2 0-15,0-4 0 0,0-5 0 16,13-6 0-16,4-2 0 16,10-18 0-16,-1 0 0 0,9 0 0 15,4-11 0-15,0-9 0 0,-2-6 0 16,-4-8 0-16,3 3 0 15,-19-10 0-15,2 3 0 0,-11 6 0 16,-8-2 0-16,0 8 0 16,0 6 0-16,-13 0 0 0,-1 8 0 15,1 6 0-15,-5 6 0 0,4 0 0 16,1 0 0-16,-2 0 0 16,15 18-37-16,0-5-375 0,0 7-19 15,20-7 39-15,7-1 81 16,4 9 90-16</inkml:trace>
  <inkml:trace contextRef="#ctx0" brushRef="#br0" timeOffset="76135.25">7331 27270 53 0,'0'0'91'0,"0"13"45"16,0 1 38-16,0-1 25 0,0 5 8 15,0 1-4-15,-14 8-28 0,-4-1-36 16,7 2-46-16,-3-2-44 15,1-7-23-15,13-7-28 0,-14 3-65 16,14-15-58-16,0 0-62 16,0 0-44-16,0 0-16 0,14 0 19 15,6-15 43-15,7-4 52 0</inkml:trace>
  <inkml:trace contextRef="#ctx0" brushRef="#br0" timeOffset="76525.67">7954 27198 72 0,'0'-14'83'0,"0"1"28"0,0 1 22 16,0-1 29-16,0 5 20 0,0 2 24 16,-14-1 5-16,1-1-12 15,-6 8-19-15,-2 0-22 0,4 0-33 16,-10 21-8-16,5 4-20 0,-4 3-86 15,8-2-11-15,4 0 0 16,14 1 0-16,0 4 0 0,0-4 0 16,0-1 0-16,0-14 0 0,14-12 0 15,4 0 0-15,8 0 0 16,10 0 0-16,-6-12 0 0,4-14 0 16,-6-1 0-16,-3 2 0 0,-8-8 0 15,-3 7 0-15,-6 0 0 16,-8-2 0-16,0 11 0 0,0-4 0 15,-22 9 0-15,5 4 0 16,-3 8 0-16,-7 0 0 0,8 0 0 16,6 0 0-16,13 0-357 15,0 0-91-15,13 0 36 16,6 0 77-16,8 12 98 0</inkml:trace>
  <inkml:trace contextRef="#ctx0" brushRef="#br0" timeOffset="77043.49">8536 27150 41 0,'0'-12'83'0,"0"6"36"15,0-9 37-15,0 11 25 0,0-4 33 16,-22-5 26-16,4 8 9 0,0-3-10 16,-4 8-35-16,4 0-35 15,-7 0-43-15,-2 13-100 0,0 8-26 16,6-2 0-16,5-1 0 15,-6 3 0-15,8 6 0 0,14 0 0 16,0-9 0-16,0 1 0 0,0 2 0 16,0-3 0-16,0 1 0 0,14-19 0 15,-1 0 0 1,7 0 0-16,-6-4 0 0,3-11 0 16,5 3 0-16,-3-7 0 0,-1-8 0 15,-3 9 0-15,-2-3 0 16,-8-4 0-16,3 5 0 0,-3-1 0 15,-5 0 0-15,0 3 0 16,0 6 0-16,0 4 0 0,9 28 0 31,-4 6 0-31,3 12 0 16,-3 3 0-16,-5 5 0 16,8 1 0-16,-8 3 0 0,0 3 0 15,0 1 0-15,0-5 0 0,-26 6 0 16,-1-11 0-16,-7 5 0 15,3-4 0-15,-8-12 0 0,0 0 0 16,4-15 0-16,-2-18 0 0,-5 0 0 16,3 0 0-16,2 0 0 0,4-5 0 15,6-8 0-15,9-7-86 16,-4 0-336-16,9 1 9 0,13 4 45 16,-18 3 73-16,5 5 79 15</inkml:trace>
  <inkml:trace contextRef="#ctx0" brushRef="#br0" timeOffset="78779.55">6370 29020 51 0,'13'-12'48'16,"1"-4"7"-16,-1-2 14 0,0-3 20 15,-8 2 26-15,4 1 30 16,-4 3 42-16,-5 15 43 0,0 0 31 16,0 0 11-16,-14 0-7 15,-4 0-24-15,-9 27-222 0,0-2-19 16,-6 14 0-16,2 1 0 15,4 5 0-15,14 3 0 0,13-2 0 16,0-1 0-16,0-4 0 0,22-4 0 16,4-10 0-16,6-27 0 15,14 0 0-15,-1 0 0 0,8-12 0 16,-9-15 0-16,4-6 0 0,-18-5 0 16,-3-8 0-16,-14 6 0 15,-13-8 0-15,0 9 0 0,-18 1 0 16,-4 3 0-16,5 4 0 15,-9 5 0-15,-1 7 0 0,5 1 0 16,5 18 0-16,4 0 0 16,13 12 0-16,0 6-71 15,0 1-382-15,0 3 6 0,17-2 62 16,10 0 90-16,13 6-97 16</inkml:trace>
  <inkml:trace contextRef="#ctx0" brushRef="#br0" timeOffset="78970.64">7116 29020 56 0,'8'0'102'16,"-8"12"48"-16,0 10 46 0,0 1 30 15,0 12 29-15,0-2-2 0,-13 5-28 16,-1-5-41-16,-7 0-70 16,8-6-45-16,13-9-44 0,-14-3-79 15,14-15-70-15,0 0-70 16,0 0-57-16,0 0-39 0,0 0 10 15,14 0 43-15,-1-15 59 0,8-3 57 16</inkml:trace>
  <inkml:trace contextRef="#ctx0" brushRef="#br0" timeOffset="79214.73">7436 28974 54 0,'8'-28'75'0,"-8"10"31"16,0-2 37-16,0 8 37 0,0 5 38 15,0 7 52-15,0 0 44 0,0 0 29 16,0 19-2-16,0 1-338 16,0 5-3-16,0 8 0 0,0 1 0 15,0 4 0-15,-13 2 0 0,13-4 0 16,0-13 0-16,0-2 0 16,0-21-123-1,13 0-239-15,0 0 14 16,0 0 22-16,6 0 50 0,6 0 58 15,1-7 56-15,1-7 53 0</inkml:trace>
  <inkml:trace contextRef="#ctx0" brushRef="#br0" timeOffset="79635.63">7759 29046 27 0,'4'-19'51'16,"-4"5"33"-16,0 1 43 16,0 13 43-16,0 0 40 0,0 0 32 15,0 13 13-15,-18 6-5 0,18 7-17 16,-19 7-31-16,19 1-54 15,0-2-100-15,0-6-48 0,0 2 0 16,0-11 0-16,13 4 0 16,7-21 0-16,-2 0 0 0,0 0 0 15,8-13 0-15,-4-7 0 0,-8 7 0 16,-1-7 0-16,-10-6 0 16,-3 6 0-16,0 2 0 0,0-3 0 15,-16 0 0-15,-11 2 0 0,-8-1 0 16,3 9 0-16,-1-8 0 0,7 3 0 15,3 6 0-15,1-7-34 16,22-2-14-16,0 1-15 0,0-2-10 16,0 1-1-16,13 1 13 15,5-3 26-15,9 6 16 0,1 2 6 16,-1 0 3-16,-4 8 10 0,3-2 6 16,-4 7 8-16,-3 0 22 15,1 0 21-15,-7 0 8 0,-8 12 1 16,-5 7 6-16,0 3-19 0,0-1-25 15,0 4-14-15,0-1-18 16,0 2-48-16,-18 2-58 0,6-2-79 16,12 1-60-16,-13-8-52 0,13-7-12 15,0 3 24-15,0-15 62 16</inkml:trace>
  <inkml:trace contextRef="#ctx0" brushRef="#br0" timeOffset="80123.23">8386 28871 52 0,'0'-17'101'0,"0"6"49"0,0 11 58 15,0 0 37-15,0 0 47 0,0 0 13 16,0 0-2-16,0 19-16 16,0 2-183-16,0-8-104 0,0 7 0 15,0 6 0-15,0 6 0 0,14-6 0 16,-1 6 0-16,-3-6 0 0,5 7 0 15,-2-5 0-15,-8-2 0 16,-5 7 0-16,0 0 0 0,0-8 0 16,0 3 0-16,-25 2 0 0,-1-3 0 15,-1-8 0-15,-4 4 0 16,6-4 0-16,-3-19 0 0,2 0 0 16,5 0-57-16,10-19-354 15,11-8 17-15,0-7 48 0,0-4 72 16,11-15 74-16,10-5 68 0,-3 3 57 15,4 3 40-15,-8-2 28 16,2 8 25-16,-3 1 18 0,0 18 18 16,1 3 15-16,-1 2 26 0,9 16 26 15,-4 6 30-15,2-6 25 16,-2 6 14-16,9-7 7 0,0 7-2 16,0 0-26-16,-2 0-3 0,1 0-37 15,1 0-20-15,-9 0-53 0,-5 0-56 16,1 0 0-16,0 0 0 15,-6 0-83-15,-5 0-62 0,-3 0-63 16,0 0-53-16,0 0-36 16,0-12-5-16,0-3 32 0,0 11 55 15</inkml:trace>
  <inkml:trace contextRef="#ctx0" brushRef="#br0" timeOffset="83478.58">13787 20981 13 0,'8'0'20'0,"-2"-5"5"16,2-1 5-16,-8-3 7 0,0 6 8 15,0 3 7-15,0-9 6 0,0 1 7 16,0-3 7-16,0 3 6 0,0 1 7 16,-14 0 11-16,0 7-2 0,1-7 5 15,0 7-6-15,0 0-15 16,13 0 1-16,-19 0-12 0,19 0-20 16,-13 0-13-16,13 14-5 0,-13 7-13 15,13-8-7-15,0 8 7 0,0-3-4 16,0 1-1-16,0 1-6 0,13-20 3 15,0 19-4-15,1-4 6 0,-1-15 4 16,-8 0 2-16,4 0 12 0,-5 0 0 16,-4 0-2-16,0 0 4 0,0-9 6 15,0-3 7-15,0-6 4 0,0-1 2 16,0 4 0-16,0 3 0 16,-13-6-18-16,0 1-14 0,-1 12-6 15,-4 5-6-15,5 0-18 0,13 0-27 16,-20 0-40-16,20 0-54 0,0 0-56 15,0 13-44-15,0-1-18 0,13 3-1 16,7-3 20-16,12-12 48 0</inkml:trace>
  <inkml:trace contextRef="#ctx0" brushRef="#br0" timeOffset="83942.65">15070 20633 55 0,'7'-19'72'0,"-7"7"29"15,0-3 20-15,0 3 18 0,0 3 18 16,0 3 25-16,0 6 15 0,0 0 8 15,0 0-11-15,0 0-23 0,-15 19-14 16,5 4-9-16,-3 1-20 0,-9 3-108 16,9-2-20-16,13 8 0 15,-14 8 0-15,14-3 0 0,0 3 0 16,131 109 0 15,-98-150 0-31,1 0 0 0,7-11 0 16,-12-18 0-16,6-4 0 0,-3 2 0 15,-7-9 0-15,-12-7 0 0,-4-3 0 16,-9-12 0-16,0 4 0 0,0 4 0 16,-22 9 0-16,4 12 0 0,-2 8 0 15,1 4 0-15,-3 9 0 16,5 12 0-16,-2 0 0 0,5 0 0 16,14 18 0-16,0 3-133 0,0-2-316 15,0 2 2-15,14-1 63 0,5-1 93 16</inkml:trace>
  <inkml:trace contextRef="#ctx0" brushRef="#br0" timeOffset="84143.76">15881 20647 95 0,'14'0'145'0,"-14"0"69"16,6 19 66-16,-6 1 35 0,0 5 11 15,0 8-13-15,0 9-27 0,-14-12-213 16,-6 10-73-16,7-7 0 0,0 0 0 15,0 3 0-15,13-13 0 0,-19-1 0 16,6-22-37 0,13 0-308-16,0 0-30 0,0 0 22 15,0-15 46-15,13 3 64 0,1-6 67 16</inkml:trace>
  <inkml:trace contextRef="#ctx0" brushRef="#br0" timeOffset="84428.68">16174 20740 48 0,'22'-15'60'16,"-4"1"20"-16,3-2 15 0,4-8 23 16,2 6 21-16,-1 6 25 0,7-3 6 15,-7 3 3-15,7 5-10 16,-6 7-32-16,-4 0-18 0,-1 0-20 16,-2 0 15-16,-7 0 2 0,-6 0 7 15,-7 13 11-15,0 8-91 0,0-3-37 16,-20 9 0-16,0 4 0 0,-2 4 0 15,-1-1 0-15,1-4 0 0,9-2 0 16,13-3 0-16,-12 2 0 0,12-8 0 16,0-4 0-16,7-15 0 15,6 0 0-15,6 0 0 0,-1 0-189 16,3 0-108-16,-7 0-18 0,6-15 2 16,-7 8 34-16,1-5 51 0,-5-2 57 15,5 9 53-15</inkml:trace>
  <inkml:trace contextRef="#ctx0" brushRef="#br0" timeOffset="84890.98">16901 20699 21 0,'5'-13'27'0,"-5"-2"7"16,0 3 7-16,0 0 9 0,9-9 13 16,-4 9 14-16,3-7 14 0,-8-1 19 15,0 1 22-15,0-4 18 0,0 11 8 16,0 0-1-16,0 6 9 0,-13-1-9 15,-9 7-4-15,-1 0-7 16,-4 13 0-16,-6 7-3 0,6 11-118 16,0 4-25-16,2-4 0 0,5 2 0 15,20 7 0-15,0-7 0 0,0-2 0 16,0-4 0-16,14-9 0 0,0 5 0 16,3-23 0-16,5 0 0 0,-3 0 0 15,-1 0 0-15,4-15 0 0,3-3 0 16,1-10 0-16,-8 2 0 0,4-7 0 15,-4 0 0-15,4 8 0 0,-9-2 0 16,-10 8 0-16,6 7 0 0,-9 4 0 16,5 28 0-1,3-1 0-15,-2 8 0 16,-6 15 0-16,0-5 0 0,0 9 0 16,0-8 0-16,0 8 0 0,0 0 0 15,-19 4 0-15,1-5 0 0,-11-8 0 16,-2 3 0-16,-9-6 0 0,2-3 0 15,-2-5 0-15,-1-14 0 0,10-12 0 16,-2 0 0-16,6 0 0 0,9-12 0 16,18-8-184-16,0-6-258 0,0-7 23 15,13 2 62-15,13-8 89 0,13 5 86 16</inkml:trace>
  <inkml:trace contextRef="#ctx0" brushRef="#br0" timeOffset="85204.04">17348 20587 41 0,'37'-31'65'0,"-11"4"31"15,2 1 42-15,-9 7 36 0,-6 4 48 16,-13 9 50-16,0 6 33 0,0 0 20 16,0 0 13-16,0 12-267 0,0 9-71 15,-22 4 0-15,6 14 0 16,-6 8 0-16,4-1 0 0,4 6 0 16,14-5 0-16,0-1 0 0,0 0 0 15,0-1 0-15,6-12 0 0,6 3 0 16,10-18 0-16,5-6 0 0,3-12 0 15,5 0 0-15,-4-7 0 0,2-4 0 16,-6-10 0-16,0-6 0 0,-9 1 0 16,-4 7 0-16,-14-2 0 0,0 2 0 15,-14-2 0-15,-4 9 0 0,-9 6 0 16,-12 6 0-16,-8 0 0 0,2 10 0 16,-7 7 0-16,-1 2 0 15,8-7 0-15,-2-12 0 0,16 0 0 16,4 13-159-16,7-13-363 0,20 0 24 15,0-7 101-15</inkml:trace>
  <inkml:trace contextRef="#ctx0" brushRef="#br0" timeOffset="87916.51">17967 3748 36 0,'0'0'47'0,"0"0"8"0,0 0 4 16,0 0 10-16,0 0 6 0,-13 0 1 16,13 0 3-16,0 0-1 15,0 0-4-15,0 0 1 0,0 0 12 16,13 0 28-16,13 0-7 0,7 14-34 16,13-14-8-16,7 0 4 0,12 0-11 15,8 0 21-15,12 0-3 16,20 0-33-16,5-6-9 0,13-6-5 15,17-3 2-15,3 8-3 0,7-4-6 16,-1 3-5-16,-4-3-7 0,-1 2 11 16,-7 3 11-16,-6 0-11 15,-8 6-4-15,-4 0-6 0,-7 0 0 16,-7 0-4-16,0 0 5 0,-3 0-1 16,3 0 2-16,7 0-1 15,0 0-4-15,0 0-8 0,-2 0 7 16,-5 0-6-16,-2 0 8 0,-3 0-10 15,-9 0 5-15,-8 0 1 16,4 0 9-16,-15 0-8 0,1 0 7 16,-10 0-4-16,2 0-13 0,2-6 7 15,6-1 0-15,-2 2-2 16,-1-11-3-16,4 4 3 0,-3-1 0 16,3 0-2-16,-9 5 1 0,-2-3-1 15,5 4-7-15,4-5 10 0,6 4-5 16,0-7 4-16,7 5-2 15,-2-4 0-15,9 8 5 0,8-2 0 16,0 0-8-16,-11 8 0 0,3 0 3 16,-9 0-4-16,-8 0 2 15,-10 0 4-15,-13 0 2 0,-7 0-2 16,-6 0-2-16,2 0-4 0,-3 0 10 16,2 0-11-16,6 0 7 0,4 0-3 15,5 0 1-15,4 0 0 0,1 0 2 16,-11 16 0-16,-8-16-6 15,-8 0 20-15,-15 12 27 0,-5-12-13 16,-8 0-30-16,-5 13 0 16,0 0 0 15,0 7 0-15,-10 5 0-16,-8 3 0 15,-4 11 0-15,-5 6 0 16,-6 8 0-16,-3 13 0 0,-6-3 0 15,-11 4 0-15,2 5 0 0,-8 0 0 16,-6 9 0-16,-1 4 0 16,0-2 0-16,8 3 0 0,-1 0 0 15,0-2 0-15,-1 4 0 0,6-3 0 16,-2-2 0-16,3 2 0 0,1 3 0 16,-1-12 0-16,8 4 0 0,-6-2 0 15,-7 2 0-15,-3-1 0 0,3-1 0 16,-7 1 0-16,5 5 0 0,-7 1 0 15,3 1 0-15,-3-7 0 16,2 1 0-16,2 4 0 0,-5 0 0 16,5-3 0-16,-2 2 0 0,-1 2 0 15,5-4 0-15,-2-6 0 0,3 6 0 16,-5-8 0-16,-1-1 0 0,0 5 0 16,-5-3 0-16,-3 4 0 0,12 0 0 15,-4 2 0-15,0-10 0 16,-8 11 0-16,5-11 0 0,-3 4 0 15,4-10 0-15,-2 2 0 0,-2 0 0 16,-1-2 0-16,8 3 0 0,-1-8 0 16,-5 6 0-16,0 1 0 0,-15-2 0 15,8 2 0-15,-8 0 0 16,0 1 0-16,8-9 0 0,1 0 0 16,-2-4 0-16,6-2 0 0,4 1 0 15,-12-2 0-15,8-5 0 0,10 8 0 16,-2-9 0-16,-1 9 0 0,1-8 0 15,-1 0 0-15,0-1 0 0,1 9 0 16,-2-9 0-16,3-7 0 0,5 1 0 16,8 2 0-16,-3-1 0 0,3-2 0 15,3-4 0-15,4-3 0 0,-4 2 0 16,3-1 0-16,-6 2 0 16,6 0 0-16,-4-2 0 0,6 2 0 15,3-10 0-15,2 2 0 0,-2 7 0 16,0-5 0-16,-5 2 0 0,-2 4 0 15,2-2 0-15,-2 2 0 0,8-1 0 16,-1-1 0-16,2 2 0 16,6-3 0-16,0-4 0 0,-1 7 0 15,-7-3 0-15,0 2 0 0,2-1 0 16,-2-5 0-16,8 6 0 0,-1-5 0 16,1-3 0-16,5-4 0 0,1-2 0 15,8-1 0-15,-2-5 0 0,-2 2 0 16,4-4 0-16,5 5 0 0,-1-16 0 15,0 12 0-15,3-12 0 16,11 12 0 0,0-24 0 15,0-9-164-31,20-6-291 16,4 1-33-16,15-4 63 0</inkml:trace>
  <inkml:trace contextRef="#ctx0" brushRef="#br0" timeOffset="89580.07">18641 14831 105 0,'0'0'88'0,"-13"0"6"16,13 0 3-16,0 0-8 0,0 0 15 15,8 12 23-15,11-12 7 0,-2 21-10 16,19-21 4-16,-6 14-19 0,18-1-9 15,4-13-1-15,1 18 5 0,12-18-8 16,19 0-12-16,8 14-9 0,18-2 3 16,17-12-20-16,1 12-7 15,19-12-8-15,3 22-8 0,-1-10-10 0,9 0-25 16,-10 4 0-16,2 2 0 0,-5 2 0 16,-7-6 0-16,-6-14 0 15,-4 11 0-15,3-11 0 0,-4 0 0 16,-4 0 0-16,0 0 0 0,-4 0 0 15,4 0 0-15,-5 0 0 0,0 0 0 16,-5 0 0-16,-11 0 0 0,-2-6 0 16,-9 1 0-16,-11-2 0 0,-15 0 0 15,-7 7 0-15,2-8 0 0,4 4 0 16,1 4 0-16,8-8 0 0,7 2 0 16,-2 0 0-16,0 0 0 0,7-1 0 15,-6-2 0-15,-6 6 0 0,-10 3 0 16,-8 0 0-16,-18 0 0 0,-11 0 0 15,1 0 0-15,-14 0 0 0,0 0 0 16,-6 0 0-16,2 0 0 16,-5 0 0-1,-4 12 0 1,0 7 0 0,0-5 0-16,0-2 0 15,0 2 0-15,-20-3 0 0,0 10 0 16,0-2 0-16,-7 8 0 0,1-8 0 15,8 6 0-15,-9 3 0 0,-1 6 0 16,4-2 0-16,-10 1 0 0,9 5 0 16,-7 9 0-16,-3-8 0 0,3 7 0 15,-6 6 0-15,-10 1 0 0,5 5 0 16,-6 8 0-16,-1 6 0 0,-1 1 0 16,-2 3 0-16,-8 4 0 0,3 6 0 15,-2-7 0-15,2-2 0 0,-2 11 0 16,10-4 0-16,-10 1 0 15,2 0 0-15,-7 0 0 0,7 0 0 16,-11 2 0-16,7-2 0 0,-4-1 0 16,-1 4 0-16,3-4 0 0,-1-7 0 15,-2-3 0-15,3-4 0 0,0 11 0 16,-5-11 0-16,7 2 0 0,2 1 0 16,1-1 0-16,0 2 0 0,-7-3 0 15,0-1 0-15,1-1 0 0,-2-5 0 16,3 2 0-16,-3-7 0 0,2 0 0 15,2-2 0-15,-2-2 0 0,5-2 0 16,-7-7 0-16,11 0 0 16,-6 1 0-16,5 3 0 0,-9 3 0 15,1 5 0-15,-2-6 0 0,-3 7 0 16,-1 1 0-16,-3-2 0 0,1 2 0 16,5-2 0-16,-5-4 0 0,0 0 0 15,6-4 0-15,2 3 0 0,-5-1 0 16,4-6 0-16,8 5 0 0,-8-4 0 15,0 5 0-15,6 3 0 0,10-11 0 16,-5-6 0-16,13 2 0 16,-8 6 0-16,5 0 0 0,7-5 0 0,-2-4 0 15,0 2 0-15,9-5 0 16,-3-1 0-16,3-8 0 0,4 3 0 0,2-2 0 16,5-6 0-16,0-2 0 15,-1 1 0-15,2 1 0 0,0-7 0 16,0 8 0-16,19-9 0 0,-20 2 0 15,20-1 0-15,-20-13 0 0,20 14 0 16,-13-14 0-16,-6 0 0 16,6 0 0-1,26 0 0 17,0-7 0-17,-2-5-277-15,3-3-75 0,0-10-5 0,-1-3 34 16,5-11 47-16,9 1 65 0</inkml:trace>
  <inkml:trace contextRef="#ctx0" brushRef="#br0" timeOffset="99690.23">9890 27361 20 0,'0'0'26'0,"0"0"3"16,0 0 4-16,0 0 3 0,0 0 0 15,0 0 5-15,13 0 13 16,5 0 8-16,4 0 15 0,4 0 5 15,-1 0-1-15,2 0 2 0,4-7 12 16,3-5-2-16,6 12 1 16,0-7-7-16,-2 0 8 0,2-1-5 15,-4 4-4-15,11 4 7 0,-2 0-10 16,3 0-4-16,-4 0-15 16,4 0-13-16,4 0-8 0,6 0 4 15,7 0-9-15,1 0-10 0,-1-6-5 16,2-7-9-16,3 5-2 0,4 2-2 15,-12-7 0-15,7 5 4 16,-6 1-14-16,2-5 6 0,-4 6-4 16,-9 6 1-16,2-8 4 15,-3 8-10-15,-1-4 3 0,5-4 2 16,-5 0 0-16,5 8-4 0,-6 0 2 16,5-5 6-16,-8 5-4 0,-5-6 0 15,-4-1-8-15,4 0 6 0,4 2 4 16,2-3-2-16,-16-4-7 15,9 3 4-15,0 5 1 0,-2 4 7 16,-6-8-5-16,1 2-2 0,7-1 4 16,-9-1-7-16,3 4-5 15,-2 4 8-15,2-8 2 0,-1-5-4 16,0 8 0-16,7-3-2 0,-4 1 8 16,4 3-4-16,-2-5 4 0,10-3-1 15,-9 0 4-15,1 3-12 0,-8 3 2 16,1-7 6-16,-7 4-6 15,-7 6 3-15,-1-4 2 0,-5 7 0 16,0 0-3-16,-13 0-1 0,0 0 13 16,9 0 3-16,-9 0 9 0,0 0-1 15,0 0-11-15,0 0 6 0,0 0-5 16,0 10-12 31,0 6 0-47,0 5 0 0,-22-3 0 15,4 1 0-15,5 1 0 0,-6 5 0 16,-1 4 0-16,-6 4 0 0,-1-3 0 16,-4 4 0-16,-5-1 0 15,-2 1 0-15,-2 3 0 0,-3 3 0 16,-6 1 0-16,5-3 0 0,-7 8 0 16,-8 7 0-16,-1-3 0 0,1 4 0 15,-5 6 0-15,5-9 0 0,0 2 0 16,5-8 0-16,3 1 0 15,-2 0 0-15,8-8 0 0,-2 4 0 16,2-10 0-16,-2 2 0 0,8-3 0 16,2 3 0-16,-5-7 0 15,5-4 0-15,-9 4 0 0,6 7 0 16,-5-8 0-16,-6 5 0 0,-3 3 0 16,8-6 0-16,1 3 0 0,-1-4 0 15,-8 0 0-15,4 7 0 16,-11-11 0-16,8 10 0 0,-3 1 0 15,3-9 0-15,1 1 0 0,-1 1 0 16,-6-2 0-16,0 3 0 0,1-1 0 16,-3-8 0-16,5 0 0 15,-6 8 0-15,-3-8 0 0,2 8 0 16,-6 0 0-16,11-9 0 0,2 1 0 16,8 2 0-16,4-3 0 15,5-2 0-15,3-16 0 0,6 12 0 16,-4 0 0-16,2-12 0 15,0 22 0-15,-1-22 0 0,-2 19 0 16,-2-8 0-16,2 12 0 0,5-11 0 16,-4-12 0-16,7 15 0 15,9-15 0-15,5 0 0 16</inkml:trace>
  <inkml:trace contextRef="#ctx0" brushRef="#br0" timeOffset="99739.68">9609 29134 1792 0,'17'-9'-357'0,"19"-9"-22"0,15-25 22 16,15-1 64-16</inkml:trace>
  <inkml:trace contextRef="#ctx0" brushRef="#br0" timeOffset="100742.59">12949 26961 9 0,'8'0'18'0,"-3"0"4"15,9 0 3-15,-6 0 5 0,-8 0 5 16,0 0 6-16,0 0 6 0,0 0 12 15,0 0 9-15,0 0 16 0,0 0 17 16,0 0 23-16,0 0 15 0,0 0 12 16,0 0 21-16,-13 0 4 15,-1 0-8-15,14 14-1 0,-12-1-13 16,-2-3-22-16,1 12-20 0,-1-1-99 16,14-9-13-16,-13 7 0 0,13 1 0 15,0 1 0-15,0 4 0 16,0-4 0-16,13-1 0 0,9-1 0 15,-3 0 0-15,-2-19 0 0,12 0 0 16,-2 0 0-16,-4 0 0 0,12 0 0 16,-9 0 0-16,-9-13 0 15,5-7 0-15,-9-1 0 0,1 4 0 0,-10-4 0 16,-4 1 0-16,0 2 0 0,0-1 0 16,-18-2 0-16,-4 9 0 15,-3-3 0-15,-1 15 0 0,-1 0 0 16,0 0 0-16,11 0 0 15,-11 21 0-15,0-3 0 0,1 2 0 16,-1-20-197-16,9 13-234 0,-2-13-13 16,7 0 52-16,13 0 105 0</inkml:trace>
  <inkml:trace contextRef="#ctx0" brushRef="#br0" timeOffset="102011.72">10542 26685 28 0,'0'-12'44'0,"0"-3"16"16,0 3 20-16,0-1 27 15,0 1 25-15,0-1 36 0,0-1 31 16,-11 7 22-16,11 7 12 0,-19 0-2 15,19 0-12-15,-13 0-17 16,0 0-79-16,-9 0-123 16,8 13 0-16,14 8 0 15,0-3 0 1,0-3 0-16,0 4 0 16,0 8 0-16,9-3 0 0,4-2 0 15,1-2 0-15,-1-2 0 16,5 3 0-16,4-3 0 0,-11-18 0 15,8 19 0-15,2-19 0 0,-2 0 0 16,7 0 0-16,1-19 0 0,-2 1 0 16,2-11 0-16,-1-1 0 15,1-4 0-15,-7-5 0 0,-7-1 0 16,0 7 0-16,-8 0 0 0,-5 8 0 16,0-1 0-16,0 7 0 15,-13-2 0-15,-5 8 0 0,-10 13 0 16,1 0 0-16,-5 0 0 0,1 20 0 15,-3 6 0-15,-6-1 0 0,9 4 0 16,-2-5 0-16,14 1-126 16,6-4-290-16,0 4 3 0,13 2 36 15,0 0 77-15,0 7-113 16</inkml:trace>
  <inkml:trace contextRef="#ctx0" brushRef="#br0" timeOffset="102559.4">10230 28044 37 0,'0'-16'56'0,"0"4"27"0,0 0 23 16,0 12 25-16,0-8 31 0,-13 8 30 16,13 0 42-16,0 0 34 0,0 0 26 15,0 12 23-15,0 8-150 16,0 8-167-16,0-2 0 0,0 8 0 16,0-3 0-16,5-4 0 15,3-1 0-15,6 1 0 0,-9 1 0 16,4-10 0-16,-9 1 0 0,0-7 0 15,5 2 0-15,7-14 0 16,-12 0-17 31,0-6-282-31,0-6-34-16,0-3-8 0,0 3 22 15,5-3 48-15,9 12 61 16</inkml:trace>
  <inkml:trace contextRef="#ctx0" brushRef="#br0" timeOffset="105190.39">14829 26416 86 0,'-14'-12'111'0,"-7"-1"32"0,8 4 35 15,-4 6 27-15,-3 3 28 16,0 0 26-16,-7 0-4 0,0 0-11 15,1 18-27-15,1 10-101 0,-2-2-116 16,9 6 0-16,18 6 0 0,0 4 0 16,0 3 0-16,0 1 0 0,5-7 0 15,13-1 0-15,10-3 0 0,0-5 0 16,8-10 0-16,12-20 0 16,-4 0 0-16,-5 0 0 0,3-11 0 15,-6-10 0-15,5-6 0 0,-8-6 0 16,-1 2 0-16,-6-8 0 0,-4-3 0 15,-17 5 0-15,-5-10 0 16,0 8 0-16,-14 5 0 0,-3 9 0 0,-5 5 0 16,-3 7 0-16,-7 13 0 0,-8 0 0 15,5 0 0-15,5 0 0 16,-5 19 0-16,9 2 0 0,9-3 0 16,17 3-141-16,0 0-304 0,0-2 10 15,17-1 62-15,9 2 92 0,9-20-89 16</inkml:trace>
  <inkml:trace contextRef="#ctx0" brushRef="#br0" timeOffset="105389.58">15508 26621 56 0,'5'18'105'0,"-5"-3"60"0,0 4 55 16,0 8 40-16,0 4 19 15,0 8 5-15,-19 2-17 0,2-2-40 16,-10 7-56-16,7-7-158 0,1 1-13 15,-2-8 0-15,8-13 0 0,13-4 0 16,0-15-160-16,0 0-67 0,0 0-57 16,0 0-29-16,0 0 15 0,13-15 37 15,0-4 60-15,7 0 58 16</inkml:trace>
  <inkml:trace contextRef="#ctx0" brushRef="#br0" timeOffset="105742.76">16059 26497 67 0,'0'-14'85'0,"5"7"24"15,0 2 24-15,8-11 14 0,9 12 13 16,-3-4-1-16,9 2-6 0,-5-1-16 16,4-7-26-16,7 8-21 0,-9 6-10 15,-6 0-3-15,3 0 15 16,-4 0 5-16,4 0 14 0,-17 15 8 15,-5 3 1-15,0 2-120 0,0 6 0 16,-19 6 0-16,-7 10 0 16,-1 3 0-16,2 1 0 0,-2 0 0 15,1 0 0-15,-1-8 0 0,14 1 0 16,13-5 0-16,0-4 0 0,0-9 0 16,13 0 0-16,14-21 0 0,-1 13 0 15,12-13 0-15,3 0 0 0,-1 0 0 16,-2 0 0-16,-7-21-202 0,-4 4-53 15,-9-11-24-15,-4 2 8 16,0-8 15-16,-6 2 30 0,-2-2 37 16,-6 3 40-16,0-3 42 0</inkml:trace>
  <inkml:trace contextRef="#ctx0" brushRef="#br0" timeOffset="106039.4">16547 26483 75 0,'0'0'82'0,"-14"0"16"0,14 0 12 15,0-7 1-15,14 2-8 0,-1-11-12 16,9 4-20-16,4 6-11 0,5-6-4 16,3 3 3-16,-2 3-1 0,2-7 0 15,-3 7 17-15,1-3 11 0,-4 9 12 16,-2 0 19-16,-7 0 17 16,-6 0 19-16,-13 22 2 0,0-1 13 15,0 5-139-15,0 12-29 0,-13 1 0 16,0 8 0-16,1-1 0 0,-8 6 0 15,5-6 0-15,15 1 0 0,-13-2 0 16,13-6 0-16,0-2 0 0,0-3 0 16,0-6-42-16,0-9-149 0,0-7-16 15,0-12-20-15,0 0-27 0,0 0-1 16,0 0 11-16,0-12 35 16,-10-2 44-16,-4 2 47 0</inkml:trace>
  <inkml:trace contextRef="#ctx0" brushRef="#br0" timeOffset="106216.51">16528 26816 47 0,'0'0'49'0,"0"0"13"0,0 0 15 15,0 0 14-15,5 0 15 0,9 0 6 16,13-5-21-16,7-1-24 0,-3-6-14 16,8-5-25-16,2 7-14 0,-4-10-10 15,-1-2-35-15,-5 4-29 0,-4-3-27 16,-2 9-12-16,-7 5-13 0,-5-5-6 15,-13-3 9-15,0 15 21 16</inkml:trace>
  <inkml:trace contextRef="#ctx0" brushRef="#br0" timeOffset="106572.74">17502 26654 115 0,'-18'-8'107'0,"18"-5"15"0,0 1 13 16,0-1-5-16,0-1-7 0,13 2-8 15,6-3-21-15,7 2-18 0,-1 1-1 16,2-2 23-16,0 2-7 0,-1 5 15 16,-6 7-2-16,-1 0 11 0,-6 0 8 15,0 0 19-15,0 0 12 0,-13 19-132 16,0 7-22-16,0 2 0 0,0 2 0 15,-13 4 0-15,0 5 0 0,0 7 0 16,13-1 0-16,-14 9 0 16,14-8 0-16,0-7 0 0,0 0 0 15,0-5 0-15,0-8 0 0,0-5 0 16,0-21-78-16,0 12-102 0,0-12-34 16,0 0-29-16,0 0-19 15,0 0 8-15,0-12 27 0,-18-3 38 16,-2 2 39-16,7-6 41 0</inkml:trace>
  <inkml:trace contextRef="#ctx0" brushRef="#br0" timeOffset="106760.9">17426 26857 32 0,'-15'0'61'0,"1"0"34"0,14-7 34 16,0 7 35-16,0-8 30 16,0 4 22-16,0 4 14 0,0 0-11 15,14-8-31-15,8-6-64 0,3 9-43 16,6-10-44-16,4 3-29 0,4-6-36 15,-8 2-60-15,9 4-40 0,-7-7-46 16,-1 6-30-16,0 0-18 0,-6-1 6 16,-5 8 26-16,0-1 29 0,-8-5 161 15,-8 12-164-15,9 0-37 0</inkml:trace>
  <inkml:trace contextRef="#ctx0" brushRef="#br0" timeOffset="107123.55">18040 26575 45 0,'0'0'57'0,"5"-8"25"0,4 4 29 16,-4-13 22-16,3 13 26 0,5-4 4 15,-3 2-3-15,12-1-10 0,-2 2-18 16,7-10-14-16,-4 11-4 0,12-10-20 16,-2 2-9-16,-1-4-10 0,-6 12-14 15,6-10-17-15,1 7 3 0,-1 2 6 16,-5-4 19-16,-6 9 4 0,-3 0-60 15,-11 0-16-15,-7 14 0 16,0 7 0-16,0 4 0 16,0 8 0-16,-20 12 0 0,2 1 0 15,-4 8 0-15,9-8 0 0,13 4 0 16,-14 5 0-16,14-10 0 0,0 1 0 16,0-7 0-16,0-6 0 0,0-6 0 15,0-8 0-15,0-19-102 16,0 0-24-16,0 0-15 15,0 0-37-15,0 0-26 0,0-16-12 16,-13-2-12-16,-3-1 9 0,2 7 24 16,-7-2 28-16,2 8 39 15</inkml:trace>
  <inkml:trace contextRef="#ctx0" brushRef="#br0" timeOffset="107348.54">18000 26862 37 0,'0'-12'64'0,"7"0"27"0,12-3 30 0,0 3 31 16,8-3 33-16,6 3 18 16,0-2 10-16,0 1-8 0,0 2-9 15,6 3-34-15,-9-6-50 0,5 2-30 16,-8 0-35-16,3-3-21 0,-4 9-20 16,1-7-10-16,-1 1-28 0,1-3-30 15,-7 3-32-15,-6 12-36 16,-1-6-23-16,-8 6-20 0,-5-9-31 15,0-3-16-15,0-1-4 0,0 1 16 16,0 4 39-16</inkml:trace>
  <inkml:trace contextRef="#ctx0" brushRef="#br0" timeOffset="120221.05">24719 14169 64 0,'0'-13'86'0,"0"1"35"15,0-5 37-15,0 17 38 0,0 0 34 16,-13 0 36-16,0 0 11 0,-1 0-15 16,1 0-17-16,-1 21-103 0,-5 6-142 15,5 6 0-15,1 6 0 0,0 1 0 16,13 0 0-16,0-2 0 0,8 1 0 16,10 2 0-16,9-1 0 15,6-9 0-15,-1-6 0 0,8-5 0 16,2-20 0-16,-6 0 0 0,4 0 0 15,4-5 0-15,-5-14 0 0,1-8 0 16,-7-6 0-16,-6-6 0 0,-9-7 0 16,-4 0 0-16,-14-7 0 0,0 7 0 15,-18 1 0-15,-9 6 0 0,-4-1 0 16,-11 14 0-16,-3 7 0 0,-2 5 0 16,7 14 0-16,12 0 0 0,-7 14 0 15,7 5 0-15,14 11 0 0,14 12-94 16,0-3-324-16,9 7 4 15,17-7 57-15,7-1 78 0,12 5 76 16,9-13 67-16</inkml:trace>
  <inkml:trace contextRef="#ctx0" brushRef="#br0" timeOffset="120430.76">25364 14464 78 0,'13'-7'102'0,"-13"0"45"0,8-5 42 15,-8 12 34-15,0 0 33 0,0 0 17 16,0 0-8-16,0 0-8 0,0 19-29 15,5 1-199-15,3 7-29 16,-2-1 0-16,-6 0 0 0,0 6 0 16,0-5 0-16,0-8 0 0,0 0 0 15,0-4 0-15,8-15 0 0,-8 0-154 16,0 0-151-16,5 0-20 16,3-15 14-16,5-4 27 0,6 0 45 15,1-1 60-15,7-6 57 0</inkml:trace>
  <inkml:trace contextRef="#ctx0" brushRef="#br0" timeOffset="120810.39">25771 14327 42 0,'0'-20'70'15,"0"0"32"-15,0-1 33 0,-13 9 28 16,13 5 26-16,-22 7 1 0,13 0 4 16,-5 0-11-16,14 19-9 15,0 8-29-15,0-1-37 0,0 8-26 16,7-1-17-16,5 0-11 0,6-2 1 15,9 4-20-15,-1-4-9 0,2 2-3 16,-9-6-11-16,-1-2-12 0,3-4 0 16,-21-9 0-16,-26-12 0 15,-6 0 0-15,-1-12 0 16,-7-3 0-16,-5-4 0 0,3-8-87 16,11 3-70-16,7-9-24 0,3-3-13 15,21 6 22-15,0-9 21 0,0-3 27 16,21 4 42-16,3 6 32 0,7 7 25 15,5 2 12-15,-7 10 27 0,-2 2 28 16,8 11 21-16,-10 0 11 0,2 0 1 16,0 0-12-16,-10 0-21 0,5 11-16 15,-3-11-26-15,1 13-39 0,-2-13-53 16,3 0-48-16,-2 0-34 16,1 0-16-16,0 0 13 0,0 0 34 15,-2 0 41-15,0 0 33 0,9 0-12 16</inkml:trace>
  <inkml:trace contextRef="#ctx0" brushRef="#br0" timeOffset="121002.81">26196 14215 6 0,'5'-7'15'16,"3"1"15"-16,-8 6 10 0,0 0 16 16,0 0 17-16,0 0 18 0,0 0 27 15,0 0 31-15,0 0 39 0,0 0 22 16,0 18 18-16,0 9 15 0,0 0-3 16,0 11-7-16,0 7-106 0,0 2-127 15,0-1 0-15,0 8 0 16,0-9 0-16,5-6 0 0,4 1 0 15,-9-15 0-15,5-4 0 0,3-9 0 16,-3-12-177-16,3 0-112 0,-3 0-29 16,3 0-7-16,-8-7 33 0,0-4 45 15,0-4 64-15</inkml:trace>
  <inkml:trace contextRef="#ctx0" brushRef="#br0" timeOffset="121647.69">26652 14365 79 0,'0'-12'84'0,"0"5"22"16,0-1 13-16,0 1 5 0,0 7 15 16,-10 0 0-16,10 0-13 0,0 0-12 15,-13 0-23-15,13 0-24 0,0 0-12 16,0 0-3-16,0 0 5 0,0 0 0 15,6 0 11-15,1 0 18 0,3 0 11 16,-2 0 22-16,-3 0-6 0,4 0 15 16,-9 0-101-16,0 22-27 15,0-1 0 1,0-3 0-16,0 9 0 0,0 4 0 16,0 4 0-16,0 3 0 0,0-5 0 15,5-1 0-15,8 8 0 16,0-7 0-16,9-8 0 0,3 2 0 15,2-9 0-15,13-5 0 0,-2-13 0 16,2 0 0-16,-9 0 0 0,1-13 0 16,-4-5 0-16,-1-9 0 0,-17-6 0 15,3 2 0-15,-13-9 0 0,0-1 0 16,0 4 0-16,-18-10 0 0,-7 1 0 16,-10 0 0-16,3 8 0 0,-4-2 0 15,-12 0 0-15,1 8 0 0,10-2 0 16,-4 1 0-16,9 8 0 0,10-1 0 15,9 7 0-15,13 5 0 0,0 2 0 16,13 4 0-16,14 0 0 0,8 4 0 16,3 4 0-16,7 0 0 0,2 0 0 15,-2 12 0-15,-5 8 0 0,0 6 0 16,-7-7 0-16,-10 7 0 16,-1 8 0-16,-9-1 0 0,-8 0 0 0,-5-2 0 15,0 10 0-15,0-10 0 0,0-4 0 16,0 0 0-16,0 0 0 0,0-8 0 15,-18-7 0-15,5-12 0 0,-1 0 0 16,1 0 0-16,3 0 0 0,-5 0 0 16,15 0-288-16,-13-5-85 15,13-9 17-15,0 2 40 0,0 4 63 16,13-4 65-16,7-1 59 0</inkml:trace>
  <inkml:trace contextRef="#ctx0" brushRef="#br0" timeOffset="121984.05">27370 14235 14 0,'18'-15'39'0,"-8"10"18"16,12-8 26-16,-9 4 28 0,7 9 23 16,0-4 15-16,-3 4 6 0,4 0-10 15,6 0-9-15,0 0-14 0,2 0-29 16,6 0-17-16,-3 19-6 0,-4-19 5 16,-4 18 2-16,2 3 17 15,1-6 2-15,-7 4 25 0,-13-7 16 16,-7 7-74-16,0 0-63 0,-14 3 0 0,-8-1 0 15,-1-3 0-15,-4 1 0 0,1 1 0 16,1-1 0-16,-2-1 0 0,14 4 0 16,13-8 0-16,0 5 0 15,0-5 0-15,13-14 0 0,6 12 0 16,1-12 0-16,6 0 0 0,1 0 0 16,-1 0 0-16,-2 0 0 0,-2 0 0 15,-10 0 0-15,4 0 0 0,-11 0 0 16,3 0 0-16,-8 0-219 15,0 0-44-15,0 0-24 0,0 0-11 16,0-8 11-16,-13-3 29 0,-9 4 57 16</inkml:trace>
  <inkml:trace contextRef="#ctx0" brushRef="#br0" timeOffset="124035.02">25354 3132 101 0,'-15'-12'114'0,"1"-1"44"0,-4 0 35 16,4 13 34-16,14 0 28 15,-21 0 3-15,21 0-10 0,-16 0-31 16,-5 0-26-16,8 19-106 0,-15 0-85 15,9 15 0-15,1-2 0 16,-8 9 0-16,6 6 0 0,0 3 0 16,20-5 0-16,0 9 0 0,0-1 0 15,0-8 0-15,13-5 0 0,7-6 0 16,13-10 0-16,12-11 0 0,1-13 0 16,4 0 0-16,12-25 0 0,-10-10 0 15,-1-3 0-15,-10-8 0 16,-15-12 0-16,-8-3 0 0,-18-3 0 15,0-9 0-15,-31 7 0 0,-9 8 0 16,-7-1 0-16,-6 13 0 0,1 6 0 16,-1 15 0-16,10 12 0 0,3 13 0 15,8 0 0-15,14 27-251 16,18 4-210-16,0 14 27 0,9 16 80 0,18-4 95 16</inkml:trace>
  <inkml:trace contextRef="#ctx0" brushRef="#br0" timeOffset="124237.76">26178 3573 183 0,'13'18'235'0,"-13"3"109"0,0-2 74 16,0 8 30-16,-27 7-29 0,-1 3-419 16,-4 3 0-16,1 6 0 0,-3-1 0 15,3-11 0-15,4 0 0 0,6-10 0 16,11-2 0-16,10-11 0 15,0-11-256-15,0 0-177 16,5 0 33-16,8 0 62 0,5 0 81 16,14 0 83-16</inkml:trace>
  <inkml:trace contextRef="#ctx0" brushRef="#br0" timeOffset="128286.72">30723 4501 62 0,'-21'16'55'0,"21"-16"13"0,0 0 5 16,0 0 2-16,0 0 7 16,0 0 0-16,0 0 10 0,0 0 9 15,16 0 14-15,10 12-3 0,11-12 15 16,16 15 4-16,12-15-4 0,8 0-13 16,12 12-15-16,11-12-18 15,9 22-19-15,14-22 4 0,12 0-2 0,12 10-9 16,10-10-12-16,3 0-3 15,8 0-22-15,4 0 9 0,-4 13 17 16,0 2-12-16,-9-3-32 0,5 3 0 16,-10-15 0-16,-9 12 0 0,-1-12 0 15,-10 14 0-15,-5-14 0 16,-15 13 0-16,-6-13 0 0,-7 12 0 16,-10 2 0-16,-14-14 0 0,-10 12 0 15,-2-12 0-15,-17 0 0 0,-4 0 0 16,-7 0 0-16,-6 0 0 15,-1 16 0-15,-2-16 0 0,5 0 0 16,-3 0 0-16,-8 0 0 0,8 0 0 16,-7 12 0-16,3-12 0 15,-9 0 0-15,-1 0 0 0,-12 10 0 16,0 6 0 15,0-4 0-15,0 6 0-1,-19 8 0-15,-1 1 0 16,-1 7 0-16,3 12 0 0,-1 7 0 16,-8 5 0-16,-14 8 0 0,4 14 0 15,-3-3 0-15,-7 8 0 0,8 2 0 16,2-3 0-16,-4 0 0 0,1 2 0 16,3 5 0-16,-5 1 0 15,5 7 0-15,-9 0 0 0,1 0 0 16,-8 5 0-16,2 8 0 0,-8-1 0 15,4 1 0-15,2-7 0 0,-3 6 0 16,-3-8 0-16,4 4 0 0,5-3 0 16,-3 0 0-16,1 2 0 0,-8-6 0 15,7-5 0-15,-4-3 0 0,4 0 0 16,2 0 0-16,2-1 0 0,8-3 0 16,-8-4 0-16,-2 2 0 0,-1-3 0 15,4-3 0-15,6-1 0 0,-13-1 0 16,5 7 0-16,-5 3 0 15,10-5 0-15,-8 3 0 0,6 1 0 16,2-4 0-16,-6 9 0 0,1 0 0 16,-5-7 0-16,2 2 0 0,1 3 0 15,7 2 0-15,-8 0 0 0,2-1 0 16,-11 8 0-16,10-7 0 0,-3 7 0 16,-8-1 0-16,8-6 0 0,-14-2 0 15,7 2 0-15,1 1 0 0,3-8 0 16,-1 0 0-16,0-1 0 0,7-4 0 15,-6-3 0-15,4 4 0 0,0-2 0 16,2-9 0-16,-3 4 0 0,1-3 0 16,-4-5 0-16,4-2 0 0,-6 10 0 15,4-3 0-15,2-5 0 0,-6-2 0 16,2 2 0-16,0 1 0 16,-2-1 0-16,2 0 0 0,6-2 0 0,-8-6 0 15,7 4 0-15,9-13 0 0,-4 6 0 16,7-3 0-16,-8-5 0 15,3-2 0-15,9 2 0 0,2-2 0 16,2-8 0-16,1 3 0 0,5-6 0 16,2-1 0-16,-1-8 0 0,-1 3 0 15,5-10 0-15,6 4 0 0,-4-3 0 16,5 1 0-16,-3-7 0 0,-4 8 0 16,7-3 0-16,-7-6 0 0,2 3 0 15,1-2 0-15,-1 5 0 0,-7 1 0 16,-5 3 0-16,5-1 0 0,2-2 0 15,-1-1 0-15,4-6 0 0,4-12 0 16,0 22 0-16,2-22 0 0,4 19 0 16,-7-19 0-16,19 13 0 15,-13 0 0-15,-9-13 0 0,5 12 0 16,4 2 0-16,0-14 0 0,-1 14 0 16,-7-14 0-1,8 12 0-15,3 2 0 0,-4-14 0 16,14 20 0-16,-18-8 0 0,18 1 0 15,-22 2 0-15,9-2 0 0,-2 8 0 16,5-21 0 0</inkml:trace>
  <inkml:trace contextRef="#ctx0" brushRef="#br0" timeOffset="128323.88">29046 13188 1967 0,'21'-9'-421'16,"0"-10"-55"-16,5-8 33 0</inkml:trace>
  <inkml:trace contextRef="#ctx0" brushRef="#br0" timeOffset="134787.76">40383 5023 49 0,'-14'0'33'16,"14"0"1"-16,0 0-1 0,0 12 2 15,0-12 6-15,0 13 12 0,14-13 5 16,1 0 4-16,-2 0 8 0,1 0-4 16,-1 0-1-16,5 0 4 15,1 0 1-15,-6 0-1 0,1 0-4 16,6 0 4-16,1 0-4 0,-6 0 7 15,7 0-17-15,-4 0-16 0,10 0-13 16,-1 0 1-16,4 0 12 0,10 0 12 16,-4 0 7-16,9 0-7 15,0 0-12-15,7 0 0 0,-1 0-1 16,1 0 13-16,-3 0-9 0,6-6-3 16,-12-1-1-16,-5 2 8 15,1-10-6-15,-1 2 1 0,-7 13-14 16,2 0-5-16,0-8 2 0,-6 4-3 15,8-4-7-15,-6 8-4 0,10 0-3 16,1-6 9-16,-1-1-3 16,5 2 0-16,-7-2-5 0,-2 7 9 15,-5 0 1-15,0 0-18 0,-2 0 0 16,-3 0 0-16,-10 0 0 0,-4 0 0 16,-3 0 0-1,-9-8 0-15,0 1 0 16,0 2 0-1,0 5-161 32,0 0-124-47,0 0-37 16,0-6-15-16,0-1 38 0,0 2 57 16,0 5 56-16</inkml:trace>
  <inkml:trace contextRef="#ctx0" brushRef="#br0" timeOffset="137297.63">41951 5133 22 0,'0'0'30'16,"-13"0"3"-16,13 0 1 0,0 0 1 15,0 0-1-15,0 0 7 0,0 0 12 16,0 0 4-16,0 0 5 0,0 0 4 16,0 0 2-16,0 0 18 15,0 21-9-15,0 4 8 0,0 1 3 16,0 10-1-16,0-6 30 0,0 9 12 16,-10 13 4-16,-3 2-13 15,-1 4-8-15,-6 8-9 0,-6 5-8 16,2 9-3-16,-2 5-27 0,-3-1 6 15,-11 7-19-15,9 8-52 0,-9 7 0 16,-6 7 0-16,-4-2 0 0,-5 5 0 16,4 10 0-16,-4 0 0 15,5 3 0-15,-3 2 0 0,-3 0 0 16,-4-6 0-16,6-1 0 0,-4 0 0 16,-1 2 0-16,0-2 0 0,-5 1 0 15,3-1 0-15,3-6 0 0,-2 0 0 16,-3 2 0-16,-6 2 0 0,7 4 0 15,-4 0 0-15,0 5 0 0,1 5 0 16,-8 2 0-16,4 8 0 0,-7-4 0 16,-1 2 0-16,7 2 0 0,-11-2 0 15,4 0 0-15,-1 1 0 16,-9-7 0-16,3-1 0 0,0 0 0 16,-2-7 0-16,-6 0 0 0,0-2 0 15,1-6 0-15,1-2 0 0,-5-4 0 16,3-4 0-16,9-1 0 0,-6-4 0 15,2 4 0-15,1 0 0 0,2-7 0 16,-1 4 0-16,-2-5 0 0,4 6 0 16,-2 2 0-16,2 4 0 0,-12-4 0 15,4 1 0-15,-1 5 0 0,2 2 0 16,-7-1 0-16,-3-6 0 0,-4 6 0 16,4-6 0-16,-5-1 0 0,2 0 0 15,-2-8 0-15,0 5 0 0,0-5 0 16,4 3 0-16,-13-9 0 0,9 2 0 15,1 1 0-15,-1-10 0 0,0 2 0 16,0-8 0-16,2 3 0 16,-2-2 0-16,8 0 0 0,2-9 0 15,-1 5 0-15,5-2 0 0,5-1 0 16,0-5 0-16,8-1 0 0,2 6 0 16,2-7 0-16,1 1 0 0,5 2 0 15,-6-1 0-15,-5 3 0 0,5 5 0 16,-4-10 0-16,8 0 0 0,-6 2 0 15,-7-2 0-15,-1 3 0 0,1-2 0 16,-4 0 0-16,1 1 0 0,2-4 0 16,-1 5 0-16,-2-3 0 0,4 3 0 15,-1-11 0-15,-3 11 0 0,4-9 0 16,-9 3 0-16,8-3 0 0,0 1 0 16,-10 6 0-16,2-2 0 0,2 2 0 15,-1 1 0-15,-1-7 0 0,5 7 0 16,-4-3 0-16,5-4 0 0,0 6 0 15,2 2 0-15,8-9 0 0,-5-1 0 16,11 2 0-16,-9 0 0 0,4-5 0 16,-1 3 0-16,6 2 0 0,-11-9 0 15,2 11 0-15,3-3 0 0,3 1 0 16,-5-8 0-16,6 2 0 0,-7-3 0 16,8 1 0-16,-11 3 0 0,12-3 0 15,-8 7 0-15,-2-4 0 0,2-8 0 16,8 5 0-16,-10-1 0 0,7 5 0 15,-4-9 0-15,-1-2 0 0,0 2 0 16,6-2 0-16,-10 2 0 0,13-1 0 16,-8 3 0-16,-5-6 0 0,12 4 0 15,-8 1 0-15,3-8 0 0,5 0 0 16,-1-2 0-16,6 11 0 0,-2-4 0 16,3-6 0-16,-2 1 0 0,0-1 0 15,8 3 0-15,-2-3 0 0,10 1 0 16,-5-1 0-16,1 1 0 15,3-1 0-15,1 3 0 0,-10-3 0 16,7 1 0-16,1 0 0 0,7-1 0 16,0 9 0-16,-9-8 0 0,0 1 0 15,2-3 0-15,2 2 0 0,4-3 0 16,1-6 0-16,0-5 0 0,-2 10 0 16,-1-4 0-16,5 0 0 0,-6 0 0 15,7 9 0-15,-7-7 0 0,4 1 0 16,0-3 0-16,-2 3 0 0,2 4 0 15,-1-7 0-15,1 8 0 0,-6 0 0 16,-3-14 0-16,9 2 0 0,-1 0 0 16,5-3 0-16,-4-4 0 0,7-1 0 15,-10 5 0-15,5 5 0 0,-6-6 0 16,6 3 0-16,-5-5 0 0,8-10 0 16,3 10 0-16,-4-3 0 0,9 3 0 15,-6-10 0-15,5 3 0 0,-1 4 0 16,3 3 0-16,-2 2 0 0,0-2 0 15,-1 5 0-15,-3-2 0 0,-9 8 0 16,1-5 0-16,-2 0 0 0,2-3 0 16,5 2 0-16,-6-1 0 0,-8 2 0 15,2-2 0-15,-14 8 0 0,1 0 0 16,2-7 0-16,-2-2 0 0,7 4 0 16,2-5 0-16,-2 9 0 15,-7 7 0-15,-6 0 0 0,-8 0 0 16,6 0 0-16,2-5 0 0,-2 4 0 15,3 2 0-15,-8-2 0 0,-3 1 0 16,10-6 0-16,6-2 0 0,5 4 0 16,2-5 0-16,-2-4 0 0,5 0 0 15,0 0 0-15,10-8 0 0,5 1 0 16,0 2 0-16,7-10 0 0,1 3 0 16,-1 4 0-16,1 2 0 0,-2 6 0 15,3 0 0-15,4-7 0 0,-7 0 0 16,10 1 0-16,-9 0 0 0,-1-3 0 15,1 3 0-15,2-2 0 16,-3 2 0-16,3 0 0 0,-9 0 0 16,8 0 0-16,-1-9 0 0,-7 1 0 15,8 8 0-15,-9-7 0 0,9-1 0 16,1 7 0-16,-10 2 0 0,4-1 0 16,-4 4 0-16,1 2 0 0,-6-3 0 15,1 4 0-15,-6-1 0 0,1 1 0 16,-6-4 0-16,-2 5 0 0,-10-1 0 15,5-3 0-15,-11 2 0 0,-4 0 0 16,-5 0 0-16,3-1 0 0,8 2 0 16,-1 3 0-16,3 4 0 0,-8-2 0 15,-7 1 0-15,7-2 0 16,5 4 0-16,6-16 0 0,15-2 0 16,7-3 0-16,7-1 0 0,5-1 0 15,4-7 0-15,3-12 0 0,16 21 0 16,-8-8 0-16,2 7 0 0,16-7 0 15,-19-13 0-15,4 20 0 0,1-20 0 16,4 19 0-16,-11-5 0 0,2 8 0 16,1-4 0-16,-10 1 0 0,1-7 0 15,9 8 0-15,-9-7 0 16,2-1 0-16,-1 3 0 0,-1-3 0 16,0 4 0-16,-4 2 0 0,-2 1 0 15,1 1 0-15,0-2 0 0,4 2 0 16,-4-4 0-16,6 2 0 0,-1 2 0 15,1-1 0-15,-8 8 0 0,2-8 0 16,-2 1 0-16,3-1 0 0,5 2 0 16,4-1 0-16,4-8 0 0,0 1 0 15,-3 2 0-15,0-15 0 0,3 18 0 16,-1-18 0-16,-2 0 0 0,2 19 0 16,-1 1 0-16,1-20 0 0,-1 21 0 15,-7-9 0-15,0 1 0 16,2 0 0-16,-1 7 0 0,-2-20 0 15,2 20 0-15,3-1 0 0,-6-4 0 16,3-3 0-16,-1 0 0 0,9-12 0 16,-7 22 0-16,-2-4 0 0,1 3 0 15,-1-10 0-15,-4 9 0 0,-2 0 0 16,0 0 0-16,-1-1 0 0,-5 9 0 16,0-2 0-16,-5 5 0 0,-9 8 0 15,8-5 0-15,-2-1 0 0,2-9 0 16,-3 3 0-16,10 0 0 0,6 0 0 15,-3-9 0-15,12 2 0 16,-6 0 0-16,3-7 0 0,7 1 0 16,2 0 0-16,-4-2 0 0,1-12 0 15,20 14 0-15,-15-14 0 0,2 0 0 47,-1 0 0-47,5 0 0 16,9 12 0-16,-14-12 0 15,14 11 0-15,-13-11 0 16,13 15 0 0,5-15 0 15,9-18-187-31,-1-9-213 16,5-12-35-16,10-14 28 15,13-12 101-15</inkml:trace>
  <inkml:trace contextRef="#ctx0" brushRef="#br0" timeOffset="158400.74">41135 4070 41 0,'-13'-26'85'0,"13"3"55"15,-18-1 53-15,18 12 35 16,0 12 27-16,-14 0 12 0,14 0 5 16,0 12-12-16,0 12-10 0,0 6-194 15,0 15-56-15,0 8 0 0,0 14 0 16,0-2 0-16,0-1 0 0,0-2 0 15,0 2 0-15,0-6 0 16,0-9 0-16,0-11 0 0,8-5 0 16,-2-13 0-16,-1-20 0 0,-5 0-177 15,0 0-255-15,0-7-2 16,0 0 56-16,-19 7 92 0</inkml:trace>
  <inkml:trace contextRef="#ctx0" brushRef="#br0" timeOffset="159593.29">32475 15606 34 0,'0'-9'42'15,"-13"-3"23"-15,1 4 25 0,12-3 22 16,-21 4 14-16,7-1 19 0,2 8 16 16,-2 0 4-16,-5 0 2 0,1 0 3 15,-1 0-5-15,-3 0-10 0,3 20-3 16,6-2-22-16,-5 6-8 15,4-12-76-15,1 6-46 0,13 2 0 0,0-1 0 16,0 4 0-16,0 0 0 0,0-1 0 16,0-3 0-16,0-1 0 0,0 3 0 15,13-2 0-15,1 2 0 0,-4-8 0 16,11-1 0-16,-2-12 0 16,3 0 0-16,4 0 0 0,4 0 0 15,5 0 0-15,-3-12 0 0,9-13 0 16,-9-3 0-16,6-11 0 0,2-2 0 15,-8 1 0-15,-6-5 0 0,1-1 0 16,-7 0 0-16,-6 9 0 0,-10 3 0 16,-4 1 0-16,0 14 0 0,-10-3 0 15,-12 4 0-15,-6 13 0 0,1 5 0 16,-9 0 0-16,-4 0 0 0,2 0 0 16,-7 19 0-16,-2 1 0 0,-1 5 0 15,18-4 0-15,-5-3 0 0,8-6 0 0,9-12 0 16,8 16 0-16,10-16-341 15,0 0-133-15,0-16 32 0,0-2 90 16</inkml:trace>
  <inkml:trace contextRef="#ctx0" brushRef="#br0" timeOffset="161644.29">30066 10877 113 0,'-14'-12'131'0,"0"-3"51"16,-1 15 37-16,15 0 26 0,-20 0 14 16,20 0 11-16,-15 0 11 0,15 0 14 15,0 21-243-15,0 3-52 0,0 10 0 16,0 5 0-16,0 3 0 0,0-4 0 16,0 8 0-16,0 0 0 0,0-7 0 15,9 6 0-15,4-6 0 16,-7 1 0-16,1-13 0 0,0-7 0 15,-7 0 0-15,0-8 0 16,0-19 0-16,0-5 0 16,0-15 0-16,0-6-236 0,0-7-164 15,8 1-3-15,-3-6 41 0,4-9 77 16</inkml:trace>
  <inkml:trace contextRef="#ctx0" brushRef="#br0" timeOffset="162426.16">31555 3791 32 0,'0'-29'44'16,"5"3"30"-16,-5 1 31 0,0 6 29 15,0-2 43-15,0 3 28 16,0 2 39-16,0 10 6 0,0 6 17 16,0 0 7-16,0 0-33 0,-14 0-241 15,14 22 0-15,-12 2 0 16,12 10 0-16,-21-1 0 0,21 5 0 15,0 2 0-15,-13 5 0 16,13 1 0-16,0-7 0 0,0 2 0 16,0-10 0-16,8-4 0 0,5 0 0 15,8-9 0-15,-3-18 0 0,9 0 0 16,4 0 0-16,2 0 0 0,-1-18 0 16,0-9 0-16,9-3 0 0,-6-13 0 15,-7 5 0-15,-1-1 0 16,-5-2 0-16,-8-4 0 0,-2 4 0 15,-8 3 0-15,-4 5 0 0,0 7 0 16,0 2 0-16,-24-4 0 0,-9 10 0 16,-2-5 0-16,-1 12 0 0,-6 4 0 15,-3 7 0-15,-7 0 0 0,8 0 0 16,-1 0 0-16,3 0 0 0,2 0-198 16,17 0-336-16,-4 0 7 15,7 0-258-15</inkml:trace>
  <inkml:trace contextRef="#ctx0" brushRef="#br0" timeOffset="165448.87">18961 18681 51 0,'-12'-19'86'16,"12"-4"45"-16,-13 13 44 15,0 10 38-15,13 0 23 0,-14 0 30 16,14 18 12-16,-14 16-19 0,2 5-27 15,12 0-112-15,-14 6-120 0,14 8 0 16,0 1 0-16,0-4 0 0,0-4 0 16,0-5 0-16,0-3 0 0,0-7 0 15,9-3 0-15,-4-14 0 0,-5-2 0 16,8-12 0-16,-8-7-4 16,0-5-241-1,0-6-65-15,0-11-32 0,-13-4 3 16,-1-4 41-16,14-3 73 0</inkml:trace>
  <inkml:trace contextRef="#ctx0" brushRef="#br0" timeOffset="166237.42">19192 14082 25 0,'0'-4'35'0,"0"-4"19"0,0 8 22 16,0-6 23-16,-13 6 33 0,13 0 19 15,0 0 26-15,0 0 16 0,-14 0 5 16,14 0-4-16,-14 0-16 0,14 0-4 15,-14 0-25-15,1 18-13 16,13 4-60-16,0-3-76 0,-18 2 0 16,18-2 0-16,-14 7 0 0,14 5 0 15,0 3 0-15,0 5 0 0,0-5 0 16,0-4 0-16,0 5 0 0,0-8 0 16,9-1 0-16,9-7 0 0,0 2 0 15,4-11 0-15,-2-10 0 16,11 0 0-16,1 0 0 0,-6 0 0 15,8 0 0-15,6-18 0 0,-2-2 0 16,3-6 0-16,-2-13 0 0,-8 0 0 16,3-7 0-16,-7 1 0 0,-4-2 0 15,-1 1 0-15,-9 4 0 0,1 5 0 16,-14 5 0-16,0 6 0 0,0 0 0 16,-22 5 0-16,-5 8 0 0,-3 13 0 15,-10 0 0-15,-5 0 0 0,-8 25 0 16,-7 2 0-16,10 7 0 0,-5-2 0 15,11 1 0-15,-3 0-222 0,7 0-195 16,11-2-9-16,1 11 53 16,6-11 88-16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23 576,'0'0'2020,"1"-1"-1817,-1 1-1,0-1 1,0 1 0,0-1 0,0 1-1,0-1 1,0 1 0,0-1 0,0 1-1,0-1 1,0 0 0,0 1 0,0-1-1,0 1 1,-1-1 0,1 1 0,0-1 0,0 1-1,-1-1 1,1 1 0,0 0 0,-1-2-1,-3 1 1245,0-1-1,0 0 0,0 1 1,-1 0-1,1 0 0,0 0 1,0 1-1,-6-1 1,-11 6 564,15-1-1688,-1 0 0,1 0 0,0 1 0,1 0 0,-1 0 1,1 1-1,0 0 0,1 0 0,-1 0 0,1 0 0,0 1 1,1-1-1,-5 13 0,0-1-15,1 0 0,2 1 0,0 0 0,-3 22 0,5-13-14,2 56 0,2-40-133,-1-32-118,1 1 0,1-1-1,0 1 1,0-1 0,1 1-1,0-1 1,2 0 0,5 14-1,-7-20-12,1 1 0,0-1 0,0 0 0,0 0 0,0 0-1,1 0 1,0-1 0,0 0 0,1 0 0,0 0 0,-1 0 0,2-1-1,-1 0 1,0-1 0,10 5 0,-10-6 27,1-1-1,-1 1 1,0-1-1,1-1 1,-1 1-1,1-1 1,-1 0 0,1-1-1,-1 1 1,0-1-1,1 0 1,-1-1-1,0 0 1,0 0-1,0 0 1,0-1 0,0 0-1,0 0 1,7-5-1,4-6 70,0-2-1,-1 1 1,-1-2-1,0 0 1,-2-1-1,14-21 1,-20 27-54,0-2 0,0 1 0,-1-1 1,-1 1-1,0-2 0,-1 1 0,0 0 0,-1-1 1,-1 0-1,1-19 0,-3 22-72,0-2 0,0 1 0,-1-1 0,-3-15 0,3 24 0,-1 1 0,1-1 0,-1 0 0,0 0 0,0 1 0,-1-1 0,1 1 0,-1 0 0,0 0 0,0 0 0,-7-7 0,2 4-129,0 1 1,0 0-1,0 1 0,0-1 0,-1 2 1,0-1-1,0 1 0,0 1 0,-1-1 1,1 2-1,-1-1 0,1 1 1,-1 1-1,0 0 0,-14 0 0,22 18-13433,3-12 12984,0-1 1,0 0-1,1 0 0,-1 0 1,1 0-1,0 0 0,0-1 1,0 1-1,1-1 0,0 1 1,3 3-1,9 9-1672,29 22 1,-27-24 1214,34 31-1211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39 368,'2'-1'4248,"-11"0"-2475,7 1-1378,0 0-1,1 0 1,-1 0-1,0 0 1,1 0-1,-1 1 1,0-1-1,1 0 0,-1 1 1,1-1-1,-1 1 1,-2 1-1,-11 13 209,2 0-1,0 1 0,0 1 1,2 0-1,0 1 0,1 0 1,0 0-1,-9 29 0,18-43-600,0 0 0,0-1 0,0 1 0,-1-1 0,1 1 0,-1-1 0,0 1 0,0-1 0,0 0 0,-3 4 0,-1 6-1406,12-22-3764,-4 3 4596,1 0 0,1 1 0,-1-1 0,1 1 1,0 0-1,0 0 0,7-6 0,17-24-1242,-11 9 927,0-2 47,1 2 0,41-47 0,-21 41 264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123 158 160,'4'-5'119,"1"0"0,-1-1 1,0 1-1,0 0 0,0-1 0,-1 0 0,0 0 0,0 0 1,3-13-1,-3 7 1096,-1-1 0,0 0 0,-1 0 0,-1-16 0,-1 28-1033,1 0 0,-1 0 0,0 1 0,0-1 0,1 0 0,-1 1 0,0-1 0,0 1 0,0-1 0,0 1-1,0 0 1,0-1 0,0 1 0,0 0 0,0-1 0,0 1 0,0 0 0,0 0 0,0 0 0,0 0 0,0 0 0,0 0-1,-2 1 1,-32 3 2509,29 0-2433,-1 0 0,1 0 0,0 1 0,0 0 0,1 0 0,-1 0 0,1 1 0,0 0 0,0 0-1,-3 6 1,1-2 23,1-1-1,1 1 0,0 0 1,0 0-1,1 0 0,-4 16 1,5-2-30,1 0 1,1 0 0,1 0 0,4 26 0,-4-47-246,0 1 0,1-1 1,-1 0-1,1 0 0,-1 0 0,1 0 1,0 0-1,0 0 0,0 0 0,1 0 1,-1 0-1,1-1 0,0 1 0,-1-1 1,1 1-1,0-1 0,0 1 0,1-1 1,-1 0-1,0 0 0,1 0 0,0 0 1,-1-1-1,1 1 0,0-1 0,0 1 1,3 0-1,5 1-11,1-1 0,-1-1 1,1 0-1,0 0 0,-1-1 0,13-2 0,8 1-14,-24 1 47,0-1-1,0-1 1,0 0-1,0 0 0,-1 0 1,1-1-1,-1 0 0,0-1 1,0 1-1,0-2 0,0 1 1,0-1-1,-1 0 0,0 0 1,0 0-1,0-1 0,-1 0 1,0 0-1,0 0 0,-1-1 1,1 0-1,-1 0 0,-1 0 1,1 0-1,-1-1 0,-1 1 1,1-1-1,-1 0 1,-1 0-1,1 0 0,-1-11 1,-1 11 65,1-2 59,-1 1 1,-1-1-1,1 0 0,-2 0 1,-4-18-1,5 26-187,0-1 1,0 1-1,-1-1 1,1 1-1,-1-1 1,1 1-1,-1 0 1,0 0-1,0 0 0,0 0 1,0 0-1,0 1 1,0-1-1,-1 0 1,1 1-1,-1 0 1,1 0-1,-1-1 1,1 2-1,-1-1 1,0 0-1,1 0 1,-1 1-1,0-1 0,-3 1 1,3 0-330,-1-1 1,1 1 0,-1 0-1,1 0 1,0 1-1,-1-1 1,1 1-1,0 0 1,-1 0-1,1 0 1,0 0 0,0 0-1,0 1 1,0-1-1,0 1 1,0 0-1,0 0 1,1 0-1,-1 0 1,1 1 0,-1-1-1,1 1 1,0-1-1,0 1 1,0 0-1,0 0 1,0 0-1,1 0 1,-1 0-1,1 0 1,0 0 0,0 1-1,0-1 1,1 0-1,-1 1 1,1-1-1,-1 0 1,1 5-1,0 13-2285,0-6 480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0 101 528,'0'-44'1371,"0"15"2839,23 20-1638,-9 4-2122,1 1 0,0 1 0,0 1 0,0 0 0,1 0 0,-1 2 0,0 0 0,20 3 0,14-2 1060,-48-1-1444,0 0 0,0 1 0,0-1 0,0 0 0,0 1 0,0-1 0,0 0 0,0 1 0,0-1 0,0 1-1,0 0 1,0-1 0,0 1 0,-1 0 0,1-1 0,0 1 0,0 0 0,-1 0 0,1 0 0,0-1 0,-1 1 0,1 0 0,-1 0 0,1 0 0,-1 0-1,0 0 1,1 0 0,-1 0 0,0 0 0,0 0 0,0 0 0,0 2 0,1 44 1329,-2-31-857,1 7-22,1-3-250,0 0 1,-2 0 0,-1 0-1,0 1 1,-2-1 0,-10 34-1,7-37-286,1 0 0,0 0 0,1 0-1,1 1 1,1 0 0,-2 34 0,4-10-448,0-18-1475,4 45 0,-3-68 1763,0 0 0,0 0 0,0 0 0,0 0 0,0 0-1,0 0 1,0-1 0,1 1 0,-1 0 0,0 0 0,1 0 0,-1 0 0,1 0 0,-1-1 0,1 1 0,-1 0 0,1 0 0,-1-1 0,1 1 0,0 0 0,-1-1 0,1 1 0,0-1 0,0 1-1,0-1 1,-1 1 0,1-1 0,0 0 0,0 1 0,0-1 0,0 0 0,0 1 0,0-1 0,-1 0 0,1 0 0,0 0 0,0 0 0,0 0 0,0 0 0,0 0 0,0 0 0,2-1 0,-5-53-6572,1 47 6634,-1-1 0,0 1 0,0 0 0,-1-1 0,0 1 0,0 1-1,-1-1 1,-5-8 0,-3-4 290,-2 0-1,0 1 0,-1 1 0,-31-28 1,38 36 216,6 7-75,0-1-1,1 1 1,-1 0-1,0 1 1,0-1-1,0 0 1,0 1-1,0-1 1,-4-1-1,9-19 4240,-1 20-4465,0 1 0,0 0 0,1 0-1,-1 0 1,1 0 0,-1 0 0,1 0 0,-1 1 0,1-1 0,0 1 0,-1 0 0,1 0 0,0 0 0,-1 0 0,4 1 0,16-2 69,35-5 116,-28 4-1507,-1-1 0,0-1 0,0-1 1,0-2-1,0 0 0,40-19 0,-23 6-400,-24 14 1101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62 160,'28'-19'438,"-16"10"89,0 1 0,1 1 0,19-11 7628,-40 17-6384,-15 7-806,12 2-403,1 0 0,0 1-1,-16 19 1,-21 19 763,-18 18 206,20-18-741,43-46-765,0 1-1,0 1 1,0-1-1,0 0 1,1 0-1,-1 1 1,1-1 0,0 1-1,-1-1 1,1 1-1,0 0 1,0-1-1,1 1 1,-1 0-1,1 0 1,-1 0-1,1-1 1,0 1-1,0 0 1,0 4-1,0-4 72,3-3 14,12-1-70,1-1 1,-1 0-1,1-1 1,-1 0-1,0-1 1,-1-1-1,1 0 1,26-15 0,-19 8 372,-1-1 0,-1-1 0,0-1 0,-1 0 0,18-19 1,-35 31-311,0 1 131,-1 0 0,1 0 0,0-1 1,1 1-1,-1 1 0,0-1 0,0 0 1,1 1-1,-1-1 0,1 1 0,-1 0 0,1-1 1,0 1-1,0 0 0,-1 1 0,1-1 1,4 0-1,-4 1 964,-2 96 3102,1-61-4216,1 0 1,1 0-1,2 0 1,14 44-1,-9-44-300,-3-9 1848,-2-9-3398,-1-3-3132,2 0-4341,-7-28-1838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45 256,'0'0'2185,"-19"0"48,17 0-2296,-1-1 526,-1 1 1,1 0-1,0 0 1,0 0-1,-1 0 1,1 1-1,0-1 1,-1 1-1,1 0 1,0 0-1,0 0 1,0 0-1,0 0 1,0 1-1,0 0 1,0-1-1,1 1 1,-1 0 0,-4 5-1,6-7-400,1 1 0,-1-1 0,1 0 0,-1 1 0,1-1 0,0 1 0,-1-1 0,1 1 0,0-1 1,-1 1-1,1 0 0,0-1 0,0 1 0,-1-1 0,1 1 0,0-1 0,0 1 0,0 0 0,0-1 0,0 1 0,0 0 0,0-1 0,0 1 0,0-1 0,0 1 0,0 0 0,0-1 0,1 1 0,-1-1 1,0 1-1,0 0 0,1-1 0,-1 1 0,0-1 0,1 1 0,-1-1 0,0 1 0,1-1 0,-1 1 0,1-1 0,-1 0 0,1 1 0,0 0 0,27 10 1197,-18-8-521,-9-3-678,-1 0 0,1 0 0,-1 0 0,1 0 0,-1 0 0,0 1 0,1-1 0,-1 0 0,1 0 1,-1 1-1,0-1 0,1 0 0,-1 1 0,0-1 0,1 0 0,-1 1 0,0-1 0,1 0 0,-1 1 0,0-1 0,0 1 0,1-1 0,-1 0 1,0 1-1,0-1 0,0 1 0,0-1 0,0 1 0,0-1 0,0 1 0,0-1 0,0 1 0,0-1 0,0 1 0,0-1 0,0 1 0,0-1 1,0 0-1,0 1 0,0-1 0,-1 1 0,1-1 0,0 1 0,0-1 0,0 1 0,-1-1 0,1 0 0,0 1 0,-1-1 0,1 0 0,-1 1 1,-18 14 1510,18-14-1366,-1 0-72,-15 10 2089,-31 24-1,44-31-1920,0 0-1,0 0 0,0 1 0,0-1 0,0 1 0,1 0 0,0 0 1,0 0-1,0 0 0,1 0 0,-3 10 0,-1 11-140,1-1 0,1 1 0,1 0 0,1 0 0,4 51 0,-1-73-161,0-1 0,-1 1 0,1-1 0,0 1 0,1-1 0,-1 0 0,1 1 0,-1-1 0,1 0 0,0 0 0,0 0 0,0 0 0,1 0 0,-1-1 0,1 1 0,-1-1 0,1 1 0,0-1 0,0 0 0,6 3 0,-3-2 0,1 0 0,0 0 0,0-1 0,0 0 0,0 0 0,1-1 0,-1 0 0,0 0 0,10-1 0,-13 1 0,1-1 0,-1 0 0,1-1 0,0 1 0,-1-1 0,1 0 0,-1 0 0,1-1 0,-1 1 0,0-1 0,1 0 0,-1 0 0,0 0 0,0-1 0,0 1 0,-1-1 0,1 0 0,-1 0 0,1 0 0,-1-1 0,0 1 0,3-5 0,5-6 0,-1-1 0,-1 0 0,0 0 0,0-1 0,-2 0 0,0-1 0,-1 1 0,7-33 0,-8 25 0,-1 0 0,-1 1 0,-1-1 0,-1-1 0,-1 1 0,-5-28 0,5 46 0,-1 0 0,0 0 0,-1 0 0,1 1 0,-1-1 0,0 0 0,-1 1 0,1 0 0,-1-1 0,0 1 0,-1 0 0,1 0 0,-1 1 0,0-1 0,0 1 0,0 0 0,0 0 0,-1 0 0,0 0 0,0 1 0,0 0 0,0 0 0,-1 0 0,1 1 0,-1 0 0,1 0 0,-1 0 0,0 1 0,0-1 0,1 1 0,-1 1 0,-10-1 0,11 1 0,-5-1 0,0 1 0,-1 0 0,1 1 0,0 0 0,0 1 0,0 0 0,0 0 0,0 1 0,0 1 0,-10 4 0,2 2 0,1 0 0,1 1 0,-16 14 0,25-19 0,0 1 0,0-1 0,0 2 0,1-1 0,0 1 0,1 0 0,0 0 0,-5 11 0,9-17-177,0 1 0,0-1 0,0 1 0,1-1 0,-1 1 0,1 0 0,0-1 0,-1 1 1,2 4-1,-1-5-273,0-1 0,0 1 0,1 0 1,-1-1-1,1 1 0,-1 0 0,1-1 1,0 1-1,-1-1 0,1 1 0,0-1 1,0 1-1,0-1 0,0 0 0,0 1 0,1-1 1,-1 0-1,0 0 0,1 0 0,-1 0 1,1 0-1,-1 0 0,1 0 0,-1-1 1,1 1-1,-1 0 0,1-1 0,0 1 1,-1-1-1,1 0 0,0 0 0,-1 1 1,3-1-1,4 0-664,0 1 1,-1 0 0,1 0-1,0 1 1,10 3 0,-10-2 459,0-1 0,0 0 1,0 0-1,0-1 0,14 0 1,29 2-1380,9 11 563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1 368,'5'4'216,"-1"-1"-1,1 1 1,-1-1 0,1 1-1,0-1 1,0-1 0,1 1-1,-1-1 1,0 0-1,1 0 1,0 0 0,-1-1-1,1 0 1,0 0 0,0-1-1,8 1 1,-8 0 268,0 1 1,-1 0 0,1 0-1,-1 0 1,0 1 0,1 0-1,-1 0 1,0 0 0,-1 0-1,1 1 1,-1 0-1,8 8 1,8 5 2278,-17-14-2371,-1 0 1,1-1-1,-1 1 1,1 0 0,-1 1-1,0-1 1,0 0-1,0 1 1,0-1-1,-1 1 1,0-1 0,1 1-1,-1 0 1,0 0-1,0 5 1,0 7 1478,0 1 1,-2 24-1,0-4 475,2-27-1973,-1 0 0,-1 0 0,0 0 1,0 0-1,-1 0 0,0 0 0,0 0 1,-8 16-1,10-25-396,0-1 1,0 0-1,0 0 1,0 1-1,0-1 1,0 0-1,0 0 1,0 1-1,-1-1 1,1 0-1,0 0 1,0 0-1,0 1 1,0-1-1,0 0 1,-1 0-1,1 0 1,0 0-1,0 1 1,0-1-1,-1 0 1,1 0-1,0 0 1,0 0-1,-1 0 1,1 0-1,0 0 1,0 0-1,-1 0 1,1 0-1,0 0 1,0 0-1,-1 0 1,1 0-1,0 0 1,0 0-1,-1 0 1,1 0-1,-4-10-5063,3-9-1355,1 8 4909,0 11 1580,-1-18-2876,0 12 2112,1 1-1,0 0 0,0-1 1,0 1-1,0 0 1,1-1-1,0 1 0,0 0 1,0-1-1,1 1 0,0 0 1,0 0-1,0 0 0,4-6 1,14-11-770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1 320,'0'0'11088,"0"4"-9039,8 174 11140,-1 10-7068,-7-130-5606,0-36-1380,0-17-1130,9-73-13730,-9 64 15079,0-1 1,0 1-1,1-1 0,-1 1 0,1 0 0,0-1 0,0 1 0,0 0 0,0-1 0,1 1 0,0 0 0,0 0 1,0 0-1,0 1 0,1-1 0,-1 0 0,1 1 0,4-5 0,5 1-562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96,'0'-67'4095,"0"66"-4012,0 0-1,0 1 1,0-1-1,0 0 1,1 1-1,-1-1 1,0 1-1,0-1 1,1 0-1,-1 1 1,0-1-1,1 1 1,-1-1-1,0 0 1,1 1-1,-1-1 0,1 1 1,-1 0-1,1-1 1,-1 1-1,1-1 1,-1 1-1,1 0 1,-1-1-1,1 1 1,0 0-1,-1 0 1,1-1-1,0 1 1,-1 0-1,1 0 1,0 0-1,-1 0 1,1 0-1,0 0 1,-1 0-1,1 0 1,0 0-1,-1 0 1,2 0-1,-1 1 101,0-1 1,1 0-1,-1 0 0,0 1 1,1-1-1,-1 1 0,0-1 0,0 1 1,1-1-1,-1 1 0,0 0 0,0 0 1,0-1-1,0 1 0,0 0 1,0 0-1,0 0 0,0 0 0,0 0 1,0 0-1,0 2 0,3 8 1192,0 1 0,-1 0 0,-1 0-1,2 16 1,-2 11 1594,-4 44 1,1-23-853,0-9-743,0-19-579,4 41 0,-3-70-769,1 0 1,0 0-1,-1 0 0,1-1 0,1 1 1,-1 0-1,0-1 0,1 1 1,-1-1-1,1 1 0,2 2 1,9 19-877,-14-31-937,0 0 0,1 0 0,0-1 0,0 1 0,2-11 0,-1 13 943,-1 0 0,1-1-1,-1 1 1,0-1-1,0 1 1,-1-1-1,1 1 1,-1-1 0,-3-7-1,-31-40-4744,19 22 3492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4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1 960,'-30'0'4037,"6"0"1974,23 1-5637,-1 0 1,1 0 0,-1-1-1,1 2 1,-1-1-1,1 0 1,0 0 0,0 0-1,0 1 1,0-1-1,-1 0 1,2 1 0,-1-1-1,0 1 1,0 0-1,0-1 1,1 1 0,-1-1-1,1 1 1,-1 0 0,1 0-1,0-1 1,0 1-1,0 3 1,-6 51 7126,6-50-6763,1 44 3165,-1-36-3867,1-1 0,1 0 0,0 0 0,0 0 0,2 0 0,6 17 0,-4-13-36,0 0 0,-2 1 0,0-1 0,4 37 0,-6 71 0,-2-78 0,0-47-1,0 1 0,0-1 0,0 1 0,0-1 0,0 1 0,0-1 0,0 1 1,0-1-1,0 1 0,0-1 0,0 1 0,0-1 0,-1 1 0,1-1 0,0 1 0,0-1 0,0 1 0,-1-1 0,1 0 0,0 1 0,-1-1 1,1 1-1,0-1 0,-1 0 0,1 1 0,-1-1 0,1 0 0,-1 1 0,1-1 0,0 0 0,-1 0 0,1 0 0,-1 1 0,0-1 0,-21-6-1867,-20-24-4189,29 18 3935,2-1-1,0 0 1,0 0 0,1-1 0,1-1 0,-15-30 0,4-7-2181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4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89 136 672,'4'-5'483,"-1"-1"0,1 0 0,-1 0-1,-1 0 1,1-1 0,-1 1-1,0-1 1,0 1 0,1-11 0,-1-8 6052,-2-3 5484,0 27-11760,-1 0 1,1 0-1,-1 1 1,0-1-1,1 0 1,-1 1-1,0-1 1,1 1-1,-1-1 1,0 1-1,0-1 1,0 1-1,1-1 1,-1 1-1,0 0 1,0 0-1,0-1 1,0 1-1,0 0 1,0 0-1,0 0 1,0 0-1,1 0 1,-3 0-1,1 0-73,0 0-1,-1 0 1,1 0-1,0 0 1,-1 0-1,1 0 1,0 1-1,-1-1 1,1 1-1,0 0 1,-4 1-1,0 3-185,1-1 0,0 1 0,1 0 0,-1 0 0,1 1 0,0-1 0,1 1 0,-1 0 0,1 0 0,0 0 0,1 0 0,-1 0 0,1 1 0,0-1 0,1 1 0,-1 8 0,-2 15 0,1 1 0,2 38 0,1-55 0,0-3 0,0 0 0,2-1 0,-1 1 0,1 0 0,1-1 0,0 0 0,0 1 0,5 9 0,-6-16 0,0-1 0,-1 1 0,1-1 0,1 1 0,-1-1 0,0 0 0,1 0 0,-1 0 0,1 0 0,0-1 0,0 1 0,0-1 0,1 0 0,-1 0 0,0 0 0,1 0 0,-1 0 0,1-1 0,0 0 0,-1 1 0,1-1 0,0-1 0,0 1 0,6 0 0,25 0 0,-24 0 0,1 0 0,-1-1 0,0 0 0,1-1 0,-1 0 0,0-1 0,0 0 0,0-1 0,0 0 0,0-1 0,10-5 0,-1-3 0,-1 0 0,-1-2 0,0 0 0,21-22 0,-33 30 0,-1 0 0,0 0 0,0 0 0,0-1 0,-1 0 0,0 0 0,0 0 0,-1-1 0,0 1 0,0-1 0,-1 0 0,0 0 0,0 0 0,0 0 0,-1-11 0,-1-47 0,0 63 0,-1-1 0,0 1 0,0 0 0,0 0 0,0 0 0,-1 0 0,1 0 0,-1 0 0,0 0 0,0 0 0,0 1 0,0-1 0,0 1 0,0 0 0,-1-1 0,1 1 0,-1 0 0,0 0 0,0 0 0,0 1 0,-5-3 0,-3-2 0,0 2 0,0-1 0,0 1 0,-23-5 0,2 6 0,0 1 0,-56 3 0,29 1-32,55-2-1833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1 576,'-2'0'133,"0"0"0,1 0 0,-1 0 0,1 0 1,-1 0-1,1 0 0,-1 0 0,0 1 0,1-1 0,-1 1 0,1-1 0,-1 1 0,1 0 0,0-1 0,-1 1 0,-2 2 0,3-1 95,-1 1-1,1-1 0,0 1 1,-1-1-1,1 1 0,0 0 1,1-1-1,-2 5 1,1-4-111,-1 5 306,1 0-1,0 0 0,0-1 0,1 1 1,0 0-1,2 11 0,-1 14 664,-2 59 720,-2-35-834,3 0 0,3 0-1,11 63 1,-10-83-646,-4-29-251,1 0 1,0 0-1,0 0 0,1-1 0,2 9 0,-2-12-56,-2-3-15,0-1-1,0 0 0,0 1 1,0-1-1,0 0 0,0 0 1,0 1-1,0-1 0,0 0 0,0 1 1,0-1-1,0 0 0,0 0 1,1 1-1,-1-1 0,0 0 1,0 0-1,0 0 0,0 1 1,1-1-1,-1 0 0,0 0 1,0 0-1,1 0 0,-1 1 0,0-1 1,0 0-1,1 0 0,-1 0 1,0 0-1,0 0 0,1 0 1,-1 0-1,0 0 0,0 0 1,1 0-1,-1 0 0,0 0 1,1 0-1,1 0-35,-2-7-1166,-1-20-1572,0 14 824,0 0 0,2 0 0,2-17 0,2 16 161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201 483 880,'-14'-10'738,"11"7"-392,-1 1-1,1-1 1,-1 1 0,0 0-1,0 0 1,0 0-1,0 1 1,0-1 0,-7 0-1,-17-5 2680,-10 1 2498,30 6-4626,8-1-739,-1 1 0,1 0 0,-1 0 0,0-1 0,1 1 1,-1 0-1,0 0 0,1 0 0,-1 0 0,0 0 0,1 0 0,-1 0 0,0 0 0,1 0 0,-1 0 0,1 1 0,-1-1 0,0 0 0,1 0 0,-1 0 0,0 1 0,1-1 0,-1 0 0,1 1 0,-1-1 0,1 1 0,-1-1 0,1 1 0,-1-1 0,1 1 0,-1-1 0,1 1 0,0-1 0,-1 1 0,1-1 0,0 1 0,0 0 0,-1-1 0,1 1 0,0-1 1,0 1-1,0 0 0,0-1 0,-1 1 0,1 1 0,-1 74 2027,-1-27-1929,6 62 0,-3-109-253,-1 1 1,1-1-1,-1 0 0,1 0 1,-1 0-1,1 1 1,0-1-1,0 0 1,0 0-1,1 0 0,-1-1 1,0 1-1,1 0 1,-1 0-1,1-1 0,-1 1 1,1 0-1,0-1 1,0 0-1,0 1 0,0-1 1,0 0-1,0 0 1,0 0-1,4 1 0,2 0 181,1 0-1,-1-1 0,1 0 0,-1 0 0,14-1 0,-21 0-108,0 0 0,0-1 0,0 1 0,1 0 1,-1-1-1,0 0 0,0 1 0,0-1 0,0 0 0,0 1 0,0-1 0,0 0 0,0 0 0,-1 0 0,1 0 0,0 0 1,0 0-1,-1 0 0,1 0 0,0 0 0,-1 0 0,0 0 0,1 0 0,-1 0 0,1 0 0,-1-1 0,0 1 0,0 0 1,0 0-1,0 0 0,0-1 0,0-1 0,0-55 2078,-1 36-1181,1 9-551,1 0-302,-1 0 0,0 0 0,-1 0 0,-1 1 0,0-1-1,0 0 1,-1 1 0,-8-21 0,-2 6-119,-50-108 0,40 90 0,16 35 0,2-1 0,-1 0 0,2 1 0,-7-23 0,5 5 0,1 0 0,-2-54 0,7 81 0,0-4 0,-1 1 0,1 0 0,0-1 0,1 1 0,-1 0 0,1-1 0,0 1 0,3-7 0,-3 9 0,0 1 0,0 0 0,1-1 0,-1 1 0,0 0 0,1 0 0,-1 0 0,1 0 0,0 1 0,-1-1 0,1 0 0,0 1 0,-1-1 0,1 1 0,0-1 0,0 1 0,-1 0 0,1 0 0,0 0 0,0 0 0,0 0 0,2 0 0,0 1 0,0 0 0,0 0 0,-1 0 0,1 0 0,-1 0 0,1 1 0,-1 0 0,1 0 0,-1 0 0,0 0 0,0 0 0,0 0 0,0 1 0,0-1 0,4 7 0,15 11 0,-9-10 0,0 1 0,16 18 0,-26-26 0,0 0 0,0 1 0,0 0 0,-1 0 0,1 0 0,-1 0 0,0 0 0,-1 0 0,1 0 0,-1 1 0,1-1 0,-1 0 0,-1 1 0,2 5 0,0 33 0,1 22 0,-3-61 0,0 1 0,0-1 0,-1 0 0,1 0 0,-1 0 0,0 0 0,-1 0 0,1 0 0,-1 0 0,0 0 0,-3 6 0,-4 2-25,7-9 10,1 0 1,-1 0-1,0-1 0,0 1 0,0 0 1,0-1-1,-1 1 0,1-1 0,-1 0 0,1 0 1,-1 0-1,0 0 0,0 0 0,0-1 1,0 1-1,0-1 0,-5 2 0,2 1-1722,6-4 1753,-9 10-1731,-9 14-7217,17-23 8286,0 1-1,0 0 1,0 0 0,0-1-1,1 1 1,-1 0 0,0 0-1,1 0 1,-1 0 0,1 0 0,0 0-1,0 0 1,0 0 0,0 0-1,0 0 1,0 0 0,0 0 0,1 0-1,-1 0 1,1 0 0,-1 0-1,1 0 1,1 2 0,-2-4 550,1 1 1,-1-1-1,0 1 1,1-1 0,-1 0-1,1 1 1,-1-1-1,1 0 1,-1 0-1,1 1 1,0-1 0,-1 0-1,1 0 1,-1 0-1,1 0 1,-1 0-1,1 0 1,0 0-1,-1 0 1,1 0 0,0 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6 160,'0'0'1531,"1"-5"-76,-6 4 2226,-16 1-1371,-42 0 10147,62 0-12253,0 1 1,-1-1 0,1 0-1,0 1 1,0-1 0,0 1-1,0 0 1,0-1-1,0 1 1,0 0 0,0-1-1,0 1 1,1 0-1,-1 0 1,0 0 0,0 0-1,1 0 1,-1 0-1,0 0 1,0 1 0,-14 31 2222,7-16-745,6-12-1430,-1 0-1,1 0 1,0 0-1,0 1 1,0-1-1,1 1 1,0-1-1,0 1 1,0 0 0,1 8-1,-1 21-251,0-23 0,0 0 0,1 1 0,1-1 0,0 0 0,1 0 0,0 0 0,0 0 0,8 19 0,-3-16 0,-1 0 0,-1 0 0,0 1 0,-1 0 0,-1 0 0,0 0 0,-1 1 0,-1 19 0,-1 81 0,0-114 0,0-1 0,0 0 0,0 0 0,0 0 0,-1 0 0,1 0 0,-1 0 0,1 0 0,-1 0 0,0 0 0,0 0 0,0 0 0,0 0 0,0-1 0,0 1 0,-1 0 0,1-1 0,-1 1 0,1-1 0,-1 1 0,1-1 0,-1 0 0,0 1 0,0-1 0,1 0 0,-1 0 0,0 0 0,0-1 0,0 1 0,0 0 0,-4 0 0,-13 7 0,14-7 0,-1 1 0,1-1 0,-1-1 0,1 1 0,-1-1 0,0 0 0,1 0 0,-10-2 0,-5 1 0,16 1 66,1 0 0,-1 0 0,1-1 0,-1 1 0,0-1 0,1 0 0,0 0 0,-1 0-1,1-1 1,-1 1 0,1-1 0,0 0 0,0 0 0,-5-4 0,4 2-477,0 1-1,1-1 1,0-1-1,-1 1 1,2 0-1,-1-1 1,0 1-1,1-1 1,-2-6-1,-1-4-2714,1 0-1,1-1 1,0 1-1,1-1 1,0-30-1,2 41 2682,0 0 0,1 0 0,-1 0 0,1 0 0,0 0 0,0 0 0,1 1 0,0-1 0,0 0 0,0 1 0,0-1 0,0 1 0,1 0 0,4-5 0,22-27-1633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28 288,'2'-28'8981,"13"28"-5297,-10 1-2683,0 0 0,0 0 0,0 0 1,-1 0-1,1 1 0,0 0 0,0 0 1,-1 0-1,1 1 0,-1 0 0,0-1 1,4 5-1,-2-3-453,-1 0-1,1-1 1,0 1-1,0-1 1,0 0 0,0-1-1,7 2 1,51 13 1418,-45-11-1988,1-1 0,0 0 0,0-2 1,33 2-1,-47-6-2705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1 624,'0'19'10393,"-1"9"-3516,0 48-842,4 123-5483,9-51-2313,-12-146 1302,0-37-691,-1 23 1170,2 0-1,0-1 1,0 1-1,1 0 1,0 0-1,1 0 1,9-22-1,-9 28-16,0 0 0,1 1 0,-1-1 0,1 1 0,1-1 0,-1 1 0,1 0 1,-1 1-1,1-1 0,1 1 0,-1 0 0,1 0 0,-1 1 0,1 0 0,0 0 0,7-3 0,-5 4-10,-1 0 0,1 0 1,0 0-1,-1 1 0,1 0 0,14 1 0,-20-1 12,-1 1-1,1 0 1,0 0 0,0 0-1,0 0 1,0 1 0,-1-1-1,1 0 1,0 1 0,0-1-1,-1 1 1,1 0 0,0-1-1,-1 1 1,1 0-1,-1 0 1,1 0 0,-1 0-1,1 0 1,-1 1 0,0-1-1,1 0 1,-1 1 0,0-1-1,0 1 1,0-1 0,0 1-1,0-1 1,-1 1 0,1 0-1,0-1 1,-1 1 0,1 0-1,-1 1 1,1 2 62,-1-1 0,0 1 0,-1-1 1,1 1-1,-1-1 0,1 0 0,-2 1 0,1-1 0,0 0 1,-1 0-1,0 0 0,1 0 0,-5 6 0,0-2 115,-1 0 0,0 0-1,-1 0 1,-13 10 0,15-13-161,0 0 1,0 0 0,-1-1-1,1 0 1,-1 0 0,0-1-1,0 0 1,-9 3-1,-18-1-2595,34-20-9782,1 13 11930,1 0 1,-1 1-1,0-1 1,1 0-1,-1 1 1,1-1-1,-1 0 1,1 1-1,0 0 1,3-2-1,-5 2 322,16-11-1785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187 260 256,'0'-2'194,"0"0"0,0 0-1,0 0 1,0 0 0,-1 0-1,1 0 1,0 0 0,-1 0 0,0 0-1,1 1 1,-1-1 0,0 0-1,0 0 1,0 0 0,0 1 0,-1-1-1,-1-1 1,1 0 1305,-16-10 4784,6 11-3479,-35 3 11819,38 3-13713,-11 44 1229,14-23-2038,0 0 0,2 0 0,1 0 0,1 0 0,1 1 0,3 32 0,-1-3-42,-1-47-59,0 0 0,1 0 0,0 0 0,3 15 0,-4-21 0,1-1 0,-1 1 0,1-1 0,0 1 0,-1-1 0,1 1 0,0-1 0,0 0 0,0 1 0,0-1 0,0 0 0,0 0 0,0 0 0,0 0 0,1 0 0,-1 0 0,0 0 0,1 0 0,-1 0 0,1-1 0,-1 1 0,1-1 0,-1 1 0,1-1 0,-1 1 0,1-1 0,-1 0 0,1 0 0,2 0 0,2 1 0,0-1 0,0 0 0,0-1 0,0 1 0,0-1 0,-1 0 0,1-1 0,0 1 0,-1-1 0,1 0 0,-1-1 0,1 1 0,-1-1 0,0 0 0,8-7 0,9-8 0,-2-2 0,0 0 0,-1 0 0,-1-2 0,-1-1 0,-1 0 0,-1-1 0,-1 0 0,-1-1 0,10-28 0,-19 37 0,1-1 0,-2 0 0,0 0 0,-1-1 0,-1 1 0,-1 0 0,-2-24 0,1-6 0,1 43 0,0 0 0,0 1 0,-1-1 0,1 0 0,-1 1 0,0-1 0,0 1 0,0-1 0,0 1 0,-1 0 0,1-1 0,-1 1 0,0 0 0,0 0 0,0 0 0,0 0 0,-1 0 0,1 1 0,-1-1 0,1 1 0,-1 0 0,0-1 0,0 1 0,0 0 0,-1 1 0,1-1 0,0 1 0,0-1 0,-8-1 0,-6-1 0,0 1 0,0 1 0,-1 0 0,-33 1 0,38 1 0,0 0 0,0 1 0,-1 0 0,1 1 0,0 0 0,0 0 0,0 2 0,0 0 0,1 0 0,-1 1 0,1 1 0,0 0 0,-11 8 0,5 5-660,17-18 136,0 1 0,0 0 0,0 0 0,1 0 0,-1 0 0,0 0 0,1 0 0,0 0 0,0 0 0,-1 0 0,1 0 0,0 0 0,0 0 0,1 3 0,0-3-374,-1 1-1,1 0 0,0 0 0,0-1 0,0 1 0,0-1 1,1 1-1,-1-1 0,4 5 0,13 9-1768,4-2-1116,38 16 0,-9-8 1286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34 384,'3'-33'26850,"0"45"-24308,-3 6-967,1-9-1446,-1 1-1,0 0 1,0 0 0,-1-1 0,0 1-1,-1 0 1,0-1 0,-1 1 0,0-1-1,-7 16 1,-94 145-129,101-164-70,0-1 0,0-1 1,-1 1-1,0 0 0,-6 5 0,11-30-11921,9-3 6197,-5 14 4022,1 0 0,0 0 1,0 1-1,15-16 0,3 3-715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42 165 496,'0'-1'81,"0"-1"0,0 1 0,-1-1 0,1 1-1,0 0 1,-1-1 0,1 1 0,-1-1 0,1 1 0,-1 0-1,0 0 1,1-1 0,-1 1 0,0 0 0,0 0-1,0 0 1,0 0 0,-2-2 0,-11-15 1801,8 4-1154,-2-13 5882,8 25-6036,0 0-1,0 0 1,0 0 0,0 0 0,0 0-1,0 0 1,1 1 0,-1-1 0,0 0-1,1 0 1,0 0 0,0-1 0,13-11 1663,4 6-1119,0 1 0,0 1 0,1 1 0,0 0-1,22-2 1,35 5 880,-48 3-1189,-27-1-750,1 0 0,-1 1 1,1-1-1,-1 0 0,1 1 0,-1-1 0,0 1 1,1-1-1,-1 1 0,0 0 0,0 0 1,1-1-1,-1 1 0,0 0 0,0 0 0,0 0 1,0 0-1,0 0 0,0 1 0,0-1 1,-1 0-1,1 0 0,0 1 0,-1-1 0,1 0 1,0 1-1,-1-1 0,0 1 0,1-1 0,-1 0 1,0 1-1,0 2 0,2 7 44,-2 1 0,1 0-1,-2 14 1,0-8-163,0-7 60,0-1 0,-1 1 0,-1-1 0,1 0 0,-2 0 0,1 0 0,-1-1 0,-1 1 0,0-1 0,-7 11 0,-7 15 0,-123 225 0,138-251 25,0 0 0,1 0-1,0 1 1,1-1 0,0 1 0,-1 17-1,2-12-3315,1-3-3566,1-26 2533,0 9 3094,-1 0 0,1 1 0,-1-1-1,0 0 1,0 0 0,-1 0 0,1 1-1,-1-1 1,0 0 0,-2-6 0,-15-4-1001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53 976,'-55'0'9538,"57"0"-7609,122 0 3497,61 0-5572,-171-1-620,0 0-1,0 0 1,0-2 0,14-3 0,22-11-5848,-19 2 1190,-18 7 3602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29 528,'0'-1'364,"0"0"0,0-1 0,0 1 0,0 0 0,0 0 0,0 0 0,0-1 0,0 1 0,0 0 0,-1 0 0,1 0 0,0 0 0,-1 0 0,1 0 0,-1 0 0,0 0 0,1 0 0,-1 0 0,0 0 0,-1-2 0,0 2 473,0 1 0,1-1 0,-1 1 1,0-1-1,0 1 0,0 0 1,0 0-1,0 0 0,0 0 0,-3 0 1,-6 1-265,7-1-147,0 1-1,0 0 1,0 0 0,0 1-1,0-1 1,0 1 0,0 0 0,1 0-1,-1 0 1,1 1 0,0-1-1,-1 1 1,1 0 0,0 0 0,0 0-1,1 0 1,-1 0 0,1 1-1,0-1 1,-4 8 0,-1 0 248,1 1 1,1 1 0,-1-1-1,2 1 1,-4 18-1,0 10-67,3 0-1,0 75 1,5-112-608,0 0 0,1 0 0,-1 0 0,1 0 1,0 0-1,0 0 0,0 0 0,1 0 1,-1-1-1,1 1 0,0-1 0,0 1 0,0-1 1,1 0-1,-1 1 0,1-1 0,0 0 0,-1-1 1,1 1-1,1-1 0,-1 1 0,0-1 0,1 0 1,-1 0-1,1 0 0,-1 0 0,9 1 0,-8-1 3,1-1-1,-1 0 0,1 0 0,-1-1 0,1 1 0,-1-1 0,1 0 0,-1 0 0,1-1 0,0 0 1,-1 1-1,1-1 0,-1-1 0,0 1 0,1-1 0,-1 1 0,0-1 0,0-1 0,0 1 0,0 0 1,0-1-1,-1 0 0,1 0 0,4-4 0,-2-1-1,0 0 0,0 0 0,0 0 0,-1-1 0,-1 1 0,1-1 0,-1-1 0,-1 1 0,0 0 0,0-1 0,-1 0 0,0 1 0,0-1 0,-1 0 0,-1 0 0,0-17 0,1-2 0,-2-30 0,1 55 0,0 0 0,-1 1 0,0-1 0,0 1 0,0 0 0,0-1 0,-1 1 0,1 0 0,-1 0 0,0 0 0,0 0 0,0 0 0,-4-5 0,2 4-143,-1 1 1,1-1-1,-1 1 0,0 0 1,0 0-1,0 0 1,0 0-1,0 1 0,-1 0 1,1 0-1,-10-1 0,-2 1-2641,1 0-1,-29 2 0,15 1-2199,29-1 4774,0-1 0,1 1 0,-1 0 0,0 0-1,1 0 1,-1 0 0,0 0 0,0 0 0,1 0-1,-1 0 1,0 0 0,1 0 0,-1 0 0,0 0 0,0 0-1,1 1 1,-1-1 0,0 0 0,1 1 0,-1-1-1,0 0 1,1 1 0,-1-1 0,1 1 0,-1-1-1,1 1 1,-1-1 0,1 1 0,-1-1 0,1 1-1,-1-1 1,1 1 0,0 0 0,-1-1 0,1 1-1,0 0 1,0-1 0,-1 1 0,1 0 0,0-1-1,0 1 1,0 0 0,0 0 0,0-1 0,0 1-1,0 1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31 672,'-15'-4'1449,"1"1"-1,-1 0 1,0 1 0,-21 1-1,7 0 16766,152-15-18184,-12 16-588,-109 0 571,-2 3 113,0 0-97,0 0-1,-1 0 1,1 0 0,-1 0 0,0 0-1,0 0 1,0-1 0,0 1 0,-1 0-1,1-1 1,-1 1 0,0-1 0,1 1-1,-1-1 1,0 0 0,0 0 0,-1 0-1,1 0 1,0 0 0,-1 0 0,-4 2-1,-7 4 360,-2-1 0,-29 11-1,17-7 275,-98 32 1795,116-40-2348,9-3-105,1 0 0,-1 0 0,1 0 0,-1 0 0,1 0 0,-1 0 0,1 1 0,0-1 0,-1 0 0,1 0 0,-1 0-1,1 0 1,-1 1 0,1-1 0,0 0 0,-1 0 0,1 1 0,-1-1 0,1 0 0,0 1 0,-1-1 0,1 0 0,0 1 0,0-1 0,-1 1 0,1-1 0,0 0-1,0 1 1,-1-1 0,1 1 0,0-1 0,0 1 0,0-1 0,0 1 0,0-1 0,0 0 0,0 2 0,0 0 23,0 12-92,1-12 40,-1 0-1,1-1 0,1 1 0,-1 0 0,0-1 0,0 1 0,0-1 0,1 1 0,-1-1 1,1 0-1,-1 1 0,1-1 0,0 0 0,-1 0 0,1 0 0,0 0 0,3 1 0,41 15-1031,-21-8 540,0 0 1,-1 1-1,35 21 0,-10-5 295,-35-20 164,0 2 0,-1 0 1,0 1-1,21 17 0,-32-24 83,1-1-1,-1 2 0,0-1 1,0 0-1,0 0 0,0 1 1,0-1-1,0 1 1,0 0-1,-1 0 0,0-1 1,1 1-1,-1 0 0,0 0 1,0 0-1,-1 0 1,1 0-1,-1 1 0,1-1 1,-1 0-1,0 0 0,0 0 1,0 0-1,-1 0 1,1 0-1,-1 1 0,0-1 1,0 0-1,0 0 1,-2 4-1,1-3 48,-1-1-1,1 1 1,-1-1 0,0 1 0,0-1-1,-1 0 1,1 0 0,-1 0 0,0 0-1,1-1 1,-1 0 0,-6 3 0,-54 17 640,46-17-559,0 1-59,10-4-65,0 1 1,0-1-1,-1 0 0,1-1 0,-13 1 1,-83-2-3325,104 0 3101,-1 0 0,0 0 0,0 1 0,0-1 0,0-1-1,0 1 1,0 0 0,1 0 0,-1 0 0,0 0 0,0-1 0,0 1 0,0 0 0,1-1 0,-1 1 0,0 0 0,0-1 0,1 1 0,-1-1 0,0 0 0,1 1 0,-1-1 0,0 1 0,1-1 0,-1-1 0,-1-20-8148,2 10 5553,4-4-938,13-4 737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31 864,'3'-3'299,"1"1"-1,-1-1 0,0 1 0,1-1 0,-1 1 0,1 0 0,-1 0 1,1 1-1,0-1 0,0 1 0,0 0 0,0 0 0,5-1 0,56-1 4435,-47 3-3536,-17 0-1094,1 0 0,0 1 1,-1-1-1,1 0 1,-1 1-1,1-1 0,-1 1 1,1-1-1,-1 1 0,1 0 1,-1 0-1,1-1 0,-1 1 1,0 0-1,1 0 0,-1 0 1,0 1-1,0-1 1,0 0-1,0 0 0,0 1 1,0-1-1,0 0 0,-1 1 1,1-1-1,0 1 0,-1-1 1,1 1-1,-1 0 1,1-1-1,-1 1 0,0 2 1,2 7 333,-1 0 0,-1 0 0,-1 20 0,1-13 209,-1-10-418,0 0 1,-1 0-1,0-1 1,0 1-1,0 0 1,-1-1-1,0 1 0,-1-1 1,0 0-1,-5 8 1,-2 4 353,-82 126 5157,90-141-5462,-20 25 1356,19-26-1315,1 0 0,-1 1 0,1 0 0,0 0 0,1 0 1,-1 0-1,1 0 0,-1 0 0,1 0 0,0 1 0,1 0 0,-1-1 1,1 1-1,0 0 0,-1 8 0,19-13-174,44 0-1017,43 0-3466,-35 0-6934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2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76 137 288,'0'-11'672,"-1"1"0,2 0-1,-1 0 1,1 0 0,1 0 0,0 0 0,0 0-1,1 1 1,15-38 19074,-18 56-18095,0-6-403,-2 52 2606,-9 68-3920,4-45 66,-5 29 0,-21 91 0,28-156 0,0-11 0,1-1 0,2 1 0,1 0 0,5 50 0,0-68 0,0-25 0,-1-26 0,-2 11-41,0 20-160,-1-1 0,0 0 1,0 0-1,0 0 0,-1 1 1,-4-16-1,-6-3-4726,7 18 2644,1 1 0,0 0 0,0-1 1,1 0-1,-1 0 0,2 0 0,-2-8 1,3 0-1720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164 104 64,'-1'0'170,"0"0"-1,1 0 1,-1 0-1,0 0 1,0-1-1,0 1 1,0 0 0,0-1-1,0 1 1,1-1-1,-1 1 1,0-1-1,0 1 1,1-1-1,-1 0 1,0 1 0,0-2-1,1 0 476,0 0-1,0 1 1,1-1-1,-1 0 1,1 0 0,-1 0-1,1 0 1,-1 1-1,1-1 1,0 0 0,0 0-1,2-1 1,18-16 1243,-17 16-1875,0 1-1,0 0 0,1 0 1,-1 1-1,1-1 0,-1 1 1,1 0-1,0 0 0,8 0 1,-7 1 23,-1 0 0,1 0 0,-1 0 0,0-1 0,1 0 0,-1 0 0,0-1 1,1 1-1,-1-1 0,7-4 0,-6 4-6,-1 0 0,1 0 0,0 0 0,0 1 0,0 0 0,8-1 0,27-6 222,3 7 2170,-44 18-1085,-1-12-1281,1-1 1,-1 1-1,0 0 0,0-1 1,-1 1-1,1-1 1,-1 1-1,0-1 1,0 0-1,-1 0 0,1 0 1,-5 5-1,-44 49 320,13-18-290,-42 45 63,51-57-153,2 1 1,-27 37 0,24-33-33,25-29 30,1 1 0,-1-1 0,1 1 0,0 0-1,0 0 1,1 0 0,-1 1 0,-4 10 0,7-10 13,0-5-4,1 1 0,0-1 1,-1 1-1,1-1 1,-1 1-1,1-1 1,-1 1-1,1-1 1,-1 0-1,0 1 1,0-1-1,0 0 1,0 0-1,0 0 1,0 0-1,0 0 0,0 0 1,0 0-1,0 0 1,-1 0-1,1 0 1,0 0-1,-1-1 1,-1 1-1,-13 10-24,3-6-43,10-5 91,12-7-2685,37-72-7501,-17 40 6712,-9 17 2084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28 176,'0'0'7529,"-35"0"1190,33 0-8436,0 0 1,0 0-1,0 0 1,0 1-1,0-1 1,0 1-1,0-1 1,0 1-1,0 0 1,0-1-1,0 1 1,0 0-1,1 0 1,-1 0-1,0 1 1,0-1-1,1 0 1,-3 3-1,2-1 105,0 0-1,0 0 1,0 0-1,0 0 1,1 0 0,-1 0-1,1 1 1,0-1-1,0 0 1,0 1-1,0-1 1,0 1 0,1-1-1,0 1 1,0 0-1,0-1 1,1 7 0,21-11 1740,-21 0-2061,1 0 0,-1 0 0,0-1 0,0 1 0,0-1 0,0 1 0,-1-1 0,1 1 0,0-1-1,-1 1 1,1-1 0,-1 1 0,1-1 0,-1 0 0,0 1 0,0-4 0,2-34 701,-2 33-822,-1 5 54,0 0 0,0 0 0,0 1 0,0-1 0,0 0 0,-1 0 0,1 1 0,0-1 0,0 1 0,-1-1 0,1 1 0,0-1 0,-1 1 0,1 0 0,0-1 0,-1 1 0,1 0 0,-1 0 0,1 0 0,-3 1 0,1-2 0,-1 1 0,0 0 0,1 0 0,-1 1 0,0-1 0,1 1 0,-1-1 0,-4 3 0,-1 11 0,2-3 0,-3 2 0,11-12 0,-1-1 0,1 1 0,-1-1 0,1 1 0,-1-1 0,1 1 0,-1-1 0,1 0 0,-1 1 0,1-1 0,0 0 0,-1 1 0,1-1 0,0 0 0,-1 0 0,1 0 0,0 0 0,0 1 0,-1-1 0,1 0 0,0 0 0,-1 0 0,1 0 0,0-1 0,-1 1 0,1 0 0,1 0 0,-1 0 0,4 0 0,1 1 0,-1-1 0,1 0 0,-1-1 0,1 1 0,-1-1 0,0 0 0,1-1 0,-1 1 0,0-1 0,0 0 0,0 0 0,0 0 0,8-6 0,-1 0 0,-10 7 0,-1 1 0,0-1 0,0 0 0,0 1 0,0-1 0,0 0 0,0 1 0,0-1 0,0 0 0,0 0 0,-1 0 0,1 0 0,0 0 0,0 0 0,-1 0 0,1 0 0,-1 0 0,1-1 0,-1 1 0,1 0 0,-1 0 0,0 0 0,1-1 0,-1 1 0,0 0 0,0 0 0,0 0 0,0-1 0,0-1 0,-2 2 0,1 0 0,0 0 0,0 0 0,-1 1 0,1-1 0,0 0 0,-1 0 0,1 1 0,-1-1 0,1 1 0,0-1 0,-1 1 0,0 0 0,1-1 0,-1 1 0,1 0 0,-1 0 0,1 0 0,-1 0 0,1 0 0,-3 1 0,0-1 0,-1 0 0,0 0 0,0 0 0,0 1 0,0 0 0,-6 2 0,10-2 0,0-1 0,0 1 0,0 0 0,0 0 0,1 0 0,-1 0 0,0 0 0,1 0 0,-1 0 0,0 0 0,1 0 0,0 0 0,-1 0 0,1 0 0,-1 0 0,1 2 0,-6 11 0,5-14-32,-10 9 105,12-9-80,-1 0 1,0 0-1,0 0 0,0 0 0,0-1 0,1 1 0,-1 0 0,0 0 1,0 0-1,0 0 0,1 0 0,-1 0 0,0 0 0,0 0 1,0 0-1,1 0 0,-1 0 0,0 0 0,0 0 0,0 0 1,1 0-1,-1 0 0,0 0 0,0 0 0,0 0 0,1 1 0,-1-1 1,0 0-1,0 0 0,0 0 0,1 0 0,-1 0 0,0 0 1,0 1-1,0-1 0,0 0 0,0 0 0,0 0 0,1 0 0,-1 1 1,0-1-1,0 0 0,0 0 0,0 0 0,0 1 0,0-1 1,0 0-1,0 0 0,0 0 0,0 1 0,0-1 0,0 0 1,0 0-1,0 0 0,0 1 0,0-1 0,0 0 0,0 0 0,0 0 1,0 1-1,0-1 0,0 0 0,0 0 0,-1 0 0,1 1 1,0-1-1,0 0 0,1 0-466,1 0 0,-1 0 1,1 0-1,-1-1 0,1 1 0,-1-1 0,0 1 1,1-1-1,-1 1 0,0-1 0,1 0 1,-1 1-1,0-1 0,0 0 0,1 0 1,-1 0-1,0 0 0,0 0 0,0 0 0,0-1 1,-1 1-1,1 0 0,0 0 0,0-1 1,-1 1-1,2-3 0,11-16-8084,1 7 3427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408 135 64,'0'-82'1350,"0"82"-1334,0-1 0,0 1 0,-1-1 0,1 0 0,0 1 0,0-1 0,0 1 0,-1-1 0,1 0 0,0 1 0,0-1 0,-1 1 0,1-1 0,0 1 0,-1-1 0,1 1 0,-1-1 0,1 1 0,-1 0 0,1-1 0,-1 1 0,0-1 3,1 1 0,-1-1 0,0 1 0,1-1 0,-1 0 0,1 1 0,-1-1 0,1 0 1,-1 1-1,1-1 0,-1 0 0,1 1 0,0-1 0,0 0 0,-1 0 0,1 1 0,0-1 0,0 0 0,0 0 0,0 0 0,-1-1 0,1 1 25,0 0 1,0 0-1,0 0 0,0 0 0,0 0 1,0 0-1,0-1 0,0 1 1,1 0-1,-1 0 0,0 0 0,1 0 1,-1 0-1,1 0 0,-1 0 1,1 0-1,-1 0 0,1 0 0,1-1 1,19 0 2045,-8 2-677,-12 1-1274,0 0 0,-1 0 0,1 1 0,0-1 0,-1 0 1,1 0-1,-1 1 0,0-1 0,1 0 0,-1 1 0,0-1 1,0 0-1,0 1 0,0-1 0,0 1 0,0-1 0,0 2 1,-4 34 1703,-9-12-836,-1-1 0,-17 25 0,23-37-733,-86 115 1297,-3 5-1141,-34 68-454,89-110-752,38-72 207,4-6-5465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16 192,'30'-16'2681,"-29"37"-1375,-1-13-1022,1 0 0,-1 0-1,0 1 1,-1-1 0,0 0-1,-1 0 1,1 0-1,-1 0 1,-1 0 0,-5 11-1,-176 284 3322,-83 97-2904,246-377-742,16-18-3,1 1 1,-1-1-1,1 0 1,-5 10 0,5-7-240,-11 16-3,15-23 96,-1-1-1,0 1 0,0 0 1,1-1-1,-1 1 0,0-1 1,0 0-1,0 1 0,0-1 1,0 0-1,0 1 0,0-1 0,1 0 1,-1 0-1,0 0 0,-1 0 1,-9-23-3940,9 3 2724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48 139 912,'-2'0'368,"1"-1"0,-1 1 0,0 0 0,0 0 0,1 0 0,-1 0 0,0 0 0,1 1 0,-1-1 0,0 0 0,1 1 0,-1 0 0,1-1 0,-1 1 0,0 0 0,1-1 0,0 1 0,-1 0 0,1 0 0,-1 0 0,1 0 0,0 1 0,0-1 0,0 0 0,0 0 0,0 1 0,0-1 0,0 1 0,0-1 0,0 1 0,1-1 0,-1 1 0,0-1 0,1 1 0,-1 0 0,1-1 0,0 1 0,0 0 0,0-1 0,0 1 0,0 0 0,0 0 0,0 2 0,1-3-306,-1 0 1,1-1 0,-1 1-1,0-1 1,1 1-1,-1 0 1,1-1-1,-1 1 1,1-1 0,0 1-1,-1-1 1,1 0-1,-1 1 1,1-1 0,0 0-1,-1 1 1,1-1-1,0 0 1,-1 0-1,1 0 1,0 1 0,0-1-1,-1 0 1,1 0-1,0 0 1,0 0-1,-1 0 1,2-1 0,31 1 102,-22 0-104,-1-1-109,-1-1 0,1 1 0,0-2 0,0 1 0,-1-1 0,1-1 0,-1 0 0,0 0 0,0-1 0,-1 0 0,1 0 0,-1-1-1,0 0 1,-1-1 0,1 0 0,-1 0 0,-1 0 0,1-1 0,-1 0 0,-1 0 0,6-10 0,-10 17 219,0-1-1,-1 0 0,1 0 1,0 0-1,-1 0 0,1 0 0,-1 0 1,0 0-1,1 0 0,-1 0 1,0 0-1,0 0 0,0 0 1,0 0-1,-1 0 0,1 0 0,-1 0 1,1 0-1,-1 0 0,0 1 1,1-1-1,-1 0 0,0 0 1,0 0-1,0 1 0,-1-1 1,1 1-1,0-1 0,-1 1 0,1-1 1,-1 1-1,1 0 0,-1-1 1,1 1-1,-1 0 0,0 0 1,0 0-1,1 1 0,-1-1 0,0 0 1,0 1-1,-3-1 0,0-1 187,0 1-1,0 0 1,0 1-1,-1-1 1,1 1-1,0 0 1,0 0-1,0 1 1,0 0 0,0-1-1,0 2 1,0-1-1,0 1 1,0-1-1,-8 5 1,7-2-320,1 0 0,0 0 0,0 1 0,1-1 0,-1 1 0,1 0 0,0 0 0,0 1 0,1-1 0,0 1 0,0 0 0,0 0 0,0 0 0,1 0 0,0 0 0,0 0 0,1 1 0,0-1 0,0 1 1,0-1-1,1 1 0,0-1 0,0 1 0,1-1 0,0 1 0,0-1 0,0 0 0,1 1 0,0-1 0,0 0 0,0 0 0,1 0 0,0 0 0,0 0 0,1-1 0,0 0 0,0 1 0,0-1 0,0-1 0,1 1 1,0 0-1,0-1 0,5 4 0,-3-5-260,-1-1 0,1 0 0,0 1 0,-1-2 0,1 1 0,0-1 0,0 0 0,0-1 0,0 1 0,0-2 0,1 1 0,8-2 0,13 1-2422,-25 1 1978,0 0-1,-1-1 1,1 1 0,0-1 0,-1 1 0,1-1-1,-1 0 1,1-1 0,-1 1 0,0-1-1,1 1 1,-1-1 0,0 0 0,0 0 0,0 0-1,0-1 1,4-4 0,1-2-1720,-1-1 0,-1 0 0,0 0 0,7-14 0,-12 21 2171,7-13-1192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28 816,'1'-8'436,"-10"-11"11267,9 98-1927,0 0-6906,0 0-6377,0-2-5851,4-102-1153,3 9 9439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1265,'4'-33'5090,"-9"-1"17672,-10 37-19187,11 1-3570,1-1 1,-1 1-1,1 0 0,0-1 0,0 1 0,1 1 0,-1-1 0,1 0 0,0 1 1,0-1-1,0 1 0,0 0 0,1-1 0,0 1 0,-1 7 0,0 11-9,0-1-1,2 27 1,0-26 10,1-15 22,-1-1-1,1 0 1,0 1-1,1-1 1,0 0-1,0 0 1,1 0 0,-1 0-1,1-1 1,8 13-1,-9-15-210,1-1-1,-1 1 0,1-1 1,0 0-1,-1 0 0,1 0 1,1-1-1,-1 1 0,0-1 1,1 1-1,-1-1 0,1 0 1,0 0-1,-1-1 0,1 1 1,0-1-1,0 0 0,0 0 1,0 0-1,9 0 0,0-1-1592,42 0-6845,-19 0-2634,-33-1 8357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7 640,'-22'0'4540,"36"0"-225,37 0-1922,19-7-878,-78 23-183,-3-5-759,0-1 0,0 0 0,-14 9-1,2 3 341,23-21-833,4 26-8,-3-25-74,0-1 0,0 0-1,0 1 1,0-1 0,1 0 0,-1 0 0,0 0 0,1 0-1,-1 0 1,1 0 0,-1 0 0,1 0 0,0 0 0,2 0-1,15 10-4,-1 4 99,-13-11-12,0 0-1,0 0 1,-1 1-1,1-1 1,6 10-1,-10-13-64,-1 1-1,1-1 0,0 0 0,-1 1 0,1-1 1,-1 0-1,0 1 0,1-1 0,-1 1 1,0-1-1,0 0 0,0 1 0,0-1 0,0 1 1,0-1-1,0 1 0,-1-1 0,1 0 1,0 1-1,-1-1 0,1 0 0,-1 1 0,0-1 1,1 0-1,-1 0 0,0 1 0,0-1 1,0 0-1,0 0 0,1 0 0,-3 1 0,-3 3 61,0 0-1,0 0 0,-1 0 0,1-1 1,-1 0-1,0-1 0,-1 0 0,1 0 0,0 0 1,-1-1-1,0 0 0,1 0 0,-1-1 1,0 0-1,0-1 0,-11 0 0,17 0-863,6-17-9956,-1 13 10010,0 0 0,0 1 0,0-1 0,0 0 0,0 1 0,8-5 0,10-8-1114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8 368,'0'-1'169,"0"1"-1,-1-1 1,1 1 0,0-1-1,-1 1 1,1 0-1,0-1 1,-1 1-1,1-1 1,-1 1 0,1 0-1,0-1 1,-1 1-1,1 0 1,-1 0 0,1-1-1,-1 1 1,1 0-1,-1 0 1,1 0 0,-1 0-1,1 0 1,-1 0-1,0-1 1,1 1-1,-1 0 1,1 1 0,-1-1-1,-24-1 9368,47 1-8666,-15 1-886,0-1 1,0 1-1,0 0 0,0 0 0,12 4 0,-18-5 47,0 0 0,0 1 0,0-1 0,0 1-1,0-1 1,0 1 0,0-1 0,0 1 0,0-1 0,0 1-1,0 0 1,0 0 0,-1-1 0,1 1 0,0 0 0,0 0-1,-1 0 1,1 0 0,0 0 0,-1 0 0,1 0 0,-1 0-1,0 0 1,1 0 0,-1 0 0,0 0 0,1 0 0,-1 0-1,0 1 1,0-1 0,0 0 0,0 0 0,0 0 0,0 0-1,-1 0 1,1 1 0,0-1 0,0 0 0,-1 0-1,1 0 1,-1 0 0,1 0 0,-1 0 0,1 0 0,-2 2-1,-6 5 435,0 0 0,0 0 0,0-1 0,-1 0 0,0 0 0,-1-1-1,-13 7 1,7-3 245,5-5-340,10-5-358,0 0-1,0 0 1,0 0 0,0 1 0,0-1-1,0 0 1,0 1 0,0-1 0,0 1-1,0-1 1,1 1 0,-1-1 0,0 1 0,0-1-1,0 1 1,1 0 0,-1-1 0,0 1-1,1 0 1,-1 0 0,1 0 0,-1 0-1,1-1 1,-1 1 0,1 0 0,-1 0-1,1 2 1,1-2-35,1 0 0,0 1 0,-1-1 0,1 0 0,0 0 0,0 0 0,0-1 1,0 1-1,0 0 0,0-1 0,0 1 0,0-1 0,0 0 0,0 0 0,0 1 0,0-1 0,0-1 0,1 1 0,-1 0 0,0 0 0,3-2 0,23 3-320,-26-1 342,-1 1 0,0-1 0,1 1 0,-1 0 0,1 0 0,-1 0 0,0 0 0,0 0 0,0 0 0,1 0 0,-1 0 0,0 0 0,0 1 0,-1-1 0,1 0 0,0 0 0,0 1 0,-1-1 0,1 1 0,0-1 0,-1 1 1,0-1-1,1 1 0,-1-1 0,0 1 0,0 0 0,0-1 0,0 1 0,0-1 0,0 1 0,0-1 0,0 1 0,-1-1 0,1 1 0,0-1 0,-1 1 0,0-1 0,1 1 0,-1-1 0,0 1 0,0-1 0,0 0 0,1 0 0,-2 1 0,1-1 0,-1 1 0,-13 11 11,3-2-8,1-1-1,-1-1 0,-1 0 0,0 0 1,0-2-1,-26 12 0,10-17-1509,19-2-2747,11-11-4802,-1 10 8898,0 0-1,0 1 0,1-1 1,-1 0-1,0 1 0,0-1 1,0 0-1,1 1 0,-1-1 1,0 0-1,1 1 0,-1-1 1,0 0-1,1 1 0,-1-1 1,1 1-1,-1-1 0,2 0 1,8-10-1530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55 528,'-4'-11'2707,"4"11"-2496,0-1 1,-1 0-1,1 1 1,0-1-1,-1 0 0,1 1 1,0-1-1,0 0 1,-1 1-1,1-1 0,0 0 1,0 0-1,0 1 1,0-1-1,0 0 0,0 1 1,0-1-1,0 0 1,0 0-1,1 1 0,-1-1 1,0 0-1,0 1 1,1-1-1,-1 0 1,0 1-1,1-1 0,-1 0 1,1 1-1,-1-1 1,0 1-1,1-1 0,-1 1 1,2-2-1,0 0 223,0 1-1,1-1 1,-1 0-1,0 1 1,1-1-1,-1 1 1,1-1 0,-1 1-1,1 0 1,0 0-1,0 1 1,-1-1-1,1 0 1,3 1-1,15-1 5537,-20 5-5302,0 0 1,0 0-1,0 1 1,-1-1 0,1 0-1,-1 1 1,0-1 0,-1 6-1,1-4-77,-1 7-293,-1 1-1,0-1 1,-1 0 0,0 0 0,-1 0-1,-9 19 1,7-16-257,0 0 1,1 1-1,-3 19 0,1 7-270,-4 31 61,8-24-7140,-23-124-15662,17 63 21697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52 224,'-1'-1'233,"0"-1"-1,0 1 0,0 0 1,-1 0-1,1 0 1,-1 0-1,1 0 0,-1 0 1,1 0-1,-1 0 1,-12-3 10785,32 4-8185,3 0 741,35 1 3350,0 4-4344,-41-3-2457,0 0 1,1-2 0,-1 0-1,16-2 1,28-6-4592,-58 7 4152,0 1 0,0 0 1,0-1-1,0 1 0,0 0 0,-1-1 1,1 1-1,0-1 0,0 1 0,-1-1 1,1 1-1,0-1 0,-1 0 1,1 1-1,0-1 0,-1 0 0,1 0 1,0-1-1193,0 0 1,0 0 0,0 0-1,-1 0 1,1 0 0,-1 0-1,1 0 1,-1 0 0,0 0 0,0-3-1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1072,'1'0'19776,"-2"24"-13410,1-13-5803,-1-1-1,0 1 1,-5 19-1,2-15-277,0 0 0,-4 27 0,-1 6-155,7-27-2155,30-28-19783,-17-3 21563,17-13-3538,-16 12 2524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66 512,'-2'-12'2117,"-7"-3"7388,9 14-9098,-1 1 0,1 0-1,-1-1 1,1 1 0,-1 0 0,1 0 0,-1-1-1,1 1 1,-1 0 0,0 0 0,1 0-1,-1 0 1,1 0 0,-1-1 0,0 1 0,1 0-1,-1 1 1,1-1 0,-1 0 0,0 0-1,1 0 1,-1 0 0,1 0 0,-2 1 0,-10 9 2842,7-4-2150,0 0 0,1 0 1,0 0-1,0 1 0,-5 12 0,5-9-1010,2-1-1,0 1 0,0 0 1,1 0-1,0 0 1,0 17-1,2-26-88,-1-1 1,0 1-1,0-1 0,0 1 1,0-1-1,1 0 1,-1 1-1,0-1 0,0 1 1,1-1-1,-1 1 0,0-1 1,1 0-1,-1 1 0,1-1 1,-1 0-1,1 1 0,-1-1 1,0 0-1,1 1 1,-1-1-1,1 0 0,-1 0 1,1 0-1,-1 1 0,1-1 1,0 0-1,25 3-576,24-5-798,-41 0 1396,0 1 0,-1-2 0,1 1 0,0-1 0,-1-1 0,1 1 0,-1-2 0,0 1 0,0-1-1,-1 0 1,11-9 0,-15 11 81,0 1 1,-1-1-1,1 0 0,-1 1 0,0-1 1,0 0-1,0-1 0,0 1 0,-1 0 0,1 0 1,-1-1-1,0 1 0,1-6 0,-1 6-91,-1 0-1,0 0 1,-1 0 0,1 0-1,0 1 1,-1-1-1,0 0 1,1 0 0,-1 1-1,0-1 1,-1 0-1,1 1 1,0-1-1,-1 1 1,1 0 0,-1-1-1,0 1 1,0 0-1,-3-3 1,1 1 67,0 0 0,-1 1 0,1 0 0,-1 0 0,0 0 0,0 0 0,0 1 0,0 0 0,0 0 0,0 0 0,-11-2 0,-29-1-2714,14 5-6259,29 0 7648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7 768,'3'-1'791,"0"0"0,0 0 0,0 0 0,0 0 0,0 1 0,0-1 0,0 1 0,0 0 0,0 0 0,0 0 0,0 0 0,0 0 0,0 1 0,0-1 0,0 1 0,0 0 0,0 0 0,0 0 0,-1 0 0,1 1 0,0-1 0,3 3 0,2 5 1660,0 0 1,-1 1-1,8 12 1,-10-13-1718,0-1 0,-1 1 0,-1-1 0,5 17 0,-6-20-719,-1 0 0,0 1 0,0-1 0,-1 0 0,1 1 0,-1-1 0,-1 1 0,1-1 0,-1 0 0,0 1 0,0-1 0,0 0 0,-1 0 0,1 0 0,-1 0 0,-1 0 0,1 0 0,-1 0 0,0 0 0,0-1 0,-4 5 0,-6 6-174,-10 9-6319,20-22 5215,0-1 0,0 0 0,1 0 0,-1 0 0,0 0 1,0 0-1,0-1 0,0 0 0,0 1 0,0-1 1,-3 0-1,-6 0-3454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56.xml"/><Relationship Id="rId769" Type="http://schemas.openxmlformats.org/officeDocument/2006/relationships/image" Target="../media/image351.png"/><Relationship Id="rId21" Type="http://schemas.openxmlformats.org/officeDocument/2006/relationships/customXml" Target="../ink/ink10.xml"/><Relationship Id="rId324" Type="http://schemas.openxmlformats.org/officeDocument/2006/relationships/image" Target="../media/image149.png"/><Relationship Id="rId531" Type="http://schemas.openxmlformats.org/officeDocument/2006/relationships/customXml" Target="../ink/ink286.xml"/><Relationship Id="rId629" Type="http://schemas.openxmlformats.org/officeDocument/2006/relationships/customXml" Target="../ink/ink335.xml"/><Relationship Id="rId170" Type="http://schemas.openxmlformats.org/officeDocument/2006/relationships/image" Target="../media/image85.png"/><Relationship Id="rId268" Type="http://schemas.openxmlformats.org/officeDocument/2006/relationships/image" Target="../media/image121.png"/><Relationship Id="rId475" Type="http://schemas.openxmlformats.org/officeDocument/2006/relationships/customXml" Target="../ink/ink258.xml"/><Relationship Id="rId682" Type="http://schemas.openxmlformats.org/officeDocument/2006/relationships/image" Target="../media/image320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80.xml"/><Relationship Id="rId542" Type="http://schemas.openxmlformats.org/officeDocument/2006/relationships/image" Target="../media/image250.png"/><Relationship Id="rId181" Type="http://schemas.openxmlformats.org/officeDocument/2006/relationships/customXml" Target="../ink/ink90.xml"/><Relationship Id="rId402" Type="http://schemas.openxmlformats.org/officeDocument/2006/relationships/image" Target="../media/image180.png"/><Relationship Id="rId279" Type="http://schemas.openxmlformats.org/officeDocument/2006/relationships/customXml" Target="../ink/ink152.xml"/><Relationship Id="rId486" Type="http://schemas.openxmlformats.org/officeDocument/2006/relationships/image" Target="../media/image222.png"/><Relationship Id="rId693" Type="http://schemas.openxmlformats.org/officeDocument/2006/relationships/customXml" Target="../ink/ink367.xml"/><Relationship Id="rId707" Type="http://schemas.openxmlformats.org/officeDocument/2006/relationships/customXml" Target="../ink/ink374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60.png"/><Relationship Id="rId553" Type="http://schemas.openxmlformats.org/officeDocument/2006/relationships/customXml" Target="../ink/ink297.xml"/><Relationship Id="rId760" Type="http://schemas.openxmlformats.org/officeDocument/2006/relationships/customXml" Target="../ink/ink413.xml"/><Relationship Id="rId192" Type="http://schemas.openxmlformats.org/officeDocument/2006/relationships/image" Target="../media/image96.png"/><Relationship Id="rId206" Type="http://schemas.openxmlformats.org/officeDocument/2006/relationships/customXml" Target="../ink/ink106.xml"/><Relationship Id="rId413" Type="http://schemas.openxmlformats.org/officeDocument/2006/relationships/customXml" Target="../ink/ink227.xml"/><Relationship Id="rId497" Type="http://schemas.openxmlformats.org/officeDocument/2006/relationships/customXml" Target="../ink/ink269.xml"/><Relationship Id="rId620" Type="http://schemas.openxmlformats.org/officeDocument/2006/relationships/image" Target="../media/image289.png"/><Relationship Id="rId718" Type="http://schemas.openxmlformats.org/officeDocument/2006/relationships/customXml" Target="../ink/ink383.xml"/><Relationship Id="rId357" Type="http://schemas.openxmlformats.org/officeDocument/2006/relationships/customXml" Target="../ink/ink191.xml"/><Relationship Id="rId54" Type="http://schemas.openxmlformats.org/officeDocument/2006/relationships/image" Target="../media/image27.png"/><Relationship Id="rId217" Type="http://schemas.openxmlformats.org/officeDocument/2006/relationships/customXml" Target="../ink/ink117.xml"/><Relationship Id="rId564" Type="http://schemas.openxmlformats.org/officeDocument/2006/relationships/image" Target="../media/image261.png"/><Relationship Id="rId771" Type="http://schemas.openxmlformats.org/officeDocument/2006/relationships/customXml" Target="../ink/ink419.xml"/><Relationship Id="rId424" Type="http://schemas.openxmlformats.org/officeDocument/2006/relationships/image" Target="../media/image191.png"/><Relationship Id="rId631" Type="http://schemas.openxmlformats.org/officeDocument/2006/relationships/customXml" Target="../ink/ink336.xml"/><Relationship Id="rId729" Type="http://schemas.openxmlformats.org/officeDocument/2006/relationships/customXml" Target="../ink/ink394.xml"/><Relationship Id="rId270" Type="http://schemas.openxmlformats.org/officeDocument/2006/relationships/image" Target="../media/image122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71.png"/><Relationship Id="rId575" Type="http://schemas.openxmlformats.org/officeDocument/2006/relationships/customXml" Target="../ink/ink308.xml"/><Relationship Id="rId782" Type="http://schemas.openxmlformats.org/officeDocument/2006/relationships/customXml" Target="../ink/ink430.xml"/><Relationship Id="rId228" Type="http://schemas.openxmlformats.org/officeDocument/2006/relationships/image" Target="../media/image101.png"/><Relationship Id="rId435" Type="http://schemas.openxmlformats.org/officeDocument/2006/relationships/customXml" Target="../ink/ink238.xml"/><Relationship Id="rId642" Type="http://schemas.openxmlformats.org/officeDocument/2006/relationships/image" Target="../media/image300.png"/><Relationship Id="rId281" Type="http://schemas.openxmlformats.org/officeDocument/2006/relationships/customXml" Target="../ink/ink153.xml"/><Relationship Id="rId502" Type="http://schemas.openxmlformats.org/officeDocument/2006/relationships/image" Target="../media/image230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202.xml"/><Relationship Id="rId586" Type="http://schemas.openxmlformats.org/officeDocument/2006/relationships/image" Target="../media/image272.png"/><Relationship Id="rId793" Type="http://schemas.openxmlformats.org/officeDocument/2006/relationships/customXml" Target="../ink/ink441.xml"/><Relationship Id="rId807" Type="http://schemas.openxmlformats.org/officeDocument/2006/relationships/image" Target="../media/image353.png"/><Relationship Id="rId7" Type="http://schemas.openxmlformats.org/officeDocument/2006/relationships/customXml" Target="../ink/ink3.xml"/><Relationship Id="rId239" Type="http://schemas.openxmlformats.org/officeDocument/2006/relationships/customXml" Target="../ink/ink132.xml"/><Relationship Id="rId446" Type="http://schemas.openxmlformats.org/officeDocument/2006/relationships/image" Target="../media/image202.png"/><Relationship Id="rId653" Type="http://schemas.openxmlformats.org/officeDocument/2006/relationships/customXml" Target="../ink/ink347.xml"/><Relationship Id="rId292" Type="http://schemas.openxmlformats.org/officeDocument/2006/relationships/image" Target="../media/image133.png"/><Relationship Id="rId306" Type="http://schemas.openxmlformats.org/officeDocument/2006/relationships/image" Target="../media/image140.png"/><Relationship Id="rId87" Type="http://schemas.openxmlformats.org/officeDocument/2006/relationships/customXml" Target="../ink/ink43.xml"/><Relationship Id="rId513" Type="http://schemas.openxmlformats.org/officeDocument/2006/relationships/customXml" Target="../ink/ink277.xml"/><Relationship Id="rId597" Type="http://schemas.openxmlformats.org/officeDocument/2006/relationships/customXml" Target="../ink/ink319.xml"/><Relationship Id="rId720" Type="http://schemas.openxmlformats.org/officeDocument/2006/relationships/customXml" Target="../ink/ink385.xml"/><Relationship Id="rId818" Type="http://schemas.openxmlformats.org/officeDocument/2006/relationships/customXml" Target="../ink/ink459.xml"/><Relationship Id="rId152" Type="http://schemas.openxmlformats.org/officeDocument/2006/relationships/image" Target="../media/image76.png"/><Relationship Id="rId457" Type="http://schemas.openxmlformats.org/officeDocument/2006/relationships/customXml" Target="../ink/ink249.xml"/><Relationship Id="rId664" Type="http://schemas.openxmlformats.org/officeDocument/2006/relationships/image" Target="../media/image311.png"/><Relationship Id="rId14" Type="http://schemas.openxmlformats.org/officeDocument/2006/relationships/image" Target="../media/image7.png"/><Relationship Id="rId317" Type="http://schemas.openxmlformats.org/officeDocument/2006/relationships/customXml" Target="../ink/ink171.xml"/><Relationship Id="rId524" Type="http://schemas.openxmlformats.org/officeDocument/2006/relationships/image" Target="../media/image241.png"/><Relationship Id="rId731" Type="http://schemas.openxmlformats.org/officeDocument/2006/relationships/customXml" Target="../ink/ink396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72.png"/><Relationship Id="rId829" Type="http://schemas.openxmlformats.org/officeDocument/2006/relationships/image" Target="../media/image364.png"/><Relationship Id="rId230" Type="http://schemas.openxmlformats.org/officeDocument/2006/relationships/image" Target="../media/image102.png"/><Relationship Id="rId468" Type="http://schemas.openxmlformats.org/officeDocument/2006/relationships/image" Target="../media/image213.png"/><Relationship Id="rId675" Type="http://schemas.openxmlformats.org/officeDocument/2006/relationships/customXml" Target="../ink/ink358.xml"/><Relationship Id="rId25" Type="http://schemas.openxmlformats.org/officeDocument/2006/relationships/customXml" Target="../ink/ink12.xml"/><Relationship Id="rId328" Type="http://schemas.openxmlformats.org/officeDocument/2006/relationships/image" Target="../media/image151.png"/><Relationship Id="rId535" Type="http://schemas.openxmlformats.org/officeDocument/2006/relationships/customXml" Target="../ink/ink288.xml"/><Relationship Id="rId742" Type="http://schemas.openxmlformats.org/officeDocument/2006/relationships/customXml" Target="../ink/ink404.xml"/><Relationship Id="rId174" Type="http://schemas.openxmlformats.org/officeDocument/2006/relationships/image" Target="../media/image87.png"/><Relationship Id="rId381" Type="http://schemas.openxmlformats.org/officeDocument/2006/relationships/customXml" Target="../ink/ink204.xml"/><Relationship Id="rId602" Type="http://schemas.openxmlformats.org/officeDocument/2006/relationships/image" Target="../media/image280.png"/><Relationship Id="rId241" Type="http://schemas.openxmlformats.org/officeDocument/2006/relationships/customXml" Target="../ink/ink133.xml"/><Relationship Id="rId479" Type="http://schemas.openxmlformats.org/officeDocument/2006/relationships/customXml" Target="../ink/ink260.xml"/><Relationship Id="rId686" Type="http://schemas.openxmlformats.org/officeDocument/2006/relationships/image" Target="../media/image322.png"/><Relationship Id="rId36" Type="http://schemas.openxmlformats.org/officeDocument/2006/relationships/image" Target="../media/image18.png"/><Relationship Id="rId339" Type="http://schemas.openxmlformats.org/officeDocument/2006/relationships/customXml" Target="../ink/ink182.xml"/><Relationship Id="rId546" Type="http://schemas.openxmlformats.org/officeDocument/2006/relationships/image" Target="../media/image252.png"/><Relationship Id="rId753" Type="http://schemas.openxmlformats.org/officeDocument/2006/relationships/image" Target="../media/image343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182.png"/><Relationship Id="rId392" Type="http://schemas.openxmlformats.org/officeDocument/2006/relationships/customXml" Target="../ink/ink215.xml"/><Relationship Id="rId613" Type="http://schemas.openxmlformats.org/officeDocument/2006/relationships/customXml" Target="../ink/ink327.xml"/><Relationship Id="rId697" Type="http://schemas.openxmlformats.org/officeDocument/2006/relationships/customXml" Target="../ink/ink369.xml"/><Relationship Id="rId820" Type="http://schemas.openxmlformats.org/officeDocument/2006/relationships/customXml" Target="../ink/ink460.xml"/><Relationship Id="rId252" Type="http://schemas.openxmlformats.org/officeDocument/2006/relationships/image" Target="../media/image113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99.xml"/><Relationship Id="rId764" Type="http://schemas.openxmlformats.org/officeDocument/2006/relationships/customXml" Target="../ink/ink415.xml"/><Relationship Id="rId196" Type="http://schemas.openxmlformats.org/officeDocument/2006/relationships/image" Target="../media/image98.png"/><Relationship Id="rId417" Type="http://schemas.openxmlformats.org/officeDocument/2006/relationships/customXml" Target="../ink/ink229.xml"/><Relationship Id="rId624" Type="http://schemas.openxmlformats.org/officeDocument/2006/relationships/image" Target="../media/image291.png"/><Relationship Id="rId263" Type="http://schemas.openxmlformats.org/officeDocument/2006/relationships/customXml" Target="../ink/ink144.xml"/><Relationship Id="rId470" Type="http://schemas.openxmlformats.org/officeDocument/2006/relationships/image" Target="../media/image214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52.png"/><Relationship Id="rId568" Type="http://schemas.openxmlformats.org/officeDocument/2006/relationships/image" Target="../media/image263.png"/><Relationship Id="rId775" Type="http://schemas.openxmlformats.org/officeDocument/2006/relationships/customXml" Target="../ink/ink423.xml"/><Relationship Id="rId428" Type="http://schemas.openxmlformats.org/officeDocument/2006/relationships/image" Target="../media/image193.png"/><Relationship Id="rId635" Type="http://schemas.openxmlformats.org/officeDocument/2006/relationships/customXml" Target="../ink/ink338.xml"/><Relationship Id="rId274" Type="http://schemas.openxmlformats.org/officeDocument/2006/relationships/image" Target="../media/image124.png"/><Relationship Id="rId481" Type="http://schemas.openxmlformats.org/officeDocument/2006/relationships/customXml" Target="../ink/ink261.xml"/><Relationship Id="rId702" Type="http://schemas.openxmlformats.org/officeDocument/2006/relationships/image" Target="../media/image330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310.xml"/><Relationship Id="rId786" Type="http://schemas.openxmlformats.org/officeDocument/2006/relationships/customXml" Target="../ink/ink434.xml"/><Relationship Id="rId341" Type="http://schemas.openxmlformats.org/officeDocument/2006/relationships/customXml" Target="../ink/ink183.xml"/><Relationship Id="rId439" Type="http://schemas.openxmlformats.org/officeDocument/2006/relationships/customXml" Target="../ink/ink240.xml"/><Relationship Id="rId646" Type="http://schemas.openxmlformats.org/officeDocument/2006/relationships/image" Target="../media/image302.png"/><Relationship Id="rId201" Type="http://schemas.openxmlformats.org/officeDocument/2006/relationships/customXml" Target="../ink/ink101.xml"/><Relationship Id="rId285" Type="http://schemas.openxmlformats.org/officeDocument/2006/relationships/customXml" Target="../ink/ink155.xml"/><Relationship Id="rId506" Type="http://schemas.openxmlformats.org/officeDocument/2006/relationships/image" Target="../media/image232.png"/><Relationship Id="rId492" Type="http://schemas.openxmlformats.org/officeDocument/2006/relationships/image" Target="../media/image225.png"/><Relationship Id="rId713" Type="http://schemas.openxmlformats.org/officeDocument/2006/relationships/customXml" Target="../ink/ink378.xml"/><Relationship Id="rId797" Type="http://schemas.openxmlformats.org/officeDocument/2006/relationships/customXml" Target="../ink/ink445.xml"/><Relationship Id="rId145" Type="http://schemas.openxmlformats.org/officeDocument/2006/relationships/customXml" Target="../ink/ink72.xml"/><Relationship Id="rId352" Type="http://schemas.openxmlformats.org/officeDocument/2006/relationships/image" Target="../media/image163.png"/><Relationship Id="rId212" Type="http://schemas.openxmlformats.org/officeDocument/2006/relationships/customXml" Target="../ink/ink112.xml"/><Relationship Id="rId657" Type="http://schemas.openxmlformats.org/officeDocument/2006/relationships/customXml" Target="../ink/ink349.xml"/><Relationship Id="rId296" Type="http://schemas.openxmlformats.org/officeDocument/2006/relationships/image" Target="../media/image135.png"/><Relationship Id="rId517" Type="http://schemas.openxmlformats.org/officeDocument/2006/relationships/customXml" Target="../ink/ink279.xml"/><Relationship Id="rId724" Type="http://schemas.openxmlformats.org/officeDocument/2006/relationships/customXml" Target="../ink/ink38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94.xml"/><Relationship Id="rId570" Type="http://schemas.openxmlformats.org/officeDocument/2006/relationships/image" Target="../media/image264.png"/><Relationship Id="rId223" Type="http://schemas.openxmlformats.org/officeDocument/2006/relationships/customXml" Target="../ink/ink123.xml"/><Relationship Id="rId430" Type="http://schemas.openxmlformats.org/officeDocument/2006/relationships/image" Target="../media/image194.png"/><Relationship Id="rId668" Type="http://schemas.openxmlformats.org/officeDocument/2006/relationships/image" Target="../media/image313.png"/><Relationship Id="rId18" Type="http://schemas.openxmlformats.org/officeDocument/2006/relationships/image" Target="../media/image9.png"/><Relationship Id="rId528" Type="http://schemas.openxmlformats.org/officeDocument/2006/relationships/image" Target="../media/image243.png"/><Relationship Id="rId735" Type="http://schemas.openxmlformats.org/officeDocument/2006/relationships/customXml" Target="../ink/ink400.xml"/><Relationship Id="rId167" Type="http://schemas.openxmlformats.org/officeDocument/2006/relationships/customXml" Target="../ink/ink83.xml"/><Relationship Id="rId374" Type="http://schemas.openxmlformats.org/officeDocument/2006/relationships/image" Target="../media/image174.png"/><Relationship Id="rId581" Type="http://schemas.openxmlformats.org/officeDocument/2006/relationships/customXml" Target="../ink/ink311.xml"/><Relationship Id="rId71" Type="http://schemas.openxmlformats.org/officeDocument/2006/relationships/customXml" Target="../ink/ink35.xml"/><Relationship Id="rId234" Type="http://schemas.openxmlformats.org/officeDocument/2006/relationships/image" Target="../media/image104.png"/><Relationship Id="rId679" Type="http://schemas.openxmlformats.org/officeDocument/2006/relationships/customXml" Target="../ink/ink360.xml"/><Relationship Id="rId802" Type="http://schemas.openxmlformats.org/officeDocument/2006/relationships/customXml" Target="../ink/ink450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41" Type="http://schemas.openxmlformats.org/officeDocument/2006/relationships/customXml" Target="../ink/ink241.xml"/><Relationship Id="rId539" Type="http://schemas.openxmlformats.org/officeDocument/2006/relationships/customXml" Target="../ink/ink290.xml"/><Relationship Id="rId746" Type="http://schemas.openxmlformats.org/officeDocument/2006/relationships/customXml" Target="../ink/ink406.xml"/><Relationship Id="rId178" Type="http://schemas.openxmlformats.org/officeDocument/2006/relationships/image" Target="../media/image89.png"/><Relationship Id="rId301" Type="http://schemas.openxmlformats.org/officeDocument/2006/relationships/customXml" Target="../ink/ink163.xml"/><Relationship Id="rId82" Type="http://schemas.openxmlformats.org/officeDocument/2006/relationships/image" Target="../media/image41.png"/><Relationship Id="rId385" Type="http://schemas.openxmlformats.org/officeDocument/2006/relationships/customXml" Target="../ink/ink208.xml"/><Relationship Id="rId592" Type="http://schemas.openxmlformats.org/officeDocument/2006/relationships/image" Target="../media/image275.png"/><Relationship Id="rId606" Type="http://schemas.openxmlformats.org/officeDocument/2006/relationships/image" Target="../media/image282.png"/><Relationship Id="rId813" Type="http://schemas.openxmlformats.org/officeDocument/2006/relationships/image" Target="../media/image356.png"/><Relationship Id="rId245" Type="http://schemas.openxmlformats.org/officeDocument/2006/relationships/customXml" Target="../ink/ink135.xml"/><Relationship Id="rId452" Type="http://schemas.openxmlformats.org/officeDocument/2006/relationships/image" Target="../media/image205.png"/><Relationship Id="rId105" Type="http://schemas.openxmlformats.org/officeDocument/2006/relationships/customXml" Target="../ink/ink52.xml"/><Relationship Id="rId312" Type="http://schemas.openxmlformats.org/officeDocument/2006/relationships/image" Target="../media/image143.png"/><Relationship Id="rId757" Type="http://schemas.openxmlformats.org/officeDocument/2006/relationships/image" Target="../media/image34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77.png"/><Relationship Id="rId617" Type="http://schemas.openxmlformats.org/officeDocument/2006/relationships/customXml" Target="../ink/ink329.xml"/><Relationship Id="rId824" Type="http://schemas.openxmlformats.org/officeDocument/2006/relationships/customXml" Target="../ink/ink462.xml"/><Relationship Id="rId256" Type="http://schemas.openxmlformats.org/officeDocument/2006/relationships/image" Target="../media/image115.png"/><Relationship Id="rId463" Type="http://schemas.openxmlformats.org/officeDocument/2006/relationships/customXml" Target="../ink/ink252.xml"/><Relationship Id="rId670" Type="http://schemas.openxmlformats.org/officeDocument/2006/relationships/image" Target="../media/image314.png"/><Relationship Id="rId116" Type="http://schemas.openxmlformats.org/officeDocument/2006/relationships/image" Target="../media/image58.png"/><Relationship Id="rId323" Type="http://schemas.openxmlformats.org/officeDocument/2006/relationships/customXml" Target="../ink/ink174.xml"/><Relationship Id="rId530" Type="http://schemas.openxmlformats.org/officeDocument/2006/relationships/image" Target="../media/image244.png"/><Relationship Id="rId768" Type="http://schemas.openxmlformats.org/officeDocument/2006/relationships/customXml" Target="../ink/ink417.xml"/><Relationship Id="rId20" Type="http://schemas.openxmlformats.org/officeDocument/2006/relationships/image" Target="../media/image10.png"/><Relationship Id="rId628" Type="http://schemas.openxmlformats.org/officeDocument/2006/relationships/image" Target="../media/image293.png"/><Relationship Id="rId267" Type="http://schemas.openxmlformats.org/officeDocument/2006/relationships/customXml" Target="../ink/ink146.xml"/><Relationship Id="rId474" Type="http://schemas.openxmlformats.org/officeDocument/2006/relationships/image" Target="../media/image216.png"/><Relationship Id="rId127" Type="http://schemas.openxmlformats.org/officeDocument/2006/relationships/customXml" Target="../ink/ink63.xml"/><Relationship Id="rId681" Type="http://schemas.openxmlformats.org/officeDocument/2006/relationships/customXml" Target="../ink/ink361.xml"/><Relationship Id="rId779" Type="http://schemas.openxmlformats.org/officeDocument/2006/relationships/customXml" Target="../ink/ink427.xml"/><Relationship Id="rId31" Type="http://schemas.openxmlformats.org/officeDocument/2006/relationships/customXml" Target="../ink/ink15.xml"/><Relationship Id="rId334" Type="http://schemas.openxmlformats.org/officeDocument/2006/relationships/image" Target="../media/image154.png"/><Relationship Id="rId541" Type="http://schemas.openxmlformats.org/officeDocument/2006/relationships/customXml" Target="../ink/ink291.xml"/><Relationship Id="rId639" Type="http://schemas.openxmlformats.org/officeDocument/2006/relationships/customXml" Target="../ink/ink340.xml"/><Relationship Id="rId180" Type="http://schemas.openxmlformats.org/officeDocument/2006/relationships/image" Target="../media/image90.png"/><Relationship Id="rId278" Type="http://schemas.openxmlformats.org/officeDocument/2006/relationships/image" Target="../media/image126.png"/><Relationship Id="rId401" Type="http://schemas.openxmlformats.org/officeDocument/2006/relationships/customXml" Target="../ink/ink221.xml"/><Relationship Id="rId485" Type="http://schemas.openxmlformats.org/officeDocument/2006/relationships/customXml" Target="../ink/ink263.xml"/><Relationship Id="rId692" Type="http://schemas.openxmlformats.org/officeDocument/2006/relationships/image" Target="../media/image325.png"/><Relationship Id="rId706" Type="http://schemas.openxmlformats.org/officeDocument/2006/relationships/image" Target="../media/image332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85.xml"/><Relationship Id="rId552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5.xml"/><Relationship Id="rId412" Type="http://schemas.openxmlformats.org/officeDocument/2006/relationships/image" Target="../media/image185.png"/><Relationship Id="rId289" Type="http://schemas.openxmlformats.org/officeDocument/2006/relationships/customXml" Target="../ink/ink157.xml"/><Relationship Id="rId496" Type="http://schemas.openxmlformats.org/officeDocument/2006/relationships/image" Target="../media/image227.png"/><Relationship Id="rId717" Type="http://schemas.openxmlformats.org/officeDocument/2006/relationships/customXml" Target="../ink/ink382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65.png"/><Relationship Id="rId563" Type="http://schemas.openxmlformats.org/officeDocument/2006/relationships/customXml" Target="../ink/ink302.xml"/><Relationship Id="rId770" Type="http://schemas.openxmlformats.org/officeDocument/2006/relationships/customXml" Target="../ink/ink418.xml"/><Relationship Id="rId216" Type="http://schemas.openxmlformats.org/officeDocument/2006/relationships/customXml" Target="../ink/ink116.xml"/><Relationship Id="rId423" Type="http://schemas.openxmlformats.org/officeDocument/2006/relationships/customXml" Target="../ink/ink232.xml"/><Relationship Id="rId630" Type="http://schemas.openxmlformats.org/officeDocument/2006/relationships/image" Target="../media/image294.png"/><Relationship Id="rId728" Type="http://schemas.openxmlformats.org/officeDocument/2006/relationships/customXml" Target="../ink/ink393.xml"/><Relationship Id="rId64" Type="http://schemas.openxmlformats.org/officeDocument/2006/relationships/image" Target="../media/image32.png"/><Relationship Id="rId367" Type="http://schemas.openxmlformats.org/officeDocument/2006/relationships/customXml" Target="../ink/ink196.xml"/><Relationship Id="rId574" Type="http://schemas.openxmlformats.org/officeDocument/2006/relationships/image" Target="../media/image266.png"/><Relationship Id="rId227" Type="http://schemas.openxmlformats.org/officeDocument/2006/relationships/customXml" Target="../ink/ink126.xml"/><Relationship Id="rId781" Type="http://schemas.openxmlformats.org/officeDocument/2006/relationships/customXml" Target="../ink/ink429.xml"/><Relationship Id="rId434" Type="http://schemas.openxmlformats.org/officeDocument/2006/relationships/image" Target="../media/image196.png"/><Relationship Id="rId641" Type="http://schemas.openxmlformats.org/officeDocument/2006/relationships/customXml" Target="../ink/ink341.xml"/><Relationship Id="rId739" Type="http://schemas.openxmlformats.org/officeDocument/2006/relationships/image" Target="../media/image336.png"/><Relationship Id="rId280" Type="http://schemas.openxmlformats.org/officeDocument/2006/relationships/image" Target="../media/image127.png"/><Relationship Id="rId501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76.png"/><Relationship Id="rId585" Type="http://schemas.openxmlformats.org/officeDocument/2006/relationships/customXml" Target="../ink/ink313.xml"/><Relationship Id="rId792" Type="http://schemas.openxmlformats.org/officeDocument/2006/relationships/customXml" Target="../ink/ink440.xml"/><Relationship Id="rId806" Type="http://schemas.openxmlformats.org/officeDocument/2006/relationships/customXml" Target="../ink/ink453.xml"/><Relationship Id="rId6" Type="http://schemas.openxmlformats.org/officeDocument/2006/relationships/image" Target="../media/image3.png"/><Relationship Id="rId238" Type="http://schemas.openxmlformats.org/officeDocument/2006/relationships/image" Target="../media/image106.png"/><Relationship Id="rId445" Type="http://schemas.openxmlformats.org/officeDocument/2006/relationships/customXml" Target="../ink/ink243.xml"/><Relationship Id="rId652" Type="http://schemas.openxmlformats.org/officeDocument/2006/relationships/image" Target="../media/image305.png"/><Relationship Id="rId291" Type="http://schemas.openxmlformats.org/officeDocument/2006/relationships/customXml" Target="../ink/ink158.xml"/><Relationship Id="rId305" Type="http://schemas.openxmlformats.org/officeDocument/2006/relationships/customXml" Target="../ink/ink165.xml"/><Relationship Id="rId512" Type="http://schemas.openxmlformats.org/officeDocument/2006/relationships/image" Target="../media/image235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212.xml"/><Relationship Id="rId596" Type="http://schemas.openxmlformats.org/officeDocument/2006/relationships/image" Target="../media/image277.png"/><Relationship Id="rId817" Type="http://schemas.openxmlformats.org/officeDocument/2006/relationships/image" Target="../media/image358.png"/><Relationship Id="rId249" Type="http://schemas.openxmlformats.org/officeDocument/2006/relationships/customXml" Target="../ink/ink137.xml"/><Relationship Id="rId456" Type="http://schemas.openxmlformats.org/officeDocument/2006/relationships/image" Target="../media/image207.png"/><Relationship Id="rId663" Type="http://schemas.openxmlformats.org/officeDocument/2006/relationships/customXml" Target="../ink/ink352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17.png"/><Relationship Id="rId316" Type="http://schemas.openxmlformats.org/officeDocument/2006/relationships/image" Target="../media/image145.png"/><Relationship Id="rId523" Type="http://schemas.openxmlformats.org/officeDocument/2006/relationships/customXml" Target="../ink/ink282.xml"/><Relationship Id="rId719" Type="http://schemas.openxmlformats.org/officeDocument/2006/relationships/customXml" Target="../ink/ink384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66.png"/><Relationship Id="rId565" Type="http://schemas.openxmlformats.org/officeDocument/2006/relationships/customXml" Target="../ink/ink303.xml"/><Relationship Id="rId730" Type="http://schemas.openxmlformats.org/officeDocument/2006/relationships/customXml" Target="../ink/ink395.xml"/><Relationship Id="rId772" Type="http://schemas.openxmlformats.org/officeDocument/2006/relationships/customXml" Target="../ink/ink420.xml"/><Relationship Id="rId828" Type="http://schemas.openxmlformats.org/officeDocument/2006/relationships/customXml" Target="../ink/ink464.xml"/><Relationship Id="rId162" Type="http://schemas.openxmlformats.org/officeDocument/2006/relationships/image" Target="../media/image81.png"/><Relationship Id="rId218" Type="http://schemas.openxmlformats.org/officeDocument/2006/relationships/customXml" Target="../ink/ink118.xml"/><Relationship Id="rId425" Type="http://schemas.openxmlformats.org/officeDocument/2006/relationships/customXml" Target="../ink/ink233.xml"/><Relationship Id="rId467" Type="http://schemas.openxmlformats.org/officeDocument/2006/relationships/customXml" Target="../ink/ink254.xml"/><Relationship Id="rId632" Type="http://schemas.openxmlformats.org/officeDocument/2006/relationships/image" Target="../media/image295.png"/><Relationship Id="rId271" Type="http://schemas.openxmlformats.org/officeDocument/2006/relationships/customXml" Target="../ink/ink148.xml"/><Relationship Id="rId674" Type="http://schemas.openxmlformats.org/officeDocument/2006/relationships/image" Target="../media/image316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76.xml"/><Relationship Id="rId369" Type="http://schemas.openxmlformats.org/officeDocument/2006/relationships/customXml" Target="../ink/ink197.xml"/><Relationship Id="rId534" Type="http://schemas.openxmlformats.org/officeDocument/2006/relationships/image" Target="../media/image246.png"/><Relationship Id="rId576" Type="http://schemas.openxmlformats.org/officeDocument/2006/relationships/image" Target="../media/image267.png"/><Relationship Id="rId741" Type="http://schemas.openxmlformats.org/officeDocument/2006/relationships/image" Target="../media/image337.png"/><Relationship Id="rId783" Type="http://schemas.openxmlformats.org/officeDocument/2006/relationships/customXml" Target="../ink/ink431.xml"/><Relationship Id="rId173" Type="http://schemas.openxmlformats.org/officeDocument/2006/relationships/customXml" Target="../ink/ink86.xml"/><Relationship Id="rId229" Type="http://schemas.openxmlformats.org/officeDocument/2006/relationships/customXml" Target="../ink/ink127.xml"/><Relationship Id="rId380" Type="http://schemas.openxmlformats.org/officeDocument/2006/relationships/customXml" Target="../ink/ink203.xml"/><Relationship Id="rId436" Type="http://schemas.openxmlformats.org/officeDocument/2006/relationships/image" Target="../media/image197.png"/><Relationship Id="rId601" Type="http://schemas.openxmlformats.org/officeDocument/2006/relationships/customXml" Target="../ink/ink321.xml"/><Relationship Id="rId643" Type="http://schemas.openxmlformats.org/officeDocument/2006/relationships/customXml" Target="../ink/ink342.xml"/><Relationship Id="rId240" Type="http://schemas.openxmlformats.org/officeDocument/2006/relationships/image" Target="../media/image107.png"/><Relationship Id="rId478" Type="http://schemas.openxmlformats.org/officeDocument/2006/relationships/image" Target="../media/image218.png"/><Relationship Id="rId685" Type="http://schemas.openxmlformats.org/officeDocument/2006/relationships/customXml" Target="../ink/ink363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28.png"/><Relationship Id="rId338" Type="http://schemas.openxmlformats.org/officeDocument/2006/relationships/image" Target="../media/image156.png"/><Relationship Id="rId503" Type="http://schemas.openxmlformats.org/officeDocument/2006/relationships/customXml" Target="../ink/ink272.xml"/><Relationship Id="rId545" Type="http://schemas.openxmlformats.org/officeDocument/2006/relationships/customXml" Target="../ink/ink293.xml"/><Relationship Id="rId587" Type="http://schemas.openxmlformats.org/officeDocument/2006/relationships/customXml" Target="../ink/ink314.xml"/><Relationship Id="rId710" Type="http://schemas.openxmlformats.org/officeDocument/2006/relationships/image" Target="../media/image334.png"/><Relationship Id="rId752" Type="http://schemas.openxmlformats.org/officeDocument/2006/relationships/customXml" Target="../ink/ink409.xml"/><Relationship Id="rId808" Type="http://schemas.openxmlformats.org/officeDocument/2006/relationships/customXml" Target="../ink/ink454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214.xml"/><Relationship Id="rId405" Type="http://schemas.openxmlformats.org/officeDocument/2006/relationships/customXml" Target="../ink/ink223.xml"/><Relationship Id="rId447" Type="http://schemas.openxmlformats.org/officeDocument/2006/relationships/customXml" Target="../ink/ink244.xml"/><Relationship Id="rId612" Type="http://schemas.openxmlformats.org/officeDocument/2006/relationships/image" Target="../media/image285.png"/><Relationship Id="rId794" Type="http://schemas.openxmlformats.org/officeDocument/2006/relationships/customXml" Target="../ink/ink442.xml"/><Relationship Id="rId251" Type="http://schemas.openxmlformats.org/officeDocument/2006/relationships/customXml" Target="../ink/ink138.xml"/><Relationship Id="rId489" Type="http://schemas.openxmlformats.org/officeDocument/2006/relationships/customXml" Target="../ink/ink265.xml"/><Relationship Id="rId654" Type="http://schemas.openxmlformats.org/officeDocument/2006/relationships/image" Target="../media/image306.png"/><Relationship Id="rId696" Type="http://schemas.openxmlformats.org/officeDocument/2006/relationships/image" Target="../media/image327.png"/><Relationship Id="rId46" Type="http://schemas.openxmlformats.org/officeDocument/2006/relationships/image" Target="../media/image23.png"/><Relationship Id="rId293" Type="http://schemas.openxmlformats.org/officeDocument/2006/relationships/customXml" Target="../ink/ink159.xml"/><Relationship Id="rId307" Type="http://schemas.openxmlformats.org/officeDocument/2006/relationships/customXml" Target="../ink/ink166.xml"/><Relationship Id="rId349" Type="http://schemas.openxmlformats.org/officeDocument/2006/relationships/customXml" Target="../ink/ink187.xml"/><Relationship Id="rId514" Type="http://schemas.openxmlformats.org/officeDocument/2006/relationships/image" Target="../media/image236.png"/><Relationship Id="rId556" Type="http://schemas.openxmlformats.org/officeDocument/2006/relationships/image" Target="../media/image257.png"/><Relationship Id="rId721" Type="http://schemas.openxmlformats.org/officeDocument/2006/relationships/customXml" Target="../ink/ink386.xml"/><Relationship Id="rId763" Type="http://schemas.openxmlformats.org/officeDocument/2006/relationships/image" Target="../media/image34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9.xml"/><Relationship Id="rId360" Type="http://schemas.openxmlformats.org/officeDocument/2006/relationships/image" Target="../media/image167.png"/><Relationship Id="rId416" Type="http://schemas.openxmlformats.org/officeDocument/2006/relationships/image" Target="../media/image187.png"/><Relationship Id="rId598" Type="http://schemas.openxmlformats.org/officeDocument/2006/relationships/image" Target="../media/image278.png"/><Relationship Id="rId819" Type="http://schemas.openxmlformats.org/officeDocument/2006/relationships/image" Target="../media/image359.png"/><Relationship Id="rId220" Type="http://schemas.openxmlformats.org/officeDocument/2006/relationships/customXml" Target="../ink/ink120.xml"/><Relationship Id="rId458" Type="http://schemas.openxmlformats.org/officeDocument/2006/relationships/image" Target="../media/image208.png"/><Relationship Id="rId623" Type="http://schemas.openxmlformats.org/officeDocument/2006/relationships/customXml" Target="../ink/ink332.xml"/><Relationship Id="rId665" Type="http://schemas.openxmlformats.org/officeDocument/2006/relationships/customXml" Target="../ink/ink353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18.png"/><Relationship Id="rId318" Type="http://schemas.openxmlformats.org/officeDocument/2006/relationships/image" Target="../media/image146.png"/><Relationship Id="rId525" Type="http://schemas.openxmlformats.org/officeDocument/2006/relationships/customXml" Target="../ink/ink283.xml"/><Relationship Id="rId567" Type="http://schemas.openxmlformats.org/officeDocument/2006/relationships/customXml" Target="../ink/ink304.xml"/><Relationship Id="rId732" Type="http://schemas.openxmlformats.org/officeDocument/2006/relationships/customXml" Target="../ink/ink397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98.xml"/><Relationship Id="rId774" Type="http://schemas.openxmlformats.org/officeDocument/2006/relationships/customXml" Target="../ink/ink422.xml"/><Relationship Id="rId427" Type="http://schemas.openxmlformats.org/officeDocument/2006/relationships/customXml" Target="../ink/ink234.xml"/><Relationship Id="rId469" Type="http://schemas.openxmlformats.org/officeDocument/2006/relationships/customXml" Target="../ink/ink255.xml"/><Relationship Id="rId634" Type="http://schemas.openxmlformats.org/officeDocument/2006/relationships/image" Target="../media/image296.png"/><Relationship Id="rId676" Type="http://schemas.openxmlformats.org/officeDocument/2006/relationships/image" Target="../media/image317.png"/><Relationship Id="rId26" Type="http://schemas.openxmlformats.org/officeDocument/2006/relationships/image" Target="../media/image13.png"/><Relationship Id="rId231" Type="http://schemas.openxmlformats.org/officeDocument/2006/relationships/customXml" Target="../ink/ink128.xml"/><Relationship Id="rId273" Type="http://schemas.openxmlformats.org/officeDocument/2006/relationships/customXml" Target="../ink/ink149.xml"/><Relationship Id="rId329" Type="http://schemas.openxmlformats.org/officeDocument/2006/relationships/customXml" Target="../ink/ink177.xml"/><Relationship Id="rId480" Type="http://schemas.openxmlformats.org/officeDocument/2006/relationships/image" Target="../media/image219.png"/><Relationship Id="rId536" Type="http://schemas.openxmlformats.org/officeDocument/2006/relationships/image" Target="../media/image247.png"/><Relationship Id="rId701" Type="http://schemas.openxmlformats.org/officeDocument/2006/relationships/customXml" Target="../ink/ink371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57.png"/><Relationship Id="rId578" Type="http://schemas.openxmlformats.org/officeDocument/2006/relationships/image" Target="../media/image268.png"/><Relationship Id="rId743" Type="http://schemas.openxmlformats.org/officeDocument/2006/relationships/image" Target="../media/image338.png"/><Relationship Id="rId785" Type="http://schemas.openxmlformats.org/officeDocument/2006/relationships/customXml" Target="../ink/ink433.xml"/><Relationship Id="rId200" Type="http://schemas.openxmlformats.org/officeDocument/2006/relationships/customXml" Target="../ink/ink100.xml"/><Relationship Id="rId382" Type="http://schemas.openxmlformats.org/officeDocument/2006/relationships/customXml" Target="../ink/ink205.xml"/><Relationship Id="rId438" Type="http://schemas.openxmlformats.org/officeDocument/2006/relationships/image" Target="../media/image198.png"/><Relationship Id="rId603" Type="http://schemas.openxmlformats.org/officeDocument/2006/relationships/customXml" Target="../ink/ink322.xml"/><Relationship Id="rId645" Type="http://schemas.openxmlformats.org/officeDocument/2006/relationships/customXml" Target="../ink/ink343.xml"/><Relationship Id="rId687" Type="http://schemas.openxmlformats.org/officeDocument/2006/relationships/customXml" Target="../ink/ink364.xml"/><Relationship Id="rId810" Type="http://schemas.openxmlformats.org/officeDocument/2006/relationships/customXml" Target="../ink/ink455.xml"/><Relationship Id="rId242" Type="http://schemas.openxmlformats.org/officeDocument/2006/relationships/image" Target="../media/image108.png"/><Relationship Id="rId284" Type="http://schemas.openxmlformats.org/officeDocument/2006/relationships/image" Target="../media/image129.png"/><Relationship Id="rId491" Type="http://schemas.openxmlformats.org/officeDocument/2006/relationships/customXml" Target="../ink/ink266.xml"/><Relationship Id="rId505" Type="http://schemas.openxmlformats.org/officeDocument/2006/relationships/customXml" Target="../ink/ink273.xml"/><Relationship Id="rId712" Type="http://schemas.openxmlformats.org/officeDocument/2006/relationships/customXml" Target="../ink/ink377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94.xml"/><Relationship Id="rId589" Type="http://schemas.openxmlformats.org/officeDocument/2006/relationships/customXml" Target="../ink/ink315.xml"/><Relationship Id="rId754" Type="http://schemas.openxmlformats.org/officeDocument/2006/relationships/customXml" Target="../ink/ink410.xml"/><Relationship Id="rId796" Type="http://schemas.openxmlformats.org/officeDocument/2006/relationships/customXml" Target="../ink/ink44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88.xml"/><Relationship Id="rId393" Type="http://schemas.openxmlformats.org/officeDocument/2006/relationships/customXml" Target="../ink/ink216.xml"/><Relationship Id="rId407" Type="http://schemas.openxmlformats.org/officeDocument/2006/relationships/customXml" Target="../ink/ink224.xml"/><Relationship Id="rId449" Type="http://schemas.openxmlformats.org/officeDocument/2006/relationships/customXml" Target="../ink/ink245.xml"/><Relationship Id="rId614" Type="http://schemas.openxmlformats.org/officeDocument/2006/relationships/image" Target="../media/image286.png"/><Relationship Id="rId656" Type="http://schemas.openxmlformats.org/officeDocument/2006/relationships/image" Target="../media/image307.png"/><Relationship Id="rId821" Type="http://schemas.openxmlformats.org/officeDocument/2006/relationships/image" Target="../media/image360.png"/><Relationship Id="rId211" Type="http://schemas.openxmlformats.org/officeDocument/2006/relationships/customXml" Target="../ink/ink111.xml"/><Relationship Id="rId253" Type="http://schemas.openxmlformats.org/officeDocument/2006/relationships/customXml" Target="../ink/ink139.xml"/><Relationship Id="rId295" Type="http://schemas.openxmlformats.org/officeDocument/2006/relationships/customXml" Target="../ink/ink160.xml"/><Relationship Id="rId309" Type="http://schemas.openxmlformats.org/officeDocument/2006/relationships/customXml" Target="../ink/ink167.xml"/><Relationship Id="rId460" Type="http://schemas.openxmlformats.org/officeDocument/2006/relationships/image" Target="../media/image209.png"/><Relationship Id="rId516" Type="http://schemas.openxmlformats.org/officeDocument/2006/relationships/image" Target="../media/image237.png"/><Relationship Id="rId698" Type="http://schemas.openxmlformats.org/officeDocument/2006/relationships/image" Target="../media/image32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47.png"/><Relationship Id="rId558" Type="http://schemas.openxmlformats.org/officeDocument/2006/relationships/image" Target="../media/image258.png"/><Relationship Id="rId723" Type="http://schemas.openxmlformats.org/officeDocument/2006/relationships/customXml" Target="../ink/ink388.xml"/><Relationship Id="rId765" Type="http://schemas.openxmlformats.org/officeDocument/2006/relationships/image" Target="../media/image34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68.png"/><Relationship Id="rId418" Type="http://schemas.openxmlformats.org/officeDocument/2006/relationships/image" Target="../media/image188.png"/><Relationship Id="rId625" Type="http://schemas.openxmlformats.org/officeDocument/2006/relationships/customXml" Target="../ink/ink333.xml"/><Relationship Id="rId222" Type="http://schemas.openxmlformats.org/officeDocument/2006/relationships/customXml" Target="../ink/ink122.xml"/><Relationship Id="rId264" Type="http://schemas.openxmlformats.org/officeDocument/2006/relationships/image" Target="../media/image119.png"/><Relationship Id="rId471" Type="http://schemas.openxmlformats.org/officeDocument/2006/relationships/customXml" Target="../ink/ink256.xml"/><Relationship Id="rId667" Type="http://schemas.openxmlformats.org/officeDocument/2006/relationships/customXml" Target="../ink/ink354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84.xml"/><Relationship Id="rId569" Type="http://schemas.openxmlformats.org/officeDocument/2006/relationships/customXml" Target="../ink/ink305.xml"/><Relationship Id="rId734" Type="http://schemas.openxmlformats.org/officeDocument/2006/relationships/customXml" Target="../ink/ink399.xml"/><Relationship Id="rId776" Type="http://schemas.openxmlformats.org/officeDocument/2006/relationships/customXml" Target="../ink/ink42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78.xml"/><Relationship Id="rId373" Type="http://schemas.openxmlformats.org/officeDocument/2006/relationships/customXml" Target="../ink/ink199.xml"/><Relationship Id="rId429" Type="http://schemas.openxmlformats.org/officeDocument/2006/relationships/customXml" Target="../ink/ink235.xml"/><Relationship Id="rId580" Type="http://schemas.openxmlformats.org/officeDocument/2006/relationships/image" Target="../media/image269.png"/><Relationship Id="rId636" Type="http://schemas.openxmlformats.org/officeDocument/2006/relationships/image" Target="../media/image297.png"/><Relationship Id="rId801" Type="http://schemas.openxmlformats.org/officeDocument/2006/relationships/customXml" Target="../ink/ink449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29.xml"/><Relationship Id="rId440" Type="http://schemas.openxmlformats.org/officeDocument/2006/relationships/image" Target="../media/image199.png"/><Relationship Id="rId678" Type="http://schemas.openxmlformats.org/officeDocument/2006/relationships/image" Target="../media/image318.png"/><Relationship Id="rId28" Type="http://schemas.openxmlformats.org/officeDocument/2006/relationships/image" Target="../media/image14.png"/><Relationship Id="rId275" Type="http://schemas.openxmlformats.org/officeDocument/2006/relationships/customXml" Target="../ink/ink150.xml"/><Relationship Id="rId300" Type="http://schemas.openxmlformats.org/officeDocument/2006/relationships/image" Target="../media/image137.png"/><Relationship Id="rId482" Type="http://schemas.openxmlformats.org/officeDocument/2006/relationships/image" Target="../media/image220.png"/><Relationship Id="rId538" Type="http://schemas.openxmlformats.org/officeDocument/2006/relationships/image" Target="../media/image248.png"/><Relationship Id="rId703" Type="http://schemas.openxmlformats.org/officeDocument/2006/relationships/customXml" Target="../ink/ink372.xml"/><Relationship Id="rId745" Type="http://schemas.openxmlformats.org/officeDocument/2006/relationships/image" Target="../media/image33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58.png"/><Relationship Id="rId384" Type="http://schemas.openxmlformats.org/officeDocument/2006/relationships/customXml" Target="../ink/ink207.xml"/><Relationship Id="rId591" Type="http://schemas.openxmlformats.org/officeDocument/2006/relationships/customXml" Target="../ink/ink316.xml"/><Relationship Id="rId605" Type="http://schemas.openxmlformats.org/officeDocument/2006/relationships/customXml" Target="../ink/ink323.xml"/><Relationship Id="rId787" Type="http://schemas.openxmlformats.org/officeDocument/2006/relationships/customXml" Target="../ink/ink435.xml"/><Relationship Id="rId812" Type="http://schemas.openxmlformats.org/officeDocument/2006/relationships/customXml" Target="../ink/ink456.xml"/><Relationship Id="rId202" Type="http://schemas.openxmlformats.org/officeDocument/2006/relationships/customXml" Target="../ink/ink102.xml"/><Relationship Id="rId244" Type="http://schemas.openxmlformats.org/officeDocument/2006/relationships/image" Target="../media/image109.png"/><Relationship Id="rId647" Type="http://schemas.openxmlformats.org/officeDocument/2006/relationships/customXml" Target="../ink/ink344.xml"/><Relationship Id="rId689" Type="http://schemas.openxmlformats.org/officeDocument/2006/relationships/customXml" Target="../ink/ink365.xml"/><Relationship Id="rId39" Type="http://schemas.openxmlformats.org/officeDocument/2006/relationships/customXml" Target="../ink/ink19.xml"/><Relationship Id="rId286" Type="http://schemas.openxmlformats.org/officeDocument/2006/relationships/image" Target="../media/image130.png"/><Relationship Id="rId451" Type="http://schemas.openxmlformats.org/officeDocument/2006/relationships/customXml" Target="../ink/ink246.xml"/><Relationship Id="rId493" Type="http://schemas.openxmlformats.org/officeDocument/2006/relationships/customXml" Target="../ink/ink267.xml"/><Relationship Id="rId507" Type="http://schemas.openxmlformats.org/officeDocument/2006/relationships/customXml" Target="../ink/ink274.xml"/><Relationship Id="rId549" Type="http://schemas.openxmlformats.org/officeDocument/2006/relationships/customXml" Target="../ink/ink295.xml"/><Relationship Id="rId714" Type="http://schemas.openxmlformats.org/officeDocument/2006/relationships/customXml" Target="../ink/ink379.xml"/><Relationship Id="rId756" Type="http://schemas.openxmlformats.org/officeDocument/2006/relationships/customXml" Target="../ink/ink411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68.xml"/><Relationship Id="rId353" Type="http://schemas.openxmlformats.org/officeDocument/2006/relationships/customXml" Target="../ink/ink189.xml"/><Relationship Id="rId395" Type="http://schemas.openxmlformats.org/officeDocument/2006/relationships/customXml" Target="../ink/ink218.xml"/><Relationship Id="rId409" Type="http://schemas.openxmlformats.org/officeDocument/2006/relationships/customXml" Target="../ink/ink225.xml"/><Relationship Id="rId560" Type="http://schemas.openxmlformats.org/officeDocument/2006/relationships/image" Target="../media/image259.png"/><Relationship Id="rId798" Type="http://schemas.openxmlformats.org/officeDocument/2006/relationships/customXml" Target="../ink/ink446.xml"/><Relationship Id="rId92" Type="http://schemas.openxmlformats.org/officeDocument/2006/relationships/image" Target="../media/image46.png"/><Relationship Id="rId213" Type="http://schemas.openxmlformats.org/officeDocument/2006/relationships/customXml" Target="../ink/ink113.xml"/><Relationship Id="rId420" Type="http://schemas.openxmlformats.org/officeDocument/2006/relationships/image" Target="../media/image189.png"/><Relationship Id="rId616" Type="http://schemas.openxmlformats.org/officeDocument/2006/relationships/image" Target="../media/image287.png"/><Relationship Id="rId658" Type="http://schemas.openxmlformats.org/officeDocument/2006/relationships/image" Target="../media/image308.png"/><Relationship Id="rId823" Type="http://schemas.openxmlformats.org/officeDocument/2006/relationships/image" Target="../media/image361.png"/><Relationship Id="rId255" Type="http://schemas.openxmlformats.org/officeDocument/2006/relationships/customXml" Target="../ink/ink140.xml"/><Relationship Id="rId297" Type="http://schemas.openxmlformats.org/officeDocument/2006/relationships/customXml" Target="../ink/ink161.xml"/><Relationship Id="rId462" Type="http://schemas.openxmlformats.org/officeDocument/2006/relationships/image" Target="../media/image210.png"/><Relationship Id="rId518" Type="http://schemas.openxmlformats.org/officeDocument/2006/relationships/image" Target="../media/image238.png"/><Relationship Id="rId725" Type="http://schemas.openxmlformats.org/officeDocument/2006/relationships/customXml" Target="../ink/ink390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48.png"/><Relationship Id="rId364" Type="http://schemas.openxmlformats.org/officeDocument/2006/relationships/image" Target="../media/image169.png"/><Relationship Id="rId767" Type="http://schemas.openxmlformats.org/officeDocument/2006/relationships/image" Target="../media/image350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306.xml"/><Relationship Id="rId627" Type="http://schemas.openxmlformats.org/officeDocument/2006/relationships/customXml" Target="../ink/ink334.xml"/><Relationship Id="rId669" Type="http://schemas.openxmlformats.org/officeDocument/2006/relationships/customXml" Target="../ink/ink355.xml"/><Relationship Id="rId19" Type="http://schemas.openxmlformats.org/officeDocument/2006/relationships/customXml" Target="../ink/ink9.xml"/><Relationship Id="rId224" Type="http://schemas.openxmlformats.org/officeDocument/2006/relationships/customXml" Target="../ink/ink124.xml"/><Relationship Id="rId266" Type="http://schemas.openxmlformats.org/officeDocument/2006/relationships/image" Target="../media/image120.png"/><Relationship Id="rId431" Type="http://schemas.openxmlformats.org/officeDocument/2006/relationships/customXml" Target="../ink/ink236.xml"/><Relationship Id="rId473" Type="http://schemas.openxmlformats.org/officeDocument/2006/relationships/customXml" Target="../ink/ink257.xml"/><Relationship Id="rId529" Type="http://schemas.openxmlformats.org/officeDocument/2006/relationships/customXml" Target="../ink/ink285.xml"/><Relationship Id="rId680" Type="http://schemas.openxmlformats.org/officeDocument/2006/relationships/image" Target="../media/image319.png"/><Relationship Id="rId736" Type="http://schemas.openxmlformats.org/officeDocument/2006/relationships/customXml" Target="../ink/ink401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79.xml"/><Relationship Id="rId540" Type="http://schemas.openxmlformats.org/officeDocument/2006/relationships/image" Target="../media/image249.png"/><Relationship Id="rId778" Type="http://schemas.openxmlformats.org/officeDocument/2006/relationships/customXml" Target="../ink/ink426.xml"/><Relationship Id="rId72" Type="http://schemas.openxmlformats.org/officeDocument/2006/relationships/image" Target="../media/image36.png"/><Relationship Id="rId375" Type="http://schemas.openxmlformats.org/officeDocument/2006/relationships/customXml" Target="../ink/ink200.xml"/><Relationship Id="rId582" Type="http://schemas.openxmlformats.org/officeDocument/2006/relationships/image" Target="../media/image270.png"/><Relationship Id="rId638" Type="http://schemas.openxmlformats.org/officeDocument/2006/relationships/image" Target="../media/image298.png"/><Relationship Id="rId803" Type="http://schemas.openxmlformats.org/officeDocument/2006/relationships/customXml" Target="../ink/ink451.xml"/><Relationship Id="rId3" Type="http://schemas.openxmlformats.org/officeDocument/2006/relationships/customXml" Target="../ink/ink1.xml"/><Relationship Id="rId235" Type="http://schemas.openxmlformats.org/officeDocument/2006/relationships/customXml" Target="../ink/ink130.xml"/><Relationship Id="rId277" Type="http://schemas.openxmlformats.org/officeDocument/2006/relationships/customXml" Target="../ink/ink151.xml"/><Relationship Id="rId400" Type="http://schemas.openxmlformats.org/officeDocument/2006/relationships/image" Target="../media/image179.png"/><Relationship Id="rId442" Type="http://schemas.openxmlformats.org/officeDocument/2006/relationships/image" Target="../media/image200.png"/><Relationship Id="rId484" Type="http://schemas.openxmlformats.org/officeDocument/2006/relationships/image" Target="../media/image221.png"/><Relationship Id="rId705" Type="http://schemas.openxmlformats.org/officeDocument/2006/relationships/customXml" Target="../ink/ink373.xml"/><Relationship Id="rId137" Type="http://schemas.openxmlformats.org/officeDocument/2006/relationships/customXml" Target="../ink/ink68.xml"/><Relationship Id="rId302" Type="http://schemas.openxmlformats.org/officeDocument/2006/relationships/image" Target="../media/image138.png"/><Relationship Id="rId344" Type="http://schemas.openxmlformats.org/officeDocument/2006/relationships/image" Target="../media/image159.png"/><Relationship Id="rId691" Type="http://schemas.openxmlformats.org/officeDocument/2006/relationships/customXml" Target="../ink/ink366.xml"/><Relationship Id="rId747" Type="http://schemas.openxmlformats.org/officeDocument/2006/relationships/image" Target="../media/image340.png"/><Relationship Id="rId789" Type="http://schemas.openxmlformats.org/officeDocument/2006/relationships/customXml" Target="../ink/ink437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209.xml"/><Relationship Id="rId551" Type="http://schemas.openxmlformats.org/officeDocument/2006/relationships/customXml" Target="../ink/ink296.xml"/><Relationship Id="rId593" Type="http://schemas.openxmlformats.org/officeDocument/2006/relationships/customXml" Target="../ink/ink317.xml"/><Relationship Id="rId607" Type="http://schemas.openxmlformats.org/officeDocument/2006/relationships/customXml" Target="../ink/ink324.xml"/><Relationship Id="rId649" Type="http://schemas.openxmlformats.org/officeDocument/2006/relationships/customXml" Target="../ink/ink345.xml"/><Relationship Id="rId814" Type="http://schemas.openxmlformats.org/officeDocument/2006/relationships/customXml" Target="../ink/ink457.xml"/><Relationship Id="rId190" Type="http://schemas.openxmlformats.org/officeDocument/2006/relationships/image" Target="../media/image95.png"/><Relationship Id="rId204" Type="http://schemas.openxmlformats.org/officeDocument/2006/relationships/customXml" Target="../ink/ink104.xml"/><Relationship Id="rId246" Type="http://schemas.openxmlformats.org/officeDocument/2006/relationships/image" Target="../media/image110.png"/><Relationship Id="rId288" Type="http://schemas.openxmlformats.org/officeDocument/2006/relationships/image" Target="../media/image131.png"/><Relationship Id="rId411" Type="http://schemas.openxmlformats.org/officeDocument/2006/relationships/customXml" Target="../ink/ink226.xml"/><Relationship Id="rId453" Type="http://schemas.openxmlformats.org/officeDocument/2006/relationships/customXml" Target="../ink/ink247.xml"/><Relationship Id="rId509" Type="http://schemas.openxmlformats.org/officeDocument/2006/relationships/customXml" Target="../ink/ink275.xml"/><Relationship Id="rId660" Type="http://schemas.openxmlformats.org/officeDocument/2006/relationships/image" Target="../media/image309.png"/><Relationship Id="rId106" Type="http://schemas.openxmlformats.org/officeDocument/2006/relationships/image" Target="../media/image53.png"/><Relationship Id="rId313" Type="http://schemas.openxmlformats.org/officeDocument/2006/relationships/customXml" Target="../ink/ink169.xml"/><Relationship Id="rId495" Type="http://schemas.openxmlformats.org/officeDocument/2006/relationships/customXml" Target="../ink/ink268.xml"/><Relationship Id="rId716" Type="http://schemas.openxmlformats.org/officeDocument/2006/relationships/customXml" Target="../ink/ink381.xml"/><Relationship Id="rId758" Type="http://schemas.openxmlformats.org/officeDocument/2006/relationships/customXml" Target="../ink/ink412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90.xml"/><Relationship Id="rId397" Type="http://schemas.openxmlformats.org/officeDocument/2006/relationships/customXml" Target="../ink/ink219.xml"/><Relationship Id="rId520" Type="http://schemas.openxmlformats.org/officeDocument/2006/relationships/image" Target="../media/image239.png"/><Relationship Id="rId562" Type="http://schemas.openxmlformats.org/officeDocument/2006/relationships/image" Target="../media/image260.png"/><Relationship Id="rId618" Type="http://schemas.openxmlformats.org/officeDocument/2006/relationships/image" Target="../media/image288.png"/><Relationship Id="rId825" Type="http://schemas.openxmlformats.org/officeDocument/2006/relationships/image" Target="../media/image362.png"/><Relationship Id="rId215" Type="http://schemas.openxmlformats.org/officeDocument/2006/relationships/customXml" Target="../ink/ink115.xml"/><Relationship Id="rId257" Type="http://schemas.openxmlformats.org/officeDocument/2006/relationships/customXml" Target="../ink/ink141.xml"/><Relationship Id="rId422" Type="http://schemas.openxmlformats.org/officeDocument/2006/relationships/image" Target="../media/image190.png"/><Relationship Id="rId464" Type="http://schemas.openxmlformats.org/officeDocument/2006/relationships/image" Target="../media/image211.png"/><Relationship Id="rId299" Type="http://schemas.openxmlformats.org/officeDocument/2006/relationships/customXml" Target="../ink/ink162.xml"/><Relationship Id="rId727" Type="http://schemas.openxmlformats.org/officeDocument/2006/relationships/customXml" Target="../ink/ink392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70.png"/><Relationship Id="rId573" Type="http://schemas.openxmlformats.org/officeDocument/2006/relationships/customXml" Target="../ink/ink307.xml"/><Relationship Id="rId780" Type="http://schemas.openxmlformats.org/officeDocument/2006/relationships/customXml" Target="../ink/ink428.xml"/><Relationship Id="rId226" Type="http://schemas.openxmlformats.org/officeDocument/2006/relationships/image" Target="../media/image100.png"/><Relationship Id="rId433" Type="http://schemas.openxmlformats.org/officeDocument/2006/relationships/customXml" Target="../ink/ink237.xml"/><Relationship Id="rId640" Type="http://schemas.openxmlformats.org/officeDocument/2006/relationships/image" Target="../media/image299.png"/><Relationship Id="rId738" Type="http://schemas.openxmlformats.org/officeDocument/2006/relationships/customXml" Target="../ink/ink402.xml"/><Relationship Id="rId74" Type="http://schemas.openxmlformats.org/officeDocument/2006/relationships/image" Target="../media/image37.png"/><Relationship Id="rId377" Type="http://schemas.openxmlformats.org/officeDocument/2006/relationships/customXml" Target="../ink/ink201.xml"/><Relationship Id="rId500" Type="http://schemas.openxmlformats.org/officeDocument/2006/relationships/image" Target="../media/image229.png"/><Relationship Id="rId584" Type="http://schemas.openxmlformats.org/officeDocument/2006/relationships/image" Target="../media/image271.png"/><Relationship Id="rId805" Type="http://schemas.openxmlformats.org/officeDocument/2006/relationships/image" Target="../media/image352.png"/><Relationship Id="rId5" Type="http://schemas.openxmlformats.org/officeDocument/2006/relationships/customXml" Target="../ink/ink2.xml"/><Relationship Id="rId237" Type="http://schemas.openxmlformats.org/officeDocument/2006/relationships/customXml" Target="../ink/ink131.xml"/><Relationship Id="rId791" Type="http://schemas.openxmlformats.org/officeDocument/2006/relationships/customXml" Target="../ink/ink439.xml"/><Relationship Id="rId444" Type="http://schemas.openxmlformats.org/officeDocument/2006/relationships/image" Target="../media/image201.png"/><Relationship Id="rId651" Type="http://schemas.openxmlformats.org/officeDocument/2006/relationships/customXml" Target="../ink/ink346.xml"/><Relationship Id="rId749" Type="http://schemas.openxmlformats.org/officeDocument/2006/relationships/image" Target="../media/image341.png"/><Relationship Id="rId290" Type="http://schemas.openxmlformats.org/officeDocument/2006/relationships/image" Target="../media/image132.png"/><Relationship Id="rId304" Type="http://schemas.openxmlformats.org/officeDocument/2006/relationships/image" Target="../media/image139.png"/><Relationship Id="rId388" Type="http://schemas.openxmlformats.org/officeDocument/2006/relationships/customXml" Target="../ink/ink211.xml"/><Relationship Id="rId511" Type="http://schemas.openxmlformats.org/officeDocument/2006/relationships/customXml" Target="../ink/ink276.xml"/><Relationship Id="rId609" Type="http://schemas.openxmlformats.org/officeDocument/2006/relationships/customXml" Target="../ink/ink32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318.xml"/><Relationship Id="rId816" Type="http://schemas.openxmlformats.org/officeDocument/2006/relationships/customXml" Target="../ink/ink458.xml"/><Relationship Id="rId248" Type="http://schemas.openxmlformats.org/officeDocument/2006/relationships/image" Target="../media/image111.png"/><Relationship Id="rId455" Type="http://schemas.openxmlformats.org/officeDocument/2006/relationships/customXml" Target="../ink/ink248.xml"/><Relationship Id="rId662" Type="http://schemas.openxmlformats.org/officeDocument/2006/relationships/image" Target="../media/image310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70.xml"/><Relationship Id="rId522" Type="http://schemas.openxmlformats.org/officeDocument/2006/relationships/image" Target="../media/image240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220.xml"/><Relationship Id="rId827" Type="http://schemas.openxmlformats.org/officeDocument/2006/relationships/image" Target="../media/image363.png"/><Relationship Id="rId259" Type="http://schemas.openxmlformats.org/officeDocument/2006/relationships/customXml" Target="../ink/ink142.xml"/><Relationship Id="rId466" Type="http://schemas.openxmlformats.org/officeDocument/2006/relationships/image" Target="../media/image212.png"/><Relationship Id="rId673" Type="http://schemas.openxmlformats.org/officeDocument/2006/relationships/customXml" Target="../ink/ink357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50.png"/><Relationship Id="rId533" Type="http://schemas.openxmlformats.org/officeDocument/2006/relationships/customXml" Target="../ink/ink287.xml"/><Relationship Id="rId740" Type="http://schemas.openxmlformats.org/officeDocument/2006/relationships/customXml" Target="../ink/ink403.xml"/><Relationship Id="rId172" Type="http://schemas.openxmlformats.org/officeDocument/2006/relationships/image" Target="../media/image86.png"/><Relationship Id="rId477" Type="http://schemas.openxmlformats.org/officeDocument/2006/relationships/customXml" Target="../ink/ink259.xml"/><Relationship Id="rId600" Type="http://schemas.openxmlformats.org/officeDocument/2006/relationships/image" Target="../media/image279.png"/><Relationship Id="rId684" Type="http://schemas.openxmlformats.org/officeDocument/2006/relationships/image" Target="../media/image321.png"/><Relationship Id="rId337" Type="http://schemas.openxmlformats.org/officeDocument/2006/relationships/customXml" Target="../ink/ink181.xml"/><Relationship Id="rId34" Type="http://schemas.openxmlformats.org/officeDocument/2006/relationships/image" Target="../media/image17.png"/><Relationship Id="rId544" Type="http://schemas.openxmlformats.org/officeDocument/2006/relationships/image" Target="../media/image251.png"/><Relationship Id="rId751" Type="http://schemas.openxmlformats.org/officeDocument/2006/relationships/image" Target="../media/image342.png"/><Relationship Id="rId183" Type="http://schemas.openxmlformats.org/officeDocument/2006/relationships/customXml" Target="../ink/ink91.xml"/><Relationship Id="rId390" Type="http://schemas.openxmlformats.org/officeDocument/2006/relationships/customXml" Target="../ink/ink213.xml"/><Relationship Id="rId404" Type="http://schemas.openxmlformats.org/officeDocument/2006/relationships/image" Target="../media/image181.png"/><Relationship Id="rId611" Type="http://schemas.openxmlformats.org/officeDocument/2006/relationships/customXml" Target="../ink/ink326.xml"/><Relationship Id="rId250" Type="http://schemas.openxmlformats.org/officeDocument/2006/relationships/image" Target="../media/image112.png"/><Relationship Id="rId488" Type="http://schemas.openxmlformats.org/officeDocument/2006/relationships/image" Target="../media/image223.png"/><Relationship Id="rId695" Type="http://schemas.openxmlformats.org/officeDocument/2006/relationships/customXml" Target="../ink/ink368.xml"/><Relationship Id="rId709" Type="http://schemas.openxmlformats.org/officeDocument/2006/relationships/customXml" Target="../ink/ink375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61.png"/><Relationship Id="rId555" Type="http://schemas.openxmlformats.org/officeDocument/2006/relationships/customXml" Target="../ink/ink298.xml"/><Relationship Id="rId762" Type="http://schemas.openxmlformats.org/officeDocument/2006/relationships/customXml" Target="../ink/ink414.xml"/><Relationship Id="rId194" Type="http://schemas.openxmlformats.org/officeDocument/2006/relationships/image" Target="../media/image97.png"/><Relationship Id="rId208" Type="http://schemas.openxmlformats.org/officeDocument/2006/relationships/customXml" Target="../ink/ink108.xml"/><Relationship Id="rId415" Type="http://schemas.openxmlformats.org/officeDocument/2006/relationships/customXml" Target="../ink/ink228.xml"/><Relationship Id="rId622" Type="http://schemas.openxmlformats.org/officeDocument/2006/relationships/image" Target="../media/image290.png"/><Relationship Id="rId261" Type="http://schemas.openxmlformats.org/officeDocument/2006/relationships/customXml" Target="../ink/ink143.xml"/><Relationship Id="rId499" Type="http://schemas.openxmlformats.org/officeDocument/2006/relationships/customXml" Target="../ink/ink270.xml"/><Relationship Id="rId56" Type="http://schemas.openxmlformats.org/officeDocument/2006/relationships/image" Target="../media/image28.png"/><Relationship Id="rId359" Type="http://schemas.openxmlformats.org/officeDocument/2006/relationships/customXml" Target="../ink/ink192.xml"/><Relationship Id="rId566" Type="http://schemas.openxmlformats.org/officeDocument/2006/relationships/image" Target="../media/image262.png"/><Relationship Id="rId773" Type="http://schemas.openxmlformats.org/officeDocument/2006/relationships/customXml" Target="../ink/ink421.xml"/><Relationship Id="rId121" Type="http://schemas.openxmlformats.org/officeDocument/2006/relationships/customXml" Target="../ink/ink60.xml"/><Relationship Id="rId219" Type="http://schemas.openxmlformats.org/officeDocument/2006/relationships/customXml" Target="../ink/ink119.xml"/><Relationship Id="rId426" Type="http://schemas.openxmlformats.org/officeDocument/2006/relationships/image" Target="../media/image192.png"/><Relationship Id="rId633" Type="http://schemas.openxmlformats.org/officeDocument/2006/relationships/customXml" Target="../ink/ink337.xml"/><Relationship Id="rId67" Type="http://schemas.openxmlformats.org/officeDocument/2006/relationships/customXml" Target="../ink/ink33.xml"/><Relationship Id="rId272" Type="http://schemas.openxmlformats.org/officeDocument/2006/relationships/image" Target="../media/image123.png"/><Relationship Id="rId577" Type="http://schemas.openxmlformats.org/officeDocument/2006/relationships/customXml" Target="../ink/ink309.xml"/><Relationship Id="rId700" Type="http://schemas.openxmlformats.org/officeDocument/2006/relationships/image" Target="../media/image329.png"/><Relationship Id="rId132" Type="http://schemas.openxmlformats.org/officeDocument/2006/relationships/image" Target="../media/image66.png"/><Relationship Id="rId784" Type="http://schemas.openxmlformats.org/officeDocument/2006/relationships/customXml" Target="../ink/ink432.xml"/><Relationship Id="rId437" Type="http://schemas.openxmlformats.org/officeDocument/2006/relationships/customXml" Target="../ink/ink239.xml"/><Relationship Id="rId644" Type="http://schemas.openxmlformats.org/officeDocument/2006/relationships/image" Target="../media/image301.png"/><Relationship Id="rId283" Type="http://schemas.openxmlformats.org/officeDocument/2006/relationships/customXml" Target="../ink/ink154.xml"/><Relationship Id="rId490" Type="http://schemas.openxmlformats.org/officeDocument/2006/relationships/image" Target="../media/image224.png"/><Relationship Id="rId504" Type="http://schemas.openxmlformats.org/officeDocument/2006/relationships/image" Target="../media/image231.png"/><Relationship Id="rId711" Type="http://schemas.openxmlformats.org/officeDocument/2006/relationships/customXml" Target="../ink/ink376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62.png"/><Relationship Id="rId588" Type="http://schemas.openxmlformats.org/officeDocument/2006/relationships/image" Target="../media/image273.png"/><Relationship Id="rId795" Type="http://schemas.openxmlformats.org/officeDocument/2006/relationships/customXml" Target="../ink/ink443.xml"/><Relationship Id="rId809" Type="http://schemas.openxmlformats.org/officeDocument/2006/relationships/image" Target="../media/image354.png"/><Relationship Id="rId9" Type="http://schemas.openxmlformats.org/officeDocument/2006/relationships/customXml" Target="../ink/ink4.xml"/><Relationship Id="rId210" Type="http://schemas.openxmlformats.org/officeDocument/2006/relationships/customXml" Target="../ink/ink110.xml"/><Relationship Id="rId448" Type="http://schemas.openxmlformats.org/officeDocument/2006/relationships/image" Target="../media/image203.png"/><Relationship Id="rId655" Type="http://schemas.openxmlformats.org/officeDocument/2006/relationships/customXml" Target="../ink/ink348.xml"/><Relationship Id="rId294" Type="http://schemas.openxmlformats.org/officeDocument/2006/relationships/image" Target="../media/image134.png"/><Relationship Id="rId308" Type="http://schemas.openxmlformats.org/officeDocument/2006/relationships/image" Target="../media/image141.png"/><Relationship Id="rId515" Type="http://schemas.openxmlformats.org/officeDocument/2006/relationships/customXml" Target="../ink/ink278.xml"/><Relationship Id="rId722" Type="http://schemas.openxmlformats.org/officeDocument/2006/relationships/customXml" Target="../ink/ink387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93.xml"/><Relationship Id="rId599" Type="http://schemas.openxmlformats.org/officeDocument/2006/relationships/customXml" Target="../ink/ink320.xml"/><Relationship Id="rId459" Type="http://schemas.openxmlformats.org/officeDocument/2006/relationships/customXml" Target="../ink/ink250.xml"/><Relationship Id="rId666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21.xml"/><Relationship Id="rId319" Type="http://schemas.openxmlformats.org/officeDocument/2006/relationships/customXml" Target="../ink/ink172.xml"/><Relationship Id="rId526" Type="http://schemas.openxmlformats.org/officeDocument/2006/relationships/image" Target="../media/image242.png"/><Relationship Id="rId733" Type="http://schemas.openxmlformats.org/officeDocument/2006/relationships/customXml" Target="../ink/ink398.xml"/><Relationship Id="rId165" Type="http://schemas.openxmlformats.org/officeDocument/2006/relationships/customXml" Target="../ink/ink82.xml"/><Relationship Id="rId372" Type="http://schemas.openxmlformats.org/officeDocument/2006/relationships/image" Target="../media/image173.png"/><Relationship Id="rId677" Type="http://schemas.openxmlformats.org/officeDocument/2006/relationships/customXml" Target="../ink/ink359.xml"/><Relationship Id="rId800" Type="http://schemas.openxmlformats.org/officeDocument/2006/relationships/customXml" Target="../ink/ink448.xml"/><Relationship Id="rId232" Type="http://schemas.openxmlformats.org/officeDocument/2006/relationships/image" Target="../media/image103.png"/><Relationship Id="rId27" Type="http://schemas.openxmlformats.org/officeDocument/2006/relationships/customXml" Target="../ink/ink13.xml"/><Relationship Id="rId537" Type="http://schemas.openxmlformats.org/officeDocument/2006/relationships/customXml" Target="../ink/ink289.xml"/><Relationship Id="rId744" Type="http://schemas.openxmlformats.org/officeDocument/2006/relationships/customXml" Target="../ink/ink405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206.xml"/><Relationship Id="rId590" Type="http://schemas.openxmlformats.org/officeDocument/2006/relationships/image" Target="../media/image274.png"/><Relationship Id="rId604" Type="http://schemas.openxmlformats.org/officeDocument/2006/relationships/image" Target="../media/image281.png"/><Relationship Id="rId811" Type="http://schemas.openxmlformats.org/officeDocument/2006/relationships/image" Target="../media/image355.png"/><Relationship Id="rId243" Type="http://schemas.openxmlformats.org/officeDocument/2006/relationships/customXml" Target="../ink/ink134.xml"/><Relationship Id="rId450" Type="http://schemas.openxmlformats.org/officeDocument/2006/relationships/image" Target="../media/image204.png"/><Relationship Id="rId688" Type="http://schemas.openxmlformats.org/officeDocument/2006/relationships/image" Target="../media/image32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42.png"/><Relationship Id="rId548" Type="http://schemas.openxmlformats.org/officeDocument/2006/relationships/image" Target="../media/image253.png"/><Relationship Id="rId755" Type="http://schemas.openxmlformats.org/officeDocument/2006/relationships/image" Target="../media/image344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customXml" Target="../ink/ink217.xml"/><Relationship Id="rId408" Type="http://schemas.openxmlformats.org/officeDocument/2006/relationships/image" Target="../media/image183.png"/><Relationship Id="rId615" Type="http://schemas.openxmlformats.org/officeDocument/2006/relationships/customXml" Target="../ink/ink328.xml"/><Relationship Id="rId822" Type="http://schemas.openxmlformats.org/officeDocument/2006/relationships/customXml" Target="../ink/ink461.xml"/><Relationship Id="rId254" Type="http://schemas.openxmlformats.org/officeDocument/2006/relationships/image" Target="../media/image114.png"/><Relationship Id="rId699" Type="http://schemas.openxmlformats.org/officeDocument/2006/relationships/customXml" Target="../ink/ink370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51.xml"/><Relationship Id="rId559" Type="http://schemas.openxmlformats.org/officeDocument/2006/relationships/customXml" Target="../ink/ink300.xml"/><Relationship Id="rId766" Type="http://schemas.openxmlformats.org/officeDocument/2006/relationships/customXml" Target="../ink/ink416.xml"/><Relationship Id="rId198" Type="http://schemas.openxmlformats.org/officeDocument/2006/relationships/image" Target="../media/image99.png"/><Relationship Id="rId321" Type="http://schemas.openxmlformats.org/officeDocument/2006/relationships/customXml" Target="../ink/ink173.xml"/><Relationship Id="rId419" Type="http://schemas.openxmlformats.org/officeDocument/2006/relationships/customXml" Target="../ink/ink230.xml"/><Relationship Id="rId626" Type="http://schemas.openxmlformats.org/officeDocument/2006/relationships/image" Target="../media/image292.png"/><Relationship Id="rId265" Type="http://schemas.openxmlformats.org/officeDocument/2006/relationships/customXml" Target="../ink/ink145.xml"/><Relationship Id="rId472" Type="http://schemas.openxmlformats.org/officeDocument/2006/relationships/image" Target="../media/image215.png"/><Relationship Id="rId125" Type="http://schemas.openxmlformats.org/officeDocument/2006/relationships/customXml" Target="../ink/ink62.xml"/><Relationship Id="rId332" Type="http://schemas.openxmlformats.org/officeDocument/2006/relationships/image" Target="../media/image153.png"/><Relationship Id="rId777" Type="http://schemas.openxmlformats.org/officeDocument/2006/relationships/customXml" Target="../ink/ink425.xml"/><Relationship Id="rId637" Type="http://schemas.openxmlformats.org/officeDocument/2006/relationships/customXml" Target="../ink/ink339.xml"/><Relationship Id="rId276" Type="http://schemas.openxmlformats.org/officeDocument/2006/relationships/image" Target="../media/image125.png"/><Relationship Id="rId483" Type="http://schemas.openxmlformats.org/officeDocument/2006/relationships/customXml" Target="../ink/ink262.xml"/><Relationship Id="rId690" Type="http://schemas.openxmlformats.org/officeDocument/2006/relationships/image" Target="../media/image324.png"/><Relationship Id="rId704" Type="http://schemas.openxmlformats.org/officeDocument/2006/relationships/image" Target="../media/image331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84.xml"/><Relationship Id="rId550" Type="http://schemas.openxmlformats.org/officeDocument/2006/relationships/image" Target="../media/image254.png"/><Relationship Id="rId788" Type="http://schemas.openxmlformats.org/officeDocument/2006/relationships/customXml" Target="../ink/ink436.xml"/><Relationship Id="rId203" Type="http://schemas.openxmlformats.org/officeDocument/2006/relationships/customXml" Target="../ink/ink103.xml"/><Relationship Id="rId648" Type="http://schemas.openxmlformats.org/officeDocument/2006/relationships/image" Target="../media/image303.png"/><Relationship Id="rId287" Type="http://schemas.openxmlformats.org/officeDocument/2006/relationships/customXml" Target="../ink/ink156.xml"/><Relationship Id="rId410" Type="http://schemas.openxmlformats.org/officeDocument/2006/relationships/image" Target="../media/image184.png"/><Relationship Id="rId494" Type="http://schemas.openxmlformats.org/officeDocument/2006/relationships/image" Target="../media/image226.png"/><Relationship Id="rId508" Type="http://schemas.openxmlformats.org/officeDocument/2006/relationships/image" Target="../media/image233.png"/><Relationship Id="rId715" Type="http://schemas.openxmlformats.org/officeDocument/2006/relationships/customXml" Target="../ink/ink380.xml"/><Relationship Id="rId147" Type="http://schemas.openxmlformats.org/officeDocument/2006/relationships/customXml" Target="../ink/ink73.xml"/><Relationship Id="rId354" Type="http://schemas.openxmlformats.org/officeDocument/2006/relationships/image" Target="../media/image164.png"/><Relationship Id="rId799" Type="http://schemas.openxmlformats.org/officeDocument/2006/relationships/customXml" Target="../ink/ink447.xml"/><Relationship Id="rId51" Type="http://schemas.openxmlformats.org/officeDocument/2006/relationships/customXml" Target="../ink/ink25.xml"/><Relationship Id="rId561" Type="http://schemas.openxmlformats.org/officeDocument/2006/relationships/customXml" Target="../ink/ink301.xml"/><Relationship Id="rId659" Type="http://schemas.openxmlformats.org/officeDocument/2006/relationships/customXml" Target="../ink/ink350.xml"/><Relationship Id="rId214" Type="http://schemas.openxmlformats.org/officeDocument/2006/relationships/customXml" Target="../ink/ink114.xml"/><Relationship Id="rId298" Type="http://schemas.openxmlformats.org/officeDocument/2006/relationships/image" Target="../media/image136.png"/><Relationship Id="rId421" Type="http://schemas.openxmlformats.org/officeDocument/2006/relationships/customXml" Target="../ink/ink231.xml"/><Relationship Id="rId519" Type="http://schemas.openxmlformats.org/officeDocument/2006/relationships/customXml" Target="../ink/ink280.xml"/><Relationship Id="rId158" Type="http://schemas.openxmlformats.org/officeDocument/2006/relationships/image" Target="../media/image79.png"/><Relationship Id="rId726" Type="http://schemas.openxmlformats.org/officeDocument/2006/relationships/customXml" Target="../ink/ink391.xml"/><Relationship Id="rId62" Type="http://schemas.openxmlformats.org/officeDocument/2006/relationships/image" Target="../media/image31.png"/><Relationship Id="rId365" Type="http://schemas.openxmlformats.org/officeDocument/2006/relationships/customXml" Target="../ink/ink195.xml"/><Relationship Id="rId572" Type="http://schemas.openxmlformats.org/officeDocument/2006/relationships/image" Target="../media/image265.png"/><Relationship Id="rId225" Type="http://schemas.openxmlformats.org/officeDocument/2006/relationships/customXml" Target="../ink/ink125.xml"/><Relationship Id="rId432" Type="http://schemas.openxmlformats.org/officeDocument/2006/relationships/image" Target="../media/image195.png"/><Relationship Id="rId737" Type="http://schemas.openxmlformats.org/officeDocument/2006/relationships/image" Target="../media/image335.png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75.png"/><Relationship Id="rId583" Type="http://schemas.openxmlformats.org/officeDocument/2006/relationships/customXml" Target="../ink/ink312.xml"/><Relationship Id="rId790" Type="http://schemas.openxmlformats.org/officeDocument/2006/relationships/customXml" Target="../ink/ink438.xml"/><Relationship Id="rId804" Type="http://schemas.openxmlformats.org/officeDocument/2006/relationships/customXml" Target="../ink/ink452.xml"/><Relationship Id="rId4" Type="http://schemas.openxmlformats.org/officeDocument/2006/relationships/image" Target="../media/image2.png"/><Relationship Id="rId236" Type="http://schemas.openxmlformats.org/officeDocument/2006/relationships/image" Target="../media/image105.png"/><Relationship Id="rId443" Type="http://schemas.openxmlformats.org/officeDocument/2006/relationships/customXml" Target="../ink/ink242.xml"/><Relationship Id="rId650" Type="http://schemas.openxmlformats.org/officeDocument/2006/relationships/image" Target="../media/image304.png"/><Relationship Id="rId303" Type="http://schemas.openxmlformats.org/officeDocument/2006/relationships/customXml" Target="../ink/ink164.xml"/><Relationship Id="rId748" Type="http://schemas.openxmlformats.org/officeDocument/2006/relationships/customXml" Target="../ink/ink407.xml"/><Relationship Id="rId84" Type="http://schemas.openxmlformats.org/officeDocument/2006/relationships/image" Target="../media/image42.png"/><Relationship Id="rId387" Type="http://schemas.openxmlformats.org/officeDocument/2006/relationships/customXml" Target="../ink/ink210.xml"/><Relationship Id="rId510" Type="http://schemas.openxmlformats.org/officeDocument/2006/relationships/image" Target="../media/image234.png"/><Relationship Id="rId594" Type="http://schemas.openxmlformats.org/officeDocument/2006/relationships/image" Target="../media/image276.png"/><Relationship Id="rId608" Type="http://schemas.openxmlformats.org/officeDocument/2006/relationships/image" Target="../media/image283.png"/><Relationship Id="rId815" Type="http://schemas.openxmlformats.org/officeDocument/2006/relationships/image" Target="../media/image357.png"/><Relationship Id="rId247" Type="http://schemas.openxmlformats.org/officeDocument/2006/relationships/customXml" Target="../ink/ink136.xml"/><Relationship Id="rId107" Type="http://schemas.openxmlformats.org/officeDocument/2006/relationships/customXml" Target="../ink/ink53.xml"/><Relationship Id="rId454" Type="http://schemas.openxmlformats.org/officeDocument/2006/relationships/image" Target="../media/image206.png"/><Relationship Id="rId661" Type="http://schemas.openxmlformats.org/officeDocument/2006/relationships/customXml" Target="../ink/ink351.xml"/><Relationship Id="rId759" Type="http://schemas.openxmlformats.org/officeDocument/2006/relationships/image" Target="../media/image346.png"/><Relationship Id="rId11" Type="http://schemas.openxmlformats.org/officeDocument/2006/relationships/customXml" Target="../ink/ink5.xml"/><Relationship Id="rId314" Type="http://schemas.openxmlformats.org/officeDocument/2006/relationships/image" Target="../media/image144.png"/><Relationship Id="rId398" Type="http://schemas.openxmlformats.org/officeDocument/2006/relationships/image" Target="../media/image178.png"/><Relationship Id="rId521" Type="http://schemas.openxmlformats.org/officeDocument/2006/relationships/customXml" Target="../ink/ink281.xml"/><Relationship Id="rId619" Type="http://schemas.openxmlformats.org/officeDocument/2006/relationships/customXml" Target="../ink/ink330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826" Type="http://schemas.openxmlformats.org/officeDocument/2006/relationships/customXml" Target="../ink/ink463.xml"/><Relationship Id="rId258" Type="http://schemas.openxmlformats.org/officeDocument/2006/relationships/image" Target="../media/image116.png"/><Relationship Id="rId465" Type="http://schemas.openxmlformats.org/officeDocument/2006/relationships/customXml" Target="../ink/ink253.xml"/><Relationship Id="rId672" Type="http://schemas.openxmlformats.org/officeDocument/2006/relationships/image" Target="../media/image315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75.xml"/><Relationship Id="rId532" Type="http://schemas.openxmlformats.org/officeDocument/2006/relationships/image" Target="../media/image245.png"/><Relationship Id="rId171" Type="http://schemas.openxmlformats.org/officeDocument/2006/relationships/customXml" Target="../ink/ink85.xml"/><Relationship Id="rId269" Type="http://schemas.openxmlformats.org/officeDocument/2006/relationships/customXml" Target="../ink/ink147.xml"/><Relationship Id="rId476" Type="http://schemas.openxmlformats.org/officeDocument/2006/relationships/image" Target="../media/image217.png"/><Relationship Id="rId683" Type="http://schemas.openxmlformats.org/officeDocument/2006/relationships/customXml" Target="../ink/ink362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55.png"/><Relationship Id="rId543" Type="http://schemas.openxmlformats.org/officeDocument/2006/relationships/customXml" Target="../ink/ink292.xml"/><Relationship Id="rId182" Type="http://schemas.openxmlformats.org/officeDocument/2006/relationships/image" Target="../media/image91.png"/><Relationship Id="rId403" Type="http://schemas.openxmlformats.org/officeDocument/2006/relationships/customXml" Target="../ink/ink222.xml"/><Relationship Id="rId750" Type="http://schemas.openxmlformats.org/officeDocument/2006/relationships/customXml" Target="../ink/ink408.xml"/><Relationship Id="rId487" Type="http://schemas.openxmlformats.org/officeDocument/2006/relationships/customXml" Target="../ink/ink264.xml"/><Relationship Id="rId610" Type="http://schemas.openxmlformats.org/officeDocument/2006/relationships/image" Target="../media/image284.png"/><Relationship Id="rId694" Type="http://schemas.openxmlformats.org/officeDocument/2006/relationships/image" Target="../media/image326.png"/><Relationship Id="rId708" Type="http://schemas.openxmlformats.org/officeDocument/2006/relationships/image" Target="../media/image333.png"/><Relationship Id="rId347" Type="http://schemas.openxmlformats.org/officeDocument/2006/relationships/customXml" Target="../ink/ink186.xml"/><Relationship Id="rId44" Type="http://schemas.openxmlformats.org/officeDocument/2006/relationships/image" Target="../media/image22.png"/><Relationship Id="rId554" Type="http://schemas.openxmlformats.org/officeDocument/2006/relationships/image" Target="../media/image256.png"/><Relationship Id="rId761" Type="http://schemas.openxmlformats.org/officeDocument/2006/relationships/image" Target="../media/image347.png"/><Relationship Id="rId193" Type="http://schemas.openxmlformats.org/officeDocument/2006/relationships/customXml" Target="../ink/ink96.xml"/><Relationship Id="rId207" Type="http://schemas.openxmlformats.org/officeDocument/2006/relationships/customXml" Target="../ink/ink107.xml"/><Relationship Id="rId414" Type="http://schemas.openxmlformats.org/officeDocument/2006/relationships/image" Target="../media/image186.png"/><Relationship Id="rId498" Type="http://schemas.openxmlformats.org/officeDocument/2006/relationships/image" Target="../media/image228.png"/><Relationship Id="rId621" Type="http://schemas.openxmlformats.org/officeDocument/2006/relationships/customXml" Target="../ink/ink33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2.xml"/><Relationship Id="rId299" Type="http://schemas.openxmlformats.org/officeDocument/2006/relationships/customXml" Target="../ink/ink613.xml"/><Relationship Id="rId21" Type="http://schemas.openxmlformats.org/officeDocument/2006/relationships/customXml" Target="../ink/ink474.xml"/><Relationship Id="rId63" Type="http://schemas.openxmlformats.org/officeDocument/2006/relationships/customXml" Target="../ink/ink495.xml"/><Relationship Id="rId159" Type="http://schemas.openxmlformats.org/officeDocument/2006/relationships/customXml" Target="../ink/ink543.xml"/><Relationship Id="rId170" Type="http://schemas.openxmlformats.org/officeDocument/2006/relationships/image" Target="../media/image448.png"/><Relationship Id="rId226" Type="http://schemas.openxmlformats.org/officeDocument/2006/relationships/image" Target="../media/image476.png"/><Relationship Id="rId268" Type="http://schemas.openxmlformats.org/officeDocument/2006/relationships/image" Target="../media/image497.png"/><Relationship Id="rId32" Type="http://schemas.openxmlformats.org/officeDocument/2006/relationships/image" Target="../media/image379.png"/><Relationship Id="rId74" Type="http://schemas.openxmlformats.org/officeDocument/2006/relationships/image" Target="../media/image400.png"/><Relationship Id="rId128" Type="http://schemas.openxmlformats.org/officeDocument/2006/relationships/image" Target="../media/image427.png"/><Relationship Id="rId5" Type="http://schemas.openxmlformats.org/officeDocument/2006/relationships/customXml" Target="../ink/ink466.xml"/><Relationship Id="rId181" Type="http://schemas.openxmlformats.org/officeDocument/2006/relationships/customXml" Target="../ink/ink554.xml"/><Relationship Id="rId237" Type="http://schemas.openxmlformats.org/officeDocument/2006/relationships/customXml" Target="../ink/ink582.xml"/><Relationship Id="rId279" Type="http://schemas.openxmlformats.org/officeDocument/2006/relationships/customXml" Target="../ink/ink603.xml"/><Relationship Id="rId43" Type="http://schemas.openxmlformats.org/officeDocument/2006/relationships/customXml" Target="../ink/ink485.xml"/><Relationship Id="rId139" Type="http://schemas.openxmlformats.org/officeDocument/2006/relationships/customXml" Target="../ink/ink533.xml"/><Relationship Id="rId290" Type="http://schemas.openxmlformats.org/officeDocument/2006/relationships/image" Target="../media/image508.png"/><Relationship Id="rId304" Type="http://schemas.openxmlformats.org/officeDocument/2006/relationships/image" Target="../media/image515.png"/><Relationship Id="rId85" Type="http://schemas.openxmlformats.org/officeDocument/2006/relationships/customXml" Target="../ink/ink506.xml"/><Relationship Id="rId150" Type="http://schemas.openxmlformats.org/officeDocument/2006/relationships/image" Target="../media/image438.png"/><Relationship Id="rId192" Type="http://schemas.openxmlformats.org/officeDocument/2006/relationships/image" Target="../media/image459.png"/><Relationship Id="rId206" Type="http://schemas.openxmlformats.org/officeDocument/2006/relationships/image" Target="../media/image466.png"/><Relationship Id="rId248" Type="http://schemas.openxmlformats.org/officeDocument/2006/relationships/image" Target="../media/image487.png"/><Relationship Id="rId12" Type="http://schemas.openxmlformats.org/officeDocument/2006/relationships/image" Target="../media/image369.png"/><Relationship Id="rId108" Type="http://schemas.openxmlformats.org/officeDocument/2006/relationships/image" Target="../media/image417.png"/><Relationship Id="rId54" Type="http://schemas.openxmlformats.org/officeDocument/2006/relationships/image" Target="../media/image390.png"/><Relationship Id="rId96" Type="http://schemas.openxmlformats.org/officeDocument/2006/relationships/image" Target="../media/image411.png"/><Relationship Id="rId161" Type="http://schemas.openxmlformats.org/officeDocument/2006/relationships/customXml" Target="../ink/ink544.xml"/><Relationship Id="rId217" Type="http://schemas.openxmlformats.org/officeDocument/2006/relationships/customXml" Target="../ink/ink572.xml"/><Relationship Id="rId6" Type="http://schemas.openxmlformats.org/officeDocument/2006/relationships/image" Target="../media/image366.png"/><Relationship Id="rId238" Type="http://schemas.openxmlformats.org/officeDocument/2006/relationships/image" Target="../media/image482.png"/><Relationship Id="rId259" Type="http://schemas.openxmlformats.org/officeDocument/2006/relationships/customXml" Target="../ink/ink593.xml"/><Relationship Id="rId23" Type="http://schemas.openxmlformats.org/officeDocument/2006/relationships/customXml" Target="../ink/ink475.xml"/><Relationship Id="rId119" Type="http://schemas.openxmlformats.org/officeDocument/2006/relationships/customXml" Target="../ink/ink523.xml"/><Relationship Id="rId270" Type="http://schemas.openxmlformats.org/officeDocument/2006/relationships/image" Target="../media/image498.png"/><Relationship Id="rId291" Type="http://schemas.openxmlformats.org/officeDocument/2006/relationships/customXml" Target="../ink/ink609.xml"/><Relationship Id="rId44" Type="http://schemas.openxmlformats.org/officeDocument/2006/relationships/image" Target="../media/image385.png"/><Relationship Id="rId65" Type="http://schemas.openxmlformats.org/officeDocument/2006/relationships/customXml" Target="../ink/ink496.xml"/><Relationship Id="rId86" Type="http://schemas.openxmlformats.org/officeDocument/2006/relationships/image" Target="../media/image406.png"/><Relationship Id="rId130" Type="http://schemas.openxmlformats.org/officeDocument/2006/relationships/image" Target="../media/image428.png"/><Relationship Id="rId151" Type="http://schemas.openxmlformats.org/officeDocument/2006/relationships/customXml" Target="../ink/ink539.xml"/><Relationship Id="rId172" Type="http://schemas.openxmlformats.org/officeDocument/2006/relationships/image" Target="../media/image449.png"/><Relationship Id="rId193" Type="http://schemas.openxmlformats.org/officeDocument/2006/relationships/customXml" Target="../ink/ink560.xml"/><Relationship Id="rId207" Type="http://schemas.openxmlformats.org/officeDocument/2006/relationships/customXml" Target="../ink/ink567.xml"/><Relationship Id="rId228" Type="http://schemas.openxmlformats.org/officeDocument/2006/relationships/image" Target="../media/image477.png"/><Relationship Id="rId249" Type="http://schemas.openxmlformats.org/officeDocument/2006/relationships/customXml" Target="../ink/ink588.xml"/><Relationship Id="rId13" Type="http://schemas.openxmlformats.org/officeDocument/2006/relationships/customXml" Target="../ink/ink470.xml"/><Relationship Id="rId109" Type="http://schemas.openxmlformats.org/officeDocument/2006/relationships/customXml" Target="../ink/ink518.xml"/><Relationship Id="rId260" Type="http://schemas.openxmlformats.org/officeDocument/2006/relationships/image" Target="../media/image493.png"/><Relationship Id="rId281" Type="http://schemas.openxmlformats.org/officeDocument/2006/relationships/customXml" Target="../ink/ink604.xml"/><Relationship Id="rId34" Type="http://schemas.openxmlformats.org/officeDocument/2006/relationships/image" Target="../media/image380.png"/><Relationship Id="rId55" Type="http://schemas.openxmlformats.org/officeDocument/2006/relationships/customXml" Target="../ink/ink491.xml"/><Relationship Id="rId76" Type="http://schemas.openxmlformats.org/officeDocument/2006/relationships/image" Target="../media/image401.png"/><Relationship Id="rId97" Type="http://schemas.openxmlformats.org/officeDocument/2006/relationships/customXml" Target="../ink/ink512.xml"/><Relationship Id="rId120" Type="http://schemas.openxmlformats.org/officeDocument/2006/relationships/image" Target="../media/image423.png"/><Relationship Id="rId141" Type="http://schemas.openxmlformats.org/officeDocument/2006/relationships/customXml" Target="../ink/ink534.xml"/><Relationship Id="rId7" Type="http://schemas.openxmlformats.org/officeDocument/2006/relationships/customXml" Target="../ink/ink467.xml"/><Relationship Id="rId162" Type="http://schemas.openxmlformats.org/officeDocument/2006/relationships/image" Target="../media/image444.png"/><Relationship Id="rId183" Type="http://schemas.openxmlformats.org/officeDocument/2006/relationships/customXml" Target="../ink/ink555.xml"/><Relationship Id="rId218" Type="http://schemas.openxmlformats.org/officeDocument/2006/relationships/image" Target="../media/image472.png"/><Relationship Id="rId239" Type="http://schemas.openxmlformats.org/officeDocument/2006/relationships/customXml" Target="../ink/ink583.xml"/><Relationship Id="rId250" Type="http://schemas.openxmlformats.org/officeDocument/2006/relationships/image" Target="../media/image488.png"/><Relationship Id="rId271" Type="http://schemas.openxmlformats.org/officeDocument/2006/relationships/customXml" Target="../ink/ink599.xml"/><Relationship Id="rId292" Type="http://schemas.openxmlformats.org/officeDocument/2006/relationships/image" Target="../media/image509.png"/><Relationship Id="rId24" Type="http://schemas.openxmlformats.org/officeDocument/2006/relationships/image" Target="../media/image375.png"/><Relationship Id="rId45" Type="http://schemas.openxmlformats.org/officeDocument/2006/relationships/customXml" Target="../ink/ink486.xml"/><Relationship Id="rId66" Type="http://schemas.openxmlformats.org/officeDocument/2006/relationships/image" Target="../media/image396.png"/><Relationship Id="rId87" Type="http://schemas.openxmlformats.org/officeDocument/2006/relationships/customXml" Target="../ink/ink507.xml"/><Relationship Id="rId110" Type="http://schemas.openxmlformats.org/officeDocument/2006/relationships/image" Target="../media/image418.png"/><Relationship Id="rId131" Type="http://schemas.openxmlformats.org/officeDocument/2006/relationships/customXml" Target="../ink/ink529.xml"/><Relationship Id="rId152" Type="http://schemas.openxmlformats.org/officeDocument/2006/relationships/image" Target="../media/image439.png"/><Relationship Id="rId173" Type="http://schemas.openxmlformats.org/officeDocument/2006/relationships/customXml" Target="../ink/ink550.xml"/><Relationship Id="rId194" Type="http://schemas.openxmlformats.org/officeDocument/2006/relationships/image" Target="../media/image460.png"/><Relationship Id="rId208" Type="http://schemas.openxmlformats.org/officeDocument/2006/relationships/image" Target="../media/image467.png"/><Relationship Id="rId229" Type="http://schemas.openxmlformats.org/officeDocument/2006/relationships/customXml" Target="../ink/ink578.xml"/><Relationship Id="rId240" Type="http://schemas.openxmlformats.org/officeDocument/2006/relationships/image" Target="../media/image483.png"/><Relationship Id="rId261" Type="http://schemas.openxmlformats.org/officeDocument/2006/relationships/customXml" Target="../ink/ink594.xml"/><Relationship Id="rId14" Type="http://schemas.openxmlformats.org/officeDocument/2006/relationships/image" Target="../media/image370.png"/><Relationship Id="rId35" Type="http://schemas.openxmlformats.org/officeDocument/2006/relationships/customXml" Target="../ink/ink481.xml"/><Relationship Id="rId56" Type="http://schemas.openxmlformats.org/officeDocument/2006/relationships/image" Target="../media/image391.png"/><Relationship Id="rId77" Type="http://schemas.openxmlformats.org/officeDocument/2006/relationships/customXml" Target="../ink/ink502.xml"/><Relationship Id="rId100" Type="http://schemas.openxmlformats.org/officeDocument/2006/relationships/image" Target="../media/image413.png"/><Relationship Id="rId282" Type="http://schemas.openxmlformats.org/officeDocument/2006/relationships/image" Target="../media/image504.png"/><Relationship Id="rId8" Type="http://schemas.openxmlformats.org/officeDocument/2006/relationships/image" Target="../media/image367.png"/><Relationship Id="rId98" Type="http://schemas.openxmlformats.org/officeDocument/2006/relationships/image" Target="../media/image412.png"/><Relationship Id="rId121" Type="http://schemas.openxmlformats.org/officeDocument/2006/relationships/customXml" Target="../ink/ink524.xml"/><Relationship Id="rId142" Type="http://schemas.openxmlformats.org/officeDocument/2006/relationships/image" Target="../media/image434.png"/><Relationship Id="rId163" Type="http://schemas.openxmlformats.org/officeDocument/2006/relationships/customXml" Target="../ink/ink545.xml"/><Relationship Id="rId184" Type="http://schemas.openxmlformats.org/officeDocument/2006/relationships/image" Target="../media/image455.png"/><Relationship Id="rId219" Type="http://schemas.openxmlformats.org/officeDocument/2006/relationships/customXml" Target="../ink/ink573.xml"/><Relationship Id="rId230" Type="http://schemas.openxmlformats.org/officeDocument/2006/relationships/image" Target="../media/image478.png"/><Relationship Id="rId251" Type="http://schemas.openxmlformats.org/officeDocument/2006/relationships/customXml" Target="../ink/ink589.xml"/><Relationship Id="rId25" Type="http://schemas.openxmlformats.org/officeDocument/2006/relationships/customXml" Target="../ink/ink476.xml"/><Relationship Id="rId46" Type="http://schemas.openxmlformats.org/officeDocument/2006/relationships/image" Target="../media/image386.png"/><Relationship Id="rId67" Type="http://schemas.openxmlformats.org/officeDocument/2006/relationships/customXml" Target="../ink/ink497.xml"/><Relationship Id="rId272" Type="http://schemas.openxmlformats.org/officeDocument/2006/relationships/image" Target="../media/image499.png"/><Relationship Id="rId293" Type="http://schemas.openxmlformats.org/officeDocument/2006/relationships/customXml" Target="../ink/ink610.xml"/><Relationship Id="rId88" Type="http://schemas.openxmlformats.org/officeDocument/2006/relationships/image" Target="../media/image407.png"/><Relationship Id="rId111" Type="http://schemas.openxmlformats.org/officeDocument/2006/relationships/customXml" Target="../ink/ink519.xml"/><Relationship Id="rId132" Type="http://schemas.openxmlformats.org/officeDocument/2006/relationships/image" Target="../media/image429.png"/><Relationship Id="rId153" Type="http://schemas.openxmlformats.org/officeDocument/2006/relationships/customXml" Target="../ink/ink540.xml"/><Relationship Id="rId174" Type="http://schemas.openxmlformats.org/officeDocument/2006/relationships/image" Target="../media/image450.png"/><Relationship Id="rId195" Type="http://schemas.openxmlformats.org/officeDocument/2006/relationships/customXml" Target="../ink/ink561.xml"/><Relationship Id="rId209" Type="http://schemas.openxmlformats.org/officeDocument/2006/relationships/customXml" Target="../ink/ink568.xml"/><Relationship Id="rId220" Type="http://schemas.openxmlformats.org/officeDocument/2006/relationships/image" Target="../media/image473.png"/><Relationship Id="rId241" Type="http://schemas.openxmlformats.org/officeDocument/2006/relationships/customXml" Target="../ink/ink584.xml"/><Relationship Id="rId15" Type="http://schemas.openxmlformats.org/officeDocument/2006/relationships/customXml" Target="../ink/ink471.xml"/><Relationship Id="rId36" Type="http://schemas.openxmlformats.org/officeDocument/2006/relationships/image" Target="../media/image381.png"/><Relationship Id="rId57" Type="http://schemas.openxmlformats.org/officeDocument/2006/relationships/customXml" Target="../ink/ink492.xml"/><Relationship Id="rId262" Type="http://schemas.openxmlformats.org/officeDocument/2006/relationships/image" Target="../media/image494.png"/><Relationship Id="rId283" Type="http://schemas.openxmlformats.org/officeDocument/2006/relationships/customXml" Target="../ink/ink605.xml"/><Relationship Id="rId78" Type="http://schemas.openxmlformats.org/officeDocument/2006/relationships/image" Target="../media/image402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122" Type="http://schemas.openxmlformats.org/officeDocument/2006/relationships/image" Target="../media/image424.png"/><Relationship Id="rId143" Type="http://schemas.openxmlformats.org/officeDocument/2006/relationships/customXml" Target="../ink/ink535.xml"/><Relationship Id="rId164" Type="http://schemas.openxmlformats.org/officeDocument/2006/relationships/image" Target="../media/image445.png"/><Relationship Id="rId185" Type="http://schemas.openxmlformats.org/officeDocument/2006/relationships/customXml" Target="../ink/ink556.xml"/><Relationship Id="rId9" Type="http://schemas.openxmlformats.org/officeDocument/2006/relationships/customXml" Target="../ink/ink468.xml"/><Relationship Id="rId210" Type="http://schemas.openxmlformats.org/officeDocument/2006/relationships/image" Target="../media/image468.png"/><Relationship Id="rId26" Type="http://schemas.openxmlformats.org/officeDocument/2006/relationships/image" Target="../media/image376.png"/><Relationship Id="rId231" Type="http://schemas.openxmlformats.org/officeDocument/2006/relationships/customXml" Target="../ink/ink579.xml"/><Relationship Id="rId252" Type="http://schemas.openxmlformats.org/officeDocument/2006/relationships/image" Target="../media/image489.png"/><Relationship Id="rId273" Type="http://schemas.openxmlformats.org/officeDocument/2006/relationships/customXml" Target="../ink/ink600.xml"/><Relationship Id="rId294" Type="http://schemas.openxmlformats.org/officeDocument/2006/relationships/image" Target="../media/image510.png"/><Relationship Id="rId47" Type="http://schemas.openxmlformats.org/officeDocument/2006/relationships/customXml" Target="../ink/ink487.xml"/><Relationship Id="rId68" Type="http://schemas.openxmlformats.org/officeDocument/2006/relationships/image" Target="../media/image397.png"/><Relationship Id="rId89" Type="http://schemas.openxmlformats.org/officeDocument/2006/relationships/customXml" Target="../ink/ink508.xml"/><Relationship Id="rId112" Type="http://schemas.openxmlformats.org/officeDocument/2006/relationships/image" Target="../media/image419.png"/><Relationship Id="rId133" Type="http://schemas.openxmlformats.org/officeDocument/2006/relationships/customXml" Target="../ink/ink530.xml"/><Relationship Id="rId154" Type="http://schemas.openxmlformats.org/officeDocument/2006/relationships/image" Target="../media/image440.png"/><Relationship Id="rId175" Type="http://schemas.openxmlformats.org/officeDocument/2006/relationships/customXml" Target="../ink/ink551.xml"/><Relationship Id="rId196" Type="http://schemas.openxmlformats.org/officeDocument/2006/relationships/image" Target="../media/image461.png"/><Relationship Id="rId200" Type="http://schemas.openxmlformats.org/officeDocument/2006/relationships/image" Target="../media/image463.png"/><Relationship Id="rId16" Type="http://schemas.openxmlformats.org/officeDocument/2006/relationships/image" Target="../media/image371.png"/><Relationship Id="rId221" Type="http://schemas.openxmlformats.org/officeDocument/2006/relationships/customXml" Target="../ink/ink574.xml"/><Relationship Id="rId242" Type="http://schemas.openxmlformats.org/officeDocument/2006/relationships/image" Target="../media/image484.png"/><Relationship Id="rId263" Type="http://schemas.openxmlformats.org/officeDocument/2006/relationships/customXml" Target="../ink/ink595.xml"/><Relationship Id="rId284" Type="http://schemas.openxmlformats.org/officeDocument/2006/relationships/image" Target="../media/image505.png"/><Relationship Id="rId37" Type="http://schemas.openxmlformats.org/officeDocument/2006/relationships/customXml" Target="../ink/ink482.xml"/><Relationship Id="rId58" Type="http://schemas.openxmlformats.org/officeDocument/2006/relationships/image" Target="../media/image392.png"/><Relationship Id="rId79" Type="http://schemas.openxmlformats.org/officeDocument/2006/relationships/customXml" Target="../ink/ink503.xml"/><Relationship Id="rId102" Type="http://schemas.openxmlformats.org/officeDocument/2006/relationships/image" Target="../media/image414.png"/><Relationship Id="rId123" Type="http://schemas.openxmlformats.org/officeDocument/2006/relationships/customXml" Target="../ink/ink525.xml"/><Relationship Id="rId144" Type="http://schemas.openxmlformats.org/officeDocument/2006/relationships/image" Target="../media/image435.png"/><Relationship Id="rId90" Type="http://schemas.openxmlformats.org/officeDocument/2006/relationships/image" Target="../media/image408.png"/><Relationship Id="rId165" Type="http://schemas.openxmlformats.org/officeDocument/2006/relationships/customXml" Target="../ink/ink546.xml"/><Relationship Id="rId186" Type="http://schemas.openxmlformats.org/officeDocument/2006/relationships/image" Target="../media/image456.png"/><Relationship Id="rId211" Type="http://schemas.openxmlformats.org/officeDocument/2006/relationships/customXml" Target="../ink/ink569.xml"/><Relationship Id="rId232" Type="http://schemas.openxmlformats.org/officeDocument/2006/relationships/image" Target="../media/image479.png"/><Relationship Id="rId253" Type="http://schemas.openxmlformats.org/officeDocument/2006/relationships/customXml" Target="../ink/ink590.xml"/><Relationship Id="rId274" Type="http://schemas.openxmlformats.org/officeDocument/2006/relationships/image" Target="../media/image500.png"/><Relationship Id="rId295" Type="http://schemas.openxmlformats.org/officeDocument/2006/relationships/customXml" Target="../ink/ink611.xml"/><Relationship Id="rId27" Type="http://schemas.openxmlformats.org/officeDocument/2006/relationships/customXml" Target="../ink/ink477.xml"/><Relationship Id="rId48" Type="http://schemas.openxmlformats.org/officeDocument/2006/relationships/image" Target="../media/image387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34" Type="http://schemas.openxmlformats.org/officeDocument/2006/relationships/image" Target="../media/image430.png"/><Relationship Id="rId80" Type="http://schemas.openxmlformats.org/officeDocument/2006/relationships/image" Target="../media/image403.png"/><Relationship Id="rId155" Type="http://schemas.openxmlformats.org/officeDocument/2006/relationships/customXml" Target="../ink/ink541.xml"/><Relationship Id="rId176" Type="http://schemas.openxmlformats.org/officeDocument/2006/relationships/image" Target="../media/image451.png"/><Relationship Id="rId197" Type="http://schemas.openxmlformats.org/officeDocument/2006/relationships/customXml" Target="../ink/ink562.xml"/><Relationship Id="rId201" Type="http://schemas.openxmlformats.org/officeDocument/2006/relationships/customXml" Target="../ink/ink564.xml"/><Relationship Id="rId222" Type="http://schemas.openxmlformats.org/officeDocument/2006/relationships/image" Target="../media/image474.png"/><Relationship Id="rId243" Type="http://schemas.openxmlformats.org/officeDocument/2006/relationships/customXml" Target="../ink/ink585.xml"/><Relationship Id="rId264" Type="http://schemas.openxmlformats.org/officeDocument/2006/relationships/image" Target="../media/image495.png"/><Relationship Id="rId285" Type="http://schemas.openxmlformats.org/officeDocument/2006/relationships/customXml" Target="../ink/ink606.xml"/><Relationship Id="rId17" Type="http://schemas.openxmlformats.org/officeDocument/2006/relationships/customXml" Target="../ink/ink472.xml"/><Relationship Id="rId38" Type="http://schemas.openxmlformats.org/officeDocument/2006/relationships/image" Target="../media/image382.png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24" Type="http://schemas.openxmlformats.org/officeDocument/2006/relationships/image" Target="../media/image425.png"/><Relationship Id="rId70" Type="http://schemas.openxmlformats.org/officeDocument/2006/relationships/image" Target="../media/image398.png"/><Relationship Id="rId91" Type="http://schemas.openxmlformats.org/officeDocument/2006/relationships/customXml" Target="../ink/ink509.xml"/><Relationship Id="rId145" Type="http://schemas.openxmlformats.org/officeDocument/2006/relationships/customXml" Target="../ink/ink536.xml"/><Relationship Id="rId166" Type="http://schemas.openxmlformats.org/officeDocument/2006/relationships/image" Target="../media/image446.png"/><Relationship Id="rId187" Type="http://schemas.openxmlformats.org/officeDocument/2006/relationships/customXml" Target="../ink/ink55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69.png"/><Relationship Id="rId233" Type="http://schemas.openxmlformats.org/officeDocument/2006/relationships/customXml" Target="../ink/ink580.xml"/><Relationship Id="rId254" Type="http://schemas.openxmlformats.org/officeDocument/2006/relationships/image" Target="../media/image490.png"/><Relationship Id="rId28" Type="http://schemas.openxmlformats.org/officeDocument/2006/relationships/image" Target="../media/image377.png"/><Relationship Id="rId49" Type="http://schemas.openxmlformats.org/officeDocument/2006/relationships/customXml" Target="../ink/ink488.xml"/><Relationship Id="rId114" Type="http://schemas.openxmlformats.org/officeDocument/2006/relationships/image" Target="../media/image420.png"/><Relationship Id="rId275" Type="http://schemas.openxmlformats.org/officeDocument/2006/relationships/customXml" Target="../ink/ink601.xml"/><Relationship Id="rId296" Type="http://schemas.openxmlformats.org/officeDocument/2006/relationships/image" Target="../media/image511.png"/><Relationship Id="rId300" Type="http://schemas.openxmlformats.org/officeDocument/2006/relationships/image" Target="../media/image513.png"/><Relationship Id="rId60" Type="http://schemas.openxmlformats.org/officeDocument/2006/relationships/image" Target="../media/image393.png"/><Relationship Id="rId81" Type="http://schemas.openxmlformats.org/officeDocument/2006/relationships/customXml" Target="../ink/ink504.xml"/><Relationship Id="rId135" Type="http://schemas.openxmlformats.org/officeDocument/2006/relationships/customXml" Target="../ink/ink531.xml"/><Relationship Id="rId156" Type="http://schemas.openxmlformats.org/officeDocument/2006/relationships/image" Target="../media/image441.png"/><Relationship Id="rId177" Type="http://schemas.openxmlformats.org/officeDocument/2006/relationships/customXml" Target="../ink/ink552.xml"/><Relationship Id="rId198" Type="http://schemas.openxmlformats.org/officeDocument/2006/relationships/image" Target="../media/image462.png"/><Relationship Id="rId202" Type="http://schemas.openxmlformats.org/officeDocument/2006/relationships/image" Target="../media/image464.png"/><Relationship Id="rId223" Type="http://schemas.openxmlformats.org/officeDocument/2006/relationships/customXml" Target="../ink/ink575.xml"/><Relationship Id="rId244" Type="http://schemas.openxmlformats.org/officeDocument/2006/relationships/image" Target="../media/image485.png"/><Relationship Id="rId18" Type="http://schemas.openxmlformats.org/officeDocument/2006/relationships/image" Target="../media/image372.png"/><Relationship Id="rId39" Type="http://schemas.openxmlformats.org/officeDocument/2006/relationships/customXml" Target="../ink/ink483.xml"/><Relationship Id="rId265" Type="http://schemas.openxmlformats.org/officeDocument/2006/relationships/customXml" Target="../ink/ink596.xml"/><Relationship Id="rId286" Type="http://schemas.openxmlformats.org/officeDocument/2006/relationships/image" Target="../media/image506.png"/><Relationship Id="rId50" Type="http://schemas.openxmlformats.org/officeDocument/2006/relationships/image" Target="../media/image388.png"/><Relationship Id="rId104" Type="http://schemas.openxmlformats.org/officeDocument/2006/relationships/image" Target="../media/image415.png"/><Relationship Id="rId125" Type="http://schemas.openxmlformats.org/officeDocument/2006/relationships/customXml" Target="../ink/ink526.xml"/><Relationship Id="rId146" Type="http://schemas.openxmlformats.org/officeDocument/2006/relationships/image" Target="../media/image436.png"/><Relationship Id="rId167" Type="http://schemas.openxmlformats.org/officeDocument/2006/relationships/customXml" Target="../ink/ink547.xml"/><Relationship Id="rId188" Type="http://schemas.openxmlformats.org/officeDocument/2006/relationships/image" Target="../media/image457.png"/><Relationship Id="rId71" Type="http://schemas.openxmlformats.org/officeDocument/2006/relationships/customXml" Target="../ink/ink499.xml"/><Relationship Id="rId92" Type="http://schemas.openxmlformats.org/officeDocument/2006/relationships/image" Target="../media/image409.png"/><Relationship Id="rId213" Type="http://schemas.openxmlformats.org/officeDocument/2006/relationships/customXml" Target="../ink/ink570.xml"/><Relationship Id="rId234" Type="http://schemas.openxmlformats.org/officeDocument/2006/relationships/image" Target="../media/image480.png"/><Relationship Id="rId2" Type="http://schemas.openxmlformats.org/officeDocument/2006/relationships/image" Target="../media/image1.png"/><Relationship Id="rId29" Type="http://schemas.openxmlformats.org/officeDocument/2006/relationships/customXml" Target="../ink/ink478.xml"/><Relationship Id="rId255" Type="http://schemas.openxmlformats.org/officeDocument/2006/relationships/customXml" Target="../ink/ink591.xml"/><Relationship Id="rId276" Type="http://schemas.openxmlformats.org/officeDocument/2006/relationships/image" Target="../media/image501.png"/><Relationship Id="rId297" Type="http://schemas.openxmlformats.org/officeDocument/2006/relationships/customXml" Target="../ink/ink612.xml"/><Relationship Id="rId40" Type="http://schemas.openxmlformats.org/officeDocument/2006/relationships/image" Target="../media/image383.png"/><Relationship Id="rId115" Type="http://schemas.openxmlformats.org/officeDocument/2006/relationships/customXml" Target="../ink/ink521.xml"/><Relationship Id="rId136" Type="http://schemas.openxmlformats.org/officeDocument/2006/relationships/image" Target="../media/image431.png"/><Relationship Id="rId157" Type="http://schemas.openxmlformats.org/officeDocument/2006/relationships/customXml" Target="../ink/ink542.xml"/><Relationship Id="rId178" Type="http://schemas.openxmlformats.org/officeDocument/2006/relationships/image" Target="../media/image452.png"/><Relationship Id="rId301" Type="http://schemas.openxmlformats.org/officeDocument/2006/relationships/customXml" Target="../ink/ink614.xml"/><Relationship Id="rId61" Type="http://schemas.openxmlformats.org/officeDocument/2006/relationships/customXml" Target="../ink/ink494.xml"/><Relationship Id="rId82" Type="http://schemas.openxmlformats.org/officeDocument/2006/relationships/image" Target="../media/image404.png"/><Relationship Id="rId199" Type="http://schemas.openxmlformats.org/officeDocument/2006/relationships/customXml" Target="../ink/ink563.xml"/><Relationship Id="rId203" Type="http://schemas.openxmlformats.org/officeDocument/2006/relationships/customXml" Target="../ink/ink565.xml"/><Relationship Id="rId19" Type="http://schemas.openxmlformats.org/officeDocument/2006/relationships/customXml" Target="../ink/ink473.xml"/><Relationship Id="rId224" Type="http://schemas.openxmlformats.org/officeDocument/2006/relationships/image" Target="../media/image475.png"/><Relationship Id="rId245" Type="http://schemas.openxmlformats.org/officeDocument/2006/relationships/customXml" Target="../ink/ink586.xml"/><Relationship Id="rId266" Type="http://schemas.openxmlformats.org/officeDocument/2006/relationships/image" Target="../media/image496.png"/><Relationship Id="rId287" Type="http://schemas.openxmlformats.org/officeDocument/2006/relationships/customXml" Target="../ink/ink607.xml"/><Relationship Id="rId30" Type="http://schemas.openxmlformats.org/officeDocument/2006/relationships/image" Target="../media/image378.png"/><Relationship Id="rId105" Type="http://schemas.openxmlformats.org/officeDocument/2006/relationships/customXml" Target="../ink/ink516.xml"/><Relationship Id="rId126" Type="http://schemas.openxmlformats.org/officeDocument/2006/relationships/image" Target="../media/image426.png"/><Relationship Id="rId147" Type="http://schemas.openxmlformats.org/officeDocument/2006/relationships/customXml" Target="../ink/ink537.xml"/><Relationship Id="rId168" Type="http://schemas.openxmlformats.org/officeDocument/2006/relationships/image" Target="../media/image447.png"/><Relationship Id="rId51" Type="http://schemas.openxmlformats.org/officeDocument/2006/relationships/customXml" Target="../ink/ink489.xml"/><Relationship Id="rId72" Type="http://schemas.openxmlformats.org/officeDocument/2006/relationships/image" Target="../media/image399.png"/><Relationship Id="rId93" Type="http://schemas.openxmlformats.org/officeDocument/2006/relationships/customXml" Target="../ink/ink510.xml"/><Relationship Id="rId189" Type="http://schemas.openxmlformats.org/officeDocument/2006/relationships/customXml" Target="../ink/ink558.xml"/><Relationship Id="rId3" Type="http://schemas.openxmlformats.org/officeDocument/2006/relationships/customXml" Target="../ink/ink465.xml"/><Relationship Id="rId214" Type="http://schemas.openxmlformats.org/officeDocument/2006/relationships/image" Target="../media/image470.png"/><Relationship Id="rId235" Type="http://schemas.openxmlformats.org/officeDocument/2006/relationships/customXml" Target="../ink/ink581.xml"/><Relationship Id="rId256" Type="http://schemas.openxmlformats.org/officeDocument/2006/relationships/image" Target="../media/image491.png"/><Relationship Id="rId277" Type="http://schemas.openxmlformats.org/officeDocument/2006/relationships/customXml" Target="../ink/ink602.xml"/><Relationship Id="rId298" Type="http://schemas.openxmlformats.org/officeDocument/2006/relationships/image" Target="../media/image512.png"/><Relationship Id="rId116" Type="http://schemas.openxmlformats.org/officeDocument/2006/relationships/image" Target="../media/image421.png"/><Relationship Id="rId137" Type="http://schemas.openxmlformats.org/officeDocument/2006/relationships/customXml" Target="../ink/ink532.xml"/><Relationship Id="rId158" Type="http://schemas.openxmlformats.org/officeDocument/2006/relationships/image" Target="../media/image442.png"/><Relationship Id="rId302" Type="http://schemas.openxmlformats.org/officeDocument/2006/relationships/image" Target="../media/image514.png"/><Relationship Id="rId20" Type="http://schemas.openxmlformats.org/officeDocument/2006/relationships/image" Target="../media/image373.png"/><Relationship Id="rId41" Type="http://schemas.openxmlformats.org/officeDocument/2006/relationships/customXml" Target="../ink/ink484.xml"/><Relationship Id="rId62" Type="http://schemas.openxmlformats.org/officeDocument/2006/relationships/image" Target="../media/image394.png"/><Relationship Id="rId83" Type="http://schemas.openxmlformats.org/officeDocument/2006/relationships/customXml" Target="../ink/ink505.xml"/><Relationship Id="rId179" Type="http://schemas.openxmlformats.org/officeDocument/2006/relationships/customXml" Target="../ink/ink553.xml"/><Relationship Id="rId190" Type="http://schemas.openxmlformats.org/officeDocument/2006/relationships/image" Target="../media/image458.png"/><Relationship Id="rId204" Type="http://schemas.openxmlformats.org/officeDocument/2006/relationships/image" Target="../media/image465.png"/><Relationship Id="rId225" Type="http://schemas.openxmlformats.org/officeDocument/2006/relationships/customXml" Target="../ink/ink576.xml"/><Relationship Id="rId246" Type="http://schemas.openxmlformats.org/officeDocument/2006/relationships/image" Target="../media/image486.png"/><Relationship Id="rId267" Type="http://schemas.openxmlformats.org/officeDocument/2006/relationships/customXml" Target="../ink/ink597.xml"/><Relationship Id="rId288" Type="http://schemas.openxmlformats.org/officeDocument/2006/relationships/image" Target="../media/image507.png"/><Relationship Id="rId106" Type="http://schemas.openxmlformats.org/officeDocument/2006/relationships/image" Target="../media/image416.png"/><Relationship Id="rId127" Type="http://schemas.openxmlformats.org/officeDocument/2006/relationships/customXml" Target="../ink/ink527.xml"/><Relationship Id="rId10" Type="http://schemas.openxmlformats.org/officeDocument/2006/relationships/image" Target="../media/image368.png"/><Relationship Id="rId31" Type="http://schemas.openxmlformats.org/officeDocument/2006/relationships/customXml" Target="../ink/ink479.xml"/><Relationship Id="rId52" Type="http://schemas.openxmlformats.org/officeDocument/2006/relationships/image" Target="../media/image389.png"/><Relationship Id="rId73" Type="http://schemas.openxmlformats.org/officeDocument/2006/relationships/customXml" Target="../ink/ink500.xml"/><Relationship Id="rId94" Type="http://schemas.openxmlformats.org/officeDocument/2006/relationships/image" Target="../media/image410.png"/><Relationship Id="rId148" Type="http://schemas.openxmlformats.org/officeDocument/2006/relationships/image" Target="../media/image437.png"/><Relationship Id="rId169" Type="http://schemas.openxmlformats.org/officeDocument/2006/relationships/customXml" Target="../ink/ink548.xml"/><Relationship Id="rId4" Type="http://schemas.openxmlformats.org/officeDocument/2006/relationships/image" Target="../media/image365.png"/><Relationship Id="rId180" Type="http://schemas.openxmlformats.org/officeDocument/2006/relationships/image" Target="../media/image453.png"/><Relationship Id="rId215" Type="http://schemas.openxmlformats.org/officeDocument/2006/relationships/customXml" Target="../ink/ink571.xml"/><Relationship Id="rId236" Type="http://schemas.openxmlformats.org/officeDocument/2006/relationships/image" Target="../media/image481.png"/><Relationship Id="rId257" Type="http://schemas.openxmlformats.org/officeDocument/2006/relationships/customXml" Target="../ink/ink592.xml"/><Relationship Id="rId278" Type="http://schemas.openxmlformats.org/officeDocument/2006/relationships/image" Target="../media/image502.png"/><Relationship Id="rId303" Type="http://schemas.openxmlformats.org/officeDocument/2006/relationships/customXml" Target="../ink/ink615.xml"/><Relationship Id="rId42" Type="http://schemas.openxmlformats.org/officeDocument/2006/relationships/image" Target="../media/image384.png"/><Relationship Id="rId84" Type="http://schemas.openxmlformats.org/officeDocument/2006/relationships/image" Target="../media/image405.png"/><Relationship Id="rId138" Type="http://schemas.openxmlformats.org/officeDocument/2006/relationships/image" Target="../media/image432.png"/><Relationship Id="rId191" Type="http://schemas.openxmlformats.org/officeDocument/2006/relationships/customXml" Target="../ink/ink559.xml"/><Relationship Id="rId205" Type="http://schemas.openxmlformats.org/officeDocument/2006/relationships/customXml" Target="../ink/ink566.xml"/><Relationship Id="rId247" Type="http://schemas.openxmlformats.org/officeDocument/2006/relationships/customXml" Target="../ink/ink587.xml"/><Relationship Id="rId107" Type="http://schemas.openxmlformats.org/officeDocument/2006/relationships/customXml" Target="../ink/ink517.xml"/><Relationship Id="rId289" Type="http://schemas.openxmlformats.org/officeDocument/2006/relationships/customXml" Target="../ink/ink608.xml"/><Relationship Id="rId11" Type="http://schemas.openxmlformats.org/officeDocument/2006/relationships/customXml" Target="../ink/ink469.xml"/><Relationship Id="rId53" Type="http://schemas.openxmlformats.org/officeDocument/2006/relationships/customXml" Target="../ink/ink490.xml"/><Relationship Id="rId149" Type="http://schemas.openxmlformats.org/officeDocument/2006/relationships/customXml" Target="../ink/ink538.xml"/><Relationship Id="rId95" Type="http://schemas.openxmlformats.org/officeDocument/2006/relationships/customXml" Target="../ink/ink511.xml"/><Relationship Id="rId160" Type="http://schemas.openxmlformats.org/officeDocument/2006/relationships/image" Target="../media/image443.png"/><Relationship Id="rId216" Type="http://schemas.openxmlformats.org/officeDocument/2006/relationships/image" Target="../media/image471.png"/><Relationship Id="rId258" Type="http://schemas.openxmlformats.org/officeDocument/2006/relationships/image" Target="../media/image492.png"/><Relationship Id="rId22" Type="http://schemas.openxmlformats.org/officeDocument/2006/relationships/image" Target="../media/image374.png"/><Relationship Id="rId64" Type="http://schemas.openxmlformats.org/officeDocument/2006/relationships/image" Target="../media/image395.png"/><Relationship Id="rId118" Type="http://schemas.openxmlformats.org/officeDocument/2006/relationships/image" Target="../media/image422.png"/><Relationship Id="rId171" Type="http://schemas.openxmlformats.org/officeDocument/2006/relationships/customXml" Target="../ink/ink549.xml"/><Relationship Id="rId227" Type="http://schemas.openxmlformats.org/officeDocument/2006/relationships/customXml" Target="../ink/ink577.xml"/><Relationship Id="rId269" Type="http://schemas.openxmlformats.org/officeDocument/2006/relationships/customXml" Target="../ink/ink598.xml"/><Relationship Id="rId33" Type="http://schemas.openxmlformats.org/officeDocument/2006/relationships/customXml" Target="../ink/ink480.xml"/><Relationship Id="rId129" Type="http://schemas.openxmlformats.org/officeDocument/2006/relationships/customXml" Target="../ink/ink528.xml"/><Relationship Id="rId280" Type="http://schemas.openxmlformats.org/officeDocument/2006/relationships/image" Target="../media/image503.png"/><Relationship Id="rId75" Type="http://schemas.openxmlformats.org/officeDocument/2006/relationships/customXml" Target="../ink/ink501.xml"/><Relationship Id="rId140" Type="http://schemas.openxmlformats.org/officeDocument/2006/relationships/image" Target="../media/image433.png"/><Relationship Id="rId182" Type="http://schemas.openxmlformats.org/officeDocument/2006/relationships/image" Target="../media/image4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1" Type="http://schemas.openxmlformats.org/officeDocument/2006/relationships/image" Target="../media/image525.png"/><Relationship Id="rId42" Type="http://schemas.openxmlformats.org/officeDocument/2006/relationships/customXml" Target="../ink/ink636.xml"/><Relationship Id="rId63" Type="http://schemas.openxmlformats.org/officeDocument/2006/relationships/image" Target="../media/image546.png"/><Relationship Id="rId84" Type="http://schemas.openxmlformats.org/officeDocument/2006/relationships/customXml" Target="../ink/ink657.xml"/><Relationship Id="rId16" Type="http://schemas.openxmlformats.org/officeDocument/2006/relationships/customXml" Target="../ink/ink623.xml"/><Relationship Id="rId107" Type="http://schemas.openxmlformats.org/officeDocument/2006/relationships/image" Target="../media/image568.png"/><Relationship Id="rId11" Type="http://schemas.openxmlformats.org/officeDocument/2006/relationships/image" Target="../media/image520.png"/><Relationship Id="rId32" Type="http://schemas.openxmlformats.org/officeDocument/2006/relationships/customXml" Target="../ink/ink631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554.png"/><Relationship Id="rId102" Type="http://schemas.openxmlformats.org/officeDocument/2006/relationships/customXml" Target="../ink/ink666.xml"/><Relationship Id="rId123" Type="http://schemas.openxmlformats.org/officeDocument/2006/relationships/image" Target="../media/image576.png"/><Relationship Id="rId128" Type="http://schemas.openxmlformats.org/officeDocument/2006/relationships/customXml" Target="../ink/ink679.xml"/><Relationship Id="rId5" Type="http://schemas.openxmlformats.org/officeDocument/2006/relationships/image" Target="../media/image517.png"/><Relationship Id="rId90" Type="http://schemas.openxmlformats.org/officeDocument/2006/relationships/customXml" Target="../ink/ink660.xml"/><Relationship Id="rId95" Type="http://schemas.openxmlformats.org/officeDocument/2006/relationships/image" Target="../media/image562.png"/><Relationship Id="rId22" Type="http://schemas.openxmlformats.org/officeDocument/2006/relationships/customXml" Target="../ink/ink626.xml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549.png"/><Relationship Id="rId113" Type="http://schemas.openxmlformats.org/officeDocument/2006/relationships/image" Target="../media/image571.png"/><Relationship Id="rId118" Type="http://schemas.openxmlformats.org/officeDocument/2006/relationships/customXml" Target="../ink/ink674.xml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85" Type="http://schemas.openxmlformats.org/officeDocument/2006/relationships/image" Target="../media/image557.png"/><Relationship Id="rId12" Type="http://schemas.openxmlformats.org/officeDocument/2006/relationships/customXml" Target="../ink/ink621.xml"/><Relationship Id="rId17" Type="http://schemas.openxmlformats.org/officeDocument/2006/relationships/image" Target="../media/image523.png"/><Relationship Id="rId33" Type="http://schemas.openxmlformats.org/officeDocument/2006/relationships/image" Target="../media/image531.png"/><Relationship Id="rId38" Type="http://schemas.openxmlformats.org/officeDocument/2006/relationships/customXml" Target="../ink/ink634.xml"/><Relationship Id="rId59" Type="http://schemas.openxmlformats.org/officeDocument/2006/relationships/image" Target="../media/image544.png"/><Relationship Id="rId103" Type="http://schemas.openxmlformats.org/officeDocument/2006/relationships/image" Target="../media/image566.png"/><Relationship Id="rId108" Type="http://schemas.openxmlformats.org/officeDocument/2006/relationships/customXml" Target="../ink/ink669.xml"/><Relationship Id="rId124" Type="http://schemas.openxmlformats.org/officeDocument/2006/relationships/customXml" Target="../ink/ink677.xml"/><Relationship Id="rId129" Type="http://schemas.openxmlformats.org/officeDocument/2006/relationships/image" Target="../media/image579.png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552.png"/><Relationship Id="rId91" Type="http://schemas.openxmlformats.org/officeDocument/2006/relationships/image" Target="../media/image560.png"/><Relationship Id="rId96" Type="http://schemas.openxmlformats.org/officeDocument/2006/relationships/customXml" Target="../ink/ink66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18.xml"/><Relationship Id="rId23" Type="http://schemas.openxmlformats.org/officeDocument/2006/relationships/image" Target="../media/image526.png"/><Relationship Id="rId28" Type="http://schemas.openxmlformats.org/officeDocument/2006/relationships/customXml" Target="../ink/ink629.xml"/><Relationship Id="rId49" Type="http://schemas.openxmlformats.org/officeDocument/2006/relationships/image" Target="../media/image539.png"/><Relationship Id="rId114" Type="http://schemas.openxmlformats.org/officeDocument/2006/relationships/customXml" Target="../ink/ink672.xml"/><Relationship Id="rId119" Type="http://schemas.openxmlformats.org/officeDocument/2006/relationships/image" Target="../media/image574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547.png"/><Relationship Id="rId81" Type="http://schemas.openxmlformats.org/officeDocument/2006/relationships/image" Target="../media/image555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35" Type="http://schemas.openxmlformats.org/officeDocument/2006/relationships/image" Target="../media/image582.png"/><Relationship Id="rId13" Type="http://schemas.openxmlformats.org/officeDocument/2006/relationships/image" Target="../media/image521.png"/><Relationship Id="rId18" Type="http://schemas.openxmlformats.org/officeDocument/2006/relationships/customXml" Target="../ink/ink624.xml"/><Relationship Id="rId39" Type="http://schemas.openxmlformats.org/officeDocument/2006/relationships/image" Target="../media/image534.png"/><Relationship Id="rId109" Type="http://schemas.openxmlformats.org/officeDocument/2006/relationships/image" Target="../media/image569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542.png"/><Relationship Id="rId76" Type="http://schemas.openxmlformats.org/officeDocument/2006/relationships/customXml" Target="../ink/ink653.xml"/><Relationship Id="rId97" Type="http://schemas.openxmlformats.org/officeDocument/2006/relationships/image" Target="../media/image563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125" Type="http://schemas.openxmlformats.org/officeDocument/2006/relationships/image" Target="../media/image577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661.xml"/><Relationship Id="rId2" Type="http://schemas.openxmlformats.org/officeDocument/2006/relationships/customXml" Target="../ink/ink616.xml"/><Relationship Id="rId29" Type="http://schemas.openxmlformats.org/officeDocument/2006/relationships/image" Target="../media/image529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537.png"/><Relationship Id="rId66" Type="http://schemas.openxmlformats.org/officeDocument/2006/relationships/customXml" Target="../ink/ink648.xml"/><Relationship Id="rId87" Type="http://schemas.openxmlformats.org/officeDocument/2006/relationships/image" Target="../media/image558.png"/><Relationship Id="rId110" Type="http://schemas.openxmlformats.org/officeDocument/2006/relationships/customXml" Target="../ink/ink670.xml"/><Relationship Id="rId115" Type="http://schemas.openxmlformats.org/officeDocument/2006/relationships/image" Target="../media/image572.png"/><Relationship Id="rId131" Type="http://schemas.openxmlformats.org/officeDocument/2006/relationships/image" Target="../media/image580.png"/><Relationship Id="rId136" Type="http://schemas.openxmlformats.org/officeDocument/2006/relationships/customXml" Target="../ink/ink683.xml"/><Relationship Id="rId61" Type="http://schemas.openxmlformats.org/officeDocument/2006/relationships/image" Target="../media/image545.png"/><Relationship Id="rId82" Type="http://schemas.openxmlformats.org/officeDocument/2006/relationships/customXml" Target="../ink/ink656.xml"/><Relationship Id="rId19" Type="http://schemas.openxmlformats.org/officeDocument/2006/relationships/image" Target="../media/image524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532.png"/><Relationship Id="rId56" Type="http://schemas.openxmlformats.org/officeDocument/2006/relationships/customXml" Target="../ink/ink643.xml"/><Relationship Id="rId77" Type="http://schemas.openxmlformats.org/officeDocument/2006/relationships/image" Target="../media/image553.png"/><Relationship Id="rId100" Type="http://schemas.openxmlformats.org/officeDocument/2006/relationships/customXml" Target="../ink/ink665.xml"/><Relationship Id="rId105" Type="http://schemas.openxmlformats.org/officeDocument/2006/relationships/image" Target="../media/image567.png"/><Relationship Id="rId126" Type="http://schemas.openxmlformats.org/officeDocument/2006/relationships/customXml" Target="../ink/ink678.xml"/><Relationship Id="rId8" Type="http://schemas.openxmlformats.org/officeDocument/2006/relationships/customXml" Target="../ink/ink619.xml"/><Relationship Id="rId51" Type="http://schemas.openxmlformats.org/officeDocument/2006/relationships/image" Target="../media/image540.png"/><Relationship Id="rId72" Type="http://schemas.openxmlformats.org/officeDocument/2006/relationships/customXml" Target="../ink/ink651.xml"/><Relationship Id="rId93" Type="http://schemas.openxmlformats.org/officeDocument/2006/relationships/image" Target="../media/image561.png"/><Relationship Id="rId98" Type="http://schemas.openxmlformats.org/officeDocument/2006/relationships/customXml" Target="../ink/ink664.xml"/><Relationship Id="rId121" Type="http://schemas.openxmlformats.org/officeDocument/2006/relationships/image" Target="../media/image575.png"/><Relationship Id="rId3" Type="http://schemas.openxmlformats.org/officeDocument/2006/relationships/image" Target="../media/image516.png"/><Relationship Id="rId25" Type="http://schemas.openxmlformats.org/officeDocument/2006/relationships/image" Target="../media/image527.png"/><Relationship Id="rId46" Type="http://schemas.openxmlformats.org/officeDocument/2006/relationships/customXml" Target="../ink/ink638.xml"/><Relationship Id="rId67" Type="http://schemas.openxmlformats.org/officeDocument/2006/relationships/image" Target="../media/image548.png"/><Relationship Id="rId116" Type="http://schemas.openxmlformats.org/officeDocument/2006/relationships/customXml" Target="../ink/ink673.xml"/><Relationship Id="rId137" Type="http://schemas.openxmlformats.org/officeDocument/2006/relationships/image" Target="../media/image583.png"/><Relationship Id="rId20" Type="http://schemas.openxmlformats.org/officeDocument/2006/relationships/customXml" Target="../ink/ink625.xml"/><Relationship Id="rId41" Type="http://schemas.openxmlformats.org/officeDocument/2006/relationships/image" Target="../media/image535.png"/><Relationship Id="rId62" Type="http://schemas.openxmlformats.org/officeDocument/2006/relationships/customXml" Target="../ink/ink646.xml"/><Relationship Id="rId83" Type="http://schemas.openxmlformats.org/officeDocument/2006/relationships/image" Target="../media/image556.png"/><Relationship Id="rId88" Type="http://schemas.openxmlformats.org/officeDocument/2006/relationships/customXml" Target="../ink/ink659.xml"/><Relationship Id="rId111" Type="http://schemas.openxmlformats.org/officeDocument/2006/relationships/image" Target="../media/image570.png"/><Relationship Id="rId132" Type="http://schemas.openxmlformats.org/officeDocument/2006/relationships/customXml" Target="../ink/ink681.xml"/><Relationship Id="rId15" Type="http://schemas.openxmlformats.org/officeDocument/2006/relationships/image" Target="../media/image522.png"/><Relationship Id="rId36" Type="http://schemas.openxmlformats.org/officeDocument/2006/relationships/customXml" Target="../ink/ink633.xml"/><Relationship Id="rId57" Type="http://schemas.openxmlformats.org/officeDocument/2006/relationships/image" Target="../media/image543.png"/><Relationship Id="rId106" Type="http://schemas.openxmlformats.org/officeDocument/2006/relationships/customXml" Target="../ink/ink668.xml"/><Relationship Id="rId127" Type="http://schemas.openxmlformats.org/officeDocument/2006/relationships/image" Target="../media/image578.png"/><Relationship Id="rId10" Type="http://schemas.openxmlformats.org/officeDocument/2006/relationships/customXml" Target="../ink/ink620.xml"/><Relationship Id="rId31" Type="http://schemas.openxmlformats.org/officeDocument/2006/relationships/image" Target="../media/image530.png"/><Relationship Id="rId52" Type="http://schemas.openxmlformats.org/officeDocument/2006/relationships/customXml" Target="../ink/ink641.xml"/><Relationship Id="rId73" Type="http://schemas.openxmlformats.org/officeDocument/2006/relationships/image" Target="../media/image551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122" Type="http://schemas.openxmlformats.org/officeDocument/2006/relationships/customXml" Target="../ink/ink676.xml"/><Relationship Id="rId4" Type="http://schemas.openxmlformats.org/officeDocument/2006/relationships/customXml" Target="../ink/ink617.xml"/><Relationship Id="rId9" Type="http://schemas.openxmlformats.org/officeDocument/2006/relationships/image" Target="../media/image519.png"/><Relationship Id="rId26" Type="http://schemas.openxmlformats.org/officeDocument/2006/relationships/customXml" Target="../ink/ink628.xml"/><Relationship Id="rId47" Type="http://schemas.openxmlformats.org/officeDocument/2006/relationships/image" Target="../media/image538.png"/><Relationship Id="rId68" Type="http://schemas.openxmlformats.org/officeDocument/2006/relationships/customXml" Target="../ink/ink649.xml"/><Relationship Id="rId89" Type="http://schemas.openxmlformats.org/officeDocument/2006/relationships/image" Target="../media/image559.png"/><Relationship Id="rId112" Type="http://schemas.openxmlformats.org/officeDocument/2006/relationships/customXml" Target="../ink/ink671.xml"/><Relationship Id="rId133" Type="http://schemas.openxmlformats.org/officeDocument/2006/relationships/image" Target="../media/image5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9.png"/><Relationship Id="rId18" Type="http://schemas.openxmlformats.org/officeDocument/2006/relationships/customXml" Target="../ink/ink692.xml"/><Relationship Id="rId26" Type="http://schemas.openxmlformats.org/officeDocument/2006/relationships/customXml" Target="../ink/ink696.xml"/><Relationship Id="rId39" Type="http://schemas.openxmlformats.org/officeDocument/2006/relationships/image" Target="../media/image602.png"/><Relationship Id="rId21" Type="http://schemas.openxmlformats.org/officeDocument/2006/relationships/image" Target="../media/image593.png"/><Relationship Id="rId34" Type="http://schemas.openxmlformats.org/officeDocument/2006/relationships/customXml" Target="../ink/ink700.xml"/><Relationship Id="rId42" Type="http://schemas.openxmlformats.org/officeDocument/2006/relationships/customXml" Target="../ink/ink704.xml"/><Relationship Id="rId47" Type="http://schemas.openxmlformats.org/officeDocument/2006/relationships/image" Target="../media/image606.png"/><Relationship Id="rId50" Type="http://schemas.openxmlformats.org/officeDocument/2006/relationships/customXml" Target="../ink/ink708.xml"/><Relationship Id="rId55" Type="http://schemas.openxmlformats.org/officeDocument/2006/relationships/image" Target="../media/image610.png"/><Relationship Id="rId7" Type="http://schemas.openxmlformats.org/officeDocument/2006/relationships/image" Target="../media/image586.png"/><Relationship Id="rId2" Type="http://schemas.openxmlformats.org/officeDocument/2006/relationships/customXml" Target="../ink/ink684.xml"/><Relationship Id="rId16" Type="http://schemas.openxmlformats.org/officeDocument/2006/relationships/customXml" Target="../ink/ink691.xml"/><Relationship Id="rId29" Type="http://schemas.openxmlformats.org/officeDocument/2006/relationships/image" Target="../media/image597.png"/><Relationship Id="rId11" Type="http://schemas.openxmlformats.org/officeDocument/2006/relationships/image" Target="../media/image588.png"/><Relationship Id="rId24" Type="http://schemas.openxmlformats.org/officeDocument/2006/relationships/customXml" Target="../ink/ink695.xml"/><Relationship Id="rId32" Type="http://schemas.openxmlformats.org/officeDocument/2006/relationships/customXml" Target="../ink/ink699.xml"/><Relationship Id="rId37" Type="http://schemas.openxmlformats.org/officeDocument/2006/relationships/image" Target="../media/image601.png"/><Relationship Id="rId40" Type="http://schemas.openxmlformats.org/officeDocument/2006/relationships/customXml" Target="../ink/ink703.xml"/><Relationship Id="rId45" Type="http://schemas.openxmlformats.org/officeDocument/2006/relationships/image" Target="../media/image605.png"/><Relationship Id="rId53" Type="http://schemas.openxmlformats.org/officeDocument/2006/relationships/image" Target="../media/image609.png"/><Relationship Id="rId5" Type="http://schemas.openxmlformats.org/officeDocument/2006/relationships/image" Target="../media/image585.png"/><Relationship Id="rId19" Type="http://schemas.openxmlformats.org/officeDocument/2006/relationships/image" Target="../media/image592.png"/><Relationship Id="rId4" Type="http://schemas.openxmlformats.org/officeDocument/2006/relationships/customXml" Target="../ink/ink685.xml"/><Relationship Id="rId9" Type="http://schemas.openxmlformats.org/officeDocument/2006/relationships/image" Target="../media/image587.png"/><Relationship Id="rId14" Type="http://schemas.openxmlformats.org/officeDocument/2006/relationships/customXml" Target="../ink/ink690.xml"/><Relationship Id="rId22" Type="http://schemas.openxmlformats.org/officeDocument/2006/relationships/customXml" Target="../ink/ink694.xml"/><Relationship Id="rId27" Type="http://schemas.openxmlformats.org/officeDocument/2006/relationships/image" Target="../media/image596.png"/><Relationship Id="rId30" Type="http://schemas.openxmlformats.org/officeDocument/2006/relationships/customXml" Target="../ink/ink698.xml"/><Relationship Id="rId35" Type="http://schemas.openxmlformats.org/officeDocument/2006/relationships/image" Target="../media/image600.png"/><Relationship Id="rId43" Type="http://schemas.openxmlformats.org/officeDocument/2006/relationships/image" Target="../media/image604.png"/><Relationship Id="rId48" Type="http://schemas.openxmlformats.org/officeDocument/2006/relationships/customXml" Target="../ink/ink707.xml"/><Relationship Id="rId56" Type="http://schemas.openxmlformats.org/officeDocument/2006/relationships/customXml" Target="../ink/ink711.xml"/><Relationship Id="rId8" Type="http://schemas.openxmlformats.org/officeDocument/2006/relationships/customXml" Target="../ink/ink687.xml"/><Relationship Id="rId51" Type="http://schemas.openxmlformats.org/officeDocument/2006/relationships/image" Target="../media/image608.png"/><Relationship Id="rId3" Type="http://schemas.openxmlformats.org/officeDocument/2006/relationships/image" Target="../media/image584.png"/><Relationship Id="rId12" Type="http://schemas.openxmlformats.org/officeDocument/2006/relationships/customXml" Target="../ink/ink689.xml"/><Relationship Id="rId17" Type="http://schemas.openxmlformats.org/officeDocument/2006/relationships/image" Target="../media/image591.png"/><Relationship Id="rId25" Type="http://schemas.openxmlformats.org/officeDocument/2006/relationships/image" Target="../media/image595.png"/><Relationship Id="rId33" Type="http://schemas.openxmlformats.org/officeDocument/2006/relationships/image" Target="../media/image599.png"/><Relationship Id="rId38" Type="http://schemas.openxmlformats.org/officeDocument/2006/relationships/customXml" Target="../ink/ink702.xml"/><Relationship Id="rId46" Type="http://schemas.openxmlformats.org/officeDocument/2006/relationships/customXml" Target="../ink/ink706.xml"/><Relationship Id="rId20" Type="http://schemas.openxmlformats.org/officeDocument/2006/relationships/customXml" Target="../ink/ink693.xml"/><Relationship Id="rId41" Type="http://schemas.openxmlformats.org/officeDocument/2006/relationships/image" Target="../media/image603.png"/><Relationship Id="rId54" Type="http://schemas.openxmlformats.org/officeDocument/2006/relationships/customXml" Target="../ink/ink710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86.xml"/><Relationship Id="rId15" Type="http://schemas.openxmlformats.org/officeDocument/2006/relationships/image" Target="../media/image590.png"/><Relationship Id="rId23" Type="http://schemas.openxmlformats.org/officeDocument/2006/relationships/image" Target="../media/image594.png"/><Relationship Id="rId28" Type="http://schemas.openxmlformats.org/officeDocument/2006/relationships/customXml" Target="../ink/ink697.xml"/><Relationship Id="rId36" Type="http://schemas.openxmlformats.org/officeDocument/2006/relationships/customXml" Target="../ink/ink701.xml"/><Relationship Id="rId49" Type="http://schemas.openxmlformats.org/officeDocument/2006/relationships/image" Target="../media/image607.png"/><Relationship Id="rId57" Type="http://schemas.openxmlformats.org/officeDocument/2006/relationships/image" Target="../media/image611.png"/><Relationship Id="rId10" Type="http://schemas.openxmlformats.org/officeDocument/2006/relationships/customXml" Target="../ink/ink688.xml"/><Relationship Id="rId31" Type="http://schemas.openxmlformats.org/officeDocument/2006/relationships/image" Target="../media/image598.png"/><Relationship Id="rId44" Type="http://schemas.openxmlformats.org/officeDocument/2006/relationships/customXml" Target="../ink/ink705.xml"/><Relationship Id="rId52" Type="http://schemas.openxmlformats.org/officeDocument/2006/relationships/customXml" Target="../ink/ink7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xfrm>
            <a:off x="1201338" y="10763660"/>
            <a:ext cx="21971003" cy="16175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sz="4400" dirty="0"/>
              <a:t>Fannan Bachtiar</a:t>
            </a:r>
          </a:p>
          <a:p>
            <a:r>
              <a:rPr lang="en-US" sz="4400" dirty="0"/>
              <a:t>18320021</a:t>
            </a:r>
            <a:endParaRPr sz="4400"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14:cNvPr>
              <p14:cNvContentPartPr/>
              <p14:nvPr/>
            </p14:nvContentPartPr>
            <p14:xfrm>
              <a:off x="5969352" y="7071960"/>
              <a:ext cx="141120" cy="16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0352" y="7063320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14:cNvPr>
              <p14:cNvContentPartPr/>
              <p14:nvPr/>
            </p14:nvContentPartPr>
            <p14:xfrm>
              <a:off x="6127032" y="7118040"/>
              <a:ext cx="115560" cy="10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032" y="7109040"/>
                <a:ext cx="133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14:cNvPr>
              <p14:cNvContentPartPr/>
              <p14:nvPr/>
            </p14:nvContentPartPr>
            <p14:xfrm>
              <a:off x="6259152" y="7116960"/>
              <a:ext cx="8748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0152" y="7108320"/>
                <a:ext cx="10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14:cNvPr>
              <p14:cNvContentPartPr/>
              <p14:nvPr/>
            </p14:nvContentPartPr>
            <p14:xfrm>
              <a:off x="6353472" y="7146120"/>
              <a:ext cx="87480" cy="8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4832" y="7137120"/>
                <a:ext cx="105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14:cNvPr>
              <p14:cNvContentPartPr/>
              <p14:nvPr/>
            </p14:nvContentPartPr>
            <p14:xfrm>
              <a:off x="6456432" y="7118760"/>
              <a:ext cx="116640" cy="11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7432" y="7109760"/>
                <a:ext cx="13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14:cNvPr>
              <p14:cNvContentPartPr/>
              <p14:nvPr/>
            </p14:nvContentPartPr>
            <p14:xfrm>
              <a:off x="6610152" y="7179600"/>
              <a:ext cx="31320" cy="77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1152" y="7170600"/>
                <a:ext cx="48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14:cNvPr>
              <p14:cNvContentPartPr/>
              <p14:nvPr/>
            </p14:nvContentPartPr>
            <p14:xfrm>
              <a:off x="6718512" y="7070880"/>
              <a:ext cx="86400" cy="17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9512" y="7062240"/>
                <a:ext cx="104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14:cNvPr>
              <p14:cNvContentPartPr/>
              <p14:nvPr/>
            </p14:nvContentPartPr>
            <p14:xfrm>
              <a:off x="6814272" y="7125240"/>
              <a:ext cx="132480" cy="10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5632" y="7116240"/>
                <a:ext cx="150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14:cNvPr>
              <p14:cNvContentPartPr/>
              <p14:nvPr/>
            </p14:nvContentPartPr>
            <p14:xfrm>
              <a:off x="6971952" y="7106160"/>
              <a:ext cx="432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62952" y="7097520"/>
                <a:ext cx="21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14:cNvPr>
              <p14:cNvContentPartPr/>
              <p14:nvPr/>
            </p14:nvContentPartPr>
            <p14:xfrm>
              <a:off x="6967992" y="7121280"/>
              <a:ext cx="182160" cy="9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9352" y="7112280"/>
                <a:ext cx="199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14:cNvPr>
              <p14:cNvContentPartPr/>
              <p14:nvPr/>
            </p14:nvContentPartPr>
            <p14:xfrm>
              <a:off x="7149792" y="7118760"/>
              <a:ext cx="8928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40792" y="7109760"/>
                <a:ext cx="10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14:cNvPr>
              <p14:cNvContentPartPr/>
              <p14:nvPr/>
            </p14:nvContentPartPr>
            <p14:xfrm>
              <a:off x="7257072" y="7086360"/>
              <a:ext cx="18360" cy="38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8072" y="7077720"/>
                <a:ext cx="36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14:cNvPr>
              <p14:cNvContentPartPr/>
              <p14:nvPr/>
            </p14:nvContentPartPr>
            <p14:xfrm>
              <a:off x="7404672" y="7051800"/>
              <a:ext cx="110520" cy="18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96032" y="7043160"/>
                <a:ext cx="12816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5E0CD-D1F4-4277-A2AF-B1DFBF5E99B7}"/>
              </a:ext>
            </a:extLst>
          </p:cNvPr>
          <p:cNvGrpSpPr/>
          <p:nvPr/>
        </p:nvGrpSpPr>
        <p:grpSpPr>
          <a:xfrm>
            <a:off x="7565232" y="7046760"/>
            <a:ext cx="623160" cy="175680"/>
            <a:chOff x="7565232" y="7046760"/>
            <a:chExt cx="6231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14:cNvPr>
                <p14:cNvContentPartPr/>
                <p14:nvPr/>
              </p14:nvContentPartPr>
              <p14:xfrm>
                <a:off x="7565232" y="7088160"/>
                <a:ext cx="13104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56232" y="7079520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14:cNvPr>
                <p14:cNvContentPartPr/>
                <p14:nvPr/>
              </p14:nvContentPartPr>
              <p14:xfrm>
                <a:off x="7774032" y="7079880"/>
                <a:ext cx="22680" cy="10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5392" y="7071240"/>
                  <a:ext cx="40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14:cNvPr>
                <p14:cNvContentPartPr/>
                <p14:nvPr/>
              </p14:nvContentPartPr>
              <p14:xfrm>
                <a:off x="7823712" y="7090680"/>
                <a:ext cx="16992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4712" y="7081680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14:cNvPr>
                <p14:cNvContentPartPr/>
                <p14:nvPr/>
              </p14:nvContentPartPr>
              <p14:xfrm>
                <a:off x="8119632" y="7046760"/>
                <a:ext cx="68760" cy="17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0992" y="7038120"/>
                  <a:ext cx="86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C596A-1455-4F90-ACD0-37C8DEA0F238}"/>
              </a:ext>
            </a:extLst>
          </p:cNvPr>
          <p:cNvGrpSpPr/>
          <p:nvPr/>
        </p:nvGrpSpPr>
        <p:grpSpPr>
          <a:xfrm>
            <a:off x="9636672" y="4203480"/>
            <a:ext cx="2305440" cy="262440"/>
            <a:chOff x="9636672" y="4203480"/>
            <a:chExt cx="23054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14:cNvPr>
                <p14:cNvContentPartPr/>
                <p14:nvPr/>
              </p14:nvContentPartPr>
              <p14:xfrm>
                <a:off x="9636672" y="4234440"/>
                <a:ext cx="394920" cy="20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7672" y="4225800"/>
                  <a:ext cx="412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14:cNvPr>
                <p14:cNvContentPartPr/>
                <p14:nvPr/>
              </p14:nvContentPartPr>
              <p14:xfrm>
                <a:off x="10092792" y="4266480"/>
                <a:ext cx="1692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3792" y="4257480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14:cNvPr>
                <p14:cNvContentPartPr/>
                <p14:nvPr/>
              </p14:nvContentPartPr>
              <p14:xfrm>
                <a:off x="10092432" y="4258560"/>
                <a:ext cx="108720" cy="8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3792" y="4249560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14:cNvPr>
                <p14:cNvContentPartPr/>
                <p14:nvPr/>
              </p14:nvContentPartPr>
              <p14:xfrm>
                <a:off x="10474032" y="4203480"/>
                <a:ext cx="8892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5392" y="4194840"/>
                  <a:ext cx="10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14:cNvPr>
                <p14:cNvContentPartPr/>
                <p14:nvPr/>
              </p14:nvContentPartPr>
              <p14:xfrm>
                <a:off x="10574832" y="4273320"/>
                <a:ext cx="300960" cy="12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6192" y="4264680"/>
                  <a:ext cx="318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14:cNvPr>
                <p14:cNvContentPartPr/>
                <p14:nvPr/>
              </p14:nvContentPartPr>
              <p14:xfrm>
                <a:off x="10846272" y="4247040"/>
                <a:ext cx="40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37632" y="4238040"/>
                  <a:ext cx="5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14:cNvPr>
                <p14:cNvContentPartPr/>
                <p14:nvPr/>
              </p14:nvContentPartPr>
              <p14:xfrm>
                <a:off x="10293672" y="4280880"/>
                <a:ext cx="3348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4672" y="4271880"/>
                  <a:ext cx="5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14:cNvPr>
                <p14:cNvContentPartPr/>
                <p14:nvPr/>
              </p14:nvContentPartPr>
              <p14:xfrm>
                <a:off x="10994592" y="4276560"/>
                <a:ext cx="306360" cy="11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85952" y="4267920"/>
                  <a:ext cx="32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14:cNvPr>
                <p14:cNvContentPartPr/>
                <p14:nvPr/>
              </p14:nvContentPartPr>
              <p14:xfrm>
                <a:off x="11285832" y="4309320"/>
                <a:ext cx="92520" cy="67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6832" y="4300320"/>
                  <a:ext cx="11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14:cNvPr>
                <p14:cNvContentPartPr/>
                <p14:nvPr/>
              </p14:nvContentPartPr>
              <p14:xfrm>
                <a:off x="11399232" y="4305000"/>
                <a:ext cx="117000" cy="5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90592" y="4296360"/>
                  <a:ext cx="13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14:cNvPr>
                <p14:cNvContentPartPr/>
                <p14:nvPr/>
              </p14:nvContentPartPr>
              <p14:xfrm>
                <a:off x="11529552" y="4303920"/>
                <a:ext cx="16632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20552" y="4294920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14:cNvPr>
                <p14:cNvContentPartPr/>
                <p14:nvPr/>
              </p14:nvContentPartPr>
              <p14:xfrm>
                <a:off x="11560512" y="4294560"/>
                <a:ext cx="192600" cy="17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51872" y="428592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14:cNvPr>
                <p14:cNvContentPartPr/>
                <p14:nvPr/>
              </p14:nvContentPartPr>
              <p14:xfrm>
                <a:off x="10928352" y="4369440"/>
                <a:ext cx="12600" cy="6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9712" y="4360440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14:cNvPr>
                <p14:cNvContentPartPr/>
                <p14:nvPr/>
              </p14:nvContentPartPr>
              <p14:xfrm>
                <a:off x="11861832" y="4297440"/>
                <a:ext cx="80280" cy="163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53192" y="428844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20452-D716-4761-AEE2-BE2E2A13165F}"/>
              </a:ext>
            </a:extLst>
          </p:cNvPr>
          <p:cNvGrpSpPr/>
          <p:nvPr/>
        </p:nvGrpSpPr>
        <p:grpSpPr>
          <a:xfrm>
            <a:off x="12004032" y="4333080"/>
            <a:ext cx="710640" cy="175680"/>
            <a:chOff x="12004032" y="4333080"/>
            <a:chExt cx="7106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14:cNvPr>
                <p14:cNvContentPartPr/>
                <p14:nvPr/>
              </p14:nvContentPartPr>
              <p14:xfrm>
                <a:off x="12004032" y="4347840"/>
                <a:ext cx="24120" cy="11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95392" y="4338840"/>
                  <a:ext cx="4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14:cNvPr>
                <p14:cNvContentPartPr/>
                <p14:nvPr/>
              </p14:nvContentPartPr>
              <p14:xfrm>
                <a:off x="12078552" y="4337400"/>
                <a:ext cx="74160" cy="12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69552" y="4328400"/>
                  <a:ext cx="9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14:cNvPr>
                <p14:cNvContentPartPr/>
                <p14:nvPr/>
              </p14:nvContentPartPr>
              <p14:xfrm>
                <a:off x="12088272" y="4369080"/>
                <a:ext cx="95760" cy="18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79272" y="4360080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14:cNvPr>
                <p14:cNvContentPartPr/>
                <p14:nvPr/>
              </p14:nvContentPartPr>
              <p14:xfrm>
                <a:off x="12320832" y="4333080"/>
                <a:ext cx="1692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12192" y="4324080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14:cNvPr>
                <p14:cNvContentPartPr/>
                <p14:nvPr/>
              </p14:nvContentPartPr>
              <p14:xfrm>
                <a:off x="12383832" y="4350720"/>
                <a:ext cx="51480" cy="10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375192" y="4341720"/>
                  <a:ext cx="6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14:cNvPr>
                <p14:cNvContentPartPr/>
                <p14:nvPr/>
              </p14:nvContentPartPr>
              <p14:xfrm>
                <a:off x="12384192" y="4362600"/>
                <a:ext cx="17460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75192" y="4353600"/>
                  <a:ext cx="19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14:cNvPr>
                <p14:cNvContentPartPr/>
                <p14:nvPr/>
              </p14:nvContentPartPr>
              <p14:xfrm>
                <a:off x="12634392" y="4351080"/>
                <a:ext cx="80280" cy="15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25392" y="4342440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028E26-4C98-4A95-A120-F3EE15F671EC}"/>
              </a:ext>
            </a:extLst>
          </p:cNvPr>
          <p:cNvGrpSpPr/>
          <p:nvPr/>
        </p:nvGrpSpPr>
        <p:grpSpPr>
          <a:xfrm>
            <a:off x="13260432" y="4237320"/>
            <a:ext cx="2398680" cy="223200"/>
            <a:chOff x="13260432" y="4237320"/>
            <a:chExt cx="23986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14:cNvPr>
                <p14:cNvContentPartPr/>
                <p14:nvPr/>
              </p14:nvContentPartPr>
              <p14:xfrm>
                <a:off x="13260432" y="4265760"/>
                <a:ext cx="299160" cy="15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251792" y="4256760"/>
                  <a:ext cx="316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14:cNvPr>
                <p14:cNvContentPartPr/>
                <p14:nvPr/>
              </p14:nvContentPartPr>
              <p14:xfrm>
                <a:off x="13584072" y="4272600"/>
                <a:ext cx="109800" cy="11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575072" y="4263600"/>
                  <a:ext cx="12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14:cNvPr>
                <p14:cNvContentPartPr/>
                <p14:nvPr/>
              </p14:nvContentPartPr>
              <p14:xfrm>
                <a:off x="13759752" y="4237320"/>
                <a:ext cx="66240" cy="12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750752" y="4228320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14:cNvPr>
                <p14:cNvContentPartPr/>
                <p14:nvPr/>
              </p14:nvContentPartPr>
              <p14:xfrm>
                <a:off x="13871712" y="4290600"/>
                <a:ext cx="70920" cy="8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862712" y="4281960"/>
                  <a:ext cx="88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14:cNvPr>
                <p14:cNvContentPartPr/>
                <p14:nvPr/>
              </p14:nvContentPartPr>
              <p14:xfrm>
                <a:off x="13951632" y="4272600"/>
                <a:ext cx="1296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942992" y="4263600"/>
                  <a:ext cx="30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14:cNvPr>
                <p14:cNvContentPartPr/>
                <p14:nvPr/>
              </p14:nvContentPartPr>
              <p14:xfrm>
                <a:off x="13977192" y="4269360"/>
                <a:ext cx="18972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68192" y="4260720"/>
                  <a:ext cx="20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14:cNvPr>
                <p14:cNvContentPartPr/>
                <p14:nvPr/>
              </p14:nvContentPartPr>
              <p14:xfrm>
                <a:off x="14161152" y="4241280"/>
                <a:ext cx="86040" cy="15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52152" y="4232640"/>
                  <a:ext cx="10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14:cNvPr>
                <p14:cNvContentPartPr/>
                <p14:nvPr/>
              </p14:nvContentPartPr>
              <p14:xfrm>
                <a:off x="14302632" y="4268280"/>
                <a:ext cx="29880" cy="91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93992" y="4259640"/>
                  <a:ext cx="4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14:cNvPr>
                <p14:cNvContentPartPr/>
                <p14:nvPr/>
              </p14:nvContentPartPr>
              <p14:xfrm>
                <a:off x="14296872" y="4284840"/>
                <a:ext cx="15192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88232" y="4276200"/>
                  <a:ext cx="16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14:cNvPr>
                <p14:cNvContentPartPr/>
                <p14:nvPr/>
              </p14:nvContentPartPr>
              <p14:xfrm>
                <a:off x="14465352" y="4294920"/>
                <a:ext cx="73440" cy="51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56352" y="4285920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14:cNvPr>
                <p14:cNvContentPartPr/>
                <p14:nvPr/>
              </p14:nvContentPartPr>
              <p14:xfrm>
                <a:off x="14494872" y="4304640"/>
                <a:ext cx="192240" cy="6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486232" y="4296000"/>
                  <a:ext cx="20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14:cNvPr>
                <p14:cNvContentPartPr/>
                <p14:nvPr/>
              </p14:nvContentPartPr>
              <p14:xfrm>
                <a:off x="14707632" y="4317600"/>
                <a:ext cx="161280" cy="5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698632" y="4308960"/>
                  <a:ext cx="178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14:cNvPr>
                <p14:cNvContentPartPr/>
                <p14:nvPr/>
              </p14:nvContentPartPr>
              <p14:xfrm>
                <a:off x="14855952" y="4314000"/>
                <a:ext cx="90000" cy="146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847312" y="4305000"/>
                  <a:ext cx="107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14:cNvPr>
                <p14:cNvContentPartPr/>
                <p14:nvPr/>
              </p14:nvContentPartPr>
              <p14:xfrm>
                <a:off x="14976192" y="4361160"/>
                <a:ext cx="27360" cy="61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967192" y="4352160"/>
                  <a:ext cx="45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14:cNvPr>
                <p14:cNvContentPartPr/>
                <p14:nvPr/>
              </p14:nvContentPartPr>
              <p14:xfrm>
                <a:off x="15133152" y="4313280"/>
                <a:ext cx="39600" cy="105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124152" y="4304640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14:cNvPr>
                <p14:cNvContentPartPr/>
                <p14:nvPr/>
              </p14:nvContentPartPr>
              <p14:xfrm>
                <a:off x="15211632" y="4341360"/>
                <a:ext cx="115560" cy="6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02992" y="4332720"/>
                  <a:ext cx="133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14:cNvPr>
                <p14:cNvContentPartPr/>
                <p14:nvPr/>
              </p14:nvContentPartPr>
              <p14:xfrm>
                <a:off x="15344112" y="4274040"/>
                <a:ext cx="54000" cy="11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335112" y="4265040"/>
                  <a:ext cx="7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14:cNvPr>
                <p14:cNvContentPartPr/>
                <p14:nvPr/>
              </p14:nvContentPartPr>
              <p14:xfrm>
                <a:off x="15401712" y="4331640"/>
                <a:ext cx="73080" cy="5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93072" y="4322640"/>
                  <a:ext cx="90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14:cNvPr>
                <p14:cNvContentPartPr/>
                <p14:nvPr/>
              </p14:nvContentPartPr>
              <p14:xfrm>
                <a:off x="15503952" y="4311840"/>
                <a:ext cx="61560" cy="7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95312" y="4303200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14:cNvPr>
                <p14:cNvContentPartPr/>
                <p14:nvPr/>
              </p14:nvContentPartPr>
              <p14:xfrm>
                <a:off x="15554352" y="4319040"/>
                <a:ext cx="104760" cy="12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545712" y="4310040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14:cNvPr>
              <p14:cNvContentPartPr/>
              <p14:nvPr/>
            </p14:nvContentPartPr>
            <p14:xfrm>
              <a:off x="13723392" y="4530000"/>
              <a:ext cx="101160" cy="154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3714392" y="4521360"/>
                <a:ext cx="1188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FF1332A-C6CC-489F-AECC-0EFCE6087D49}"/>
              </a:ext>
            </a:extLst>
          </p:cNvPr>
          <p:cNvGrpSpPr/>
          <p:nvPr/>
        </p:nvGrpSpPr>
        <p:grpSpPr>
          <a:xfrm>
            <a:off x="13917432" y="4530000"/>
            <a:ext cx="684360" cy="192240"/>
            <a:chOff x="13917432" y="4530000"/>
            <a:chExt cx="6843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14:cNvPr>
                <p14:cNvContentPartPr/>
                <p14:nvPr/>
              </p14:nvContentPartPr>
              <p14:xfrm>
                <a:off x="13917432" y="4534680"/>
                <a:ext cx="79560" cy="12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908792" y="4526040"/>
                  <a:ext cx="97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14:cNvPr>
                <p14:cNvContentPartPr/>
                <p14:nvPr/>
              </p14:nvContentPartPr>
              <p14:xfrm>
                <a:off x="14061432" y="4530000"/>
                <a:ext cx="6048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052792" y="4521000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14:cNvPr>
                <p14:cNvContentPartPr/>
                <p14:nvPr/>
              </p14:nvContentPartPr>
              <p14:xfrm>
                <a:off x="14163312" y="4556280"/>
                <a:ext cx="133920" cy="8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154672" y="4547640"/>
                  <a:ext cx="151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14:cNvPr>
                <p14:cNvContentPartPr/>
                <p14:nvPr/>
              </p14:nvContentPartPr>
              <p14:xfrm>
                <a:off x="14281392" y="4566360"/>
                <a:ext cx="170280" cy="102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272752" y="4557360"/>
                  <a:ext cx="187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14:cNvPr>
                <p14:cNvContentPartPr/>
                <p14:nvPr/>
              </p14:nvContentPartPr>
              <p14:xfrm>
                <a:off x="14518632" y="4563480"/>
                <a:ext cx="83160" cy="15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509992" y="4554480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17BB44-C83D-4EFA-BEC7-A2787669AFDC}"/>
              </a:ext>
            </a:extLst>
          </p:cNvPr>
          <p:cNvGrpSpPr/>
          <p:nvPr/>
        </p:nvGrpSpPr>
        <p:grpSpPr>
          <a:xfrm>
            <a:off x="16743432" y="4204920"/>
            <a:ext cx="2202840" cy="699120"/>
            <a:chOff x="16743432" y="4204920"/>
            <a:chExt cx="220284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14:cNvPr>
                <p14:cNvContentPartPr/>
                <p14:nvPr/>
              </p14:nvContentPartPr>
              <p14:xfrm>
                <a:off x="17435712" y="4712880"/>
                <a:ext cx="77400" cy="11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426712" y="4703880"/>
                  <a:ext cx="95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14:cNvPr>
                <p14:cNvContentPartPr/>
                <p14:nvPr/>
              </p14:nvContentPartPr>
              <p14:xfrm>
                <a:off x="17577912" y="4707480"/>
                <a:ext cx="54360" cy="10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569272" y="4698480"/>
                  <a:ext cx="7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14:cNvPr>
                <p14:cNvContentPartPr/>
                <p14:nvPr/>
              </p14:nvContentPartPr>
              <p14:xfrm>
                <a:off x="17650992" y="4725480"/>
                <a:ext cx="78480" cy="11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1992" y="4716480"/>
                  <a:ext cx="9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14:cNvPr>
                <p14:cNvContentPartPr/>
                <p14:nvPr/>
              </p14:nvContentPartPr>
              <p14:xfrm>
                <a:off x="17868072" y="4755000"/>
                <a:ext cx="3996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59432" y="4746360"/>
                  <a:ext cx="57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14:cNvPr>
                <p14:cNvContentPartPr/>
                <p14:nvPr/>
              </p14:nvContentPartPr>
              <p14:xfrm>
                <a:off x="17829552" y="4826640"/>
                <a:ext cx="116280" cy="18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820552" y="4818000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14:cNvPr>
                <p14:cNvContentPartPr/>
                <p14:nvPr/>
              </p14:nvContentPartPr>
              <p14:xfrm>
                <a:off x="17997312" y="4821240"/>
                <a:ext cx="28440" cy="8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988312" y="4812600"/>
                  <a:ext cx="4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14:cNvPr>
                <p14:cNvContentPartPr/>
                <p14:nvPr/>
              </p14:nvContentPartPr>
              <p14:xfrm>
                <a:off x="18064632" y="4801800"/>
                <a:ext cx="813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055632" y="4792800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14:cNvPr>
                <p14:cNvContentPartPr/>
                <p14:nvPr/>
              </p14:nvContentPartPr>
              <p14:xfrm>
                <a:off x="18216192" y="4783800"/>
                <a:ext cx="50400" cy="10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207192" y="4775160"/>
                  <a:ext cx="680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52D00D-B66C-4CC6-B0C9-4430CEEFCBAA}"/>
              </a:ext>
            </a:extLst>
          </p:cNvPr>
          <p:cNvGrpSpPr/>
          <p:nvPr/>
        </p:nvGrpSpPr>
        <p:grpSpPr>
          <a:xfrm>
            <a:off x="20077212" y="4204920"/>
            <a:ext cx="2202840" cy="480240"/>
            <a:chOff x="16743432" y="4204920"/>
            <a:chExt cx="22028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2FE0F3B-B8C0-4E21-93F2-113CC6DC7003}"/>
              </a:ext>
            </a:extLst>
          </p:cNvPr>
          <p:cNvGrpSpPr/>
          <p:nvPr/>
        </p:nvGrpSpPr>
        <p:grpSpPr>
          <a:xfrm>
            <a:off x="22005216" y="4510920"/>
            <a:ext cx="677880" cy="146520"/>
            <a:chOff x="22005216" y="4510920"/>
            <a:chExt cx="6778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14:cNvPr>
                <p14:cNvContentPartPr/>
                <p14:nvPr/>
              </p14:nvContentPartPr>
              <p14:xfrm>
                <a:off x="22005216" y="4581840"/>
                <a:ext cx="4068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996216" y="4573200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14:cNvPr>
                <p14:cNvContentPartPr/>
                <p14:nvPr/>
              </p14:nvContentPartPr>
              <p14:xfrm>
                <a:off x="22133736" y="4522080"/>
                <a:ext cx="111240" cy="9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125096" y="4513080"/>
                  <a:ext cx="128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14:cNvPr>
                <p14:cNvContentPartPr/>
                <p14:nvPr/>
              </p14:nvContentPartPr>
              <p14:xfrm>
                <a:off x="22260816" y="4547280"/>
                <a:ext cx="156960" cy="86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51816" y="4538280"/>
                  <a:ext cx="174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14:cNvPr>
                <p14:cNvContentPartPr/>
                <p14:nvPr/>
              </p14:nvContentPartPr>
              <p14:xfrm>
                <a:off x="22420656" y="4510920"/>
                <a:ext cx="60840" cy="146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412016" y="4502280"/>
                  <a:ext cx="7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14:cNvPr>
                <p14:cNvContentPartPr/>
                <p14:nvPr/>
              </p14:nvContentPartPr>
              <p14:xfrm>
                <a:off x="22503096" y="4597680"/>
                <a:ext cx="79560" cy="4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494456" y="4589040"/>
                  <a:ext cx="9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14:cNvPr>
                <p14:cNvContentPartPr/>
                <p14:nvPr/>
              </p14:nvContentPartPr>
              <p14:xfrm>
                <a:off x="22602816" y="4594440"/>
                <a:ext cx="80280" cy="5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594176" y="4585440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F333AB4-66DE-43C6-A2B1-D6051FE224DC}"/>
              </a:ext>
            </a:extLst>
          </p:cNvPr>
          <p:cNvGrpSpPr/>
          <p:nvPr/>
        </p:nvGrpSpPr>
        <p:grpSpPr>
          <a:xfrm>
            <a:off x="20881296" y="4741320"/>
            <a:ext cx="213120" cy="128520"/>
            <a:chOff x="20881296" y="4741320"/>
            <a:chExt cx="21312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14:cNvPr>
                <p14:cNvContentPartPr/>
                <p14:nvPr/>
              </p14:nvContentPartPr>
              <p14:xfrm>
                <a:off x="20881296" y="4741320"/>
                <a:ext cx="55080" cy="11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872656" y="473268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14:cNvPr>
                <p14:cNvContentPartPr/>
                <p14:nvPr/>
              </p14:nvContentPartPr>
              <p14:xfrm>
                <a:off x="21037176" y="4751400"/>
                <a:ext cx="57240" cy="118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28536" y="4742400"/>
                  <a:ext cx="74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887309E-6066-493A-B705-EACB4C33A5AE}"/>
              </a:ext>
            </a:extLst>
          </p:cNvPr>
          <p:cNvGrpSpPr/>
          <p:nvPr/>
        </p:nvGrpSpPr>
        <p:grpSpPr>
          <a:xfrm>
            <a:off x="21269736" y="4779120"/>
            <a:ext cx="600120" cy="187920"/>
            <a:chOff x="21269736" y="4779120"/>
            <a:chExt cx="600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14:cNvPr>
                <p14:cNvContentPartPr/>
                <p14:nvPr/>
              </p14:nvContentPartPr>
              <p14:xfrm>
                <a:off x="21288816" y="4779120"/>
                <a:ext cx="56880" cy="131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280176" y="4770480"/>
                  <a:ext cx="7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14:cNvPr>
                <p14:cNvContentPartPr/>
                <p14:nvPr/>
              </p14:nvContentPartPr>
              <p14:xfrm>
                <a:off x="21269736" y="4825920"/>
                <a:ext cx="228960" cy="14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260736" y="4816920"/>
                  <a:ext cx="24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14:cNvPr>
                <p14:cNvContentPartPr/>
                <p14:nvPr/>
              </p14:nvContentPartPr>
              <p14:xfrm>
                <a:off x="21578616" y="4848960"/>
                <a:ext cx="61560" cy="9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569616" y="4840320"/>
                  <a:ext cx="7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14:cNvPr>
                <p14:cNvContentPartPr/>
                <p14:nvPr/>
              </p14:nvContentPartPr>
              <p14:xfrm>
                <a:off x="21665376" y="4863720"/>
                <a:ext cx="68040" cy="5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656376" y="4854720"/>
                  <a:ext cx="85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14:cNvPr>
                <p14:cNvContentPartPr/>
                <p14:nvPr/>
              </p14:nvContentPartPr>
              <p14:xfrm>
                <a:off x="21801816" y="4827000"/>
                <a:ext cx="68040" cy="117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792816" y="4818000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9AD45E4-730F-47C4-AE51-CCBDF9F08466}"/>
              </a:ext>
            </a:extLst>
          </p:cNvPr>
          <p:cNvGrpSpPr/>
          <p:nvPr/>
        </p:nvGrpSpPr>
        <p:grpSpPr>
          <a:xfrm>
            <a:off x="5891232" y="10072656"/>
            <a:ext cx="1233720" cy="205560"/>
            <a:chOff x="5891232" y="10072656"/>
            <a:chExt cx="12337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14:cNvPr>
                <p14:cNvContentPartPr/>
                <p14:nvPr/>
              </p14:nvContentPartPr>
              <p14:xfrm>
                <a:off x="5935152" y="10225656"/>
                <a:ext cx="5400" cy="6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26512" y="10217016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14:cNvPr>
                <p14:cNvContentPartPr/>
                <p14:nvPr/>
              </p14:nvContentPartPr>
              <p14:xfrm>
                <a:off x="5891232" y="10072656"/>
                <a:ext cx="124560" cy="14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82232" y="10063656"/>
                  <a:ext cx="14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14:cNvPr>
                <p14:cNvContentPartPr/>
                <p14:nvPr/>
              </p14:nvContentPartPr>
              <p14:xfrm>
                <a:off x="6016512" y="10142136"/>
                <a:ext cx="81360" cy="7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07872" y="10133496"/>
                  <a:ext cx="99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14:cNvPr>
                <p14:cNvContentPartPr/>
                <p14:nvPr/>
              </p14:nvContentPartPr>
              <p14:xfrm>
                <a:off x="6114072" y="10140336"/>
                <a:ext cx="103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05072" y="10131336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14:cNvPr>
                <p14:cNvContentPartPr/>
                <p14:nvPr/>
              </p14:nvContentPartPr>
              <p14:xfrm>
                <a:off x="6262392" y="10111896"/>
                <a:ext cx="12240" cy="6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752" y="10102896"/>
                  <a:ext cx="2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14:cNvPr>
                <p14:cNvContentPartPr/>
                <p14:nvPr/>
              </p14:nvContentPartPr>
              <p14:xfrm>
                <a:off x="6270312" y="10108296"/>
                <a:ext cx="49680" cy="66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61312" y="10099296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14:cNvPr>
                <p14:cNvContentPartPr/>
                <p14:nvPr/>
              </p14:nvContentPartPr>
              <p14:xfrm>
                <a:off x="6388392" y="10181736"/>
                <a:ext cx="39600" cy="64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79752" y="10172736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14:cNvPr>
                <p14:cNvContentPartPr/>
                <p14:nvPr/>
              </p14:nvContentPartPr>
              <p14:xfrm>
                <a:off x="6499632" y="10099296"/>
                <a:ext cx="66600" cy="139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90632" y="10090656"/>
                  <a:ext cx="84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14:cNvPr>
                <p14:cNvContentPartPr/>
                <p14:nvPr/>
              </p14:nvContentPartPr>
              <p14:xfrm>
                <a:off x="6587472" y="10157616"/>
                <a:ext cx="50760" cy="4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78472" y="1014897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14:cNvPr>
                <p14:cNvContentPartPr/>
                <p14:nvPr/>
              </p14:nvContentPartPr>
              <p14:xfrm>
                <a:off x="6667752" y="10148256"/>
                <a:ext cx="77760" cy="129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58752" y="10139256"/>
                  <a:ext cx="95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14:cNvPr>
                <p14:cNvContentPartPr/>
                <p14:nvPr/>
              </p14:nvContentPartPr>
              <p14:xfrm>
                <a:off x="6771792" y="10154376"/>
                <a:ext cx="52920" cy="54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3152" y="10145736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14:cNvPr>
                <p14:cNvContentPartPr/>
                <p14:nvPr/>
              </p14:nvContentPartPr>
              <p14:xfrm>
                <a:off x="6872232" y="10136016"/>
                <a:ext cx="73080" cy="65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3592" y="10127376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14:cNvPr>
                <p14:cNvContentPartPr/>
                <p14:nvPr/>
              </p14:nvContentPartPr>
              <p14:xfrm>
                <a:off x="7049712" y="10113336"/>
                <a:ext cx="75240" cy="127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41072" y="10104336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25E5CD-B5D6-410D-BA59-251B5D8B37B4}"/>
              </a:ext>
            </a:extLst>
          </p:cNvPr>
          <p:cNvGrpSpPr/>
          <p:nvPr/>
        </p:nvGrpSpPr>
        <p:grpSpPr>
          <a:xfrm>
            <a:off x="7228992" y="10093536"/>
            <a:ext cx="610560" cy="168480"/>
            <a:chOff x="7228992" y="10093536"/>
            <a:chExt cx="6105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14:cNvPr>
                <p14:cNvContentPartPr/>
                <p14:nvPr/>
              </p14:nvContentPartPr>
              <p14:xfrm>
                <a:off x="7228992" y="10093536"/>
                <a:ext cx="49320" cy="138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19992" y="10084536"/>
                  <a:ext cx="66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14:cNvPr>
                <p14:cNvContentPartPr/>
                <p14:nvPr/>
              </p14:nvContentPartPr>
              <p14:xfrm>
                <a:off x="7321152" y="10126296"/>
                <a:ext cx="76680" cy="88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2512" y="10117296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14:cNvPr>
                <p14:cNvContentPartPr/>
                <p14:nvPr/>
              </p14:nvContentPartPr>
              <p14:xfrm>
                <a:off x="7426272" y="10113336"/>
                <a:ext cx="60840" cy="117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17632" y="10104696"/>
                  <a:ext cx="7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14:cNvPr>
                <p14:cNvContentPartPr/>
                <p14:nvPr/>
              </p14:nvContentPartPr>
              <p14:xfrm>
                <a:off x="7544352" y="10123056"/>
                <a:ext cx="6264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35712" y="10114416"/>
                  <a:ext cx="80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14:cNvPr>
                <p14:cNvContentPartPr/>
                <p14:nvPr/>
              </p14:nvContentPartPr>
              <p14:xfrm>
                <a:off x="7630392" y="10154016"/>
                <a:ext cx="66960" cy="52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21392" y="10145016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14:cNvPr>
                <p14:cNvContentPartPr/>
                <p14:nvPr/>
              </p14:nvContentPartPr>
              <p14:xfrm>
                <a:off x="7771872" y="10117656"/>
                <a:ext cx="67680" cy="144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63232" y="10109016"/>
                  <a:ext cx="853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2CAE9F0-CC98-48AC-A290-ED34BFED3A1C}"/>
              </a:ext>
            </a:extLst>
          </p:cNvPr>
          <p:cNvGrpSpPr/>
          <p:nvPr/>
        </p:nvGrpSpPr>
        <p:grpSpPr>
          <a:xfrm>
            <a:off x="9532272" y="10027296"/>
            <a:ext cx="1137960" cy="216360"/>
            <a:chOff x="9532272" y="10027296"/>
            <a:chExt cx="11379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14:cNvPr>
                <p14:cNvContentPartPr/>
                <p14:nvPr/>
              </p14:nvContentPartPr>
              <p14:xfrm>
                <a:off x="9532272" y="10034856"/>
                <a:ext cx="367560" cy="195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23272" y="10025856"/>
                  <a:ext cx="38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14:cNvPr>
                <p14:cNvContentPartPr/>
                <p14:nvPr/>
              </p14:nvContentPartPr>
              <p14:xfrm>
                <a:off x="9950952" y="10091016"/>
                <a:ext cx="62640" cy="64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2312" y="10082016"/>
                  <a:ext cx="8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14:cNvPr>
                <p14:cNvContentPartPr/>
                <p14:nvPr/>
              </p14:nvContentPartPr>
              <p14:xfrm>
                <a:off x="10107192" y="10114416"/>
                <a:ext cx="21240" cy="65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98192" y="10105416"/>
                  <a:ext cx="38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14:cNvPr>
                <p14:cNvContentPartPr/>
                <p14:nvPr/>
              </p14:nvContentPartPr>
              <p14:xfrm>
                <a:off x="10179192" y="10027296"/>
                <a:ext cx="57240" cy="147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70192" y="10018656"/>
                  <a:ext cx="74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14:cNvPr>
                <p14:cNvContentPartPr/>
                <p14:nvPr/>
              </p14:nvContentPartPr>
              <p14:xfrm>
                <a:off x="10251912" y="10106136"/>
                <a:ext cx="64800" cy="55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242912" y="10097496"/>
                  <a:ext cx="82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14:cNvPr>
                <p14:cNvContentPartPr/>
                <p14:nvPr/>
              </p14:nvContentPartPr>
              <p14:xfrm>
                <a:off x="10332912" y="10110456"/>
                <a:ext cx="67680" cy="133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324272" y="10101816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14:cNvPr>
                <p14:cNvContentPartPr/>
                <p14:nvPr/>
              </p14:nvContentPartPr>
              <p14:xfrm>
                <a:off x="10459272" y="10088856"/>
                <a:ext cx="146520" cy="73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50272" y="10079856"/>
                  <a:ext cx="16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14:cNvPr>
                <p14:cNvContentPartPr/>
                <p14:nvPr/>
              </p14:nvContentPartPr>
              <p14:xfrm>
                <a:off x="10628832" y="10120176"/>
                <a:ext cx="41400" cy="5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20192" y="10111176"/>
                  <a:ext cx="590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1F957B-320B-4759-8E96-0B419EFBB7D5}"/>
              </a:ext>
            </a:extLst>
          </p:cNvPr>
          <p:cNvGrpSpPr/>
          <p:nvPr/>
        </p:nvGrpSpPr>
        <p:grpSpPr>
          <a:xfrm>
            <a:off x="10835832" y="10020456"/>
            <a:ext cx="527760" cy="176040"/>
            <a:chOff x="10835832" y="10020456"/>
            <a:chExt cx="5277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14:cNvPr>
                <p14:cNvContentPartPr/>
                <p14:nvPr/>
              </p14:nvContentPartPr>
              <p14:xfrm>
                <a:off x="10835832" y="10020456"/>
                <a:ext cx="134640" cy="10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26832" y="10011816"/>
                  <a:ext cx="15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14:cNvPr>
                <p14:cNvContentPartPr/>
                <p14:nvPr/>
              </p14:nvContentPartPr>
              <p14:xfrm>
                <a:off x="10961832" y="10056816"/>
                <a:ext cx="105840" cy="68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53192" y="10048176"/>
                  <a:ext cx="123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14:cNvPr>
                <p14:cNvContentPartPr/>
                <p14:nvPr/>
              </p14:nvContentPartPr>
              <p14:xfrm>
                <a:off x="11086752" y="10085616"/>
                <a:ext cx="63000" cy="70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78112" y="10076616"/>
                  <a:ext cx="8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14:cNvPr>
                <p14:cNvContentPartPr/>
                <p14:nvPr/>
              </p14:nvContentPartPr>
              <p14:xfrm>
                <a:off x="11073792" y="10101816"/>
                <a:ext cx="107640" cy="94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65152" y="10092816"/>
                  <a:ext cx="125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14:cNvPr>
                <p14:cNvContentPartPr/>
                <p14:nvPr/>
              </p14:nvContentPartPr>
              <p14:xfrm>
                <a:off x="11187552" y="10064016"/>
                <a:ext cx="176040" cy="10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78912" y="10055376"/>
                  <a:ext cx="1936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14:cNvPr>
              <p14:cNvContentPartPr/>
              <p14:nvPr/>
            </p14:nvContentPartPr>
            <p14:xfrm>
              <a:off x="11207352" y="9886896"/>
              <a:ext cx="25560" cy="11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98352" y="9878256"/>
                <a:ext cx="4320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64FF4F9-4C28-4BE0-9037-DA108B094640}"/>
              </a:ext>
            </a:extLst>
          </p:cNvPr>
          <p:cNvGrpSpPr/>
          <p:nvPr/>
        </p:nvGrpSpPr>
        <p:grpSpPr>
          <a:xfrm>
            <a:off x="9801192" y="10483056"/>
            <a:ext cx="823320" cy="163080"/>
            <a:chOff x="9801192" y="10483056"/>
            <a:chExt cx="8233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14:cNvPr>
                <p14:cNvContentPartPr/>
                <p14:nvPr/>
              </p14:nvContentPartPr>
              <p14:xfrm>
                <a:off x="9801192" y="10487376"/>
                <a:ext cx="78840" cy="133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2552" y="10478736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14:cNvPr>
                <p14:cNvContentPartPr/>
                <p14:nvPr/>
              </p14:nvContentPartPr>
              <p14:xfrm>
                <a:off x="9955272" y="10498176"/>
                <a:ext cx="15840" cy="110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46632" y="10489176"/>
                  <a:ext cx="33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14:cNvPr>
                <p14:cNvContentPartPr/>
                <p14:nvPr/>
              </p14:nvContentPartPr>
              <p14:xfrm>
                <a:off x="10081992" y="10483056"/>
                <a:ext cx="37440" cy="127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72992" y="10474056"/>
                  <a:ext cx="5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14:cNvPr>
                <p14:cNvContentPartPr/>
                <p14:nvPr/>
              </p14:nvContentPartPr>
              <p14:xfrm>
                <a:off x="10051752" y="10529496"/>
                <a:ext cx="72360" cy="22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42752" y="10520856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14:cNvPr>
                <p14:cNvContentPartPr/>
                <p14:nvPr/>
              </p14:nvContentPartPr>
              <p14:xfrm>
                <a:off x="10186032" y="10512576"/>
                <a:ext cx="15480" cy="84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77392" y="10503576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14:cNvPr>
                <p14:cNvContentPartPr/>
                <p14:nvPr/>
              </p14:nvContentPartPr>
              <p14:xfrm>
                <a:off x="10272432" y="10497096"/>
                <a:ext cx="50400" cy="119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63792" y="10488096"/>
                  <a:ext cx="68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14:cNvPr>
                <p14:cNvContentPartPr/>
                <p14:nvPr/>
              </p14:nvContentPartPr>
              <p14:xfrm>
                <a:off x="10366392" y="10525896"/>
                <a:ext cx="54360" cy="61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392" y="10516896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14:cNvPr>
                <p14:cNvContentPartPr/>
                <p14:nvPr/>
              </p14:nvContentPartPr>
              <p14:xfrm>
                <a:off x="10553592" y="10525536"/>
                <a:ext cx="70920" cy="12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44592" y="10516896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2228BF0-0A22-49F5-B177-878D032E323B}"/>
              </a:ext>
            </a:extLst>
          </p:cNvPr>
          <p:cNvGrpSpPr/>
          <p:nvPr/>
        </p:nvGrpSpPr>
        <p:grpSpPr>
          <a:xfrm>
            <a:off x="13438992" y="8499816"/>
            <a:ext cx="477360" cy="215280"/>
            <a:chOff x="13438992" y="8499816"/>
            <a:chExt cx="4773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14:cNvPr>
                <p14:cNvContentPartPr/>
                <p14:nvPr/>
              </p14:nvContentPartPr>
              <p14:xfrm>
                <a:off x="13438992" y="8499816"/>
                <a:ext cx="288720" cy="215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430352" y="8491176"/>
                  <a:ext cx="30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14:cNvPr>
                <p14:cNvContentPartPr/>
                <p14:nvPr/>
              </p14:nvContentPartPr>
              <p14:xfrm>
                <a:off x="13740672" y="8606736"/>
                <a:ext cx="45360" cy="4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731672" y="8598096"/>
                  <a:ext cx="6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14:cNvPr>
                <p14:cNvContentPartPr/>
                <p14:nvPr/>
              </p14:nvContentPartPr>
              <p14:xfrm>
                <a:off x="13823112" y="8606016"/>
                <a:ext cx="93240" cy="6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814472" y="8597016"/>
                  <a:ext cx="110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8232D0A-AE99-4911-9DA1-5EEC8E2DF326}"/>
              </a:ext>
            </a:extLst>
          </p:cNvPr>
          <p:cNvGrpSpPr/>
          <p:nvPr/>
        </p:nvGrpSpPr>
        <p:grpSpPr>
          <a:xfrm>
            <a:off x="14130912" y="8508816"/>
            <a:ext cx="647280" cy="244800"/>
            <a:chOff x="14130912" y="8508816"/>
            <a:chExt cx="647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14:cNvPr>
                <p14:cNvContentPartPr/>
                <p14:nvPr/>
              </p14:nvContentPartPr>
              <p14:xfrm>
                <a:off x="14240352" y="8508816"/>
                <a:ext cx="83520" cy="13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231352" y="8500176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14:cNvPr>
                <p14:cNvContentPartPr/>
                <p14:nvPr/>
              </p14:nvContentPartPr>
              <p14:xfrm>
                <a:off x="14363472" y="8558136"/>
                <a:ext cx="335880" cy="139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354472" y="8549496"/>
                  <a:ext cx="35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14:cNvPr>
                <p14:cNvContentPartPr/>
                <p14:nvPr/>
              </p14:nvContentPartPr>
              <p14:xfrm>
                <a:off x="14130912" y="8694936"/>
                <a:ext cx="29880" cy="58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121912" y="8686296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14:cNvPr>
                <p14:cNvContentPartPr/>
                <p14:nvPr/>
              </p14:nvContentPartPr>
              <p14:xfrm>
                <a:off x="14747592" y="8661456"/>
                <a:ext cx="30600" cy="58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738952" y="8652456"/>
                  <a:ext cx="482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B79A4DD-C108-433A-A0F5-72809DB5743C}"/>
              </a:ext>
            </a:extLst>
          </p:cNvPr>
          <p:cNvGrpSpPr/>
          <p:nvPr/>
        </p:nvGrpSpPr>
        <p:grpSpPr>
          <a:xfrm>
            <a:off x="13520712" y="8873496"/>
            <a:ext cx="493560" cy="166320"/>
            <a:chOff x="13520712" y="8873496"/>
            <a:chExt cx="4935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14:cNvPr>
                <p14:cNvContentPartPr/>
                <p14:nvPr/>
              </p14:nvContentPartPr>
              <p14:xfrm>
                <a:off x="13520712" y="8873496"/>
                <a:ext cx="148320" cy="92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512072" y="8864856"/>
                  <a:ext cx="16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14:cNvPr>
                <p14:cNvContentPartPr/>
                <p14:nvPr/>
              </p14:nvContentPartPr>
              <p14:xfrm>
                <a:off x="13675512" y="8899416"/>
                <a:ext cx="151920" cy="70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3666872" y="8890776"/>
                  <a:ext cx="16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14:cNvPr>
                <p14:cNvContentPartPr/>
                <p14:nvPr/>
              </p14:nvContentPartPr>
              <p14:xfrm>
                <a:off x="13767312" y="8914896"/>
                <a:ext cx="78840" cy="124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758672" y="8905896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14:cNvPr>
                <p14:cNvContentPartPr/>
                <p14:nvPr/>
              </p14:nvContentPartPr>
              <p14:xfrm>
                <a:off x="13849752" y="8893656"/>
                <a:ext cx="163440" cy="80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3840752" y="8884656"/>
                  <a:ext cx="18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14:cNvPr>
                <p14:cNvContentPartPr/>
                <p14:nvPr/>
              </p14:nvContentPartPr>
              <p14:xfrm>
                <a:off x="13975392" y="8968176"/>
                <a:ext cx="38880" cy="35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966392" y="8959536"/>
                  <a:ext cx="56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D5EC0D-E54C-4240-9B56-C1E99343B9F3}"/>
              </a:ext>
            </a:extLst>
          </p:cNvPr>
          <p:cNvGrpSpPr/>
          <p:nvPr/>
        </p:nvGrpSpPr>
        <p:grpSpPr>
          <a:xfrm>
            <a:off x="14223432" y="8850096"/>
            <a:ext cx="619920" cy="178920"/>
            <a:chOff x="14223432" y="8850096"/>
            <a:chExt cx="619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14:cNvPr>
                <p14:cNvContentPartPr/>
                <p14:nvPr/>
              </p14:nvContentPartPr>
              <p14:xfrm>
                <a:off x="14223432" y="8866656"/>
                <a:ext cx="79920" cy="113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214792" y="8857656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14:cNvPr>
                <p14:cNvContentPartPr/>
                <p14:nvPr/>
              </p14:nvContentPartPr>
              <p14:xfrm>
                <a:off x="14324232" y="8901936"/>
                <a:ext cx="181440" cy="8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315592" y="8892936"/>
                  <a:ext cx="19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14:cNvPr>
                <p14:cNvContentPartPr/>
                <p14:nvPr/>
              </p14:nvContentPartPr>
              <p14:xfrm>
                <a:off x="14545992" y="8850096"/>
                <a:ext cx="233280" cy="131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36992" y="8841096"/>
                  <a:ext cx="25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14:cNvPr>
                <p14:cNvContentPartPr/>
                <p14:nvPr/>
              </p14:nvContentPartPr>
              <p14:xfrm>
                <a:off x="14784672" y="8896176"/>
                <a:ext cx="58680" cy="132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75672" y="8887176"/>
                  <a:ext cx="763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14:cNvPr>
              <p14:cNvContentPartPr/>
              <p14:nvPr/>
            </p14:nvContentPartPr>
            <p14:xfrm>
              <a:off x="13640952" y="9063936"/>
              <a:ext cx="86040" cy="13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3631952" y="9054936"/>
                <a:ext cx="1036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02F72AE-D449-4763-AFA8-83A761DAAB91}"/>
              </a:ext>
            </a:extLst>
          </p:cNvPr>
          <p:cNvGrpSpPr/>
          <p:nvPr/>
        </p:nvGrpSpPr>
        <p:grpSpPr>
          <a:xfrm>
            <a:off x="13752912" y="9109656"/>
            <a:ext cx="510120" cy="123840"/>
            <a:chOff x="13752912" y="9109656"/>
            <a:chExt cx="5101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14:cNvPr>
                <p14:cNvContentPartPr/>
                <p14:nvPr/>
              </p14:nvContentPartPr>
              <p14:xfrm>
                <a:off x="13752912" y="9116136"/>
                <a:ext cx="84960" cy="100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3744272" y="9107136"/>
                  <a:ext cx="102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14:cNvPr>
                <p14:cNvContentPartPr/>
                <p14:nvPr/>
              </p14:nvContentPartPr>
              <p14:xfrm>
                <a:off x="13872072" y="9111816"/>
                <a:ext cx="22680" cy="110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3863432" y="9103176"/>
                  <a:ext cx="4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14:cNvPr>
                <p14:cNvContentPartPr/>
                <p14:nvPr/>
              </p14:nvContentPartPr>
              <p14:xfrm>
                <a:off x="13938672" y="9109656"/>
                <a:ext cx="57600" cy="110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930032" y="9100656"/>
                  <a:ext cx="75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14:cNvPr>
                <p14:cNvContentPartPr/>
                <p14:nvPr/>
              </p14:nvContentPartPr>
              <p14:xfrm>
                <a:off x="14056392" y="9126216"/>
                <a:ext cx="51840" cy="107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047752" y="9117216"/>
                  <a:ext cx="69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14:cNvPr>
                <p14:cNvContentPartPr/>
                <p14:nvPr/>
              </p14:nvContentPartPr>
              <p14:xfrm>
                <a:off x="14191752" y="9135216"/>
                <a:ext cx="71280" cy="86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183112" y="9126216"/>
                  <a:ext cx="88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14:cNvPr>
              <p14:cNvContentPartPr/>
              <p14:nvPr/>
            </p14:nvContentPartPr>
            <p14:xfrm>
              <a:off x="14313072" y="9122616"/>
              <a:ext cx="78120" cy="1594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4304072" y="9113616"/>
                <a:ext cx="95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14:cNvPr>
              <p14:cNvContentPartPr/>
              <p14:nvPr/>
            </p14:nvContentPartPr>
            <p14:xfrm>
              <a:off x="16734776" y="8524056"/>
              <a:ext cx="288720" cy="215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6726136" y="8515416"/>
                <a:ext cx="306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14:cNvPr>
              <p14:cNvContentPartPr/>
              <p14:nvPr/>
            </p14:nvContentPartPr>
            <p14:xfrm>
              <a:off x="17036456" y="8630976"/>
              <a:ext cx="45360" cy="41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7027456" y="8622336"/>
                <a:ext cx="63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14:cNvPr>
              <p14:cNvContentPartPr/>
              <p14:nvPr/>
            </p14:nvContentPartPr>
            <p14:xfrm>
              <a:off x="17118896" y="8630256"/>
              <a:ext cx="93240" cy="604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7110256" y="8621256"/>
                <a:ext cx="11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14:cNvPr>
              <p14:cNvContentPartPr/>
              <p14:nvPr/>
            </p14:nvContentPartPr>
            <p14:xfrm>
              <a:off x="17536136" y="8533056"/>
              <a:ext cx="83520" cy="138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27136" y="8524416"/>
                <a:ext cx="101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14:cNvPr>
              <p14:cNvContentPartPr/>
              <p14:nvPr/>
            </p14:nvContentPartPr>
            <p14:xfrm>
              <a:off x="17659256" y="8582376"/>
              <a:ext cx="335880" cy="1396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7650256" y="8573736"/>
                <a:ext cx="353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14:cNvPr>
              <p14:cNvContentPartPr/>
              <p14:nvPr/>
            </p14:nvContentPartPr>
            <p14:xfrm>
              <a:off x="17426696" y="8719176"/>
              <a:ext cx="29880" cy="586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417696" y="8710536"/>
                <a:ext cx="47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14:cNvPr>
              <p14:cNvContentPartPr/>
              <p14:nvPr/>
            </p14:nvContentPartPr>
            <p14:xfrm>
              <a:off x="18043376" y="8685696"/>
              <a:ext cx="30600" cy="58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8034736" y="8676696"/>
                <a:ext cx="482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14:cNvPr>
              <p14:cNvContentPartPr/>
              <p14:nvPr/>
            </p14:nvContentPartPr>
            <p14:xfrm>
              <a:off x="16816496" y="8897736"/>
              <a:ext cx="148320" cy="92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6807856" y="8889096"/>
                <a:ext cx="165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14:cNvPr>
              <p14:cNvContentPartPr/>
              <p14:nvPr/>
            </p14:nvContentPartPr>
            <p14:xfrm>
              <a:off x="16971296" y="8923656"/>
              <a:ext cx="151920" cy="70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962656" y="8915016"/>
                <a:ext cx="169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14:cNvPr>
              <p14:cNvContentPartPr/>
              <p14:nvPr/>
            </p14:nvContentPartPr>
            <p14:xfrm>
              <a:off x="17063096" y="8939136"/>
              <a:ext cx="78840" cy="124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7054456" y="8930136"/>
                <a:ext cx="9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14:cNvPr>
              <p14:cNvContentPartPr/>
              <p14:nvPr/>
            </p14:nvContentPartPr>
            <p14:xfrm>
              <a:off x="17145536" y="8917896"/>
              <a:ext cx="163440" cy="80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7136536" y="8908896"/>
                <a:ext cx="181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14:cNvPr>
              <p14:cNvContentPartPr/>
              <p14:nvPr/>
            </p14:nvContentPartPr>
            <p14:xfrm>
              <a:off x="17271176" y="8992416"/>
              <a:ext cx="38880" cy="35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262176" y="8983776"/>
                <a:ext cx="56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14:cNvPr>
              <p14:cNvContentPartPr/>
              <p14:nvPr/>
            </p14:nvContentPartPr>
            <p14:xfrm>
              <a:off x="17519216" y="8890896"/>
              <a:ext cx="79920" cy="1134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7510576" y="8881896"/>
                <a:ext cx="97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14:cNvPr>
              <p14:cNvContentPartPr/>
              <p14:nvPr/>
            </p14:nvContentPartPr>
            <p14:xfrm>
              <a:off x="17620016" y="8926176"/>
              <a:ext cx="181440" cy="82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7611376" y="8917176"/>
                <a:ext cx="199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14:cNvPr>
              <p14:cNvContentPartPr/>
              <p14:nvPr/>
            </p14:nvContentPartPr>
            <p14:xfrm>
              <a:off x="17841776" y="8874336"/>
              <a:ext cx="233280" cy="1317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832776" y="8865336"/>
                <a:ext cx="250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14:cNvPr>
              <p14:cNvContentPartPr/>
              <p14:nvPr/>
            </p14:nvContentPartPr>
            <p14:xfrm>
              <a:off x="18080456" y="8920416"/>
              <a:ext cx="58680" cy="13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8071456" y="8911416"/>
                <a:ext cx="7632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F018BD2-5EDA-443C-8474-31FC1BBBF98B}"/>
              </a:ext>
            </a:extLst>
          </p:cNvPr>
          <p:cNvGrpSpPr/>
          <p:nvPr/>
        </p:nvGrpSpPr>
        <p:grpSpPr>
          <a:xfrm>
            <a:off x="18219336" y="8864400"/>
            <a:ext cx="758160" cy="180720"/>
            <a:chOff x="18219336" y="8864400"/>
            <a:chExt cx="7581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14:cNvPr>
                <p14:cNvContentPartPr/>
                <p14:nvPr/>
              </p14:nvContentPartPr>
              <p14:xfrm>
                <a:off x="18219336" y="8994360"/>
                <a:ext cx="29520" cy="41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210336" y="8985360"/>
                  <a:ext cx="4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14:cNvPr>
                <p14:cNvContentPartPr/>
                <p14:nvPr/>
              </p14:nvContentPartPr>
              <p14:xfrm>
                <a:off x="18323016" y="8907960"/>
                <a:ext cx="53640" cy="99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8314016" y="8899320"/>
                  <a:ext cx="7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14:cNvPr>
                <p14:cNvContentPartPr/>
                <p14:nvPr/>
              </p14:nvContentPartPr>
              <p14:xfrm>
                <a:off x="18402216" y="8906880"/>
                <a:ext cx="80640" cy="94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8393576" y="8897880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14:cNvPr>
                <p14:cNvContentPartPr/>
                <p14:nvPr/>
              </p14:nvContentPartPr>
              <p14:xfrm>
                <a:off x="18495456" y="8915160"/>
                <a:ext cx="84600" cy="8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486456" y="8906160"/>
                  <a:ext cx="102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14:cNvPr>
                <p14:cNvContentPartPr/>
                <p14:nvPr/>
              </p14:nvContentPartPr>
              <p14:xfrm>
                <a:off x="18598056" y="8911560"/>
                <a:ext cx="69840" cy="78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589056" y="8902560"/>
                  <a:ext cx="87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14:cNvPr>
                <p14:cNvContentPartPr/>
                <p14:nvPr/>
              </p14:nvContentPartPr>
              <p14:xfrm>
                <a:off x="18646656" y="8864400"/>
                <a:ext cx="123840" cy="110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637656" y="8855400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14:cNvPr>
                <p14:cNvContentPartPr/>
                <p14:nvPr/>
              </p14:nvContentPartPr>
              <p14:xfrm>
                <a:off x="18743136" y="8919840"/>
                <a:ext cx="91800" cy="84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8734136" y="8910840"/>
                  <a:ext cx="109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14:cNvPr>
                <p14:cNvContentPartPr/>
                <p14:nvPr/>
              </p14:nvContentPartPr>
              <p14:xfrm>
                <a:off x="18833856" y="8932800"/>
                <a:ext cx="65520" cy="61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8825216" y="8923800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14:cNvPr>
                <p14:cNvContentPartPr/>
                <p14:nvPr/>
              </p14:nvContentPartPr>
              <p14:xfrm>
                <a:off x="18827736" y="8934600"/>
                <a:ext cx="149760" cy="110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8818736" y="892560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14:cNvPr>
              <p14:cNvContentPartPr/>
              <p14:nvPr/>
            </p14:nvContentPartPr>
            <p14:xfrm>
              <a:off x="17123136" y="9172560"/>
              <a:ext cx="111240" cy="156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7114496" y="9163920"/>
                <a:ext cx="128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E76B6B3-9D34-4B56-90CE-39BF6AF28F20}"/>
              </a:ext>
            </a:extLst>
          </p:cNvPr>
          <p:cNvGrpSpPr/>
          <p:nvPr/>
        </p:nvGrpSpPr>
        <p:grpSpPr>
          <a:xfrm>
            <a:off x="17263896" y="9188040"/>
            <a:ext cx="828720" cy="181440"/>
            <a:chOff x="17263896" y="9188040"/>
            <a:chExt cx="8287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14:cNvPr>
                <p14:cNvContentPartPr/>
                <p14:nvPr/>
              </p14:nvContentPartPr>
              <p14:xfrm>
                <a:off x="17263896" y="9235200"/>
                <a:ext cx="114120" cy="81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255256" y="9226560"/>
                  <a:ext cx="13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14:cNvPr>
                <p14:cNvContentPartPr/>
                <p14:nvPr/>
              </p14:nvContentPartPr>
              <p14:xfrm>
                <a:off x="17394936" y="9194160"/>
                <a:ext cx="69120" cy="106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385936" y="9185160"/>
                  <a:ext cx="8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14:cNvPr>
                <p14:cNvContentPartPr/>
                <p14:nvPr/>
              </p14:nvContentPartPr>
              <p14:xfrm>
                <a:off x="17554056" y="9188040"/>
                <a:ext cx="86040" cy="168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545416" y="9179040"/>
                  <a:ext cx="10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14:cNvPr>
                <p14:cNvContentPartPr/>
                <p14:nvPr/>
              </p14:nvContentPartPr>
              <p14:xfrm>
                <a:off x="17698416" y="9228720"/>
                <a:ext cx="69840" cy="14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689416" y="9220080"/>
                  <a:ext cx="8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14:cNvPr>
                <p14:cNvContentPartPr/>
                <p14:nvPr/>
              </p14:nvContentPartPr>
              <p14:xfrm>
                <a:off x="17807136" y="9255720"/>
                <a:ext cx="68400" cy="55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7798136" y="9246720"/>
                  <a:ext cx="86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14:cNvPr>
                <p14:cNvContentPartPr/>
                <p14:nvPr/>
              </p14:nvContentPartPr>
              <p14:xfrm>
                <a:off x="18014856" y="9189840"/>
                <a:ext cx="77760" cy="161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006216" y="9181200"/>
                  <a:ext cx="95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6D9AD17-7C66-4277-8265-913375CA9AF7}"/>
              </a:ext>
            </a:extLst>
          </p:cNvPr>
          <p:cNvGrpSpPr/>
          <p:nvPr/>
        </p:nvGrpSpPr>
        <p:grpSpPr>
          <a:xfrm>
            <a:off x="20633136" y="5502000"/>
            <a:ext cx="1163520" cy="213840"/>
            <a:chOff x="20633136" y="5502000"/>
            <a:chExt cx="116352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14:cNvPr>
                <p14:cNvContentPartPr/>
                <p14:nvPr/>
              </p14:nvContentPartPr>
              <p14:xfrm>
                <a:off x="20633136" y="5502000"/>
                <a:ext cx="199800" cy="138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624136" y="5493000"/>
                  <a:ext cx="21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14:cNvPr>
                <p14:cNvContentPartPr/>
                <p14:nvPr/>
              </p14:nvContentPartPr>
              <p14:xfrm>
                <a:off x="20837256" y="5548440"/>
                <a:ext cx="120240" cy="141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0828256" y="553980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14:cNvPr>
                <p14:cNvContentPartPr/>
                <p14:nvPr/>
              </p14:nvContentPartPr>
              <p14:xfrm>
                <a:off x="20988096" y="5548080"/>
                <a:ext cx="111240" cy="108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0979096" y="5539440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14:cNvPr>
                <p14:cNvContentPartPr/>
                <p14:nvPr/>
              </p14:nvContentPartPr>
              <p14:xfrm>
                <a:off x="21250536" y="5543040"/>
                <a:ext cx="55080" cy="105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1241896" y="5534040"/>
                  <a:ext cx="72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14:cNvPr>
                <p14:cNvContentPartPr/>
                <p14:nvPr/>
              </p14:nvContentPartPr>
              <p14:xfrm>
                <a:off x="21427296" y="5588760"/>
                <a:ext cx="42480" cy="46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418656" y="5580120"/>
                  <a:ext cx="60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14:cNvPr>
                <p14:cNvContentPartPr/>
                <p14:nvPr/>
              </p14:nvContentPartPr>
              <p14:xfrm>
                <a:off x="21492096" y="5579040"/>
                <a:ext cx="63720" cy="120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1483096" y="5570400"/>
                  <a:ext cx="8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14:cNvPr>
                <p14:cNvContentPartPr/>
                <p14:nvPr/>
              </p14:nvContentPartPr>
              <p14:xfrm>
                <a:off x="21571296" y="5609640"/>
                <a:ext cx="145440" cy="54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562656" y="5600640"/>
                  <a:ext cx="16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14:cNvPr>
                <p14:cNvContentPartPr/>
                <p14:nvPr/>
              </p14:nvContentPartPr>
              <p14:xfrm>
                <a:off x="21748416" y="5656440"/>
                <a:ext cx="48240" cy="59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739416" y="5647800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A5D9464-F74D-4C39-92A5-4697E7833E6C}"/>
              </a:ext>
            </a:extLst>
          </p:cNvPr>
          <p:cNvGrpSpPr/>
          <p:nvPr/>
        </p:nvGrpSpPr>
        <p:grpSpPr>
          <a:xfrm>
            <a:off x="21900696" y="5524320"/>
            <a:ext cx="1310400" cy="244800"/>
            <a:chOff x="21900696" y="5524320"/>
            <a:chExt cx="13104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14:cNvPr>
                <p14:cNvContentPartPr/>
                <p14:nvPr/>
              </p14:nvContentPartPr>
              <p14:xfrm>
                <a:off x="21900696" y="5605320"/>
                <a:ext cx="123120" cy="86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92056" y="5596680"/>
                  <a:ext cx="14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14:cNvPr>
                <p14:cNvContentPartPr/>
                <p14:nvPr/>
              </p14:nvContentPartPr>
              <p14:xfrm>
                <a:off x="22063416" y="5627280"/>
                <a:ext cx="78480" cy="64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054776" y="5618280"/>
                  <a:ext cx="96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14:cNvPr>
                <p14:cNvContentPartPr/>
                <p14:nvPr/>
              </p14:nvContentPartPr>
              <p14:xfrm>
                <a:off x="22165296" y="5617200"/>
                <a:ext cx="33840" cy="60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2156296" y="5608200"/>
                  <a:ext cx="51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14:cNvPr>
                <p14:cNvContentPartPr/>
                <p14:nvPr/>
              </p14:nvContentPartPr>
              <p14:xfrm>
                <a:off x="22162056" y="5639880"/>
                <a:ext cx="67680" cy="87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153056" y="5631240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14:cNvPr>
                <p14:cNvContentPartPr/>
                <p14:nvPr/>
              </p14:nvContentPartPr>
              <p14:xfrm>
                <a:off x="22228656" y="5589120"/>
                <a:ext cx="181080" cy="96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219656" y="5580480"/>
                  <a:ext cx="198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14:cNvPr>
                <p14:cNvContentPartPr/>
                <p14:nvPr/>
              </p14:nvContentPartPr>
              <p14:xfrm>
                <a:off x="22451496" y="5653920"/>
                <a:ext cx="22680" cy="49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442856" y="5645280"/>
                  <a:ext cx="40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14:cNvPr>
                <p14:cNvContentPartPr/>
                <p14:nvPr/>
              </p14:nvContentPartPr>
              <p14:xfrm>
                <a:off x="22605576" y="5524320"/>
                <a:ext cx="71280" cy="124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596936" y="5515320"/>
                  <a:ext cx="8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14:cNvPr>
                <p14:cNvContentPartPr/>
                <p14:nvPr/>
              </p14:nvContentPartPr>
              <p14:xfrm>
                <a:off x="22683696" y="5611440"/>
                <a:ext cx="138240" cy="62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2674696" y="5602800"/>
                  <a:ext cx="15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14:cNvPr>
                <p14:cNvContentPartPr/>
                <p14:nvPr/>
              </p14:nvContentPartPr>
              <p14:xfrm>
                <a:off x="22850376" y="5551320"/>
                <a:ext cx="263880" cy="2178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841376" y="5542680"/>
                  <a:ext cx="28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14:cNvPr>
                <p14:cNvContentPartPr/>
                <p14:nvPr/>
              </p14:nvContentPartPr>
              <p14:xfrm>
                <a:off x="23160696" y="5646720"/>
                <a:ext cx="50400" cy="59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51696" y="5637720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CF897D8-3122-47B7-94AF-778541E07C0D}"/>
              </a:ext>
            </a:extLst>
          </p:cNvPr>
          <p:cNvGrpSpPr/>
          <p:nvPr/>
        </p:nvGrpSpPr>
        <p:grpSpPr>
          <a:xfrm>
            <a:off x="20754816" y="5871720"/>
            <a:ext cx="653400" cy="147960"/>
            <a:chOff x="20754816" y="5871720"/>
            <a:chExt cx="65340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14:cNvPr>
                <p14:cNvContentPartPr/>
                <p14:nvPr/>
              </p14:nvContentPartPr>
              <p14:xfrm>
                <a:off x="20754816" y="5901600"/>
                <a:ext cx="293400" cy="90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0745816" y="5892960"/>
                  <a:ext cx="311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14:cNvPr>
                <p14:cNvContentPartPr/>
                <p14:nvPr/>
              </p14:nvContentPartPr>
              <p14:xfrm>
                <a:off x="21046776" y="5871720"/>
                <a:ext cx="138240" cy="117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037776" y="5862720"/>
                  <a:ext cx="155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14:cNvPr>
                <p14:cNvContentPartPr/>
                <p14:nvPr/>
              </p14:nvContentPartPr>
              <p14:xfrm>
                <a:off x="21135696" y="5919960"/>
                <a:ext cx="128520" cy="61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1126696" y="5911320"/>
                  <a:ext cx="14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14:cNvPr>
                <p14:cNvContentPartPr/>
                <p14:nvPr/>
              </p14:nvContentPartPr>
              <p14:xfrm>
                <a:off x="21279336" y="5923920"/>
                <a:ext cx="72720" cy="88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1270336" y="5914920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14:cNvPr>
                <p14:cNvContentPartPr/>
                <p14:nvPr/>
              </p14:nvContentPartPr>
              <p14:xfrm>
                <a:off x="21368616" y="5982960"/>
                <a:ext cx="39600" cy="36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359976" y="5974320"/>
                  <a:ext cx="572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4362C04-15BC-4FFE-AE05-7A57BFE6E6B4}"/>
              </a:ext>
            </a:extLst>
          </p:cNvPr>
          <p:cNvGrpSpPr/>
          <p:nvPr/>
        </p:nvGrpSpPr>
        <p:grpSpPr>
          <a:xfrm>
            <a:off x="21573096" y="5869560"/>
            <a:ext cx="1044720" cy="201600"/>
            <a:chOff x="21573096" y="5869560"/>
            <a:chExt cx="10447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14:cNvPr>
                <p14:cNvContentPartPr/>
                <p14:nvPr/>
              </p14:nvContentPartPr>
              <p14:xfrm>
                <a:off x="21573096" y="5935800"/>
                <a:ext cx="155880" cy="84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564456" y="5926800"/>
                  <a:ext cx="17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14:cNvPr>
                <p14:cNvContentPartPr/>
                <p14:nvPr/>
              </p14:nvContentPartPr>
              <p14:xfrm>
                <a:off x="21720336" y="5963160"/>
                <a:ext cx="107280" cy="108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711336" y="5954160"/>
                  <a:ext cx="124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14:cNvPr>
                <p14:cNvContentPartPr/>
                <p14:nvPr/>
              </p14:nvContentPartPr>
              <p14:xfrm>
                <a:off x="21833016" y="5945160"/>
                <a:ext cx="11880" cy="7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1824016" y="5936520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14:cNvPr>
                <p14:cNvContentPartPr/>
                <p14:nvPr/>
              </p14:nvContentPartPr>
              <p14:xfrm>
                <a:off x="21869376" y="5952720"/>
                <a:ext cx="111240" cy="547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1860736" y="5943720"/>
                  <a:ext cx="12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14:cNvPr>
                <p14:cNvContentPartPr/>
                <p14:nvPr/>
              </p14:nvContentPartPr>
              <p14:xfrm>
                <a:off x="21997176" y="5876400"/>
                <a:ext cx="14400" cy="133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1988176" y="5867760"/>
                  <a:ext cx="3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14:cNvPr>
                <p14:cNvContentPartPr/>
                <p14:nvPr/>
              </p14:nvContentPartPr>
              <p14:xfrm>
                <a:off x="22042536" y="5940120"/>
                <a:ext cx="132840" cy="88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033896" y="5931480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14:cNvPr>
                <p14:cNvContentPartPr/>
                <p14:nvPr/>
              </p14:nvContentPartPr>
              <p14:xfrm>
                <a:off x="22201296" y="5937600"/>
                <a:ext cx="51120" cy="114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192656" y="5928960"/>
                  <a:ext cx="68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14:cNvPr>
                <p14:cNvContentPartPr/>
                <p14:nvPr/>
              </p14:nvContentPartPr>
              <p14:xfrm>
                <a:off x="22301016" y="5932200"/>
                <a:ext cx="17640" cy="62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292376" y="5923560"/>
                  <a:ext cx="3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14:cNvPr>
                <p14:cNvContentPartPr/>
                <p14:nvPr/>
              </p14:nvContentPartPr>
              <p14:xfrm>
                <a:off x="22314336" y="5944800"/>
                <a:ext cx="95400" cy="72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2305696" y="5935800"/>
                  <a:ext cx="11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14:cNvPr>
                <p14:cNvContentPartPr/>
                <p14:nvPr/>
              </p14:nvContentPartPr>
              <p14:xfrm>
                <a:off x="22542936" y="5869560"/>
                <a:ext cx="74880" cy="153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534296" y="5860920"/>
                  <a:ext cx="925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342D875-F665-4534-9DF9-9CC130A71C2D}"/>
              </a:ext>
            </a:extLst>
          </p:cNvPr>
          <p:cNvGrpSpPr/>
          <p:nvPr/>
        </p:nvGrpSpPr>
        <p:grpSpPr>
          <a:xfrm>
            <a:off x="22667496" y="5919960"/>
            <a:ext cx="575280" cy="119880"/>
            <a:chOff x="22667496" y="5919960"/>
            <a:chExt cx="575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14:cNvPr>
                <p14:cNvContentPartPr/>
                <p14:nvPr/>
              </p14:nvContentPartPr>
              <p14:xfrm>
                <a:off x="22667496" y="5928960"/>
                <a:ext cx="6912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658496" y="5920320"/>
                  <a:ext cx="8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14:cNvPr>
                <p14:cNvContentPartPr/>
                <p14:nvPr/>
              </p14:nvContentPartPr>
              <p14:xfrm>
                <a:off x="22782696" y="5919960"/>
                <a:ext cx="47160" cy="91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773696" y="5910960"/>
                  <a:ext cx="64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14:cNvPr>
                <p14:cNvContentPartPr/>
                <p14:nvPr/>
              </p14:nvContentPartPr>
              <p14:xfrm>
                <a:off x="22875936" y="5936520"/>
                <a:ext cx="111960" cy="103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67296" y="5927880"/>
                  <a:ext cx="12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14:cNvPr>
                <p14:cNvContentPartPr/>
                <p14:nvPr/>
              </p14:nvContentPartPr>
              <p14:xfrm>
                <a:off x="23000856" y="5930760"/>
                <a:ext cx="60120" cy="93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2992216" y="592176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14:cNvPr>
                <p14:cNvContentPartPr/>
                <p14:nvPr/>
              </p14:nvContentPartPr>
              <p14:xfrm>
                <a:off x="23086896" y="5945160"/>
                <a:ext cx="61200" cy="59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3078256" y="5936520"/>
                  <a:ext cx="7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14:cNvPr>
                <p14:cNvContentPartPr/>
                <p14:nvPr/>
              </p14:nvContentPartPr>
              <p14:xfrm>
                <a:off x="23177256" y="5935440"/>
                <a:ext cx="65520" cy="101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3168256" y="5926800"/>
                  <a:ext cx="831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14:cNvPr>
              <p14:cNvContentPartPr/>
              <p14:nvPr/>
            </p14:nvContentPartPr>
            <p14:xfrm>
              <a:off x="2925360" y="7009240"/>
              <a:ext cx="154800" cy="122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916720" y="7000600"/>
                <a:ext cx="172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0C685C2-650C-4B56-AEE4-450994BF5359}"/>
              </a:ext>
            </a:extLst>
          </p:cNvPr>
          <p:cNvGrpSpPr/>
          <p:nvPr/>
        </p:nvGrpSpPr>
        <p:grpSpPr>
          <a:xfrm>
            <a:off x="4102560" y="8961880"/>
            <a:ext cx="100080" cy="152640"/>
            <a:chOff x="4102560" y="8961880"/>
            <a:chExt cx="1000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14:cNvPr>
                <p14:cNvContentPartPr/>
                <p14:nvPr/>
              </p14:nvContentPartPr>
              <p14:xfrm>
                <a:off x="4179240" y="8961880"/>
                <a:ext cx="23400" cy="1317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170240" y="8953240"/>
                  <a:ext cx="4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14:cNvPr>
                <p14:cNvContentPartPr/>
                <p14:nvPr/>
              </p14:nvContentPartPr>
              <p14:xfrm>
                <a:off x="4102560" y="9088960"/>
                <a:ext cx="86760" cy="2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93560" y="9079960"/>
                  <a:ext cx="104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49628E4-D928-456F-950F-ABC2958D6652}"/>
              </a:ext>
            </a:extLst>
          </p:cNvPr>
          <p:cNvGrpSpPr/>
          <p:nvPr/>
        </p:nvGrpSpPr>
        <p:grpSpPr>
          <a:xfrm>
            <a:off x="7928640" y="11006320"/>
            <a:ext cx="101520" cy="141120"/>
            <a:chOff x="7928640" y="11006320"/>
            <a:chExt cx="1015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14:cNvPr>
                <p14:cNvContentPartPr/>
                <p14:nvPr/>
              </p14:nvContentPartPr>
              <p14:xfrm>
                <a:off x="7928640" y="11006320"/>
                <a:ext cx="101520" cy="141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920000" y="10997320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14:cNvPr>
                <p14:cNvContentPartPr/>
                <p14:nvPr/>
              </p14:nvContentPartPr>
              <p14:xfrm>
                <a:off x="7928640" y="11103160"/>
                <a:ext cx="30240" cy="42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20000" y="11094160"/>
                  <a:ext cx="47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776E80D-284D-470E-A26D-F6BDC3493B31}"/>
              </a:ext>
            </a:extLst>
          </p:cNvPr>
          <p:cNvGrpSpPr/>
          <p:nvPr/>
        </p:nvGrpSpPr>
        <p:grpSpPr>
          <a:xfrm>
            <a:off x="11541240" y="10098760"/>
            <a:ext cx="161640" cy="63720"/>
            <a:chOff x="11541240" y="10098760"/>
            <a:chExt cx="1616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14:cNvPr>
                <p14:cNvContentPartPr/>
                <p14:nvPr/>
              </p14:nvContentPartPr>
              <p14:xfrm>
                <a:off x="11541240" y="10098760"/>
                <a:ext cx="161640" cy="63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532240" y="10090120"/>
                  <a:ext cx="179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14:cNvPr>
                <p14:cNvContentPartPr/>
                <p14:nvPr/>
              </p14:nvContentPartPr>
              <p14:xfrm>
                <a:off x="11687040" y="10150960"/>
                <a:ext cx="10080" cy="115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678040" y="10141960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14:cNvPr>
              <p14:cNvContentPartPr/>
              <p14:nvPr/>
            </p14:nvContentPartPr>
            <p14:xfrm>
              <a:off x="16408920" y="8066200"/>
              <a:ext cx="85680" cy="1670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6400280" y="8057560"/>
                <a:ext cx="103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14:cNvPr>
              <p14:cNvContentPartPr/>
              <p14:nvPr/>
            </p14:nvContentPartPr>
            <p14:xfrm>
              <a:off x="18872400" y="7173040"/>
              <a:ext cx="134280" cy="150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8863760" y="7164040"/>
                <a:ext cx="151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14:cNvPr>
              <p14:cNvContentPartPr/>
              <p14:nvPr/>
            </p14:nvContentPartPr>
            <p14:xfrm>
              <a:off x="5316360" y="5112880"/>
              <a:ext cx="90720" cy="167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307720" y="5103880"/>
                <a:ext cx="108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14:cNvPr>
              <p14:cNvContentPartPr/>
              <p14:nvPr/>
            </p14:nvContentPartPr>
            <p14:xfrm>
              <a:off x="6556560" y="6121240"/>
              <a:ext cx="220320" cy="1119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547920" y="6112240"/>
                <a:ext cx="237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142E306-3221-4ECB-9D06-39F0CB2436B4}"/>
              </a:ext>
            </a:extLst>
          </p:cNvPr>
          <p:cNvGrpSpPr/>
          <p:nvPr/>
        </p:nvGrpSpPr>
        <p:grpSpPr>
          <a:xfrm>
            <a:off x="9038040" y="6076960"/>
            <a:ext cx="145440" cy="107640"/>
            <a:chOff x="9038040" y="6076960"/>
            <a:chExt cx="14544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14:cNvPr>
                <p14:cNvContentPartPr/>
                <p14:nvPr/>
              </p14:nvContentPartPr>
              <p14:xfrm>
                <a:off x="9038040" y="6076960"/>
                <a:ext cx="145440" cy="107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029400" y="6068320"/>
                  <a:ext cx="16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14:cNvPr>
                <p14:cNvContentPartPr/>
                <p14:nvPr/>
              </p14:nvContentPartPr>
              <p14:xfrm>
                <a:off x="9160080" y="6142840"/>
                <a:ext cx="11880" cy="37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51080" y="6133840"/>
                  <a:ext cx="295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14:cNvPr>
              <p14:cNvContentPartPr/>
              <p14:nvPr/>
            </p14:nvContentPartPr>
            <p14:xfrm>
              <a:off x="12784920" y="5060920"/>
              <a:ext cx="91800" cy="212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2776280" y="5052280"/>
                <a:ext cx="109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14:cNvPr>
              <p14:cNvContentPartPr/>
              <p14:nvPr/>
            </p14:nvContentPartPr>
            <p14:xfrm>
              <a:off x="16414080" y="5120320"/>
              <a:ext cx="102600" cy="165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6405080" y="5111680"/>
                <a:ext cx="120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14:cNvPr>
              <p14:cNvContentPartPr/>
              <p14:nvPr/>
            </p14:nvContentPartPr>
            <p14:xfrm>
              <a:off x="20102040" y="5075320"/>
              <a:ext cx="113400" cy="2397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0093400" y="5066320"/>
                <a:ext cx="131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14:cNvPr>
              <p14:cNvContentPartPr/>
              <p14:nvPr/>
            </p14:nvContentPartPr>
            <p14:xfrm>
              <a:off x="12882600" y="11831360"/>
              <a:ext cx="360" cy="3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2873960" y="11822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21C1AC9-9702-4F8F-B1AE-AD6324578409}"/>
              </a:ext>
            </a:extLst>
          </p:cNvPr>
          <p:cNvGrpSpPr/>
          <p:nvPr/>
        </p:nvGrpSpPr>
        <p:grpSpPr>
          <a:xfrm>
            <a:off x="13368600" y="11427440"/>
            <a:ext cx="1761120" cy="205200"/>
            <a:chOff x="13368600" y="11427440"/>
            <a:chExt cx="17611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14:cNvPr>
                <p14:cNvContentPartPr/>
                <p14:nvPr/>
              </p14:nvContentPartPr>
              <p14:xfrm>
                <a:off x="13368600" y="11427440"/>
                <a:ext cx="325080" cy="168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359600" y="11418440"/>
                  <a:ext cx="34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14:cNvPr>
                <p14:cNvContentPartPr/>
                <p14:nvPr/>
              </p14:nvContentPartPr>
              <p14:xfrm>
                <a:off x="13744800" y="11455160"/>
                <a:ext cx="10800" cy="64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3735800" y="11446520"/>
                  <a:ext cx="2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14:cNvPr>
                <p14:cNvContentPartPr/>
                <p14:nvPr/>
              </p14:nvContentPartPr>
              <p14:xfrm>
                <a:off x="13750920" y="11455160"/>
                <a:ext cx="135720" cy="11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742280" y="11446520"/>
                  <a:ext cx="153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14:cNvPr>
                <p14:cNvContentPartPr/>
                <p14:nvPr/>
              </p14:nvContentPartPr>
              <p14:xfrm>
                <a:off x="13975200" y="11450840"/>
                <a:ext cx="65880" cy="111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3966200" y="11442200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14:cNvPr>
                <p14:cNvContentPartPr/>
                <p14:nvPr/>
              </p14:nvContentPartPr>
              <p14:xfrm>
                <a:off x="14060520" y="11497280"/>
                <a:ext cx="235800" cy="135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4051520" y="11488640"/>
                  <a:ext cx="253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14:cNvPr>
                <p14:cNvContentPartPr/>
                <p14:nvPr/>
              </p14:nvContentPartPr>
              <p14:xfrm>
                <a:off x="14324400" y="11486480"/>
                <a:ext cx="102240" cy="79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4315760" y="11477480"/>
                  <a:ext cx="11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14:cNvPr>
                <p14:cNvContentPartPr/>
                <p14:nvPr/>
              </p14:nvContentPartPr>
              <p14:xfrm>
                <a:off x="14539320" y="11474240"/>
                <a:ext cx="90000" cy="918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4530680" y="11465600"/>
                  <a:ext cx="107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14:cNvPr>
                <p14:cNvContentPartPr/>
                <p14:nvPr/>
              </p14:nvContentPartPr>
              <p14:xfrm>
                <a:off x="14629680" y="11487200"/>
                <a:ext cx="27720" cy="118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4621040" y="11478560"/>
                  <a:ext cx="45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14:cNvPr>
                <p14:cNvContentPartPr/>
                <p14:nvPr/>
              </p14:nvContentPartPr>
              <p14:xfrm>
                <a:off x="14657040" y="11503400"/>
                <a:ext cx="74880" cy="522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4648040" y="11494760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14:cNvPr>
                <p14:cNvContentPartPr/>
                <p14:nvPr/>
              </p14:nvContentPartPr>
              <p14:xfrm>
                <a:off x="14738760" y="11505920"/>
                <a:ext cx="48240" cy="45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4729760" y="11496920"/>
                  <a:ext cx="65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14:cNvPr>
                <p14:cNvContentPartPr/>
                <p14:nvPr/>
              </p14:nvContentPartPr>
              <p14:xfrm>
                <a:off x="14791320" y="11469560"/>
                <a:ext cx="93960" cy="127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4782680" y="11460560"/>
                  <a:ext cx="11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14:cNvPr>
                <p14:cNvContentPartPr/>
                <p14:nvPr/>
              </p14:nvContentPartPr>
              <p14:xfrm>
                <a:off x="14911560" y="11490800"/>
                <a:ext cx="70920" cy="63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4902560" y="11481800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14:cNvPr>
                <p14:cNvContentPartPr/>
                <p14:nvPr/>
              </p14:nvContentPartPr>
              <p14:xfrm>
                <a:off x="15006960" y="11480000"/>
                <a:ext cx="122760" cy="140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4998320" y="11471000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F40A9B1F-5F5A-4D50-87AF-4B8D4DBC4C67}"/>
              </a:ext>
            </a:extLst>
          </p:cNvPr>
          <p:cNvGrpSpPr/>
          <p:nvPr/>
        </p:nvGrpSpPr>
        <p:grpSpPr>
          <a:xfrm>
            <a:off x="13334760" y="11740280"/>
            <a:ext cx="664560" cy="205200"/>
            <a:chOff x="13334760" y="11740280"/>
            <a:chExt cx="6645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14:cNvPr>
                <p14:cNvContentPartPr/>
                <p14:nvPr/>
              </p14:nvContentPartPr>
              <p14:xfrm>
                <a:off x="13334760" y="11740280"/>
                <a:ext cx="65160" cy="1224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3326120" y="11731280"/>
                  <a:ext cx="8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14:cNvPr>
                <p14:cNvContentPartPr/>
                <p14:nvPr/>
              </p14:nvContentPartPr>
              <p14:xfrm>
                <a:off x="13411440" y="11807960"/>
                <a:ext cx="175680" cy="76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3402440" y="11798960"/>
                  <a:ext cx="19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14:cNvPr>
                <p14:cNvContentPartPr/>
                <p14:nvPr/>
              </p14:nvContentPartPr>
              <p14:xfrm>
                <a:off x="13597200" y="11760440"/>
                <a:ext cx="194400" cy="132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3588560" y="11751800"/>
                  <a:ext cx="212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14:cNvPr>
                <p14:cNvContentPartPr/>
                <p14:nvPr/>
              </p14:nvContentPartPr>
              <p14:xfrm>
                <a:off x="13842360" y="11805800"/>
                <a:ext cx="41040" cy="73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3833720" y="11796800"/>
                  <a:ext cx="58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14:cNvPr>
                <p14:cNvContentPartPr/>
                <p14:nvPr/>
              </p14:nvContentPartPr>
              <p14:xfrm>
                <a:off x="13900320" y="11793560"/>
                <a:ext cx="99000" cy="151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91320" y="11784920"/>
                  <a:ext cx="116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14:cNvPr>
              <p14:cNvContentPartPr/>
              <p14:nvPr/>
            </p14:nvContentPartPr>
            <p14:xfrm>
              <a:off x="14260680" y="11774480"/>
              <a:ext cx="104760" cy="1594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4252040" y="11765840"/>
                <a:ext cx="1224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9A6E282-72E0-4E46-BE2A-F4C2EFA24A08}"/>
              </a:ext>
            </a:extLst>
          </p:cNvPr>
          <p:cNvGrpSpPr/>
          <p:nvPr/>
        </p:nvGrpSpPr>
        <p:grpSpPr>
          <a:xfrm>
            <a:off x="14453640" y="11767280"/>
            <a:ext cx="606240" cy="174600"/>
            <a:chOff x="14453640" y="11767280"/>
            <a:chExt cx="60624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14:cNvPr>
                <p14:cNvContentPartPr/>
                <p14:nvPr/>
              </p14:nvContentPartPr>
              <p14:xfrm>
                <a:off x="14453640" y="11767280"/>
                <a:ext cx="93240" cy="114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45000" y="11758280"/>
                  <a:ext cx="110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14:cNvPr>
                <p14:cNvContentPartPr/>
                <p14:nvPr/>
              </p14:nvContentPartPr>
              <p14:xfrm>
                <a:off x="14614560" y="11784560"/>
                <a:ext cx="72720" cy="111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605920" y="11775920"/>
                  <a:ext cx="90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14:cNvPr>
                <p14:cNvContentPartPr/>
                <p14:nvPr/>
              </p14:nvContentPartPr>
              <p14:xfrm>
                <a:off x="14747040" y="11806160"/>
                <a:ext cx="5040" cy="74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4738040" y="11797160"/>
                  <a:ext cx="2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14:cNvPr>
                <p14:cNvContentPartPr/>
                <p14:nvPr/>
              </p14:nvContentPartPr>
              <p14:xfrm>
                <a:off x="14776920" y="11810120"/>
                <a:ext cx="51480" cy="95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4767920" y="1180148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14:cNvPr>
                <p14:cNvContentPartPr/>
                <p14:nvPr/>
              </p14:nvContentPartPr>
              <p14:xfrm>
                <a:off x="14858640" y="11820560"/>
                <a:ext cx="81720" cy="89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849640" y="11811920"/>
                  <a:ext cx="9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14:cNvPr>
                <p14:cNvContentPartPr/>
                <p14:nvPr/>
              </p14:nvContentPartPr>
              <p14:xfrm>
                <a:off x="15013440" y="11813360"/>
                <a:ext cx="46440" cy="1285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5004440" y="11804720"/>
                  <a:ext cx="640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479689F-2711-41A2-B9AB-D3EEBFC25F02}"/>
              </a:ext>
            </a:extLst>
          </p:cNvPr>
          <p:cNvGrpSpPr/>
          <p:nvPr/>
        </p:nvGrpSpPr>
        <p:grpSpPr>
          <a:xfrm>
            <a:off x="17023720" y="11365520"/>
            <a:ext cx="1676520" cy="240480"/>
            <a:chOff x="17023720" y="11365520"/>
            <a:chExt cx="16765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14:cNvPr>
                <p14:cNvContentPartPr/>
                <p14:nvPr/>
              </p14:nvContentPartPr>
              <p14:xfrm>
                <a:off x="17023720" y="11365520"/>
                <a:ext cx="262440" cy="1796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7014720" y="11356880"/>
                  <a:ext cx="280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14:cNvPr>
                <p14:cNvContentPartPr/>
                <p14:nvPr/>
              </p14:nvContentPartPr>
              <p14:xfrm>
                <a:off x="17284000" y="11432120"/>
                <a:ext cx="60120" cy="565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7275360" y="11423120"/>
                  <a:ext cx="77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14:cNvPr>
                <p14:cNvContentPartPr/>
                <p14:nvPr/>
              </p14:nvContentPartPr>
              <p14:xfrm>
                <a:off x="17364640" y="11418440"/>
                <a:ext cx="11880" cy="698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7356000" y="11409800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14:cNvPr>
                <p14:cNvContentPartPr/>
                <p14:nvPr/>
              </p14:nvContentPartPr>
              <p14:xfrm>
                <a:off x="17374360" y="11420240"/>
                <a:ext cx="75960" cy="666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7365720" y="11411600"/>
                  <a:ext cx="93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14:cNvPr>
                <p14:cNvContentPartPr/>
                <p14:nvPr/>
              </p14:nvContentPartPr>
              <p14:xfrm>
                <a:off x="17515840" y="11465960"/>
                <a:ext cx="24840" cy="712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7506840" y="11457320"/>
                  <a:ext cx="4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14:cNvPr>
                <p14:cNvContentPartPr/>
                <p14:nvPr/>
              </p14:nvContentPartPr>
              <p14:xfrm>
                <a:off x="17602240" y="11392160"/>
                <a:ext cx="65160" cy="110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593600" y="11383520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14:cNvPr>
                <p14:cNvContentPartPr/>
                <p14:nvPr/>
              </p14:nvContentPartPr>
              <p14:xfrm>
                <a:off x="17682880" y="11448680"/>
                <a:ext cx="119880" cy="1573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7674240" y="11440040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14:cNvPr>
                <p14:cNvContentPartPr/>
                <p14:nvPr/>
              </p14:nvContentPartPr>
              <p14:xfrm>
                <a:off x="17847400" y="11459120"/>
                <a:ext cx="52200" cy="478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7838760" y="11450480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14:cNvPr>
                <p14:cNvContentPartPr/>
                <p14:nvPr/>
              </p14:nvContentPartPr>
              <p14:xfrm>
                <a:off x="17925160" y="11431760"/>
                <a:ext cx="52920" cy="69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7916160" y="11423120"/>
                  <a:ext cx="7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14:cNvPr>
                <p14:cNvContentPartPr/>
                <p14:nvPr/>
              </p14:nvContentPartPr>
              <p14:xfrm>
                <a:off x="18040360" y="11499800"/>
                <a:ext cx="20520" cy="396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8031720" y="114908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14:cNvPr>
                <p14:cNvContentPartPr/>
                <p14:nvPr/>
              </p14:nvContentPartPr>
              <p14:xfrm>
                <a:off x="18130720" y="11440040"/>
                <a:ext cx="85680" cy="684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122080" y="11431400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14:cNvPr>
                <p14:cNvContentPartPr/>
                <p14:nvPr/>
              </p14:nvContentPartPr>
              <p14:xfrm>
                <a:off x="18212800" y="11435360"/>
                <a:ext cx="12960" cy="14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204160" y="11426720"/>
                  <a:ext cx="3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14:cNvPr>
                <p14:cNvContentPartPr/>
                <p14:nvPr/>
              </p14:nvContentPartPr>
              <p14:xfrm>
                <a:off x="18247360" y="11460560"/>
                <a:ext cx="70920" cy="576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238720" y="11451560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14:cNvPr>
                <p14:cNvContentPartPr/>
                <p14:nvPr/>
              </p14:nvContentPartPr>
              <p14:xfrm>
                <a:off x="18334840" y="11470280"/>
                <a:ext cx="104400" cy="94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8326200" y="11461640"/>
                  <a:ext cx="12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14:cNvPr>
                <p14:cNvContentPartPr/>
                <p14:nvPr/>
              </p14:nvContentPartPr>
              <p14:xfrm>
                <a:off x="18432400" y="11436800"/>
                <a:ext cx="13320" cy="25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423400" y="11427800"/>
                  <a:ext cx="3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14:cNvPr>
                <p14:cNvContentPartPr/>
                <p14:nvPr/>
              </p14:nvContentPartPr>
              <p14:xfrm>
                <a:off x="18472720" y="11434280"/>
                <a:ext cx="61560" cy="770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464080" y="11425280"/>
                  <a:ext cx="79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14:cNvPr>
                <p14:cNvContentPartPr/>
                <p14:nvPr/>
              </p14:nvContentPartPr>
              <p14:xfrm>
                <a:off x="18565600" y="11451200"/>
                <a:ext cx="134640" cy="118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8556960" y="11442560"/>
                  <a:ext cx="152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E37C712-5958-463B-A925-5D1D9C6A110E}"/>
              </a:ext>
            </a:extLst>
          </p:cNvPr>
          <p:cNvGrpSpPr/>
          <p:nvPr/>
        </p:nvGrpSpPr>
        <p:grpSpPr>
          <a:xfrm>
            <a:off x="16931200" y="11699240"/>
            <a:ext cx="699480" cy="176400"/>
            <a:chOff x="16931200" y="11699240"/>
            <a:chExt cx="6994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14:cNvPr>
                <p14:cNvContentPartPr/>
                <p14:nvPr/>
              </p14:nvContentPartPr>
              <p14:xfrm>
                <a:off x="16931200" y="11699240"/>
                <a:ext cx="54000" cy="990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6922200" y="11690600"/>
                  <a:ext cx="71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14:cNvPr>
                <p14:cNvContentPartPr/>
                <p14:nvPr/>
              </p14:nvContentPartPr>
              <p14:xfrm>
                <a:off x="17021560" y="11754320"/>
                <a:ext cx="137520" cy="50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7012920" y="11745320"/>
                  <a:ext cx="155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14:cNvPr>
                <p14:cNvContentPartPr/>
                <p14:nvPr/>
              </p14:nvContentPartPr>
              <p14:xfrm>
                <a:off x="17206960" y="11699600"/>
                <a:ext cx="267480" cy="16704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7197960" y="11690960"/>
                  <a:ext cx="28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14:cNvPr>
                <p14:cNvContentPartPr/>
                <p14:nvPr/>
              </p14:nvContentPartPr>
              <p14:xfrm>
                <a:off x="17590360" y="11803640"/>
                <a:ext cx="40320" cy="720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7581720" y="11794640"/>
                  <a:ext cx="57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E280CF7-032B-4F9E-BEA0-FD9BB0F972AC}"/>
              </a:ext>
            </a:extLst>
          </p:cNvPr>
          <p:cNvGrpSpPr/>
          <p:nvPr/>
        </p:nvGrpSpPr>
        <p:grpSpPr>
          <a:xfrm>
            <a:off x="17734600" y="11728040"/>
            <a:ext cx="448200" cy="210600"/>
            <a:chOff x="17734600" y="11728040"/>
            <a:chExt cx="4482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14:cNvPr>
                <p14:cNvContentPartPr/>
                <p14:nvPr/>
              </p14:nvContentPartPr>
              <p14:xfrm>
                <a:off x="17734600" y="11756120"/>
                <a:ext cx="104760" cy="1825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7725600" y="11747480"/>
                  <a:ext cx="12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14:cNvPr>
                <p14:cNvContentPartPr/>
                <p14:nvPr/>
              </p14:nvContentPartPr>
              <p14:xfrm>
                <a:off x="17870320" y="11766920"/>
                <a:ext cx="76680" cy="586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861680" y="11757920"/>
                  <a:ext cx="9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14:cNvPr>
                <p14:cNvContentPartPr/>
                <p14:nvPr/>
              </p14:nvContentPartPr>
              <p14:xfrm>
                <a:off x="17955280" y="11761160"/>
                <a:ext cx="127440" cy="982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7946280" y="11752160"/>
                  <a:ext cx="145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14:cNvPr>
                <p14:cNvContentPartPr/>
                <p14:nvPr/>
              </p14:nvContentPartPr>
              <p14:xfrm>
                <a:off x="18111520" y="11728040"/>
                <a:ext cx="71280" cy="1224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8102880" y="11719040"/>
                  <a:ext cx="8892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14:cNvPr>
              <p14:cNvContentPartPr/>
              <p14:nvPr/>
            </p14:nvContentPartPr>
            <p14:xfrm>
              <a:off x="18461080" y="11694560"/>
              <a:ext cx="74160" cy="1537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8452080" y="11685560"/>
                <a:ext cx="918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5C032AB-26FE-4828-8890-BD4754DF75DD}"/>
              </a:ext>
            </a:extLst>
          </p:cNvPr>
          <p:cNvGrpSpPr/>
          <p:nvPr/>
        </p:nvGrpSpPr>
        <p:grpSpPr>
          <a:xfrm>
            <a:off x="18562960" y="11739920"/>
            <a:ext cx="565920" cy="157680"/>
            <a:chOff x="18562960" y="11739920"/>
            <a:chExt cx="5659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14:cNvPr>
                <p14:cNvContentPartPr/>
                <p14:nvPr/>
              </p14:nvContentPartPr>
              <p14:xfrm>
                <a:off x="18562960" y="11739920"/>
                <a:ext cx="128880" cy="1576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8553960" y="11731280"/>
                  <a:ext cx="14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14:cNvPr>
                <p14:cNvContentPartPr/>
                <p14:nvPr/>
              </p14:nvContentPartPr>
              <p14:xfrm>
                <a:off x="18792280" y="11741000"/>
                <a:ext cx="65880" cy="511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8783280" y="11732000"/>
                  <a:ext cx="8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14:cNvPr>
                <p14:cNvContentPartPr/>
                <p14:nvPr/>
              </p14:nvContentPartPr>
              <p14:xfrm>
                <a:off x="18834400" y="11765840"/>
                <a:ext cx="21600" cy="100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8825760" y="11757200"/>
                  <a:ext cx="39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14:cNvPr>
                <p14:cNvContentPartPr/>
                <p14:nvPr/>
              </p14:nvContentPartPr>
              <p14:xfrm>
                <a:off x="18896320" y="11784920"/>
                <a:ext cx="9720" cy="756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8887320" y="11775920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14:cNvPr>
                <p14:cNvContentPartPr/>
                <p14:nvPr/>
              </p14:nvContentPartPr>
              <p14:xfrm>
                <a:off x="18942400" y="11787080"/>
                <a:ext cx="186480" cy="817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8933760" y="11778080"/>
                  <a:ext cx="2041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2A3313E-25BD-4B69-B66F-37B06822E203}"/>
              </a:ext>
            </a:extLst>
          </p:cNvPr>
          <p:cNvGrpSpPr/>
          <p:nvPr/>
        </p:nvGrpSpPr>
        <p:grpSpPr>
          <a:xfrm>
            <a:off x="20685160" y="11373440"/>
            <a:ext cx="1161720" cy="224280"/>
            <a:chOff x="20685160" y="11373440"/>
            <a:chExt cx="11617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14:cNvPr>
                <p14:cNvContentPartPr/>
                <p14:nvPr/>
              </p14:nvContentPartPr>
              <p14:xfrm>
                <a:off x="20685160" y="11373440"/>
                <a:ext cx="347040" cy="2041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0676520" y="11364440"/>
                  <a:ext cx="36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14:cNvPr>
                <p14:cNvContentPartPr/>
                <p14:nvPr/>
              </p14:nvContentPartPr>
              <p14:xfrm>
                <a:off x="21066400" y="11413760"/>
                <a:ext cx="59760" cy="702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1057760" y="11405120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14:cNvPr>
                <p14:cNvContentPartPr/>
                <p14:nvPr/>
              </p14:nvContentPartPr>
              <p14:xfrm>
                <a:off x="21152080" y="11451920"/>
                <a:ext cx="25560" cy="518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3080" y="1144292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14:cNvPr>
                <p14:cNvContentPartPr/>
                <p14:nvPr/>
              </p14:nvContentPartPr>
              <p14:xfrm>
                <a:off x="21308320" y="11381360"/>
                <a:ext cx="56880" cy="1303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299680" y="11372720"/>
                  <a:ext cx="74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14:cNvPr>
                <p14:cNvContentPartPr/>
                <p14:nvPr/>
              </p14:nvContentPartPr>
              <p14:xfrm>
                <a:off x="21392560" y="11439320"/>
                <a:ext cx="177480" cy="158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1383560" y="11430680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14:cNvPr>
                <p14:cNvContentPartPr/>
                <p14:nvPr/>
              </p14:nvContentPartPr>
              <p14:xfrm>
                <a:off x="21625120" y="11443640"/>
                <a:ext cx="48960" cy="676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1616480" y="11435000"/>
                  <a:ext cx="66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14:cNvPr>
                <p14:cNvContentPartPr/>
                <p14:nvPr/>
              </p14:nvContentPartPr>
              <p14:xfrm>
                <a:off x="21721600" y="11456240"/>
                <a:ext cx="50400" cy="48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1712960" y="11447600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14:cNvPr>
                <p14:cNvContentPartPr/>
                <p14:nvPr/>
              </p14:nvContentPartPr>
              <p14:xfrm>
                <a:off x="21827800" y="11470280"/>
                <a:ext cx="19080" cy="558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818800" y="11461640"/>
                  <a:ext cx="36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54F861D-015D-4765-8928-0B21BB3BB249}"/>
              </a:ext>
            </a:extLst>
          </p:cNvPr>
          <p:cNvGrpSpPr/>
          <p:nvPr/>
        </p:nvGrpSpPr>
        <p:grpSpPr>
          <a:xfrm>
            <a:off x="22006000" y="11408720"/>
            <a:ext cx="542520" cy="170280"/>
            <a:chOff x="22006000" y="11408720"/>
            <a:chExt cx="5425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14:cNvPr>
                <p14:cNvContentPartPr/>
                <p14:nvPr/>
              </p14:nvContentPartPr>
              <p14:xfrm>
                <a:off x="22006000" y="11424920"/>
                <a:ext cx="99360" cy="691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1997360" y="11416280"/>
                  <a:ext cx="117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14:cNvPr>
                <p14:cNvContentPartPr/>
                <p14:nvPr/>
              </p14:nvContentPartPr>
              <p14:xfrm>
                <a:off x="22127680" y="11438600"/>
                <a:ext cx="112320" cy="478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2118680" y="11429960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14:cNvPr>
                <p14:cNvContentPartPr/>
                <p14:nvPr/>
              </p14:nvContentPartPr>
              <p14:xfrm>
                <a:off x="22189240" y="11455160"/>
                <a:ext cx="78480" cy="123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2180240" y="11446520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14:cNvPr>
                <p14:cNvContentPartPr/>
                <p14:nvPr/>
              </p14:nvContentPartPr>
              <p14:xfrm>
                <a:off x="22295800" y="11408720"/>
                <a:ext cx="75240" cy="954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2286800" y="11399720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14:cNvPr>
                <p14:cNvContentPartPr/>
                <p14:nvPr/>
              </p14:nvContentPartPr>
              <p14:xfrm>
                <a:off x="22398760" y="11428160"/>
                <a:ext cx="45360" cy="55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2390120" y="11419160"/>
                  <a:ext cx="6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14:cNvPr>
                <p14:cNvContentPartPr/>
                <p14:nvPr/>
              </p14:nvContentPartPr>
              <p14:xfrm>
                <a:off x="22482280" y="11488280"/>
                <a:ext cx="66240" cy="745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473640" y="11479280"/>
                  <a:ext cx="83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5026580-8D3C-4D4F-AC06-D0CBDE0E076C}"/>
              </a:ext>
            </a:extLst>
          </p:cNvPr>
          <p:cNvGrpSpPr/>
          <p:nvPr/>
        </p:nvGrpSpPr>
        <p:grpSpPr>
          <a:xfrm>
            <a:off x="20651680" y="11747480"/>
            <a:ext cx="1949760" cy="252360"/>
            <a:chOff x="20651680" y="11747480"/>
            <a:chExt cx="19497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14:cNvPr>
                <p14:cNvContentPartPr/>
                <p14:nvPr/>
              </p14:nvContentPartPr>
              <p14:xfrm>
                <a:off x="20651680" y="11747480"/>
                <a:ext cx="84600" cy="1173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0643040" y="11738480"/>
                  <a:ext cx="102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14:cNvPr>
                <p14:cNvContentPartPr/>
                <p14:nvPr/>
              </p14:nvContentPartPr>
              <p14:xfrm>
                <a:off x="20749240" y="11752160"/>
                <a:ext cx="447840" cy="2192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0740600" y="11743160"/>
                  <a:ext cx="46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14:cNvPr>
                <p14:cNvContentPartPr/>
                <p14:nvPr/>
              </p14:nvContentPartPr>
              <p14:xfrm>
                <a:off x="21339640" y="11841080"/>
                <a:ext cx="40680" cy="831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1330640" y="11832080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14:cNvPr>
                <p14:cNvContentPartPr/>
                <p14:nvPr/>
              </p14:nvContentPartPr>
              <p14:xfrm>
                <a:off x="21482560" y="11820200"/>
                <a:ext cx="81360" cy="17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21473560" y="11811200"/>
                  <a:ext cx="99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14:cNvPr>
                <p14:cNvContentPartPr/>
                <p14:nvPr/>
              </p14:nvContentPartPr>
              <p14:xfrm>
                <a:off x="21625840" y="11834240"/>
                <a:ext cx="227880" cy="709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21617200" y="11825240"/>
                  <a:ext cx="245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14:cNvPr>
                <p14:cNvContentPartPr/>
                <p14:nvPr/>
              </p14:nvContentPartPr>
              <p14:xfrm>
                <a:off x="21927160" y="11786720"/>
                <a:ext cx="6840" cy="1098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21918160" y="11778080"/>
                  <a:ext cx="24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14:cNvPr>
                <p14:cNvContentPartPr/>
                <p14:nvPr/>
              </p14:nvContentPartPr>
              <p14:xfrm>
                <a:off x="21904120" y="11845760"/>
                <a:ext cx="124920" cy="684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21895120" y="11836760"/>
                  <a:ext cx="142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14:cNvPr>
                <p14:cNvContentPartPr/>
                <p14:nvPr/>
              </p14:nvContentPartPr>
              <p14:xfrm>
                <a:off x="22199680" y="11789600"/>
                <a:ext cx="18000" cy="1108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22191040" y="11780960"/>
                  <a:ext cx="35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14:cNvPr>
                <p14:cNvContentPartPr/>
                <p14:nvPr/>
              </p14:nvContentPartPr>
              <p14:xfrm>
                <a:off x="22177720" y="11814440"/>
                <a:ext cx="264240" cy="824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2168720" y="11805440"/>
                  <a:ext cx="28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14:cNvPr>
                <p14:cNvContentPartPr/>
                <p14:nvPr/>
              </p14:nvContentPartPr>
              <p14:xfrm>
                <a:off x="22443040" y="11789600"/>
                <a:ext cx="65520" cy="1004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2434400" y="11780960"/>
                  <a:ext cx="83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14:cNvPr>
                <p14:cNvContentPartPr/>
                <p14:nvPr/>
              </p14:nvContentPartPr>
              <p14:xfrm>
                <a:off x="22508200" y="11803640"/>
                <a:ext cx="93240" cy="687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2499200" y="11794640"/>
                  <a:ext cx="11088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14:cNvPr>
              <p14:cNvContentPartPr/>
              <p14:nvPr/>
            </p14:nvContentPartPr>
            <p14:xfrm>
              <a:off x="21581200" y="12110360"/>
              <a:ext cx="72000" cy="16416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1572200" y="12101360"/>
                <a:ext cx="896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36C43192-1E1B-405C-9285-C74301BF3DAE}"/>
              </a:ext>
            </a:extLst>
          </p:cNvPr>
          <p:cNvGrpSpPr/>
          <p:nvPr/>
        </p:nvGrpSpPr>
        <p:grpSpPr>
          <a:xfrm>
            <a:off x="21719080" y="12118640"/>
            <a:ext cx="675720" cy="160200"/>
            <a:chOff x="21719080" y="12118640"/>
            <a:chExt cx="6757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14:cNvPr>
                <p14:cNvContentPartPr/>
                <p14:nvPr/>
              </p14:nvContentPartPr>
              <p14:xfrm>
                <a:off x="21719080" y="12174800"/>
                <a:ext cx="52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1710080" y="12166160"/>
                  <a:ext cx="69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14:cNvPr>
                <p14:cNvContentPartPr/>
                <p14:nvPr/>
              </p14:nvContentPartPr>
              <p14:xfrm>
                <a:off x="21858400" y="12118640"/>
                <a:ext cx="72000" cy="12672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1849400" y="12109640"/>
                  <a:ext cx="89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14:cNvPr>
                <p14:cNvContentPartPr/>
                <p14:nvPr/>
              </p14:nvContentPartPr>
              <p14:xfrm>
                <a:off x="22015000" y="12146720"/>
                <a:ext cx="253080" cy="914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2006000" y="12138080"/>
                  <a:ext cx="27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14:cNvPr>
                <p14:cNvContentPartPr/>
                <p14:nvPr/>
              </p14:nvContentPartPr>
              <p14:xfrm>
                <a:off x="22304800" y="12153920"/>
                <a:ext cx="90000" cy="1249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2296160" y="12144920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14:cNvPr>
              <p14:cNvContentPartPr/>
              <p14:nvPr/>
            </p14:nvContentPartPr>
            <p14:xfrm>
              <a:off x="20811340" y="8477500"/>
              <a:ext cx="347040" cy="2041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802700" y="846850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14:cNvPr>
              <p14:cNvContentPartPr/>
              <p14:nvPr/>
            </p14:nvContentPartPr>
            <p14:xfrm>
              <a:off x="21192580" y="8517820"/>
              <a:ext cx="59760" cy="7020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183940" y="850918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14:cNvPr>
              <p14:cNvContentPartPr/>
              <p14:nvPr/>
            </p14:nvContentPartPr>
            <p14:xfrm>
              <a:off x="21278260" y="8555980"/>
              <a:ext cx="25560" cy="5184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269260" y="854698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14:cNvPr>
              <p14:cNvContentPartPr/>
              <p14:nvPr/>
            </p14:nvContentPartPr>
            <p14:xfrm>
              <a:off x="21434500" y="8485420"/>
              <a:ext cx="56880" cy="13032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425860" y="847678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14:cNvPr>
              <p14:cNvContentPartPr/>
              <p14:nvPr/>
            </p14:nvContentPartPr>
            <p14:xfrm>
              <a:off x="21518740" y="8543380"/>
              <a:ext cx="177480" cy="1584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509740" y="853474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14:cNvPr>
              <p14:cNvContentPartPr/>
              <p14:nvPr/>
            </p14:nvContentPartPr>
            <p14:xfrm>
              <a:off x="21751300" y="8547700"/>
              <a:ext cx="48960" cy="676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742660" y="853906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14:cNvPr>
              <p14:cNvContentPartPr/>
              <p14:nvPr/>
            </p14:nvContentPartPr>
            <p14:xfrm>
              <a:off x="21847780" y="8560300"/>
              <a:ext cx="50400" cy="4824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839140" y="855166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14:cNvPr>
              <p14:cNvContentPartPr/>
              <p14:nvPr/>
            </p14:nvContentPartPr>
            <p14:xfrm>
              <a:off x="21953980" y="8574340"/>
              <a:ext cx="19080" cy="5580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944980" y="856570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14:cNvPr>
              <p14:cNvContentPartPr/>
              <p14:nvPr/>
            </p14:nvContentPartPr>
            <p14:xfrm>
              <a:off x="22132180" y="8528980"/>
              <a:ext cx="99360" cy="691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123540" y="852034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14:cNvPr>
              <p14:cNvContentPartPr/>
              <p14:nvPr/>
            </p14:nvContentPartPr>
            <p14:xfrm>
              <a:off x="22253860" y="8542660"/>
              <a:ext cx="112320" cy="4788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244860" y="853402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14:cNvPr>
              <p14:cNvContentPartPr/>
              <p14:nvPr/>
            </p14:nvContentPartPr>
            <p14:xfrm>
              <a:off x="22315420" y="8559220"/>
              <a:ext cx="78480" cy="12384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306420" y="855058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14:cNvPr>
              <p14:cNvContentPartPr/>
              <p14:nvPr/>
            </p14:nvContentPartPr>
            <p14:xfrm>
              <a:off x="22421980" y="8512780"/>
              <a:ext cx="75240" cy="9540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412980" y="850378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14:cNvPr>
              <p14:cNvContentPartPr/>
              <p14:nvPr/>
            </p14:nvContentPartPr>
            <p14:xfrm>
              <a:off x="22524940" y="8532220"/>
              <a:ext cx="45360" cy="5508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516300" y="852322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14:cNvPr>
              <p14:cNvContentPartPr/>
              <p14:nvPr/>
            </p14:nvContentPartPr>
            <p14:xfrm>
              <a:off x="22608460" y="8592340"/>
              <a:ext cx="66240" cy="7452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99820" y="858334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14:cNvPr>
              <p14:cNvContentPartPr/>
              <p14:nvPr/>
            </p14:nvContentPartPr>
            <p14:xfrm>
              <a:off x="20777860" y="8851540"/>
              <a:ext cx="84600" cy="11736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769220" y="884254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14:cNvPr>
              <p14:cNvContentPartPr/>
              <p14:nvPr/>
            </p14:nvContentPartPr>
            <p14:xfrm>
              <a:off x="20875420" y="8856220"/>
              <a:ext cx="447840" cy="21924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866780" y="884722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14:cNvPr>
              <p14:cNvContentPartPr/>
              <p14:nvPr/>
            </p14:nvContentPartPr>
            <p14:xfrm>
              <a:off x="21465820" y="8945140"/>
              <a:ext cx="40680" cy="8316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456820" y="893614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14:cNvPr>
              <p14:cNvContentPartPr/>
              <p14:nvPr/>
            </p14:nvContentPartPr>
            <p14:xfrm>
              <a:off x="21608740" y="8924260"/>
              <a:ext cx="81360" cy="17964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99740" y="891526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14:cNvPr>
              <p14:cNvContentPartPr/>
              <p14:nvPr/>
            </p14:nvContentPartPr>
            <p14:xfrm>
              <a:off x="21752020" y="8938300"/>
              <a:ext cx="227880" cy="7092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743380" y="892930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14:cNvPr>
              <p14:cNvContentPartPr/>
              <p14:nvPr/>
            </p14:nvContentPartPr>
            <p14:xfrm>
              <a:off x="22053340" y="8890780"/>
              <a:ext cx="6840" cy="109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2044340" y="888214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14:cNvPr>
              <p14:cNvContentPartPr/>
              <p14:nvPr/>
            </p14:nvContentPartPr>
            <p14:xfrm>
              <a:off x="22030300" y="8949820"/>
              <a:ext cx="124920" cy="684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2021300" y="894082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14:cNvPr>
              <p14:cNvContentPartPr/>
              <p14:nvPr/>
            </p14:nvContentPartPr>
            <p14:xfrm>
              <a:off x="22325860" y="8893660"/>
              <a:ext cx="18000" cy="1108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317220" y="888502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14:cNvPr>
              <p14:cNvContentPartPr/>
              <p14:nvPr/>
            </p14:nvContentPartPr>
            <p14:xfrm>
              <a:off x="22303900" y="8918500"/>
              <a:ext cx="264240" cy="8244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94900" y="890950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14:cNvPr>
              <p14:cNvContentPartPr/>
              <p14:nvPr/>
            </p14:nvContentPartPr>
            <p14:xfrm>
              <a:off x="22569220" y="8893660"/>
              <a:ext cx="65520" cy="1004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560580" y="888502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14:cNvPr>
              <p14:cNvContentPartPr/>
              <p14:nvPr/>
            </p14:nvContentPartPr>
            <p14:xfrm>
              <a:off x="22634380" y="8907700"/>
              <a:ext cx="93240" cy="687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625380" y="8898700"/>
                <a:ext cx="1108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83CEDD4-6169-46E9-9C9F-C5521A69D7A9}"/>
              </a:ext>
            </a:extLst>
          </p:cNvPr>
          <p:cNvGrpSpPr/>
          <p:nvPr/>
        </p:nvGrpSpPr>
        <p:grpSpPr>
          <a:xfrm>
            <a:off x="22770080" y="8894920"/>
            <a:ext cx="1081800" cy="171360"/>
            <a:chOff x="22770080" y="8894920"/>
            <a:chExt cx="108180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14:cNvPr>
                <p14:cNvContentPartPr/>
                <p14:nvPr/>
              </p14:nvContentPartPr>
              <p14:xfrm>
                <a:off x="22770080" y="8982400"/>
                <a:ext cx="37440" cy="486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2761080" y="8973400"/>
                  <a:ext cx="55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14:cNvPr>
                <p14:cNvContentPartPr/>
                <p14:nvPr/>
              </p14:nvContentPartPr>
              <p14:xfrm>
                <a:off x="22876640" y="8932360"/>
                <a:ext cx="11880" cy="126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2867640" y="8923360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14:cNvPr>
                <p14:cNvContentPartPr/>
                <p14:nvPr/>
              </p14:nvContentPartPr>
              <p14:xfrm>
                <a:off x="22874120" y="8914720"/>
                <a:ext cx="68400" cy="658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2865480" y="8905720"/>
                  <a:ext cx="8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14:cNvPr>
                <p14:cNvContentPartPr/>
                <p14:nvPr/>
              </p14:nvContentPartPr>
              <p14:xfrm>
                <a:off x="22985360" y="8930200"/>
                <a:ext cx="166320" cy="66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2976360" y="8921200"/>
                  <a:ext cx="18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14:cNvPr>
                <p14:cNvContentPartPr/>
                <p14:nvPr/>
              </p14:nvContentPartPr>
              <p14:xfrm>
                <a:off x="23148080" y="8932360"/>
                <a:ext cx="57240" cy="133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3139440" y="8923720"/>
                  <a:ext cx="74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14:cNvPr>
                <p14:cNvContentPartPr/>
                <p14:nvPr/>
              </p14:nvContentPartPr>
              <p14:xfrm>
                <a:off x="23261120" y="8943880"/>
                <a:ext cx="134640" cy="716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3252120" y="8935240"/>
                  <a:ext cx="152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14:cNvPr>
                <p14:cNvContentPartPr/>
                <p14:nvPr/>
              </p14:nvContentPartPr>
              <p14:xfrm>
                <a:off x="23414840" y="8894920"/>
                <a:ext cx="108720" cy="1022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405840" y="8886280"/>
                  <a:ext cx="12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14:cNvPr>
                <p14:cNvContentPartPr/>
                <p14:nvPr/>
              </p14:nvContentPartPr>
              <p14:xfrm>
                <a:off x="23527520" y="8946400"/>
                <a:ext cx="144360" cy="5544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3518520" y="8937400"/>
                  <a:ext cx="16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14:cNvPr>
                <p14:cNvContentPartPr/>
                <p14:nvPr/>
              </p14:nvContentPartPr>
              <p14:xfrm>
                <a:off x="23684840" y="8970880"/>
                <a:ext cx="167040" cy="80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3676200" y="8961880"/>
                  <a:ext cx="1846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14:cNvPr>
              <p14:cNvContentPartPr/>
              <p14:nvPr/>
            </p14:nvContentPartPr>
            <p14:xfrm>
              <a:off x="21950360" y="9196600"/>
              <a:ext cx="102240" cy="1105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1941360" y="9187960"/>
                <a:ext cx="1198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8D35BC3C-B56A-4AC8-A446-4F6AFB0EA245}"/>
              </a:ext>
            </a:extLst>
          </p:cNvPr>
          <p:cNvGrpSpPr/>
          <p:nvPr/>
        </p:nvGrpSpPr>
        <p:grpSpPr>
          <a:xfrm>
            <a:off x="22160240" y="9224320"/>
            <a:ext cx="247320" cy="129960"/>
            <a:chOff x="22160240" y="9224320"/>
            <a:chExt cx="2473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14:cNvPr>
                <p14:cNvContentPartPr/>
                <p14:nvPr/>
              </p14:nvContentPartPr>
              <p14:xfrm>
                <a:off x="22160240" y="9233680"/>
                <a:ext cx="104400" cy="56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2151600" y="9224680"/>
                  <a:ext cx="122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14:cNvPr>
                <p14:cNvContentPartPr/>
                <p14:nvPr/>
              </p14:nvContentPartPr>
              <p14:xfrm>
                <a:off x="22252760" y="9233680"/>
                <a:ext cx="27720" cy="12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2243760" y="9224680"/>
                  <a:ext cx="45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14:cNvPr>
                <p14:cNvContentPartPr/>
                <p14:nvPr/>
              </p14:nvContentPartPr>
              <p14:xfrm>
                <a:off x="22330520" y="9224320"/>
                <a:ext cx="77040" cy="1209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2321520" y="9215680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A2949C08-2219-4971-9205-79A733844563}"/>
              </a:ext>
            </a:extLst>
          </p:cNvPr>
          <p:cNvGrpSpPr/>
          <p:nvPr/>
        </p:nvGrpSpPr>
        <p:grpSpPr>
          <a:xfrm>
            <a:off x="22618880" y="9212440"/>
            <a:ext cx="430920" cy="130320"/>
            <a:chOff x="22618880" y="9212440"/>
            <a:chExt cx="4309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14:cNvPr>
                <p14:cNvContentPartPr/>
                <p14:nvPr/>
              </p14:nvContentPartPr>
              <p14:xfrm>
                <a:off x="22618880" y="9212440"/>
                <a:ext cx="1440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2609880" y="9203440"/>
                  <a:ext cx="3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14:cNvPr>
                <p14:cNvContentPartPr/>
                <p14:nvPr/>
              </p14:nvContentPartPr>
              <p14:xfrm>
                <a:off x="22702400" y="9218920"/>
                <a:ext cx="55080" cy="853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2693400" y="9210280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14:cNvPr>
                <p14:cNvContentPartPr/>
                <p14:nvPr/>
              </p14:nvContentPartPr>
              <p14:xfrm>
                <a:off x="22811480" y="9255640"/>
                <a:ext cx="55800" cy="334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2802840" y="9246640"/>
                  <a:ext cx="73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14:cNvPr>
                <p14:cNvContentPartPr/>
                <p14:nvPr/>
              </p14:nvContentPartPr>
              <p14:xfrm>
                <a:off x="22968800" y="9221800"/>
                <a:ext cx="81000" cy="1209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2959800" y="9213160"/>
                  <a:ext cx="986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14:cNvPr>
              <p14:cNvContentPartPr/>
              <p14:nvPr/>
            </p14:nvContentPartPr>
            <p14:xfrm>
              <a:off x="20719360" y="6110670"/>
              <a:ext cx="347040" cy="20412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710720" y="610167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14:cNvPr>
              <p14:cNvContentPartPr/>
              <p14:nvPr/>
            </p14:nvContentPartPr>
            <p14:xfrm>
              <a:off x="21100600" y="6150990"/>
              <a:ext cx="59760" cy="7020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091960" y="614235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14:cNvPr>
              <p14:cNvContentPartPr/>
              <p14:nvPr/>
            </p14:nvContentPartPr>
            <p14:xfrm>
              <a:off x="21186280" y="6189150"/>
              <a:ext cx="25560" cy="5184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177280" y="618015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14:cNvPr>
              <p14:cNvContentPartPr/>
              <p14:nvPr/>
            </p14:nvContentPartPr>
            <p14:xfrm>
              <a:off x="21342520" y="6118590"/>
              <a:ext cx="56880" cy="13032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333880" y="610995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14:cNvPr>
              <p14:cNvContentPartPr/>
              <p14:nvPr/>
            </p14:nvContentPartPr>
            <p14:xfrm>
              <a:off x="21426760" y="6176550"/>
              <a:ext cx="177480" cy="15840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417760" y="616791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14:cNvPr>
              <p14:cNvContentPartPr/>
              <p14:nvPr/>
            </p14:nvContentPartPr>
            <p14:xfrm>
              <a:off x="21659320" y="6180870"/>
              <a:ext cx="48960" cy="6768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650680" y="617223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14:cNvPr>
              <p14:cNvContentPartPr/>
              <p14:nvPr/>
            </p14:nvContentPartPr>
            <p14:xfrm>
              <a:off x="21755800" y="6193470"/>
              <a:ext cx="50400" cy="4824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747160" y="618483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14:cNvPr>
              <p14:cNvContentPartPr/>
              <p14:nvPr/>
            </p14:nvContentPartPr>
            <p14:xfrm>
              <a:off x="21862000" y="6207510"/>
              <a:ext cx="19080" cy="558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853000" y="619887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14:cNvPr>
              <p14:cNvContentPartPr/>
              <p14:nvPr/>
            </p14:nvContentPartPr>
            <p14:xfrm>
              <a:off x="22040200" y="6162150"/>
              <a:ext cx="99360" cy="691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031560" y="615351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14:cNvPr>
              <p14:cNvContentPartPr/>
              <p14:nvPr/>
            </p14:nvContentPartPr>
            <p14:xfrm>
              <a:off x="22161880" y="6175830"/>
              <a:ext cx="112320" cy="4788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152880" y="616719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14:cNvPr>
              <p14:cNvContentPartPr/>
              <p14:nvPr/>
            </p14:nvContentPartPr>
            <p14:xfrm>
              <a:off x="22223440" y="6192390"/>
              <a:ext cx="78480" cy="1238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214440" y="618375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14:cNvPr>
              <p14:cNvContentPartPr/>
              <p14:nvPr/>
            </p14:nvContentPartPr>
            <p14:xfrm>
              <a:off x="22330000" y="6145950"/>
              <a:ext cx="75240" cy="9540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321000" y="613695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14:cNvPr>
              <p14:cNvContentPartPr/>
              <p14:nvPr/>
            </p14:nvContentPartPr>
            <p14:xfrm>
              <a:off x="22432960" y="6165390"/>
              <a:ext cx="45360" cy="550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424320" y="615639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14:cNvPr>
              <p14:cNvContentPartPr/>
              <p14:nvPr/>
            </p14:nvContentPartPr>
            <p14:xfrm>
              <a:off x="22516480" y="6225510"/>
              <a:ext cx="66240" cy="7452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07840" y="621651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14:cNvPr>
              <p14:cNvContentPartPr/>
              <p14:nvPr/>
            </p14:nvContentPartPr>
            <p14:xfrm>
              <a:off x="20685880" y="6484710"/>
              <a:ext cx="84600" cy="11736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677240" y="647571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14:cNvPr>
              <p14:cNvContentPartPr/>
              <p14:nvPr/>
            </p14:nvContentPartPr>
            <p14:xfrm>
              <a:off x="20783440" y="6489390"/>
              <a:ext cx="447840" cy="21924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774800" y="648039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14:cNvPr>
              <p14:cNvContentPartPr/>
              <p14:nvPr/>
            </p14:nvContentPartPr>
            <p14:xfrm>
              <a:off x="21373840" y="6578310"/>
              <a:ext cx="40680" cy="831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364840" y="656931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14:cNvPr>
              <p14:cNvContentPartPr/>
              <p14:nvPr/>
            </p14:nvContentPartPr>
            <p14:xfrm>
              <a:off x="21516760" y="6557430"/>
              <a:ext cx="81360" cy="1796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07760" y="654843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14:cNvPr>
              <p14:cNvContentPartPr/>
              <p14:nvPr/>
            </p14:nvContentPartPr>
            <p14:xfrm>
              <a:off x="21660040" y="6571470"/>
              <a:ext cx="227880" cy="7092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651400" y="656247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14:cNvPr>
              <p14:cNvContentPartPr/>
              <p14:nvPr/>
            </p14:nvContentPartPr>
            <p14:xfrm>
              <a:off x="21961360" y="6523950"/>
              <a:ext cx="6840" cy="10980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1952360" y="651531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14:cNvPr>
              <p14:cNvContentPartPr/>
              <p14:nvPr/>
            </p14:nvContentPartPr>
            <p14:xfrm>
              <a:off x="21938320" y="6582990"/>
              <a:ext cx="124920" cy="6840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1929320" y="657399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14:cNvPr>
              <p14:cNvContentPartPr/>
              <p14:nvPr/>
            </p14:nvContentPartPr>
            <p14:xfrm>
              <a:off x="22233880" y="6526830"/>
              <a:ext cx="18000" cy="11088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225240" y="651819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14:cNvPr>
              <p14:cNvContentPartPr/>
              <p14:nvPr/>
            </p14:nvContentPartPr>
            <p14:xfrm>
              <a:off x="22211920" y="6551670"/>
              <a:ext cx="264240" cy="8244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02920" y="654267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14:cNvPr>
              <p14:cNvContentPartPr/>
              <p14:nvPr/>
            </p14:nvContentPartPr>
            <p14:xfrm>
              <a:off x="22477240" y="6526830"/>
              <a:ext cx="65520" cy="1004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468600" y="651819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14:cNvPr>
              <p14:cNvContentPartPr/>
              <p14:nvPr/>
            </p14:nvContentPartPr>
            <p14:xfrm>
              <a:off x="22542400" y="6540870"/>
              <a:ext cx="93240" cy="6876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533400" y="6531870"/>
                <a:ext cx="110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14:cNvPr>
              <p14:cNvContentPartPr/>
              <p14:nvPr/>
            </p14:nvContentPartPr>
            <p14:xfrm>
              <a:off x="22678100" y="6615570"/>
              <a:ext cx="37440" cy="4860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2669100" y="6606570"/>
                <a:ext cx="55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14:cNvPr>
              <p14:cNvContentPartPr/>
              <p14:nvPr/>
            </p14:nvContentPartPr>
            <p14:xfrm>
              <a:off x="22784660" y="6565530"/>
              <a:ext cx="11880" cy="1267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22775660" y="6556530"/>
                <a:ext cx="29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7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14:cNvPr>
              <p14:cNvContentPartPr/>
              <p14:nvPr/>
            </p14:nvContentPartPr>
            <p14:xfrm>
              <a:off x="22782140" y="6547890"/>
              <a:ext cx="68400" cy="6588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22773500" y="6538890"/>
                <a:ext cx="86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14:cNvPr>
              <p14:cNvContentPartPr/>
              <p14:nvPr/>
            </p14:nvContentPartPr>
            <p14:xfrm>
              <a:off x="22893380" y="6563370"/>
              <a:ext cx="166320" cy="6696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22884380" y="6554370"/>
                <a:ext cx="183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14:cNvPr>
              <p14:cNvContentPartPr/>
              <p14:nvPr/>
            </p14:nvContentPartPr>
            <p14:xfrm>
              <a:off x="23056100" y="6565530"/>
              <a:ext cx="57240" cy="13392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3047460" y="6556890"/>
                <a:ext cx="74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14:cNvPr>
              <p14:cNvContentPartPr/>
              <p14:nvPr/>
            </p14:nvContentPartPr>
            <p14:xfrm>
              <a:off x="23169140" y="6577050"/>
              <a:ext cx="134640" cy="7164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3160140" y="6568410"/>
                <a:ext cx="152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1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14:cNvPr>
              <p14:cNvContentPartPr/>
              <p14:nvPr/>
            </p14:nvContentPartPr>
            <p14:xfrm>
              <a:off x="23322860" y="6528090"/>
              <a:ext cx="108720" cy="1022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23313860" y="6519450"/>
                <a:ext cx="126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14:cNvPr>
              <p14:cNvContentPartPr/>
              <p14:nvPr/>
            </p14:nvContentPartPr>
            <p14:xfrm>
              <a:off x="23435540" y="6579570"/>
              <a:ext cx="144360" cy="5544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23426540" y="6570570"/>
                <a:ext cx="16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14:cNvPr>
              <p14:cNvContentPartPr/>
              <p14:nvPr/>
            </p14:nvContentPartPr>
            <p14:xfrm>
              <a:off x="23592860" y="6604050"/>
              <a:ext cx="167040" cy="802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23584220" y="6595050"/>
                <a:ext cx="184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14:cNvPr>
              <p14:cNvContentPartPr/>
              <p14:nvPr/>
            </p14:nvContentPartPr>
            <p14:xfrm>
              <a:off x="23781320" y="6661360"/>
              <a:ext cx="61560" cy="2808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3772680" y="6652720"/>
                <a:ext cx="792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9372323-8740-4497-A4B1-C2CA6279CC20}"/>
              </a:ext>
            </a:extLst>
          </p:cNvPr>
          <p:cNvGrpSpPr/>
          <p:nvPr/>
        </p:nvGrpSpPr>
        <p:grpSpPr>
          <a:xfrm>
            <a:off x="21933440" y="6799600"/>
            <a:ext cx="588240" cy="137880"/>
            <a:chOff x="21933440" y="6799600"/>
            <a:chExt cx="5882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14:cNvPr>
                <p14:cNvContentPartPr/>
                <p14:nvPr/>
              </p14:nvContentPartPr>
              <p14:xfrm>
                <a:off x="21933440" y="6829480"/>
                <a:ext cx="88560" cy="752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21924800" y="6820840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14:cNvPr>
                <p14:cNvContentPartPr/>
                <p14:nvPr/>
              </p14:nvContentPartPr>
              <p14:xfrm>
                <a:off x="22021640" y="6806800"/>
                <a:ext cx="26640" cy="2016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22013000" y="6798160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14:cNvPr>
                <p14:cNvContentPartPr/>
                <p14:nvPr/>
              </p14:nvContentPartPr>
              <p14:xfrm>
                <a:off x="22078160" y="6818680"/>
                <a:ext cx="100440" cy="763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22069160" y="6809680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14:cNvPr>
                <p14:cNvContentPartPr/>
                <p14:nvPr/>
              </p14:nvContentPartPr>
              <p14:xfrm>
                <a:off x="22195520" y="6821920"/>
                <a:ext cx="73440" cy="52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2186520" y="6812920"/>
                  <a:ext cx="91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14:cNvPr>
                <p14:cNvContentPartPr/>
                <p14:nvPr/>
              </p14:nvContentPartPr>
              <p14:xfrm>
                <a:off x="22274360" y="6799600"/>
                <a:ext cx="30600" cy="860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2265360" y="6790960"/>
                  <a:ext cx="4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14:cNvPr>
                <p14:cNvContentPartPr/>
                <p14:nvPr/>
              </p14:nvContentPartPr>
              <p14:xfrm>
                <a:off x="22326560" y="6823360"/>
                <a:ext cx="21600" cy="651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22317560" y="6814720"/>
                  <a:ext cx="3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14:cNvPr>
                <p14:cNvContentPartPr/>
                <p14:nvPr/>
              </p14:nvContentPartPr>
              <p14:xfrm>
                <a:off x="22460480" y="6831640"/>
                <a:ext cx="61200" cy="1058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22451480" y="6823000"/>
                  <a:ext cx="788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02077247-744A-4D0F-ACA4-C13195B436C7}"/>
              </a:ext>
            </a:extLst>
          </p:cNvPr>
          <p:cNvGrpSpPr/>
          <p:nvPr/>
        </p:nvGrpSpPr>
        <p:grpSpPr>
          <a:xfrm>
            <a:off x="22568480" y="6849640"/>
            <a:ext cx="605160" cy="180360"/>
            <a:chOff x="22568480" y="6849640"/>
            <a:chExt cx="60516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14:cNvPr>
                <p14:cNvContentPartPr/>
                <p14:nvPr/>
              </p14:nvContentPartPr>
              <p14:xfrm>
                <a:off x="22568480" y="6864400"/>
                <a:ext cx="83520" cy="990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22559480" y="6855400"/>
                  <a:ext cx="10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14:cNvPr>
                <p14:cNvContentPartPr/>
                <p14:nvPr/>
              </p14:nvContentPartPr>
              <p14:xfrm>
                <a:off x="22679720" y="6865840"/>
                <a:ext cx="78120" cy="712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22671080" y="6856840"/>
                  <a:ext cx="95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14:cNvPr>
                <p14:cNvContentPartPr/>
                <p14:nvPr/>
              </p14:nvContentPartPr>
              <p14:xfrm>
                <a:off x="22781600" y="6849640"/>
                <a:ext cx="68040" cy="1000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22772600" y="6841000"/>
                  <a:ext cx="85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14:cNvPr>
                <p14:cNvContentPartPr/>
                <p14:nvPr/>
              </p14:nvContentPartPr>
              <p14:xfrm>
                <a:off x="22894640" y="6857560"/>
                <a:ext cx="144360" cy="85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22886000" y="6848920"/>
                  <a:ext cx="162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14:cNvPr>
                <p14:cNvContentPartPr/>
                <p14:nvPr/>
              </p14:nvContentPartPr>
              <p14:xfrm>
                <a:off x="23117120" y="6860800"/>
                <a:ext cx="56520" cy="1692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23108120" y="6851800"/>
                  <a:ext cx="741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14:cNvPr>
              <p14:cNvContentPartPr/>
              <p14:nvPr/>
            </p14:nvContentPartPr>
            <p14:xfrm>
              <a:off x="11589680" y="7574600"/>
              <a:ext cx="139680" cy="1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0680" y="7565600"/>
                <a:ext cx="157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14:cNvPr>
              <p14:cNvContentPartPr/>
              <p14:nvPr/>
            </p14:nvContentPartPr>
            <p14:xfrm>
              <a:off x="12778400" y="8997320"/>
              <a:ext cx="167040" cy="11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9400" y="8988680"/>
                <a:ext cx="184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14:cNvPr>
              <p14:cNvContentPartPr/>
              <p14:nvPr/>
            </p14:nvContentPartPr>
            <p14:xfrm>
              <a:off x="16368680" y="8048000"/>
              <a:ext cx="108720" cy="170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9680" y="8039360"/>
                <a:ext cx="126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14:cNvPr>
              <p14:cNvContentPartPr/>
              <p14:nvPr/>
            </p14:nvContentPartPr>
            <p14:xfrm>
              <a:off x="20091280" y="8026400"/>
              <a:ext cx="11088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82640" y="8017760"/>
                <a:ext cx="128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14:cNvPr>
              <p14:cNvContentPartPr/>
              <p14:nvPr/>
            </p14:nvContentPartPr>
            <p14:xfrm>
              <a:off x="21277840" y="9070040"/>
              <a:ext cx="313200" cy="11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69200" y="9061400"/>
                <a:ext cx="330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BA4EF0-68D3-4B68-AB34-8AD330856357}"/>
              </a:ext>
            </a:extLst>
          </p:cNvPr>
          <p:cNvGrpSpPr/>
          <p:nvPr/>
        </p:nvGrpSpPr>
        <p:grpSpPr>
          <a:xfrm>
            <a:off x="21943120" y="9971840"/>
            <a:ext cx="2090520" cy="776880"/>
            <a:chOff x="21943120" y="9971840"/>
            <a:chExt cx="209052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14:cNvPr>
                <p14:cNvContentPartPr/>
                <p14:nvPr/>
              </p14:nvContentPartPr>
              <p14:xfrm>
                <a:off x="21948520" y="10073000"/>
                <a:ext cx="21960" cy="11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9520" y="10064360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14:cNvPr>
                <p14:cNvContentPartPr/>
                <p14:nvPr/>
              </p14:nvContentPartPr>
              <p14:xfrm>
                <a:off x="21943120" y="10052120"/>
                <a:ext cx="74160" cy="119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34120" y="10043120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14:cNvPr>
                <p14:cNvContentPartPr/>
                <p14:nvPr/>
              </p14:nvContentPartPr>
              <p14:xfrm>
                <a:off x="22056160" y="10090280"/>
                <a:ext cx="191520" cy="77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47520" y="10081640"/>
                  <a:ext cx="20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14:cNvPr>
                <p14:cNvContentPartPr/>
                <p14:nvPr/>
              </p14:nvContentPartPr>
              <p14:xfrm>
                <a:off x="22243000" y="9971840"/>
                <a:ext cx="438840" cy="3153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34000" y="9963200"/>
                  <a:ext cx="456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14:cNvPr>
                <p14:cNvContentPartPr/>
                <p14:nvPr/>
              </p14:nvContentPartPr>
              <p14:xfrm>
                <a:off x="22840600" y="10169840"/>
                <a:ext cx="34200" cy="119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31600" y="10160840"/>
                  <a:ext cx="5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14:cNvPr>
                <p14:cNvContentPartPr/>
                <p14:nvPr/>
              </p14:nvContentPartPr>
              <p14:xfrm>
                <a:off x="22944640" y="10051760"/>
                <a:ext cx="94320" cy="1846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35640" y="10043120"/>
                  <a:ext cx="11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14:cNvPr>
                <p14:cNvContentPartPr/>
                <p14:nvPr/>
              </p14:nvContentPartPr>
              <p14:xfrm>
                <a:off x="23096920" y="10130240"/>
                <a:ext cx="171720" cy="972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87920" y="10121240"/>
                  <a:ext cx="189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14:cNvPr>
                <p14:cNvContentPartPr/>
                <p14:nvPr/>
              </p14:nvContentPartPr>
              <p14:xfrm>
                <a:off x="23279440" y="10053920"/>
                <a:ext cx="585720" cy="2527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70440" y="10045280"/>
                  <a:ext cx="603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14:cNvPr>
                <p14:cNvContentPartPr/>
                <p14:nvPr/>
              </p14:nvContentPartPr>
              <p14:xfrm>
                <a:off x="23979280" y="10164440"/>
                <a:ext cx="54360" cy="759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70280" y="10155440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14:cNvPr>
                <p14:cNvContentPartPr/>
                <p14:nvPr/>
              </p14:nvContentPartPr>
              <p14:xfrm>
                <a:off x="22224280" y="10366040"/>
                <a:ext cx="267120" cy="932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15640" y="10357040"/>
                  <a:ext cx="284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14:cNvPr>
                <p14:cNvContentPartPr/>
                <p14:nvPr/>
              </p14:nvContentPartPr>
              <p14:xfrm>
                <a:off x="22471600" y="10384760"/>
                <a:ext cx="146520" cy="1378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62960" y="10376120"/>
                  <a:ext cx="164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14:cNvPr>
                <p14:cNvContentPartPr/>
                <p14:nvPr/>
              </p14:nvContentPartPr>
              <p14:xfrm>
                <a:off x="22647640" y="10394480"/>
                <a:ext cx="45360" cy="169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39000" y="10385480"/>
                  <a:ext cx="63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14:cNvPr>
                <p14:cNvContentPartPr/>
                <p14:nvPr/>
              </p14:nvContentPartPr>
              <p14:xfrm>
                <a:off x="22695520" y="10394120"/>
                <a:ext cx="99360" cy="896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686520" y="10385480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14:cNvPr>
                <p14:cNvContentPartPr/>
                <p14:nvPr/>
              </p14:nvContentPartPr>
              <p14:xfrm>
                <a:off x="22853200" y="10362800"/>
                <a:ext cx="223200" cy="151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44200" y="10354160"/>
                  <a:ext cx="240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14:cNvPr>
                <p14:cNvContentPartPr/>
                <p14:nvPr/>
              </p14:nvContentPartPr>
              <p14:xfrm>
                <a:off x="23101600" y="10429400"/>
                <a:ext cx="60840" cy="138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92960" y="10420760"/>
                  <a:ext cx="7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14:cNvPr>
                <p14:cNvContentPartPr/>
                <p14:nvPr/>
              </p14:nvContentPartPr>
              <p14:xfrm>
                <a:off x="23168920" y="10433720"/>
                <a:ext cx="63720" cy="856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60280" y="10424720"/>
                  <a:ext cx="81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14:cNvPr>
                <p14:cNvContentPartPr/>
                <p14:nvPr/>
              </p14:nvContentPartPr>
              <p14:xfrm>
                <a:off x="23269720" y="10417160"/>
                <a:ext cx="231840" cy="96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261080" y="10408520"/>
                  <a:ext cx="24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14:cNvPr>
                <p14:cNvContentPartPr/>
                <p14:nvPr/>
              </p14:nvContentPartPr>
              <p14:xfrm>
                <a:off x="23627920" y="10455680"/>
                <a:ext cx="50760" cy="11268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618920" y="10447040"/>
                  <a:ext cx="6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14:cNvPr>
                <p14:cNvContentPartPr/>
                <p14:nvPr/>
              </p14:nvContentPartPr>
              <p14:xfrm>
                <a:off x="22581760" y="10640000"/>
                <a:ext cx="145800" cy="9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73120" y="10631360"/>
                  <a:ext cx="16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14:cNvPr>
                <p14:cNvContentPartPr/>
                <p14:nvPr/>
              </p14:nvContentPartPr>
              <p14:xfrm>
                <a:off x="22716040" y="10617320"/>
                <a:ext cx="23400" cy="49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7040" y="10608680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14:cNvPr>
                <p14:cNvContentPartPr/>
                <p14:nvPr/>
              </p14:nvContentPartPr>
              <p14:xfrm>
                <a:off x="22784080" y="10647200"/>
                <a:ext cx="11952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75080" y="10638560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14:cNvPr>
                <p14:cNvContentPartPr/>
                <p14:nvPr/>
              </p14:nvContentPartPr>
              <p14:xfrm>
                <a:off x="22937800" y="10650080"/>
                <a:ext cx="180720" cy="89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928800" y="10641440"/>
                  <a:ext cx="198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14:cNvPr>
                <p14:cNvContentPartPr/>
                <p14:nvPr/>
              </p14:nvContentPartPr>
              <p14:xfrm>
                <a:off x="23173960" y="10621640"/>
                <a:ext cx="1195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164960" y="10613000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14:cNvPr>
              <p14:cNvContentPartPr/>
              <p14:nvPr/>
            </p14:nvContentPartPr>
            <p14:xfrm>
              <a:off x="22837000" y="10860680"/>
              <a:ext cx="128160" cy="177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28000" y="10852040"/>
                <a:ext cx="14580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FB5DDB4-1B6D-4F07-826C-898B34EF9DB0}"/>
              </a:ext>
            </a:extLst>
          </p:cNvPr>
          <p:cNvGrpSpPr/>
          <p:nvPr/>
        </p:nvGrpSpPr>
        <p:grpSpPr>
          <a:xfrm>
            <a:off x="23113480" y="10863200"/>
            <a:ext cx="862200" cy="176400"/>
            <a:chOff x="23113480" y="10863200"/>
            <a:chExt cx="8622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14:cNvPr>
                <p14:cNvContentPartPr/>
                <p14:nvPr/>
              </p14:nvContentPartPr>
              <p14:xfrm>
                <a:off x="23113480" y="10886960"/>
                <a:ext cx="102960" cy="12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04480" y="10877960"/>
                  <a:ext cx="12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14:cNvPr>
                <p14:cNvContentPartPr/>
                <p14:nvPr/>
              </p14:nvContentPartPr>
              <p14:xfrm>
                <a:off x="23312200" y="10880120"/>
                <a:ext cx="308520" cy="108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03200" y="10871120"/>
                  <a:ext cx="32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14:cNvPr>
                <p14:cNvContentPartPr/>
                <p14:nvPr/>
              </p14:nvContentPartPr>
              <p14:xfrm>
                <a:off x="23631880" y="10872920"/>
                <a:ext cx="50040" cy="1220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622880" y="1086428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14:cNvPr>
                <p14:cNvContentPartPr/>
                <p14:nvPr/>
              </p14:nvContentPartPr>
              <p14:xfrm>
                <a:off x="23702080" y="10903160"/>
                <a:ext cx="92160" cy="968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693440" y="10894520"/>
                  <a:ext cx="10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14:cNvPr>
                <p14:cNvContentPartPr/>
                <p14:nvPr/>
              </p14:nvContentPartPr>
              <p14:xfrm>
                <a:off x="23854360" y="10863200"/>
                <a:ext cx="121320" cy="1764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845720" y="10854200"/>
                  <a:ext cx="138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12B222-7D56-4FA5-B9FB-EE4E7D29608B}"/>
              </a:ext>
            </a:extLst>
          </p:cNvPr>
          <p:cNvGrpSpPr/>
          <p:nvPr/>
        </p:nvGrpSpPr>
        <p:grpSpPr>
          <a:xfrm>
            <a:off x="22227520" y="7352840"/>
            <a:ext cx="794520" cy="318240"/>
            <a:chOff x="22227520" y="7352840"/>
            <a:chExt cx="794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14:cNvPr>
                <p14:cNvContentPartPr/>
                <p14:nvPr/>
              </p14:nvContentPartPr>
              <p14:xfrm>
                <a:off x="22244440" y="7379480"/>
                <a:ext cx="6120" cy="1386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235800" y="7370480"/>
                  <a:ext cx="23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14:cNvPr>
                <p14:cNvContentPartPr/>
                <p14:nvPr/>
              </p14:nvContentPartPr>
              <p14:xfrm>
                <a:off x="22227520" y="7378760"/>
                <a:ext cx="96480" cy="1321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218520" y="7370120"/>
                  <a:ext cx="11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14:cNvPr>
                <p14:cNvContentPartPr/>
                <p14:nvPr/>
              </p14:nvContentPartPr>
              <p14:xfrm>
                <a:off x="22369360" y="7461200"/>
                <a:ext cx="220320" cy="7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360720" y="7452560"/>
                  <a:ext cx="237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14:cNvPr>
                <p14:cNvContentPartPr/>
                <p14:nvPr/>
              </p14:nvContentPartPr>
              <p14:xfrm>
                <a:off x="22590760" y="7352840"/>
                <a:ext cx="431280" cy="318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1760" y="7343840"/>
                  <a:ext cx="4489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C8DA3B9-8985-4589-897B-63F8849C0CD7}"/>
              </a:ext>
            </a:extLst>
          </p:cNvPr>
          <p:cNvGrpSpPr/>
          <p:nvPr/>
        </p:nvGrpSpPr>
        <p:grpSpPr>
          <a:xfrm>
            <a:off x="23235160" y="7402520"/>
            <a:ext cx="922320" cy="301320"/>
            <a:chOff x="23235160" y="7402520"/>
            <a:chExt cx="9223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14:cNvPr>
                <p14:cNvContentPartPr/>
                <p14:nvPr/>
              </p14:nvContentPartPr>
              <p14:xfrm>
                <a:off x="23235160" y="7522760"/>
                <a:ext cx="33120" cy="75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226520" y="7513760"/>
                  <a:ext cx="5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14:cNvPr>
                <p14:cNvContentPartPr/>
                <p14:nvPr/>
              </p14:nvContentPartPr>
              <p14:xfrm>
                <a:off x="23302480" y="7464080"/>
                <a:ext cx="63720" cy="127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293480" y="7455080"/>
                  <a:ext cx="8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14:cNvPr>
                <p14:cNvContentPartPr/>
                <p14:nvPr/>
              </p14:nvContentPartPr>
              <p14:xfrm>
                <a:off x="23395720" y="7524920"/>
                <a:ext cx="87480" cy="64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387080" y="7515920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14:cNvPr>
                <p14:cNvContentPartPr/>
                <p14:nvPr/>
              </p14:nvContentPartPr>
              <p14:xfrm>
                <a:off x="23492560" y="7500800"/>
                <a:ext cx="189360" cy="88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83560" y="7491800"/>
                  <a:ext cx="20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14:cNvPr>
                <p14:cNvContentPartPr/>
                <p14:nvPr/>
              </p14:nvContentPartPr>
              <p14:xfrm>
                <a:off x="23716120" y="7402520"/>
                <a:ext cx="148320" cy="173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707480" y="7393880"/>
                  <a:ext cx="16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14:cNvPr>
                <p14:cNvContentPartPr/>
                <p14:nvPr/>
              </p14:nvContentPartPr>
              <p14:xfrm>
                <a:off x="23871280" y="7493240"/>
                <a:ext cx="286200" cy="210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62280" y="7484240"/>
                  <a:ext cx="3038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CE95EB78-AE99-4EAC-800B-2B044364F8B7}"/>
              </a:ext>
            </a:extLst>
          </p:cNvPr>
          <p:cNvGrpSpPr/>
          <p:nvPr/>
        </p:nvGrpSpPr>
        <p:grpSpPr>
          <a:xfrm>
            <a:off x="22527400" y="7724000"/>
            <a:ext cx="1079280" cy="257040"/>
            <a:chOff x="22527400" y="7724000"/>
            <a:chExt cx="1079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14:cNvPr>
                <p14:cNvContentPartPr/>
                <p14:nvPr/>
              </p14:nvContentPartPr>
              <p14:xfrm>
                <a:off x="22527400" y="7778000"/>
                <a:ext cx="282600" cy="203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518760" y="7769360"/>
                  <a:ext cx="300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14:cNvPr>
                <p14:cNvContentPartPr/>
                <p14:nvPr/>
              </p14:nvContentPartPr>
              <p14:xfrm>
                <a:off x="22854280" y="7733720"/>
                <a:ext cx="23400" cy="63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45280" y="7724720"/>
                  <a:ext cx="4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14:cNvPr>
                <p14:cNvContentPartPr/>
                <p14:nvPr/>
              </p14:nvContentPartPr>
              <p14:xfrm>
                <a:off x="22851400" y="7724000"/>
                <a:ext cx="147240" cy="173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842400" y="7715360"/>
                  <a:ext cx="164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14:cNvPr>
                <p14:cNvContentPartPr/>
                <p14:nvPr/>
              </p14:nvContentPartPr>
              <p14:xfrm>
                <a:off x="23028880" y="7778360"/>
                <a:ext cx="239400" cy="111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019880" y="7769720"/>
                  <a:ext cx="257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14:cNvPr>
                <p14:cNvContentPartPr/>
                <p14:nvPr/>
              </p14:nvContentPartPr>
              <p14:xfrm>
                <a:off x="23249560" y="7795280"/>
                <a:ext cx="78120" cy="1530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40560" y="7786280"/>
                  <a:ext cx="95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14:cNvPr>
                <p14:cNvContentPartPr/>
                <p14:nvPr/>
              </p14:nvContentPartPr>
              <p14:xfrm>
                <a:off x="23387080" y="7776200"/>
                <a:ext cx="219600" cy="1548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378080" y="7767200"/>
                  <a:ext cx="23724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14:cNvPr>
              <p14:cNvContentPartPr/>
              <p14:nvPr/>
            </p14:nvContentPartPr>
            <p14:xfrm>
              <a:off x="22844200" y="8125040"/>
              <a:ext cx="124200" cy="25740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835560" y="8116040"/>
                <a:ext cx="1418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4780A2-A945-4147-AD5C-F055E23A56C9}"/>
              </a:ext>
            </a:extLst>
          </p:cNvPr>
          <p:cNvGrpSpPr/>
          <p:nvPr/>
        </p:nvGrpSpPr>
        <p:grpSpPr>
          <a:xfrm>
            <a:off x="23064520" y="8141240"/>
            <a:ext cx="915480" cy="353520"/>
            <a:chOff x="23064520" y="8141240"/>
            <a:chExt cx="9154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14:cNvPr>
                <p14:cNvContentPartPr/>
                <p14:nvPr/>
              </p14:nvContentPartPr>
              <p14:xfrm>
                <a:off x="23064520" y="8149520"/>
                <a:ext cx="70560" cy="1954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055520" y="8140520"/>
                  <a:ext cx="88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14:cNvPr>
                <p14:cNvContentPartPr/>
                <p14:nvPr/>
              </p14:nvContentPartPr>
              <p14:xfrm>
                <a:off x="23110240" y="8195240"/>
                <a:ext cx="155160" cy="2995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101240" y="8186600"/>
                  <a:ext cx="172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14:cNvPr>
                <p14:cNvContentPartPr/>
                <p14:nvPr/>
              </p14:nvContentPartPr>
              <p14:xfrm>
                <a:off x="23334520" y="8167160"/>
                <a:ext cx="148680" cy="1897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325880" y="8158160"/>
                  <a:ext cx="16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14:cNvPr>
                <p14:cNvContentPartPr/>
                <p14:nvPr/>
              </p14:nvContentPartPr>
              <p14:xfrm>
                <a:off x="23488960" y="8258240"/>
                <a:ext cx="257760" cy="10224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480320" y="8249600"/>
                  <a:ext cx="275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14:cNvPr>
                <p14:cNvContentPartPr/>
                <p14:nvPr/>
              </p14:nvContentPartPr>
              <p14:xfrm>
                <a:off x="23784520" y="8141240"/>
                <a:ext cx="195480" cy="279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775520" y="8132600"/>
                  <a:ext cx="2131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14:cNvPr>
              <p14:cNvContentPartPr/>
              <p14:nvPr/>
            </p14:nvContentPartPr>
            <p14:xfrm>
              <a:off x="20145280" y="8997320"/>
              <a:ext cx="188280" cy="1335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0136280" y="8988680"/>
                <a:ext cx="205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14:cNvPr>
              <p14:cNvContentPartPr/>
              <p14:nvPr/>
            </p14:nvContentPartPr>
            <p14:xfrm>
              <a:off x="20079400" y="10978400"/>
              <a:ext cx="89640" cy="198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070400" y="10969760"/>
                <a:ext cx="107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2" name="Group 721">
            <a:extLst>
              <a:ext uri="{FF2B5EF4-FFF2-40B4-BE49-F238E27FC236}">
                <a16:creationId xmlns:a16="http://schemas.microsoft.com/office/drawing/2014/main" id="{383125C0-CE0F-4DE6-B6DE-3389135D317C}"/>
              </a:ext>
            </a:extLst>
          </p:cNvPr>
          <p:cNvGrpSpPr/>
          <p:nvPr/>
        </p:nvGrpSpPr>
        <p:grpSpPr>
          <a:xfrm>
            <a:off x="16723120" y="10220240"/>
            <a:ext cx="2739960" cy="655920"/>
            <a:chOff x="16723120" y="10220240"/>
            <a:chExt cx="273996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14:cNvPr>
                <p14:cNvContentPartPr/>
                <p14:nvPr/>
              </p14:nvContentPartPr>
              <p14:xfrm>
                <a:off x="16723120" y="10301240"/>
                <a:ext cx="135360" cy="136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714480" y="10292240"/>
                  <a:ext cx="15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14:cNvPr>
                <p14:cNvContentPartPr/>
                <p14:nvPr/>
              </p14:nvContentPartPr>
              <p14:xfrm>
                <a:off x="16946320" y="10319600"/>
                <a:ext cx="303840" cy="111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937320" y="10310600"/>
                  <a:ext cx="32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14:cNvPr>
                <p14:cNvContentPartPr/>
                <p14:nvPr/>
              </p14:nvContentPartPr>
              <p14:xfrm>
                <a:off x="17199760" y="10251560"/>
                <a:ext cx="475920" cy="264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190760" y="10242920"/>
                  <a:ext cx="49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14:cNvPr>
                <p14:cNvContentPartPr/>
                <p14:nvPr/>
              </p14:nvContentPartPr>
              <p14:xfrm>
                <a:off x="17890960" y="10324640"/>
                <a:ext cx="42480" cy="608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882320" y="10315640"/>
                  <a:ext cx="60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14:cNvPr>
                <p14:cNvContentPartPr/>
                <p14:nvPr/>
              </p14:nvContentPartPr>
              <p14:xfrm>
                <a:off x="18014080" y="10246880"/>
                <a:ext cx="82800" cy="110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005440" y="10237880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14:cNvPr>
                <p14:cNvContentPartPr/>
                <p14:nvPr/>
              </p14:nvContentPartPr>
              <p14:xfrm>
                <a:off x="18135400" y="10263080"/>
                <a:ext cx="239760" cy="91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26760" y="10254440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14:cNvPr>
                <p14:cNvContentPartPr/>
                <p14:nvPr/>
              </p14:nvContentPartPr>
              <p14:xfrm>
                <a:off x="18399280" y="10267760"/>
                <a:ext cx="74160" cy="123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390640" y="10258760"/>
                  <a:ext cx="91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14:cNvPr>
                <p14:cNvContentPartPr/>
                <p14:nvPr/>
              </p14:nvContentPartPr>
              <p14:xfrm>
                <a:off x="18475240" y="10220240"/>
                <a:ext cx="318600" cy="16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466600" y="10211600"/>
                  <a:ext cx="33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14:cNvPr>
                <p14:cNvContentPartPr/>
                <p14:nvPr/>
              </p14:nvContentPartPr>
              <p14:xfrm>
                <a:off x="18828040" y="10268120"/>
                <a:ext cx="87480" cy="18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819400" y="10259120"/>
                  <a:ext cx="105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14:cNvPr>
                <p14:cNvContentPartPr/>
                <p14:nvPr/>
              </p14:nvContentPartPr>
              <p14:xfrm>
                <a:off x="19069960" y="10324640"/>
                <a:ext cx="65520" cy="86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61320" y="10315640"/>
                  <a:ext cx="83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14:cNvPr>
                <p14:cNvContentPartPr/>
                <p14:nvPr/>
              </p14:nvContentPartPr>
              <p14:xfrm>
                <a:off x="16870000" y="10673480"/>
                <a:ext cx="237240" cy="116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861360" y="10664840"/>
                  <a:ext cx="25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14:cNvPr>
                <p14:cNvContentPartPr/>
                <p14:nvPr/>
              </p14:nvContentPartPr>
              <p14:xfrm>
                <a:off x="17098240" y="10640720"/>
                <a:ext cx="158760" cy="20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089240" y="10631720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14:cNvPr>
                <p14:cNvContentPartPr/>
                <p14:nvPr/>
              </p14:nvContentPartPr>
              <p14:xfrm>
                <a:off x="17434120" y="10619840"/>
                <a:ext cx="110880" cy="12924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25480" y="10611200"/>
                  <a:ext cx="12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14:cNvPr>
                <p14:cNvContentPartPr/>
                <p14:nvPr/>
              </p14:nvContentPartPr>
              <p14:xfrm>
                <a:off x="17570200" y="10570520"/>
                <a:ext cx="18720" cy="171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561560" y="10561520"/>
                  <a:ext cx="36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14:cNvPr>
                <p14:cNvContentPartPr/>
                <p14:nvPr/>
              </p14:nvContentPartPr>
              <p14:xfrm>
                <a:off x="17660560" y="10631000"/>
                <a:ext cx="97560" cy="1450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651920" y="10622360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14:cNvPr>
                <p14:cNvContentPartPr/>
                <p14:nvPr/>
              </p14:nvContentPartPr>
              <p14:xfrm>
                <a:off x="17738680" y="10659440"/>
                <a:ext cx="178920" cy="2167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29680" y="10650800"/>
                  <a:ext cx="196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14:cNvPr>
                <p14:cNvContentPartPr/>
                <p14:nvPr/>
              </p14:nvContentPartPr>
              <p14:xfrm>
                <a:off x="18005440" y="10658720"/>
                <a:ext cx="225360" cy="1371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996440" y="10649720"/>
                  <a:ext cx="24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14:cNvPr>
                <p14:cNvContentPartPr/>
                <p14:nvPr/>
              </p14:nvContentPartPr>
              <p14:xfrm>
                <a:off x="18393160" y="10734680"/>
                <a:ext cx="45360" cy="9036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384520" y="10726040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14:cNvPr>
                <p14:cNvContentPartPr/>
                <p14:nvPr/>
              </p14:nvContentPartPr>
              <p14:xfrm>
                <a:off x="18493600" y="10650440"/>
                <a:ext cx="124560" cy="129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484960" y="10641800"/>
                  <a:ext cx="14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14:cNvPr>
                <p14:cNvContentPartPr/>
                <p14:nvPr/>
              </p14:nvContentPartPr>
              <p14:xfrm>
                <a:off x="18614200" y="10645760"/>
                <a:ext cx="20520" cy="496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605200" y="10637120"/>
                  <a:ext cx="3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14:cNvPr>
                <p14:cNvContentPartPr/>
                <p14:nvPr/>
              </p14:nvContentPartPr>
              <p14:xfrm>
                <a:off x="18674320" y="10654400"/>
                <a:ext cx="121320" cy="1015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665680" y="10645400"/>
                  <a:ext cx="138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14:cNvPr>
                <p14:cNvContentPartPr/>
                <p14:nvPr/>
              </p14:nvContentPartPr>
              <p14:xfrm>
                <a:off x="18828040" y="10652600"/>
                <a:ext cx="115560" cy="774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819400" y="10643600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14:cNvPr>
                <p14:cNvContentPartPr/>
                <p14:nvPr/>
              </p14:nvContentPartPr>
              <p14:xfrm>
                <a:off x="19045840" y="10598240"/>
                <a:ext cx="19440" cy="12060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037200" y="10589600"/>
                  <a:ext cx="37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14:cNvPr>
                <p14:cNvContentPartPr/>
                <p14:nvPr/>
              </p14:nvContentPartPr>
              <p14:xfrm>
                <a:off x="19116040" y="10597880"/>
                <a:ext cx="117360" cy="13752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07400" y="10588880"/>
                  <a:ext cx="135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14:cNvPr>
                <p14:cNvContentPartPr/>
                <p14:nvPr/>
              </p14:nvContentPartPr>
              <p14:xfrm>
                <a:off x="19372000" y="10519400"/>
                <a:ext cx="91080" cy="2296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63000" y="10510400"/>
                  <a:ext cx="1087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8D69FF1C-7E80-4520-BF40-2F1F40332212}"/>
              </a:ext>
            </a:extLst>
          </p:cNvPr>
          <p:cNvGrpSpPr/>
          <p:nvPr/>
        </p:nvGrpSpPr>
        <p:grpSpPr>
          <a:xfrm>
            <a:off x="19633360" y="10357040"/>
            <a:ext cx="914400" cy="326880"/>
            <a:chOff x="19633360" y="10357040"/>
            <a:chExt cx="9144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14:cNvPr>
                <p14:cNvContentPartPr/>
                <p14:nvPr/>
              </p14:nvContentPartPr>
              <p14:xfrm>
                <a:off x="19633360" y="10535240"/>
                <a:ext cx="183240" cy="148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624720" y="10526600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14:cNvPr>
                <p14:cNvContentPartPr/>
                <p14:nvPr/>
              </p14:nvContentPartPr>
              <p14:xfrm>
                <a:off x="19940800" y="10479080"/>
                <a:ext cx="53280" cy="1537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931800" y="10470080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14:cNvPr>
                <p14:cNvContentPartPr/>
                <p14:nvPr/>
              </p14:nvContentPartPr>
              <p14:xfrm>
                <a:off x="20058880" y="10433360"/>
                <a:ext cx="299880" cy="1724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049880" y="10424360"/>
                  <a:ext cx="317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14:cNvPr>
                <p14:cNvContentPartPr/>
                <p14:nvPr/>
              </p14:nvContentPartPr>
              <p14:xfrm>
                <a:off x="20418160" y="10357040"/>
                <a:ext cx="129600" cy="22680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409520" y="10348040"/>
                  <a:ext cx="147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64CAF282-B83E-4E1A-88E6-034811E51A4E}"/>
              </a:ext>
            </a:extLst>
          </p:cNvPr>
          <p:cNvGrpSpPr/>
          <p:nvPr/>
        </p:nvGrpSpPr>
        <p:grpSpPr>
          <a:xfrm>
            <a:off x="21122320" y="11348120"/>
            <a:ext cx="2045160" cy="261360"/>
            <a:chOff x="21122320" y="11348120"/>
            <a:chExt cx="20451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14:cNvPr>
                <p14:cNvContentPartPr/>
                <p14:nvPr/>
              </p14:nvContentPartPr>
              <p14:xfrm>
                <a:off x="21122320" y="11379440"/>
                <a:ext cx="115560" cy="1479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113680" y="11370440"/>
                  <a:ext cx="133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14:cNvPr>
                <p14:cNvContentPartPr/>
                <p14:nvPr/>
              </p14:nvContentPartPr>
              <p14:xfrm>
                <a:off x="21269920" y="11439920"/>
                <a:ext cx="241560" cy="885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260920" y="11430920"/>
                  <a:ext cx="25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14:cNvPr>
                <p14:cNvContentPartPr/>
                <p14:nvPr/>
              </p14:nvContentPartPr>
              <p14:xfrm>
                <a:off x="21484840" y="11348120"/>
                <a:ext cx="354240" cy="25164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476200" y="11339480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14:cNvPr>
                <p14:cNvContentPartPr/>
                <p14:nvPr/>
              </p14:nvContentPartPr>
              <p14:xfrm>
                <a:off x="21956440" y="11505440"/>
                <a:ext cx="14760" cy="842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947440" y="11496800"/>
                  <a:ext cx="3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14:cNvPr>
                <p14:cNvContentPartPr/>
                <p14:nvPr/>
              </p14:nvContentPartPr>
              <p14:xfrm>
                <a:off x="22076680" y="11421560"/>
                <a:ext cx="73800" cy="13608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067680" y="11412920"/>
                  <a:ext cx="91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14:cNvPr>
                <p14:cNvContentPartPr/>
                <p14:nvPr/>
              </p14:nvContentPartPr>
              <p14:xfrm>
                <a:off x="22200880" y="11461520"/>
                <a:ext cx="312120" cy="1105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191880" y="11452880"/>
                  <a:ext cx="32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14:cNvPr>
                <p14:cNvContentPartPr/>
                <p14:nvPr/>
              </p14:nvContentPartPr>
              <p14:xfrm>
                <a:off x="22544680" y="11414000"/>
                <a:ext cx="435600" cy="19548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535680" y="11405000"/>
                  <a:ext cx="453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14:cNvPr>
                <p14:cNvContentPartPr/>
                <p14:nvPr/>
              </p14:nvContentPartPr>
              <p14:xfrm>
                <a:off x="23121040" y="11505080"/>
                <a:ext cx="46440" cy="5328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112040" y="11496080"/>
                  <a:ext cx="64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0BCE70CA-5955-430B-B59E-D8CC2F114B50}"/>
              </a:ext>
            </a:extLst>
          </p:cNvPr>
          <p:cNvGrpSpPr/>
          <p:nvPr/>
        </p:nvGrpSpPr>
        <p:grpSpPr>
          <a:xfrm>
            <a:off x="20255440" y="11712080"/>
            <a:ext cx="3221280" cy="338040"/>
            <a:chOff x="20255440" y="11712080"/>
            <a:chExt cx="3221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14:cNvPr>
                <p14:cNvContentPartPr/>
                <p14:nvPr/>
              </p14:nvContentPartPr>
              <p14:xfrm>
                <a:off x="20255440" y="11752400"/>
                <a:ext cx="158760" cy="12276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246800" y="11743400"/>
                  <a:ext cx="17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14:cNvPr>
                <p14:cNvContentPartPr/>
                <p14:nvPr/>
              </p14:nvContentPartPr>
              <p14:xfrm>
                <a:off x="20405200" y="11768960"/>
                <a:ext cx="186480" cy="2062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396560" y="11760320"/>
                  <a:ext cx="204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14:cNvPr>
                <p14:cNvContentPartPr/>
                <p14:nvPr/>
              </p14:nvContentPartPr>
              <p14:xfrm>
                <a:off x="20599240" y="11759600"/>
                <a:ext cx="126000" cy="15516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590240" y="11750600"/>
                  <a:ext cx="143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14:cNvPr>
                <p14:cNvContentPartPr/>
                <p14:nvPr/>
              </p14:nvContentPartPr>
              <p14:xfrm>
                <a:off x="20755840" y="11737280"/>
                <a:ext cx="15480" cy="1746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746840" y="11728640"/>
                  <a:ext cx="33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14:cNvPr>
                <p14:cNvContentPartPr/>
                <p14:nvPr/>
              </p14:nvContentPartPr>
              <p14:xfrm>
                <a:off x="20771320" y="11804600"/>
                <a:ext cx="108360" cy="1267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762680" y="11795600"/>
                  <a:ext cx="12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14:cNvPr>
                <p14:cNvContentPartPr/>
                <p14:nvPr/>
              </p14:nvContentPartPr>
              <p14:xfrm>
                <a:off x="20917840" y="11825120"/>
                <a:ext cx="119880" cy="225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08840" y="11816480"/>
                  <a:ext cx="13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14:cNvPr>
                <p14:cNvContentPartPr/>
                <p14:nvPr/>
              </p14:nvContentPartPr>
              <p14:xfrm>
                <a:off x="21162640" y="11836280"/>
                <a:ext cx="254880" cy="1198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154000" y="11827640"/>
                  <a:ext cx="272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14:cNvPr>
                <p14:cNvContentPartPr/>
                <p14:nvPr/>
              </p14:nvContentPartPr>
              <p14:xfrm>
                <a:off x="21527320" y="11922680"/>
                <a:ext cx="30960" cy="9036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518680" y="11913680"/>
                  <a:ext cx="48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14:cNvPr>
                <p14:cNvContentPartPr/>
                <p14:nvPr/>
              </p14:nvContentPartPr>
              <p14:xfrm>
                <a:off x="21674200" y="11817200"/>
                <a:ext cx="193680" cy="1116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665200" y="11808560"/>
                  <a:ext cx="21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14:cNvPr>
                <p14:cNvContentPartPr/>
                <p14:nvPr/>
              </p14:nvContentPartPr>
              <p14:xfrm>
                <a:off x="21875800" y="11796680"/>
                <a:ext cx="19440" cy="540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67160" y="11787680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14:cNvPr>
                <p14:cNvContentPartPr/>
                <p14:nvPr/>
              </p14:nvContentPartPr>
              <p14:xfrm>
                <a:off x="21880480" y="11802440"/>
                <a:ext cx="155160" cy="1216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871480" y="11793440"/>
                  <a:ext cx="172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14:cNvPr>
                <p14:cNvContentPartPr/>
                <p14:nvPr/>
              </p14:nvContentPartPr>
              <p14:xfrm>
                <a:off x="22079560" y="11793080"/>
                <a:ext cx="222120" cy="1188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070560" y="11784440"/>
                  <a:ext cx="239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14:cNvPr>
                <p14:cNvContentPartPr/>
                <p14:nvPr/>
              </p14:nvContentPartPr>
              <p14:xfrm>
                <a:off x="22411480" y="11902520"/>
                <a:ext cx="15480" cy="7200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402840" y="11893520"/>
                  <a:ext cx="3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14:cNvPr>
                <p14:cNvContentPartPr/>
                <p14:nvPr/>
              </p14:nvContentPartPr>
              <p14:xfrm>
                <a:off x="22489240" y="11763920"/>
                <a:ext cx="491040" cy="17172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480600" y="11754920"/>
                  <a:ext cx="508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14:cNvPr>
                <p14:cNvContentPartPr/>
                <p14:nvPr/>
              </p14:nvContentPartPr>
              <p14:xfrm>
                <a:off x="23007640" y="11822600"/>
                <a:ext cx="227880" cy="1152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999000" y="11813600"/>
                  <a:ext cx="24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14:cNvPr>
                <p14:cNvContentPartPr/>
                <p14:nvPr/>
              </p14:nvContentPartPr>
              <p14:xfrm>
                <a:off x="23405440" y="11712080"/>
                <a:ext cx="71280" cy="1962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96440" y="11703080"/>
                  <a:ext cx="889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0538D363-4864-4A0A-B426-3691E0F40A83}"/>
              </a:ext>
            </a:extLst>
          </p:cNvPr>
          <p:cNvGrpSpPr/>
          <p:nvPr/>
        </p:nvGrpSpPr>
        <p:grpSpPr>
          <a:xfrm>
            <a:off x="23497240" y="11716760"/>
            <a:ext cx="797760" cy="221040"/>
            <a:chOff x="23497240" y="11716760"/>
            <a:chExt cx="7977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14:cNvPr>
                <p14:cNvContentPartPr/>
                <p14:nvPr/>
              </p14:nvContentPartPr>
              <p14:xfrm>
                <a:off x="23497240" y="11716760"/>
                <a:ext cx="129600" cy="17568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488600" y="11708120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14:cNvPr>
                <p14:cNvContentPartPr/>
                <p14:nvPr/>
              </p14:nvContentPartPr>
              <p14:xfrm>
                <a:off x="23702440" y="11756360"/>
                <a:ext cx="103320" cy="1350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693800" y="11747360"/>
                  <a:ext cx="12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14:cNvPr>
                <p14:cNvContentPartPr/>
                <p14:nvPr/>
              </p14:nvContentPartPr>
              <p14:xfrm>
                <a:off x="23838160" y="11754200"/>
                <a:ext cx="76680" cy="13752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29160" y="11745200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14:cNvPr>
                <p14:cNvContentPartPr/>
                <p14:nvPr/>
              </p14:nvContentPartPr>
              <p14:xfrm>
                <a:off x="23950480" y="11785520"/>
                <a:ext cx="186120" cy="1144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941480" y="11776520"/>
                  <a:ext cx="20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14:cNvPr>
                <p14:cNvContentPartPr/>
                <p14:nvPr/>
              </p14:nvContentPartPr>
              <p14:xfrm>
                <a:off x="24200680" y="11740160"/>
                <a:ext cx="94320" cy="19764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192040" y="11731520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14:cNvPr>
              <p14:cNvContentPartPr/>
              <p14:nvPr/>
            </p14:nvContentPartPr>
            <p14:xfrm>
              <a:off x="12732880" y="10973000"/>
              <a:ext cx="85680" cy="25632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2724240" y="10964360"/>
                <a:ext cx="103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14:cNvPr>
              <p14:cNvContentPartPr/>
              <p14:nvPr/>
            </p14:nvContentPartPr>
            <p14:xfrm>
              <a:off x="11562160" y="8932520"/>
              <a:ext cx="146520" cy="10512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553520" y="8923880"/>
                <a:ext cx="16416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4" name="Group 763">
            <a:extLst>
              <a:ext uri="{FF2B5EF4-FFF2-40B4-BE49-F238E27FC236}">
                <a16:creationId xmlns:a16="http://schemas.microsoft.com/office/drawing/2014/main" id="{97A26C09-EDA5-4542-B821-881AC6CAB74A}"/>
              </a:ext>
            </a:extLst>
          </p:cNvPr>
          <p:cNvGrpSpPr/>
          <p:nvPr/>
        </p:nvGrpSpPr>
        <p:grpSpPr>
          <a:xfrm>
            <a:off x="15287800" y="11012960"/>
            <a:ext cx="63720" cy="205200"/>
            <a:chOff x="15287800" y="11012960"/>
            <a:chExt cx="637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14:cNvPr>
                <p14:cNvContentPartPr/>
                <p14:nvPr/>
              </p14:nvContentPartPr>
              <p14:xfrm>
                <a:off x="15313360" y="11012960"/>
                <a:ext cx="38160" cy="878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304360" y="11003960"/>
                  <a:ext cx="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14:cNvPr>
                <p14:cNvContentPartPr/>
                <p14:nvPr/>
              </p14:nvContentPartPr>
              <p14:xfrm>
                <a:off x="15287800" y="11104760"/>
                <a:ext cx="63720" cy="113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279160" y="1109576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A026F8E-DDDB-4735-B600-CDAAB679EEB8}"/>
              </a:ext>
            </a:extLst>
          </p:cNvPr>
          <p:cNvGrpSpPr/>
          <p:nvPr/>
        </p:nvGrpSpPr>
        <p:grpSpPr>
          <a:xfrm>
            <a:off x="16544560" y="11482040"/>
            <a:ext cx="1698840" cy="597600"/>
            <a:chOff x="16544560" y="11482040"/>
            <a:chExt cx="169884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14:cNvPr>
                <p14:cNvContentPartPr/>
                <p14:nvPr/>
              </p14:nvContentPartPr>
              <p14:xfrm>
                <a:off x="16544560" y="11482040"/>
                <a:ext cx="781920" cy="361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535560" y="11473400"/>
                  <a:ext cx="799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14:cNvPr>
                <p14:cNvContentPartPr/>
                <p14:nvPr/>
              </p14:nvContentPartPr>
              <p14:xfrm>
                <a:off x="17455360" y="11580680"/>
                <a:ext cx="39960" cy="954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46720" y="11571680"/>
                  <a:ext cx="5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14:cNvPr>
                <p14:cNvContentPartPr/>
                <p14:nvPr/>
              </p14:nvContentPartPr>
              <p14:xfrm>
                <a:off x="17619520" y="11554760"/>
                <a:ext cx="623880" cy="245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610880" y="11545760"/>
                  <a:ext cx="64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14:cNvPr>
                <p14:cNvContentPartPr/>
                <p14:nvPr/>
              </p14:nvContentPartPr>
              <p14:xfrm>
                <a:off x="16571560" y="11854640"/>
                <a:ext cx="74880" cy="195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62920" y="11846000"/>
                  <a:ext cx="9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14:cNvPr>
                <p14:cNvContentPartPr/>
                <p14:nvPr/>
              </p14:nvContentPartPr>
              <p14:xfrm>
                <a:off x="16751560" y="11848160"/>
                <a:ext cx="176040" cy="1832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742560" y="11839520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14:cNvPr>
                <p14:cNvContentPartPr/>
                <p14:nvPr/>
              </p14:nvContentPartPr>
              <p14:xfrm>
                <a:off x="17029840" y="11897840"/>
                <a:ext cx="39960" cy="138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020840" y="11888840"/>
                  <a:ext cx="5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14:cNvPr>
                <p14:cNvContentPartPr/>
                <p14:nvPr/>
              </p14:nvContentPartPr>
              <p14:xfrm>
                <a:off x="17137120" y="11937440"/>
                <a:ext cx="226080" cy="106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28480" y="11928440"/>
                  <a:ext cx="24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14:cNvPr>
                <p14:cNvContentPartPr/>
                <p14:nvPr/>
              </p14:nvContentPartPr>
              <p14:xfrm>
                <a:off x="17453560" y="11946440"/>
                <a:ext cx="105840" cy="133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7444560" y="1193780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14:cNvPr>
              <p14:cNvContentPartPr/>
              <p14:nvPr/>
            </p14:nvContentPartPr>
            <p14:xfrm>
              <a:off x="18933880" y="10989560"/>
              <a:ext cx="113400" cy="1828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8924880" y="10980920"/>
                <a:ext cx="131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94B7332-EAFE-40F5-9AEC-5344C60F7E73}"/>
              </a:ext>
            </a:extLst>
          </p:cNvPr>
          <p:cNvGrpSpPr/>
          <p:nvPr/>
        </p:nvGrpSpPr>
        <p:grpSpPr>
          <a:xfrm>
            <a:off x="18771160" y="11341280"/>
            <a:ext cx="1905840" cy="688680"/>
            <a:chOff x="18771160" y="11341280"/>
            <a:chExt cx="190584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14:cNvPr>
                <p14:cNvContentPartPr/>
                <p14:nvPr/>
              </p14:nvContentPartPr>
              <p14:xfrm>
                <a:off x="19280560" y="11364680"/>
                <a:ext cx="97920" cy="111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271920" y="11355680"/>
                  <a:ext cx="115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14:cNvPr>
                <p14:cNvContentPartPr/>
                <p14:nvPr/>
              </p14:nvContentPartPr>
              <p14:xfrm>
                <a:off x="19399360" y="11341280"/>
                <a:ext cx="489600" cy="223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390360" y="1133264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14:cNvPr>
                <p14:cNvContentPartPr/>
                <p14:nvPr/>
              </p14:nvContentPartPr>
              <p14:xfrm>
                <a:off x="20000920" y="11451440"/>
                <a:ext cx="28800" cy="597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992280" y="11442800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14:cNvPr>
                <p14:cNvContentPartPr/>
                <p14:nvPr/>
              </p14:nvContentPartPr>
              <p14:xfrm>
                <a:off x="20161480" y="11381960"/>
                <a:ext cx="87480" cy="147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152840" y="11373320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14:cNvPr>
                <p14:cNvContentPartPr/>
                <p14:nvPr/>
              </p14:nvContentPartPr>
              <p14:xfrm>
                <a:off x="20287480" y="11366840"/>
                <a:ext cx="271800" cy="1375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278840" y="11358200"/>
                  <a:ext cx="289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14:cNvPr>
                <p14:cNvContentPartPr/>
                <p14:nvPr/>
              </p14:nvContentPartPr>
              <p14:xfrm>
                <a:off x="20522920" y="11435600"/>
                <a:ext cx="81360" cy="262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514280" y="11426600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14:cNvPr>
                <p14:cNvContentPartPr/>
                <p14:nvPr/>
              </p14:nvContentPartPr>
              <p14:xfrm>
                <a:off x="20655040" y="11432720"/>
                <a:ext cx="21960" cy="96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646040" y="11424080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14:cNvPr>
                <p14:cNvContentPartPr/>
                <p14:nvPr/>
              </p14:nvContentPartPr>
              <p14:xfrm>
                <a:off x="18858280" y="11573840"/>
                <a:ext cx="26640" cy="171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849640" y="11564840"/>
                  <a:ext cx="44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14:cNvPr>
                <p14:cNvContentPartPr/>
                <p14:nvPr/>
              </p14:nvContentPartPr>
              <p14:xfrm>
                <a:off x="18788800" y="11622440"/>
                <a:ext cx="236520" cy="914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779800" y="11613440"/>
                  <a:ext cx="254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14:cNvPr>
                <p14:cNvContentPartPr/>
                <p14:nvPr/>
              </p14:nvContentPartPr>
              <p14:xfrm>
                <a:off x="18985360" y="11648720"/>
                <a:ext cx="156960" cy="137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976360" y="11640080"/>
                  <a:ext cx="174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14:cNvPr>
                <p14:cNvContentPartPr/>
                <p14:nvPr/>
              </p14:nvContentPartPr>
              <p14:xfrm>
                <a:off x="19136920" y="11695160"/>
                <a:ext cx="66600" cy="720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128280" y="11686520"/>
                  <a:ext cx="84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14:cNvPr>
                <p14:cNvContentPartPr/>
                <p14:nvPr/>
              </p14:nvContentPartPr>
              <p14:xfrm>
                <a:off x="18771160" y="11847800"/>
                <a:ext cx="86040" cy="181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762520" y="11839160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14:cNvPr>
                <p14:cNvContentPartPr/>
                <p14:nvPr/>
              </p14:nvContentPartPr>
              <p14:xfrm>
                <a:off x="19080400" y="11888120"/>
                <a:ext cx="360" cy="4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071760" y="1187948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14:cNvPr>
                <p14:cNvContentPartPr/>
                <p14:nvPr/>
              </p14:nvContentPartPr>
              <p14:xfrm>
                <a:off x="18892120" y="11909000"/>
                <a:ext cx="131040" cy="1209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883480" y="11900000"/>
                  <a:ext cx="148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14:cNvPr>
                <p14:cNvContentPartPr/>
                <p14:nvPr/>
              </p14:nvContentPartPr>
              <p14:xfrm>
                <a:off x="19055560" y="11890640"/>
                <a:ext cx="114480" cy="111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046920" y="11882000"/>
                  <a:ext cx="13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14:cNvPr>
                <p14:cNvContentPartPr/>
                <p14:nvPr/>
              </p14:nvContentPartPr>
              <p14:xfrm>
                <a:off x="19218640" y="11893520"/>
                <a:ext cx="36000" cy="133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9210000" y="11884880"/>
                  <a:ext cx="53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14:cNvPr>
                <p14:cNvContentPartPr/>
                <p14:nvPr/>
              </p14:nvContentPartPr>
              <p14:xfrm>
                <a:off x="19312600" y="11883080"/>
                <a:ext cx="262080" cy="1256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9303600" y="11874080"/>
                  <a:ext cx="279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14:cNvPr>
                <p14:cNvContentPartPr/>
                <p14:nvPr/>
              </p14:nvContentPartPr>
              <p14:xfrm>
                <a:off x="19716880" y="11792360"/>
                <a:ext cx="70560" cy="230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708240" y="11783360"/>
                  <a:ext cx="8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14:cNvPr>
                <p14:cNvContentPartPr/>
                <p14:nvPr/>
              </p14:nvContentPartPr>
              <p14:xfrm>
                <a:off x="19213960" y="11667800"/>
                <a:ext cx="239400" cy="82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9205320" y="11658800"/>
                  <a:ext cx="25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14:cNvPr>
                <p14:cNvContentPartPr/>
                <p14:nvPr/>
              </p14:nvContentPartPr>
              <p14:xfrm>
                <a:off x="19422400" y="11574920"/>
                <a:ext cx="178920" cy="1537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413400" y="11565920"/>
                  <a:ext cx="19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14:cNvPr>
                <p14:cNvContentPartPr/>
                <p14:nvPr/>
              </p14:nvContentPartPr>
              <p14:xfrm>
                <a:off x="19613560" y="11628200"/>
                <a:ext cx="183600" cy="162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604560" y="11619200"/>
                  <a:ext cx="201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14:cNvPr>
                <p14:cNvContentPartPr/>
                <p14:nvPr/>
              </p14:nvContentPartPr>
              <p14:xfrm>
                <a:off x="19840360" y="11653760"/>
                <a:ext cx="83160" cy="89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831720" y="11645120"/>
                  <a:ext cx="10080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47212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EE5D-6E3A-4935-9A46-BBB75818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Jarak </a:t>
            </a:r>
            <a:r>
              <a:rPr lang="en-US" dirty="0" err="1"/>
              <a:t>Tersingkat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B7-F91E-4EC1-936D-EF0F293C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175078"/>
            <a:ext cx="21971000" cy="8256012"/>
          </a:xfrm>
        </p:spPr>
        <p:txBody>
          <a:bodyPr/>
          <a:lstStyle/>
          <a:p>
            <a:r>
              <a:rPr lang="en-US" dirty="0"/>
              <a:t>Depok – </a:t>
            </a:r>
            <a:r>
              <a:rPr lang="en-US" dirty="0" err="1"/>
              <a:t>Kuningan</a:t>
            </a:r>
            <a:r>
              <a:rPr lang="en-US" dirty="0"/>
              <a:t> : 33560 Km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Depok, Bogor, </a:t>
            </a:r>
            <a:r>
              <a:rPr lang="en-US" dirty="0" err="1"/>
              <a:t>Cianjur</a:t>
            </a:r>
            <a:r>
              <a:rPr lang="en-US" dirty="0"/>
              <a:t>, Bandung, </a:t>
            </a:r>
            <a:r>
              <a:rPr lang="en-US" dirty="0" err="1"/>
              <a:t>Sumedang</a:t>
            </a:r>
            <a:r>
              <a:rPr lang="en-US" dirty="0"/>
              <a:t>, </a:t>
            </a:r>
            <a:r>
              <a:rPr lang="en-US" dirty="0" err="1"/>
              <a:t>Majalengka</a:t>
            </a:r>
            <a:endParaRPr lang="en-US" dirty="0"/>
          </a:p>
          <a:p>
            <a:endParaRPr lang="en-US" dirty="0"/>
          </a:p>
          <a:p>
            <a:r>
              <a:rPr lang="en-ID" dirty="0"/>
              <a:t>Subang – </a:t>
            </a:r>
            <a:r>
              <a:rPr lang="en-ID" dirty="0" err="1"/>
              <a:t>Pangandaran</a:t>
            </a:r>
            <a:r>
              <a:rPr lang="en-ID" dirty="0"/>
              <a:t> : 24510 Km</a:t>
            </a:r>
          </a:p>
          <a:p>
            <a:r>
              <a:rPr lang="en-ID" dirty="0"/>
              <a:t>&gt; Bandung, </a:t>
            </a:r>
            <a:r>
              <a:rPr lang="en-ID" dirty="0" err="1"/>
              <a:t>Sumedang</a:t>
            </a:r>
            <a:r>
              <a:rPr lang="en-ID" dirty="0"/>
              <a:t>, </a:t>
            </a:r>
            <a:r>
              <a:rPr lang="en-ID" dirty="0" err="1"/>
              <a:t>Majalengka</a:t>
            </a:r>
            <a:r>
              <a:rPr lang="en-ID" dirty="0"/>
              <a:t>, </a:t>
            </a:r>
            <a:r>
              <a:rPr lang="en-ID" dirty="0" err="1"/>
              <a:t>Ciamis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5696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14:cNvPr>
              <p14:cNvContentPartPr/>
              <p14:nvPr/>
            </p14:nvContentPartPr>
            <p14:xfrm>
              <a:off x="2644080" y="4461096"/>
              <a:ext cx="132480" cy="20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440" y="4452096"/>
                <a:ext cx="150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14:cNvPr>
              <p14:cNvContentPartPr/>
              <p14:nvPr/>
            </p14:nvContentPartPr>
            <p14:xfrm>
              <a:off x="4425000" y="4490616"/>
              <a:ext cx="126720" cy="14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6000" y="4481976"/>
                <a:ext cx="144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14:cNvPr>
              <p14:cNvContentPartPr/>
              <p14:nvPr/>
            </p14:nvContentPartPr>
            <p14:xfrm>
              <a:off x="6147240" y="4541016"/>
              <a:ext cx="178200" cy="9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600" y="4532016"/>
                <a:ext cx="195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14:cNvPr>
              <p14:cNvContentPartPr/>
              <p14:nvPr/>
            </p14:nvContentPartPr>
            <p14:xfrm>
              <a:off x="7985760" y="4558296"/>
              <a:ext cx="112680" cy="9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6760" y="4549656"/>
                <a:ext cx="130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14:cNvPr>
              <p14:cNvContentPartPr/>
              <p14:nvPr/>
            </p14:nvContentPartPr>
            <p14:xfrm>
              <a:off x="10014360" y="4541736"/>
              <a:ext cx="15192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5360" y="4533096"/>
                <a:ext cx="16956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AF58A-7367-4908-A15B-9B8B16FA96E1}"/>
              </a:ext>
            </a:extLst>
          </p:cNvPr>
          <p:cNvGrpSpPr/>
          <p:nvPr/>
        </p:nvGrpSpPr>
        <p:grpSpPr>
          <a:xfrm>
            <a:off x="12004440" y="4508976"/>
            <a:ext cx="134280" cy="213120"/>
            <a:chOff x="12004440" y="4508976"/>
            <a:chExt cx="1342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14:cNvPr>
                <p14:cNvContentPartPr/>
                <p14:nvPr/>
              </p14:nvContentPartPr>
              <p14:xfrm>
                <a:off x="12004440" y="4523016"/>
                <a:ext cx="15120" cy="19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5800" y="4514016"/>
                  <a:ext cx="3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14:cNvPr>
                <p14:cNvContentPartPr/>
                <p14:nvPr/>
              </p14:nvContentPartPr>
              <p14:xfrm>
                <a:off x="12028200" y="4508976"/>
                <a:ext cx="11052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9200" y="4500336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14:cNvPr>
              <p14:cNvContentPartPr/>
              <p14:nvPr/>
            </p14:nvContentPartPr>
            <p14:xfrm>
              <a:off x="13600320" y="4554696"/>
              <a:ext cx="136800" cy="12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91320" y="4545696"/>
                <a:ext cx="15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14:cNvPr>
              <p14:cNvContentPartPr/>
              <p14:nvPr/>
            </p14:nvContentPartPr>
            <p14:xfrm>
              <a:off x="2726640" y="5426616"/>
              <a:ext cx="120600" cy="11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7640" y="5417976"/>
                <a:ext cx="138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14:cNvPr>
              <p14:cNvContentPartPr/>
              <p14:nvPr/>
            </p14:nvContentPartPr>
            <p14:xfrm>
              <a:off x="4331160" y="5416536"/>
              <a:ext cx="128520" cy="12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2160" y="5407896"/>
                <a:ext cx="146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14:cNvPr>
              <p14:cNvContentPartPr/>
              <p14:nvPr/>
            </p14:nvContentPartPr>
            <p14:xfrm>
              <a:off x="6273720" y="5437416"/>
              <a:ext cx="209880" cy="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720" y="5428416"/>
                <a:ext cx="227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14:cNvPr>
              <p14:cNvContentPartPr/>
              <p14:nvPr/>
            </p14:nvContentPartPr>
            <p14:xfrm>
              <a:off x="8140680" y="5452896"/>
              <a:ext cx="106920" cy="8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2040" y="5444256"/>
                <a:ext cx="124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14:cNvPr>
              <p14:cNvContentPartPr/>
              <p14:nvPr/>
            </p14:nvContentPartPr>
            <p14:xfrm>
              <a:off x="9929520" y="5437056"/>
              <a:ext cx="10404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0520" y="5428056"/>
                <a:ext cx="1216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31347-3C25-45F3-8DD1-BDE5E6D46DC1}"/>
              </a:ext>
            </a:extLst>
          </p:cNvPr>
          <p:cNvGrpSpPr/>
          <p:nvPr/>
        </p:nvGrpSpPr>
        <p:grpSpPr>
          <a:xfrm>
            <a:off x="11782800" y="5305296"/>
            <a:ext cx="141840" cy="232200"/>
            <a:chOff x="11782800" y="5305296"/>
            <a:chExt cx="1418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14:cNvPr>
                <p14:cNvContentPartPr/>
                <p14:nvPr/>
              </p14:nvContentPartPr>
              <p14:xfrm>
                <a:off x="11782800" y="5423376"/>
                <a:ext cx="109800" cy="10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73800" y="5414736"/>
                  <a:ext cx="127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14:cNvPr>
                <p14:cNvContentPartPr/>
                <p14:nvPr/>
              </p14:nvContentPartPr>
              <p14:xfrm>
                <a:off x="11908800" y="5383056"/>
                <a:ext cx="2520" cy="15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00160" y="5374056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14:cNvPr>
                <p14:cNvContentPartPr/>
                <p14:nvPr/>
              </p14:nvContentPartPr>
              <p14:xfrm>
                <a:off x="11913120" y="5305296"/>
                <a:ext cx="11520" cy="14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04120" y="5296296"/>
                  <a:ext cx="291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14:cNvPr>
              <p14:cNvContentPartPr/>
              <p14:nvPr/>
            </p14:nvContentPartPr>
            <p14:xfrm>
              <a:off x="13657530" y="5348374"/>
              <a:ext cx="328320" cy="18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48890" y="5339374"/>
                <a:ext cx="345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14:cNvPr>
              <p14:cNvContentPartPr/>
              <p14:nvPr/>
            </p14:nvContentPartPr>
            <p14:xfrm>
              <a:off x="2680483" y="6160894"/>
              <a:ext cx="281520" cy="15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1483" y="6152254"/>
                <a:ext cx="2991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826CE-55D9-49CF-972F-D622E2FE270A}"/>
              </a:ext>
            </a:extLst>
          </p:cNvPr>
          <p:cNvGrpSpPr/>
          <p:nvPr/>
        </p:nvGrpSpPr>
        <p:grpSpPr>
          <a:xfrm>
            <a:off x="4521085" y="6098254"/>
            <a:ext cx="261360" cy="147240"/>
            <a:chOff x="4521085" y="6098254"/>
            <a:chExt cx="2613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14:cNvPr>
                <p14:cNvContentPartPr/>
                <p14:nvPr/>
              </p14:nvContentPartPr>
              <p14:xfrm>
                <a:off x="4521085" y="6098254"/>
                <a:ext cx="162720" cy="14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2445" y="6089614"/>
                  <a:ext cx="18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14:cNvPr>
                <p14:cNvContentPartPr/>
                <p14:nvPr/>
              </p14:nvContentPartPr>
              <p14:xfrm>
                <a:off x="4653565" y="6178174"/>
                <a:ext cx="128880" cy="6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4925" y="6169174"/>
                  <a:ext cx="1465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14:cNvPr>
              <p14:cNvContentPartPr/>
              <p14:nvPr/>
            </p14:nvContentPartPr>
            <p14:xfrm>
              <a:off x="6319969" y="6149374"/>
              <a:ext cx="307080" cy="117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0969" y="6140734"/>
                <a:ext cx="324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14:cNvPr>
              <p14:cNvContentPartPr/>
              <p14:nvPr/>
            </p14:nvContentPartPr>
            <p14:xfrm>
              <a:off x="8347849" y="6165574"/>
              <a:ext cx="282960" cy="12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8849" y="6156574"/>
                <a:ext cx="3006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14:cNvPr>
              <p14:cNvContentPartPr/>
              <p14:nvPr/>
            </p14:nvContentPartPr>
            <p14:xfrm>
              <a:off x="10096729" y="6063134"/>
              <a:ext cx="241920" cy="13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87729" y="6054134"/>
                <a:ext cx="2595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9B5D-A801-4848-824C-82BB9DB999B9}"/>
              </a:ext>
            </a:extLst>
          </p:cNvPr>
          <p:cNvGrpSpPr/>
          <p:nvPr/>
        </p:nvGrpSpPr>
        <p:grpSpPr>
          <a:xfrm>
            <a:off x="11935609" y="6125054"/>
            <a:ext cx="167400" cy="216720"/>
            <a:chOff x="11935609" y="6125054"/>
            <a:chExt cx="16740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14:cNvPr>
                <p14:cNvContentPartPr/>
                <p14:nvPr/>
              </p14:nvContentPartPr>
              <p14:xfrm>
                <a:off x="11987449" y="6125054"/>
                <a:ext cx="11556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78449" y="6116414"/>
                  <a:ext cx="13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14:cNvPr>
                <p14:cNvContentPartPr/>
                <p14:nvPr/>
              </p14:nvContentPartPr>
              <p14:xfrm>
                <a:off x="11935609" y="6221894"/>
                <a:ext cx="137520" cy="2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26609" y="6212894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14:cNvPr>
              <p14:cNvContentPartPr/>
              <p14:nvPr/>
            </p14:nvContentPartPr>
            <p14:xfrm>
              <a:off x="13615729" y="6079694"/>
              <a:ext cx="230400" cy="162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06729" y="6070694"/>
                <a:ext cx="248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14:cNvPr>
              <p14:cNvContentPartPr/>
              <p14:nvPr/>
            </p14:nvContentPartPr>
            <p14:xfrm>
              <a:off x="2798763" y="6872414"/>
              <a:ext cx="177120" cy="127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9763" y="6863774"/>
                <a:ext cx="194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14:cNvPr>
              <p14:cNvContentPartPr/>
              <p14:nvPr/>
            </p14:nvContentPartPr>
            <p14:xfrm>
              <a:off x="4322525" y="6794654"/>
              <a:ext cx="235080" cy="20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3885" y="6786014"/>
                <a:ext cx="252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14:cNvPr>
              <p14:cNvContentPartPr/>
              <p14:nvPr/>
            </p14:nvContentPartPr>
            <p14:xfrm>
              <a:off x="6507365" y="7022534"/>
              <a:ext cx="44280" cy="101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98365" y="7013894"/>
                <a:ext cx="61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14:cNvPr>
              <p14:cNvContentPartPr/>
              <p14:nvPr/>
            </p14:nvContentPartPr>
            <p14:xfrm>
              <a:off x="6571805" y="6891854"/>
              <a:ext cx="48600" cy="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62805" y="6882854"/>
                <a:ext cx="6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14:cNvPr>
              <p14:cNvContentPartPr/>
              <p14:nvPr/>
            </p14:nvContentPartPr>
            <p14:xfrm>
              <a:off x="8154005" y="6918494"/>
              <a:ext cx="165600" cy="8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5365" y="6909494"/>
                <a:ext cx="183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14:cNvPr>
              <p14:cNvContentPartPr/>
              <p14:nvPr/>
            </p14:nvContentPartPr>
            <p14:xfrm>
              <a:off x="10106645" y="6910214"/>
              <a:ext cx="24120" cy="12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7645" y="6901214"/>
                <a:ext cx="41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14:cNvPr>
              <p14:cNvContentPartPr/>
              <p14:nvPr/>
            </p14:nvContentPartPr>
            <p14:xfrm>
              <a:off x="10104845" y="6803294"/>
              <a:ext cx="42840" cy="25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96205" y="6794294"/>
                <a:ext cx="60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14:cNvPr>
              <p14:cNvContentPartPr/>
              <p14:nvPr/>
            </p14:nvContentPartPr>
            <p14:xfrm>
              <a:off x="11935805" y="6786374"/>
              <a:ext cx="263880" cy="199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27165" y="6777734"/>
                <a:ext cx="281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14:cNvPr>
              <p14:cNvContentPartPr/>
              <p14:nvPr/>
            </p14:nvContentPartPr>
            <p14:xfrm>
              <a:off x="13488125" y="6891494"/>
              <a:ext cx="171720" cy="14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79125" y="6882494"/>
                <a:ext cx="189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14:cNvPr>
              <p14:cNvContentPartPr/>
              <p14:nvPr/>
            </p14:nvContentPartPr>
            <p14:xfrm>
              <a:off x="2717645" y="7630934"/>
              <a:ext cx="130320" cy="123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9005" y="7621934"/>
                <a:ext cx="14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14:cNvPr>
              <p14:cNvContentPartPr/>
              <p14:nvPr/>
            </p14:nvContentPartPr>
            <p14:xfrm>
              <a:off x="4699445" y="7638854"/>
              <a:ext cx="16920" cy="156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0445" y="7629854"/>
                <a:ext cx="34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14:cNvPr>
              <p14:cNvContentPartPr/>
              <p14:nvPr/>
            </p14:nvContentPartPr>
            <p14:xfrm>
              <a:off x="4709165" y="7513934"/>
              <a:ext cx="2448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00525" y="7504934"/>
                <a:ext cx="421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E1D3D98-AFD6-4984-B934-12B4DD81E96F}"/>
              </a:ext>
            </a:extLst>
          </p:cNvPr>
          <p:cNvGrpSpPr/>
          <p:nvPr/>
        </p:nvGrpSpPr>
        <p:grpSpPr>
          <a:xfrm>
            <a:off x="6312327" y="7557134"/>
            <a:ext cx="128160" cy="208800"/>
            <a:chOff x="6312327" y="7557134"/>
            <a:chExt cx="128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14:cNvPr>
                <p14:cNvContentPartPr/>
                <p14:nvPr/>
              </p14:nvContentPartPr>
              <p14:xfrm>
                <a:off x="6353007" y="7557134"/>
                <a:ext cx="87480" cy="20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44367" y="7548134"/>
                  <a:ext cx="10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14:cNvPr>
                <p14:cNvContentPartPr/>
                <p14:nvPr/>
              </p14:nvContentPartPr>
              <p14:xfrm>
                <a:off x="6312327" y="7686014"/>
                <a:ext cx="114480" cy="1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03327" y="767737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14:cNvPr>
              <p14:cNvContentPartPr/>
              <p14:nvPr/>
            </p14:nvContentPartPr>
            <p14:xfrm>
              <a:off x="8186847" y="7612214"/>
              <a:ext cx="280440" cy="154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78207" y="7603574"/>
                <a:ext cx="298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14:cNvPr>
              <p14:cNvContentPartPr/>
              <p14:nvPr/>
            </p14:nvContentPartPr>
            <p14:xfrm>
              <a:off x="9947607" y="7599700"/>
              <a:ext cx="350640" cy="179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38607" y="7591060"/>
                <a:ext cx="36828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E5910D6-888C-42B2-9B98-F56BE4B15BA8}"/>
              </a:ext>
            </a:extLst>
          </p:cNvPr>
          <p:cNvGrpSpPr/>
          <p:nvPr/>
        </p:nvGrpSpPr>
        <p:grpSpPr>
          <a:xfrm>
            <a:off x="11639648" y="7629220"/>
            <a:ext cx="141840" cy="222840"/>
            <a:chOff x="11639648" y="7629220"/>
            <a:chExt cx="1418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14:cNvPr>
                <p14:cNvContentPartPr/>
                <p14:nvPr/>
              </p14:nvContentPartPr>
              <p14:xfrm>
                <a:off x="11652248" y="7647940"/>
                <a:ext cx="2268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3608" y="7639300"/>
                  <a:ext cx="40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14:cNvPr>
                <p14:cNvContentPartPr/>
                <p14:nvPr/>
              </p14:nvContentPartPr>
              <p14:xfrm>
                <a:off x="11639648" y="7629220"/>
                <a:ext cx="141840" cy="114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0648" y="7620580"/>
                  <a:ext cx="159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14:cNvPr>
              <p14:cNvContentPartPr/>
              <p14:nvPr/>
            </p14:nvContentPartPr>
            <p14:xfrm>
              <a:off x="13539008" y="7690060"/>
              <a:ext cx="1868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530008" y="7681060"/>
                <a:ext cx="2044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0C579-9FA4-43DC-BAE9-82B893A6CD21}"/>
              </a:ext>
            </a:extLst>
          </p:cNvPr>
          <p:cNvGrpSpPr/>
          <p:nvPr/>
        </p:nvGrpSpPr>
        <p:grpSpPr>
          <a:xfrm>
            <a:off x="2706243" y="8272540"/>
            <a:ext cx="178920" cy="231120"/>
            <a:chOff x="2706243" y="8272540"/>
            <a:chExt cx="1789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14:cNvPr>
                <p14:cNvContentPartPr/>
                <p14:nvPr/>
              </p14:nvContentPartPr>
              <p14:xfrm>
                <a:off x="2777523" y="8272540"/>
                <a:ext cx="107640" cy="23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8523" y="8263900"/>
                  <a:ext cx="12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14:cNvPr>
                <p14:cNvContentPartPr/>
                <p14:nvPr/>
              </p14:nvContentPartPr>
              <p14:xfrm>
                <a:off x="2706243" y="8352820"/>
                <a:ext cx="175320" cy="4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7243" y="8343820"/>
                  <a:ext cx="192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14:cNvPr>
              <p14:cNvContentPartPr/>
              <p14:nvPr/>
            </p14:nvContentPartPr>
            <p14:xfrm>
              <a:off x="4564285" y="8249860"/>
              <a:ext cx="279360" cy="238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5645" y="8241220"/>
                <a:ext cx="297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14:cNvPr>
              <p14:cNvContentPartPr/>
              <p14:nvPr/>
            </p14:nvContentPartPr>
            <p14:xfrm>
              <a:off x="6366445" y="8413660"/>
              <a:ext cx="214920" cy="132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7805" y="8404660"/>
                <a:ext cx="232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14:cNvPr>
              <p14:cNvContentPartPr/>
              <p14:nvPr/>
            </p14:nvContentPartPr>
            <p14:xfrm>
              <a:off x="8428247" y="8345178"/>
              <a:ext cx="247680" cy="181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9247" y="8336538"/>
                <a:ext cx="2653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C5AA4B1-9679-4C46-86A9-D167A1364B8D}"/>
              </a:ext>
            </a:extLst>
          </p:cNvPr>
          <p:cNvGrpSpPr/>
          <p:nvPr/>
        </p:nvGrpSpPr>
        <p:grpSpPr>
          <a:xfrm>
            <a:off x="10003890" y="8305578"/>
            <a:ext cx="216720" cy="243360"/>
            <a:chOff x="10003890" y="8305578"/>
            <a:chExt cx="216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14:cNvPr>
                <p14:cNvContentPartPr/>
                <p14:nvPr/>
              </p14:nvContentPartPr>
              <p14:xfrm>
                <a:off x="10079130" y="8305578"/>
                <a:ext cx="90000" cy="24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0130" y="8296578"/>
                  <a:ext cx="10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14:cNvPr>
                <p14:cNvContentPartPr/>
                <p14:nvPr/>
              </p14:nvContentPartPr>
              <p14:xfrm>
                <a:off x="10003890" y="8440938"/>
                <a:ext cx="216720" cy="1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94890" y="8432298"/>
                  <a:ext cx="234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14:cNvPr>
              <p14:cNvContentPartPr/>
              <p14:nvPr/>
            </p14:nvContentPartPr>
            <p14:xfrm>
              <a:off x="11941410" y="8332938"/>
              <a:ext cx="23436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2770" y="8324298"/>
                <a:ext cx="252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14:cNvPr>
              <p14:cNvContentPartPr/>
              <p14:nvPr/>
            </p14:nvContentPartPr>
            <p14:xfrm>
              <a:off x="13673730" y="8312058"/>
              <a:ext cx="111960" cy="20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65090" y="8303058"/>
                <a:ext cx="129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14:cNvPr>
              <p14:cNvContentPartPr/>
              <p14:nvPr/>
            </p14:nvContentPartPr>
            <p14:xfrm>
              <a:off x="2643403" y="9013338"/>
              <a:ext cx="187560" cy="24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34403" y="9004338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14:cNvPr>
              <p14:cNvContentPartPr/>
              <p14:nvPr/>
            </p14:nvContentPartPr>
            <p14:xfrm>
              <a:off x="4388323" y="9089298"/>
              <a:ext cx="18792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9323" y="9080658"/>
                <a:ext cx="205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14:cNvPr>
              <p14:cNvContentPartPr/>
              <p14:nvPr/>
            </p14:nvContentPartPr>
            <p14:xfrm>
              <a:off x="6103723" y="9024858"/>
              <a:ext cx="244440" cy="191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94723" y="9015858"/>
                <a:ext cx="262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14:cNvPr>
              <p14:cNvContentPartPr/>
              <p14:nvPr/>
            </p14:nvContentPartPr>
            <p14:xfrm>
              <a:off x="8209363" y="8982738"/>
              <a:ext cx="366480" cy="252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00363" y="8974098"/>
                <a:ext cx="384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14:cNvPr>
              <p14:cNvContentPartPr/>
              <p14:nvPr/>
            </p14:nvContentPartPr>
            <p14:xfrm>
              <a:off x="9908727" y="8955738"/>
              <a:ext cx="293400" cy="252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99727" y="8947098"/>
                <a:ext cx="311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14:cNvPr>
              <p14:cNvContentPartPr/>
              <p14:nvPr/>
            </p14:nvContentPartPr>
            <p14:xfrm>
              <a:off x="11897367" y="9130338"/>
              <a:ext cx="235800" cy="15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888367" y="9121698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14:cNvPr>
              <p14:cNvContentPartPr/>
              <p14:nvPr/>
            </p14:nvContentPartPr>
            <p14:xfrm>
              <a:off x="13485687" y="8964738"/>
              <a:ext cx="196560" cy="238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477047" y="8955738"/>
                <a:ext cx="2142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B025F86-B58D-4941-9C72-EEFF127C8419}"/>
              </a:ext>
            </a:extLst>
          </p:cNvPr>
          <p:cNvGrpSpPr/>
          <p:nvPr/>
        </p:nvGrpSpPr>
        <p:grpSpPr>
          <a:xfrm>
            <a:off x="2771804" y="9673938"/>
            <a:ext cx="77040" cy="213480"/>
            <a:chOff x="2771804" y="9673938"/>
            <a:chExt cx="770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14:cNvPr>
                <p14:cNvContentPartPr/>
                <p14:nvPr/>
              </p14:nvContentPartPr>
              <p14:xfrm>
                <a:off x="2771804" y="9781218"/>
                <a:ext cx="3420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3164" y="9772578"/>
                  <a:ext cx="51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14:cNvPr>
                <p14:cNvContentPartPr/>
                <p14:nvPr/>
              </p14:nvContentPartPr>
              <p14:xfrm>
                <a:off x="2792684" y="9673938"/>
                <a:ext cx="56160" cy="3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4044" y="9664938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14:cNvPr>
              <p14:cNvContentPartPr/>
              <p14:nvPr/>
            </p14:nvContentPartPr>
            <p14:xfrm>
              <a:off x="4579724" y="9829818"/>
              <a:ext cx="187560" cy="106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1084" y="9820818"/>
                <a:ext cx="2052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1D49F9D-E382-4A8E-8AB1-D6F3AEA406D5}"/>
              </a:ext>
            </a:extLst>
          </p:cNvPr>
          <p:cNvGrpSpPr/>
          <p:nvPr/>
        </p:nvGrpSpPr>
        <p:grpSpPr>
          <a:xfrm>
            <a:off x="6406328" y="9781419"/>
            <a:ext cx="221760" cy="159840"/>
            <a:chOff x="6406328" y="9781419"/>
            <a:chExt cx="22176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14:cNvPr>
                <p14:cNvContentPartPr/>
                <p14:nvPr/>
              </p14:nvContentPartPr>
              <p14:xfrm>
                <a:off x="6406328" y="9781419"/>
                <a:ext cx="24840" cy="12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97328" y="9772419"/>
                  <a:ext cx="42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14:cNvPr>
                <p14:cNvContentPartPr/>
                <p14:nvPr/>
              </p14:nvContentPartPr>
              <p14:xfrm>
                <a:off x="6409928" y="9784299"/>
                <a:ext cx="218160" cy="15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1288" y="9775659"/>
                  <a:ext cx="2358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14:cNvPr>
              <p14:cNvContentPartPr/>
              <p14:nvPr/>
            </p14:nvContentPartPr>
            <p14:xfrm>
              <a:off x="10007408" y="9849459"/>
              <a:ext cx="298440" cy="167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98408" y="9840819"/>
                <a:ext cx="316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14:cNvPr>
              <p14:cNvContentPartPr/>
              <p14:nvPr/>
            </p14:nvContentPartPr>
            <p14:xfrm>
              <a:off x="8115571" y="9830060"/>
              <a:ext cx="218160" cy="385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06931" y="9821060"/>
                <a:ext cx="235800" cy="40356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DDEDFDBC-67A8-4DC0-B0CC-26B11963A1CA}"/>
              </a:ext>
            </a:extLst>
          </p:cNvPr>
          <p:cNvSpPr txBox="1"/>
          <p:nvPr/>
        </p:nvSpPr>
        <p:spPr>
          <a:xfrm>
            <a:off x="2328288" y="11113617"/>
            <a:ext cx="815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emuapasswordlukmanterdiridaritempatdantanggallahirnya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6ED-15A4-4B25-8FCD-85F2090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Huffman Code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31EB-5C76-4CDA-8EDD-9D555EBB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291787"/>
            <a:ext cx="7182126" cy="10212729"/>
          </a:xfrm>
        </p:spPr>
        <p:txBody>
          <a:bodyPr>
            <a:normAutofit/>
          </a:bodyPr>
          <a:lstStyle/>
          <a:p>
            <a:r>
              <a:rPr lang="en-US" dirty="0"/>
              <a:t>Total </a:t>
            </a:r>
            <a:r>
              <a:rPr lang="en-US" dirty="0" err="1"/>
              <a:t>karakter</a:t>
            </a:r>
            <a:r>
              <a:rPr lang="en-US" dirty="0"/>
              <a:t> = 54 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sz="3600" dirty="0"/>
              <a:t>a=10</a:t>
            </a:r>
          </a:p>
          <a:p>
            <a:r>
              <a:rPr lang="en-US" sz="3600" dirty="0"/>
              <a:t>d=4</a:t>
            </a:r>
          </a:p>
          <a:p>
            <a:r>
              <a:rPr lang="en-US" sz="3600" dirty="0"/>
              <a:t>e=3</a:t>
            </a:r>
          </a:p>
          <a:p>
            <a:r>
              <a:rPr lang="en-US" sz="3600" dirty="0"/>
              <a:t>g=2</a:t>
            </a:r>
          </a:p>
          <a:p>
            <a:r>
              <a:rPr lang="en-US" sz="3600" dirty="0"/>
              <a:t>h=1</a:t>
            </a:r>
          </a:p>
          <a:p>
            <a:r>
              <a:rPr lang="en-US" sz="3600" dirty="0" err="1"/>
              <a:t>i</a:t>
            </a:r>
            <a:r>
              <a:rPr lang="en-US" sz="3600" dirty="0"/>
              <a:t>=4</a:t>
            </a:r>
          </a:p>
          <a:p>
            <a:r>
              <a:rPr lang="en-US" sz="3600" dirty="0"/>
              <a:t>k=1</a:t>
            </a:r>
          </a:p>
          <a:p>
            <a:r>
              <a:rPr lang="en-US" sz="3600" dirty="0"/>
              <a:t>l=3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2A10-A12C-4B3D-A013-BA73F6E7E6FD}"/>
              </a:ext>
            </a:extLst>
          </p:cNvPr>
          <p:cNvSpPr txBox="1"/>
          <p:nvPr/>
        </p:nvSpPr>
        <p:spPr>
          <a:xfrm>
            <a:off x="3036670" y="4411274"/>
            <a:ext cx="101309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m=3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n=4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o=1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p=2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r=5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s=3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t=4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u=2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w=1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y=1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0811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5F3B6-692E-4D8E-BD4A-A9D6AF94C3E1}"/>
              </a:ext>
            </a:extLst>
          </p:cNvPr>
          <p:cNvSpPr txBox="1"/>
          <p:nvPr/>
        </p:nvSpPr>
        <p:spPr>
          <a:xfrm>
            <a:off x="957051" y="458513"/>
            <a:ext cx="62757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Probability of Symbol Appearance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A5CAF5-EC57-451D-8806-39118981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94321"/>
              </p:ext>
            </p:extLst>
          </p:nvPr>
        </p:nvGraphicFramePr>
        <p:xfrm>
          <a:off x="3169478" y="1571118"/>
          <a:ext cx="16256001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31453198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25852584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9477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Symbol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Frequency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Probability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757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k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74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w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80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7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746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545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u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3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10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469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1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9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3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i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1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n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1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87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r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0,092593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0758379"/>
                  </a:ext>
                </a:extLst>
              </a:tr>
              <a:tr h="47671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0,185185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Total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36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14:cNvPr>
              <p14:cNvContentPartPr/>
              <p14:nvPr/>
            </p14:nvContentPartPr>
            <p14:xfrm>
              <a:off x="3408808" y="2093845"/>
              <a:ext cx="14337720" cy="967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448" y="2084485"/>
                <a:ext cx="14356440" cy="969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06C9447-2870-4F70-9FF1-9D57D834DBEB}"/>
              </a:ext>
            </a:extLst>
          </p:cNvPr>
          <p:cNvGrpSpPr/>
          <p:nvPr/>
        </p:nvGrpSpPr>
        <p:grpSpPr>
          <a:xfrm>
            <a:off x="7770135" y="2293683"/>
            <a:ext cx="820800" cy="259560"/>
            <a:chOff x="7770135" y="2293683"/>
            <a:chExt cx="8208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BE5FC0-5315-402D-910F-9F7D0D5932D6}"/>
                    </a:ext>
                  </a:extLst>
                </p14:cNvPr>
                <p14:cNvContentPartPr/>
                <p14:nvPr/>
              </p14:nvContentPartPr>
              <p14:xfrm>
                <a:off x="7770135" y="2293683"/>
                <a:ext cx="152640" cy="21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BE5FC0-5315-402D-910F-9F7D0D5932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61135" y="2284683"/>
                  <a:ext cx="170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1ECE34-7D50-42A6-BE43-FDFF86CB3E0F}"/>
                    </a:ext>
                  </a:extLst>
                </p14:cNvPr>
                <p14:cNvContentPartPr/>
                <p14:nvPr/>
              </p14:nvContentPartPr>
              <p14:xfrm>
                <a:off x="8027895" y="2451363"/>
                <a:ext cx="78480" cy="10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1ECE34-7D50-42A6-BE43-FDFF86CB3E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8895" y="2442363"/>
                  <a:ext cx="9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6E2951-C4B6-4642-B2EF-811A99C5B914}"/>
                    </a:ext>
                  </a:extLst>
                </p14:cNvPr>
                <p14:cNvContentPartPr/>
                <p14:nvPr/>
              </p14:nvContentPartPr>
              <p14:xfrm>
                <a:off x="8110335" y="2338683"/>
                <a:ext cx="1263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6E2951-C4B6-4642-B2EF-811A99C5B9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01695" y="2329683"/>
                  <a:ext cx="144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0D827B-C908-42A5-9DF9-1B0EC77D9DF3}"/>
                    </a:ext>
                  </a:extLst>
                </p14:cNvPr>
                <p14:cNvContentPartPr/>
                <p14:nvPr/>
              </p14:nvContentPartPr>
              <p14:xfrm>
                <a:off x="8263695" y="2335443"/>
                <a:ext cx="175320" cy="21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0D827B-C908-42A5-9DF9-1B0EC77D9D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54695" y="2326803"/>
                  <a:ext cx="19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1FF795-0851-487C-9D1B-AD9B73095858}"/>
                    </a:ext>
                  </a:extLst>
                </p14:cNvPr>
                <p14:cNvContentPartPr/>
                <p14:nvPr/>
              </p14:nvContentPartPr>
              <p14:xfrm>
                <a:off x="8436135" y="2346603"/>
                <a:ext cx="154800" cy="18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1FF795-0851-487C-9D1B-AD9B730958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27495" y="2337603"/>
                  <a:ext cx="1724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CD3E1C-A9AC-4046-BD5A-B7677B7FD593}"/>
              </a:ext>
            </a:extLst>
          </p:cNvPr>
          <p:cNvGrpSpPr/>
          <p:nvPr/>
        </p:nvGrpSpPr>
        <p:grpSpPr>
          <a:xfrm>
            <a:off x="7739895" y="4841763"/>
            <a:ext cx="315360" cy="284400"/>
            <a:chOff x="7739895" y="4841763"/>
            <a:chExt cx="3153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2F43D2-8518-4954-8CFF-CE36E232ED4C}"/>
                    </a:ext>
                  </a:extLst>
                </p14:cNvPr>
                <p14:cNvContentPartPr/>
                <p14:nvPr/>
              </p14:nvContentPartPr>
              <p14:xfrm>
                <a:off x="7739895" y="4841763"/>
                <a:ext cx="150840" cy="19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2F43D2-8518-4954-8CFF-CE36E232ED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0895" y="4832763"/>
                  <a:ext cx="168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2DF5E0-E3E5-4DC0-BAAD-713B3A71177D}"/>
                    </a:ext>
                  </a:extLst>
                </p14:cNvPr>
                <p14:cNvContentPartPr/>
                <p14:nvPr/>
              </p14:nvContentPartPr>
              <p14:xfrm>
                <a:off x="7972815" y="4988643"/>
                <a:ext cx="82440" cy="137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2DF5E0-E3E5-4DC0-BAAD-713B3A7117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3815" y="4980003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69EA7B-616C-4F47-AAAD-261C6636E756}"/>
              </a:ext>
            </a:extLst>
          </p:cNvPr>
          <p:cNvGrpSpPr/>
          <p:nvPr/>
        </p:nvGrpSpPr>
        <p:grpSpPr>
          <a:xfrm>
            <a:off x="8201415" y="4910883"/>
            <a:ext cx="142920" cy="198000"/>
            <a:chOff x="8201415" y="4910883"/>
            <a:chExt cx="14292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FA2AAF-ED92-4A95-85F8-A8A6C4F34A68}"/>
                    </a:ext>
                  </a:extLst>
                </p14:cNvPr>
                <p14:cNvContentPartPr/>
                <p14:nvPr/>
              </p14:nvContentPartPr>
              <p14:xfrm>
                <a:off x="8201415" y="4910883"/>
                <a:ext cx="24480" cy="16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FA2AAF-ED92-4A95-85F8-A8A6C4F34A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2415" y="4902243"/>
                  <a:ext cx="4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534F2E-BDF3-4623-B219-2C57C5A2BC8D}"/>
                    </a:ext>
                  </a:extLst>
                </p14:cNvPr>
                <p14:cNvContentPartPr/>
                <p14:nvPr/>
              </p14:nvContentPartPr>
              <p14:xfrm>
                <a:off x="8310495" y="4932483"/>
                <a:ext cx="33840" cy="17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534F2E-BDF3-4623-B219-2C57C5A2BC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01855" y="4923843"/>
                  <a:ext cx="5148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6BEC70-ABE7-437B-BF28-B10F5E24556E}"/>
                  </a:ext>
                </a:extLst>
              </p14:cNvPr>
              <p14:cNvContentPartPr/>
              <p14:nvPr/>
            </p14:nvContentPartPr>
            <p14:xfrm>
              <a:off x="9172335" y="4073163"/>
              <a:ext cx="77040" cy="20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6BEC70-ABE7-437B-BF28-B10F5E2455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63695" y="4064523"/>
                <a:ext cx="94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27E2CD-E49A-47E3-A300-669E2A0F69DB}"/>
                  </a:ext>
                </a:extLst>
              </p14:cNvPr>
              <p14:cNvContentPartPr/>
              <p14:nvPr/>
            </p14:nvContentPartPr>
            <p14:xfrm>
              <a:off x="9373575" y="2095323"/>
              <a:ext cx="163440" cy="151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7E2CD-E49A-47E3-A300-669E2A0F69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4935" y="2086683"/>
                <a:ext cx="181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CF4A2-F2EB-4BED-B94E-A0128488107C}"/>
                  </a:ext>
                </a:extLst>
              </p14:cNvPr>
              <p14:cNvContentPartPr/>
              <p14:nvPr/>
            </p14:nvContentPartPr>
            <p14:xfrm>
              <a:off x="12304335" y="2208003"/>
              <a:ext cx="16920" cy="225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CF4A2-F2EB-4BED-B94E-A012848810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95335" y="2199363"/>
                <a:ext cx="345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0179A-E79C-4C62-89C5-233CA474CAAD}"/>
              </a:ext>
            </a:extLst>
          </p:cNvPr>
          <p:cNvGrpSpPr/>
          <p:nvPr/>
        </p:nvGrpSpPr>
        <p:grpSpPr>
          <a:xfrm>
            <a:off x="12472815" y="2184243"/>
            <a:ext cx="369720" cy="391680"/>
            <a:chOff x="12472815" y="2184243"/>
            <a:chExt cx="36972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16268-EAB5-428F-B80D-46600ED24A6B}"/>
                    </a:ext>
                  </a:extLst>
                </p14:cNvPr>
                <p14:cNvContentPartPr/>
                <p14:nvPr/>
              </p14:nvContentPartPr>
              <p14:xfrm>
                <a:off x="12472815" y="2184243"/>
                <a:ext cx="78120" cy="267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16268-EAB5-428F-B80D-46600ED24A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63815" y="2175603"/>
                  <a:ext cx="95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36EFF1-52C8-4183-9494-A60566DF2451}"/>
                    </a:ext>
                  </a:extLst>
                </p14:cNvPr>
                <p14:cNvContentPartPr/>
                <p14:nvPr/>
              </p14:nvContentPartPr>
              <p14:xfrm>
                <a:off x="12597735" y="2345163"/>
                <a:ext cx="124200" cy="23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36EFF1-52C8-4183-9494-A60566DF24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588735" y="2336163"/>
                  <a:ext cx="141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4312A4-F958-4829-8F8F-542064211009}"/>
                    </a:ext>
                  </a:extLst>
                </p14:cNvPr>
                <p14:cNvContentPartPr/>
                <p14:nvPr/>
              </p14:nvContentPartPr>
              <p14:xfrm>
                <a:off x="12721215" y="2337243"/>
                <a:ext cx="121320" cy="3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4312A4-F958-4829-8F8F-5420642110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12215" y="2328243"/>
                  <a:ext cx="1389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453383-69A0-434A-B7C2-B4E6F46960CC}"/>
                  </a:ext>
                </a:extLst>
              </p14:cNvPr>
              <p14:cNvContentPartPr/>
              <p14:nvPr/>
            </p14:nvContentPartPr>
            <p14:xfrm>
              <a:off x="15592575" y="2521203"/>
              <a:ext cx="145440" cy="219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453383-69A0-434A-B7C2-B4E6F46960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583575" y="2512203"/>
                <a:ext cx="16308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80B75-5AC0-43D9-BAFB-43705B9B040B}"/>
              </a:ext>
            </a:extLst>
          </p:cNvPr>
          <p:cNvGrpSpPr/>
          <p:nvPr/>
        </p:nvGrpSpPr>
        <p:grpSpPr>
          <a:xfrm>
            <a:off x="15953655" y="2533803"/>
            <a:ext cx="476640" cy="272160"/>
            <a:chOff x="15953655" y="2533803"/>
            <a:chExt cx="4766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C4BAFE-B6D8-47A2-B595-24FFB67336E2}"/>
                    </a:ext>
                  </a:extLst>
                </p14:cNvPr>
                <p14:cNvContentPartPr/>
                <p14:nvPr/>
              </p14:nvContentPartPr>
              <p14:xfrm>
                <a:off x="15953655" y="2677443"/>
                <a:ext cx="55800" cy="12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C4BAFE-B6D8-47A2-B595-24FFB67336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945015" y="2668803"/>
                  <a:ext cx="73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BC05A6-95EB-49A7-B80B-E418FCB6AF3F}"/>
                    </a:ext>
                  </a:extLst>
                </p14:cNvPr>
                <p14:cNvContentPartPr/>
                <p14:nvPr/>
              </p14:nvContentPartPr>
              <p14:xfrm>
                <a:off x="16156695" y="2533803"/>
                <a:ext cx="104400" cy="23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BC05A6-95EB-49A7-B80B-E418FCB6AF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48055" y="2524803"/>
                  <a:ext cx="122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3DE5DB-FE45-4987-9EAF-8711A93C87C0}"/>
                    </a:ext>
                  </a:extLst>
                </p14:cNvPr>
                <p14:cNvContentPartPr/>
                <p14:nvPr/>
              </p14:nvContentPartPr>
              <p14:xfrm>
                <a:off x="16088295" y="2630283"/>
                <a:ext cx="176400" cy="1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3DE5DB-FE45-4987-9EAF-8711A93C87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079655" y="2621643"/>
                  <a:ext cx="194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35AF7-4681-458C-8E4F-305C4092DE3F}"/>
                    </a:ext>
                  </a:extLst>
                </p14:cNvPr>
                <p14:cNvContentPartPr/>
                <p14:nvPr/>
              </p14:nvContentPartPr>
              <p14:xfrm>
                <a:off x="16344255" y="2561163"/>
                <a:ext cx="86040" cy="159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35AF7-4681-458C-8E4F-305C4092DE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35615" y="2552523"/>
                  <a:ext cx="1036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C14801-6867-48A3-95DF-02531A8D7845}"/>
              </a:ext>
            </a:extLst>
          </p:cNvPr>
          <p:cNvGrpSpPr/>
          <p:nvPr/>
        </p:nvGrpSpPr>
        <p:grpSpPr>
          <a:xfrm>
            <a:off x="16573935" y="2589963"/>
            <a:ext cx="276840" cy="216720"/>
            <a:chOff x="16573935" y="2589963"/>
            <a:chExt cx="276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FCAF54-6D7B-4DA6-9AE0-5733722F2AAE}"/>
                    </a:ext>
                  </a:extLst>
                </p14:cNvPr>
                <p14:cNvContentPartPr/>
                <p14:nvPr/>
              </p14:nvContentPartPr>
              <p14:xfrm>
                <a:off x="16573935" y="2589963"/>
                <a:ext cx="135000" cy="19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FCAF54-6D7B-4DA6-9AE0-5733722F2A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565295" y="2581323"/>
                  <a:ext cx="152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7F2E6D-C2A4-4B6B-B9D3-94183B304A42}"/>
                    </a:ext>
                  </a:extLst>
                </p14:cNvPr>
                <p14:cNvContentPartPr/>
                <p14:nvPr/>
              </p14:nvContentPartPr>
              <p14:xfrm>
                <a:off x="16760055" y="2633163"/>
                <a:ext cx="90720" cy="17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7F2E6D-C2A4-4B6B-B9D3-94183B304A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51055" y="2624523"/>
                  <a:ext cx="10836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F8E2CC-EFE8-47B1-8F7E-8A2DD520B7F0}"/>
                  </a:ext>
                </a:extLst>
              </p14:cNvPr>
              <p14:cNvContentPartPr/>
              <p14:nvPr/>
            </p14:nvContentPartPr>
            <p14:xfrm>
              <a:off x="18670575" y="2674764"/>
              <a:ext cx="37440" cy="299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F8E2CC-EFE8-47B1-8F7E-8A2DD520B7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61575" y="2665764"/>
                <a:ext cx="5508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DB3C799-FEC2-4DE5-BD0F-5C4D14254928}"/>
              </a:ext>
            </a:extLst>
          </p:cNvPr>
          <p:cNvGrpSpPr/>
          <p:nvPr/>
        </p:nvGrpSpPr>
        <p:grpSpPr>
          <a:xfrm>
            <a:off x="17634855" y="2833884"/>
            <a:ext cx="237600" cy="360720"/>
            <a:chOff x="17634855" y="2833884"/>
            <a:chExt cx="23760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EA3D90-7A4B-4C99-A202-9649C9698CC8}"/>
                    </a:ext>
                  </a:extLst>
                </p14:cNvPr>
                <p14:cNvContentPartPr/>
                <p14:nvPr/>
              </p14:nvContentPartPr>
              <p14:xfrm>
                <a:off x="17657895" y="2849724"/>
                <a:ext cx="155520" cy="18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EA3D90-7A4B-4C99-A202-9649C9698C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48895" y="2841084"/>
                  <a:ext cx="173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F9C7E4-293E-4962-BD18-EB522B6069C1}"/>
                    </a:ext>
                  </a:extLst>
                </p14:cNvPr>
                <p14:cNvContentPartPr/>
                <p14:nvPr/>
              </p14:nvContentPartPr>
              <p14:xfrm>
                <a:off x="17819535" y="2833884"/>
                <a:ext cx="52920" cy="3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F9C7E4-293E-4962-BD18-EB522B6069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810535" y="2825244"/>
                  <a:ext cx="70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B4A9E1-FD5A-4639-90AE-A18DA2B55F40}"/>
                    </a:ext>
                  </a:extLst>
                </p14:cNvPr>
                <p14:cNvContentPartPr/>
                <p14:nvPr/>
              </p14:nvContentPartPr>
              <p14:xfrm>
                <a:off x="17668695" y="2881044"/>
                <a:ext cx="158400" cy="27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B4A9E1-FD5A-4639-90AE-A18DA2B55F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660055" y="2872404"/>
                  <a:ext cx="176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48FE41-F0C0-47E7-9DEC-88A1CA24559A}"/>
                    </a:ext>
                  </a:extLst>
                </p14:cNvPr>
                <p14:cNvContentPartPr/>
                <p14:nvPr/>
              </p14:nvContentPartPr>
              <p14:xfrm>
                <a:off x="17634855" y="2862684"/>
                <a:ext cx="203040" cy="33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48FE41-F0C0-47E7-9DEC-88A1CA2455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25855" y="2853684"/>
                  <a:ext cx="220680" cy="34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96374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386</Words>
  <Application>Microsoft Office PowerPoint</Application>
  <PresentationFormat>Custom</PresentationFormat>
  <Paragraphs>168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Helvetica Neue</vt:lpstr>
      <vt:lpstr>Helvetica Neue Medium</vt:lpstr>
      <vt:lpstr>Wingdings</vt:lpstr>
      <vt:lpstr>21_BasicWhite</vt:lpstr>
      <vt:lpstr>Tugas 4</vt:lpstr>
      <vt:lpstr>PowerPoint Presentation</vt:lpstr>
      <vt:lpstr>PowerPoint Presentation</vt:lpstr>
      <vt:lpstr>Jarak Tersingkat</vt:lpstr>
      <vt:lpstr>PowerPoint Presentation</vt:lpstr>
      <vt:lpstr>Teknik Huffman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Fannan Bachtiar</cp:lastModifiedBy>
  <cp:revision>84</cp:revision>
  <dcterms:modified xsi:type="dcterms:W3CDTF">2022-02-22T07:56:37Z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