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FAC110-0EFA-40C6-ACDF-8D446BC9DF66}">
  <a:tblStyle styleId="{27FAC110-0EFA-40C6-ACDF-8D446BC9D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c5164e8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c5164e8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c5164e8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c5164e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c5164e8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c5164e8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c5164e8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c5164e8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c5164e8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c5164e8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Diversity Dimensions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Inclusive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- Connectors and Triangulation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Company Website Connector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Scrape company websites to mine leadership information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Recursively access internal links to mine diversity information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Mine for “Awards” for companies to look for certifications.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Predict gender and ethnicity using Out of the box NLP models.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Adapt to a common model “CompanyProfile”</a:t>
            </a:r>
            <a:br>
              <a:rPr lang="en" sz="1285"/>
            </a:b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CAGE Report Connector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Leverage DUNS Number and scrape in CAGE website.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Adapt gathered information to a common model “CompanyProfile”</a:t>
            </a:r>
            <a:br>
              <a:rPr lang="en" sz="1285"/>
            </a:b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DNB Website Connector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Search for DNB Url for a given company name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Leverage Selenium driver to hit DNB url to work around “Access Denied” errors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Predict gender and ethnicity using Out of the box NLP models.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Mine information and adapt to a common model “CompanyProfile”</a:t>
            </a:r>
            <a:br>
              <a:rPr lang="en" sz="1285"/>
            </a:b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AutoNum type="arabicPeriod"/>
            </a:pPr>
            <a:r>
              <a:rPr lang="en" sz="1595"/>
              <a:t>Triangulate results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AutoNum type="alphaLcPeriod"/>
            </a:pPr>
            <a:r>
              <a:rPr lang="en" sz="1285"/>
              <a:t>Vote from the 3 available results</a:t>
            </a:r>
            <a:endParaRPr sz="128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150" y="1226475"/>
            <a:ext cx="4742525" cy="36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/ Libraries Leveraged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Python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Spacy / NER for Named Entity Recognition and NLP Models training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Sklearn Logistic Regression models for predicting out of the box models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Selenium WebDriver</a:t>
            </a:r>
            <a:br>
              <a:rPr lang="en" sz="1285"/>
            </a:b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Google Cloud Platform Services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Compute Engine for VM instances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Custom Google Search and Site Restricted Search for programmatic google search (We would have run into the dreaded 429 Too many requests otherwise)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Google Pubsub constructs for scalable architecture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Cloud Functions (Proof of concept) for anonymous function invocations.</a:t>
            </a:r>
            <a:br>
              <a:rPr lang="en" sz="1285"/>
            </a:b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Redis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For state maintenance and results aggregator mechanism</a:t>
            </a:r>
            <a:br>
              <a:rPr lang="en" sz="1285"/>
            </a:b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Other Collaboration Software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Slack for Collab</a:t>
            </a:r>
            <a:endParaRPr sz="128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GitHub for source code repository</a:t>
            </a:r>
            <a:endParaRPr sz="128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how we looked to tackle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52500" y="11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{27FAC110-0EFA-40C6-ACDF-8D446BC9DF66}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Google Search returning 420 Too many requests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Leveraged Custom Google Search (Although this came with a cost)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DNB website blocked programmatic requests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Programmatically</a:t>
                      </a:r>
                      <a:r>
                        <a:rPr lang="en" sz="1100"/>
                        <a:t> choose from random user agents. </a:t>
                      </a:r>
                      <a:br>
                        <a:rPr lang="en" sz="1100"/>
                      </a:br>
                      <a:br>
                        <a:rPr lang="en" sz="1100"/>
                      </a:br>
                      <a:r>
                        <a:rPr lang="en" sz="1100"/>
                        <a:t>Selenium WebDriver seemed to mitigate some blocking.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Did it work? </a:t>
                      </a:r>
                      <a:r>
                        <a:rPr lang="en" sz="1100"/>
                        <a:t>1 in 3 requests were still failing with “Access Denied”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 of the box NLP models - Gender classification poor accuracy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attempted to build a corpus with ground truth labels, but this was not a trivial task.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Ethnicity classification of </a:t>
                      </a:r>
                      <a:r>
                        <a:rPr lang="en" sz="1100"/>
                        <a:t>detected</a:t>
                      </a:r>
                      <a:r>
                        <a:rPr lang="en" sz="1100"/>
                        <a:t> named entities using out of the box NLP models performed poorly.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This was expected as name based ethnicity detection is not a trivial task in itself. We attempted to gather news and perform “Context-based” ethnicity detection - Although we could not adapt to the full dataset.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LGBTQ+ classification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Unable to solve this as there are no known methods to classify based on names only.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enough time and resources, we would like to..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NLP models with balanced dataset to better classify ethnicity based on input text content.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Wells Fargo internal (carefully) Crowdsourced Labelling tool ala Amazon Mechanical Turk to label/ground truth classifications. This will help mitigate bias in AI.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News Connectors for scraping/mining sentiments and news on Companies. (Again, by being cognizant of the bias introduced by newswires)</a:t>
            </a:r>
            <a:br>
              <a:rPr lang="en"/>
            </a:b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