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90A3E-CB8F-4746-94E3-AE2002B5EB11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C7A7-44E6-4472-9100-9EF8606B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5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AF787E4-9C96-4209-9440-2C585E6C70FA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B9B8-4F78-41D0-896E-14CDB1F7D1B8}" type="datetime1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342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EB9B8-4F78-41D0-896E-14CDB1F7D1B8}" type="datetime1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668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EB9B8-4F78-41D0-896E-14CDB1F7D1B8}" type="datetime1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78782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EB9B8-4F78-41D0-896E-14CDB1F7D1B8}" type="datetime1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1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B9B8-4F78-41D0-896E-14CDB1F7D1B8}" type="datetime1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88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B9B8-4F78-41D0-896E-14CDB1F7D1B8}" type="datetime1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808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B613-5E4E-468C-B071-19C476538D59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B84F21-4A88-42E8-A92A-E54D184B8B71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887-D0AB-4E35-A327-4B5ADB0B3DD2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C905E4-8D71-484E-88D1-7307F2E3786C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46D-97B9-4D9D-91D8-58485562F170}" type="datetime1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D923-CAE8-429C-B006-903DC121B972}" type="datetime1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CDB-3E9D-4252-BC0C-9080E43E0DDC}" type="datetime1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622-FD82-43BB-B727-E57236CD59A3}" type="datetime1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B795-EEF0-4137-AC14-D47CDE88F7C0}" type="datetime1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FC8E-070D-462D-ABD3-8E74F72346CE}" type="datetime1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B9B8-4F78-41D0-896E-14CDB1F7D1B8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4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syas.info/downloads/dataset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825F7A-CF63-4DBE-A675-53AFFCEBC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45FCC-6CFA-4A4D-BADC-5070952D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Music Genre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09C4B-BEEF-254B-9A5B-0888CCCD3448}"/>
              </a:ext>
            </a:extLst>
          </p:cNvPr>
          <p:cNvSpPr txBox="1"/>
          <p:nvPr/>
        </p:nvSpPr>
        <p:spPr>
          <a:xfrm>
            <a:off x="5632265" y="4119613"/>
            <a:ext cx="5935535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Namita Anandaram, Ivan Palalia, Ronald Ho, Michael Trias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7FAA-8D7B-48B1-BAE6-C92A114D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45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98F730-4F50-4FE8-B07E-BC69AAF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5A0D-60E6-4F72-B483-215C939E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2265" y="6351325"/>
            <a:ext cx="604800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0C9395-6E30-6F4B-88E8-332FA59BBE5C}"/>
              </a:ext>
            </a:extLst>
          </p:cNvPr>
          <p:cNvSpPr txBox="1">
            <a:spLocks/>
          </p:cNvSpPr>
          <p:nvPr/>
        </p:nvSpPr>
        <p:spPr>
          <a:xfrm>
            <a:off x="1290221" y="4674644"/>
            <a:ext cx="9144000" cy="93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7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7D7A-616C-45C4-9AD2-079E4BA9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01" y="365126"/>
            <a:ext cx="6894250" cy="7623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9117-6C94-4734-A0EB-36BF52AF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Data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2437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9117-6C94-4734-A0EB-36BF52AF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30827"/>
            <a:ext cx="9222535" cy="3845311"/>
          </a:xfrm>
        </p:spPr>
        <p:txBody>
          <a:bodyPr anchor="ctr">
            <a:normAutofit/>
          </a:bodyPr>
          <a:lstStyle/>
          <a:p>
            <a:r>
              <a:rPr lang="en-US" sz="2000"/>
              <a:t>GTZAN dataset</a:t>
            </a:r>
          </a:p>
          <a:p>
            <a:r>
              <a:rPr lang="en-US" sz="2000"/>
              <a:t>The dataset consists of 1000 audio tracks each 30 seconds long.</a:t>
            </a:r>
          </a:p>
          <a:p>
            <a:r>
              <a:rPr lang="en-US" sz="2000"/>
              <a:t>The 10 genres are: blues, classical country, rock, disco, reggae,hip-hop, jazz, metal, pop.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27D7A-616C-45C4-9AD2-079E4BA9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771908"/>
            <a:ext cx="9845190" cy="1293028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0FB8-41D5-48D3-903A-66786232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1486" y="6355845"/>
            <a:ext cx="61892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hlinkClick r:id="rId3"/>
              </a:rPr>
              <a:t>http://marsyas.info/downloads/datasets.html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5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87CAEF2-F22C-4F37-B4E4-C70558C0B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8F10673-EE70-40FA-BC39-6ACA0867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E9D53-5B3B-734C-848E-6AB7005E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/>
              <a:t>Exploring data - Waveform and spectrogram for blues  </a:t>
            </a:r>
          </a:p>
        </p:txBody>
      </p:sp>
      <p:sp>
        <p:nvSpPr>
          <p:cNvPr id="67" name="Rounded Rectangle 6">
            <a:extLst>
              <a:ext uri="{FF2B5EF4-FFF2-40B4-BE49-F238E27FC236}">
                <a16:creationId xmlns:a16="http://schemas.microsoft.com/office/drawing/2014/main" id="{2E7EA470-6D38-4444-9674-5888C9EC9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itting, person, water, large&#10;&#10;Description automatically generated">
            <a:extLst>
              <a:ext uri="{FF2B5EF4-FFF2-40B4-BE49-F238E27FC236}">
                <a16:creationId xmlns:a16="http://schemas.microsoft.com/office/drawing/2014/main" id="{28E8338F-319B-EF42-B75A-94DCABD5BD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" r="3" b="9015"/>
          <a:stretch/>
        </p:blipFill>
        <p:spPr>
          <a:xfrm>
            <a:off x="1503336" y="1197851"/>
            <a:ext cx="4592664" cy="25081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A5D49C1-57B0-6E4E-9B1E-147043A58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9041" b="3"/>
          <a:stretch/>
        </p:blipFill>
        <p:spPr>
          <a:xfrm>
            <a:off x="6256867" y="1197851"/>
            <a:ext cx="2683856" cy="25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87CAEF2-F22C-4F37-B4E4-C70558C0B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8F10673-EE70-40FA-BC39-6ACA0867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E9D53-5B3B-734C-848E-6AB7005E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100"/>
              <a:t>Exploring data - Waveform and spectrogram for classical</a:t>
            </a:r>
            <a:br>
              <a:rPr lang="en-US" sz="2100"/>
            </a:br>
            <a:r>
              <a:rPr lang="en-US" sz="2100"/>
              <a:t>  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2E7EA470-6D38-4444-9674-5888C9EC9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water, person, sitting, large&#10;&#10;Description automatically generated">
            <a:extLst>
              <a:ext uri="{FF2B5EF4-FFF2-40B4-BE49-F238E27FC236}">
                <a16:creationId xmlns:a16="http://schemas.microsoft.com/office/drawing/2014/main" id="{43C3B99E-232F-0B41-8033-43AF7DC891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8" r="3" b="9290"/>
          <a:stretch/>
        </p:blipFill>
        <p:spPr>
          <a:xfrm>
            <a:off x="1503336" y="1197851"/>
            <a:ext cx="4592664" cy="2508122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EA7AEC-92C9-474E-9B7D-018D100A0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r="19042" b="3"/>
          <a:stretch/>
        </p:blipFill>
        <p:spPr>
          <a:xfrm>
            <a:off x="6256867" y="1197851"/>
            <a:ext cx="2683856" cy="25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8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CAEF2-F22C-4F37-B4E4-C70558C0B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F10673-EE70-40FA-BC39-6ACA0867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E9D53-5B3B-734C-848E-6AB7005E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Exploring data - Waveform and spectrogram for metal</a:t>
            </a:r>
            <a:br>
              <a:rPr lang="en-US" sz="2400" dirty="0"/>
            </a:br>
            <a:r>
              <a:rPr lang="en-US" sz="2400" dirty="0"/>
              <a:t>  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2E7EA470-6D38-4444-9674-5888C9EC9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erson, water&#10;&#10;Description automatically generated">
            <a:extLst>
              <a:ext uri="{FF2B5EF4-FFF2-40B4-BE49-F238E27FC236}">
                <a16:creationId xmlns:a16="http://schemas.microsoft.com/office/drawing/2014/main" id="{433360A5-B6B0-0C40-8085-D96E27717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7" r="3" b="9200"/>
          <a:stretch/>
        </p:blipFill>
        <p:spPr>
          <a:xfrm>
            <a:off x="1503336" y="1197851"/>
            <a:ext cx="4592664" cy="2508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776BE-7134-8D40-9683-FF7301C9F1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8" r="19210" b="3"/>
          <a:stretch/>
        </p:blipFill>
        <p:spPr>
          <a:xfrm>
            <a:off x="6256867" y="1197851"/>
            <a:ext cx="2683856" cy="25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C938-8560-6C4B-B8AB-27085365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5EC3-DDBE-8643-BC44-E7C9EB58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0308D-6EA0-DA40-81CB-F1934355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C66-2312-4A45-B082-C5563A30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47843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B5FA1-3331-49AF-AC28-9D6F16BA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70" y="2655565"/>
            <a:ext cx="664863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you!!!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127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Music Genre Classification</vt:lpstr>
      <vt:lpstr>Outline</vt:lpstr>
      <vt:lpstr>Data</vt:lpstr>
      <vt:lpstr>Exploring data - Waveform and spectrogram for blues  </vt:lpstr>
      <vt:lpstr>Exploring data - Waveform and spectrogram for classical   </vt:lpstr>
      <vt:lpstr>Exploring data - Waveform and spectrogram for metal   </vt:lpstr>
      <vt:lpstr>PowerPoint Presentation</vt:lpstr>
      <vt:lpstr>Conclusions &amp; future work</vt:lpstr>
      <vt:lpstr>Thank you!!!  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John Palalia</dc:creator>
  <cp:lastModifiedBy>John Palalia</cp:lastModifiedBy>
  <cp:revision>1</cp:revision>
  <dcterms:created xsi:type="dcterms:W3CDTF">2020-08-05T01:11:28Z</dcterms:created>
  <dcterms:modified xsi:type="dcterms:W3CDTF">2020-08-05T01:12:25Z</dcterms:modified>
</cp:coreProperties>
</file>