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46CBD425-15C1-44D8-919B-E5A1D948D783}" type="datetimeFigureOut">
              <a:rPr lang="id-ID" smtClean="0"/>
              <a:t>13/06/2017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1B3B35F5-52C9-459B-BA9D-B959DC861C81}" type="slidenum">
              <a:rPr lang="id-ID" smtClean="0"/>
              <a:t>‹#›</a:t>
            </a:fld>
            <a:endParaRPr lang="id-ID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268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425-15C1-44D8-919B-E5A1D948D783}" type="datetimeFigureOut">
              <a:rPr lang="id-ID" smtClean="0"/>
              <a:t>13/06/2017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35F5-52C9-459B-BA9D-B959DC861C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554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46CBD425-15C1-44D8-919B-E5A1D948D783}" type="datetimeFigureOut">
              <a:rPr lang="id-ID" smtClean="0"/>
              <a:t>13/06/2017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1B3B35F5-52C9-459B-BA9D-B959DC861C81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90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425-15C1-44D8-919B-E5A1D948D783}" type="datetimeFigureOut">
              <a:rPr lang="id-ID" smtClean="0"/>
              <a:t>13/06/2017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35F5-52C9-459B-BA9D-B959DC861C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858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6CBD425-15C1-44D8-919B-E5A1D948D783}" type="datetimeFigureOut">
              <a:rPr lang="id-ID" smtClean="0"/>
              <a:t>13/06/2017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B3B35F5-52C9-459B-BA9D-B959DC861C81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493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425-15C1-44D8-919B-E5A1D948D783}" type="datetimeFigureOut">
              <a:rPr lang="id-ID" smtClean="0"/>
              <a:t>13/06/2017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35F5-52C9-459B-BA9D-B959DC861C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642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425-15C1-44D8-919B-E5A1D948D783}" type="datetimeFigureOut">
              <a:rPr lang="id-ID" smtClean="0"/>
              <a:t>13/06/2017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35F5-52C9-459B-BA9D-B959DC861C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700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425-15C1-44D8-919B-E5A1D948D783}" type="datetimeFigureOut">
              <a:rPr lang="id-ID" smtClean="0"/>
              <a:t>13/06/2017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35F5-52C9-459B-BA9D-B959DC861C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422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425-15C1-44D8-919B-E5A1D948D783}" type="datetimeFigureOut">
              <a:rPr lang="id-ID" smtClean="0"/>
              <a:t>13/06/2017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35F5-52C9-459B-BA9D-B959DC861C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48997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46CBD425-15C1-44D8-919B-E5A1D948D783}" type="datetimeFigureOut">
              <a:rPr lang="id-ID" smtClean="0"/>
              <a:t>13/06/2017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1B3B35F5-52C9-459B-BA9D-B959DC861C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75070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46CBD425-15C1-44D8-919B-E5A1D948D783}" type="datetimeFigureOut">
              <a:rPr lang="id-ID" smtClean="0"/>
              <a:t>13/06/2017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1B3B35F5-52C9-459B-BA9D-B959DC861C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418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6CBD425-15C1-44D8-919B-E5A1D948D783}" type="datetimeFigureOut">
              <a:rPr lang="id-ID" smtClean="0"/>
              <a:t>13/06/2017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1B3B35F5-52C9-459B-BA9D-B959DC861C81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85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5505" y="1635617"/>
            <a:ext cx="4901506" cy="1918952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>
                <a:latin typeface="Arial Black" panose="020B0A04020102020204" pitchFamily="34" charset="0"/>
              </a:rPr>
              <a:t>- PERANCANGAN –</a:t>
            </a:r>
            <a:br>
              <a:rPr lang="id-ID" dirty="0" smtClean="0">
                <a:latin typeface="Arial Black" panose="020B0A04020102020204" pitchFamily="34" charset="0"/>
              </a:rPr>
            </a:br>
            <a:r>
              <a:rPr lang="id-ID" dirty="0" smtClean="0">
                <a:latin typeface="Arial Black" panose="020B0A04020102020204" pitchFamily="34" charset="0"/>
              </a:rPr>
              <a:t>SISTEM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b="1" dirty="0" smtClean="0"/>
              <a:t>OLEH</a:t>
            </a:r>
          </a:p>
          <a:p>
            <a:r>
              <a:rPr lang="id-ID" b="1" dirty="0" smtClean="0"/>
              <a:t>FERA RINDIANTIKA</a:t>
            </a:r>
            <a:endParaRPr lang="id-ID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580327" y="1558343"/>
            <a:ext cx="3747752" cy="409548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Isosceles Triangle 4"/>
          <p:cNvSpPr/>
          <p:nvPr/>
        </p:nvSpPr>
        <p:spPr>
          <a:xfrm>
            <a:off x="2563018" y="2189408"/>
            <a:ext cx="3374265" cy="41597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678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127" y="484632"/>
            <a:ext cx="10291121" cy="545678"/>
          </a:xfrm>
        </p:spPr>
        <p:txBody>
          <a:bodyPr>
            <a:normAutofit fontScale="90000"/>
          </a:bodyPr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127" y="1030310"/>
            <a:ext cx="10291121" cy="5141890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4185634" y="1416674"/>
            <a:ext cx="2459865" cy="41212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4185634" y="1416674"/>
            <a:ext cx="2459865" cy="2704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4183486" y="5265317"/>
            <a:ext cx="2459865" cy="2704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4389461" y="1811884"/>
            <a:ext cx="20370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400" b="1" dirty="0" smtClean="0"/>
              <a:t>Hi </a:t>
            </a:r>
            <a:r>
              <a:rPr lang="id-ID" sz="1400" b="1" i="1" dirty="0" smtClean="0"/>
              <a:t>(Nama Driver) Please Entered Your Code Truck</a:t>
            </a:r>
            <a:endParaRPr lang="id-ID" sz="1400" b="1" i="1" dirty="0"/>
          </a:p>
        </p:txBody>
      </p:sp>
      <p:sp>
        <p:nvSpPr>
          <p:cNvPr id="10" name="Rectangle 9"/>
          <p:cNvSpPr/>
          <p:nvPr/>
        </p:nvSpPr>
        <p:spPr>
          <a:xfrm>
            <a:off x="4367234" y="2791600"/>
            <a:ext cx="2081550" cy="290623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i="1" dirty="0" smtClean="0">
                <a:solidFill>
                  <a:schemeClr val="tx1"/>
                </a:solidFill>
              </a:rPr>
              <a:t>CODE TRUCK</a:t>
            </a:r>
            <a:endParaRPr lang="id-ID" sz="1100" i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08824" y="4750895"/>
            <a:ext cx="699748" cy="176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solidFill>
                  <a:schemeClr val="tx1"/>
                </a:solidFill>
              </a:rPr>
              <a:t>Save</a:t>
            </a:r>
            <a:endParaRPr lang="id-ID" sz="11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4751" y="4760179"/>
            <a:ext cx="699748" cy="176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solidFill>
                  <a:schemeClr val="tx1"/>
                </a:solidFill>
              </a:rPr>
              <a:t>Back</a:t>
            </a:r>
            <a:endParaRPr lang="id-ID" sz="11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83486" y="5597176"/>
            <a:ext cx="25373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/>
              <a:t>Gambar 9</a:t>
            </a:r>
            <a:r>
              <a:rPr lang="id-ID" sz="1200" dirty="0" smtClean="0"/>
              <a:t> Tampilan Pengisian </a:t>
            </a:r>
            <a:r>
              <a:rPr lang="id-ID" sz="1200" i="1" dirty="0" smtClean="0"/>
              <a:t>code</a:t>
            </a:r>
            <a:r>
              <a:rPr lang="id-ID" sz="1200" dirty="0" smtClean="0"/>
              <a:t> kendaraan</a:t>
            </a:r>
            <a:endParaRPr lang="id-ID" sz="1200" dirty="0"/>
          </a:p>
        </p:txBody>
      </p:sp>
      <p:sp>
        <p:nvSpPr>
          <p:cNvPr id="15" name="Rectangle 14"/>
          <p:cNvSpPr/>
          <p:nvPr/>
        </p:nvSpPr>
        <p:spPr>
          <a:xfrm>
            <a:off x="7339203" y="2824185"/>
            <a:ext cx="1791918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d-ID" sz="1100" i="1" dirty="0" smtClean="0"/>
              <a:t>PENGISIAN CODE TRUCK</a:t>
            </a:r>
            <a:endParaRPr lang="id-ID" sz="1100" i="1" dirty="0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6298214" y="2968558"/>
            <a:ext cx="1048560" cy="6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504482" y="4689477"/>
            <a:ext cx="1791918" cy="6001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d-ID" sz="1100" i="1" dirty="0" smtClean="0"/>
              <a:t>MENYIMPAN DATA DAN KEMBALI KE TAMPILAN MENU UTAMA</a:t>
            </a:r>
            <a:endParaRPr lang="id-ID" sz="1100" i="1" dirty="0"/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6463493" y="4833850"/>
            <a:ext cx="1048560" cy="6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3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104706"/>
            <a:ext cx="8729251" cy="925604"/>
          </a:xfrm>
        </p:spPr>
        <p:txBody>
          <a:bodyPr/>
          <a:lstStyle/>
          <a:p>
            <a:r>
              <a:rPr lang="id-ID" dirty="0" smtClean="0"/>
              <a:t>Pengujian dengan Kotak </a:t>
            </a:r>
            <a:r>
              <a:rPr lang="id-ID" dirty="0"/>
              <a:t>H</a:t>
            </a:r>
            <a:r>
              <a:rPr lang="id-ID" dirty="0" smtClean="0"/>
              <a:t>itam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563796"/>
              </p:ext>
            </p:extLst>
          </p:nvPr>
        </p:nvGraphicFramePr>
        <p:xfrm>
          <a:off x="2892011" y="1189149"/>
          <a:ext cx="877094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735"/>
                <a:gridCol w="2192735"/>
                <a:gridCol w="2192735"/>
                <a:gridCol w="2192735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Nama</a:t>
                      </a:r>
                      <a:r>
                        <a:rPr lang="id-ID" baseline="0" dirty="0" smtClean="0"/>
                        <a:t> Pengujian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Bentuk Pengujian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Hasil yang diharapkan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Hasil Pengujian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Tampil halaman login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Membuka aplikasi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Menampilkan halaman</a:t>
                      </a:r>
                      <a:r>
                        <a:rPr lang="id-ID" baseline="0" dirty="0" smtClean="0"/>
                        <a:t> login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Berhasil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Berhasil masuk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Mengklik tombol</a:t>
                      </a:r>
                      <a:r>
                        <a:rPr lang="id-ID" baseline="0" dirty="0" smtClean="0"/>
                        <a:t> </a:t>
                      </a:r>
                      <a:r>
                        <a:rPr lang="id-ID" b="1" baseline="0" dirty="0" smtClean="0"/>
                        <a:t>masuk </a:t>
                      </a:r>
                      <a:r>
                        <a:rPr lang="id-ID" b="0" baseline="0" dirty="0" smtClean="0"/>
                        <a:t>setelah mengisi nama pengguna dan kata sandi dengan dengan benar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Menampilkan</a:t>
                      </a:r>
                      <a:r>
                        <a:rPr lang="id-ID" baseline="0" dirty="0" smtClean="0"/>
                        <a:t> halaman menu utama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Berhasil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Gagal masuk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Mengklik tombol </a:t>
                      </a:r>
                      <a:r>
                        <a:rPr lang="id-ID" b="1" dirty="0" smtClean="0"/>
                        <a:t>masuk </a:t>
                      </a:r>
                      <a:r>
                        <a:rPr lang="id-ID" b="0" dirty="0" smtClean="0"/>
                        <a:t>setelah</a:t>
                      </a:r>
                      <a:r>
                        <a:rPr lang="id-ID" b="0" baseline="0" dirty="0" smtClean="0"/>
                        <a:t> mengisi nama pengguna atau kata sandi salah atau sedang tidak terhubung jaringan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Menampilkan pesan kesalahan</a:t>
                      </a:r>
                      <a:r>
                        <a:rPr lang="id-ID" baseline="0" dirty="0" smtClean="0"/>
                        <a:t>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Berhasil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04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915" y="296729"/>
            <a:ext cx="10058400" cy="1158583"/>
          </a:xfrm>
        </p:spPr>
        <p:txBody>
          <a:bodyPr/>
          <a:lstStyle/>
          <a:p>
            <a:r>
              <a:rPr lang="id-ID" dirty="0" smtClean="0"/>
              <a:t>PERANCANGAN SISTEM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6699" y="2099256"/>
            <a:ext cx="6414580" cy="3915177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AutoNum type="alphaLcPeriod"/>
            </a:pPr>
            <a:r>
              <a:rPr lang="id-ID" b="1" dirty="0" smtClean="0"/>
              <a:t>Rencana Kebutuhan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AutoNum type="alphaLcPeriod"/>
            </a:pPr>
            <a:r>
              <a:rPr lang="id-ID" b="1" dirty="0" smtClean="0"/>
              <a:t>Rencana Sistem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AutoNum type="alphaLcPeriod"/>
            </a:pPr>
            <a:r>
              <a:rPr lang="id-ID" b="1" dirty="0" smtClean="0"/>
              <a:t>Rencana Desain </a:t>
            </a:r>
          </a:p>
          <a:p>
            <a:pPr marL="1005840" lvl="2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2000" b="1" dirty="0" smtClean="0"/>
              <a:t>Desain Proses Kerja</a:t>
            </a:r>
          </a:p>
          <a:p>
            <a:pPr marL="1005840" lvl="2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2000" b="1" dirty="0" smtClean="0"/>
              <a:t>Desain Penyebaran Sistem</a:t>
            </a:r>
            <a:endParaRPr lang="id-ID" sz="2000" b="1" dirty="0"/>
          </a:p>
          <a:p>
            <a:pPr marL="1005840" lvl="2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2000" b="1" dirty="0" smtClean="0"/>
              <a:t>Desain </a:t>
            </a:r>
            <a:r>
              <a:rPr lang="id-ID" sz="2000" b="1" i="1" dirty="0" smtClean="0"/>
              <a:t>Database</a:t>
            </a:r>
            <a:endParaRPr lang="id-ID" sz="2000" b="1" dirty="0" smtClean="0"/>
          </a:p>
          <a:p>
            <a:pPr marL="1005840" lvl="2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2000" b="1" dirty="0" smtClean="0"/>
              <a:t>Desain Tampilan</a:t>
            </a:r>
            <a:endParaRPr lang="id-ID" sz="2000" b="1" dirty="0"/>
          </a:p>
        </p:txBody>
      </p:sp>
    </p:spTree>
    <p:extLst>
      <p:ext uri="{BB962C8B-B14F-4D97-AF65-F5344CB8AC3E}">
        <p14:creationId xmlns:p14="http://schemas.microsoft.com/office/powerpoint/2010/main" val="323306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99469"/>
          </a:xfrm>
        </p:spPr>
        <p:txBody>
          <a:bodyPr/>
          <a:lstStyle/>
          <a:p>
            <a:r>
              <a:rPr lang="id-ID" dirty="0" smtClean="0"/>
              <a:t>Rencana kebutuhan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7" y="1442434"/>
            <a:ext cx="4223369" cy="541556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590333" y="3593204"/>
            <a:ext cx="784710" cy="489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519" y="643944"/>
            <a:ext cx="4217582" cy="62140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640" y="157326"/>
            <a:ext cx="4217582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4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997" y="112288"/>
            <a:ext cx="10058400" cy="867650"/>
          </a:xfrm>
        </p:spPr>
        <p:txBody>
          <a:bodyPr/>
          <a:lstStyle/>
          <a:p>
            <a:r>
              <a:rPr lang="id-ID" dirty="0" smtClean="0"/>
              <a:t>DESAIN PROSES KERJA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572" y="999855"/>
            <a:ext cx="10778716" cy="5663680"/>
          </a:xfrm>
        </p:spPr>
        <p:txBody>
          <a:bodyPr/>
          <a:lstStyle/>
          <a:p>
            <a:endParaRPr lang="id-ID" dirty="0" smtClean="0"/>
          </a:p>
          <a:p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22316" y="2137978"/>
            <a:ext cx="0" cy="2165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029914" y="2774631"/>
            <a:ext cx="0" cy="2381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Decision 8"/>
          <p:cNvSpPr/>
          <p:nvPr/>
        </p:nvSpPr>
        <p:spPr>
          <a:xfrm>
            <a:off x="2226639" y="2330569"/>
            <a:ext cx="1609090" cy="454222"/>
          </a:xfrm>
          <a:prstGeom prst="flowChartDecisio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id-ID" sz="1100" i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endParaRPr lang="id-ID" sz="11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2393009" y="2988898"/>
            <a:ext cx="1304290" cy="410036"/>
          </a:xfrm>
          <a:prstGeom prst="flowChartProcess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id-ID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Autentifikasi</a:t>
            </a:r>
            <a:endParaRPr lang="id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42550" y="3396609"/>
            <a:ext cx="0" cy="2165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Decision 12"/>
          <p:cNvSpPr/>
          <p:nvPr/>
        </p:nvSpPr>
        <p:spPr>
          <a:xfrm>
            <a:off x="2287616" y="3595203"/>
            <a:ext cx="1518147" cy="472984"/>
          </a:xfrm>
          <a:prstGeom prst="flowChartDecisio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id-ID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Masukan benar?</a:t>
            </a:r>
            <a:endParaRPr lang="id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42793" y="4057206"/>
            <a:ext cx="0" cy="2165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040645" y="4711886"/>
            <a:ext cx="0" cy="2165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526124" y="1117923"/>
            <a:ext cx="981075" cy="39878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d-ID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Mulai</a:t>
            </a:r>
            <a:endParaRPr lang="id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470284" y="5540191"/>
            <a:ext cx="1119844" cy="3553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d-ID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Selesai</a:t>
            </a:r>
            <a:endParaRPr lang="id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020168" y="1517646"/>
            <a:ext cx="0" cy="2165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22316" y="5306183"/>
            <a:ext cx="0" cy="2165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11193" y="3565049"/>
            <a:ext cx="5862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100" dirty="0" smtClean="0"/>
              <a:t>Tidak</a:t>
            </a:r>
            <a:endParaRPr lang="id-ID" sz="1100" dirty="0"/>
          </a:p>
        </p:txBody>
      </p:sp>
      <p:sp>
        <p:nvSpPr>
          <p:cNvPr id="27" name="Flowchart: Predefined Process 26"/>
          <p:cNvSpPr/>
          <p:nvPr/>
        </p:nvSpPr>
        <p:spPr>
          <a:xfrm>
            <a:off x="2557687" y="4924021"/>
            <a:ext cx="965915" cy="38560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solidFill>
                  <a:schemeClr val="tx1"/>
                </a:solidFill>
              </a:rPr>
              <a:t>Menu Utama</a:t>
            </a:r>
            <a:endParaRPr lang="id-ID" sz="1100" dirty="0">
              <a:solidFill>
                <a:schemeClr val="tx1"/>
              </a:solidFill>
            </a:endParaRPr>
          </a:p>
        </p:txBody>
      </p:sp>
      <p:sp>
        <p:nvSpPr>
          <p:cNvPr id="28" name="Flowchart: Data 27"/>
          <p:cNvSpPr/>
          <p:nvPr/>
        </p:nvSpPr>
        <p:spPr>
          <a:xfrm>
            <a:off x="1918952" y="1734181"/>
            <a:ext cx="2292439" cy="403797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00" dirty="0" smtClean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id-ID" sz="11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Masukkan </a:t>
            </a:r>
            <a:r>
              <a:rPr lang="id-ID" sz="1100" i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ID Card </a:t>
            </a:r>
            <a:r>
              <a:rPr lang="id-ID" sz="1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id-ID" sz="1100" i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Password</a:t>
            </a:r>
          </a:p>
          <a:p>
            <a:pPr algn="ctr"/>
            <a:endParaRPr lang="id-ID" sz="1100" dirty="0">
              <a:solidFill>
                <a:schemeClr val="tx1"/>
              </a:solidFill>
            </a:endParaRPr>
          </a:p>
        </p:txBody>
      </p:sp>
      <p:sp>
        <p:nvSpPr>
          <p:cNvPr id="29" name="Flowchart: Data 28"/>
          <p:cNvSpPr/>
          <p:nvPr/>
        </p:nvSpPr>
        <p:spPr>
          <a:xfrm>
            <a:off x="187412" y="3571708"/>
            <a:ext cx="1448205" cy="509358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00" dirty="0" smtClean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id-ID" sz="11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Pesan</a:t>
            </a:r>
          </a:p>
          <a:p>
            <a:pPr algn="ctr"/>
            <a:r>
              <a:rPr lang="id-ID" sz="11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Kesalahan </a:t>
            </a:r>
            <a:r>
              <a:rPr lang="id-ID" sz="1100" i="1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(Warning)</a:t>
            </a:r>
            <a:endParaRPr lang="id-ID" sz="1100" i="1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id-ID" sz="11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13" idx="1"/>
            <a:endCxn id="29" idx="5"/>
          </p:cNvCxnSpPr>
          <p:nvPr/>
        </p:nvCxnSpPr>
        <p:spPr>
          <a:xfrm flipH="1" flipV="1">
            <a:off x="1490797" y="3829017"/>
            <a:ext cx="796819" cy="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948188" y="1879544"/>
            <a:ext cx="33" cy="1679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69786" y="1878113"/>
            <a:ext cx="1217066" cy="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ata 39"/>
          <p:cNvSpPr/>
          <p:nvPr/>
        </p:nvSpPr>
        <p:spPr>
          <a:xfrm>
            <a:off x="2336035" y="4265019"/>
            <a:ext cx="1448205" cy="43514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00" dirty="0" smtClean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id-ID" sz="11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Pesan</a:t>
            </a:r>
          </a:p>
          <a:p>
            <a:pPr algn="ctr"/>
            <a:r>
              <a:rPr lang="id-ID" sz="11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Berhasil</a:t>
            </a:r>
            <a:endParaRPr lang="id-ID" sz="1100" i="1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id-ID" sz="11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643814" y="6156053"/>
            <a:ext cx="29354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/>
              <a:t>Gambar </a:t>
            </a:r>
            <a:r>
              <a:rPr lang="id-ID" sz="1200" dirty="0" smtClean="0"/>
              <a:t>1 Diagram </a:t>
            </a:r>
            <a:r>
              <a:rPr lang="id-ID" sz="1200" dirty="0"/>
              <a:t>Alir Menu Login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440253" y="4029676"/>
            <a:ext cx="5140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100" dirty="0" smtClean="0"/>
              <a:t>Ya</a:t>
            </a:r>
            <a:endParaRPr lang="id-ID" sz="1100" dirty="0"/>
          </a:p>
        </p:txBody>
      </p:sp>
      <p:cxnSp>
        <p:nvCxnSpPr>
          <p:cNvPr id="49" name="Straight Connector 48"/>
          <p:cNvCxnSpPr>
            <a:stCxn id="9" idx="1"/>
          </p:cNvCxnSpPr>
          <p:nvPr/>
        </p:nvCxnSpPr>
        <p:spPr>
          <a:xfrm flipH="1">
            <a:off x="969786" y="2557680"/>
            <a:ext cx="12568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93748" y="2299465"/>
            <a:ext cx="5862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100" dirty="0" smtClean="0"/>
              <a:t>Tidak</a:t>
            </a:r>
            <a:endParaRPr lang="id-ID" sz="1100" dirty="0"/>
          </a:p>
        </p:txBody>
      </p:sp>
      <p:sp>
        <p:nvSpPr>
          <p:cNvPr id="51" name="Oval 50"/>
          <p:cNvSpPr/>
          <p:nvPr/>
        </p:nvSpPr>
        <p:spPr>
          <a:xfrm>
            <a:off x="6044581" y="1058291"/>
            <a:ext cx="981075" cy="39878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d-ID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Mulai</a:t>
            </a:r>
            <a:endParaRPr lang="id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Flowchart: Data 51"/>
          <p:cNvSpPr/>
          <p:nvPr/>
        </p:nvSpPr>
        <p:spPr>
          <a:xfrm>
            <a:off x="5539411" y="2297073"/>
            <a:ext cx="2027583" cy="487718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00" dirty="0" smtClean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id-ID" sz="11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Tampilan Menu Utama</a:t>
            </a:r>
            <a:endParaRPr lang="id-ID" sz="1100" i="1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id-ID" sz="11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514268" y="1455489"/>
            <a:ext cx="0" cy="2165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Flowchart: Process 53"/>
          <p:cNvSpPr/>
          <p:nvPr/>
        </p:nvSpPr>
        <p:spPr>
          <a:xfrm>
            <a:off x="5844208" y="1683561"/>
            <a:ext cx="1371547" cy="410036"/>
          </a:xfrm>
          <a:prstGeom prst="flowChartProcess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id-ID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Menyiapkan Data</a:t>
            </a:r>
            <a:endParaRPr lang="id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6534148" y="2098219"/>
            <a:ext cx="0" cy="2165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974226" y="3012756"/>
            <a:ext cx="1119844" cy="3553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d-ID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Selesai</a:t>
            </a:r>
            <a:endParaRPr lang="id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526258" y="2778748"/>
            <a:ext cx="0" cy="2165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069502" y="3565250"/>
            <a:ext cx="29354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/>
              <a:t>Gambar 2</a:t>
            </a:r>
            <a:r>
              <a:rPr lang="id-ID" sz="1200" dirty="0" smtClean="0"/>
              <a:t> Diagram </a:t>
            </a:r>
            <a:r>
              <a:rPr lang="id-ID" sz="1200" dirty="0"/>
              <a:t>Alir Menu </a:t>
            </a:r>
            <a:r>
              <a:rPr lang="id-ID" sz="1200" dirty="0" smtClean="0"/>
              <a:t>Utama</a:t>
            </a:r>
            <a:endParaRPr lang="id-ID" sz="1200" dirty="0"/>
          </a:p>
        </p:txBody>
      </p:sp>
      <p:sp>
        <p:nvSpPr>
          <p:cNvPr id="59" name="Flowchart: Decision 58"/>
          <p:cNvSpPr/>
          <p:nvPr/>
        </p:nvSpPr>
        <p:spPr>
          <a:xfrm>
            <a:off x="8958011" y="2270937"/>
            <a:ext cx="1916777" cy="454222"/>
          </a:xfrm>
          <a:prstGeom prst="flowChartDecisio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id-ID" sz="1100" i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Pilihan APD Driver</a:t>
            </a:r>
            <a:endParaRPr lang="id-ID" sz="11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9410636" y="1058291"/>
            <a:ext cx="981075" cy="39878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d-ID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Mulai</a:t>
            </a:r>
            <a:endParaRPr lang="id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9904680" y="1458014"/>
            <a:ext cx="0" cy="2165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lowchart: Data 61"/>
          <p:cNvSpPr/>
          <p:nvPr/>
        </p:nvSpPr>
        <p:spPr>
          <a:xfrm>
            <a:off x="8803464" y="1674549"/>
            <a:ext cx="2292439" cy="403797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solidFill>
                  <a:schemeClr val="tx1"/>
                </a:solidFill>
              </a:rPr>
              <a:t>Tampilan Menu Utama</a:t>
            </a:r>
            <a:endParaRPr lang="id-ID" sz="1100" dirty="0" smtClean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9906831" y="2740953"/>
            <a:ext cx="0" cy="2165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906831" y="2078343"/>
            <a:ext cx="0" cy="2165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Flowchart: Predefined Process 66"/>
          <p:cNvSpPr/>
          <p:nvPr/>
        </p:nvSpPr>
        <p:spPr>
          <a:xfrm>
            <a:off x="9150653" y="2942821"/>
            <a:ext cx="1549980" cy="38560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solidFill>
                  <a:schemeClr val="tx1"/>
                </a:solidFill>
              </a:rPr>
              <a:t>Menu Rincian</a:t>
            </a:r>
            <a:endParaRPr lang="id-ID" sz="1100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9341548" y="3532486"/>
            <a:ext cx="1119844" cy="3553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d-ID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Selesai</a:t>
            </a:r>
            <a:endParaRPr lang="id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9893580" y="3338234"/>
            <a:ext cx="0" cy="2165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468686" y="4088712"/>
            <a:ext cx="27691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/>
              <a:t>Gambar </a:t>
            </a:r>
            <a:r>
              <a:rPr lang="id-ID" sz="1200" dirty="0" smtClean="0"/>
              <a:t>3 Diagram </a:t>
            </a:r>
            <a:r>
              <a:rPr lang="id-ID" sz="1200" dirty="0"/>
              <a:t>Alir Menu </a:t>
            </a:r>
            <a:r>
              <a:rPr lang="id-ID" sz="1200" dirty="0" smtClean="0"/>
              <a:t>Utama pilihan menu APD </a:t>
            </a:r>
            <a:r>
              <a:rPr lang="id-ID" sz="1200" i="1" dirty="0" smtClean="0"/>
              <a:t>driver</a:t>
            </a:r>
            <a:endParaRPr lang="id-ID" sz="1200" i="1" dirty="0"/>
          </a:p>
        </p:txBody>
      </p:sp>
      <p:cxnSp>
        <p:nvCxnSpPr>
          <p:cNvPr id="71" name="Elbow Connector 70"/>
          <p:cNvCxnSpPr/>
          <p:nvPr/>
        </p:nvCxnSpPr>
        <p:spPr>
          <a:xfrm rot="10800000" flipH="1">
            <a:off x="8968367" y="1734498"/>
            <a:ext cx="14605" cy="763307"/>
          </a:xfrm>
          <a:prstGeom prst="bentConnector3">
            <a:avLst>
              <a:gd name="adj1" fmla="val -43051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8406071" y="2223501"/>
            <a:ext cx="5862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100" dirty="0" smtClean="0"/>
              <a:t>Tidak</a:t>
            </a:r>
            <a:endParaRPr lang="id-ID" sz="1100" dirty="0"/>
          </a:p>
        </p:txBody>
      </p:sp>
    </p:spTree>
    <p:extLst>
      <p:ext uri="{BB962C8B-B14F-4D97-AF65-F5344CB8AC3E}">
        <p14:creationId xmlns:p14="http://schemas.microsoft.com/office/powerpoint/2010/main" val="385622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244238"/>
          </a:xfrm>
        </p:spPr>
        <p:txBody>
          <a:bodyPr>
            <a:normAutofit fontScale="90000"/>
          </a:bodyPr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783" y="1020417"/>
            <a:ext cx="11794434" cy="5552661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4" name="Flowchart: Decision 3"/>
          <p:cNvSpPr/>
          <p:nvPr/>
        </p:nvSpPr>
        <p:spPr>
          <a:xfrm>
            <a:off x="1537134" y="2500650"/>
            <a:ext cx="2163937" cy="775214"/>
          </a:xfrm>
          <a:prstGeom prst="flowChartDecisio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id-ID" sz="11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Pilih</a:t>
            </a:r>
            <a:r>
              <a:rPr lang="id-ID" sz="11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id-ID" sz="1100" i="1" dirty="0"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id-ID" sz="11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ombol </a:t>
            </a:r>
            <a:r>
              <a:rPr lang="id-ID" sz="1100" i="1" dirty="0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id-ID" sz="11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enu Cek Ada/Tidak</a:t>
            </a:r>
            <a:endParaRPr lang="id-ID" sz="11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095434" y="1296828"/>
            <a:ext cx="981075" cy="39878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d-ID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Mulai</a:t>
            </a:r>
            <a:endParaRPr lang="id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89478" y="1696551"/>
            <a:ext cx="0" cy="2165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Data 6"/>
          <p:cNvSpPr/>
          <p:nvPr/>
        </p:nvSpPr>
        <p:spPr>
          <a:xfrm>
            <a:off x="1488262" y="1913086"/>
            <a:ext cx="2292439" cy="403797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Pilihan Menu</a:t>
            </a:r>
            <a:r>
              <a:rPr lang="id-ID" sz="1100" i="1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1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APD </a:t>
            </a:r>
            <a:r>
              <a:rPr lang="id-ID" sz="1100" i="1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driver</a:t>
            </a:r>
            <a:r>
              <a:rPr lang="id-ID" sz="1100" dirty="0" smtClean="0">
                <a:solidFill>
                  <a:schemeClr val="tx1"/>
                </a:solidFill>
              </a:rPr>
              <a:t> </a:t>
            </a:r>
            <a:endParaRPr lang="id-ID" sz="11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04881" y="3271039"/>
            <a:ext cx="0" cy="2165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91629" y="2316880"/>
            <a:ext cx="0" cy="2165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148441" y="5385314"/>
            <a:ext cx="981075" cy="39878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d-ID" sz="11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Selesai</a:t>
            </a:r>
            <a:endParaRPr lang="id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02057" y="2596800"/>
            <a:ext cx="5862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100" dirty="0" smtClean="0"/>
              <a:t>Tidak</a:t>
            </a:r>
            <a:endParaRPr lang="id-ID" sz="1100" dirty="0"/>
          </a:p>
        </p:txBody>
      </p:sp>
      <p:sp>
        <p:nvSpPr>
          <p:cNvPr id="27" name="Rectangle 26"/>
          <p:cNvSpPr/>
          <p:nvPr/>
        </p:nvSpPr>
        <p:spPr>
          <a:xfrm>
            <a:off x="5524582" y="4779399"/>
            <a:ext cx="29354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/>
              <a:t>Gambar </a:t>
            </a:r>
            <a:r>
              <a:rPr lang="id-ID" sz="1200" dirty="0" smtClean="0"/>
              <a:t>5 Diagram Alir Menu Utama Pilihan Logout</a:t>
            </a:r>
            <a:endParaRPr lang="id-ID" sz="1200" dirty="0"/>
          </a:p>
        </p:txBody>
      </p:sp>
      <p:sp>
        <p:nvSpPr>
          <p:cNvPr id="32" name="Rectangle 31"/>
          <p:cNvSpPr/>
          <p:nvPr/>
        </p:nvSpPr>
        <p:spPr>
          <a:xfrm>
            <a:off x="1610419" y="3477259"/>
            <a:ext cx="1971384" cy="436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solidFill>
                  <a:schemeClr val="tx1"/>
                </a:solidFill>
              </a:rPr>
              <a:t>Simpan Data</a:t>
            </a:r>
            <a:endParaRPr lang="id-ID" sz="1100" dirty="0">
              <a:solidFill>
                <a:schemeClr val="tx1"/>
              </a:solidFill>
            </a:endParaRPr>
          </a:p>
        </p:txBody>
      </p:sp>
      <p:sp>
        <p:nvSpPr>
          <p:cNvPr id="35" name="Flowchart: Data 34"/>
          <p:cNvSpPr/>
          <p:nvPr/>
        </p:nvSpPr>
        <p:spPr>
          <a:xfrm>
            <a:off x="1448388" y="4142338"/>
            <a:ext cx="2292439" cy="403797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Pesan Berhasil</a:t>
            </a:r>
            <a:endParaRPr lang="id-ID" sz="11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598256" y="3927025"/>
            <a:ext cx="0" cy="2165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604881" y="4556506"/>
            <a:ext cx="0" cy="2165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4" idx="1"/>
            <a:endCxn id="7" idx="2"/>
          </p:cNvCxnSpPr>
          <p:nvPr/>
        </p:nvCxnSpPr>
        <p:spPr>
          <a:xfrm rot="10800000" flipH="1">
            <a:off x="1537134" y="2114985"/>
            <a:ext cx="180372" cy="773272"/>
          </a:xfrm>
          <a:prstGeom prst="bentConnector3">
            <a:avLst>
              <a:gd name="adj1" fmla="val -4330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/>
          <p:cNvSpPr/>
          <p:nvPr/>
        </p:nvSpPr>
        <p:spPr>
          <a:xfrm>
            <a:off x="6109253" y="2520528"/>
            <a:ext cx="1839146" cy="675772"/>
          </a:xfrm>
          <a:prstGeom prst="flowChartDecisio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id-ID" sz="11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Pilih </a:t>
            </a:r>
            <a:r>
              <a:rPr lang="id-ID" sz="11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Logout?</a:t>
            </a:r>
            <a:endParaRPr lang="id-ID" sz="11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6501786" y="1276950"/>
            <a:ext cx="981075" cy="39878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d-ID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Mulai</a:t>
            </a:r>
            <a:endParaRPr lang="id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995830" y="1676673"/>
            <a:ext cx="0" cy="2165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lowchart: Data 51"/>
          <p:cNvSpPr/>
          <p:nvPr/>
        </p:nvSpPr>
        <p:spPr>
          <a:xfrm>
            <a:off x="5894614" y="1893208"/>
            <a:ext cx="2292439" cy="403797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Tampilan Menu Utama</a:t>
            </a:r>
            <a:endParaRPr lang="id-ID" sz="11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037737" y="3198153"/>
            <a:ext cx="0" cy="2165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024487" y="2310256"/>
            <a:ext cx="0" cy="2165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lowchart: Predefined Process 54"/>
          <p:cNvSpPr/>
          <p:nvPr/>
        </p:nvSpPr>
        <p:spPr>
          <a:xfrm>
            <a:off x="1717506" y="4727523"/>
            <a:ext cx="1691965" cy="38560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solidFill>
                  <a:schemeClr val="tx1"/>
                </a:solidFill>
              </a:rPr>
              <a:t>Tampilan Menu Utaman</a:t>
            </a:r>
            <a:endParaRPr lang="id-ID" sz="11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624759" y="5146230"/>
            <a:ext cx="0" cy="2165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044364" y="3801130"/>
            <a:ext cx="0" cy="2165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Predefined Process 58"/>
          <p:cNvSpPr/>
          <p:nvPr/>
        </p:nvSpPr>
        <p:spPr>
          <a:xfrm>
            <a:off x="6211633" y="3401654"/>
            <a:ext cx="1691965" cy="38560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solidFill>
                  <a:schemeClr val="tx1"/>
                </a:solidFill>
              </a:rPr>
              <a:t>Menu </a:t>
            </a:r>
            <a:r>
              <a:rPr lang="id-ID" sz="1100" i="1" dirty="0" smtClean="0">
                <a:solidFill>
                  <a:schemeClr val="tx1"/>
                </a:solidFill>
              </a:rPr>
              <a:t>Login</a:t>
            </a:r>
            <a:endParaRPr lang="id-ID" sz="1100" i="1" dirty="0">
              <a:solidFill>
                <a:schemeClr val="tx1"/>
              </a:solidFill>
            </a:endParaRPr>
          </a:p>
        </p:txBody>
      </p:sp>
      <p:cxnSp>
        <p:nvCxnSpPr>
          <p:cNvPr id="60" name="Elbow Connector 59"/>
          <p:cNvCxnSpPr>
            <a:stCxn id="49" idx="1"/>
            <a:endCxn id="52" idx="2"/>
          </p:cNvCxnSpPr>
          <p:nvPr/>
        </p:nvCxnSpPr>
        <p:spPr>
          <a:xfrm rot="10800000" flipH="1">
            <a:off x="6109252" y="2095108"/>
            <a:ext cx="14605" cy="763307"/>
          </a:xfrm>
          <a:prstGeom prst="bentConnector3">
            <a:avLst>
              <a:gd name="adj1" fmla="val -43051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7652" y="2591270"/>
            <a:ext cx="5862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100" dirty="0" smtClean="0"/>
              <a:t>Tidak</a:t>
            </a:r>
            <a:endParaRPr lang="id-ID" sz="1100" dirty="0"/>
          </a:p>
        </p:txBody>
      </p:sp>
      <p:sp>
        <p:nvSpPr>
          <p:cNvPr id="67" name="Rectangle 66"/>
          <p:cNvSpPr/>
          <p:nvPr/>
        </p:nvSpPr>
        <p:spPr>
          <a:xfrm>
            <a:off x="7389506" y="3153078"/>
            <a:ext cx="5140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100" dirty="0" smtClean="0"/>
              <a:t>Ya</a:t>
            </a:r>
            <a:endParaRPr lang="id-ID" sz="1100" dirty="0"/>
          </a:p>
        </p:txBody>
      </p:sp>
      <p:sp>
        <p:nvSpPr>
          <p:cNvPr id="68" name="Oval 67"/>
          <p:cNvSpPr/>
          <p:nvPr/>
        </p:nvSpPr>
        <p:spPr>
          <a:xfrm>
            <a:off x="6587967" y="4017188"/>
            <a:ext cx="981075" cy="39878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d-ID" sz="11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Selesai</a:t>
            </a:r>
            <a:endParaRPr lang="id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319140" y="6121415"/>
            <a:ext cx="29354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/>
              <a:t>Gambar 4</a:t>
            </a:r>
            <a:r>
              <a:rPr lang="id-ID" sz="1200" dirty="0" smtClean="0"/>
              <a:t> Diagram </a:t>
            </a:r>
            <a:r>
              <a:rPr lang="id-ID" sz="1200" dirty="0"/>
              <a:t>Alir Menu </a:t>
            </a:r>
            <a:r>
              <a:rPr lang="id-ID" sz="1200" dirty="0" smtClean="0"/>
              <a:t>Utama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104682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77498"/>
          </a:xfrm>
        </p:spPr>
        <p:txBody>
          <a:bodyPr>
            <a:normAutofit/>
          </a:bodyPr>
          <a:lstStyle/>
          <a:p>
            <a:r>
              <a:rPr lang="id-ID" dirty="0" smtClean="0"/>
              <a:t>Desain penyebaran sistem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96980"/>
            <a:ext cx="10058400" cy="4575220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.</a:t>
            </a:r>
            <a:endParaRPr lang="id-ID" dirty="0"/>
          </a:p>
        </p:txBody>
      </p:sp>
      <p:sp>
        <p:nvSpPr>
          <p:cNvPr id="4" name="Cube 3"/>
          <p:cNvSpPr/>
          <p:nvPr/>
        </p:nvSpPr>
        <p:spPr>
          <a:xfrm>
            <a:off x="2356834" y="3811444"/>
            <a:ext cx="914400" cy="1275008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2356834" y="4026353"/>
            <a:ext cx="66970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100" dirty="0" smtClean="0"/>
              <a:t>Admin</a:t>
            </a:r>
            <a:endParaRPr lang="id-ID" sz="1100" dirty="0"/>
          </a:p>
        </p:txBody>
      </p:sp>
      <p:sp>
        <p:nvSpPr>
          <p:cNvPr id="8" name="Rectangle 7"/>
          <p:cNvSpPr/>
          <p:nvPr/>
        </p:nvSpPr>
        <p:spPr>
          <a:xfrm>
            <a:off x="2408349" y="4448948"/>
            <a:ext cx="579549" cy="347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solidFill>
                  <a:schemeClr val="tx1"/>
                </a:solidFill>
              </a:rPr>
              <a:t>Web</a:t>
            </a:r>
            <a:endParaRPr lang="id-ID" sz="1100" dirty="0">
              <a:solidFill>
                <a:schemeClr val="tx1"/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7119870" y="1571226"/>
            <a:ext cx="1444580" cy="1824067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7184263" y="2218415"/>
            <a:ext cx="749120" cy="2919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50" dirty="0" smtClean="0">
                <a:solidFill>
                  <a:schemeClr val="tx1"/>
                </a:solidFill>
              </a:rPr>
              <a:t>Aplikasi Mobile</a:t>
            </a:r>
            <a:endParaRPr lang="id-ID" sz="1050" dirty="0">
              <a:solidFill>
                <a:schemeClr val="tx1"/>
              </a:solidFill>
            </a:endParaRPr>
          </a:p>
        </p:txBody>
      </p:sp>
      <p:sp>
        <p:nvSpPr>
          <p:cNvPr id="12" name="Cube 11"/>
          <p:cNvSpPr/>
          <p:nvPr/>
        </p:nvSpPr>
        <p:spPr>
          <a:xfrm>
            <a:off x="7119868" y="3800273"/>
            <a:ext cx="914400" cy="1275008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7145627" y="4449954"/>
            <a:ext cx="631064" cy="347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i="1" dirty="0" smtClean="0">
                <a:solidFill>
                  <a:schemeClr val="tx1"/>
                </a:solidFill>
              </a:rPr>
              <a:t>Database server</a:t>
            </a:r>
            <a:endParaRPr lang="id-ID" sz="800" i="1" dirty="0">
              <a:solidFill>
                <a:schemeClr val="tx1"/>
              </a:solidFill>
            </a:endParaRPr>
          </a:p>
        </p:txBody>
      </p:sp>
      <p:sp>
        <p:nvSpPr>
          <p:cNvPr id="14" name="Cube 13"/>
          <p:cNvSpPr/>
          <p:nvPr/>
        </p:nvSpPr>
        <p:spPr>
          <a:xfrm>
            <a:off x="4816700" y="2215170"/>
            <a:ext cx="746974" cy="107709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Cube 15"/>
          <p:cNvSpPr/>
          <p:nvPr/>
        </p:nvSpPr>
        <p:spPr>
          <a:xfrm>
            <a:off x="4801673" y="3977427"/>
            <a:ext cx="746974" cy="107709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7184263" y="2552237"/>
            <a:ext cx="955184" cy="8220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solidFill>
                  <a:schemeClr val="tx1"/>
                </a:solidFill>
              </a:rPr>
              <a:t>Digunakan oleh </a:t>
            </a:r>
            <a:r>
              <a:rPr lang="id-ID" sz="1100" i="1" dirty="0" smtClean="0">
                <a:solidFill>
                  <a:schemeClr val="tx1"/>
                </a:solidFill>
              </a:rPr>
              <a:t>driver </a:t>
            </a:r>
            <a:endParaRPr lang="id-ID" sz="1100" i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5780" y="1898149"/>
            <a:ext cx="9551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100" dirty="0" smtClean="0"/>
              <a:t>Pengguna</a:t>
            </a:r>
            <a:endParaRPr lang="id-ID" sz="11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928654" y="4607495"/>
            <a:ext cx="1870014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535768" y="4592468"/>
            <a:ext cx="1700013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559378" y="2400915"/>
            <a:ext cx="1700013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760886" y="2475549"/>
            <a:ext cx="635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900" i="1" dirty="0" smtClean="0"/>
              <a:t>Web Service</a:t>
            </a:r>
            <a:endParaRPr lang="id-ID" sz="900" i="1" dirty="0"/>
          </a:p>
        </p:txBody>
      </p:sp>
      <p:sp>
        <p:nvSpPr>
          <p:cNvPr id="27" name="Rectangle 26"/>
          <p:cNvSpPr/>
          <p:nvPr/>
        </p:nvSpPr>
        <p:spPr>
          <a:xfrm>
            <a:off x="4732980" y="4327960"/>
            <a:ext cx="635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900" i="1" dirty="0" smtClean="0"/>
              <a:t>Web Server</a:t>
            </a:r>
            <a:endParaRPr lang="id-ID" sz="900" i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130064" y="3290829"/>
            <a:ext cx="45" cy="687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773960" y="5613565"/>
            <a:ext cx="34103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/>
              <a:t>Gambar </a:t>
            </a:r>
            <a:r>
              <a:rPr lang="id-ID" sz="1400" dirty="0" smtClean="0"/>
              <a:t>6 Deployment Diagram System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07348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DESAIN TAMPILAN APLIKASI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8000" dirty="0" smtClean="0"/>
              <a:t>STEAPPS</a:t>
            </a:r>
            <a:endParaRPr lang="id-ID" sz="8000" dirty="0"/>
          </a:p>
        </p:txBody>
      </p:sp>
    </p:spTree>
    <p:extLst>
      <p:ext uri="{BB962C8B-B14F-4D97-AF65-F5344CB8AC3E}">
        <p14:creationId xmlns:p14="http://schemas.microsoft.com/office/powerpoint/2010/main" val="270791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51987"/>
          </a:xfrm>
        </p:spPr>
        <p:txBody>
          <a:bodyPr/>
          <a:lstStyle/>
          <a:p>
            <a:pPr algn="ctr"/>
            <a:r>
              <a:rPr lang="id-ID" dirty="0" smtClean="0"/>
              <a:t>Menu login</a:t>
            </a:r>
            <a:endParaRPr lang="id-ID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4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endParaRPr lang="id-ID" sz="1100" i="1" dirty="0"/>
          </a:p>
        </p:txBody>
      </p:sp>
      <p:sp>
        <p:nvSpPr>
          <p:cNvPr id="4" name="Rectangle 3"/>
          <p:cNvSpPr/>
          <p:nvPr/>
        </p:nvSpPr>
        <p:spPr>
          <a:xfrm>
            <a:off x="1880314" y="1738648"/>
            <a:ext cx="2459865" cy="41212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1880314" y="1738648"/>
            <a:ext cx="2459865" cy="2704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878166" y="5587291"/>
            <a:ext cx="2459865" cy="2704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2125013" y="2279561"/>
            <a:ext cx="1957589" cy="97879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solidFill>
                  <a:schemeClr val="tx1"/>
                </a:solidFill>
              </a:rPr>
              <a:t>Logo aplikasi STEApps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79689" y="3606086"/>
            <a:ext cx="1302913" cy="261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i="1" dirty="0" smtClean="0">
                <a:solidFill>
                  <a:schemeClr val="tx1"/>
                </a:solidFill>
              </a:rPr>
              <a:t>ID Card Driver</a:t>
            </a:r>
            <a:endParaRPr lang="id-ID" sz="1100" i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79690" y="4069724"/>
            <a:ext cx="1277156" cy="257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i="1" dirty="0" smtClean="0">
                <a:solidFill>
                  <a:schemeClr val="tx1"/>
                </a:solidFill>
              </a:rPr>
              <a:t>Password</a:t>
            </a:r>
            <a:endParaRPr lang="id-ID" sz="1100" i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2846" y="3606085"/>
            <a:ext cx="8189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100" i="1" dirty="0" smtClean="0"/>
              <a:t>ID Card</a:t>
            </a:r>
            <a:endParaRPr lang="id-ID" sz="1100" i="1" dirty="0"/>
          </a:p>
        </p:txBody>
      </p:sp>
      <p:sp>
        <p:nvSpPr>
          <p:cNvPr id="11" name="Rectangle 10"/>
          <p:cNvSpPr/>
          <p:nvPr/>
        </p:nvSpPr>
        <p:spPr>
          <a:xfrm>
            <a:off x="1880314" y="1738648"/>
            <a:ext cx="2459865" cy="41212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1880314" y="1738648"/>
            <a:ext cx="2459865" cy="2704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1878166" y="5587291"/>
            <a:ext cx="2459865" cy="2704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2125013" y="2279561"/>
            <a:ext cx="1957589" cy="97879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solidFill>
                  <a:schemeClr val="tx1"/>
                </a:solidFill>
              </a:rPr>
              <a:t>Logo aplikasi STEApps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79689" y="3606086"/>
            <a:ext cx="1302913" cy="261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i="1" dirty="0" smtClean="0">
                <a:solidFill>
                  <a:schemeClr val="tx1"/>
                </a:solidFill>
              </a:rPr>
              <a:t>ID Card Driver</a:t>
            </a:r>
            <a:endParaRPr lang="id-ID" sz="1100" i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79690" y="4069724"/>
            <a:ext cx="1277156" cy="257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i="1" dirty="0" smtClean="0">
                <a:solidFill>
                  <a:schemeClr val="tx1"/>
                </a:solidFill>
              </a:rPr>
              <a:t>Password</a:t>
            </a:r>
            <a:endParaRPr lang="id-ID" sz="1100" i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00023" y="4945489"/>
            <a:ext cx="699748" cy="176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solidFill>
                  <a:schemeClr val="tx1"/>
                </a:solidFill>
              </a:rPr>
              <a:t>Login</a:t>
            </a:r>
            <a:endParaRPr lang="id-ID" sz="11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87264" y="4956220"/>
            <a:ext cx="761998" cy="165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solidFill>
                  <a:schemeClr val="tx1"/>
                </a:solidFill>
              </a:rPr>
              <a:t>Register</a:t>
            </a:r>
            <a:endParaRPr lang="id-ID" sz="11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60698" y="4067578"/>
            <a:ext cx="8189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100" i="1" dirty="0" smtClean="0"/>
              <a:t>Password</a:t>
            </a:r>
            <a:endParaRPr lang="id-ID" sz="1100" i="1" dirty="0"/>
          </a:p>
        </p:txBody>
      </p:sp>
      <p:sp>
        <p:nvSpPr>
          <p:cNvPr id="22" name="Rectangle 21"/>
          <p:cNvSpPr/>
          <p:nvPr/>
        </p:nvSpPr>
        <p:spPr>
          <a:xfrm>
            <a:off x="1984308" y="3601794"/>
            <a:ext cx="8189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100" i="1" dirty="0" smtClean="0"/>
              <a:t>ID Card</a:t>
            </a:r>
            <a:endParaRPr lang="id-ID" sz="1100" i="1" dirty="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3655585" y="2705136"/>
            <a:ext cx="1364891" cy="2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852112" y="2583288"/>
            <a:ext cx="2034864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d-ID" sz="1100" i="1" dirty="0" smtClean="0"/>
              <a:t>LOGO APLIKASI </a:t>
            </a:r>
            <a:endParaRPr lang="id-ID" sz="1100" i="1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666316" y="3733302"/>
            <a:ext cx="1364891" cy="2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004512" y="3598575"/>
            <a:ext cx="2034864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d-ID" sz="1100" i="1" dirty="0" smtClean="0"/>
              <a:t>ID PENGGUNA </a:t>
            </a:r>
            <a:endParaRPr lang="id-ID" sz="1100" i="1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3780079" y="4181919"/>
            <a:ext cx="1364891" cy="2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18275" y="4047192"/>
            <a:ext cx="2034864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d-ID" sz="1100" i="1" dirty="0" smtClean="0"/>
              <a:t>PASSWORD PENGGUNA </a:t>
            </a:r>
            <a:endParaRPr lang="id-ID" sz="1100" i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3973264" y="5031921"/>
            <a:ext cx="1364891" cy="2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311460" y="4897194"/>
            <a:ext cx="2034864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d-ID" sz="1100" i="1" dirty="0" smtClean="0"/>
              <a:t>TOMBOL  MASUK </a:t>
            </a:r>
            <a:endParaRPr lang="id-ID" sz="1100" i="1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529358" y="5121673"/>
            <a:ext cx="3323" cy="98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342618" y="6105658"/>
            <a:ext cx="2396544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d-ID" sz="1100" i="1" dirty="0" smtClean="0"/>
              <a:t>TOMBOL  PENDAFTARAN APLIKASI </a:t>
            </a:r>
            <a:endParaRPr lang="id-ID" sz="1100" i="1" dirty="0"/>
          </a:p>
        </p:txBody>
      </p:sp>
    </p:spTree>
    <p:extLst>
      <p:ext uri="{BB962C8B-B14F-4D97-AF65-F5344CB8AC3E}">
        <p14:creationId xmlns:p14="http://schemas.microsoft.com/office/powerpoint/2010/main" val="173311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62" y="484632"/>
            <a:ext cx="10922186" cy="1099469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Desain tampilan MENU UTAMA DAN SUB MENU</a:t>
            </a:r>
            <a:endParaRPr lang="id-ID" dirty="0"/>
          </a:p>
        </p:txBody>
      </p:sp>
      <p:sp>
        <p:nvSpPr>
          <p:cNvPr id="14" name="Rectangle 13"/>
          <p:cNvSpPr/>
          <p:nvPr/>
        </p:nvSpPr>
        <p:spPr>
          <a:xfrm>
            <a:off x="783461" y="1584102"/>
            <a:ext cx="3142447" cy="4273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796341" y="1581952"/>
            <a:ext cx="3127419" cy="2590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781313" y="5550497"/>
            <a:ext cx="3142447" cy="3051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1062152" y="6094444"/>
            <a:ext cx="25373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/>
              <a:t>Gambar </a:t>
            </a:r>
            <a:r>
              <a:rPr lang="id-ID" sz="1200" dirty="0" smtClean="0"/>
              <a:t>8 Tampilan Menu Utama</a:t>
            </a:r>
            <a:endParaRPr lang="id-ID" sz="1200" dirty="0"/>
          </a:p>
        </p:txBody>
      </p:sp>
      <p:sp>
        <p:nvSpPr>
          <p:cNvPr id="22" name="Rectangle 21"/>
          <p:cNvSpPr/>
          <p:nvPr/>
        </p:nvSpPr>
        <p:spPr>
          <a:xfrm>
            <a:off x="1284663" y="2583288"/>
            <a:ext cx="20348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100" i="1" dirty="0" smtClean="0"/>
              <a:t>WELCOME </a:t>
            </a:r>
            <a:endParaRPr lang="id-ID" sz="1100" i="1" dirty="0"/>
          </a:p>
        </p:txBody>
      </p:sp>
      <p:sp>
        <p:nvSpPr>
          <p:cNvPr id="23" name="Rectangle 22"/>
          <p:cNvSpPr/>
          <p:nvPr/>
        </p:nvSpPr>
        <p:spPr>
          <a:xfrm>
            <a:off x="1352011" y="1923202"/>
            <a:ext cx="1957589" cy="5770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solidFill>
                  <a:schemeClr val="tx1"/>
                </a:solidFill>
              </a:rPr>
              <a:t>Logo aplikasi STEApps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69014" y="3749095"/>
            <a:ext cx="2081550" cy="290623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i="1" dirty="0" smtClean="0">
                <a:solidFill>
                  <a:schemeClr val="tx1"/>
                </a:solidFill>
              </a:rPr>
              <a:t>APD DRIVER</a:t>
            </a:r>
            <a:endParaRPr lang="id-ID" sz="1100" i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86182" y="4163066"/>
            <a:ext cx="2064382" cy="28796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i="1" dirty="0" smtClean="0">
                <a:solidFill>
                  <a:schemeClr val="tx1"/>
                </a:solidFill>
              </a:rPr>
              <a:t>KELENGKAPAN KENDARAAN</a:t>
            </a:r>
            <a:endParaRPr lang="id-ID" sz="1100" i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73765" y="4548611"/>
            <a:ext cx="2063926" cy="276511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i="1" dirty="0" smtClean="0">
                <a:solidFill>
                  <a:schemeClr val="tx1"/>
                </a:solidFill>
              </a:rPr>
              <a:t>PLACARD</a:t>
            </a:r>
            <a:endParaRPr lang="id-ID" sz="1100" i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273765" y="4894669"/>
            <a:ext cx="2063926" cy="278356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i="1" dirty="0" smtClean="0">
                <a:solidFill>
                  <a:schemeClr val="tx1"/>
                </a:solidFill>
              </a:rPr>
              <a:t>SURAT DAN MASA BERLAKU</a:t>
            </a:r>
            <a:endParaRPr lang="id-ID" sz="1100" i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84522" y="1747243"/>
            <a:ext cx="2459865" cy="41212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 31"/>
          <p:cNvSpPr/>
          <p:nvPr/>
        </p:nvSpPr>
        <p:spPr>
          <a:xfrm>
            <a:off x="8184522" y="1747243"/>
            <a:ext cx="2459865" cy="2704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8182374" y="5595886"/>
            <a:ext cx="2459865" cy="2704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Rectangle 36"/>
          <p:cNvSpPr/>
          <p:nvPr/>
        </p:nvSpPr>
        <p:spPr>
          <a:xfrm>
            <a:off x="8242391" y="2156099"/>
            <a:ext cx="22925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100" dirty="0" smtClean="0"/>
              <a:t>KELENGKAPAN APD </a:t>
            </a:r>
            <a:r>
              <a:rPr lang="id-ID" sz="1100" i="1" dirty="0" smtClean="0"/>
              <a:t>DRIVER</a:t>
            </a:r>
            <a:endParaRPr lang="id-ID" sz="1100" i="1" dirty="0"/>
          </a:p>
        </p:txBody>
      </p:sp>
      <p:sp>
        <p:nvSpPr>
          <p:cNvPr id="38" name="Rectangle 37"/>
          <p:cNvSpPr/>
          <p:nvPr/>
        </p:nvSpPr>
        <p:spPr>
          <a:xfrm>
            <a:off x="10097039" y="2623000"/>
            <a:ext cx="467027" cy="263757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i="1" dirty="0" smtClean="0">
                <a:solidFill>
                  <a:schemeClr val="tx1"/>
                </a:solidFill>
              </a:rPr>
              <a:t>Tidak</a:t>
            </a:r>
            <a:endParaRPr lang="id-ID" sz="800" i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271356" y="2625147"/>
            <a:ext cx="8189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000" dirty="0" smtClean="0"/>
              <a:t>HELM</a:t>
            </a:r>
            <a:endParaRPr lang="id-ID" sz="1000" dirty="0"/>
          </a:p>
        </p:txBody>
      </p:sp>
      <p:sp>
        <p:nvSpPr>
          <p:cNvPr id="42" name="Rectangle 41"/>
          <p:cNvSpPr/>
          <p:nvPr/>
        </p:nvSpPr>
        <p:spPr>
          <a:xfrm>
            <a:off x="9600298" y="2623000"/>
            <a:ext cx="428059" cy="263757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>
                <a:solidFill>
                  <a:schemeClr val="tx1"/>
                </a:solidFill>
              </a:rPr>
              <a:t>Ada</a:t>
            </a:r>
            <a:endParaRPr lang="id-ID" sz="8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107770" y="2981464"/>
            <a:ext cx="467027" cy="263757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i="1" dirty="0" smtClean="0">
                <a:solidFill>
                  <a:schemeClr val="tx1"/>
                </a:solidFill>
              </a:rPr>
              <a:t>Tidak</a:t>
            </a:r>
            <a:endParaRPr lang="id-ID" sz="800" i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269208" y="2983611"/>
            <a:ext cx="12593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000" dirty="0" smtClean="0"/>
              <a:t>SAFETY SHOES</a:t>
            </a:r>
            <a:endParaRPr lang="id-ID" sz="1000" dirty="0"/>
          </a:p>
        </p:txBody>
      </p:sp>
      <p:sp>
        <p:nvSpPr>
          <p:cNvPr id="45" name="Rectangle 44"/>
          <p:cNvSpPr/>
          <p:nvPr/>
        </p:nvSpPr>
        <p:spPr>
          <a:xfrm>
            <a:off x="9611029" y="2981464"/>
            <a:ext cx="428059" cy="263757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>
                <a:solidFill>
                  <a:schemeClr val="tx1"/>
                </a:solidFill>
              </a:rPr>
              <a:t>Ada</a:t>
            </a:r>
            <a:endParaRPr lang="id-ID" sz="8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107770" y="3329192"/>
            <a:ext cx="467027" cy="263757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i="1" dirty="0" smtClean="0">
                <a:solidFill>
                  <a:schemeClr val="tx1"/>
                </a:solidFill>
              </a:rPr>
              <a:t>Tidak</a:t>
            </a:r>
            <a:endParaRPr lang="id-ID" sz="800" i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56329" y="3331339"/>
            <a:ext cx="12464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000" dirty="0" smtClean="0"/>
              <a:t>SAFETY GLASSES</a:t>
            </a:r>
            <a:endParaRPr lang="id-ID" sz="1000" dirty="0"/>
          </a:p>
        </p:txBody>
      </p:sp>
      <p:sp>
        <p:nvSpPr>
          <p:cNvPr id="51" name="Rectangle 50"/>
          <p:cNvSpPr/>
          <p:nvPr/>
        </p:nvSpPr>
        <p:spPr>
          <a:xfrm>
            <a:off x="9611029" y="3329192"/>
            <a:ext cx="428059" cy="263757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>
                <a:solidFill>
                  <a:schemeClr val="tx1"/>
                </a:solidFill>
              </a:rPr>
              <a:t>Ada</a:t>
            </a:r>
            <a:endParaRPr lang="id-ID" sz="8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812016" y="5212387"/>
            <a:ext cx="699748" cy="176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solidFill>
                  <a:schemeClr val="tx1"/>
                </a:solidFill>
              </a:rPr>
              <a:t>Save</a:t>
            </a:r>
            <a:endParaRPr lang="id-ID" sz="11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357943" y="5221671"/>
            <a:ext cx="699748" cy="176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solidFill>
                  <a:schemeClr val="tx1"/>
                </a:solidFill>
              </a:rPr>
              <a:t>Back</a:t>
            </a:r>
            <a:endParaRPr lang="id-ID" sz="11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081326" y="5974514"/>
            <a:ext cx="28914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 smtClean="0"/>
              <a:t>Gambar 8 Tampilan Menu APD </a:t>
            </a:r>
            <a:r>
              <a:rPr lang="id-ID" sz="1200" i="1" dirty="0" smtClean="0"/>
              <a:t>Driver</a:t>
            </a:r>
            <a:endParaRPr lang="id-ID" sz="1200" i="1" dirty="0"/>
          </a:p>
        </p:txBody>
      </p:sp>
      <p:sp>
        <p:nvSpPr>
          <p:cNvPr id="59" name="Rectangle 58"/>
          <p:cNvSpPr/>
          <p:nvPr/>
        </p:nvSpPr>
        <p:spPr>
          <a:xfrm>
            <a:off x="2709782" y="2988119"/>
            <a:ext cx="914400" cy="2417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chemeClr val="tx1"/>
                </a:solidFill>
              </a:rPr>
              <a:t>IDENTITY</a:t>
            </a:r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093884" y="2748571"/>
            <a:ext cx="20348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100" i="1" dirty="0" smtClean="0"/>
              <a:t>AGUS,</a:t>
            </a:r>
            <a:endParaRPr lang="id-ID" sz="1100" i="1" dirty="0"/>
          </a:p>
        </p:txBody>
      </p:sp>
      <p:sp>
        <p:nvSpPr>
          <p:cNvPr id="61" name="Rectangle 60"/>
          <p:cNvSpPr/>
          <p:nvPr/>
        </p:nvSpPr>
        <p:spPr>
          <a:xfrm>
            <a:off x="2707634" y="3295067"/>
            <a:ext cx="914400" cy="2417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chemeClr val="tx1"/>
                </a:solidFill>
              </a:rPr>
              <a:t>LOGOUT</a:t>
            </a:r>
            <a:endParaRPr lang="id-ID" sz="1000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H="1" flipV="1">
            <a:off x="3059801" y="2123639"/>
            <a:ext cx="1048560" cy="6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121771" y="2005367"/>
            <a:ext cx="2034864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d-ID" sz="1100" i="1" dirty="0" smtClean="0"/>
              <a:t>LOGO APLIKASI </a:t>
            </a:r>
            <a:endParaRPr lang="id-ID" sz="1100" i="1" dirty="0"/>
          </a:p>
        </p:txBody>
      </p:sp>
      <p:cxnSp>
        <p:nvCxnSpPr>
          <p:cNvPr id="69" name="Straight Connector 68"/>
          <p:cNvCxnSpPr/>
          <p:nvPr/>
        </p:nvCxnSpPr>
        <p:spPr>
          <a:xfrm flipH="1" flipV="1">
            <a:off x="3608675" y="3369955"/>
            <a:ext cx="1048560" cy="6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4430474" y="4413529"/>
            <a:ext cx="188593" cy="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647516" y="2940096"/>
            <a:ext cx="2034864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d-ID" sz="1100" i="1" dirty="0" smtClean="0"/>
              <a:t>IDENTITAS PENGGUNA</a:t>
            </a:r>
            <a:endParaRPr lang="id-ID" sz="1100" i="1" dirty="0"/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4440483" y="3861199"/>
            <a:ext cx="175" cy="1586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3297436" y="5448026"/>
            <a:ext cx="1153416" cy="6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623965" y="4287699"/>
            <a:ext cx="2034864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d-ID" sz="1100" i="1" dirty="0" smtClean="0"/>
              <a:t>MENU UTAMA </a:t>
            </a:r>
            <a:endParaRPr lang="id-ID" sz="1100" i="1" dirty="0"/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3386331" y="3851124"/>
            <a:ext cx="1048560" cy="6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4657235" y="3282170"/>
            <a:ext cx="2034864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d-ID" sz="1100" i="1" dirty="0" smtClean="0"/>
              <a:t>TOMBOL KELUAR UNTUK PENGGUNA </a:t>
            </a:r>
            <a:endParaRPr lang="id-ID" sz="1100" i="1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3606527" y="3084469"/>
            <a:ext cx="1048560" cy="6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3379628" y="2739680"/>
            <a:ext cx="1048560" cy="6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4441598" y="2621408"/>
            <a:ext cx="2034864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d-ID" sz="1100" i="1" dirty="0" smtClean="0"/>
              <a:t>PENGGUNA APLIKASI </a:t>
            </a:r>
            <a:endParaRPr lang="id-ID" sz="1100" i="1" dirty="0"/>
          </a:p>
        </p:txBody>
      </p:sp>
      <p:cxnSp>
        <p:nvCxnSpPr>
          <p:cNvPr id="90" name="Straight Connector 89"/>
          <p:cNvCxnSpPr/>
          <p:nvPr/>
        </p:nvCxnSpPr>
        <p:spPr>
          <a:xfrm flipV="1">
            <a:off x="10918578" y="2156099"/>
            <a:ext cx="765" cy="2217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10628537" y="4362140"/>
            <a:ext cx="300655" cy="1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10668253" y="2149749"/>
            <a:ext cx="259479" cy="1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10863871" y="5130766"/>
            <a:ext cx="1237412" cy="6001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d-ID" sz="1100" i="1" dirty="0" smtClean="0"/>
              <a:t>TOMBOL MENYIMPAN DATA LAPORAN</a:t>
            </a:r>
            <a:endParaRPr lang="id-ID" sz="1100" i="1" dirty="0"/>
          </a:p>
        </p:txBody>
      </p:sp>
      <p:cxnSp>
        <p:nvCxnSpPr>
          <p:cNvPr id="103" name="Straight Connector 102"/>
          <p:cNvCxnSpPr/>
          <p:nvPr/>
        </p:nvCxnSpPr>
        <p:spPr>
          <a:xfrm flipH="1" flipV="1">
            <a:off x="10500999" y="5318014"/>
            <a:ext cx="390178" cy="1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3099307" y="5654711"/>
            <a:ext cx="699748" cy="176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solidFill>
                  <a:schemeClr val="tx1"/>
                </a:solidFill>
              </a:rPr>
              <a:t>Send</a:t>
            </a:r>
            <a:endParaRPr lang="id-ID" sz="1100" dirty="0">
              <a:solidFill>
                <a:schemeClr val="tx1"/>
              </a:solidFill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H="1" flipV="1">
            <a:off x="3790791" y="5763160"/>
            <a:ext cx="404265" cy="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4196820" y="5624958"/>
            <a:ext cx="2034864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d-ID" sz="1100" i="1" dirty="0" smtClean="0"/>
              <a:t>MENGIRIM KE ADMIN </a:t>
            </a:r>
            <a:endParaRPr lang="id-ID" sz="1100" i="1" dirty="0"/>
          </a:p>
        </p:txBody>
      </p:sp>
      <p:cxnSp>
        <p:nvCxnSpPr>
          <p:cNvPr id="108" name="Straight Connector 107"/>
          <p:cNvCxnSpPr/>
          <p:nvPr/>
        </p:nvCxnSpPr>
        <p:spPr>
          <a:xfrm flipH="1" flipV="1">
            <a:off x="7961405" y="5310247"/>
            <a:ext cx="404265" cy="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6546310" y="5107031"/>
            <a:ext cx="1449152" cy="6001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d-ID" sz="1100" i="1" dirty="0" smtClean="0"/>
              <a:t>KEMBALI KE TAMPILAN MENU UTAMA </a:t>
            </a:r>
            <a:endParaRPr lang="id-ID" sz="1100" i="1" dirty="0"/>
          </a:p>
        </p:txBody>
      </p:sp>
      <p:sp>
        <p:nvSpPr>
          <p:cNvPr id="111" name="Rectangle 110"/>
          <p:cNvSpPr/>
          <p:nvPr/>
        </p:nvSpPr>
        <p:spPr>
          <a:xfrm>
            <a:off x="1255601" y="5240192"/>
            <a:ext cx="2063926" cy="278356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i="1" dirty="0" smtClean="0">
                <a:solidFill>
                  <a:schemeClr val="tx1"/>
                </a:solidFill>
              </a:rPr>
              <a:t>CODE TRUCK</a:t>
            </a:r>
            <a:endParaRPr lang="id-ID" sz="1100" i="1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920546" y="3245221"/>
            <a:ext cx="1882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1070130" y="2977846"/>
            <a:ext cx="1083233" cy="6001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d-ID" sz="1100" i="1" dirty="0" smtClean="0"/>
              <a:t>SUB MENU PADA APD DRIVER</a:t>
            </a:r>
            <a:endParaRPr lang="id-ID" sz="1100" i="1" dirty="0"/>
          </a:p>
        </p:txBody>
      </p:sp>
    </p:spTree>
    <p:extLst>
      <p:ext uri="{BB962C8B-B14F-4D97-AF65-F5344CB8AC3E}">
        <p14:creationId xmlns:p14="http://schemas.microsoft.com/office/powerpoint/2010/main" val="95064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2642</TotalTime>
  <Words>378</Words>
  <Application>Microsoft Office PowerPoint</Application>
  <PresentationFormat>Widescreen</PresentationFormat>
  <Paragraphs>152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Black</vt:lpstr>
      <vt:lpstr>Calibri</vt:lpstr>
      <vt:lpstr>Century Schoolbook</vt:lpstr>
      <vt:lpstr>Corbel</vt:lpstr>
      <vt:lpstr>Times New Roman</vt:lpstr>
      <vt:lpstr>Feathered</vt:lpstr>
      <vt:lpstr>- PERANCANGAN – SISTEM</vt:lpstr>
      <vt:lpstr>PERANCANGAN SISTEM</vt:lpstr>
      <vt:lpstr>Rencana kebutuhan</vt:lpstr>
      <vt:lpstr>DESAIN PROSES KERJA</vt:lpstr>
      <vt:lpstr>PowerPoint Presentation</vt:lpstr>
      <vt:lpstr>Desain penyebaran sistem</vt:lpstr>
      <vt:lpstr>DESAIN TAMPILAN APLIKASI </vt:lpstr>
      <vt:lpstr>Menu login</vt:lpstr>
      <vt:lpstr>Desain tampilan MENU UTAMA DAN SUB MENU</vt:lpstr>
      <vt:lpstr>PowerPoint Presentation</vt:lpstr>
      <vt:lpstr>Pengujian dengan Kotak Hitam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6</cp:revision>
  <dcterms:created xsi:type="dcterms:W3CDTF">2017-06-12T08:36:07Z</dcterms:created>
  <dcterms:modified xsi:type="dcterms:W3CDTF">2017-06-14T17:25:14Z</dcterms:modified>
</cp:coreProperties>
</file>