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FEA6D-5E04-450D-9C4B-D14C4A5E691D}" v="214" dt="2024-11-13T01:15:08.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0355" autoAdjust="0"/>
  </p:normalViewPr>
  <p:slideViewPr>
    <p:cSldViewPr snapToGrid="0">
      <p:cViewPr>
        <p:scale>
          <a:sx n="52" d="100"/>
          <a:sy n="52" d="100"/>
        </p:scale>
        <p:origin x="35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a Noda-Morgan" userId="fb7c6438d8d0cec5" providerId="LiveId" clId="{893FEA6D-5E04-450D-9C4B-D14C4A5E691D}"/>
    <pc:docChg chg="undo custSel addSld delSld modSld">
      <pc:chgData name="nana Noda-Morgan" userId="fb7c6438d8d0cec5" providerId="LiveId" clId="{893FEA6D-5E04-450D-9C4B-D14C4A5E691D}" dt="2024-11-13T01:15:08.342" v="3198" actId="113"/>
      <pc:docMkLst>
        <pc:docMk/>
      </pc:docMkLst>
      <pc:sldChg chg="addSp delSp modSp mod setBg setClrOvrMap delDesignElem">
        <pc:chgData name="nana Noda-Morgan" userId="fb7c6438d8d0cec5" providerId="LiveId" clId="{893FEA6D-5E04-450D-9C4B-D14C4A5E691D}" dt="2024-11-13T01:15:08.342" v="3198" actId="113"/>
        <pc:sldMkLst>
          <pc:docMk/>
          <pc:sldMk cId="1603570696" sldId="256"/>
        </pc:sldMkLst>
        <pc:spChg chg="mod">
          <ac:chgData name="nana Noda-Morgan" userId="fb7c6438d8d0cec5" providerId="LiveId" clId="{893FEA6D-5E04-450D-9C4B-D14C4A5E691D}" dt="2024-11-13T01:12:30.135" v="3180" actId="26606"/>
          <ac:spMkLst>
            <pc:docMk/>
            <pc:sldMk cId="1603570696" sldId="256"/>
            <ac:spMk id="2" creationId="{330C1CB2-DC77-B88D-80DE-F45285DB7C00}"/>
          </ac:spMkLst>
        </pc:spChg>
        <pc:spChg chg="mod">
          <ac:chgData name="nana Noda-Morgan" userId="fb7c6438d8d0cec5" providerId="LiveId" clId="{893FEA6D-5E04-450D-9C4B-D14C4A5E691D}" dt="2024-11-13T01:15:08.342" v="3198" actId="113"/>
          <ac:spMkLst>
            <pc:docMk/>
            <pc:sldMk cId="1603570696" sldId="256"/>
            <ac:spMk id="3" creationId="{482FD7C7-E292-4411-1FBA-3F57D2ADBA00}"/>
          </ac:spMkLst>
        </pc:spChg>
        <pc:spChg chg="add del">
          <ac:chgData name="nana Noda-Morgan" userId="fb7c6438d8d0cec5" providerId="LiveId" clId="{893FEA6D-5E04-450D-9C4B-D14C4A5E691D}" dt="2024-11-13T01:12:30.135" v="3180" actId="26606"/>
          <ac:spMkLst>
            <pc:docMk/>
            <pc:sldMk cId="1603570696" sldId="256"/>
            <ac:spMk id="6" creationId="{E2748806-3AF5-4078-830A-C1F26BF1B200}"/>
          </ac:spMkLst>
        </pc:spChg>
        <pc:spChg chg="add del">
          <ac:chgData name="nana Noda-Morgan" userId="fb7c6438d8d0cec5" providerId="LiveId" clId="{893FEA6D-5E04-450D-9C4B-D14C4A5E691D}" dt="2024-11-13T01:12:30.135" v="3180" actId="26606"/>
          <ac:spMkLst>
            <pc:docMk/>
            <pc:sldMk cId="1603570696" sldId="256"/>
            <ac:spMk id="7" creationId="{BF991FCB-5132-414C-B377-526F56121B69}"/>
          </ac:spMkLst>
        </pc:spChg>
        <pc:spChg chg="add del">
          <ac:chgData name="nana Noda-Morgan" userId="fb7c6438d8d0cec5" providerId="LiveId" clId="{893FEA6D-5E04-450D-9C4B-D14C4A5E691D}" dt="2024-11-13T01:12:30.135" v="3180" actId="26606"/>
          <ac:spMkLst>
            <pc:docMk/>
            <pc:sldMk cId="1603570696" sldId="256"/>
            <ac:spMk id="8" creationId="{F23DAFF7-4C98-4E0E-8986-198D54B6C1F0}"/>
          </ac:spMkLst>
        </pc:spChg>
        <pc:spChg chg="del">
          <ac:chgData name="nana Noda-Morgan" userId="fb7c6438d8d0cec5" providerId="LiveId" clId="{893FEA6D-5E04-450D-9C4B-D14C4A5E691D}" dt="2024-11-12T23:17:28.666" v="758"/>
          <ac:spMkLst>
            <pc:docMk/>
            <pc:sldMk cId="1603570696" sldId="256"/>
            <ac:spMk id="9" creationId="{1E644DE9-8D09-43E2-BA69-F57482CFC93A}"/>
          </ac:spMkLst>
        </pc:spChg>
        <pc:spChg chg="add">
          <ac:chgData name="nana Noda-Morgan" userId="fb7c6438d8d0cec5" providerId="LiveId" clId="{893FEA6D-5E04-450D-9C4B-D14C4A5E691D}" dt="2024-11-13T01:12:30.135" v="3180" actId="26606"/>
          <ac:spMkLst>
            <pc:docMk/>
            <pc:sldMk cId="1603570696" sldId="256"/>
            <ac:spMk id="10" creationId="{310E06F9-9F12-4D1B-92C0-4B30818D093E}"/>
          </ac:spMkLst>
        </pc:spChg>
        <pc:spChg chg="del">
          <ac:chgData name="nana Noda-Morgan" userId="fb7c6438d8d0cec5" providerId="LiveId" clId="{893FEA6D-5E04-450D-9C4B-D14C4A5E691D}" dt="2024-11-12T23:17:28.666" v="758"/>
          <ac:spMkLst>
            <pc:docMk/>
            <pc:sldMk cId="1603570696" sldId="256"/>
            <ac:spMk id="11" creationId="{6C23C919-B32E-40FF-B3D8-631316E84E3E}"/>
          </ac:spMkLst>
        </pc:spChg>
        <pc:spChg chg="add">
          <ac:chgData name="nana Noda-Morgan" userId="fb7c6438d8d0cec5" providerId="LiveId" clId="{893FEA6D-5E04-450D-9C4B-D14C4A5E691D}" dt="2024-11-13T01:12:30.135" v="3180" actId="26606"/>
          <ac:spMkLst>
            <pc:docMk/>
            <pc:sldMk cId="1603570696" sldId="256"/>
            <ac:spMk id="15" creationId="{7DA29CF3-8B8B-4DDF-A19B-72E0059DD5DC}"/>
          </ac:spMkLst>
        </pc:spChg>
        <pc:grpChg chg="del">
          <ac:chgData name="nana Noda-Morgan" userId="fb7c6438d8d0cec5" providerId="LiveId" clId="{893FEA6D-5E04-450D-9C4B-D14C4A5E691D}" dt="2024-11-12T23:17:28.666" v="758"/>
          <ac:grpSpMkLst>
            <pc:docMk/>
            <pc:sldMk cId="1603570696" sldId="256"/>
            <ac:grpSpMk id="13" creationId="{5EDAD761-2CF4-463A-AD87-1D4E8549D7A5}"/>
          </ac:grpSpMkLst>
        </pc:grpChg>
        <pc:grpChg chg="add">
          <ac:chgData name="nana Noda-Morgan" userId="fb7c6438d8d0cec5" providerId="LiveId" clId="{893FEA6D-5E04-450D-9C4B-D14C4A5E691D}" dt="2024-11-13T01:12:30.135" v="3180" actId="26606"/>
          <ac:grpSpMkLst>
            <pc:docMk/>
            <pc:sldMk cId="1603570696" sldId="256"/>
            <ac:grpSpMk id="17" creationId="{2C96D671-CB09-4A40-87DE-E5042068B0E0}"/>
          </ac:grpSpMkLst>
        </pc:grpChg>
        <pc:picChg chg="mod ord">
          <ac:chgData name="nana Noda-Morgan" userId="fb7c6438d8d0cec5" providerId="LiveId" clId="{893FEA6D-5E04-450D-9C4B-D14C4A5E691D}" dt="2024-11-13T01:12:30.135" v="3180" actId="26606"/>
          <ac:picMkLst>
            <pc:docMk/>
            <pc:sldMk cId="1603570696" sldId="256"/>
            <ac:picMk id="4" creationId="{483F02F9-E746-6CEC-9085-60189A73C34C}"/>
          </ac:picMkLst>
        </pc:picChg>
      </pc:sldChg>
      <pc:sldChg chg="addSp delSp modSp mod setBg">
        <pc:chgData name="nana Noda-Morgan" userId="fb7c6438d8d0cec5" providerId="LiveId" clId="{893FEA6D-5E04-450D-9C4B-D14C4A5E691D}" dt="2024-11-13T01:12:55.355" v="3181" actId="26606"/>
        <pc:sldMkLst>
          <pc:docMk/>
          <pc:sldMk cId="3120587451" sldId="257"/>
        </pc:sldMkLst>
        <pc:spChg chg="mod">
          <ac:chgData name="nana Noda-Morgan" userId="fb7c6438d8d0cec5" providerId="LiveId" clId="{893FEA6D-5E04-450D-9C4B-D14C4A5E691D}" dt="2024-11-13T01:12:55.355" v="3181" actId="26606"/>
          <ac:spMkLst>
            <pc:docMk/>
            <pc:sldMk cId="3120587451" sldId="257"/>
            <ac:spMk id="2" creationId="{68B6F5AA-6AA5-E59F-161C-B1D2BF4829D0}"/>
          </ac:spMkLst>
        </pc:spChg>
        <pc:spChg chg="del">
          <ac:chgData name="nana Noda-Morgan" userId="fb7c6438d8d0cec5" providerId="LiveId" clId="{893FEA6D-5E04-450D-9C4B-D14C4A5E691D}" dt="2024-11-12T23:18:21.463" v="759" actId="26606"/>
          <ac:spMkLst>
            <pc:docMk/>
            <pc:sldMk cId="3120587451" sldId="257"/>
            <ac:spMk id="3" creationId="{0936B75F-2A8D-9FD3-15B9-863C55E1AE48}"/>
          </ac:spMkLst>
        </pc:spChg>
        <pc:spChg chg="add">
          <ac:chgData name="nana Noda-Morgan" userId="fb7c6438d8d0cec5" providerId="LiveId" clId="{893FEA6D-5E04-450D-9C4B-D14C4A5E691D}" dt="2024-11-13T01:12:55.355" v="3181" actId="26606"/>
          <ac:spMkLst>
            <pc:docMk/>
            <pc:sldMk cId="3120587451" sldId="257"/>
            <ac:spMk id="10" creationId="{43A9B7B3-F171-4C25-99FC-C54250F0649B}"/>
          </ac:spMkLst>
        </pc:spChg>
        <pc:spChg chg="add">
          <ac:chgData name="nana Noda-Morgan" userId="fb7c6438d8d0cec5" providerId="LiveId" clId="{893FEA6D-5E04-450D-9C4B-D14C4A5E691D}" dt="2024-11-13T01:12:55.355" v="3181" actId="26606"/>
          <ac:spMkLst>
            <pc:docMk/>
            <pc:sldMk cId="3120587451" sldId="257"/>
            <ac:spMk id="12" creationId="{D2D5C7C5-9C27-4A61-9F57-1857D45320FD}"/>
          </ac:spMkLst>
        </pc:spChg>
        <pc:grpChg chg="add">
          <ac:chgData name="nana Noda-Morgan" userId="fb7c6438d8d0cec5" providerId="LiveId" clId="{893FEA6D-5E04-450D-9C4B-D14C4A5E691D}" dt="2024-11-13T01:12:55.355" v="3181" actId="26606"/>
          <ac:grpSpMkLst>
            <pc:docMk/>
            <pc:sldMk cId="3120587451" sldId="257"/>
            <ac:grpSpMk id="14" creationId="{12B335A1-0110-4D6F-BC0E-DCDCB432032B}"/>
          </ac:grpSpMkLst>
        </pc:grpChg>
        <pc:graphicFrameChg chg="add mod modGraphic">
          <ac:chgData name="nana Noda-Morgan" userId="fb7c6438d8d0cec5" providerId="LiveId" clId="{893FEA6D-5E04-450D-9C4B-D14C4A5E691D}" dt="2024-11-13T01:12:55.355" v="3181" actId="26606"/>
          <ac:graphicFrameMkLst>
            <pc:docMk/>
            <pc:sldMk cId="3120587451" sldId="257"/>
            <ac:graphicFrameMk id="5" creationId="{934D47CA-949B-601B-9095-51C21E70883B}"/>
          </ac:graphicFrameMkLst>
        </pc:graphicFrameChg>
      </pc:sldChg>
      <pc:sldChg chg="addSp delSp modSp mod setBg">
        <pc:chgData name="nana Noda-Morgan" userId="fb7c6438d8d0cec5" providerId="LiveId" clId="{893FEA6D-5E04-450D-9C4B-D14C4A5E691D}" dt="2024-11-12T23:18:48.077" v="762" actId="26606"/>
        <pc:sldMkLst>
          <pc:docMk/>
          <pc:sldMk cId="1159643407" sldId="258"/>
        </pc:sldMkLst>
        <pc:spChg chg="mod">
          <ac:chgData name="nana Noda-Morgan" userId="fb7c6438d8d0cec5" providerId="LiveId" clId="{893FEA6D-5E04-450D-9C4B-D14C4A5E691D}" dt="2024-11-12T23:18:48.043" v="761" actId="26606"/>
          <ac:spMkLst>
            <pc:docMk/>
            <pc:sldMk cId="1159643407" sldId="258"/>
            <ac:spMk id="2" creationId="{92C27F2B-EEFF-69A5-B713-72AB5E34AE01}"/>
          </ac:spMkLst>
        </pc:spChg>
        <pc:spChg chg="del mod">
          <ac:chgData name="nana Noda-Morgan" userId="fb7c6438d8d0cec5" providerId="LiveId" clId="{893FEA6D-5E04-450D-9C4B-D14C4A5E691D}" dt="2024-11-12T23:18:48.077" v="762" actId="26606"/>
          <ac:spMkLst>
            <pc:docMk/>
            <pc:sldMk cId="1159643407" sldId="258"/>
            <ac:spMk id="3" creationId="{7816B2CD-6F32-FE4E-E478-CBB567F0A149}"/>
          </ac:spMkLst>
        </pc:spChg>
        <pc:spChg chg="add del">
          <ac:chgData name="nana Noda-Morgan" userId="fb7c6438d8d0cec5" providerId="LiveId" clId="{893FEA6D-5E04-450D-9C4B-D14C4A5E691D}" dt="2024-11-12T23:18:48.043" v="761" actId="26606"/>
          <ac:spMkLst>
            <pc:docMk/>
            <pc:sldMk cId="1159643407" sldId="258"/>
            <ac:spMk id="9" creationId="{8651CFA9-6065-4243-AC48-858E359780B1}"/>
          </ac:spMkLst>
        </pc:spChg>
        <pc:spChg chg="add del">
          <ac:chgData name="nana Noda-Morgan" userId="fb7c6438d8d0cec5" providerId="LiveId" clId="{893FEA6D-5E04-450D-9C4B-D14C4A5E691D}" dt="2024-11-12T23:18:48.043" v="761" actId="26606"/>
          <ac:spMkLst>
            <pc:docMk/>
            <pc:sldMk cId="1159643407" sldId="258"/>
            <ac:spMk id="11" creationId="{E8B2F707-EF35-4955-8439-F76145F3CD7E}"/>
          </ac:spMkLst>
        </pc:spChg>
        <pc:spChg chg="add del">
          <ac:chgData name="nana Noda-Morgan" userId="fb7c6438d8d0cec5" providerId="LiveId" clId="{893FEA6D-5E04-450D-9C4B-D14C4A5E691D}" dt="2024-11-12T23:18:48.043" v="761" actId="26606"/>
          <ac:spMkLst>
            <pc:docMk/>
            <pc:sldMk cId="1159643407" sldId="258"/>
            <ac:spMk id="13" creationId="{DA476813-4CEE-408B-852D-3E51E30B17BE}"/>
          </ac:spMkLst>
        </pc:spChg>
        <pc:graphicFrameChg chg="add">
          <ac:chgData name="nana Noda-Morgan" userId="fb7c6438d8d0cec5" providerId="LiveId" clId="{893FEA6D-5E04-450D-9C4B-D14C4A5E691D}" dt="2024-11-12T23:18:48.077" v="762" actId="26606"/>
          <ac:graphicFrameMkLst>
            <pc:docMk/>
            <pc:sldMk cId="1159643407" sldId="258"/>
            <ac:graphicFrameMk id="15" creationId="{A39764DC-B1E9-5E14-C998-D7427850FA29}"/>
          </ac:graphicFrameMkLst>
        </pc:graphicFrameChg>
        <pc:picChg chg="add del">
          <ac:chgData name="nana Noda-Morgan" userId="fb7c6438d8d0cec5" providerId="LiveId" clId="{893FEA6D-5E04-450D-9C4B-D14C4A5E691D}" dt="2024-11-12T23:18:48.043" v="761" actId="26606"/>
          <ac:picMkLst>
            <pc:docMk/>
            <pc:sldMk cId="1159643407" sldId="258"/>
            <ac:picMk id="5" creationId="{B9F4AA94-29E1-B7C2-DA8C-B601383ACF70}"/>
          </ac:picMkLst>
        </pc:picChg>
      </pc:sldChg>
      <pc:sldChg chg="addSp delSp modSp mod setBg">
        <pc:chgData name="nana Noda-Morgan" userId="fb7c6438d8d0cec5" providerId="LiveId" clId="{893FEA6D-5E04-450D-9C4B-D14C4A5E691D}" dt="2024-11-12T23:19:09.740" v="765" actId="26606"/>
        <pc:sldMkLst>
          <pc:docMk/>
          <pc:sldMk cId="1531064627" sldId="259"/>
        </pc:sldMkLst>
        <pc:spChg chg="mod">
          <ac:chgData name="nana Noda-Morgan" userId="fb7c6438d8d0cec5" providerId="LiveId" clId="{893FEA6D-5E04-450D-9C4B-D14C4A5E691D}" dt="2024-11-12T23:19:09.740" v="765" actId="26606"/>
          <ac:spMkLst>
            <pc:docMk/>
            <pc:sldMk cId="1531064627" sldId="259"/>
            <ac:spMk id="2" creationId="{4229FFD4-48F2-06C4-2776-1992594746D2}"/>
          </ac:spMkLst>
        </pc:spChg>
        <pc:spChg chg="add del mod">
          <ac:chgData name="nana Noda-Morgan" userId="fb7c6438d8d0cec5" providerId="LiveId" clId="{893FEA6D-5E04-450D-9C4B-D14C4A5E691D}" dt="2024-11-12T23:19:09.740" v="765" actId="26606"/>
          <ac:spMkLst>
            <pc:docMk/>
            <pc:sldMk cId="1531064627" sldId="259"/>
            <ac:spMk id="3" creationId="{C0EF64DB-A7E5-57EC-B8A1-08959D8B0FF2}"/>
          </ac:spMkLst>
        </pc:spChg>
        <pc:spChg chg="add del">
          <ac:chgData name="nana Noda-Morgan" userId="fb7c6438d8d0cec5" providerId="LiveId" clId="{893FEA6D-5E04-450D-9C4B-D14C4A5E691D}" dt="2024-11-12T23:19:09.708" v="764" actId="26606"/>
          <ac:spMkLst>
            <pc:docMk/>
            <pc:sldMk cId="1531064627" sldId="259"/>
            <ac:spMk id="9" creationId="{8651CFA9-6065-4243-AC48-858E359780B1}"/>
          </ac:spMkLst>
        </pc:spChg>
        <pc:spChg chg="add del">
          <ac:chgData name="nana Noda-Morgan" userId="fb7c6438d8d0cec5" providerId="LiveId" clId="{893FEA6D-5E04-450D-9C4B-D14C4A5E691D}" dt="2024-11-12T23:19:09.708" v="764" actId="26606"/>
          <ac:spMkLst>
            <pc:docMk/>
            <pc:sldMk cId="1531064627" sldId="259"/>
            <ac:spMk id="11" creationId="{37962AE0-6A1C-4B76-9D52-10E5E6D7D3BB}"/>
          </ac:spMkLst>
        </pc:spChg>
        <pc:spChg chg="add">
          <ac:chgData name="nana Noda-Morgan" userId="fb7c6438d8d0cec5" providerId="LiveId" clId="{893FEA6D-5E04-450D-9C4B-D14C4A5E691D}" dt="2024-11-12T23:19:09.740" v="765" actId="26606"/>
          <ac:spMkLst>
            <pc:docMk/>
            <pc:sldMk cId="1531064627" sldId="259"/>
            <ac:spMk id="17" creationId="{8651CFA9-6065-4243-AC48-858E359780B1}"/>
          </ac:spMkLst>
        </pc:spChg>
        <pc:spChg chg="add">
          <ac:chgData name="nana Noda-Morgan" userId="fb7c6438d8d0cec5" providerId="LiveId" clId="{893FEA6D-5E04-450D-9C4B-D14C4A5E691D}" dt="2024-11-12T23:19:09.740" v="765" actId="26606"/>
          <ac:spMkLst>
            <pc:docMk/>
            <pc:sldMk cId="1531064627" sldId="259"/>
            <ac:spMk id="18" creationId="{37962AE0-6A1C-4B76-9D52-10E5E6D7D3BB}"/>
          </ac:spMkLst>
        </pc:spChg>
        <pc:grpChg chg="add del">
          <ac:chgData name="nana Noda-Morgan" userId="fb7c6438d8d0cec5" providerId="LiveId" clId="{893FEA6D-5E04-450D-9C4B-D14C4A5E691D}" dt="2024-11-12T23:19:09.708" v="764" actId="26606"/>
          <ac:grpSpMkLst>
            <pc:docMk/>
            <pc:sldMk cId="1531064627" sldId="259"/>
            <ac:grpSpMk id="13" creationId="{7AB7BDB5-BE0D-446B-AA57-16A1D859E52B}"/>
          </ac:grpSpMkLst>
        </pc:grpChg>
        <pc:grpChg chg="add">
          <ac:chgData name="nana Noda-Morgan" userId="fb7c6438d8d0cec5" providerId="LiveId" clId="{893FEA6D-5E04-450D-9C4B-D14C4A5E691D}" dt="2024-11-12T23:19:09.740" v="765" actId="26606"/>
          <ac:grpSpMkLst>
            <pc:docMk/>
            <pc:sldMk cId="1531064627" sldId="259"/>
            <ac:grpSpMk id="19" creationId="{191D96BF-0605-446D-9590-F9A64BF8E7F9}"/>
          </ac:grpSpMkLst>
        </pc:grpChg>
        <pc:graphicFrameChg chg="add del">
          <ac:chgData name="nana Noda-Morgan" userId="fb7c6438d8d0cec5" providerId="LiveId" clId="{893FEA6D-5E04-450D-9C4B-D14C4A5E691D}" dt="2024-11-12T23:19:09.708" v="764" actId="26606"/>
          <ac:graphicFrameMkLst>
            <pc:docMk/>
            <pc:sldMk cId="1531064627" sldId="259"/>
            <ac:graphicFrameMk id="5" creationId="{525C151F-021B-302B-587D-E7002A8AA977}"/>
          </ac:graphicFrameMkLst>
        </pc:graphicFrameChg>
        <pc:graphicFrameChg chg="add">
          <ac:chgData name="nana Noda-Morgan" userId="fb7c6438d8d0cec5" providerId="LiveId" clId="{893FEA6D-5E04-450D-9C4B-D14C4A5E691D}" dt="2024-11-12T23:19:09.740" v="765" actId="26606"/>
          <ac:graphicFrameMkLst>
            <pc:docMk/>
            <pc:sldMk cId="1531064627" sldId="259"/>
            <ac:graphicFrameMk id="20" creationId="{3F790A7E-0FCB-86BC-337E-3CC7C10A2766}"/>
          </ac:graphicFrameMkLst>
        </pc:graphicFrameChg>
      </pc:sldChg>
      <pc:sldChg chg="modSp mod">
        <pc:chgData name="nana Noda-Morgan" userId="fb7c6438d8d0cec5" providerId="LiveId" clId="{893FEA6D-5E04-450D-9C4B-D14C4A5E691D}" dt="2024-11-12T23:50:50.682" v="1903" actId="20577"/>
        <pc:sldMkLst>
          <pc:docMk/>
          <pc:sldMk cId="2477245702" sldId="261"/>
        </pc:sldMkLst>
        <pc:spChg chg="mod">
          <ac:chgData name="nana Noda-Morgan" userId="fb7c6438d8d0cec5" providerId="LiveId" clId="{893FEA6D-5E04-450D-9C4B-D14C4A5E691D}" dt="2024-11-12T06:33:13.241" v="1" actId="404"/>
          <ac:spMkLst>
            <pc:docMk/>
            <pc:sldMk cId="2477245702" sldId="261"/>
            <ac:spMk id="6" creationId="{0BBC2CD5-662C-3034-3388-BAF5E8592068}"/>
          </ac:spMkLst>
        </pc:spChg>
        <pc:spChg chg="mod">
          <ac:chgData name="nana Noda-Morgan" userId="fb7c6438d8d0cec5" providerId="LiveId" clId="{893FEA6D-5E04-450D-9C4B-D14C4A5E691D}" dt="2024-11-12T23:50:50.682" v="1903" actId="20577"/>
          <ac:spMkLst>
            <pc:docMk/>
            <pc:sldMk cId="2477245702" sldId="261"/>
            <ac:spMk id="8" creationId="{E7C1E030-349A-27E2-23EE-24A121CC46EF}"/>
          </ac:spMkLst>
        </pc:spChg>
        <pc:spChg chg="mod">
          <ac:chgData name="nana Noda-Morgan" userId="fb7c6438d8d0cec5" providerId="LiveId" clId="{893FEA6D-5E04-450D-9C4B-D14C4A5E691D}" dt="2024-11-12T06:33:13.241" v="1" actId="404"/>
          <ac:spMkLst>
            <pc:docMk/>
            <pc:sldMk cId="2477245702" sldId="261"/>
            <ac:spMk id="11" creationId="{D7ABB317-5C01-C4F5-893D-55C0B9C44464}"/>
          </ac:spMkLst>
        </pc:spChg>
      </pc:sldChg>
      <pc:sldChg chg="add del">
        <pc:chgData name="nana Noda-Morgan" userId="fb7c6438d8d0cec5" providerId="LiveId" clId="{893FEA6D-5E04-450D-9C4B-D14C4A5E691D}" dt="2024-11-12T23:22:36.573" v="767" actId="47"/>
        <pc:sldMkLst>
          <pc:docMk/>
          <pc:sldMk cId="938059723" sldId="262"/>
        </pc:sldMkLst>
      </pc:sldChg>
      <pc:sldChg chg="addSp delSp modSp add mod">
        <pc:chgData name="nana Noda-Morgan" userId="fb7c6438d8d0cec5" providerId="LiveId" clId="{893FEA6D-5E04-450D-9C4B-D14C4A5E691D}" dt="2024-11-12T23:24:33.209" v="807" actId="478"/>
        <pc:sldMkLst>
          <pc:docMk/>
          <pc:sldMk cId="2242875858" sldId="262"/>
        </pc:sldMkLst>
        <pc:spChg chg="mod">
          <ac:chgData name="nana Noda-Morgan" userId="fb7c6438d8d0cec5" providerId="LiveId" clId="{893FEA6D-5E04-450D-9C4B-D14C4A5E691D}" dt="2024-11-12T23:23:00.842" v="787" actId="20577"/>
          <ac:spMkLst>
            <pc:docMk/>
            <pc:sldMk cId="2242875858" sldId="262"/>
            <ac:spMk id="2" creationId="{D3C447EA-F649-16E0-BBA3-A9A63792BFDA}"/>
          </ac:spMkLst>
        </pc:spChg>
        <pc:spChg chg="add del mod">
          <ac:chgData name="nana Noda-Morgan" userId="fb7c6438d8d0cec5" providerId="LiveId" clId="{893FEA6D-5E04-450D-9C4B-D14C4A5E691D}" dt="2024-11-12T23:24:33.209" v="807" actId="478"/>
          <ac:spMkLst>
            <pc:docMk/>
            <pc:sldMk cId="2242875858" sldId="262"/>
            <ac:spMk id="7" creationId="{93BA3D33-1C81-5D7F-29BA-95B7E106FC4B}"/>
          </ac:spMkLst>
        </pc:spChg>
        <pc:picChg chg="add mod modCrop">
          <ac:chgData name="nana Noda-Morgan" userId="fb7c6438d8d0cec5" providerId="LiveId" clId="{893FEA6D-5E04-450D-9C4B-D14C4A5E691D}" dt="2024-11-12T23:24:25.910" v="805" actId="1076"/>
          <ac:picMkLst>
            <pc:docMk/>
            <pc:sldMk cId="2242875858" sldId="262"/>
            <ac:picMk id="4" creationId="{C3856747-C525-E709-418C-0FA6CEEE8177}"/>
          </ac:picMkLst>
        </pc:picChg>
        <pc:picChg chg="del">
          <ac:chgData name="nana Noda-Morgan" userId="fb7c6438d8d0cec5" providerId="LiveId" clId="{893FEA6D-5E04-450D-9C4B-D14C4A5E691D}" dt="2024-11-12T23:24:30.282" v="806" actId="478"/>
          <ac:picMkLst>
            <pc:docMk/>
            <pc:sldMk cId="2242875858" sldId="262"/>
            <ac:picMk id="5" creationId="{B62DB72E-38AE-D5A1-7837-9B9AEB6AD5F4}"/>
          </ac:picMkLst>
        </pc:picChg>
      </pc:sldChg>
      <pc:sldChg chg="addSp modSp add mod">
        <pc:chgData name="nana Noda-Morgan" userId="fb7c6438d8d0cec5" providerId="LiveId" clId="{893FEA6D-5E04-450D-9C4B-D14C4A5E691D}" dt="2024-11-12T23:28:54.671" v="836" actId="20577"/>
        <pc:sldMkLst>
          <pc:docMk/>
          <pc:sldMk cId="2322455936" sldId="263"/>
        </pc:sldMkLst>
        <pc:spChg chg="mod">
          <ac:chgData name="nana Noda-Morgan" userId="fb7c6438d8d0cec5" providerId="LiveId" clId="{893FEA6D-5E04-450D-9C4B-D14C4A5E691D}" dt="2024-11-12T23:25:07.568" v="809" actId="20577"/>
          <ac:spMkLst>
            <pc:docMk/>
            <pc:sldMk cId="2322455936" sldId="263"/>
            <ac:spMk id="2" creationId="{49EEB039-5394-56B6-20B8-F9F8D1350809}"/>
          </ac:spMkLst>
        </pc:spChg>
        <pc:spChg chg="add">
          <ac:chgData name="nana Noda-Morgan" userId="fb7c6438d8d0cec5" providerId="LiveId" clId="{893FEA6D-5E04-450D-9C4B-D14C4A5E691D}" dt="2024-11-12T23:25:11.385" v="810"/>
          <ac:spMkLst>
            <pc:docMk/>
            <pc:sldMk cId="2322455936" sldId="263"/>
            <ac:spMk id="3" creationId="{F3F1057A-6901-33F7-F613-BA16ED468EE6}"/>
          </ac:spMkLst>
        </pc:spChg>
        <pc:spChg chg="add">
          <ac:chgData name="nana Noda-Morgan" userId="fb7c6438d8d0cec5" providerId="LiveId" clId="{893FEA6D-5E04-450D-9C4B-D14C4A5E691D}" dt="2024-11-12T23:25:31.068" v="811"/>
          <ac:spMkLst>
            <pc:docMk/>
            <pc:sldMk cId="2322455936" sldId="263"/>
            <ac:spMk id="4" creationId="{7A122CD0-1011-B311-FA9E-1EA1E8A8040B}"/>
          </ac:spMkLst>
        </pc:spChg>
        <pc:spChg chg="add">
          <ac:chgData name="nana Noda-Morgan" userId="fb7c6438d8d0cec5" providerId="LiveId" clId="{893FEA6D-5E04-450D-9C4B-D14C4A5E691D}" dt="2024-11-12T23:26:49.047" v="821"/>
          <ac:spMkLst>
            <pc:docMk/>
            <pc:sldMk cId="2322455936" sldId="263"/>
            <ac:spMk id="5" creationId="{6711528D-855F-695D-F348-2818FF0B5F44}"/>
          </ac:spMkLst>
        </pc:spChg>
        <pc:spChg chg="mod">
          <ac:chgData name="nana Noda-Morgan" userId="fb7c6438d8d0cec5" providerId="LiveId" clId="{893FEA6D-5E04-450D-9C4B-D14C4A5E691D}" dt="2024-11-12T23:26:19.088" v="819" actId="20577"/>
          <ac:spMkLst>
            <pc:docMk/>
            <pc:sldMk cId="2322455936" sldId="263"/>
            <ac:spMk id="6" creationId="{175B74D1-4686-1033-5A97-E52A450E2929}"/>
          </ac:spMkLst>
        </pc:spChg>
        <pc:spChg chg="add">
          <ac:chgData name="nana Noda-Morgan" userId="fb7c6438d8d0cec5" providerId="LiveId" clId="{893FEA6D-5E04-450D-9C4B-D14C4A5E691D}" dt="2024-11-12T23:28:16.354" v="828"/>
          <ac:spMkLst>
            <pc:docMk/>
            <pc:sldMk cId="2322455936" sldId="263"/>
            <ac:spMk id="7" creationId="{18056366-1824-CBA8-E1E2-70FBE7FEE094}"/>
          </ac:spMkLst>
        </pc:spChg>
        <pc:spChg chg="mod">
          <ac:chgData name="nana Noda-Morgan" userId="fb7c6438d8d0cec5" providerId="LiveId" clId="{893FEA6D-5E04-450D-9C4B-D14C4A5E691D}" dt="2024-11-12T23:28:54.671" v="836" actId="20577"/>
          <ac:spMkLst>
            <pc:docMk/>
            <pc:sldMk cId="2322455936" sldId="263"/>
            <ac:spMk id="8" creationId="{E0B69EA9-33EF-A0FF-E095-D13D51252BFB}"/>
          </ac:spMkLst>
        </pc:spChg>
        <pc:spChg chg="mod">
          <ac:chgData name="nana Noda-Morgan" userId="fb7c6438d8d0cec5" providerId="LiveId" clId="{893FEA6D-5E04-450D-9C4B-D14C4A5E691D}" dt="2024-11-12T23:27:59.627" v="827" actId="5793"/>
          <ac:spMkLst>
            <pc:docMk/>
            <pc:sldMk cId="2322455936" sldId="263"/>
            <ac:spMk id="11" creationId="{A3B83702-A7F6-7651-98C8-9AAD5C294B14}"/>
          </ac:spMkLst>
        </pc:spChg>
      </pc:sldChg>
      <pc:sldChg chg="addSp delSp modSp add mod">
        <pc:chgData name="nana Noda-Morgan" userId="fb7c6438d8d0cec5" providerId="LiveId" clId="{893FEA6D-5E04-450D-9C4B-D14C4A5E691D}" dt="2024-11-12T23:31:13.220" v="868" actId="1076"/>
        <pc:sldMkLst>
          <pc:docMk/>
          <pc:sldMk cId="1992071409" sldId="264"/>
        </pc:sldMkLst>
        <pc:spChg chg="mod">
          <ac:chgData name="nana Noda-Morgan" userId="fb7c6438d8d0cec5" providerId="LiveId" clId="{893FEA6D-5E04-450D-9C4B-D14C4A5E691D}" dt="2024-11-12T23:30:15.482" v="854" actId="20577"/>
          <ac:spMkLst>
            <pc:docMk/>
            <pc:sldMk cId="1992071409" sldId="264"/>
            <ac:spMk id="2" creationId="{6D8258F7-F479-192B-4930-55FCEBD9CCBA}"/>
          </ac:spMkLst>
        </pc:spChg>
        <pc:spChg chg="add del mod">
          <ac:chgData name="nana Noda-Morgan" userId="fb7c6438d8d0cec5" providerId="LiveId" clId="{893FEA6D-5E04-450D-9C4B-D14C4A5E691D}" dt="2024-11-12T23:30:28.935" v="860" actId="478"/>
          <ac:spMkLst>
            <pc:docMk/>
            <pc:sldMk cId="1992071409" sldId="264"/>
            <ac:spMk id="4" creationId="{5434424F-2356-35F5-7934-12C43D998175}"/>
          </ac:spMkLst>
        </pc:spChg>
        <pc:spChg chg="add del">
          <ac:chgData name="nana Noda-Morgan" userId="fb7c6438d8d0cec5" providerId="LiveId" clId="{893FEA6D-5E04-450D-9C4B-D14C4A5E691D}" dt="2024-11-12T23:30:19.133" v="857" actId="22"/>
          <ac:spMkLst>
            <pc:docMk/>
            <pc:sldMk cId="1992071409" sldId="264"/>
            <ac:spMk id="7" creationId="{0EF86A09-70D2-3BD5-F082-D49C3C212764}"/>
          </ac:spMkLst>
        </pc:spChg>
        <pc:picChg chg="del">
          <ac:chgData name="nana Noda-Morgan" userId="fb7c6438d8d0cec5" providerId="LiveId" clId="{893FEA6D-5E04-450D-9C4B-D14C4A5E691D}" dt="2024-11-12T23:30:17.777" v="855" actId="478"/>
          <ac:picMkLst>
            <pc:docMk/>
            <pc:sldMk cId="1992071409" sldId="264"/>
            <ac:picMk id="5" creationId="{4560B53E-033C-1968-05E0-886378F05029}"/>
          </ac:picMkLst>
        </pc:picChg>
        <pc:picChg chg="add mod">
          <ac:chgData name="nana Noda-Morgan" userId="fb7c6438d8d0cec5" providerId="LiveId" clId="{893FEA6D-5E04-450D-9C4B-D14C4A5E691D}" dt="2024-11-12T23:31:13.220" v="868" actId="1076"/>
          <ac:picMkLst>
            <pc:docMk/>
            <pc:sldMk cId="1992071409" sldId="264"/>
            <ac:picMk id="9" creationId="{54DC836F-3889-07E6-53CA-58F64E7E2AD1}"/>
          </ac:picMkLst>
        </pc:picChg>
      </pc:sldChg>
      <pc:sldChg chg="addSp modSp add mod">
        <pc:chgData name="nana Noda-Morgan" userId="fb7c6438d8d0cec5" providerId="LiveId" clId="{893FEA6D-5E04-450D-9C4B-D14C4A5E691D}" dt="2024-11-12T23:51:39.266" v="1914" actId="1076"/>
        <pc:sldMkLst>
          <pc:docMk/>
          <pc:sldMk cId="84267867" sldId="265"/>
        </pc:sldMkLst>
        <pc:spChg chg="mod">
          <ac:chgData name="nana Noda-Morgan" userId="fb7c6438d8d0cec5" providerId="LiveId" clId="{893FEA6D-5E04-450D-9C4B-D14C4A5E691D}" dt="2024-11-12T23:31:27.161" v="869"/>
          <ac:spMkLst>
            <pc:docMk/>
            <pc:sldMk cId="84267867" sldId="265"/>
            <ac:spMk id="2" creationId="{890B259F-352C-9D61-7B71-35757B2EBFF2}"/>
          </ac:spMkLst>
        </pc:spChg>
        <pc:spChg chg="add">
          <ac:chgData name="nana Noda-Morgan" userId="fb7c6438d8d0cec5" providerId="LiveId" clId="{893FEA6D-5E04-450D-9C4B-D14C4A5E691D}" dt="2024-11-12T23:31:52.455" v="870"/>
          <ac:spMkLst>
            <pc:docMk/>
            <pc:sldMk cId="84267867" sldId="265"/>
            <ac:spMk id="3" creationId="{07EDED23-2198-F007-222F-F4B7926B77C9}"/>
          </ac:spMkLst>
        </pc:spChg>
        <pc:spChg chg="add">
          <ac:chgData name="nana Noda-Morgan" userId="fb7c6438d8d0cec5" providerId="LiveId" clId="{893FEA6D-5E04-450D-9C4B-D14C4A5E691D}" dt="2024-11-12T23:32:16.233" v="879"/>
          <ac:spMkLst>
            <pc:docMk/>
            <pc:sldMk cId="84267867" sldId="265"/>
            <ac:spMk id="4" creationId="{35B63C31-4EFF-7ECB-BD3A-DF5C1A2AD1A2}"/>
          </ac:spMkLst>
        </pc:spChg>
        <pc:spChg chg="mod">
          <ac:chgData name="nana Noda-Morgan" userId="fb7c6438d8d0cec5" providerId="LiveId" clId="{893FEA6D-5E04-450D-9C4B-D14C4A5E691D}" dt="2024-11-12T23:32:04.309" v="877" actId="20577"/>
          <ac:spMkLst>
            <pc:docMk/>
            <pc:sldMk cId="84267867" sldId="265"/>
            <ac:spMk id="6" creationId="{40FF98EE-4AA0-BA0F-2E85-39C69854034D}"/>
          </ac:spMkLst>
        </pc:spChg>
        <pc:spChg chg="mod">
          <ac:chgData name="nana Noda-Morgan" userId="fb7c6438d8d0cec5" providerId="LiveId" clId="{893FEA6D-5E04-450D-9C4B-D14C4A5E691D}" dt="2024-11-12T23:51:39.266" v="1914" actId="1076"/>
          <ac:spMkLst>
            <pc:docMk/>
            <pc:sldMk cId="84267867" sldId="265"/>
            <ac:spMk id="8" creationId="{A95E0CD0-2F75-6B97-C42A-31C3205BC370}"/>
          </ac:spMkLst>
        </pc:spChg>
        <pc:spChg chg="mod">
          <ac:chgData name="nana Noda-Morgan" userId="fb7c6438d8d0cec5" providerId="LiveId" clId="{893FEA6D-5E04-450D-9C4B-D14C4A5E691D}" dt="2024-11-12T23:32:27.482" v="891" actId="1035"/>
          <ac:spMkLst>
            <pc:docMk/>
            <pc:sldMk cId="84267867" sldId="265"/>
            <ac:spMk id="11" creationId="{EBD4C735-C272-9267-90C6-B2A1D0A78EB8}"/>
          </ac:spMkLst>
        </pc:spChg>
      </pc:sldChg>
      <pc:sldChg chg="addSp delSp modSp add mod">
        <pc:chgData name="nana Noda-Morgan" userId="fb7c6438d8d0cec5" providerId="LiveId" clId="{893FEA6D-5E04-450D-9C4B-D14C4A5E691D}" dt="2024-11-12T23:52:58.979" v="1915" actId="14100"/>
        <pc:sldMkLst>
          <pc:docMk/>
          <pc:sldMk cId="1978076063" sldId="266"/>
        </pc:sldMkLst>
        <pc:spChg chg="mod">
          <ac:chgData name="nana Noda-Morgan" userId="fb7c6438d8d0cec5" providerId="LiveId" clId="{893FEA6D-5E04-450D-9C4B-D14C4A5E691D}" dt="2024-11-12T23:33:22.897" v="908" actId="20577"/>
          <ac:spMkLst>
            <pc:docMk/>
            <pc:sldMk cId="1978076063" sldId="266"/>
            <ac:spMk id="2" creationId="{9A0AABEF-75B7-1FE0-9635-604084669B0A}"/>
          </ac:spMkLst>
        </pc:spChg>
        <pc:spChg chg="add del mod">
          <ac:chgData name="nana Noda-Morgan" userId="fb7c6438d8d0cec5" providerId="LiveId" clId="{893FEA6D-5E04-450D-9C4B-D14C4A5E691D}" dt="2024-11-12T23:33:44.832" v="910" actId="478"/>
          <ac:spMkLst>
            <pc:docMk/>
            <pc:sldMk cId="1978076063" sldId="266"/>
            <ac:spMk id="4" creationId="{004B7D88-5D03-EEA9-68CD-B7FB1FB49722}"/>
          </ac:spMkLst>
        </pc:spChg>
        <pc:picChg chg="del">
          <ac:chgData name="nana Noda-Morgan" userId="fb7c6438d8d0cec5" providerId="LiveId" clId="{893FEA6D-5E04-450D-9C4B-D14C4A5E691D}" dt="2024-11-12T23:33:38.767" v="909" actId="478"/>
          <ac:picMkLst>
            <pc:docMk/>
            <pc:sldMk cId="1978076063" sldId="266"/>
            <ac:picMk id="5" creationId="{03559D97-F25B-0F2B-30C8-E863AE9B0A7F}"/>
          </ac:picMkLst>
        </pc:picChg>
        <pc:picChg chg="add mod">
          <ac:chgData name="nana Noda-Morgan" userId="fb7c6438d8d0cec5" providerId="LiveId" clId="{893FEA6D-5E04-450D-9C4B-D14C4A5E691D}" dt="2024-11-12T23:52:58.979" v="1915" actId="14100"/>
          <ac:picMkLst>
            <pc:docMk/>
            <pc:sldMk cId="1978076063" sldId="266"/>
            <ac:picMk id="7" creationId="{78E9AE08-C45F-DE5B-0FE1-ADC9EBB27C87}"/>
          </ac:picMkLst>
        </pc:picChg>
      </pc:sldChg>
      <pc:sldChg chg="addSp modSp add mod">
        <pc:chgData name="nana Noda-Morgan" userId="fb7c6438d8d0cec5" providerId="LiveId" clId="{893FEA6D-5E04-450D-9C4B-D14C4A5E691D}" dt="2024-11-12T23:35:28.266" v="957" actId="20577"/>
        <pc:sldMkLst>
          <pc:docMk/>
          <pc:sldMk cId="374148270" sldId="267"/>
        </pc:sldMkLst>
        <pc:spChg chg="mod">
          <ac:chgData name="nana Noda-Morgan" userId="fb7c6438d8d0cec5" providerId="LiveId" clId="{893FEA6D-5E04-450D-9C4B-D14C4A5E691D}" dt="2024-11-12T23:34:02.992" v="915"/>
          <ac:spMkLst>
            <pc:docMk/>
            <pc:sldMk cId="374148270" sldId="267"/>
            <ac:spMk id="2" creationId="{9E6D7CEF-D3BB-3830-EE16-39BD18BC3D2E}"/>
          </ac:spMkLst>
        </pc:spChg>
        <pc:spChg chg="add">
          <ac:chgData name="nana Noda-Morgan" userId="fb7c6438d8d0cec5" providerId="LiveId" clId="{893FEA6D-5E04-450D-9C4B-D14C4A5E691D}" dt="2024-11-12T23:34:25.196" v="916"/>
          <ac:spMkLst>
            <pc:docMk/>
            <pc:sldMk cId="374148270" sldId="267"/>
            <ac:spMk id="3" creationId="{FF60D950-4262-3DBA-C1FD-BB5987DD0FF9}"/>
          </ac:spMkLst>
        </pc:spChg>
        <pc:spChg chg="add">
          <ac:chgData name="nana Noda-Morgan" userId="fb7c6438d8d0cec5" providerId="LiveId" clId="{893FEA6D-5E04-450D-9C4B-D14C4A5E691D}" dt="2024-11-12T23:34:46.553" v="925"/>
          <ac:spMkLst>
            <pc:docMk/>
            <pc:sldMk cId="374148270" sldId="267"/>
            <ac:spMk id="4" creationId="{DE65AFB4-0B43-DA60-EF26-D97A9BFB5528}"/>
          </ac:spMkLst>
        </pc:spChg>
        <pc:spChg chg="mod">
          <ac:chgData name="nana Noda-Morgan" userId="fb7c6438d8d0cec5" providerId="LiveId" clId="{893FEA6D-5E04-450D-9C4B-D14C4A5E691D}" dt="2024-11-12T23:34:30.491" v="923" actId="20577"/>
          <ac:spMkLst>
            <pc:docMk/>
            <pc:sldMk cId="374148270" sldId="267"/>
            <ac:spMk id="6" creationId="{7EE8D29F-41EF-4852-E9CE-F695161F2C5A}"/>
          </ac:spMkLst>
        </pc:spChg>
        <pc:spChg chg="mod">
          <ac:chgData name="nana Noda-Morgan" userId="fb7c6438d8d0cec5" providerId="LiveId" clId="{893FEA6D-5E04-450D-9C4B-D14C4A5E691D}" dt="2024-11-12T23:35:28.266" v="957" actId="20577"/>
          <ac:spMkLst>
            <pc:docMk/>
            <pc:sldMk cId="374148270" sldId="267"/>
            <ac:spMk id="8" creationId="{31775C3F-0391-3FD1-F4C5-53CCC3E73602}"/>
          </ac:spMkLst>
        </pc:spChg>
        <pc:spChg chg="mod">
          <ac:chgData name="nana Noda-Morgan" userId="fb7c6438d8d0cec5" providerId="LiveId" clId="{893FEA6D-5E04-450D-9C4B-D14C4A5E691D}" dt="2024-11-12T23:34:54.590" v="931" actId="5793"/>
          <ac:spMkLst>
            <pc:docMk/>
            <pc:sldMk cId="374148270" sldId="267"/>
            <ac:spMk id="11" creationId="{4A025C7D-EA49-2A51-55C3-1AAC18C083DE}"/>
          </ac:spMkLst>
        </pc:spChg>
      </pc:sldChg>
      <pc:sldChg chg="addSp delSp modSp add mod">
        <pc:chgData name="nana Noda-Morgan" userId="fb7c6438d8d0cec5" providerId="LiveId" clId="{893FEA6D-5E04-450D-9C4B-D14C4A5E691D}" dt="2024-11-12T23:36:23.290" v="984" actId="1076"/>
        <pc:sldMkLst>
          <pc:docMk/>
          <pc:sldMk cId="2500777300" sldId="268"/>
        </pc:sldMkLst>
        <pc:spChg chg="mod">
          <ac:chgData name="nana Noda-Morgan" userId="fb7c6438d8d0cec5" providerId="LiveId" clId="{893FEA6D-5E04-450D-9C4B-D14C4A5E691D}" dt="2024-11-12T23:35:50.614" v="978" actId="20577"/>
          <ac:spMkLst>
            <pc:docMk/>
            <pc:sldMk cId="2500777300" sldId="268"/>
            <ac:spMk id="2" creationId="{D272E415-F2B5-F019-3D03-6607E83CCC0D}"/>
          </ac:spMkLst>
        </pc:spChg>
        <pc:spChg chg="add del mod">
          <ac:chgData name="nana Noda-Morgan" userId="fb7c6438d8d0cec5" providerId="LiveId" clId="{893FEA6D-5E04-450D-9C4B-D14C4A5E691D}" dt="2024-11-12T23:36:09.099" v="980" actId="478"/>
          <ac:spMkLst>
            <pc:docMk/>
            <pc:sldMk cId="2500777300" sldId="268"/>
            <ac:spMk id="4" creationId="{E22DB85E-1A70-7D3A-0F3A-AB889C0C75E9}"/>
          </ac:spMkLst>
        </pc:spChg>
        <pc:picChg chg="del">
          <ac:chgData name="nana Noda-Morgan" userId="fb7c6438d8d0cec5" providerId="LiveId" clId="{893FEA6D-5E04-450D-9C4B-D14C4A5E691D}" dt="2024-11-12T23:36:04.550" v="979" actId="478"/>
          <ac:picMkLst>
            <pc:docMk/>
            <pc:sldMk cId="2500777300" sldId="268"/>
            <ac:picMk id="5" creationId="{80AA8B86-F542-7FD1-6A3C-D0783ED9313B}"/>
          </ac:picMkLst>
        </pc:picChg>
        <pc:picChg chg="add mod">
          <ac:chgData name="nana Noda-Morgan" userId="fb7c6438d8d0cec5" providerId="LiveId" clId="{893FEA6D-5E04-450D-9C4B-D14C4A5E691D}" dt="2024-11-12T23:36:23.290" v="984" actId="1076"/>
          <ac:picMkLst>
            <pc:docMk/>
            <pc:sldMk cId="2500777300" sldId="268"/>
            <ac:picMk id="7" creationId="{B0D2AEDA-A019-72C5-7E07-7468E601E24F}"/>
          </ac:picMkLst>
        </pc:picChg>
      </pc:sldChg>
      <pc:sldChg chg="addSp modSp add mod">
        <pc:chgData name="nana Noda-Morgan" userId="fb7c6438d8d0cec5" providerId="LiveId" clId="{893FEA6D-5E04-450D-9C4B-D14C4A5E691D}" dt="2024-11-12T23:42:01.596" v="1236" actId="20577"/>
        <pc:sldMkLst>
          <pc:docMk/>
          <pc:sldMk cId="1770070184" sldId="269"/>
        </pc:sldMkLst>
        <pc:spChg chg="mod">
          <ac:chgData name="nana Noda-Morgan" userId="fb7c6438d8d0cec5" providerId="LiveId" clId="{893FEA6D-5E04-450D-9C4B-D14C4A5E691D}" dt="2024-11-12T23:36:30.145" v="985"/>
          <ac:spMkLst>
            <pc:docMk/>
            <pc:sldMk cId="1770070184" sldId="269"/>
            <ac:spMk id="2" creationId="{83B19352-7F6A-3F0C-45D0-3BF42E9F02BA}"/>
          </ac:spMkLst>
        </pc:spChg>
        <pc:spChg chg="add">
          <ac:chgData name="nana Noda-Morgan" userId="fb7c6438d8d0cec5" providerId="LiveId" clId="{893FEA6D-5E04-450D-9C4B-D14C4A5E691D}" dt="2024-11-12T23:36:42.573" v="986"/>
          <ac:spMkLst>
            <pc:docMk/>
            <pc:sldMk cId="1770070184" sldId="269"/>
            <ac:spMk id="3" creationId="{D2B3C575-8BA8-7B07-6CA2-FC2EF4B5AD21}"/>
          </ac:spMkLst>
        </pc:spChg>
        <pc:spChg chg="add">
          <ac:chgData name="nana Noda-Morgan" userId="fb7c6438d8d0cec5" providerId="LiveId" clId="{893FEA6D-5E04-450D-9C4B-D14C4A5E691D}" dt="2024-11-12T23:37:41.703" v="989"/>
          <ac:spMkLst>
            <pc:docMk/>
            <pc:sldMk cId="1770070184" sldId="269"/>
            <ac:spMk id="4" creationId="{609E5A8A-E476-66BE-D369-270666BA4871}"/>
          </ac:spMkLst>
        </pc:spChg>
        <pc:spChg chg="add">
          <ac:chgData name="nana Noda-Morgan" userId="fb7c6438d8d0cec5" providerId="LiveId" clId="{893FEA6D-5E04-450D-9C4B-D14C4A5E691D}" dt="2024-11-12T23:37:58.137" v="998"/>
          <ac:spMkLst>
            <pc:docMk/>
            <pc:sldMk cId="1770070184" sldId="269"/>
            <ac:spMk id="5" creationId="{70D6F2E0-1D9E-74C4-0846-A380183F76A8}"/>
          </ac:spMkLst>
        </pc:spChg>
        <pc:spChg chg="mod">
          <ac:chgData name="nana Noda-Morgan" userId="fb7c6438d8d0cec5" providerId="LiveId" clId="{893FEA6D-5E04-450D-9C4B-D14C4A5E691D}" dt="2024-11-12T23:36:45.086" v="988"/>
          <ac:spMkLst>
            <pc:docMk/>
            <pc:sldMk cId="1770070184" sldId="269"/>
            <ac:spMk id="6" creationId="{B730A077-C407-4AF8-F4BA-58A257037AC3}"/>
          </ac:spMkLst>
        </pc:spChg>
        <pc:spChg chg="mod">
          <ac:chgData name="nana Noda-Morgan" userId="fb7c6438d8d0cec5" providerId="LiveId" clId="{893FEA6D-5E04-450D-9C4B-D14C4A5E691D}" dt="2024-11-12T23:42:01.596" v="1236" actId="20577"/>
          <ac:spMkLst>
            <pc:docMk/>
            <pc:sldMk cId="1770070184" sldId="269"/>
            <ac:spMk id="8" creationId="{35154539-8677-AFDF-7788-C07AE1B98B18}"/>
          </ac:spMkLst>
        </pc:spChg>
        <pc:spChg chg="mod">
          <ac:chgData name="nana Noda-Morgan" userId="fb7c6438d8d0cec5" providerId="LiveId" clId="{893FEA6D-5E04-450D-9C4B-D14C4A5E691D}" dt="2024-11-12T23:38:00.524" v="1000"/>
          <ac:spMkLst>
            <pc:docMk/>
            <pc:sldMk cId="1770070184" sldId="269"/>
            <ac:spMk id="11" creationId="{2C051F92-6982-61EB-8C0C-3F36EAF446A0}"/>
          </ac:spMkLst>
        </pc:spChg>
      </pc:sldChg>
      <pc:sldChg chg="addSp delSp modSp add mod">
        <pc:chgData name="nana Noda-Morgan" userId="fb7c6438d8d0cec5" providerId="LiveId" clId="{893FEA6D-5E04-450D-9C4B-D14C4A5E691D}" dt="2024-11-12T23:44:14.657" v="1251" actId="1076"/>
        <pc:sldMkLst>
          <pc:docMk/>
          <pc:sldMk cId="3816157381" sldId="270"/>
        </pc:sldMkLst>
        <pc:spChg chg="mod">
          <ac:chgData name="nana Noda-Morgan" userId="fb7c6438d8d0cec5" providerId="LiveId" clId="{893FEA6D-5E04-450D-9C4B-D14C4A5E691D}" dt="2024-11-12T23:43:43.672" v="1245" actId="20577"/>
          <ac:spMkLst>
            <pc:docMk/>
            <pc:sldMk cId="3816157381" sldId="270"/>
            <ac:spMk id="2" creationId="{0366F156-96D2-8BE1-816A-D3A80EF4E1C5}"/>
          </ac:spMkLst>
        </pc:spChg>
        <pc:spChg chg="add del mod">
          <ac:chgData name="nana Noda-Morgan" userId="fb7c6438d8d0cec5" providerId="LiveId" clId="{893FEA6D-5E04-450D-9C4B-D14C4A5E691D}" dt="2024-11-12T23:44:07.575" v="1249" actId="478"/>
          <ac:spMkLst>
            <pc:docMk/>
            <pc:sldMk cId="3816157381" sldId="270"/>
            <ac:spMk id="4" creationId="{B49BFFB3-62D7-A244-4F56-9D51DAC8BED5}"/>
          </ac:spMkLst>
        </pc:spChg>
        <pc:picChg chg="del">
          <ac:chgData name="nana Noda-Morgan" userId="fb7c6438d8d0cec5" providerId="LiveId" clId="{893FEA6D-5E04-450D-9C4B-D14C4A5E691D}" dt="2024-11-12T23:43:59.006" v="1246" actId="478"/>
          <ac:picMkLst>
            <pc:docMk/>
            <pc:sldMk cId="3816157381" sldId="270"/>
            <ac:picMk id="5" creationId="{7C6FE3D9-E296-0E9A-FC1C-1603223A102E}"/>
          </ac:picMkLst>
        </pc:picChg>
        <pc:picChg chg="add mod">
          <ac:chgData name="nana Noda-Morgan" userId="fb7c6438d8d0cec5" providerId="LiveId" clId="{893FEA6D-5E04-450D-9C4B-D14C4A5E691D}" dt="2024-11-12T23:44:14.657" v="1251" actId="1076"/>
          <ac:picMkLst>
            <pc:docMk/>
            <pc:sldMk cId="3816157381" sldId="270"/>
            <ac:picMk id="7" creationId="{717E8325-B521-BF85-7D2B-A4AB5AF3BFBC}"/>
          </ac:picMkLst>
        </pc:picChg>
      </pc:sldChg>
      <pc:sldChg chg="addSp modSp add mod">
        <pc:chgData name="nana Noda-Morgan" userId="fb7c6438d8d0cec5" providerId="LiveId" clId="{893FEA6D-5E04-450D-9C4B-D14C4A5E691D}" dt="2024-11-12T23:48:32.280" v="1898" actId="20577"/>
        <pc:sldMkLst>
          <pc:docMk/>
          <pc:sldMk cId="2344819422" sldId="271"/>
        </pc:sldMkLst>
        <pc:spChg chg="mod">
          <ac:chgData name="nana Noda-Morgan" userId="fb7c6438d8d0cec5" providerId="LiveId" clId="{893FEA6D-5E04-450D-9C4B-D14C4A5E691D}" dt="2024-11-12T23:44:22.175" v="1261" actId="20577"/>
          <ac:spMkLst>
            <pc:docMk/>
            <pc:sldMk cId="2344819422" sldId="271"/>
            <ac:spMk id="2" creationId="{7B5DA43F-A1C1-3FFE-93D6-C79D476118E2}"/>
          </ac:spMkLst>
        </pc:spChg>
        <pc:spChg chg="add">
          <ac:chgData name="nana Noda-Morgan" userId="fb7c6438d8d0cec5" providerId="LiveId" clId="{893FEA6D-5E04-450D-9C4B-D14C4A5E691D}" dt="2024-11-12T23:44:34.397" v="1262"/>
          <ac:spMkLst>
            <pc:docMk/>
            <pc:sldMk cId="2344819422" sldId="271"/>
            <ac:spMk id="3" creationId="{6B8B5EF7-7910-39D6-0B21-C1083B59884B}"/>
          </ac:spMkLst>
        </pc:spChg>
        <pc:spChg chg="add">
          <ac:chgData name="nana Noda-Morgan" userId="fb7c6438d8d0cec5" providerId="LiveId" clId="{893FEA6D-5E04-450D-9C4B-D14C4A5E691D}" dt="2024-11-12T23:44:46.004" v="1269"/>
          <ac:spMkLst>
            <pc:docMk/>
            <pc:sldMk cId="2344819422" sldId="271"/>
            <ac:spMk id="4" creationId="{C8885EB6-357C-D566-8BC2-9DF8DDE69F15}"/>
          </ac:spMkLst>
        </pc:spChg>
        <pc:spChg chg="add">
          <ac:chgData name="nana Noda-Morgan" userId="fb7c6438d8d0cec5" providerId="LiveId" clId="{893FEA6D-5E04-450D-9C4B-D14C4A5E691D}" dt="2024-11-12T23:45:00.870" v="1280"/>
          <ac:spMkLst>
            <pc:docMk/>
            <pc:sldMk cId="2344819422" sldId="271"/>
            <ac:spMk id="5" creationId="{DE1CA879-37F3-6B1B-99B6-5A8EF6A58F65}"/>
          </ac:spMkLst>
        </pc:spChg>
        <pc:spChg chg="mod">
          <ac:chgData name="nana Noda-Morgan" userId="fb7c6438d8d0cec5" providerId="LiveId" clId="{893FEA6D-5E04-450D-9C4B-D14C4A5E691D}" dt="2024-11-12T23:44:37.890" v="1268" actId="5793"/>
          <ac:spMkLst>
            <pc:docMk/>
            <pc:sldMk cId="2344819422" sldId="271"/>
            <ac:spMk id="6" creationId="{F9EB72FD-390C-0BBE-903C-E59595EBA910}"/>
          </ac:spMkLst>
        </pc:spChg>
        <pc:spChg chg="mod">
          <ac:chgData name="nana Noda-Morgan" userId="fb7c6438d8d0cec5" providerId="LiveId" clId="{893FEA6D-5E04-450D-9C4B-D14C4A5E691D}" dt="2024-11-12T23:48:32.280" v="1898" actId="20577"/>
          <ac:spMkLst>
            <pc:docMk/>
            <pc:sldMk cId="2344819422" sldId="271"/>
            <ac:spMk id="8" creationId="{665ED733-E26E-A19B-F95E-251F9EB0809D}"/>
          </ac:spMkLst>
        </pc:spChg>
        <pc:spChg chg="mod">
          <ac:chgData name="nana Noda-Morgan" userId="fb7c6438d8d0cec5" providerId="LiveId" clId="{893FEA6D-5E04-450D-9C4B-D14C4A5E691D}" dt="2024-11-12T23:45:04.991" v="1283" actId="20577"/>
          <ac:spMkLst>
            <pc:docMk/>
            <pc:sldMk cId="2344819422" sldId="271"/>
            <ac:spMk id="11" creationId="{4E93A20E-988D-BCC6-76B1-C9BC5C2CD5B8}"/>
          </ac:spMkLst>
        </pc:spChg>
      </pc:sldChg>
      <pc:sldChg chg="addSp delSp modSp new mod modNotesTx">
        <pc:chgData name="nana Noda-Morgan" userId="fb7c6438d8d0cec5" providerId="LiveId" clId="{893FEA6D-5E04-450D-9C4B-D14C4A5E691D}" dt="2024-11-13T00:04:18.192" v="1956" actId="313"/>
        <pc:sldMkLst>
          <pc:docMk/>
          <pc:sldMk cId="948735631" sldId="272"/>
        </pc:sldMkLst>
        <pc:spChg chg="mod">
          <ac:chgData name="nana Noda-Morgan" userId="fb7c6438d8d0cec5" providerId="LiveId" clId="{893FEA6D-5E04-450D-9C4B-D14C4A5E691D}" dt="2024-11-13T00:02:43.788" v="1949" actId="20577"/>
          <ac:spMkLst>
            <pc:docMk/>
            <pc:sldMk cId="948735631" sldId="272"/>
            <ac:spMk id="2" creationId="{3B9771D4-88E1-BFFC-0E94-41C5AF63AC35}"/>
          </ac:spMkLst>
        </pc:spChg>
        <pc:spChg chg="del">
          <ac:chgData name="nana Noda-Morgan" userId="fb7c6438d8d0cec5" providerId="LiveId" clId="{893FEA6D-5E04-450D-9C4B-D14C4A5E691D}" dt="2024-11-13T00:02:47.434" v="1950" actId="478"/>
          <ac:spMkLst>
            <pc:docMk/>
            <pc:sldMk cId="948735631" sldId="272"/>
            <ac:spMk id="3" creationId="{8711DFCC-04D5-DF62-19AB-41F849BAB409}"/>
          </ac:spMkLst>
        </pc:spChg>
        <pc:picChg chg="add mod">
          <ac:chgData name="nana Noda-Morgan" userId="fb7c6438d8d0cec5" providerId="LiveId" clId="{893FEA6D-5E04-450D-9C4B-D14C4A5E691D}" dt="2024-11-13T00:02:56.089" v="1954" actId="1076"/>
          <ac:picMkLst>
            <pc:docMk/>
            <pc:sldMk cId="948735631" sldId="272"/>
            <ac:picMk id="5" creationId="{D2C8FE6C-6807-D8A3-FA9E-32F77027CAB5}"/>
          </ac:picMkLst>
        </pc:picChg>
      </pc:sldChg>
      <pc:sldChg chg="addSp delSp modSp new mod modNotesTx">
        <pc:chgData name="nana Noda-Morgan" userId="fb7c6438d8d0cec5" providerId="LiveId" clId="{893FEA6D-5E04-450D-9C4B-D14C4A5E691D}" dt="2024-11-13T00:06:34.677" v="2024"/>
        <pc:sldMkLst>
          <pc:docMk/>
          <pc:sldMk cId="1965337516" sldId="273"/>
        </pc:sldMkLst>
        <pc:spChg chg="mod">
          <ac:chgData name="nana Noda-Morgan" userId="fb7c6438d8d0cec5" providerId="LiveId" clId="{893FEA6D-5E04-450D-9C4B-D14C4A5E691D}" dt="2024-11-13T00:06:12.598" v="2020" actId="20577"/>
          <ac:spMkLst>
            <pc:docMk/>
            <pc:sldMk cId="1965337516" sldId="273"/>
            <ac:spMk id="2" creationId="{2C43369E-5904-71C6-6EDC-634F9B5DD1A2}"/>
          </ac:spMkLst>
        </pc:spChg>
        <pc:spChg chg="del">
          <ac:chgData name="nana Noda-Morgan" userId="fb7c6438d8d0cec5" providerId="LiveId" clId="{893FEA6D-5E04-450D-9C4B-D14C4A5E691D}" dt="2024-11-13T00:05:59.230" v="1958" actId="22"/>
          <ac:spMkLst>
            <pc:docMk/>
            <pc:sldMk cId="1965337516" sldId="273"/>
            <ac:spMk id="3" creationId="{E0D24628-5363-5290-7376-A8C88F084FB3}"/>
          </ac:spMkLst>
        </pc:spChg>
        <pc:picChg chg="add mod ord">
          <ac:chgData name="nana Noda-Morgan" userId="fb7c6438d8d0cec5" providerId="LiveId" clId="{893FEA6D-5E04-450D-9C4B-D14C4A5E691D}" dt="2024-11-13T00:06:22.435" v="2023" actId="14100"/>
          <ac:picMkLst>
            <pc:docMk/>
            <pc:sldMk cId="1965337516" sldId="273"/>
            <ac:picMk id="5" creationId="{44D08F78-3963-8AA4-D9BE-28AD59283865}"/>
          </ac:picMkLst>
        </pc:picChg>
      </pc:sldChg>
      <pc:sldChg chg="addSp delSp modSp new mod modNotesTx">
        <pc:chgData name="nana Noda-Morgan" userId="fb7c6438d8d0cec5" providerId="LiveId" clId="{893FEA6D-5E04-450D-9C4B-D14C4A5E691D}" dt="2024-11-13T00:09:57.525" v="2077" actId="20577"/>
        <pc:sldMkLst>
          <pc:docMk/>
          <pc:sldMk cId="2481119418" sldId="274"/>
        </pc:sldMkLst>
        <pc:spChg chg="mod">
          <ac:chgData name="nana Noda-Morgan" userId="fb7c6438d8d0cec5" providerId="LiveId" clId="{893FEA6D-5E04-450D-9C4B-D14C4A5E691D}" dt="2024-11-13T00:09:33.878" v="2072" actId="20577"/>
          <ac:spMkLst>
            <pc:docMk/>
            <pc:sldMk cId="2481119418" sldId="274"/>
            <ac:spMk id="2" creationId="{4D619893-7962-33BF-9C9F-658EE578B67B}"/>
          </ac:spMkLst>
        </pc:spChg>
        <pc:spChg chg="del">
          <ac:chgData name="nana Noda-Morgan" userId="fb7c6438d8d0cec5" providerId="LiveId" clId="{893FEA6D-5E04-450D-9C4B-D14C4A5E691D}" dt="2024-11-13T00:07:41.940" v="2029" actId="478"/>
          <ac:spMkLst>
            <pc:docMk/>
            <pc:sldMk cId="2481119418" sldId="274"/>
            <ac:spMk id="3" creationId="{4E633F15-B8E2-6418-23AB-C6C6A97B6F2C}"/>
          </ac:spMkLst>
        </pc:spChg>
        <pc:spChg chg="add del">
          <ac:chgData name="nana Noda-Morgan" userId="fb7c6438d8d0cec5" providerId="LiveId" clId="{893FEA6D-5E04-450D-9C4B-D14C4A5E691D}" dt="2024-11-13T00:07:43.817" v="2031" actId="22"/>
          <ac:spMkLst>
            <pc:docMk/>
            <pc:sldMk cId="2481119418" sldId="274"/>
            <ac:spMk id="5" creationId="{418068BD-921A-0BC0-D23E-2DB5AABB8159}"/>
          </ac:spMkLst>
        </pc:spChg>
        <pc:spChg chg="add del">
          <ac:chgData name="nana Noda-Morgan" userId="fb7c6438d8d0cec5" providerId="LiveId" clId="{893FEA6D-5E04-450D-9C4B-D14C4A5E691D}" dt="2024-11-13T00:08:06.913" v="2033" actId="22"/>
          <ac:spMkLst>
            <pc:docMk/>
            <pc:sldMk cId="2481119418" sldId="274"/>
            <ac:spMk id="7" creationId="{2971248F-282A-74C3-8F11-F13CCBAD3F19}"/>
          </ac:spMkLst>
        </pc:spChg>
        <pc:picChg chg="add mod">
          <ac:chgData name="nana Noda-Morgan" userId="fb7c6438d8d0cec5" providerId="LiveId" clId="{893FEA6D-5E04-450D-9C4B-D14C4A5E691D}" dt="2024-11-13T00:09:03.739" v="2036" actId="1076"/>
          <ac:picMkLst>
            <pc:docMk/>
            <pc:sldMk cId="2481119418" sldId="274"/>
            <ac:picMk id="9" creationId="{387295FE-F7A6-5A7E-023C-26E0665685FC}"/>
          </ac:picMkLst>
        </pc:picChg>
      </pc:sldChg>
      <pc:sldChg chg="addSp delSp modSp add mod modNotesTx">
        <pc:chgData name="nana Noda-Morgan" userId="fb7c6438d8d0cec5" providerId="LiveId" clId="{893FEA6D-5E04-450D-9C4B-D14C4A5E691D}" dt="2024-11-13T00:15:19.949" v="2133" actId="20577"/>
        <pc:sldMkLst>
          <pc:docMk/>
          <pc:sldMk cId="1149660795" sldId="275"/>
        </pc:sldMkLst>
        <pc:spChg chg="mod">
          <ac:chgData name="nana Noda-Morgan" userId="fb7c6438d8d0cec5" providerId="LiveId" clId="{893FEA6D-5E04-450D-9C4B-D14C4A5E691D}" dt="2024-11-13T00:12:42.420" v="2117" actId="20577"/>
          <ac:spMkLst>
            <pc:docMk/>
            <pc:sldMk cId="1149660795" sldId="275"/>
            <ac:spMk id="2" creationId="{488AD847-9B3E-E01B-BC39-01346AE1945F}"/>
          </ac:spMkLst>
        </pc:spChg>
        <pc:picChg chg="add mod">
          <ac:chgData name="nana Noda-Morgan" userId="fb7c6438d8d0cec5" providerId="LiveId" clId="{893FEA6D-5E04-450D-9C4B-D14C4A5E691D}" dt="2024-11-13T00:14:06.119" v="2125" actId="1076"/>
          <ac:picMkLst>
            <pc:docMk/>
            <pc:sldMk cId="1149660795" sldId="275"/>
            <ac:picMk id="4" creationId="{97C466D1-9B50-7422-C7AC-655EE3826646}"/>
          </ac:picMkLst>
        </pc:picChg>
        <pc:picChg chg="del">
          <ac:chgData name="nana Noda-Morgan" userId="fb7c6438d8d0cec5" providerId="LiveId" clId="{893FEA6D-5E04-450D-9C4B-D14C4A5E691D}" dt="2024-11-13T00:13:04.366" v="2118" actId="478"/>
          <ac:picMkLst>
            <pc:docMk/>
            <pc:sldMk cId="1149660795" sldId="275"/>
            <ac:picMk id="9" creationId="{99A64101-CC32-595B-C415-671DEEB5E258}"/>
          </ac:picMkLst>
        </pc:picChg>
      </pc:sldChg>
      <pc:sldChg chg="addSp delSp modSp new mod modNotesTx">
        <pc:chgData name="nana Noda-Morgan" userId="fb7c6438d8d0cec5" providerId="LiveId" clId="{893FEA6D-5E04-450D-9C4B-D14C4A5E691D}" dt="2024-11-13T00:49:35.646" v="3026" actId="313"/>
        <pc:sldMkLst>
          <pc:docMk/>
          <pc:sldMk cId="2883071122" sldId="276"/>
        </pc:sldMkLst>
        <pc:spChg chg="mod">
          <ac:chgData name="nana Noda-Morgan" userId="fb7c6438d8d0cec5" providerId="LiveId" clId="{893FEA6D-5E04-450D-9C4B-D14C4A5E691D}" dt="2024-11-13T00:49:27.435" v="3025" actId="20577"/>
          <ac:spMkLst>
            <pc:docMk/>
            <pc:sldMk cId="2883071122" sldId="276"/>
            <ac:spMk id="2" creationId="{FA6FEF00-2FF8-8453-31F3-CD9544B4316D}"/>
          </ac:spMkLst>
        </pc:spChg>
        <pc:spChg chg="del">
          <ac:chgData name="nana Noda-Morgan" userId="fb7c6438d8d0cec5" providerId="LiveId" clId="{893FEA6D-5E04-450D-9C4B-D14C4A5E691D}" dt="2024-11-13T00:16:06.169" v="2134" actId="478"/>
          <ac:spMkLst>
            <pc:docMk/>
            <pc:sldMk cId="2883071122" sldId="276"/>
            <ac:spMk id="3" creationId="{0A1AE7F1-24E2-6595-8A63-0114D4E8B979}"/>
          </ac:spMkLst>
        </pc:spChg>
        <pc:spChg chg="add">
          <ac:chgData name="nana Noda-Morgan" userId="fb7c6438d8d0cec5" providerId="LiveId" clId="{893FEA6D-5E04-450D-9C4B-D14C4A5E691D}" dt="2024-11-13T00:18:19.338" v="2218"/>
          <ac:spMkLst>
            <pc:docMk/>
            <pc:sldMk cId="2883071122" sldId="276"/>
            <ac:spMk id="9" creationId="{13418378-EE2D-0987-9231-6493A19DB2F1}"/>
          </ac:spMkLst>
        </pc:spChg>
        <pc:spChg chg="add mod">
          <ac:chgData name="nana Noda-Morgan" userId="fb7c6438d8d0cec5" providerId="LiveId" clId="{893FEA6D-5E04-450D-9C4B-D14C4A5E691D}" dt="2024-11-13T00:18:36.560" v="2224" actId="1076"/>
          <ac:spMkLst>
            <pc:docMk/>
            <pc:sldMk cId="2883071122" sldId="276"/>
            <ac:spMk id="11" creationId="{866D6FA4-E00D-7E41-FEE0-99BAFFDA399E}"/>
          </ac:spMkLst>
        </pc:spChg>
        <pc:spChg chg="add">
          <ac:chgData name="nana Noda-Morgan" userId="fb7c6438d8d0cec5" providerId="LiveId" clId="{893FEA6D-5E04-450D-9C4B-D14C4A5E691D}" dt="2024-11-13T00:18:41.145" v="2225"/>
          <ac:spMkLst>
            <pc:docMk/>
            <pc:sldMk cId="2883071122" sldId="276"/>
            <ac:spMk id="12" creationId="{CAE6721E-B858-7244-6194-DA0B8E1083FC}"/>
          </ac:spMkLst>
        </pc:spChg>
        <pc:spChg chg="add">
          <ac:chgData name="nana Noda-Morgan" userId="fb7c6438d8d0cec5" providerId="LiveId" clId="{893FEA6D-5E04-450D-9C4B-D14C4A5E691D}" dt="2024-11-13T00:18:55.680" v="2226"/>
          <ac:spMkLst>
            <pc:docMk/>
            <pc:sldMk cId="2883071122" sldId="276"/>
            <ac:spMk id="13" creationId="{F8EF3980-B3B7-1B9E-83F4-398E11E2A74A}"/>
          </ac:spMkLst>
        </pc:spChg>
        <pc:spChg chg="add mod">
          <ac:chgData name="nana Noda-Morgan" userId="fb7c6438d8d0cec5" providerId="LiveId" clId="{893FEA6D-5E04-450D-9C4B-D14C4A5E691D}" dt="2024-11-13T00:19:18.532" v="2233" actId="1076"/>
          <ac:spMkLst>
            <pc:docMk/>
            <pc:sldMk cId="2883071122" sldId="276"/>
            <ac:spMk id="15" creationId="{AB627BC7-42BD-0B32-9BF9-FBA9B817E5C4}"/>
          </ac:spMkLst>
        </pc:spChg>
        <pc:picChg chg="add mod">
          <ac:chgData name="nana Noda-Morgan" userId="fb7c6438d8d0cec5" providerId="LiveId" clId="{893FEA6D-5E04-450D-9C4B-D14C4A5E691D}" dt="2024-11-13T00:18:33.215" v="2223" actId="1076"/>
          <ac:picMkLst>
            <pc:docMk/>
            <pc:sldMk cId="2883071122" sldId="276"/>
            <ac:picMk id="5" creationId="{848AF99E-6D96-EE11-71CA-374BABDFD6E4}"/>
          </ac:picMkLst>
        </pc:picChg>
        <pc:picChg chg="add del mod">
          <ac:chgData name="nana Noda-Morgan" userId="fb7c6438d8d0cec5" providerId="LiveId" clId="{893FEA6D-5E04-450D-9C4B-D14C4A5E691D}" dt="2024-11-13T00:16:36.955" v="2140" actId="478"/>
          <ac:picMkLst>
            <pc:docMk/>
            <pc:sldMk cId="2883071122" sldId="276"/>
            <ac:picMk id="6" creationId="{913FE9DE-3AF3-34E7-7AC0-382DDB45FDA1}"/>
          </ac:picMkLst>
        </pc:picChg>
        <pc:picChg chg="add mod">
          <ac:chgData name="nana Noda-Morgan" userId="fb7c6438d8d0cec5" providerId="LiveId" clId="{893FEA6D-5E04-450D-9C4B-D14C4A5E691D}" dt="2024-11-13T00:19:07.921" v="2230" actId="1076"/>
          <ac:picMkLst>
            <pc:docMk/>
            <pc:sldMk cId="2883071122" sldId="276"/>
            <ac:picMk id="8" creationId="{854B96E7-292F-FCD8-96C8-A04CFD0C3FDC}"/>
          </ac:picMkLst>
        </pc:picChg>
        <pc:inkChg chg="add del">
          <ac:chgData name="nana Noda-Morgan" userId="fb7c6438d8d0cec5" providerId="LiveId" clId="{893FEA6D-5E04-450D-9C4B-D14C4A5E691D}" dt="2024-11-13T00:20:15.598" v="2243" actId="9405"/>
          <ac:inkMkLst>
            <pc:docMk/>
            <pc:sldMk cId="2883071122" sldId="276"/>
            <ac:inkMk id="16" creationId="{F20CBEDB-8BA8-B7A7-DFA1-50753285E124}"/>
          </ac:inkMkLst>
        </pc:inkChg>
        <pc:inkChg chg="add del">
          <ac:chgData name="nana Noda-Morgan" userId="fb7c6438d8d0cec5" providerId="LiveId" clId="{893FEA6D-5E04-450D-9C4B-D14C4A5E691D}" dt="2024-11-13T00:20:15.182" v="2242" actId="9405"/>
          <ac:inkMkLst>
            <pc:docMk/>
            <pc:sldMk cId="2883071122" sldId="276"/>
            <ac:inkMk id="17" creationId="{F4B9503F-C33B-FDDF-8221-BD4C645D9951}"/>
          </ac:inkMkLst>
        </pc:inkChg>
      </pc:sldChg>
      <pc:sldChg chg="addSp delSp modSp new mod setBg modNotesTx">
        <pc:chgData name="nana Noda-Morgan" userId="fb7c6438d8d0cec5" providerId="LiveId" clId="{893FEA6D-5E04-450D-9C4B-D14C4A5E691D}" dt="2024-11-13T00:48:44.032" v="3019"/>
        <pc:sldMkLst>
          <pc:docMk/>
          <pc:sldMk cId="889085965" sldId="277"/>
        </pc:sldMkLst>
        <pc:spChg chg="mod">
          <ac:chgData name="nana Noda-Morgan" userId="fb7c6438d8d0cec5" providerId="LiveId" clId="{893FEA6D-5E04-450D-9C4B-D14C4A5E691D}" dt="2024-11-13T00:47:21.970" v="3017" actId="26606"/>
          <ac:spMkLst>
            <pc:docMk/>
            <pc:sldMk cId="889085965" sldId="277"/>
            <ac:spMk id="2" creationId="{9FA39408-21F7-EBC5-6F51-BD54C0A7C14D}"/>
          </ac:spMkLst>
        </pc:spChg>
        <pc:spChg chg="add del mod">
          <ac:chgData name="nana Noda-Morgan" userId="fb7c6438d8d0cec5" providerId="LiveId" clId="{893FEA6D-5E04-450D-9C4B-D14C4A5E691D}" dt="2024-11-13T00:24:37.950" v="2286" actId="26606"/>
          <ac:spMkLst>
            <pc:docMk/>
            <pc:sldMk cId="889085965" sldId="277"/>
            <ac:spMk id="3" creationId="{6D056133-F340-0360-5F27-A2FCF30C493C}"/>
          </ac:spMkLst>
        </pc:spChg>
        <pc:spChg chg="add mod">
          <ac:chgData name="nana Noda-Morgan" userId="fb7c6438d8d0cec5" providerId="LiveId" clId="{893FEA6D-5E04-450D-9C4B-D14C4A5E691D}" dt="2024-11-13T00:23:57.737" v="2279"/>
          <ac:spMkLst>
            <pc:docMk/>
            <pc:sldMk cId="889085965" sldId="277"/>
            <ac:spMk id="4" creationId="{DE893501-0691-F89F-2761-577B75828BFE}"/>
          </ac:spMkLst>
        </pc:spChg>
        <pc:spChg chg="add del mod">
          <ac:chgData name="nana Noda-Morgan" userId="fb7c6438d8d0cec5" providerId="LiveId" clId="{893FEA6D-5E04-450D-9C4B-D14C4A5E691D}" dt="2024-11-13T00:25:42.511" v="2290" actId="478"/>
          <ac:spMkLst>
            <pc:docMk/>
            <pc:sldMk cId="889085965" sldId="277"/>
            <ac:spMk id="6" creationId="{C7BDF04C-6B38-0FD0-D39D-D22AF7603876}"/>
          </ac:spMkLst>
        </pc:spChg>
        <pc:spChg chg="add del mod topLvl">
          <ac:chgData name="nana Noda-Morgan" userId="fb7c6438d8d0cec5" providerId="LiveId" clId="{893FEA6D-5E04-450D-9C4B-D14C4A5E691D}" dt="2024-11-13T00:46:32.773" v="3014" actId="478"/>
          <ac:spMkLst>
            <pc:docMk/>
            <pc:sldMk cId="889085965" sldId="277"/>
            <ac:spMk id="7" creationId="{76EB5115-5B4E-69CA-AE9F-E1308612689D}"/>
          </ac:spMkLst>
        </pc:spChg>
        <pc:spChg chg="add">
          <ac:chgData name="nana Noda-Morgan" userId="fb7c6438d8d0cec5" providerId="LiveId" clId="{893FEA6D-5E04-450D-9C4B-D14C4A5E691D}" dt="2024-11-13T00:47:21.970" v="3017" actId="26606"/>
          <ac:spMkLst>
            <pc:docMk/>
            <pc:sldMk cId="889085965" sldId="277"/>
            <ac:spMk id="13" creationId="{43A9B7B3-F171-4C25-99FC-C54250F0649B}"/>
          </ac:spMkLst>
        </pc:spChg>
        <pc:spChg chg="add">
          <ac:chgData name="nana Noda-Morgan" userId="fb7c6438d8d0cec5" providerId="LiveId" clId="{893FEA6D-5E04-450D-9C4B-D14C4A5E691D}" dt="2024-11-13T00:47:21.970" v="3017" actId="26606"/>
          <ac:spMkLst>
            <pc:docMk/>
            <pc:sldMk cId="889085965" sldId="277"/>
            <ac:spMk id="15" creationId="{D2D5C7C5-9C27-4A61-9F57-1857D45320FD}"/>
          </ac:spMkLst>
        </pc:spChg>
        <pc:grpChg chg="add del mod">
          <ac:chgData name="nana Noda-Morgan" userId="fb7c6438d8d0cec5" providerId="LiveId" clId="{893FEA6D-5E04-450D-9C4B-D14C4A5E691D}" dt="2024-11-13T00:46:32.773" v="3014" actId="478"/>
          <ac:grpSpMkLst>
            <pc:docMk/>
            <pc:sldMk cId="889085965" sldId="277"/>
            <ac:grpSpMk id="11" creationId="{457A33A1-688C-D69F-0932-249B03B3DACC}"/>
          </ac:grpSpMkLst>
        </pc:grpChg>
        <pc:grpChg chg="add">
          <ac:chgData name="nana Noda-Morgan" userId="fb7c6438d8d0cec5" providerId="LiveId" clId="{893FEA6D-5E04-450D-9C4B-D14C4A5E691D}" dt="2024-11-13T00:47:21.970" v="3017" actId="26606"/>
          <ac:grpSpMkLst>
            <pc:docMk/>
            <pc:sldMk cId="889085965" sldId="277"/>
            <ac:grpSpMk id="17" creationId="{12B335A1-0110-4D6F-BC0E-DCDCB432032B}"/>
          </ac:grpSpMkLst>
        </pc:grpChg>
        <pc:graphicFrameChg chg="add mod modGraphic">
          <ac:chgData name="nana Noda-Morgan" userId="fb7c6438d8d0cec5" providerId="LiveId" clId="{893FEA6D-5E04-450D-9C4B-D14C4A5E691D}" dt="2024-11-13T00:48:44.032" v="3019"/>
          <ac:graphicFrameMkLst>
            <pc:docMk/>
            <pc:sldMk cId="889085965" sldId="277"/>
            <ac:graphicFrameMk id="8" creationId="{FA1CD3E9-06A4-4EC7-1C32-F870DD370C87}"/>
          </ac:graphicFrameMkLst>
        </pc:graphicFrameChg>
        <pc:picChg chg="add del mod topLvl">
          <ac:chgData name="nana Noda-Morgan" userId="fb7c6438d8d0cec5" providerId="LiveId" clId="{893FEA6D-5E04-450D-9C4B-D14C4A5E691D}" dt="2024-11-13T00:46:34.459" v="3015" actId="478"/>
          <ac:picMkLst>
            <pc:docMk/>
            <pc:sldMk cId="889085965" sldId="277"/>
            <ac:picMk id="10" creationId="{D7BDBB9B-2FA2-5E6E-FF0C-D87724CB05C3}"/>
          </ac:picMkLst>
        </pc:picChg>
      </pc:sldChg>
      <pc:sldChg chg="addSp delSp modSp new mod modNotesTx">
        <pc:chgData name="nana Noda-Morgan" userId="fb7c6438d8d0cec5" providerId="LiveId" clId="{893FEA6D-5E04-450D-9C4B-D14C4A5E691D}" dt="2024-11-13T00:44:10.455" v="2985" actId="20577"/>
        <pc:sldMkLst>
          <pc:docMk/>
          <pc:sldMk cId="896952834" sldId="278"/>
        </pc:sldMkLst>
        <pc:spChg chg="mod">
          <ac:chgData name="nana Noda-Morgan" userId="fb7c6438d8d0cec5" providerId="LiveId" clId="{893FEA6D-5E04-450D-9C4B-D14C4A5E691D}" dt="2024-11-13T00:35:45.711" v="2476" actId="404"/>
          <ac:spMkLst>
            <pc:docMk/>
            <pc:sldMk cId="896952834" sldId="278"/>
            <ac:spMk id="2" creationId="{4E45D181-81CE-CF68-181A-166AE09A260D}"/>
          </ac:spMkLst>
        </pc:spChg>
        <pc:spChg chg="del">
          <ac:chgData name="nana Noda-Morgan" userId="fb7c6438d8d0cec5" providerId="LiveId" clId="{893FEA6D-5E04-450D-9C4B-D14C4A5E691D}" dt="2024-11-13T00:36:23.234" v="2477" actId="478"/>
          <ac:spMkLst>
            <pc:docMk/>
            <pc:sldMk cId="896952834" sldId="278"/>
            <ac:spMk id="3" creationId="{0422BE6C-0D56-CC77-CE76-9AD62C9912A6}"/>
          </ac:spMkLst>
        </pc:spChg>
        <pc:spChg chg="add del mod">
          <ac:chgData name="nana Noda-Morgan" userId="fb7c6438d8d0cec5" providerId="LiveId" clId="{893FEA6D-5E04-450D-9C4B-D14C4A5E691D}" dt="2024-11-13T00:36:28.490" v="2479" actId="478"/>
          <ac:spMkLst>
            <pc:docMk/>
            <pc:sldMk cId="896952834" sldId="278"/>
            <ac:spMk id="4" creationId="{9D8169D9-F4CB-4E3D-15DB-2076644B92B3}"/>
          </ac:spMkLst>
        </pc:spChg>
        <pc:spChg chg="add del mod">
          <ac:chgData name="nana Noda-Morgan" userId="fb7c6438d8d0cec5" providerId="LiveId" clId="{893FEA6D-5E04-450D-9C4B-D14C4A5E691D}" dt="2024-11-13T00:36:54.802" v="2481" actId="478"/>
          <ac:spMkLst>
            <pc:docMk/>
            <pc:sldMk cId="896952834" sldId="278"/>
            <ac:spMk id="5" creationId="{8370F763-632A-EDE9-DC3A-358E005A5249}"/>
          </ac:spMkLst>
        </pc:spChg>
        <pc:picChg chg="add mod">
          <ac:chgData name="nana Noda-Morgan" userId="fb7c6438d8d0cec5" providerId="LiveId" clId="{893FEA6D-5E04-450D-9C4B-D14C4A5E691D}" dt="2024-11-13T00:37:06.481" v="2484" actId="1076"/>
          <ac:picMkLst>
            <pc:docMk/>
            <pc:sldMk cId="896952834" sldId="278"/>
            <ac:picMk id="7" creationId="{E1099260-7ABA-D7C6-4BCA-82FC8F4D5EB6}"/>
          </ac:picMkLst>
        </pc:picChg>
      </pc:sldChg>
      <pc:sldChg chg="addSp delSp modSp new mod modNotesTx">
        <pc:chgData name="nana Noda-Morgan" userId="fb7c6438d8d0cec5" providerId="LiveId" clId="{893FEA6D-5E04-450D-9C4B-D14C4A5E691D}" dt="2024-11-13T00:44:56.871" v="3001" actId="20577"/>
        <pc:sldMkLst>
          <pc:docMk/>
          <pc:sldMk cId="3350783438" sldId="279"/>
        </pc:sldMkLst>
        <pc:spChg chg="mod">
          <ac:chgData name="nana Noda-Morgan" userId="fb7c6438d8d0cec5" providerId="LiveId" clId="{893FEA6D-5E04-450D-9C4B-D14C4A5E691D}" dt="2024-11-13T00:40:23.540" v="2649" actId="404"/>
          <ac:spMkLst>
            <pc:docMk/>
            <pc:sldMk cId="3350783438" sldId="279"/>
            <ac:spMk id="2" creationId="{987144C1-7960-3BA9-B1DA-6F09385E2F96}"/>
          </ac:spMkLst>
        </pc:spChg>
        <pc:spChg chg="del">
          <ac:chgData name="nana Noda-Morgan" userId="fb7c6438d8d0cec5" providerId="LiveId" clId="{893FEA6D-5E04-450D-9C4B-D14C4A5E691D}" dt="2024-11-13T00:39:51.702" v="2641" actId="478"/>
          <ac:spMkLst>
            <pc:docMk/>
            <pc:sldMk cId="3350783438" sldId="279"/>
            <ac:spMk id="3" creationId="{C353E18A-99E1-A9C9-48F5-A989CF4BBED7}"/>
          </ac:spMkLst>
        </pc:spChg>
        <pc:picChg chg="add mod">
          <ac:chgData name="nana Noda-Morgan" userId="fb7c6438d8d0cec5" providerId="LiveId" clId="{893FEA6D-5E04-450D-9C4B-D14C4A5E691D}" dt="2024-11-13T00:44:25.044" v="2986" actId="14100"/>
          <ac:picMkLst>
            <pc:docMk/>
            <pc:sldMk cId="3350783438" sldId="279"/>
            <ac:picMk id="5" creationId="{5C837694-D3D0-8590-89A4-28EC13E4423C}"/>
          </ac:picMkLst>
        </pc:picChg>
      </pc:sldChg>
      <pc:sldChg chg="addSp delSp modSp new mod setBg">
        <pc:chgData name="nana Noda-Morgan" userId="fb7c6438d8d0cec5" providerId="LiveId" clId="{893FEA6D-5E04-450D-9C4B-D14C4A5E691D}" dt="2024-11-13T01:11:51.481" v="3179" actId="26606"/>
        <pc:sldMkLst>
          <pc:docMk/>
          <pc:sldMk cId="3147579199" sldId="280"/>
        </pc:sldMkLst>
        <pc:spChg chg="del">
          <ac:chgData name="nana Noda-Morgan" userId="fb7c6438d8d0cec5" providerId="LiveId" clId="{893FEA6D-5E04-450D-9C4B-D14C4A5E691D}" dt="2024-11-13T01:00:42.516" v="3028" actId="478"/>
          <ac:spMkLst>
            <pc:docMk/>
            <pc:sldMk cId="3147579199" sldId="280"/>
            <ac:spMk id="2" creationId="{AF84C16E-A3DA-3220-A9D3-668ACB616E64}"/>
          </ac:spMkLst>
        </pc:spChg>
        <pc:spChg chg="del">
          <ac:chgData name="nana Noda-Morgan" userId="fb7c6438d8d0cec5" providerId="LiveId" clId="{893FEA6D-5E04-450D-9C4B-D14C4A5E691D}" dt="2024-11-13T01:00:45.609" v="3029" actId="478"/>
          <ac:spMkLst>
            <pc:docMk/>
            <pc:sldMk cId="3147579199" sldId="280"/>
            <ac:spMk id="3" creationId="{87F93F44-1D48-3696-3EDA-FB3D000FF651}"/>
          </ac:spMkLst>
        </pc:spChg>
        <pc:spChg chg="add mod ord">
          <ac:chgData name="nana Noda-Morgan" userId="fb7c6438d8d0cec5" providerId="LiveId" clId="{893FEA6D-5E04-450D-9C4B-D14C4A5E691D}" dt="2024-11-13T01:11:51.481" v="3179" actId="26606"/>
          <ac:spMkLst>
            <pc:docMk/>
            <pc:sldMk cId="3147579199" sldId="280"/>
            <ac:spMk id="5" creationId="{1287C2B9-ECD8-91CC-DD71-B6B1160F9C1E}"/>
          </ac:spMkLst>
        </pc:spChg>
        <pc:spChg chg="add del mod">
          <ac:chgData name="nana Noda-Morgan" userId="fb7c6438d8d0cec5" providerId="LiveId" clId="{893FEA6D-5E04-450D-9C4B-D14C4A5E691D}" dt="2024-11-13T01:02:51.085" v="3040" actId="26606"/>
          <ac:spMkLst>
            <pc:docMk/>
            <pc:sldMk cId="3147579199" sldId="280"/>
            <ac:spMk id="7" creationId="{3A178AED-F664-3887-E476-E52320846F28}"/>
          </ac:spMkLst>
        </pc:spChg>
        <pc:spChg chg="add del">
          <ac:chgData name="nana Noda-Morgan" userId="fb7c6438d8d0cec5" providerId="LiveId" clId="{893FEA6D-5E04-450D-9C4B-D14C4A5E691D}" dt="2024-11-13T01:04:23.569" v="3049" actId="26606"/>
          <ac:spMkLst>
            <pc:docMk/>
            <pc:sldMk cId="3147579199" sldId="280"/>
            <ac:spMk id="13" creationId="{8651CFA9-6065-4243-AC48-858E359780B1}"/>
          </ac:spMkLst>
        </pc:spChg>
        <pc:spChg chg="add del">
          <ac:chgData name="nana Noda-Morgan" userId="fb7c6438d8d0cec5" providerId="LiveId" clId="{893FEA6D-5E04-450D-9C4B-D14C4A5E691D}" dt="2024-11-13T01:04:23.569" v="3049" actId="26606"/>
          <ac:spMkLst>
            <pc:docMk/>
            <pc:sldMk cId="3147579199" sldId="280"/>
            <ac:spMk id="15" creationId="{FBC8BBE5-981E-4B0B-9654-32B5668BFF31}"/>
          </ac:spMkLst>
        </pc:spChg>
        <pc:spChg chg="add del">
          <ac:chgData name="nana Noda-Morgan" userId="fb7c6438d8d0cec5" providerId="LiveId" clId="{893FEA6D-5E04-450D-9C4B-D14C4A5E691D}" dt="2024-11-13T01:04:16.272" v="3044" actId="26606"/>
          <ac:spMkLst>
            <pc:docMk/>
            <pc:sldMk cId="3147579199" sldId="280"/>
            <ac:spMk id="26" creationId="{8651CFA9-6065-4243-AC48-858E359780B1}"/>
          </ac:spMkLst>
        </pc:spChg>
        <pc:spChg chg="add del">
          <ac:chgData name="nana Noda-Morgan" userId="fb7c6438d8d0cec5" providerId="LiveId" clId="{893FEA6D-5E04-450D-9C4B-D14C4A5E691D}" dt="2024-11-13T01:04:16.272" v="3044" actId="26606"/>
          <ac:spMkLst>
            <pc:docMk/>
            <pc:sldMk cId="3147579199" sldId="280"/>
            <ac:spMk id="28" creationId="{E8B2F707-EF35-4955-8439-F76145F3CD7E}"/>
          </ac:spMkLst>
        </pc:spChg>
        <pc:spChg chg="add del">
          <ac:chgData name="nana Noda-Morgan" userId="fb7c6438d8d0cec5" providerId="LiveId" clId="{893FEA6D-5E04-450D-9C4B-D14C4A5E691D}" dt="2024-11-13T01:04:16.272" v="3044" actId="26606"/>
          <ac:spMkLst>
            <pc:docMk/>
            <pc:sldMk cId="3147579199" sldId="280"/>
            <ac:spMk id="30" creationId="{DA476813-4CEE-408B-852D-3E51E30B17BE}"/>
          </ac:spMkLst>
        </pc:spChg>
        <pc:spChg chg="add del">
          <ac:chgData name="nana Noda-Morgan" userId="fb7c6438d8d0cec5" providerId="LiveId" clId="{893FEA6D-5E04-450D-9C4B-D14C4A5E691D}" dt="2024-11-13T01:04:17.981" v="3046" actId="26606"/>
          <ac:spMkLst>
            <pc:docMk/>
            <pc:sldMk cId="3147579199" sldId="280"/>
            <ac:spMk id="34" creationId="{0DADC141-2CF4-4D22-BFEF-05FB358E4DFD}"/>
          </ac:spMkLst>
        </pc:spChg>
        <pc:spChg chg="add del">
          <ac:chgData name="nana Noda-Morgan" userId="fb7c6438d8d0cec5" providerId="LiveId" clId="{893FEA6D-5E04-450D-9C4B-D14C4A5E691D}" dt="2024-11-13T01:04:17.981" v="3046" actId="26606"/>
          <ac:spMkLst>
            <pc:docMk/>
            <pc:sldMk cId="3147579199" sldId="280"/>
            <ac:spMk id="36" creationId="{F43A66C0-8F79-4D55-8A61-9E980D5FEE26}"/>
          </ac:spMkLst>
        </pc:spChg>
        <pc:spChg chg="add del">
          <ac:chgData name="nana Noda-Morgan" userId="fb7c6438d8d0cec5" providerId="LiveId" clId="{893FEA6D-5E04-450D-9C4B-D14C4A5E691D}" dt="2024-11-13T01:04:17.981" v="3046" actId="26606"/>
          <ac:spMkLst>
            <pc:docMk/>
            <pc:sldMk cId="3147579199" sldId="280"/>
            <ac:spMk id="37" creationId="{8651CFA9-6065-4243-AC48-858E359780B1}"/>
          </ac:spMkLst>
        </pc:spChg>
        <pc:spChg chg="add del">
          <ac:chgData name="nana Noda-Morgan" userId="fb7c6438d8d0cec5" providerId="LiveId" clId="{893FEA6D-5E04-450D-9C4B-D14C4A5E691D}" dt="2024-11-13T01:04:17.981" v="3046" actId="26606"/>
          <ac:spMkLst>
            <pc:docMk/>
            <pc:sldMk cId="3147579199" sldId="280"/>
            <ac:spMk id="38" creationId="{FBC8BBE5-981E-4B0B-9654-32B5668BFF31}"/>
          </ac:spMkLst>
        </pc:spChg>
        <pc:spChg chg="add del">
          <ac:chgData name="nana Noda-Morgan" userId="fb7c6438d8d0cec5" providerId="LiveId" clId="{893FEA6D-5E04-450D-9C4B-D14C4A5E691D}" dt="2024-11-13T01:04:23.521" v="3048" actId="26606"/>
          <ac:spMkLst>
            <pc:docMk/>
            <pc:sldMk cId="3147579199" sldId="280"/>
            <ac:spMk id="42" creationId="{8651CFA9-6065-4243-AC48-858E359780B1}"/>
          </ac:spMkLst>
        </pc:spChg>
        <pc:spChg chg="add del">
          <ac:chgData name="nana Noda-Morgan" userId="fb7c6438d8d0cec5" providerId="LiveId" clId="{893FEA6D-5E04-450D-9C4B-D14C4A5E691D}" dt="2024-11-13T01:04:23.521" v="3048" actId="26606"/>
          <ac:spMkLst>
            <pc:docMk/>
            <pc:sldMk cId="3147579199" sldId="280"/>
            <ac:spMk id="43" creationId="{592DB257-3E16-4A3C-9E28-4682828127AD}"/>
          </ac:spMkLst>
        </pc:spChg>
        <pc:spChg chg="add del">
          <ac:chgData name="nana Noda-Morgan" userId="fb7c6438d8d0cec5" providerId="LiveId" clId="{893FEA6D-5E04-450D-9C4B-D14C4A5E691D}" dt="2024-11-13T01:04:23.521" v="3048" actId="26606"/>
          <ac:spMkLst>
            <pc:docMk/>
            <pc:sldMk cId="3147579199" sldId="280"/>
            <ac:spMk id="46" creationId="{8E419129-7A46-47E1-9E1D-8CCD27DFBAC3}"/>
          </ac:spMkLst>
        </pc:spChg>
        <pc:spChg chg="add del">
          <ac:chgData name="nana Noda-Morgan" userId="fb7c6438d8d0cec5" providerId="LiveId" clId="{893FEA6D-5E04-450D-9C4B-D14C4A5E691D}" dt="2024-11-13T01:04:23.521" v="3048" actId="26606"/>
          <ac:spMkLst>
            <pc:docMk/>
            <pc:sldMk cId="3147579199" sldId="280"/>
            <ac:spMk id="47" creationId="{6FCBD23D-6DA9-462E-88B3-7270CABAEE2B}"/>
          </ac:spMkLst>
        </pc:spChg>
        <pc:spChg chg="add del">
          <ac:chgData name="nana Noda-Morgan" userId="fb7c6438d8d0cec5" providerId="LiveId" clId="{893FEA6D-5E04-450D-9C4B-D14C4A5E691D}" dt="2024-11-13T01:05:38.175" v="3052" actId="26606"/>
          <ac:spMkLst>
            <pc:docMk/>
            <pc:sldMk cId="3147579199" sldId="280"/>
            <ac:spMk id="49" creationId="{8651CFA9-6065-4243-AC48-858E359780B1}"/>
          </ac:spMkLst>
        </pc:spChg>
        <pc:spChg chg="add del">
          <ac:chgData name="nana Noda-Morgan" userId="fb7c6438d8d0cec5" providerId="LiveId" clId="{893FEA6D-5E04-450D-9C4B-D14C4A5E691D}" dt="2024-11-13T01:05:38.175" v="3052" actId="26606"/>
          <ac:spMkLst>
            <pc:docMk/>
            <pc:sldMk cId="3147579199" sldId="280"/>
            <ac:spMk id="50" creationId="{592DB257-3E16-4A3C-9E28-4682828127AD}"/>
          </ac:spMkLst>
        </pc:spChg>
        <pc:spChg chg="add del">
          <ac:chgData name="nana Noda-Morgan" userId="fb7c6438d8d0cec5" providerId="LiveId" clId="{893FEA6D-5E04-450D-9C4B-D14C4A5E691D}" dt="2024-11-13T01:05:38.175" v="3052" actId="26606"/>
          <ac:spMkLst>
            <pc:docMk/>
            <pc:sldMk cId="3147579199" sldId="280"/>
            <ac:spMk id="53" creationId="{2B89DF47-7F4F-4EFF-B791-FD95AE360311}"/>
          </ac:spMkLst>
        </pc:spChg>
        <pc:spChg chg="add del">
          <ac:chgData name="nana Noda-Morgan" userId="fb7c6438d8d0cec5" providerId="LiveId" clId="{893FEA6D-5E04-450D-9C4B-D14C4A5E691D}" dt="2024-11-13T01:06:47.820" v="3054" actId="26606"/>
          <ac:spMkLst>
            <pc:docMk/>
            <pc:sldMk cId="3147579199" sldId="280"/>
            <ac:spMk id="58" creationId="{43A9B7B3-F171-4C25-99FC-C54250F0649B}"/>
          </ac:spMkLst>
        </pc:spChg>
        <pc:spChg chg="add del">
          <ac:chgData name="nana Noda-Morgan" userId="fb7c6438d8d0cec5" providerId="LiveId" clId="{893FEA6D-5E04-450D-9C4B-D14C4A5E691D}" dt="2024-11-13T01:06:47.820" v="3054" actId="26606"/>
          <ac:spMkLst>
            <pc:docMk/>
            <pc:sldMk cId="3147579199" sldId="280"/>
            <ac:spMk id="60" creationId="{D2D5C7C5-9C27-4A61-9F57-1857D45320FD}"/>
          </ac:spMkLst>
        </pc:spChg>
        <pc:spChg chg="add del">
          <ac:chgData name="nana Noda-Morgan" userId="fb7c6438d8d0cec5" providerId="LiveId" clId="{893FEA6D-5E04-450D-9C4B-D14C4A5E691D}" dt="2024-11-13T01:11:51.481" v="3179" actId="26606"/>
          <ac:spMkLst>
            <pc:docMk/>
            <pc:sldMk cId="3147579199" sldId="280"/>
            <ac:spMk id="69" creationId="{8651CFA9-6065-4243-AC48-858E359780B1}"/>
          </ac:spMkLst>
        </pc:spChg>
        <pc:spChg chg="add del">
          <ac:chgData name="nana Noda-Morgan" userId="fb7c6438d8d0cec5" providerId="LiveId" clId="{893FEA6D-5E04-450D-9C4B-D14C4A5E691D}" dt="2024-11-13T01:11:51.481" v="3179" actId="26606"/>
          <ac:spMkLst>
            <pc:docMk/>
            <pc:sldMk cId="3147579199" sldId="280"/>
            <ac:spMk id="71" creationId="{37962AE0-6A1C-4B76-9D52-10E5E6D7D3BB}"/>
          </ac:spMkLst>
        </pc:spChg>
        <pc:spChg chg="add del">
          <ac:chgData name="nana Noda-Morgan" userId="fb7c6438d8d0cec5" providerId="LiveId" clId="{893FEA6D-5E04-450D-9C4B-D14C4A5E691D}" dt="2024-11-13T01:11:40.740" v="3177" actId="26606"/>
          <ac:spMkLst>
            <pc:docMk/>
            <pc:sldMk cId="3147579199" sldId="280"/>
            <ac:spMk id="80" creationId="{8651CFA9-6065-4243-AC48-858E359780B1}"/>
          </ac:spMkLst>
        </pc:spChg>
        <pc:spChg chg="add del">
          <ac:chgData name="nana Noda-Morgan" userId="fb7c6438d8d0cec5" providerId="LiveId" clId="{893FEA6D-5E04-450D-9C4B-D14C4A5E691D}" dt="2024-11-13T01:11:40.740" v="3177" actId="26606"/>
          <ac:spMkLst>
            <pc:docMk/>
            <pc:sldMk cId="3147579199" sldId="280"/>
            <ac:spMk id="82" creationId="{37962AE0-6A1C-4B76-9D52-10E5E6D7D3BB}"/>
          </ac:spMkLst>
        </pc:spChg>
        <pc:spChg chg="add del">
          <ac:chgData name="nana Noda-Morgan" userId="fb7c6438d8d0cec5" providerId="LiveId" clId="{893FEA6D-5E04-450D-9C4B-D14C4A5E691D}" dt="2024-11-13T01:11:51.481" v="3179" actId="26606"/>
          <ac:spMkLst>
            <pc:docMk/>
            <pc:sldMk cId="3147579199" sldId="280"/>
            <ac:spMk id="88" creationId="{43A9B7B3-F171-4C25-99FC-C54250F0649B}"/>
          </ac:spMkLst>
        </pc:spChg>
        <pc:spChg chg="add del">
          <ac:chgData name="nana Noda-Morgan" userId="fb7c6438d8d0cec5" providerId="LiveId" clId="{893FEA6D-5E04-450D-9C4B-D14C4A5E691D}" dt="2024-11-13T01:11:51.481" v="3179" actId="26606"/>
          <ac:spMkLst>
            <pc:docMk/>
            <pc:sldMk cId="3147579199" sldId="280"/>
            <ac:spMk id="89" creationId="{D2D5C7C5-9C27-4A61-9F57-1857D45320FD}"/>
          </ac:spMkLst>
        </pc:spChg>
        <pc:grpChg chg="add del">
          <ac:chgData name="nana Noda-Morgan" userId="fb7c6438d8d0cec5" providerId="LiveId" clId="{893FEA6D-5E04-450D-9C4B-D14C4A5E691D}" dt="2024-11-13T01:04:23.569" v="3049" actId="26606"/>
          <ac:grpSpMkLst>
            <pc:docMk/>
            <pc:sldMk cId="3147579199" sldId="280"/>
            <ac:grpSpMk id="17" creationId="{8ED5E97A-D21B-4AA4-83CF-DA3A380E301A}"/>
          </ac:grpSpMkLst>
        </pc:grpChg>
        <pc:grpChg chg="add del">
          <ac:chgData name="nana Noda-Morgan" userId="fb7c6438d8d0cec5" providerId="LiveId" clId="{893FEA6D-5E04-450D-9C4B-D14C4A5E691D}" dt="2024-11-13T01:04:16.272" v="3044" actId="26606"/>
          <ac:grpSpMkLst>
            <pc:docMk/>
            <pc:sldMk cId="3147579199" sldId="280"/>
            <ac:grpSpMk id="32" creationId="{245C754D-F6B0-4E8B-BCBC-51B5E2863D57}"/>
          </ac:grpSpMkLst>
        </pc:grpChg>
        <pc:grpChg chg="add del">
          <ac:chgData name="nana Noda-Morgan" userId="fb7c6438d8d0cec5" providerId="LiveId" clId="{893FEA6D-5E04-450D-9C4B-D14C4A5E691D}" dt="2024-11-13T01:04:17.981" v="3046" actId="26606"/>
          <ac:grpSpMkLst>
            <pc:docMk/>
            <pc:sldMk cId="3147579199" sldId="280"/>
            <ac:grpSpMk id="39" creationId="{545001F7-3F8F-4035-8348-1B9798C77D29}"/>
          </ac:grpSpMkLst>
        </pc:grpChg>
        <pc:grpChg chg="add del">
          <ac:chgData name="nana Noda-Morgan" userId="fb7c6438d8d0cec5" providerId="LiveId" clId="{893FEA6D-5E04-450D-9C4B-D14C4A5E691D}" dt="2024-11-13T01:04:23.521" v="3048" actId="26606"/>
          <ac:grpSpMkLst>
            <pc:docMk/>
            <pc:sldMk cId="3147579199" sldId="280"/>
            <ac:grpSpMk id="44" creationId="{A0DFF415-30D1-469E-BE4D-00CD112F43C2}"/>
          </ac:grpSpMkLst>
        </pc:grpChg>
        <pc:grpChg chg="add del">
          <ac:chgData name="nana Noda-Morgan" userId="fb7c6438d8d0cec5" providerId="LiveId" clId="{893FEA6D-5E04-450D-9C4B-D14C4A5E691D}" dt="2024-11-13T01:05:38.175" v="3052" actId="26606"/>
          <ac:grpSpMkLst>
            <pc:docMk/>
            <pc:sldMk cId="3147579199" sldId="280"/>
            <ac:grpSpMk id="51" creationId="{14BC94DC-F247-4A15-B059-A48AEE4AB434}"/>
          </ac:grpSpMkLst>
        </pc:grpChg>
        <pc:grpChg chg="add del">
          <ac:chgData name="nana Noda-Morgan" userId="fb7c6438d8d0cec5" providerId="LiveId" clId="{893FEA6D-5E04-450D-9C4B-D14C4A5E691D}" dt="2024-11-13T01:06:47.820" v="3054" actId="26606"/>
          <ac:grpSpMkLst>
            <pc:docMk/>
            <pc:sldMk cId="3147579199" sldId="280"/>
            <ac:grpSpMk id="62" creationId="{12B335A1-0110-4D6F-BC0E-DCDCB432032B}"/>
          </ac:grpSpMkLst>
        </pc:grpChg>
        <pc:grpChg chg="add del">
          <ac:chgData name="nana Noda-Morgan" userId="fb7c6438d8d0cec5" providerId="LiveId" clId="{893FEA6D-5E04-450D-9C4B-D14C4A5E691D}" dt="2024-11-13T01:11:51.481" v="3179" actId="26606"/>
          <ac:grpSpMkLst>
            <pc:docMk/>
            <pc:sldMk cId="3147579199" sldId="280"/>
            <ac:grpSpMk id="73" creationId="{7AB7BDB5-BE0D-446B-AA57-16A1D859E52B}"/>
          </ac:grpSpMkLst>
        </pc:grpChg>
        <pc:grpChg chg="add del">
          <ac:chgData name="nana Noda-Morgan" userId="fb7c6438d8d0cec5" providerId="LiveId" clId="{893FEA6D-5E04-450D-9C4B-D14C4A5E691D}" dt="2024-11-13T01:11:40.740" v="3177" actId="26606"/>
          <ac:grpSpMkLst>
            <pc:docMk/>
            <pc:sldMk cId="3147579199" sldId="280"/>
            <ac:grpSpMk id="84" creationId="{7AB7BDB5-BE0D-446B-AA57-16A1D859E52B}"/>
          </ac:grpSpMkLst>
        </pc:grpChg>
        <pc:grpChg chg="add del">
          <ac:chgData name="nana Noda-Morgan" userId="fb7c6438d8d0cec5" providerId="LiveId" clId="{893FEA6D-5E04-450D-9C4B-D14C4A5E691D}" dt="2024-11-13T01:11:51.481" v="3179" actId="26606"/>
          <ac:grpSpMkLst>
            <pc:docMk/>
            <pc:sldMk cId="3147579199" sldId="280"/>
            <ac:grpSpMk id="90" creationId="{12B335A1-0110-4D6F-BC0E-DCDCB432032B}"/>
          </ac:grpSpMkLst>
        </pc:grpChg>
        <pc:graphicFrameChg chg="add mod modGraphic">
          <ac:chgData name="nana Noda-Morgan" userId="fb7c6438d8d0cec5" providerId="LiveId" clId="{893FEA6D-5E04-450D-9C4B-D14C4A5E691D}" dt="2024-11-13T01:11:51.481" v="3179" actId="26606"/>
          <ac:graphicFrameMkLst>
            <pc:docMk/>
            <pc:sldMk cId="3147579199" sldId="280"/>
            <ac:graphicFrameMk id="21" creationId="{F1292E72-5E20-95CB-54EC-843A1594029D}"/>
          </ac:graphicFrameMkLst>
        </pc:graphicFrameChg>
        <pc:picChg chg="add del mod">
          <ac:chgData name="nana Noda-Morgan" userId="fb7c6438d8d0cec5" providerId="LiveId" clId="{893FEA6D-5E04-450D-9C4B-D14C4A5E691D}" dt="2024-11-13T01:05:33.484" v="3051" actId="478"/>
          <ac:picMkLst>
            <pc:docMk/>
            <pc:sldMk cId="3147579199" sldId="280"/>
            <ac:picMk id="9" creationId="{82699F96-960E-32B9-1AF9-C2583A8B1EC8}"/>
          </ac:picMkLst>
        </pc:picChg>
      </pc:sldChg>
      <pc:sldChg chg="addSp delSp modSp new mod setBg modClrScheme chgLayout">
        <pc:chgData name="nana Noda-Morgan" userId="fb7c6438d8d0cec5" providerId="LiveId" clId="{893FEA6D-5E04-450D-9C4B-D14C4A5E691D}" dt="2024-11-13T01:14:37.844" v="3197" actId="26606"/>
        <pc:sldMkLst>
          <pc:docMk/>
          <pc:sldMk cId="1441970648" sldId="281"/>
        </pc:sldMkLst>
        <pc:spChg chg="del mod ord">
          <ac:chgData name="nana Noda-Morgan" userId="fb7c6438d8d0cec5" providerId="LiveId" clId="{893FEA6D-5E04-450D-9C4B-D14C4A5E691D}" dt="2024-11-13T01:14:05.530" v="3183" actId="700"/>
          <ac:spMkLst>
            <pc:docMk/>
            <pc:sldMk cId="1441970648" sldId="281"/>
            <ac:spMk id="2" creationId="{4838B834-2B61-09D3-2B9B-2AB6E5A57015}"/>
          </ac:spMkLst>
        </pc:spChg>
        <pc:spChg chg="del mod ord">
          <ac:chgData name="nana Noda-Morgan" userId="fb7c6438d8d0cec5" providerId="LiveId" clId="{893FEA6D-5E04-450D-9C4B-D14C4A5E691D}" dt="2024-11-13T01:14:05.530" v="3183" actId="700"/>
          <ac:spMkLst>
            <pc:docMk/>
            <pc:sldMk cId="1441970648" sldId="281"/>
            <ac:spMk id="3" creationId="{5BE88477-CB21-D24C-B4D6-A326D83EF94E}"/>
          </ac:spMkLst>
        </pc:spChg>
        <pc:spChg chg="add mod ord">
          <ac:chgData name="nana Noda-Morgan" userId="fb7c6438d8d0cec5" providerId="LiveId" clId="{893FEA6D-5E04-450D-9C4B-D14C4A5E691D}" dt="2024-11-13T01:14:37.844" v="3197" actId="26606"/>
          <ac:spMkLst>
            <pc:docMk/>
            <pc:sldMk cId="1441970648" sldId="281"/>
            <ac:spMk id="4" creationId="{3DBA8F86-18A6-2CE4-A4AA-2EF215F635A4}"/>
          </ac:spMkLst>
        </pc:spChg>
        <pc:spChg chg="add del mod ord">
          <ac:chgData name="nana Noda-Morgan" userId="fb7c6438d8d0cec5" providerId="LiveId" clId="{893FEA6D-5E04-450D-9C4B-D14C4A5E691D}" dt="2024-11-13T01:14:12.510" v="3196" actId="478"/>
          <ac:spMkLst>
            <pc:docMk/>
            <pc:sldMk cId="1441970648" sldId="281"/>
            <ac:spMk id="5" creationId="{FDF4917A-AB7C-F2B2-4F3B-03710134E07B}"/>
          </ac:spMkLst>
        </pc:spChg>
        <pc:spChg chg="add">
          <ac:chgData name="nana Noda-Morgan" userId="fb7c6438d8d0cec5" providerId="LiveId" clId="{893FEA6D-5E04-450D-9C4B-D14C4A5E691D}" dt="2024-11-13T01:14:37.844" v="3197" actId="26606"/>
          <ac:spMkLst>
            <pc:docMk/>
            <pc:sldMk cId="1441970648" sldId="281"/>
            <ac:spMk id="9" creationId="{2D924463-4DB7-437D-85B1-7EE5042DE522}"/>
          </ac:spMkLst>
        </pc:spChg>
        <pc:spChg chg="add">
          <ac:chgData name="nana Noda-Morgan" userId="fb7c6438d8d0cec5" providerId="LiveId" clId="{893FEA6D-5E04-450D-9C4B-D14C4A5E691D}" dt="2024-11-13T01:14:37.844" v="3197" actId="26606"/>
          <ac:spMkLst>
            <pc:docMk/>
            <pc:sldMk cId="1441970648" sldId="281"/>
            <ac:spMk id="11" creationId="{9F108545-2EA9-4B3E-915B-295949608005}"/>
          </ac:spMkLst>
        </pc:spChg>
        <pc:grpChg chg="add">
          <ac:chgData name="nana Noda-Morgan" userId="fb7c6438d8d0cec5" providerId="LiveId" clId="{893FEA6D-5E04-450D-9C4B-D14C4A5E691D}" dt="2024-11-13T01:14:37.844" v="3197" actId="26606"/>
          <ac:grpSpMkLst>
            <pc:docMk/>
            <pc:sldMk cId="1441970648" sldId="281"/>
            <ac:grpSpMk id="13" creationId="{E014A1C6-ABE4-4764-8CAC-9D4DFBED38BB}"/>
          </ac:grpSpMkLst>
        </pc:gr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hyperlink" Target="https://archive.ics.uci.edu/dataset/186/wine+quality"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5" Type="http://schemas.openxmlformats.org/officeDocument/2006/relationships/hyperlink" Target="https://archive.ics.uci.edu/dataset/186/wine+quality" TargetMode="External"/><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C08A0-ED02-48DE-83A1-76284CE79AC4}"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83D4AB7-FBA6-44D2-9B47-D989440B5DFC}">
      <dgm:prSet/>
      <dgm:spPr/>
      <dgm:t>
        <a:bodyPr/>
        <a:lstStyle/>
        <a:p>
          <a:r>
            <a:rPr lang="en-US"/>
            <a:t>Hypothesis: Wines with higher alcohol content tend to have higher quality ratings.</a:t>
          </a:r>
        </a:p>
      </dgm:t>
    </dgm:pt>
    <dgm:pt modelId="{0590E690-742C-4210-A864-8EE1B6ABD2B2}" type="parTrans" cxnId="{B6AEEA86-99D8-4876-93EC-2B9A4EAC5DF6}">
      <dgm:prSet/>
      <dgm:spPr/>
      <dgm:t>
        <a:bodyPr/>
        <a:lstStyle/>
        <a:p>
          <a:endParaRPr lang="en-US"/>
        </a:p>
      </dgm:t>
    </dgm:pt>
    <dgm:pt modelId="{6C5BFC35-0E22-4115-890C-44984482981C}" type="sibTrans" cxnId="{B6AEEA86-99D8-4876-93EC-2B9A4EAC5DF6}">
      <dgm:prSet/>
      <dgm:spPr/>
      <dgm:t>
        <a:bodyPr/>
        <a:lstStyle/>
        <a:p>
          <a:endParaRPr lang="en-US"/>
        </a:p>
      </dgm:t>
    </dgm:pt>
    <dgm:pt modelId="{DCABF82B-E363-45D8-9762-03E939CA3D2B}">
      <dgm:prSet/>
      <dgm:spPr/>
      <dgm:t>
        <a:bodyPr/>
        <a:lstStyle/>
        <a:p>
          <a:r>
            <a:rPr lang="en-US"/>
            <a:t>Use exploratory data analysis (EDA) and statistical methods to assess variables that could predict quality ratings.</a:t>
          </a:r>
        </a:p>
      </dgm:t>
    </dgm:pt>
    <dgm:pt modelId="{5AABEE40-3BC0-4249-AB6D-D1B512B6AC7B}" type="parTrans" cxnId="{2570ADC2-3805-40B0-9DF8-6CCBA3C5E0CA}">
      <dgm:prSet/>
      <dgm:spPr/>
      <dgm:t>
        <a:bodyPr/>
        <a:lstStyle/>
        <a:p>
          <a:endParaRPr lang="en-US"/>
        </a:p>
      </dgm:t>
    </dgm:pt>
    <dgm:pt modelId="{CA4661ED-8BD8-4A1C-B805-269D2BE360E8}" type="sibTrans" cxnId="{2570ADC2-3805-40B0-9DF8-6CCBA3C5E0CA}">
      <dgm:prSet/>
      <dgm:spPr/>
      <dgm:t>
        <a:bodyPr/>
        <a:lstStyle/>
        <a:p>
          <a:endParaRPr lang="en-US"/>
        </a:p>
      </dgm:t>
    </dgm:pt>
    <dgm:pt modelId="{61F45B42-6CE5-4F6C-A5B7-DB8B54EFE46E}" type="pres">
      <dgm:prSet presAssocID="{FA8C08A0-ED02-48DE-83A1-76284CE79AC4}" presName="root" presStyleCnt="0">
        <dgm:presLayoutVars>
          <dgm:dir/>
          <dgm:resizeHandles val="exact"/>
        </dgm:presLayoutVars>
      </dgm:prSet>
      <dgm:spPr/>
    </dgm:pt>
    <dgm:pt modelId="{CD1572E6-4E16-4CEE-8419-9D4BEFA5F169}" type="pres">
      <dgm:prSet presAssocID="{483D4AB7-FBA6-44D2-9B47-D989440B5DFC}" presName="compNode" presStyleCnt="0"/>
      <dgm:spPr/>
    </dgm:pt>
    <dgm:pt modelId="{68062CBB-D4C8-478F-BFA0-0581DEE733F5}" type="pres">
      <dgm:prSet presAssocID="{483D4AB7-FBA6-44D2-9B47-D989440B5DFC}" presName="bgRect" presStyleLbl="bgShp" presStyleIdx="0" presStyleCnt="2"/>
      <dgm:spPr/>
    </dgm:pt>
    <dgm:pt modelId="{3D407E3D-4D81-4F45-B9C2-5A45ED0D4808}" type="pres">
      <dgm:prSet presAssocID="{483D4AB7-FBA6-44D2-9B47-D989440B5D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e"/>
        </a:ext>
      </dgm:extLst>
    </dgm:pt>
    <dgm:pt modelId="{DC8C903A-FDB4-472E-943E-4B605E1BB678}" type="pres">
      <dgm:prSet presAssocID="{483D4AB7-FBA6-44D2-9B47-D989440B5DFC}" presName="spaceRect" presStyleCnt="0"/>
      <dgm:spPr/>
    </dgm:pt>
    <dgm:pt modelId="{B3CE329D-12F5-491D-BD4A-1740A9B17528}" type="pres">
      <dgm:prSet presAssocID="{483D4AB7-FBA6-44D2-9B47-D989440B5DFC}" presName="parTx" presStyleLbl="revTx" presStyleIdx="0" presStyleCnt="2">
        <dgm:presLayoutVars>
          <dgm:chMax val="0"/>
          <dgm:chPref val="0"/>
        </dgm:presLayoutVars>
      </dgm:prSet>
      <dgm:spPr/>
    </dgm:pt>
    <dgm:pt modelId="{B04D7A9A-5F93-4FEE-B01C-E43E8BA3805E}" type="pres">
      <dgm:prSet presAssocID="{6C5BFC35-0E22-4115-890C-44984482981C}" presName="sibTrans" presStyleCnt="0"/>
      <dgm:spPr/>
    </dgm:pt>
    <dgm:pt modelId="{FD75A66D-F718-4A64-AB28-6BEF3C5CD1F6}" type="pres">
      <dgm:prSet presAssocID="{DCABF82B-E363-45D8-9762-03E939CA3D2B}" presName="compNode" presStyleCnt="0"/>
      <dgm:spPr/>
    </dgm:pt>
    <dgm:pt modelId="{4024EF57-3D7E-4D14-9942-6B99C022A52E}" type="pres">
      <dgm:prSet presAssocID="{DCABF82B-E363-45D8-9762-03E939CA3D2B}" presName="bgRect" presStyleLbl="bgShp" presStyleIdx="1" presStyleCnt="2"/>
      <dgm:spPr/>
    </dgm:pt>
    <dgm:pt modelId="{89655EB4-E573-4F5F-BF38-A6B01D73DDD7}" type="pres">
      <dgm:prSet presAssocID="{DCABF82B-E363-45D8-9762-03E939CA3D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B4DA990-8033-4DC1-BED0-211C4D9B26C3}" type="pres">
      <dgm:prSet presAssocID="{DCABF82B-E363-45D8-9762-03E939CA3D2B}" presName="spaceRect" presStyleCnt="0"/>
      <dgm:spPr/>
    </dgm:pt>
    <dgm:pt modelId="{192759FE-E134-46A3-8669-3804FEE12802}" type="pres">
      <dgm:prSet presAssocID="{DCABF82B-E363-45D8-9762-03E939CA3D2B}" presName="parTx" presStyleLbl="revTx" presStyleIdx="1" presStyleCnt="2">
        <dgm:presLayoutVars>
          <dgm:chMax val="0"/>
          <dgm:chPref val="0"/>
        </dgm:presLayoutVars>
      </dgm:prSet>
      <dgm:spPr/>
    </dgm:pt>
  </dgm:ptLst>
  <dgm:cxnLst>
    <dgm:cxn modelId="{B6AEEA86-99D8-4876-93EC-2B9A4EAC5DF6}" srcId="{FA8C08A0-ED02-48DE-83A1-76284CE79AC4}" destId="{483D4AB7-FBA6-44D2-9B47-D989440B5DFC}" srcOrd="0" destOrd="0" parTransId="{0590E690-742C-4210-A864-8EE1B6ABD2B2}" sibTransId="{6C5BFC35-0E22-4115-890C-44984482981C}"/>
    <dgm:cxn modelId="{18344D96-67C8-4B59-BBDC-C10467760C7E}" type="presOf" srcId="{DCABF82B-E363-45D8-9762-03E939CA3D2B}" destId="{192759FE-E134-46A3-8669-3804FEE12802}" srcOrd="0" destOrd="0" presId="urn:microsoft.com/office/officeart/2018/2/layout/IconVerticalSolidList"/>
    <dgm:cxn modelId="{2570ADC2-3805-40B0-9DF8-6CCBA3C5E0CA}" srcId="{FA8C08A0-ED02-48DE-83A1-76284CE79AC4}" destId="{DCABF82B-E363-45D8-9762-03E939CA3D2B}" srcOrd="1" destOrd="0" parTransId="{5AABEE40-3BC0-4249-AB6D-D1B512B6AC7B}" sibTransId="{CA4661ED-8BD8-4A1C-B805-269D2BE360E8}"/>
    <dgm:cxn modelId="{C17C59CF-AD54-4D30-8C23-74AE574D0180}" type="presOf" srcId="{FA8C08A0-ED02-48DE-83A1-76284CE79AC4}" destId="{61F45B42-6CE5-4F6C-A5B7-DB8B54EFE46E}" srcOrd="0" destOrd="0" presId="urn:microsoft.com/office/officeart/2018/2/layout/IconVerticalSolidList"/>
    <dgm:cxn modelId="{29A703F9-A4D3-4D5C-87B9-6E95D584D19A}" type="presOf" srcId="{483D4AB7-FBA6-44D2-9B47-D989440B5DFC}" destId="{B3CE329D-12F5-491D-BD4A-1740A9B17528}" srcOrd="0" destOrd="0" presId="urn:microsoft.com/office/officeart/2018/2/layout/IconVerticalSolidList"/>
    <dgm:cxn modelId="{C76777AE-AF52-4F18-8F96-AEEFC7EE2454}" type="presParOf" srcId="{61F45B42-6CE5-4F6C-A5B7-DB8B54EFE46E}" destId="{CD1572E6-4E16-4CEE-8419-9D4BEFA5F169}" srcOrd="0" destOrd="0" presId="urn:microsoft.com/office/officeart/2018/2/layout/IconVerticalSolidList"/>
    <dgm:cxn modelId="{9AA3A881-D096-4C03-84E2-51534F95C73E}" type="presParOf" srcId="{CD1572E6-4E16-4CEE-8419-9D4BEFA5F169}" destId="{68062CBB-D4C8-478F-BFA0-0581DEE733F5}" srcOrd="0" destOrd="0" presId="urn:microsoft.com/office/officeart/2018/2/layout/IconVerticalSolidList"/>
    <dgm:cxn modelId="{A875F666-3130-476E-B353-9C1A8259AC55}" type="presParOf" srcId="{CD1572E6-4E16-4CEE-8419-9D4BEFA5F169}" destId="{3D407E3D-4D81-4F45-B9C2-5A45ED0D4808}" srcOrd="1" destOrd="0" presId="urn:microsoft.com/office/officeart/2018/2/layout/IconVerticalSolidList"/>
    <dgm:cxn modelId="{87362ACC-385E-46DA-B01A-3C45C283D806}" type="presParOf" srcId="{CD1572E6-4E16-4CEE-8419-9D4BEFA5F169}" destId="{DC8C903A-FDB4-472E-943E-4B605E1BB678}" srcOrd="2" destOrd="0" presId="urn:microsoft.com/office/officeart/2018/2/layout/IconVerticalSolidList"/>
    <dgm:cxn modelId="{4E9ECF38-8E18-4D7C-9C5E-554891899B81}" type="presParOf" srcId="{CD1572E6-4E16-4CEE-8419-9D4BEFA5F169}" destId="{B3CE329D-12F5-491D-BD4A-1740A9B17528}" srcOrd="3" destOrd="0" presId="urn:microsoft.com/office/officeart/2018/2/layout/IconVerticalSolidList"/>
    <dgm:cxn modelId="{5561B649-291A-4F75-BA50-D052318D435C}" type="presParOf" srcId="{61F45B42-6CE5-4F6C-A5B7-DB8B54EFE46E}" destId="{B04D7A9A-5F93-4FEE-B01C-E43E8BA3805E}" srcOrd="1" destOrd="0" presId="urn:microsoft.com/office/officeart/2018/2/layout/IconVerticalSolidList"/>
    <dgm:cxn modelId="{2D545668-5715-4AC0-802E-9BF5E812D5A8}" type="presParOf" srcId="{61F45B42-6CE5-4F6C-A5B7-DB8B54EFE46E}" destId="{FD75A66D-F718-4A64-AB28-6BEF3C5CD1F6}" srcOrd="2" destOrd="0" presId="urn:microsoft.com/office/officeart/2018/2/layout/IconVerticalSolidList"/>
    <dgm:cxn modelId="{DC3F56CB-2C0E-403F-8B01-CEB1E40A3CAB}" type="presParOf" srcId="{FD75A66D-F718-4A64-AB28-6BEF3C5CD1F6}" destId="{4024EF57-3D7E-4D14-9942-6B99C022A52E}" srcOrd="0" destOrd="0" presId="urn:microsoft.com/office/officeart/2018/2/layout/IconVerticalSolidList"/>
    <dgm:cxn modelId="{77583794-897D-4D00-879F-F6DE69370558}" type="presParOf" srcId="{FD75A66D-F718-4A64-AB28-6BEF3C5CD1F6}" destId="{89655EB4-E573-4F5F-BF38-A6B01D73DDD7}" srcOrd="1" destOrd="0" presId="urn:microsoft.com/office/officeart/2018/2/layout/IconVerticalSolidList"/>
    <dgm:cxn modelId="{20CED8BF-0C8F-4C83-9120-532FF163E840}" type="presParOf" srcId="{FD75A66D-F718-4A64-AB28-6BEF3C5CD1F6}" destId="{3B4DA990-8033-4DC1-BED0-211C4D9B26C3}" srcOrd="2" destOrd="0" presId="urn:microsoft.com/office/officeart/2018/2/layout/IconVerticalSolidList"/>
    <dgm:cxn modelId="{AAD35599-0E6D-4B60-B812-779E5D762D45}" type="presParOf" srcId="{FD75A66D-F718-4A64-AB28-6BEF3C5CD1F6}" destId="{192759FE-E134-46A3-8669-3804FEE1280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FDC15-258E-46F8-B7F6-222D26F29B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7DCD3E-DE50-4FD9-A267-6A0BB0BA66FC}">
      <dgm:prSet/>
      <dgm:spPr/>
      <dgm:t>
        <a:bodyPr/>
        <a:lstStyle/>
        <a:p>
          <a:pPr>
            <a:lnSpc>
              <a:spcPct val="100000"/>
            </a:lnSpc>
          </a:pPr>
          <a:r>
            <a:rPr lang="en-US" b="1"/>
            <a:t>Data Source</a:t>
          </a:r>
          <a:r>
            <a:rPr lang="en-US"/>
            <a:t>: UCI Machine Learning Repository – Wine Quality Dataset</a:t>
          </a:r>
        </a:p>
      </dgm:t>
    </dgm:pt>
    <dgm:pt modelId="{0BAE3E82-A7EB-410E-A564-0EDC39998380}" type="parTrans" cxnId="{7A351EAF-9C55-4F79-828F-F9985C2FC969}">
      <dgm:prSet/>
      <dgm:spPr/>
      <dgm:t>
        <a:bodyPr/>
        <a:lstStyle/>
        <a:p>
          <a:endParaRPr lang="en-US"/>
        </a:p>
      </dgm:t>
    </dgm:pt>
    <dgm:pt modelId="{A2C11F57-E18D-49EB-994E-9364077654FA}" type="sibTrans" cxnId="{7A351EAF-9C55-4F79-828F-F9985C2FC969}">
      <dgm:prSet/>
      <dgm:spPr/>
      <dgm:t>
        <a:bodyPr/>
        <a:lstStyle/>
        <a:p>
          <a:endParaRPr lang="en-US"/>
        </a:p>
      </dgm:t>
    </dgm:pt>
    <dgm:pt modelId="{9BD2DA66-5CF3-41CE-9D1A-85FD70AFD3D1}">
      <dgm:prSet/>
      <dgm:spPr/>
      <dgm:t>
        <a:bodyPr/>
        <a:lstStyle/>
        <a:p>
          <a:pPr>
            <a:lnSpc>
              <a:spcPct val="100000"/>
            </a:lnSpc>
          </a:pPr>
          <a:r>
            <a:rPr lang="en-US"/>
            <a:t>Dataset link: </a:t>
          </a:r>
          <a:r>
            <a:rPr lang="en-US">
              <a:hlinkClick xmlns:r="http://schemas.openxmlformats.org/officeDocument/2006/relationships" r:id="rId1"/>
            </a:rPr>
            <a:t>https://archive.ics.uci.edu/dataset/186/wine+quality</a:t>
          </a:r>
          <a:endParaRPr lang="en-US"/>
        </a:p>
      </dgm:t>
    </dgm:pt>
    <dgm:pt modelId="{DD4ECA95-6DA1-437D-9DBB-C7590B7864DD}" type="parTrans" cxnId="{5C507D24-243B-4E76-A268-10015E7416E4}">
      <dgm:prSet/>
      <dgm:spPr/>
      <dgm:t>
        <a:bodyPr/>
        <a:lstStyle/>
        <a:p>
          <a:endParaRPr lang="en-US"/>
        </a:p>
      </dgm:t>
    </dgm:pt>
    <dgm:pt modelId="{9CEC3866-AD9C-4516-BA3D-665B54ED6E16}" type="sibTrans" cxnId="{5C507D24-243B-4E76-A268-10015E7416E4}">
      <dgm:prSet/>
      <dgm:spPr/>
      <dgm:t>
        <a:bodyPr/>
        <a:lstStyle/>
        <a:p>
          <a:endParaRPr lang="en-US"/>
        </a:p>
      </dgm:t>
    </dgm:pt>
    <dgm:pt modelId="{CA414AA5-2779-4461-A293-A70DF8C77C62}">
      <dgm:prSet/>
      <dgm:spPr/>
      <dgm:t>
        <a:bodyPr/>
        <a:lstStyle/>
        <a:p>
          <a:pPr>
            <a:lnSpc>
              <a:spcPct val="100000"/>
            </a:lnSpc>
          </a:pPr>
          <a:r>
            <a:rPr lang="en-US"/>
            <a:t>Two datasets, one for red wine and one for white wine samples are included. Wine quality rating (a score between 0 and 10) and 11continuous, physicochemical variables are included.</a:t>
          </a:r>
        </a:p>
      </dgm:t>
    </dgm:pt>
    <dgm:pt modelId="{04814E0D-26E2-4D57-8C98-29D1D71B8277}" type="parTrans" cxnId="{116BBFB5-373A-428E-81B6-5F1E73A8D7AA}">
      <dgm:prSet/>
      <dgm:spPr/>
      <dgm:t>
        <a:bodyPr/>
        <a:lstStyle/>
        <a:p>
          <a:endParaRPr lang="en-US"/>
        </a:p>
      </dgm:t>
    </dgm:pt>
    <dgm:pt modelId="{4C042318-AE2A-44CE-9973-663FA196885B}" type="sibTrans" cxnId="{116BBFB5-373A-428E-81B6-5F1E73A8D7AA}">
      <dgm:prSet/>
      <dgm:spPr/>
      <dgm:t>
        <a:bodyPr/>
        <a:lstStyle/>
        <a:p>
          <a:endParaRPr lang="en-US"/>
        </a:p>
      </dgm:t>
    </dgm:pt>
    <dgm:pt modelId="{90ADC192-8835-437F-9A09-3E30FFDA9BDF}" type="pres">
      <dgm:prSet presAssocID="{4B7FDC15-258E-46F8-B7F6-222D26F29BDE}" presName="root" presStyleCnt="0">
        <dgm:presLayoutVars>
          <dgm:dir/>
          <dgm:resizeHandles val="exact"/>
        </dgm:presLayoutVars>
      </dgm:prSet>
      <dgm:spPr/>
    </dgm:pt>
    <dgm:pt modelId="{D4386405-F0BD-494C-A732-2F0C5784EFF3}" type="pres">
      <dgm:prSet presAssocID="{737DCD3E-DE50-4FD9-A267-6A0BB0BA66FC}" presName="compNode" presStyleCnt="0"/>
      <dgm:spPr/>
    </dgm:pt>
    <dgm:pt modelId="{7F88665E-B6EA-4D08-88CC-65B11B123AF5}" type="pres">
      <dgm:prSet presAssocID="{737DCD3E-DE50-4FD9-A267-6A0BB0BA66FC}" presName="bgRect" presStyleLbl="bgShp" presStyleIdx="0" presStyleCnt="3"/>
      <dgm:spPr/>
    </dgm:pt>
    <dgm:pt modelId="{2CF3BBA2-E596-44CB-B605-BEE4B4E88801}" type="pres">
      <dgm:prSet presAssocID="{737DCD3E-DE50-4FD9-A267-6A0BB0BA66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4C919C09-4304-4D89-9D99-A252D33FFEB9}" type="pres">
      <dgm:prSet presAssocID="{737DCD3E-DE50-4FD9-A267-6A0BB0BA66FC}" presName="spaceRect" presStyleCnt="0"/>
      <dgm:spPr/>
    </dgm:pt>
    <dgm:pt modelId="{6DE1051E-9B5E-4464-ABE6-5B2AA76AA603}" type="pres">
      <dgm:prSet presAssocID="{737DCD3E-DE50-4FD9-A267-6A0BB0BA66FC}" presName="parTx" presStyleLbl="revTx" presStyleIdx="0" presStyleCnt="3">
        <dgm:presLayoutVars>
          <dgm:chMax val="0"/>
          <dgm:chPref val="0"/>
        </dgm:presLayoutVars>
      </dgm:prSet>
      <dgm:spPr/>
    </dgm:pt>
    <dgm:pt modelId="{9664D0CB-F5F3-4427-88AB-CAC10828A498}" type="pres">
      <dgm:prSet presAssocID="{A2C11F57-E18D-49EB-994E-9364077654FA}" presName="sibTrans" presStyleCnt="0"/>
      <dgm:spPr/>
    </dgm:pt>
    <dgm:pt modelId="{3AA324B7-9929-436B-BF0D-D7AB381AB0F3}" type="pres">
      <dgm:prSet presAssocID="{9BD2DA66-5CF3-41CE-9D1A-85FD70AFD3D1}" presName="compNode" presStyleCnt="0"/>
      <dgm:spPr/>
    </dgm:pt>
    <dgm:pt modelId="{D62E2E06-0A8E-4B45-8698-7A6808D5092F}" type="pres">
      <dgm:prSet presAssocID="{9BD2DA66-5CF3-41CE-9D1A-85FD70AFD3D1}" presName="bgRect" presStyleLbl="bgShp" presStyleIdx="1" presStyleCnt="3"/>
      <dgm:spPr/>
    </dgm:pt>
    <dgm:pt modelId="{0DA7D00C-1926-499D-83EB-652269FA16B3}" type="pres">
      <dgm:prSet presAssocID="{9BD2DA66-5CF3-41CE-9D1A-85FD70AFD3D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Link"/>
        </a:ext>
      </dgm:extLst>
    </dgm:pt>
    <dgm:pt modelId="{A469F3F1-0986-4D61-9086-3DBDC74E9944}" type="pres">
      <dgm:prSet presAssocID="{9BD2DA66-5CF3-41CE-9D1A-85FD70AFD3D1}" presName="spaceRect" presStyleCnt="0"/>
      <dgm:spPr/>
    </dgm:pt>
    <dgm:pt modelId="{62AFD493-6E78-4C94-9AD3-586FD6BC076F}" type="pres">
      <dgm:prSet presAssocID="{9BD2DA66-5CF3-41CE-9D1A-85FD70AFD3D1}" presName="parTx" presStyleLbl="revTx" presStyleIdx="1" presStyleCnt="3">
        <dgm:presLayoutVars>
          <dgm:chMax val="0"/>
          <dgm:chPref val="0"/>
        </dgm:presLayoutVars>
      </dgm:prSet>
      <dgm:spPr/>
    </dgm:pt>
    <dgm:pt modelId="{A0A51F10-F3F3-4FF7-ABEA-ED154AF82EA4}" type="pres">
      <dgm:prSet presAssocID="{9CEC3866-AD9C-4516-BA3D-665B54ED6E16}" presName="sibTrans" presStyleCnt="0"/>
      <dgm:spPr/>
    </dgm:pt>
    <dgm:pt modelId="{D400733C-6FB6-40FD-AD84-EC3E783C478A}" type="pres">
      <dgm:prSet presAssocID="{CA414AA5-2779-4461-A293-A70DF8C77C62}" presName="compNode" presStyleCnt="0"/>
      <dgm:spPr/>
    </dgm:pt>
    <dgm:pt modelId="{0018B968-CD2D-4C2E-806B-312610A00D05}" type="pres">
      <dgm:prSet presAssocID="{CA414AA5-2779-4461-A293-A70DF8C77C62}" presName="bgRect" presStyleLbl="bgShp" presStyleIdx="2" presStyleCnt="3"/>
      <dgm:spPr/>
    </dgm:pt>
    <dgm:pt modelId="{64DD0ED3-DE27-4A3D-951B-634DBB06F398}" type="pres">
      <dgm:prSet presAssocID="{CA414AA5-2779-4461-A293-A70DF8C77C6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Wine"/>
        </a:ext>
      </dgm:extLst>
    </dgm:pt>
    <dgm:pt modelId="{76C7C2CA-E4D0-4069-BF50-B0C6C9D625E1}" type="pres">
      <dgm:prSet presAssocID="{CA414AA5-2779-4461-A293-A70DF8C77C62}" presName="spaceRect" presStyleCnt="0"/>
      <dgm:spPr/>
    </dgm:pt>
    <dgm:pt modelId="{CFE8732F-9170-46A3-B36D-5A829E6E397F}" type="pres">
      <dgm:prSet presAssocID="{CA414AA5-2779-4461-A293-A70DF8C77C62}" presName="parTx" presStyleLbl="revTx" presStyleIdx="2" presStyleCnt="3">
        <dgm:presLayoutVars>
          <dgm:chMax val="0"/>
          <dgm:chPref val="0"/>
        </dgm:presLayoutVars>
      </dgm:prSet>
      <dgm:spPr/>
    </dgm:pt>
  </dgm:ptLst>
  <dgm:cxnLst>
    <dgm:cxn modelId="{5A173216-0D1C-42E6-9FA9-CF79551F13A0}" type="presOf" srcId="{737DCD3E-DE50-4FD9-A267-6A0BB0BA66FC}" destId="{6DE1051E-9B5E-4464-ABE6-5B2AA76AA603}" srcOrd="0" destOrd="0" presId="urn:microsoft.com/office/officeart/2018/2/layout/IconVerticalSolidList"/>
    <dgm:cxn modelId="{5C507D24-243B-4E76-A268-10015E7416E4}" srcId="{4B7FDC15-258E-46F8-B7F6-222D26F29BDE}" destId="{9BD2DA66-5CF3-41CE-9D1A-85FD70AFD3D1}" srcOrd="1" destOrd="0" parTransId="{DD4ECA95-6DA1-437D-9DBB-C7590B7864DD}" sibTransId="{9CEC3866-AD9C-4516-BA3D-665B54ED6E16}"/>
    <dgm:cxn modelId="{F3341657-6B52-48FD-A003-14AC802E450B}" type="presOf" srcId="{9BD2DA66-5CF3-41CE-9D1A-85FD70AFD3D1}" destId="{62AFD493-6E78-4C94-9AD3-586FD6BC076F}" srcOrd="0" destOrd="0" presId="urn:microsoft.com/office/officeart/2018/2/layout/IconVerticalSolidList"/>
    <dgm:cxn modelId="{6F91DA98-B4DF-4409-83B0-BCD4C16C0825}" type="presOf" srcId="{CA414AA5-2779-4461-A293-A70DF8C77C62}" destId="{CFE8732F-9170-46A3-B36D-5A829E6E397F}" srcOrd="0" destOrd="0" presId="urn:microsoft.com/office/officeart/2018/2/layout/IconVerticalSolidList"/>
    <dgm:cxn modelId="{7A351EAF-9C55-4F79-828F-F9985C2FC969}" srcId="{4B7FDC15-258E-46F8-B7F6-222D26F29BDE}" destId="{737DCD3E-DE50-4FD9-A267-6A0BB0BA66FC}" srcOrd="0" destOrd="0" parTransId="{0BAE3E82-A7EB-410E-A564-0EDC39998380}" sibTransId="{A2C11F57-E18D-49EB-994E-9364077654FA}"/>
    <dgm:cxn modelId="{116BBFB5-373A-428E-81B6-5F1E73A8D7AA}" srcId="{4B7FDC15-258E-46F8-B7F6-222D26F29BDE}" destId="{CA414AA5-2779-4461-A293-A70DF8C77C62}" srcOrd="2" destOrd="0" parTransId="{04814E0D-26E2-4D57-8C98-29D1D71B8277}" sibTransId="{4C042318-AE2A-44CE-9973-663FA196885B}"/>
    <dgm:cxn modelId="{301A74FB-E629-4704-AAC9-32E42560BE66}" type="presOf" srcId="{4B7FDC15-258E-46F8-B7F6-222D26F29BDE}" destId="{90ADC192-8835-437F-9A09-3E30FFDA9BDF}" srcOrd="0" destOrd="0" presId="urn:microsoft.com/office/officeart/2018/2/layout/IconVerticalSolidList"/>
    <dgm:cxn modelId="{870E1D69-40B0-4945-8725-26B62EC2FF23}" type="presParOf" srcId="{90ADC192-8835-437F-9A09-3E30FFDA9BDF}" destId="{D4386405-F0BD-494C-A732-2F0C5784EFF3}" srcOrd="0" destOrd="0" presId="urn:microsoft.com/office/officeart/2018/2/layout/IconVerticalSolidList"/>
    <dgm:cxn modelId="{8CCF831E-54E1-4A85-874C-34E092D2ED43}" type="presParOf" srcId="{D4386405-F0BD-494C-A732-2F0C5784EFF3}" destId="{7F88665E-B6EA-4D08-88CC-65B11B123AF5}" srcOrd="0" destOrd="0" presId="urn:microsoft.com/office/officeart/2018/2/layout/IconVerticalSolidList"/>
    <dgm:cxn modelId="{71E70396-9A2D-4CC5-96D6-F02368B8875D}" type="presParOf" srcId="{D4386405-F0BD-494C-A732-2F0C5784EFF3}" destId="{2CF3BBA2-E596-44CB-B605-BEE4B4E88801}" srcOrd="1" destOrd="0" presId="urn:microsoft.com/office/officeart/2018/2/layout/IconVerticalSolidList"/>
    <dgm:cxn modelId="{666DDC9D-46C0-4A04-813A-06B4F8FD8F6E}" type="presParOf" srcId="{D4386405-F0BD-494C-A732-2F0C5784EFF3}" destId="{4C919C09-4304-4D89-9D99-A252D33FFEB9}" srcOrd="2" destOrd="0" presId="urn:microsoft.com/office/officeart/2018/2/layout/IconVerticalSolidList"/>
    <dgm:cxn modelId="{FFC7697A-DF6F-4B3B-AE77-0A826FB604B2}" type="presParOf" srcId="{D4386405-F0BD-494C-A732-2F0C5784EFF3}" destId="{6DE1051E-9B5E-4464-ABE6-5B2AA76AA603}" srcOrd="3" destOrd="0" presId="urn:microsoft.com/office/officeart/2018/2/layout/IconVerticalSolidList"/>
    <dgm:cxn modelId="{2689B294-51BB-4347-8CCF-5EF3FA80382F}" type="presParOf" srcId="{90ADC192-8835-437F-9A09-3E30FFDA9BDF}" destId="{9664D0CB-F5F3-4427-88AB-CAC10828A498}" srcOrd="1" destOrd="0" presId="urn:microsoft.com/office/officeart/2018/2/layout/IconVerticalSolidList"/>
    <dgm:cxn modelId="{9C10220A-1340-4533-ADD7-66037F713DFD}" type="presParOf" srcId="{90ADC192-8835-437F-9A09-3E30FFDA9BDF}" destId="{3AA324B7-9929-436B-BF0D-D7AB381AB0F3}" srcOrd="2" destOrd="0" presId="urn:microsoft.com/office/officeart/2018/2/layout/IconVerticalSolidList"/>
    <dgm:cxn modelId="{8FF0DFE4-E5C5-4090-A053-199D681A5B39}" type="presParOf" srcId="{3AA324B7-9929-436B-BF0D-D7AB381AB0F3}" destId="{D62E2E06-0A8E-4B45-8698-7A6808D5092F}" srcOrd="0" destOrd="0" presId="urn:microsoft.com/office/officeart/2018/2/layout/IconVerticalSolidList"/>
    <dgm:cxn modelId="{BF64CCFB-8A20-45BA-96E3-289F8497FA3C}" type="presParOf" srcId="{3AA324B7-9929-436B-BF0D-D7AB381AB0F3}" destId="{0DA7D00C-1926-499D-83EB-652269FA16B3}" srcOrd="1" destOrd="0" presId="urn:microsoft.com/office/officeart/2018/2/layout/IconVerticalSolidList"/>
    <dgm:cxn modelId="{64B24265-6769-44CF-B6FE-37011CA3939E}" type="presParOf" srcId="{3AA324B7-9929-436B-BF0D-D7AB381AB0F3}" destId="{A469F3F1-0986-4D61-9086-3DBDC74E9944}" srcOrd="2" destOrd="0" presId="urn:microsoft.com/office/officeart/2018/2/layout/IconVerticalSolidList"/>
    <dgm:cxn modelId="{CF34602D-E6B6-45E6-8354-7C720A76A8FD}" type="presParOf" srcId="{3AA324B7-9929-436B-BF0D-D7AB381AB0F3}" destId="{62AFD493-6E78-4C94-9AD3-586FD6BC076F}" srcOrd="3" destOrd="0" presId="urn:microsoft.com/office/officeart/2018/2/layout/IconVerticalSolidList"/>
    <dgm:cxn modelId="{B8701010-B938-4B27-8EF0-1C35C11707E2}" type="presParOf" srcId="{90ADC192-8835-437F-9A09-3E30FFDA9BDF}" destId="{A0A51F10-F3F3-4FF7-ABEA-ED154AF82EA4}" srcOrd="3" destOrd="0" presId="urn:microsoft.com/office/officeart/2018/2/layout/IconVerticalSolidList"/>
    <dgm:cxn modelId="{1F0C6B0B-0342-4CC1-AE9B-E4F20F5F742D}" type="presParOf" srcId="{90ADC192-8835-437F-9A09-3E30FFDA9BDF}" destId="{D400733C-6FB6-40FD-AD84-EC3E783C478A}" srcOrd="4" destOrd="0" presId="urn:microsoft.com/office/officeart/2018/2/layout/IconVerticalSolidList"/>
    <dgm:cxn modelId="{6C9409B1-7102-40FA-90A1-2B4973CA397A}" type="presParOf" srcId="{D400733C-6FB6-40FD-AD84-EC3E783C478A}" destId="{0018B968-CD2D-4C2E-806B-312610A00D05}" srcOrd="0" destOrd="0" presId="urn:microsoft.com/office/officeart/2018/2/layout/IconVerticalSolidList"/>
    <dgm:cxn modelId="{DD74A61E-58FA-4A64-B5C4-5B8BC48BCE9F}" type="presParOf" srcId="{D400733C-6FB6-40FD-AD84-EC3E783C478A}" destId="{64DD0ED3-DE27-4A3D-951B-634DBB06F398}" srcOrd="1" destOrd="0" presId="urn:microsoft.com/office/officeart/2018/2/layout/IconVerticalSolidList"/>
    <dgm:cxn modelId="{EE284F22-59DF-4C7B-B77F-161F6AEF42B9}" type="presParOf" srcId="{D400733C-6FB6-40FD-AD84-EC3E783C478A}" destId="{76C7C2CA-E4D0-4069-BF50-B0C6C9D625E1}" srcOrd="2" destOrd="0" presId="urn:microsoft.com/office/officeart/2018/2/layout/IconVerticalSolidList"/>
    <dgm:cxn modelId="{1A9988F9-AD1E-4967-8799-2AF485A9002A}" type="presParOf" srcId="{D400733C-6FB6-40FD-AD84-EC3E783C478A}" destId="{CFE8732F-9170-46A3-B36D-5A829E6E39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FDD63B-8981-433C-A142-4BBE404B454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B9D4E76-83CF-453B-B7B3-386B9F7396D7}">
      <dgm:prSet/>
      <dgm:spPr/>
      <dgm:t>
        <a:bodyPr/>
        <a:lstStyle/>
        <a:p>
          <a:r>
            <a:rPr lang="en-US" b="1"/>
            <a:t>Alcohol</a:t>
          </a:r>
          <a:r>
            <a:rPr lang="en-US"/>
            <a:t>: The percentage of alcohol by volume (%)</a:t>
          </a:r>
        </a:p>
      </dgm:t>
    </dgm:pt>
    <dgm:pt modelId="{5036024B-C395-48D1-875C-3BD46BFA4F1C}" type="parTrans" cxnId="{02194649-C67C-4CCD-8A02-C21AB01BEC00}">
      <dgm:prSet/>
      <dgm:spPr/>
      <dgm:t>
        <a:bodyPr/>
        <a:lstStyle/>
        <a:p>
          <a:endParaRPr lang="en-US"/>
        </a:p>
      </dgm:t>
    </dgm:pt>
    <dgm:pt modelId="{400CCE96-8D60-447C-A4C4-E155A6F7BB4E}" type="sibTrans" cxnId="{02194649-C67C-4CCD-8A02-C21AB01BEC00}">
      <dgm:prSet/>
      <dgm:spPr/>
      <dgm:t>
        <a:bodyPr/>
        <a:lstStyle/>
        <a:p>
          <a:endParaRPr lang="en-US"/>
        </a:p>
      </dgm:t>
    </dgm:pt>
    <dgm:pt modelId="{0DD30EE0-B7AB-4065-B803-A11753A2FA07}">
      <dgm:prSet/>
      <dgm:spPr/>
      <dgm:t>
        <a:bodyPr/>
        <a:lstStyle/>
        <a:p>
          <a:r>
            <a:rPr lang="en-US" b="1"/>
            <a:t>Fixed Acidity</a:t>
          </a:r>
          <a:r>
            <a:rPr lang="en-US"/>
            <a:t>: The non-volatile acids in wine that do not evaporate during the fermentation process. Affects the taste and stability of the wine (g/L)</a:t>
          </a:r>
        </a:p>
      </dgm:t>
    </dgm:pt>
    <dgm:pt modelId="{C9B17210-12AC-4E59-A984-0189E9F6BCEF}" type="parTrans" cxnId="{AA765265-D32D-47DB-8925-97EF6FB19267}">
      <dgm:prSet/>
      <dgm:spPr/>
      <dgm:t>
        <a:bodyPr/>
        <a:lstStyle/>
        <a:p>
          <a:endParaRPr lang="en-US"/>
        </a:p>
      </dgm:t>
    </dgm:pt>
    <dgm:pt modelId="{632C2199-FFD6-4E8B-8AF9-D79F5AAA58BC}" type="sibTrans" cxnId="{AA765265-D32D-47DB-8925-97EF6FB19267}">
      <dgm:prSet/>
      <dgm:spPr/>
      <dgm:t>
        <a:bodyPr/>
        <a:lstStyle/>
        <a:p>
          <a:endParaRPr lang="en-US"/>
        </a:p>
      </dgm:t>
    </dgm:pt>
    <dgm:pt modelId="{E165CF2A-2C26-4607-9B98-851C0941CEDF}">
      <dgm:prSet/>
      <dgm:spPr/>
      <dgm:t>
        <a:bodyPr/>
        <a:lstStyle/>
        <a:p>
          <a:r>
            <a:rPr lang="en-US" b="1"/>
            <a:t>Residual Sugar</a:t>
          </a:r>
          <a:r>
            <a:rPr lang="en-US"/>
            <a:t>: Sugar remaining after fermentation (g/L)</a:t>
          </a:r>
        </a:p>
      </dgm:t>
    </dgm:pt>
    <dgm:pt modelId="{92C31CE4-69DC-4370-8637-BAB11A21A3E5}" type="parTrans" cxnId="{002CFF7E-A23D-4F10-85A7-11C1BF12E945}">
      <dgm:prSet/>
      <dgm:spPr/>
      <dgm:t>
        <a:bodyPr/>
        <a:lstStyle/>
        <a:p>
          <a:endParaRPr lang="en-US"/>
        </a:p>
      </dgm:t>
    </dgm:pt>
    <dgm:pt modelId="{C4703EA2-AA3A-4A71-B31F-BF53EB74980C}" type="sibTrans" cxnId="{002CFF7E-A23D-4F10-85A7-11C1BF12E945}">
      <dgm:prSet/>
      <dgm:spPr/>
      <dgm:t>
        <a:bodyPr/>
        <a:lstStyle/>
        <a:p>
          <a:endParaRPr lang="en-US"/>
        </a:p>
      </dgm:t>
    </dgm:pt>
    <dgm:pt modelId="{DD95363A-DF85-415E-A72F-04E95BD83192}">
      <dgm:prSet/>
      <dgm:spPr/>
      <dgm:t>
        <a:bodyPr/>
        <a:lstStyle/>
        <a:p>
          <a:r>
            <a:rPr lang="en-US" b="1"/>
            <a:t>pH</a:t>
          </a:r>
          <a:r>
            <a:rPr lang="en-US"/>
            <a:t>: Acidity level of the wine (scale from 0 to 14, with 7 being neutral)</a:t>
          </a:r>
        </a:p>
      </dgm:t>
    </dgm:pt>
    <dgm:pt modelId="{9ACE1118-0411-43DA-9613-174F3DA7CF6F}" type="parTrans" cxnId="{273B9EA4-26B4-4E2C-8743-22D8B02FD110}">
      <dgm:prSet/>
      <dgm:spPr/>
      <dgm:t>
        <a:bodyPr/>
        <a:lstStyle/>
        <a:p>
          <a:endParaRPr lang="en-US"/>
        </a:p>
      </dgm:t>
    </dgm:pt>
    <dgm:pt modelId="{1190CDF4-0F69-4A9D-B4A9-C1F768B184FE}" type="sibTrans" cxnId="{273B9EA4-26B4-4E2C-8743-22D8B02FD110}">
      <dgm:prSet/>
      <dgm:spPr/>
      <dgm:t>
        <a:bodyPr/>
        <a:lstStyle/>
        <a:p>
          <a:endParaRPr lang="en-US"/>
        </a:p>
      </dgm:t>
    </dgm:pt>
    <dgm:pt modelId="{776E42F3-172D-419F-B3B0-F3C9ED0173CB}">
      <dgm:prSet/>
      <dgm:spPr/>
      <dgm:t>
        <a:bodyPr/>
        <a:lstStyle/>
        <a:p>
          <a:r>
            <a:rPr lang="en-US" b="1"/>
            <a:t>Sulphates</a:t>
          </a:r>
          <a:r>
            <a:rPr lang="en-US"/>
            <a:t>: Sulphate concentration, which contributes to preservative properties (g/L)</a:t>
          </a:r>
        </a:p>
      </dgm:t>
    </dgm:pt>
    <dgm:pt modelId="{B29541AF-3CC9-4EDB-B17B-DEC959BAFE27}" type="parTrans" cxnId="{8FDE7B2F-F676-448D-8A3A-5734B4606BDB}">
      <dgm:prSet/>
      <dgm:spPr/>
      <dgm:t>
        <a:bodyPr/>
        <a:lstStyle/>
        <a:p>
          <a:endParaRPr lang="en-US"/>
        </a:p>
      </dgm:t>
    </dgm:pt>
    <dgm:pt modelId="{1B2B239C-AEF9-4F57-84C3-6CFD29D7644E}" type="sibTrans" cxnId="{8FDE7B2F-F676-448D-8A3A-5734B4606BDB}">
      <dgm:prSet/>
      <dgm:spPr/>
      <dgm:t>
        <a:bodyPr/>
        <a:lstStyle/>
        <a:p>
          <a:endParaRPr lang="en-US"/>
        </a:p>
      </dgm:t>
    </dgm:pt>
    <dgm:pt modelId="{9307EE37-3CB6-4539-AA69-D16FDF74A4BD}">
      <dgm:prSet/>
      <dgm:spPr/>
      <dgm:t>
        <a:bodyPr/>
        <a:lstStyle/>
        <a:p>
          <a:r>
            <a:rPr lang="en-US" b="1"/>
            <a:t>Quality</a:t>
          </a:r>
          <a:r>
            <a:rPr lang="en-US"/>
            <a:t>: Wine rating, based on sensory data (score from 0 to 10)</a:t>
          </a:r>
        </a:p>
      </dgm:t>
    </dgm:pt>
    <dgm:pt modelId="{1FD2E4BF-0C45-479D-A099-F8E70B53CB1D}" type="parTrans" cxnId="{00C1DFA1-3CB2-40E6-9475-5851FCAD69CA}">
      <dgm:prSet/>
      <dgm:spPr/>
      <dgm:t>
        <a:bodyPr/>
        <a:lstStyle/>
        <a:p>
          <a:endParaRPr lang="en-US"/>
        </a:p>
      </dgm:t>
    </dgm:pt>
    <dgm:pt modelId="{EFD16AD9-8F55-429A-A155-E5C045E46434}" type="sibTrans" cxnId="{00C1DFA1-3CB2-40E6-9475-5851FCAD69CA}">
      <dgm:prSet/>
      <dgm:spPr/>
      <dgm:t>
        <a:bodyPr/>
        <a:lstStyle/>
        <a:p>
          <a:endParaRPr lang="en-US"/>
        </a:p>
      </dgm:t>
    </dgm:pt>
    <dgm:pt modelId="{767EB3A4-32CD-4206-A270-7EDB7A49E35F}" type="pres">
      <dgm:prSet presAssocID="{9DFDD63B-8981-433C-A142-4BBE404B4541}" presName="diagram" presStyleCnt="0">
        <dgm:presLayoutVars>
          <dgm:dir/>
          <dgm:resizeHandles val="exact"/>
        </dgm:presLayoutVars>
      </dgm:prSet>
      <dgm:spPr/>
    </dgm:pt>
    <dgm:pt modelId="{9E79C54F-7451-4D61-B59B-C2C1C535160E}" type="pres">
      <dgm:prSet presAssocID="{BB9D4E76-83CF-453B-B7B3-386B9F7396D7}" presName="node" presStyleLbl="node1" presStyleIdx="0" presStyleCnt="6">
        <dgm:presLayoutVars>
          <dgm:bulletEnabled val="1"/>
        </dgm:presLayoutVars>
      </dgm:prSet>
      <dgm:spPr/>
    </dgm:pt>
    <dgm:pt modelId="{F7B8A4CF-F636-46AC-BC75-C12151A23E32}" type="pres">
      <dgm:prSet presAssocID="{400CCE96-8D60-447C-A4C4-E155A6F7BB4E}" presName="sibTrans" presStyleCnt="0"/>
      <dgm:spPr/>
    </dgm:pt>
    <dgm:pt modelId="{3574E099-A9BA-44DE-91A8-156632452829}" type="pres">
      <dgm:prSet presAssocID="{0DD30EE0-B7AB-4065-B803-A11753A2FA07}" presName="node" presStyleLbl="node1" presStyleIdx="1" presStyleCnt="6">
        <dgm:presLayoutVars>
          <dgm:bulletEnabled val="1"/>
        </dgm:presLayoutVars>
      </dgm:prSet>
      <dgm:spPr/>
    </dgm:pt>
    <dgm:pt modelId="{FF6A5021-C0A7-4996-BC19-D901522B2951}" type="pres">
      <dgm:prSet presAssocID="{632C2199-FFD6-4E8B-8AF9-D79F5AAA58BC}" presName="sibTrans" presStyleCnt="0"/>
      <dgm:spPr/>
    </dgm:pt>
    <dgm:pt modelId="{4F23BA80-F6EE-41A7-9742-081E45CCFC44}" type="pres">
      <dgm:prSet presAssocID="{E165CF2A-2C26-4607-9B98-851C0941CEDF}" presName="node" presStyleLbl="node1" presStyleIdx="2" presStyleCnt="6">
        <dgm:presLayoutVars>
          <dgm:bulletEnabled val="1"/>
        </dgm:presLayoutVars>
      </dgm:prSet>
      <dgm:spPr/>
    </dgm:pt>
    <dgm:pt modelId="{69C465FD-509A-4ABA-961D-93AD333B424B}" type="pres">
      <dgm:prSet presAssocID="{C4703EA2-AA3A-4A71-B31F-BF53EB74980C}" presName="sibTrans" presStyleCnt="0"/>
      <dgm:spPr/>
    </dgm:pt>
    <dgm:pt modelId="{99B94F6A-CE32-4554-B8E2-2FDB2FC4A166}" type="pres">
      <dgm:prSet presAssocID="{DD95363A-DF85-415E-A72F-04E95BD83192}" presName="node" presStyleLbl="node1" presStyleIdx="3" presStyleCnt="6">
        <dgm:presLayoutVars>
          <dgm:bulletEnabled val="1"/>
        </dgm:presLayoutVars>
      </dgm:prSet>
      <dgm:spPr/>
    </dgm:pt>
    <dgm:pt modelId="{724BC51B-3B2E-4FC6-8120-F008542D5909}" type="pres">
      <dgm:prSet presAssocID="{1190CDF4-0F69-4A9D-B4A9-C1F768B184FE}" presName="sibTrans" presStyleCnt="0"/>
      <dgm:spPr/>
    </dgm:pt>
    <dgm:pt modelId="{FBD6D6D9-4B31-477D-8FD4-4ED77F6E905D}" type="pres">
      <dgm:prSet presAssocID="{776E42F3-172D-419F-B3B0-F3C9ED0173CB}" presName="node" presStyleLbl="node1" presStyleIdx="4" presStyleCnt="6">
        <dgm:presLayoutVars>
          <dgm:bulletEnabled val="1"/>
        </dgm:presLayoutVars>
      </dgm:prSet>
      <dgm:spPr/>
    </dgm:pt>
    <dgm:pt modelId="{5CD5EE5B-957A-4FC4-9601-5A15B69CEEC3}" type="pres">
      <dgm:prSet presAssocID="{1B2B239C-AEF9-4F57-84C3-6CFD29D7644E}" presName="sibTrans" presStyleCnt="0"/>
      <dgm:spPr/>
    </dgm:pt>
    <dgm:pt modelId="{641F2AF7-A1B2-4AB6-BC2D-DEC2CCDE1AA9}" type="pres">
      <dgm:prSet presAssocID="{9307EE37-3CB6-4539-AA69-D16FDF74A4BD}" presName="node" presStyleLbl="node1" presStyleIdx="5" presStyleCnt="6">
        <dgm:presLayoutVars>
          <dgm:bulletEnabled val="1"/>
        </dgm:presLayoutVars>
      </dgm:prSet>
      <dgm:spPr/>
    </dgm:pt>
  </dgm:ptLst>
  <dgm:cxnLst>
    <dgm:cxn modelId="{8FDE7B2F-F676-448D-8A3A-5734B4606BDB}" srcId="{9DFDD63B-8981-433C-A142-4BBE404B4541}" destId="{776E42F3-172D-419F-B3B0-F3C9ED0173CB}" srcOrd="4" destOrd="0" parTransId="{B29541AF-3CC9-4EDB-B17B-DEC959BAFE27}" sibTransId="{1B2B239C-AEF9-4F57-84C3-6CFD29D7644E}"/>
    <dgm:cxn modelId="{AA765265-D32D-47DB-8925-97EF6FB19267}" srcId="{9DFDD63B-8981-433C-A142-4BBE404B4541}" destId="{0DD30EE0-B7AB-4065-B803-A11753A2FA07}" srcOrd="1" destOrd="0" parTransId="{C9B17210-12AC-4E59-A984-0189E9F6BCEF}" sibTransId="{632C2199-FFD6-4E8B-8AF9-D79F5AAA58BC}"/>
    <dgm:cxn modelId="{02194649-C67C-4CCD-8A02-C21AB01BEC00}" srcId="{9DFDD63B-8981-433C-A142-4BBE404B4541}" destId="{BB9D4E76-83CF-453B-B7B3-386B9F7396D7}" srcOrd="0" destOrd="0" parTransId="{5036024B-C395-48D1-875C-3BD46BFA4F1C}" sibTransId="{400CCE96-8D60-447C-A4C4-E155A6F7BB4E}"/>
    <dgm:cxn modelId="{C2FBFE4A-6D07-432F-A8E0-5D7404FC0F5F}" type="presOf" srcId="{DD95363A-DF85-415E-A72F-04E95BD83192}" destId="{99B94F6A-CE32-4554-B8E2-2FDB2FC4A166}" srcOrd="0" destOrd="0" presId="urn:microsoft.com/office/officeart/2005/8/layout/default"/>
    <dgm:cxn modelId="{5BBEF24D-1736-4FC3-8F10-F542511FABDB}" type="presOf" srcId="{9307EE37-3CB6-4539-AA69-D16FDF74A4BD}" destId="{641F2AF7-A1B2-4AB6-BC2D-DEC2CCDE1AA9}" srcOrd="0" destOrd="0" presId="urn:microsoft.com/office/officeart/2005/8/layout/default"/>
    <dgm:cxn modelId="{ECFD8D72-6B4C-44E3-A3FB-915C2CD2E6FF}" type="presOf" srcId="{776E42F3-172D-419F-B3B0-F3C9ED0173CB}" destId="{FBD6D6D9-4B31-477D-8FD4-4ED77F6E905D}" srcOrd="0" destOrd="0" presId="urn:microsoft.com/office/officeart/2005/8/layout/default"/>
    <dgm:cxn modelId="{002CFF7E-A23D-4F10-85A7-11C1BF12E945}" srcId="{9DFDD63B-8981-433C-A142-4BBE404B4541}" destId="{E165CF2A-2C26-4607-9B98-851C0941CEDF}" srcOrd="2" destOrd="0" parTransId="{92C31CE4-69DC-4370-8637-BAB11A21A3E5}" sibTransId="{C4703EA2-AA3A-4A71-B31F-BF53EB74980C}"/>
    <dgm:cxn modelId="{3ACFAD97-8C5E-4A5A-9ADC-595BDDFBD521}" type="presOf" srcId="{BB9D4E76-83CF-453B-B7B3-386B9F7396D7}" destId="{9E79C54F-7451-4D61-B59B-C2C1C535160E}" srcOrd="0" destOrd="0" presId="urn:microsoft.com/office/officeart/2005/8/layout/default"/>
    <dgm:cxn modelId="{00C1DFA1-3CB2-40E6-9475-5851FCAD69CA}" srcId="{9DFDD63B-8981-433C-A142-4BBE404B4541}" destId="{9307EE37-3CB6-4539-AA69-D16FDF74A4BD}" srcOrd="5" destOrd="0" parTransId="{1FD2E4BF-0C45-479D-A099-F8E70B53CB1D}" sibTransId="{EFD16AD9-8F55-429A-A155-E5C045E46434}"/>
    <dgm:cxn modelId="{273B9EA4-26B4-4E2C-8743-22D8B02FD110}" srcId="{9DFDD63B-8981-433C-A142-4BBE404B4541}" destId="{DD95363A-DF85-415E-A72F-04E95BD83192}" srcOrd="3" destOrd="0" parTransId="{9ACE1118-0411-43DA-9613-174F3DA7CF6F}" sibTransId="{1190CDF4-0F69-4A9D-B4A9-C1F768B184FE}"/>
    <dgm:cxn modelId="{5DE3C2B8-1CF5-4C21-B1ED-9548E750A76A}" type="presOf" srcId="{9DFDD63B-8981-433C-A142-4BBE404B4541}" destId="{767EB3A4-32CD-4206-A270-7EDB7A49E35F}" srcOrd="0" destOrd="0" presId="urn:microsoft.com/office/officeart/2005/8/layout/default"/>
    <dgm:cxn modelId="{CD54B2C8-515D-499A-854C-249F68F2EAB5}" type="presOf" srcId="{E165CF2A-2C26-4607-9B98-851C0941CEDF}" destId="{4F23BA80-F6EE-41A7-9742-081E45CCFC44}" srcOrd="0" destOrd="0" presId="urn:microsoft.com/office/officeart/2005/8/layout/default"/>
    <dgm:cxn modelId="{52CEB7CD-34CA-44E2-A0AA-F7F1EB866889}" type="presOf" srcId="{0DD30EE0-B7AB-4065-B803-A11753A2FA07}" destId="{3574E099-A9BA-44DE-91A8-156632452829}" srcOrd="0" destOrd="0" presId="urn:microsoft.com/office/officeart/2005/8/layout/default"/>
    <dgm:cxn modelId="{3AC869DC-3524-421E-AC2E-9F11E62E0A9B}" type="presParOf" srcId="{767EB3A4-32CD-4206-A270-7EDB7A49E35F}" destId="{9E79C54F-7451-4D61-B59B-C2C1C535160E}" srcOrd="0" destOrd="0" presId="urn:microsoft.com/office/officeart/2005/8/layout/default"/>
    <dgm:cxn modelId="{7A8C1B2F-FFB1-4A4F-A851-0E92660B7A59}" type="presParOf" srcId="{767EB3A4-32CD-4206-A270-7EDB7A49E35F}" destId="{F7B8A4CF-F636-46AC-BC75-C12151A23E32}" srcOrd="1" destOrd="0" presId="urn:microsoft.com/office/officeart/2005/8/layout/default"/>
    <dgm:cxn modelId="{B0AB8290-0E6F-45D1-A42A-2D775ED79383}" type="presParOf" srcId="{767EB3A4-32CD-4206-A270-7EDB7A49E35F}" destId="{3574E099-A9BA-44DE-91A8-156632452829}" srcOrd="2" destOrd="0" presId="urn:microsoft.com/office/officeart/2005/8/layout/default"/>
    <dgm:cxn modelId="{6E4DECD9-E288-4C95-83D6-8969B4C1D710}" type="presParOf" srcId="{767EB3A4-32CD-4206-A270-7EDB7A49E35F}" destId="{FF6A5021-C0A7-4996-BC19-D901522B2951}" srcOrd="3" destOrd="0" presId="urn:microsoft.com/office/officeart/2005/8/layout/default"/>
    <dgm:cxn modelId="{58B6A42A-A079-4A6D-BE5F-E5543C08D363}" type="presParOf" srcId="{767EB3A4-32CD-4206-A270-7EDB7A49E35F}" destId="{4F23BA80-F6EE-41A7-9742-081E45CCFC44}" srcOrd="4" destOrd="0" presId="urn:microsoft.com/office/officeart/2005/8/layout/default"/>
    <dgm:cxn modelId="{496AA5FB-D27A-4ED9-8DAB-392AFC70DC58}" type="presParOf" srcId="{767EB3A4-32CD-4206-A270-7EDB7A49E35F}" destId="{69C465FD-509A-4ABA-961D-93AD333B424B}" srcOrd="5" destOrd="0" presId="urn:microsoft.com/office/officeart/2005/8/layout/default"/>
    <dgm:cxn modelId="{87337D6B-CD60-4ED8-BB72-0568C77322CA}" type="presParOf" srcId="{767EB3A4-32CD-4206-A270-7EDB7A49E35F}" destId="{99B94F6A-CE32-4554-B8E2-2FDB2FC4A166}" srcOrd="6" destOrd="0" presId="urn:microsoft.com/office/officeart/2005/8/layout/default"/>
    <dgm:cxn modelId="{A955E71A-753F-445B-8A97-1E7CC8909E9D}" type="presParOf" srcId="{767EB3A4-32CD-4206-A270-7EDB7A49E35F}" destId="{724BC51B-3B2E-4FC6-8120-F008542D5909}" srcOrd="7" destOrd="0" presId="urn:microsoft.com/office/officeart/2005/8/layout/default"/>
    <dgm:cxn modelId="{8ECCC3B8-8572-4014-8225-89B8D30A3A7A}" type="presParOf" srcId="{767EB3A4-32CD-4206-A270-7EDB7A49E35F}" destId="{FBD6D6D9-4B31-477D-8FD4-4ED77F6E905D}" srcOrd="8" destOrd="0" presId="urn:microsoft.com/office/officeart/2005/8/layout/default"/>
    <dgm:cxn modelId="{A3BBC345-1221-4BA3-A0AE-B4A9BBF60383}" type="presParOf" srcId="{767EB3A4-32CD-4206-A270-7EDB7A49E35F}" destId="{5CD5EE5B-957A-4FC4-9601-5A15B69CEEC3}" srcOrd="9" destOrd="0" presId="urn:microsoft.com/office/officeart/2005/8/layout/default"/>
    <dgm:cxn modelId="{718E1149-593B-494D-9FAA-3383F5B40FB6}" type="presParOf" srcId="{767EB3A4-32CD-4206-A270-7EDB7A49E35F}" destId="{641F2AF7-A1B2-4AB6-BC2D-DEC2CCDE1AA9}"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462186-146F-4188-A016-56AA16BF0A4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5A62564-AD9A-41A0-A70F-EB8EFE39A063}">
      <dgm:prSet/>
      <dgm:spPr/>
      <dgm:t>
        <a:bodyPr/>
        <a:lstStyle/>
        <a:p>
          <a:r>
            <a:rPr lang="en-US"/>
            <a:t>Observed Difference in Mean Quality: 0.67</a:t>
          </a:r>
        </a:p>
      </dgm:t>
    </dgm:pt>
    <dgm:pt modelId="{B98AAA75-ECF2-4DF6-90DA-A3E46F0A3731}" type="parTrans" cxnId="{61C6994A-9899-45C3-9CED-EA23A8282CF0}">
      <dgm:prSet/>
      <dgm:spPr/>
      <dgm:t>
        <a:bodyPr/>
        <a:lstStyle/>
        <a:p>
          <a:endParaRPr lang="en-US"/>
        </a:p>
      </dgm:t>
    </dgm:pt>
    <dgm:pt modelId="{D6A02FEE-593E-4144-84A8-11CD781056A6}" type="sibTrans" cxnId="{61C6994A-9899-45C3-9CED-EA23A8282CF0}">
      <dgm:prSet/>
      <dgm:spPr/>
      <dgm:t>
        <a:bodyPr/>
        <a:lstStyle/>
        <a:p>
          <a:endParaRPr lang="en-US"/>
        </a:p>
      </dgm:t>
    </dgm:pt>
    <dgm:pt modelId="{CC88F6C9-202B-46A0-84DB-C111AC058538}">
      <dgm:prSet/>
      <dgm:spPr/>
      <dgm:t>
        <a:bodyPr/>
        <a:lstStyle/>
        <a:p>
          <a:r>
            <a:rPr lang="en-US" dirty="0"/>
            <a:t>p-value: 0.0000</a:t>
          </a:r>
        </a:p>
      </dgm:t>
    </dgm:pt>
    <dgm:pt modelId="{DEF56C7B-ED96-4B9D-95EB-E852AEB8555A}" type="parTrans" cxnId="{5F584D00-BBAF-45F7-A417-1E2CD46B5E75}">
      <dgm:prSet/>
      <dgm:spPr/>
      <dgm:t>
        <a:bodyPr/>
        <a:lstStyle/>
        <a:p>
          <a:endParaRPr lang="en-US"/>
        </a:p>
      </dgm:t>
    </dgm:pt>
    <dgm:pt modelId="{B470BD23-4910-4001-AA79-65688D08F710}" type="sibTrans" cxnId="{5F584D00-BBAF-45F7-A417-1E2CD46B5E75}">
      <dgm:prSet/>
      <dgm:spPr/>
      <dgm:t>
        <a:bodyPr/>
        <a:lstStyle/>
        <a:p>
          <a:endParaRPr lang="en-US"/>
        </a:p>
      </dgm:t>
    </dgm:pt>
    <dgm:pt modelId="{989C3655-7B8D-40BE-AFFD-9A1F2DA1F598}">
      <dgm:prSet/>
      <dgm:spPr/>
      <dgm:t>
        <a:bodyPr/>
        <a:lstStyle/>
        <a:p>
          <a:r>
            <a:rPr lang="en-US" dirty="0"/>
            <a:t>Wines with higher alcohol content have a quality rating that is 0.67 points higher than wines with lower alcohol content. </a:t>
          </a:r>
        </a:p>
      </dgm:t>
    </dgm:pt>
    <dgm:pt modelId="{2C2052B3-24B0-4589-8DCB-93A19314B31C}" type="parTrans" cxnId="{E029BCED-E57E-4647-9A98-10A3A5B1A22F}">
      <dgm:prSet/>
      <dgm:spPr/>
      <dgm:t>
        <a:bodyPr/>
        <a:lstStyle/>
        <a:p>
          <a:endParaRPr lang="en-US"/>
        </a:p>
      </dgm:t>
    </dgm:pt>
    <dgm:pt modelId="{98941252-ECAA-4BA6-BEC4-92DF785C9D00}" type="sibTrans" cxnId="{E029BCED-E57E-4647-9A98-10A3A5B1A22F}">
      <dgm:prSet/>
      <dgm:spPr/>
      <dgm:t>
        <a:bodyPr/>
        <a:lstStyle/>
        <a:p>
          <a:endParaRPr lang="en-US"/>
        </a:p>
      </dgm:t>
    </dgm:pt>
    <dgm:pt modelId="{579A50D1-E8D1-4E71-914E-594108653AFA}" type="pres">
      <dgm:prSet presAssocID="{7F462186-146F-4188-A016-56AA16BF0A41}" presName="root" presStyleCnt="0">
        <dgm:presLayoutVars>
          <dgm:dir/>
          <dgm:resizeHandles val="exact"/>
        </dgm:presLayoutVars>
      </dgm:prSet>
      <dgm:spPr/>
    </dgm:pt>
    <dgm:pt modelId="{63DEA43B-3EA1-45FE-8A7E-4DD1C31073DA}" type="pres">
      <dgm:prSet presAssocID="{D5A62564-AD9A-41A0-A70F-EB8EFE39A063}" presName="compNode" presStyleCnt="0"/>
      <dgm:spPr/>
    </dgm:pt>
    <dgm:pt modelId="{6171BB80-87AB-459B-878C-4D5FAF909522}" type="pres">
      <dgm:prSet presAssocID="{D5A62564-AD9A-41A0-A70F-EB8EFE39A063}" presName="bgRect" presStyleLbl="bgShp" presStyleIdx="0" presStyleCnt="3"/>
      <dgm:spPr/>
    </dgm:pt>
    <dgm:pt modelId="{AA3B5941-82D1-42AD-93A5-B41D04E135D2}" type="pres">
      <dgm:prSet presAssocID="{D5A62564-AD9A-41A0-A70F-EB8EFE39A0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E70FD61-AA84-4B12-9EF9-3375ADD00DBC}" type="pres">
      <dgm:prSet presAssocID="{D5A62564-AD9A-41A0-A70F-EB8EFE39A063}" presName="spaceRect" presStyleCnt="0"/>
      <dgm:spPr/>
    </dgm:pt>
    <dgm:pt modelId="{9F0F93F3-34D0-4EEA-8A05-9CB1B33D01D6}" type="pres">
      <dgm:prSet presAssocID="{D5A62564-AD9A-41A0-A70F-EB8EFE39A063}" presName="parTx" presStyleLbl="revTx" presStyleIdx="0" presStyleCnt="3">
        <dgm:presLayoutVars>
          <dgm:chMax val="0"/>
          <dgm:chPref val="0"/>
        </dgm:presLayoutVars>
      </dgm:prSet>
      <dgm:spPr/>
    </dgm:pt>
    <dgm:pt modelId="{B873376D-8CFA-43F3-BBDD-A0636B053FF6}" type="pres">
      <dgm:prSet presAssocID="{D6A02FEE-593E-4144-84A8-11CD781056A6}" presName="sibTrans" presStyleCnt="0"/>
      <dgm:spPr/>
    </dgm:pt>
    <dgm:pt modelId="{8243A7E2-3A6D-46FB-BBE0-BFAA60AA575F}" type="pres">
      <dgm:prSet presAssocID="{CC88F6C9-202B-46A0-84DB-C111AC058538}" presName="compNode" presStyleCnt="0"/>
      <dgm:spPr/>
    </dgm:pt>
    <dgm:pt modelId="{9F6F1D97-5D55-46FA-93A0-6B57F3458EB4}" type="pres">
      <dgm:prSet presAssocID="{CC88F6C9-202B-46A0-84DB-C111AC058538}" presName="bgRect" presStyleLbl="bgShp" presStyleIdx="1" presStyleCnt="3"/>
      <dgm:spPr/>
    </dgm:pt>
    <dgm:pt modelId="{47BC0B9E-E690-4EEE-A81F-045C3FA7AA9F}" type="pres">
      <dgm:prSet presAssocID="{CC88F6C9-202B-46A0-84DB-C111AC05853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peedometer Low with solid fill"/>
        </a:ext>
      </dgm:extLst>
    </dgm:pt>
    <dgm:pt modelId="{1094FB79-3B3C-40E8-82F4-E88ABF0B93EF}" type="pres">
      <dgm:prSet presAssocID="{CC88F6C9-202B-46A0-84DB-C111AC058538}" presName="spaceRect" presStyleCnt="0"/>
      <dgm:spPr/>
    </dgm:pt>
    <dgm:pt modelId="{54E77ACC-91CD-4E77-A859-8BD2D0B0A857}" type="pres">
      <dgm:prSet presAssocID="{CC88F6C9-202B-46A0-84DB-C111AC058538}" presName="parTx" presStyleLbl="revTx" presStyleIdx="1" presStyleCnt="3">
        <dgm:presLayoutVars>
          <dgm:chMax val="0"/>
          <dgm:chPref val="0"/>
        </dgm:presLayoutVars>
      </dgm:prSet>
      <dgm:spPr/>
    </dgm:pt>
    <dgm:pt modelId="{027B3135-76CA-4762-A4BB-DAA70AD83BA4}" type="pres">
      <dgm:prSet presAssocID="{B470BD23-4910-4001-AA79-65688D08F710}" presName="sibTrans" presStyleCnt="0"/>
      <dgm:spPr/>
    </dgm:pt>
    <dgm:pt modelId="{8D533D72-D016-4325-862A-81537895E5A9}" type="pres">
      <dgm:prSet presAssocID="{989C3655-7B8D-40BE-AFFD-9A1F2DA1F598}" presName="compNode" presStyleCnt="0"/>
      <dgm:spPr/>
    </dgm:pt>
    <dgm:pt modelId="{3D3B450E-0AF1-47D6-818E-2A2CDD251D8E}" type="pres">
      <dgm:prSet presAssocID="{989C3655-7B8D-40BE-AFFD-9A1F2DA1F598}" presName="bgRect" presStyleLbl="bgShp" presStyleIdx="2" presStyleCnt="3"/>
      <dgm:spPr/>
    </dgm:pt>
    <dgm:pt modelId="{2715D03A-89FF-4701-9816-72FB585F9EC4}" type="pres">
      <dgm:prSet presAssocID="{989C3655-7B8D-40BE-AFFD-9A1F2DA1F59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with solid fill"/>
        </a:ext>
      </dgm:extLst>
    </dgm:pt>
    <dgm:pt modelId="{CEDBA6D8-C79F-43D5-8E3C-92F5B4F18068}" type="pres">
      <dgm:prSet presAssocID="{989C3655-7B8D-40BE-AFFD-9A1F2DA1F598}" presName="spaceRect" presStyleCnt="0"/>
      <dgm:spPr/>
    </dgm:pt>
    <dgm:pt modelId="{F85FE819-E920-41FE-B4AF-5D9566EC1674}" type="pres">
      <dgm:prSet presAssocID="{989C3655-7B8D-40BE-AFFD-9A1F2DA1F598}" presName="parTx" presStyleLbl="revTx" presStyleIdx="2" presStyleCnt="3">
        <dgm:presLayoutVars>
          <dgm:chMax val="0"/>
          <dgm:chPref val="0"/>
        </dgm:presLayoutVars>
      </dgm:prSet>
      <dgm:spPr/>
    </dgm:pt>
  </dgm:ptLst>
  <dgm:cxnLst>
    <dgm:cxn modelId="{5F584D00-BBAF-45F7-A417-1E2CD46B5E75}" srcId="{7F462186-146F-4188-A016-56AA16BF0A41}" destId="{CC88F6C9-202B-46A0-84DB-C111AC058538}" srcOrd="1" destOrd="0" parTransId="{DEF56C7B-ED96-4B9D-95EB-E852AEB8555A}" sibTransId="{B470BD23-4910-4001-AA79-65688D08F710}"/>
    <dgm:cxn modelId="{C161DC0C-5A03-41C0-AE05-DDC24DD04BCC}" type="presOf" srcId="{989C3655-7B8D-40BE-AFFD-9A1F2DA1F598}" destId="{F85FE819-E920-41FE-B4AF-5D9566EC1674}" srcOrd="0" destOrd="0" presId="urn:microsoft.com/office/officeart/2018/2/layout/IconVerticalSolidList"/>
    <dgm:cxn modelId="{4FD3F83D-D07A-4EC2-B441-CC43F27002F1}" type="presOf" srcId="{7F462186-146F-4188-A016-56AA16BF0A41}" destId="{579A50D1-E8D1-4E71-914E-594108653AFA}" srcOrd="0" destOrd="0" presId="urn:microsoft.com/office/officeart/2018/2/layout/IconVerticalSolidList"/>
    <dgm:cxn modelId="{75BF7163-F106-4310-AB4F-59FC3B9E9874}" type="presOf" srcId="{CC88F6C9-202B-46A0-84DB-C111AC058538}" destId="{54E77ACC-91CD-4E77-A859-8BD2D0B0A857}" srcOrd="0" destOrd="0" presId="urn:microsoft.com/office/officeart/2018/2/layout/IconVerticalSolidList"/>
    <dgm:cxn modelId="{61C6994A-9899-45C3-9CED-EA23A8282CF0}" srcId="{7F462186-146F-4188-A016-56AA16BF0A41}" destId="{D5A62564-AD9A-41A0-A70F-EB8EFE39A063}" srcOrd="0" destOrd="0" parTransId="{B98AAA75-ECF2-4DF6-90DA-A3E46F0A3731}" sibTransId="{D6A02FEE-593E-4144-84A8-11CD781056A6}"/>
    <dgm:cxn modelId="{CE9F0ED0-8B2B-4C9A-8BC6-C9B3F9E20E02}" type="presOf" srcId="{D5A62564-AD9A-41A0-A70F-EB8EFE39A063}" destId="{9F0F93F3-34D0-4EEA-8A05-9CB1B33D01D6}" srcOrd="0" destOrd="0" presId="urn:microsoft.com/office/officeart/2018/2/layout/IconVerticalSolidList"/>
    <dgm:cxn modelId="{E029BCED-E57E-4647-9A98-10A3A5B1A22F}" srcId="{7F462186-146F-4188-A016-56AA16BF0A41}" destId="{989C3655-7B8D-40BE-AFFD-9A1F2DA1F598}" srcOrd="2" destOrd="0" parTransId="{2C2052B3-24B0-4589-8DCB-93A19314B31C}" sibTransId="{98941252-ECAA-4BA6-BEC4-92DF785C9D00}"/>
    <dgm:cxn modelId="{E13C5670-79DD-4D12-BB60-5E5DFD582B82}" type="presParOf" srcId="{579A50D1-E8D1-4E71-914E-594108653AFA}" destId="{63DEA43B-3EA1-45FE-8A7E-4DD1C31073DA}" srcOrd="0" destOrd="0" presId="urn:microsoft.com/office/officeart/2018/2/layout/IconVerticalSolidList"/>
    <dgm:cxn modelId="{67531F74-A5D9-4DE7-84FA-F4A08987E16B}" type="presParOf" srcId="{63DEA43B-3EA1-45FE-8A7E-4DD1C31073DA}" destId="{6171BB80-87AB-459B-878C-4D5FAF909522}" srcOrd="0" destOrd="0" presId="urn:microsoft.com/office/officeart/2018/2/layout/IconVerticalSolidList"/>
    <dgm:cxn modelId="{B3DD266C-0B0E-447C-BEAA-C1E04586E626}" type="presParOf" srcId="{63DEA43B-3EA1-45FE-8A7E-4DD1C31073DA}" destId="{AA3B5941-82D1-42AD-93A5-B41D04E135D2}" srcOrd="1" destOrd="0" presId="urn:microsoft.com/office/officeart/2018/2/layout/IconVerticalSolidList"/>
    <dgm:cxn modelId="{6F272796-9176-47C7-813C-5610C494C295}" type="presParOf" srcId="{63DEA43B-3EA1-45FE-8A7E-4DD1C31073DA}" destId="{EE70FD61-AA84-4B12-9EF9-3375ADD00DBC}" srcOrd="2" destOrd="0" presId="urn:microsoft.com/office/officeart/2018/2/layout/IconVerticalSolidList"/>
    <dgm:cxn modelId="{ED7F31E9-399B-4E7F-BF97-48433238223B}" type="presParOf" srcId="{63DEA43B-3EA1-45FE-8A7E-4DD1C31073DA}" destId="{9F0F93F3-34D0-4EEA-8A05-9CB1B33D01D6}" srcOrd="3" destOrd="0" presId="urn:microsoft.com/office/officeart/2018/2/layout/IconVerticalSolidList"/>
    <dgm:cxn modelId="{C6071467-6F61-458B-8F3E-5884FD7F3F05}" type="presParOf" srcId="{579A50D1-E8D1-4E71-914E-594108653AFA}" destId="{B873376D-8CFA-43F3-BBDD-A0636B053FF6}" srcOrd="1" destOrd="0" presId="urn:microsoft.com/office/officeart/2018/2/layout/IconVerticalSolidList"/>
    <dgm:cxn modelId="{34431743-95E1-43B3-871F-02A6C3CE3832}" type="presParOf" srcId="{579A50D1-E8D1-4E71-914E-594108653AFA}" destId="{8243A7E2-3A6D-46FB-BBE0-BFAA60AA575F}" srcOrd="2" destOrd="0" presId="urn:microsoft.com/office/officeart/2018/2/layout/IconVerticalSolidList"/>
    <dgm:cxn modelId="{3CFB3558-0211-4BB0-AF2A-BF1624985A9B}" type="presParOf" srcId="{8243A7E2-3A6D-46FB-BBE0-BFAA60AA575F}" destId="{9F6F1D97-5D55-46FA-93A0-6B57F3458EB4}" srcOrd="0" destOrd="0" presId="urn:microsoft.com/office/officeart/2018/2/layout/IconVerticalSolidList"/>
    <dgm:cxn modelId="{B3402F94-46D4-4DF3-A0EC-28BE54FE37E2}" type="presParOf" srcId="{8243A7E2-3A6D-46FB-BBE0-BFAA60AA575F}" destId="{47BC0B9E-E690-4EEE-A81F-045C3FA7AA9F}" srcOrd="1" destOrd="0" presId="urn:microsoft.com/office/officeart/2018/2/layout/IconVerticalSolidList"/>
    <dgm:cxn modelId="{5618A48C-78C9-477D-A9BC-28D1C8CD4E70}" type="presParOf" srcId="{8243A7E2-3A6D-46FB-BBE0-BFAA60AA575F}" destId="{1094FB79-3B3C-40E8-82F4-E88ABF0B93EF}" srcOrd="2" destOrd="0" presId="urn:microsoft.com/office/officeart/2018/2/layout/IconVerticalSolidList"/>
    <dgm:cxn modelId="{A1C3B077-0689-4373-9E05-70D7CF3DA3AE}" type="presParOf" srcId="{8243A7E2-3A6D-46FB-BBE0-BFAA60AA575F}" destId="{54E77ACC-91CD-4E77-A859-8BD2D0B0A857}" srcOrd="3" destOrd="0" presId="urn:microsoft.com/office/officeart/2018/2/layout/IconVerticalSolidList"/>
    <dgm:cxn modelId="{70770E73-D835-43D5-879C-9AE0B055B497}" type="presParOf" srcId="{579A50D1-E8D1-4E71-914E-594108653AFA}" destId="{027B3135-76CA-4762-A4BB-DAA70AD83BA4}" srcOrd="3" destOrd="0" presId="urn:microsoft.com/office/officeart/2018/2/layout/IconVerticalSolidList"/>
    <dgm:cxn modelId="{279B79AC-61F2-4A9C-ABDC-33D3AE43AA57}" type="presParOf" srcId="{579A50D1-E8D1-4E71-914E-594108653AFA}" destId="{8D533D72-D016-4325-862A-81537895E5A9}" srcOrd="4" destOrd="0" presId="urn:microsoft.com/office/officeart/2018/2/layout/IconVerticalSolidList"/>
    <dgm:cxn modelId="{DACD64E2-A623-440E-9D3B-EE8CE5A5AB49}" type="presParOf" srcId="{8D533D72-D016-4325-862A-81537895E5A9}" destId="{3D3B450E-0AF1-47D6-818E-2A2CDD251D8E}" srcOrd="0" destOrd="0" presId="urn:microsoft.com/office/officeart/2018/2/layout/IconVerticalSolidList"/>
    <dgm:cxn modelId="{9FB85E1F-A70A-4A2D-8B6E-4D8E80AF702C}" type="presParOf" srcId="{8D533D72-D016-4325-862A-81537895E5A9}" destId="{2715D03A-89FF-4701-9816-72FB585F9EC4}" srcOrd="1" destOrd="0" presId="urn:microsoft.com/office/officeart/2018/2/layout/IconVerticalSolidList"/>
    <dgm:cxn modelId="{D7AA51E0-814E-439A-9D1D-3CC559E7A9E1}" type="presParOf" srcId="{8D533D72-D016-4325-862A-81537895E5A9}" destId="{CEDBA6D8-C79F-43D5-8E3C-92F5B4F18068}" srcOrd="2" destOrd="0" presId="urn:microsoft.com/office/officeart/2018/2/layout/IconVerticalSolidList"/>
    <dgm:cxn modelId="{A294C0EF-1A83-4A61-97D0-DF664CBA2360}" type="presParOf" srcId="{8D533D72-D016-4325-862A-81537895E5A9}" destId="{F85FE819-E920-41FE-B4AF-5D9566EC167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5F21A-8F18-4211-B321-EF6FB5B993C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3E75A35-CC57-48CA-9FC3-37365D3CB7EA}">
      <dgm:prSet/>
      <dgm:spPr/>
      <dgm:t>
        <a:bodyPr/>
        <a:lstStyle/>
        <a:p>
          <a:pPr>
            <a:lnSpc>
              <a:spcPct val="100000"/>
            </a:lnSpc>
          </a:pPr>
          <a:r>
            <a:rPr lang="en-US" b="1" dirty="0"/>
            <a:t>Hypothesis</a:t>
          </a:r>
          <a:r>
            <a:rPr lang="en-US" dirty="0"/>
            <a:t>: Wines with higher alcohol content tend to have higher quality ratings.</a:t>
          </a:r>
        </a:p>
      </dgm:t>
    </dgm:pt>
    <dgm:pt modelId="{9E0A11E3-BC09-4D6F-91B4-F428B1BAB3BF}" type="parTrans" cxnId="{662BBE05-ABE3-4BB6-9448-7B0DBAA4D0D9}">
      <dgm:prSet/>
      <dgm:spPr/>
      <dgm:t>
        <a:bodyPr/>
        <a:lstStyle/>
        <a:p>
          <a:endParaRPr lang="en-US"/>
        </a:p>
      </dgm:t>
    </dgm:pt>
    <dgm:pt modelId="{B9EB7EA4-C622-403B-9453-EB3C633776AE}" type="sibTrans" cxnId="{662BBE05-ABE3-4BB6-9448-7B0DBAA4D0D9}">
      <dgm:prSet/>
      <dgm:spPr/>
      <dgm:t>
        <a:bodyPr/>
        <a:lstStyle/>
        <a:p>
          <a:endParaRPr lang="en-US"/>
        </a:p>
      </dgm:t>
    </dgm:pt>
    <dgm:pt modelId="{6C5169AD-8EC2-4EB9-9A5E-AD158112E330}">
      <dgm:prSet/>
      <dgm:spPr/>
      <dgm:t>
        <a:bodyPr/>
        <a:lstStyle/>
        <a:p>
          <a:pPr>
            <a:lnSpc>
              <a:spcPct val="100000"/>
            </a:lnSpc>
          </a:pPr>
          <a:r>
            <a:rPr lang="en-US" b="1" dirty="0"/>
            <a:t>EDA Findings</a:t>
          </a:r>
          <a:r>
            <a:rPr lang="en-US" dirty="0"/>
            <a:t>: Alcohol and sulphates are the most significant predictors of quality, with alcohol content showing a positive trend with quality ratings in a scatter plot.</a:t>
          </a:r>
        </a:p>
      </dgm:t>
    </dgm:pt>
    <dgm:pt modelId="{E026B6C6-C036-48F4-A011-9FE9FA1AFDDE}" type="parTrans" cxnId="{AB113702-4B48-4C44-AF9D-2859A6EDEB67}">
      <dgm:prSet/>
      <dgm:spPr/>
      <dgm:t>
        <a:bodyPr/>
        <a:lstStyle/>
        <a:p>
          <a:endParaRPr lang="en-US"/>
        </a:p>
      </dgm:t>
    </dgm:pt>
    <dgm:pt modelId="{270D9CDC-8ED1-41E2-A24C-B434B90E0722}" type="sibTrans" cxnId="{AB113702-4B48-4C44-AF9D-2859A6EDEB67}">
      <dgm:prSet/>
      <dgm:spPr/>
      <dgm:t>
        <a:bodyPr/>
        <a:lstStyle/>
        <a:p>
          <a:endParaRPr lang="en-US"/>
        </a:p>
      </dgm:t>
    </dgm:pt>
    <dgm:pt modelId="{988469A5-89F7-4D01-8CA9-CADF5547DEC2}">
      <dgm:prSet/>
      <dgm:spPr/>
      <dgm:t>
        <a:bodyPr/>
        <a:lstStyle/>
        <a:p>
          <a:pPr>
            <a:lnSpc>
              <a:spcPct val="100000"/>
            </a:lnSpc>
          </a:pPr>
          <a:r>
            <a:rPr lang="en-US" b="1"/>
            <a:t>PMF &amp; CDF</a:t>
          </a:r>
          <a:r>
            <a:rPr lang="en-US"/>
            <a:t>: Alcohol content distributions between high and low-quality wines indicate that higher-rated wines generally have higher alcohol levels.</a:t>
          </a:r>
        </a:p>
      </dgm:t>
    </dgm:pt>
    <dgm:pt modelId="{B46CEA6E-E098-4375-BC61-29F14929BE3E}" type="parTrans" cxnId="{0FE9D82B-29C7-4227-A0ED-57A0D64C113A}">
      <dgm:prSet/>
      <dgm:spPr/>
      <dgm:t>
        <a:bodyPr/>
        <a:lstStyle/>
        <a:p>
          <a:endParaRPr lang="en-US"/>
        </a:p>
      </dgm:t>
    </dgm:pt>
    <dgm:pt modelId="{8E7DC076-86C9-47E3-AAA5-9BAF3747D88D}" type="sibTrans" cxnId="{0FE9D82B-29C7-4227-A0ED-57A0D64C113A}">
      <dgm:prSet/>
      <dgm:spPr/>
      <dgm:t>
        <a:bodyPr/>
        <a:lstStyle/>
        <a:p>
          <a:endParaRPr lang="en-US"/>
        </a:p>
      </dgm:t>
    </dgm:pt>
    <dgm:pt modelId="{426D941A-1C3E-4293-93DA-FD999CECD954}">
      <dgm:prSet/>
      <dgm:spPr/>
      <dgm:t>
        <a:bodyPr/>
        <a:lstStyle/>
        <a:p>
          <a:pPr>
            <a:lnSpc>
              <a:spcPct val="100000"/>
            </a:lnSpc>
          </a:pPr>
          <a:r>
            <a:rPr lang="en-US" b="1" dirty="0"/>
            <a:t>Hypothesis Test: </a:t>
          </a:r>
          <a:r>
            <a:rPr lang="en-US" dirty="0"/>
            <a:t>Statistically significant difference (p-value &lt; 0.05) in mean quality between high and low alcohol wines supports the hypothesis.</a:t>
          </a:r>
        </a:p>
      </dgm:t>
    </dgm:pt>
    <dgm:pt modelId="{26D2D50D-E10F-4C33-9952-CF43E2A70923}" type="parTrans" cxnId="{3927F85D-2087-422D-B4B9-5B07ECBBDD07}">
      <dgm:prSet/>
      <dgm:spPr/>
      <dgm:t>
        <a:bodyPr/>
        <a:lstStyle/>
        <a:p>
          <a:endParaRPr lang="en-US"/>
        </a:p>
      </dgm:t>
    </dgm:pt>
    <dgm:pt modelId="{263731C4-3535-407D-B7DA-2EF869EF2C1A}" type="sibTrans" cxnId="{3927F85D-2087-422D-B4B9-5B07ECBBDD07}">
      <dgm:prSet/>
      <dgm:spPr/>
      <dgm:t>
        <a:bodyPr/>
        <a:lstStyle/>
        <a:p>
          <a:endParaRPr lang="en-US"/>
        </a:p>
      </dgm:t>
    </dgm:pt>
    <dgm:pt modelId="{F42BD744-4FA1-4100-ADB3-6BF8BCB6D729}">
      <dgm:prSet/>
      <dgm:spPr/>
      <dgm:t>
        <a:bodyPr/>
        <a:lstStyle/>
        <a:p>
          <a:pPr>
            <a:lnSpc>
              <a:spcPct val="100000"/>
            </a:lnSpc>
          </a:pPr>
          <a:r>
            <a:rPr lang="en-US" b="1" dirty="0"/>
            <a:t>Regression Analysis</a:t>
          </a:r>
          <a:r>
            <a:rPr lang="en-US" dirty="0"/>
            <a:t>:</a:t>
          </a:r>
        </a:p>
      </dgm:t>
    </dgm:pt>
    <dgm:pt modelId="{CD3D6E9A-833B-46A4-A3B4-00D79A33B107}" type="parTrans" cxnId="{8100DE74-5E9A-4AD3-AB5B-F3B22B272652}">
      <dgm:prSet/>
      <dgm:spPr/>
      <dgm:t>
        <a:bodyPr/>
        <a:lstStyle/>
        <a:p>
          <a:endParaRPr lang="en-US"/>
        </a:p>
      </dgm:t>
    </dgm:pt>
    <dgm:pt modelId="{A606E139-A36D-4180-8FA8-2F498869A113}" type="sibTrans" cxnId="{8100DE74-5E9A-4AD3-AB5B-F3B22B272652}">
      <dgm:prSet/>
      <dgm:spPr/>
      <dgm:t>
        <a:bodyPr/>
        <a:lstStyle/>
        <a:p>
          <a:endParaRPr lang="en-US"/>
        </a:p>
      </dgm:t>
    </dgm:pt>
    <dgm:pt modelId="{368EAD1B-EF03-4D6F-98FD-05414584BD1A}">
      <dgm:prSet/>
      <dgm:spPr/>
      <dgm:t>
        <a:bodyPr/>
        <a:lstStyle/>
        <a:p>
          <a:pPr>
            <a:lnSpc>
              <a:spcPct val="100000"/>
            </a:lnSpc>
          </a:pPr>
          <a:r>
            <a:rPr lang="en-US" b="1" dirty="0"/>
            <a:t>Single-variable model</a:t>
          </a:r>
          <a:r>
            <a:rPr lang="en-US" dirty="0"/>
            <a:t>: Alcohol content alone explains 19.7% of quality variability.</a:t>
          </a:r>
        </a:p>
      </dgm:t>
    </dgm:pt>
    <dgm:pt modelId="{F6643D9E-81EF-43B2-A0FE-BB13848B5BB6}" type="parTrans" cxnId="{68D6853C-E95B-42F9-8712-D185EF4848C4}">
      <dgm:prSet/>
      <dgm:spPr/>
      <dgm:t>
        <a:bodyPr/>
        <a:lstStyle/>
        <a:p>
          <a:endParaRPr lang="en-US"/>
        </a:p>
      </dgm:t>
    </dgm:pt>
    <dgm:pt modelId="{8E858713-2C5A-434D-BFF9-0ABFA22655C8}" type="sibTrans" cxnId="{68D6853C-E95B-42F9-8712-D185EF4848C4}">
      <dgm:prSet/>
      <dgm:spPr/>
      <dgm:t>
        <a:bodyPr/>
        <a:lstStyle/>
        <a:p>
          <a:endParaRPr lang="en-US"/>
        </a:p>
      </dgm:t>
    </dgm:pt>
    <dgm:pt modelId="{48011907-45D2-4699-948E-7959855A62EC}">
      <dgm:prSet/>
      <dgm:spPr/>
      <dgm:t>
        <a:bodyPr/>
        <a:lstStyle/>
        <a:p>
          <a:pPr>
            <a:lnSpc>
              <a:spcPct val="100000"/>
            </a:lnSpc>
          </a:pPr>
          <a:r>
            <a:rPr lang="en-US" b="1" dirty="0"/>
            <a:t>Multiple-variable model</a:t>
          </a:r>
          <a:r>
            <a:rPr lang="en-US" dirty="0"/>
            <a:t>: Including other variables like sulphates and residual sugar slightly improves model fit but alcohol remains to be a strong predictor.</a:t>
          </a:r>
        </a:p>
      </dgm:t>
    </dgm:pt>
    <dgm:pt modelId="{FD0FB50D-F277-4592-B9C0-E7CE41CE0DD2}" type="parTrans" cxnId="{299462B1-2387-4222-B762-F04B6312D5AC}">
      <dgm:prSet/>
      <dgm:spPr/>
      <dgm:t>
        <a:bodyPr/>
        <a:lstStyle/>
        <a:p>
          <a:endParaRPr lang="en-US"/>
        </a:p>
      </dgm:t>
    </dgm:pt>
    <dgm:pt modelId="{6681C849-4E15-432C-B0F7-D00836B32083}" type="sibTrans" cxnId="{299462B1-2387-4222-B762-F04B6312D5AC}">
      <dgm:prSet/>
      <dgm:spPr/>
      <dgm:t>
        <a:bodyPr/>
        <a:lstStyle/>
        <a:p>
          <a:endParaRPr lang="en-US"/>
        </a:p>
      </dgm:t>
    </dgm:pt>
    <dgm:pt modelId="{4EB2F6BE-5205-4F75-B7E6-7660F89E4EF7}">
      <dgm:prSet/>
      <dgm:spPr/>
      <dgm:t>
        <a:bodyPr/>
        <a:lstStyle/>
        <a:p>
          <a:pPr>
            <a:lnSpc>
              <a:spcPct val="100000"/>
            </a:lnSpc>
          </a:pPr>
          <a:r>
            <a:rPr lang="en-US" dirty="0"/>
            <a:t>The findings support our original hypothesis that higher alcohol content is associated with higher quality ratings, though quality is likely influenced by additional factors.</a:t>
          </a:r>
        </a:p>
      </dgm:t>
    </dgm:pt>
    <dgm:pt modelId="{F2CBFBD6-B2E9-4CCF-9CD7-9B545D9697BB}" type="parTrans" cxnId="{020C89B7-A8E5-4407-A810-8B55C656443D}">
      <dgm:prSet/>
      <dgm:spPr/>
      <dgm:t>
        <a:bodyPr/>
        <a:lstStyle/>
        <a:p>
          <a:endParaRPr lang="en-US"/>
        </a:p>
      </dgm:t>
    </dgm:pt>
    <dgm:pt modelId="{3CB3D11C-59DD-4551-B700-9BEDAB5767D1}" type="sibTrans" cxnId="{020C89B7-A8E5-4407-A810-8B55C656443D}">
      <dgm:prSet/>
      <dgm:spPr/>
      <dgm:t>
        <a:bodyPr/>
        <a:lstStyle/>
        <a:p>
          <a:endParaRPr lang="en-US"/>
        </a:p>
      </dgm:t>
    </dgm:pt>
    <dgm:pt modelId="{E4C93227-9FCB-4F68-AFFF-851395601D70}" type="pres">
      <dgm:prSet presAssocID="{78A5F21A-8F18-4211-B321-EF6FB5B993C4}" presName="diagram" presStyleCnt="0">
        <dgm:presLayoutVars>
          <dgm:dir/>
          <dgm:resizeHandles val="exact"/>
        </dgm:presLayoutVars>
      </dgm:prSet>
      <dgm:spPr/>
    </dgm:pt>
    <dgm:pt modelId="{271CAE55-C744-4167-8D96-9AC1022F9E2C}" type="pres">
      <dgm:prSet presAssocID="{83E75A35-CC57-48CA-9FC3-37365D3CB7EA}" presName="node" presStyleLbl="node1" presStyleIdx="0" presStyleCnt="6">
        <dgm:presLayoutVars>
          <dgm:bulletEnabled val="1"/>
        </dgm:presLayoutVars>
      </dgm:prSet>
      <dgm:spPr/>
    </dgm:pt>
    <dgm:pt modelId="{2470751A-7ADA-44E1-8BA8-B6A57E311D5E}" type="pres">
      <dgm:prSet presAssocID="{B9EB7EA4-C622-403B-9453-EB3C633776AE}" presName="sibTrans" presStyleCnt="0"/>
      <dgm:spPr/>
    </dgm:pt>
    <dgm:pt modelId="{F37590EC-46B2-46F6-BB4B-E317353E1593}" type="pres">
      <dgm:prSet presAssocID="{6C5169AD-8EC2-4EB9-9A5E-AD158112E330}" presName="node" presStyleLbl="node1" presStyleIdx="1" presStyleCnt="6">
        <dgm:presLayoutVars>
          <dgm:bulletEnabled val="1"/>
        </dgm:presLayoutVars>
      </dgm:prSet>
      <dgm:spPr/>
    </dgm:pt>
    <dgm:pt modelId="{574729ED-B7AD-4EC0-907E-66756BD950DF}" type="pres">
      <dgm:prSet presAssocID="{270D9CDC-8ED1-41E2-A24C-B434B90E0722}" presName="sibTrans" presStyleCnt="0"/>
      <dgm:spPr/>
    </dgm:pt>
    <dgm:pt modelId="{3F05206A-8512-477B-9A51-61C7DB764AE1}" type="pres">
      <dgm:prSet presAssocID="{988469A5-89F7-4D01-8CA9-CADF5547DEC2}" presName="node" presStyleLbl="node1" presStyleIdx="2" presStyleCnt="6">
        <dgm:presLayoutVars>
          <dgm:bulletEnabled val="1"/>
        </dgm:presLayoutVars>
      </dgm:prSet>
      <dgm:spPr/>
    </dgm:pt>
    <dgm:pt modelId="{B61FCD4A-8B3D-4E42-9A37-3691E65E3EB9}" type="pres">
      <dgm:prSet presAssocID="{8E7DC076-86C9-47E3-AAA5-9BAF3747D88D}" presName="sibTrans" presStyleCnt="0"/>
      <dgm:spPr/>
    </dgm:pt>
    <dgm:pt modelId="{D4AB35DA-ACCE-460C-A359-C886608933D3}" type="pres">
      <dgm:prSet presAssocID="{426D941A-1C3E-4293-93DA-FD999CECD954}" presName="node" presStyleLbl="node1" presStyleIdx="3" presStyleCnt="6">
        <dgm:presLayoutVars>
          <dgm:bulletEnabled val="1"/>
        </dgm:presLayoutVars>
      </dgm:prSet>
      <dgm:spPr/>
    </dgm:pt>
    <dgm:pt modelId="{EF8834F7-99D5-4C34-B53F-51C778C380EF}" type="pres">
      <dgm:prSet presAssocID="{263731C4-3535-407D-B7DA-2EF869EF2C1A}" presName="sibTrans" presStyleCnt="0"/>
      <dgm:spPr/>
    </dgm:pt>
    <dgm:pt modelId="{B9E80859-089F-466F-B732-E65C53F27834}" type="pres">
      <dgm:prSet presAssocID="{F42BD744-4FA1-4100-ADB3-6BF8BCB6D729}" presName="node" presStyleLbl="node1" presStyleIdx="4" presStyleCnt="6">
        <dgm:presLayoutVars>
          <dgm:bulletEnabled val="1"/>
        </dgm:presLayoutVars>
      </dgm:prSet>
      <dgm:spPr/>
    </dgm:pt>
    <dgm:pt modelId="{46BA59A7-6589-45BA-BAFC-E3A264452085}" type="pres">
      <dgm:prSet presAssocID="{A606E139-A36D-4180-8FA8-2F498869A113}" presName="sibTrans" presStyleCnt="0"/>
      <dgm:spPr/>
    </dgm:pt>
    <dgm:pt modelId="{C11FE716-1D65-4A4B-A87E-4DAC3F349C8A}" type="pres">
      <dgm:prSet presAssocID="{4EB2F6BE-5205-4F75-B7E6-7660F89E4EF7}" presName="node" presStyleLbl="node1" presStyleIdx="5" presStyleCnt="6">
        <dgm:presLayoutVars>
          <dgm:bulletEnabled val="1"/>
        </dgm:presLayoutVars>
      </dgm:prSet>
      <dgm:spPr/>
    </dgm:pt>
  </dgm:ptLst>
  <dgm:cxnLst>
    <dgm:cxn modelId="{AB113702-4B48-4C44-AF9D-2859A6EDEB67}" srcId="{78A5F21A-8F18-4211-B321-EF6FB5B993C4}" destId="{6C5169AD-8EC2-4EB9-9A5E-AD158112E330}" srcOrd="1" destOrd="0" parTransId="{E026B6C6-C036-48F4-A011-9FE9FA1AFDDE}" sibTransId="{270D9CDC-8ED1-41E2-A24C-B434B90E0722}"/>
    <dgm:cxn modelId="{662BBE05-ABE3-4BB6-9448-7B0DBAA4D0D9}" srcId="{78A5F21A-8F18-4211-B321-EF6FB5B993C4}" destId="{83E75A35-CC57-48CA-9FC3-37365D3CB7EA}" srcOrd="0" destOrd="0" parTransId="{9E0A11E3-BC09-4D6F-91B4-F428B1BAB3BF}" sibTransId="{B9EB7EA4-C622-403B-9453-EB3C633776AE}"/>
    <dgm:cxn modelId="{0FE9D82B-29C7-4227-A0ED-57A0D64C113A}" srcId="{78A5F21A-8F18-4211-B321-EF6FB5B993C4}" destId="{988469A5-89F7-4D01-8CA9-CADF5547DEC2}" srcOrd="2" destOrd="0" parTransId="{B46CEA6E-E098-4375-BC61-29F14929BE3E}" sibTransId="{8E7DC076-86C9-47E3-AAA5-9BAF3747D88D}"/>
    <dgm:cxn modelId="{68D6853C-E95B-42F9-8712-D185EF4848C4}" srcId="{F42BD744-4FA1-4100-ADB3-6BF8BCB6D729}" destId="{368EAD1B-EF03-4D6F-98FD-05414584BD1A}" srcOrd="0" destOrd="0" parTransId="{F6643D9E-81EF-43B2-A0FE-BB13848B5BB6}" sibTransId="{8E858713-2C5A-434D-BFF9-0ABFA22655C8}"/>
    <dgm:cxn modelId="{3927F85D-2087-422D-B4B9-5B07ECBBDD07}" srcId="{78A5F21A-8F18-4211-B321-EF6FB5B993C4}" destId="{426D941A-1C3E-4293-93DA-FD999CECD954}" srcOrd="3" destOrd="0" parTransId="{26D2D50D-E10F-4C33-9952-CF43E2A70923}" sibTransId="{263731C4-3535-407D-B7DA-2EF869EF2C1A}"/>
    <dgm:cxn modelId="{9E7F874A-10C1-493B-A726-3A76B742F513}" type="presOf" srcId="{48011907-45D2-4699-948E-7959855A62EC}" destId="{B9E80859-089F-466F-B732-E65C53F27834}" srcOrd="0" destOrd="2" presId="urn:microsoft.com/office/officeart/2005/8/layout/default"/>
    <dgm:cxn modelId="{CC65E64A-9C57-4417-B7A3-F2DCA3AB2AB3}" type="presOf" srcId="{426D941A-1C3E-4293-93DA-FD999CECD954}" destId="{D4AB35DA-ACCE-460C-A359-C886608933D3}" srcOrd="0" destOrd="0" presId="urn:microsoft.com/office/officeart/2005/8/layout/default"/>
    <dgm:cxn modelId="{A845D36B-CD02-42CE-AD28-F0ECC2363539}" type="presOf" srcId="{4EB2F6BE-5205-4F75-B7E6-7660F89E4EF7}" destId="{C11FE716-1D65-4A4B-A87E-4DAC3F349C8A}" srcOrd="0" destOrd="0" presId="urn:microsoft.com/office/officeart/2005/8/layout/default"/>
    <dgm:cxn modelId="{34D0244E-D9DE-44B1-AF7B-B07E66033471}" type="presOf" srcId="{6C5169AD-8EC2-4EB9-9A5E-AD158112E330}" destId="{F37590EC-46B2-46F6-BB4B-E317353E1593}" srcOrd="0" destOrd="0" presId="urn:microsoft.com/office/officeart/2005/8/layout/default"/>
    <dgm:cxn modelId="{7EA43571-9797-498F-AE67-11B16C518B3F}" type="presOf" srcId="{F42BD744-4FA1-4100-ADB3-6BF8BCB6D729}" destId="{B9E80859-089F-466F-B732-E65C53F27834}" srcOrd="0" destOrd="0" presId="urn:microsoft.com/office/officeart/2005/8/layout/default"/>
    <dgm:cxn modelId="{8100DE74-5E9A-4AD3-AB5B-F3B22B272652}" srcId="{78A5F21A-8F18-4211-B321-EF6FB5B993C4}" destId="{F42BD744-4FA1-4100-ADB3-6BF8BCB6D729}" srcOrd="4" destOrd="0" parTransId="{CD3D6E9A-833B-46A4-A3B4-00D79A33B107}" sibTransId="{A606E139-A36D-4180-8FA8-2F498869A113}"/>
    <dgm:cxn modelId="{3E736293-5410-406A-8199-6B319C2B954E}" type="presOf" srcId="{78A5F21A-8F18-4211-B321-EF6FB5B993C4}" destId="{E4C93227-9FCB-4F68-AFFF-851395601D70}" srcOrd="0" destOrd="0" presId="urn:microsoft.com/office/officeart/2005/8/layout/default"/>
    <dgm:cxn modelId="{21692FB1-AD01-44B9-BF66-E394D5C07944}" type="presOf" srcId="{368EAD1B-EF03-4D6F-98FD-05414584BD1A}" destId="{B9E80859-089F-466F-B732-E65C53F27834}" srcOrd="0" destOrd="1" presId="urn:microsoft.com/office/officeart/2005/8/layout/default"/>
    <dgm:cxn modelId="{299462B1-2387-4222-B762-F04B6312D5AC}" srcId="{F42BD744-4FA1-4100-ADB3-6BF8BCB6D729}" destId="{48011907-45D2-4699-948E-7959855A62EC}" srcOrd="1" destOrd="0" parTransId="{FD0FB50D-F277-4592-B9C0-E7CE41CE0DD2}" sibTransId="{6681C849-4E15-432C-B0F7-D00836B32083}"/>
    <dgm:cxn modelId="{020C89B7-A8E5-4407-A810-8B55C656443D}" srcId="{78A5F21A-8F18-4211-B321-EF6FB5B993C4}" destId="{4EB2F6BE-5205-4F75-B7E6-7660F89E4EF7}" srcOrd="5" destOrd="0" parTransId="{F2CBFBD6-B2E9-4CCF-9CD7-9B545D9697BB}" sibTransId="{3CB3D11C-59DD-4551-B700-9BEDAB5767D1}"/>
    <dgm:cxn modelId="{4784F5CC-7D98-4948-BC5F-3256CD8CC831}" type="presOf" srcId="{988469A5-89F7-4D01-8CA9-CADF5547DEC2}" destId="{3F05206A-8512-477B-9A51-61C7DB764AE1}" srcOrd="0" destOrd="0" presId="urn:microsoft.com/office/officeart/2005/8/layout/default"/>
    <dgm:cxn modelId="{5F6DE5CE-51DF-4204-A6E0-3430F35C21B6}" type="presOf" srcId="{83E75A35-CC57-48CA-9FC3-37365D3CB7EA}" destId="{271CAE55-C744-4167-8D96-9AC1022F9E2C}" srcOrd="0" destOrd="0" presId="urn:microsoft.com/office/officeart/2005/8/layout/default"/>
    <dgm:cxn modelId="{9F7531DF-CA97-4DBA-94B6-FCAFFFDFECEE}" type="presParOf" srcId="{E4C93227-9FCB-4F68-AFFF-851395601D70}" destId="{271CAE55-C744-4167-8D96-9AC1022F9E2C}" srcOrd="0" destOrd="0" presId="urn:microsoft.com/office/officeart/2005/8/layout/default"/>
    <dgm:cxn modelId="{BF6E8070-4E7E-4E14-9E25-2B0261B168A3}" type="presParOf" srcId="{E4C93227-9FCB-4F68-AFFF-851395601D70}" destId="{2470751A-7ADA-44E1-8BA8-B6A57E311D5E}" srcOrd="1" destOrd="0" presId="urn:microsoft.com/office/officeart/2005/8/layout/default"/>
    <dgm:cxn modelId="{9F386071-1C35-4077-AC0A-ADD62F390428}" type="presParOf" srcId="{E4C93227-9FCB-4F68-AFFF-851395601D70}" destId="{F37590EC-46B2-46F6-BB4B-E317353E1593}" srcOrd="2" destOrd="0" presId="urn:microsoft.com/office/officeart/2005/8/layout/default"/>
    <dgm:cxn modelId="{39C4037B-20EB-4358-9500-DC1F2F374FBB}" type="presParOf" srcId="{E4C93227-9FCB-4F68-AFFF-851395601D70}" destId="{574729ED-B7AD-4EC0-907E-66756BD950DF}" srcOrd="3" destOrd="0" presId="urn:microsoft.com/office/officeart/2005/8/layout/default"/>
    <dgm:cxn modelId="{F1CEC5C6-FD5F-40CF-93CB-FFABA5581A8E}" type="presParOf" srcId="{E4C93227-9FCB-4F68-AFFF-851395601D70}" destId="{3F05206A-8512-477B-9A51-61C7DB764AE1}" srcOrd="4" destOrd="0" presId="urn:microsoft.com/office/officeart/2005/8/layout/default"/>
    <dgm:cxn modelId="{BEF37AF9-E811-412A-9C03-77022F453864}" type="presParOf" srcId="{E4C93227-9FCB-4F68-AFFF-851395601D70}" destId="{B61FCD4A-8B3D-4E42-9A37-3691E65E3EB9}" srcOrd="5" destOrd="0" presId="urn:microsoft.com/office/officeart/2005/8/layout/default"/>
    <dgm:cxn modelId="{67E061A5-A871-4A9F-8CB8-AB91A0C000A5}" type="presParOf" srcId="{E4C93227-9FCB-4F68-AFFF-851395601D70}" destId="{D4AB35DA-ACCE-460C-A359-C886608933D3}" srcOrd="6" destOrd="0" presId="urn:microsoft.com/office/officeart/2005/8/layout/default"/>
    <dgm:cxn modelId="{954549C4-7451-4077-9236-2DB3B0299F5B}" type="presParOf" srcId="{E4C93227-9FCB-4F68-AFFF-851395601D70}" destId="{EF8834F7-99D5-4C34-B53F-51C778C380EF}" srcOrd="7" destOrd="0" presId="urn:microsoft.com/office/officeart/2005/8/layout/default"/>
    <dgm:cxn modelId="{F6A78827-B5CD-4E78-92C8-8D34F69250D1}" type="presParOf" srcId="{E4C93227-9FCB-4F68-AFFF-851395601D70}" destId="{B9E80859-089F-466F-B732-E65C53F27834}" srcOrd="8" destOrd="0" presId="urn:microsoft.com/office/officeart/2005/8/layout/default"/>
    <dgm:cxn modelId="{EF3DA099-B33B-466D-BC06-C1D5A4C0B571}" type="presParOf" srcId="{E4C93227-9FCB-4F68-AFFF-851395601D70}" destId="{46BA59A7-6589-45BA-BAFC-E3A264452085}" srcOrd="9" destOrd="0" presId="urn:microsoft.com/office/officeart/2005/8/layout/default"/>
    <dgm:cxn modelId="{5F08F1BC-CD8B-435D-814F-1D30970B050D}" type="presParOf" srcId="{E4C93227-9FCB-4F68-AFFF-851395601D70}" destId="{C11FE716-1D65-4A4B-A87E-4DAC3F349C8A}"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62CBB-D4C8-478F-BFA0-0581DEE733F5}">
      <dsp:nvSpPr>
        <dsp:cNvPr id="0" name=""/>
        <dsp:cNvSpPr/>
      </dsp:nvSpPr>
      <dsp:spPr>
        <a:xfrm>
          <a:off x="0" y="595133"/>
          <a:ext cx="10515600" cy="10987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07E3D-4D81-4F45-B9C2-5A45ED0D4808}">
      <dsp:nvSpPr>
        <dsp:cNvPr id="0" name=""/>
        <dsp:cNvSpPr/>
      </dsp:nvSpPr>
      <dsp:spPr>
        <a:xfrm>
          <a:off x="332359" y="842343"/>
          <a:ext cx="604289" cy="604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E329D-12F5-491D-BD4A-1740A9B17528}">
      <dsp:nvSpPr>
        <dsp:cNvPr id="0" name=""/>
        <dsp:cNvSpPr/>
      </dsp:nvSpPr>
      <dsp:spPr>
        <a:xfrm>
          <a:off x="1269008" y="595133"/>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1111250">
            <a:lnSpc>
              <a:spcPct val="90000"/>
            </a:lnSpc>
            <a:spcBef>
              <a:spcPct val="0"/>
            </a:spcBef>
            <a:spcAft>
              <a:spcPct val="35000"/>
            </a:spcAft>
            <a:buNone/>
          </a:pPr>
          <a:r>
            <a:rPr lang="en-US" sz="2500" kern="1200"/>
            <a:t>Hypothesis: Wines with higher alcohol content tend to have higher quality ratings.</a:t>
          </a:r>
        </a:p>
      </dsp:txBody>
      <dsp:txXfrm>
        <a:off x="1269008" y="595133"/>
        <a:ext cx="9246591" cy="1098708"/>
      </dsp:txXfrm>
    </dsp:sp>
    <dsp:sp modelId="{4024EF57-3D7E-4D14-9942-6B99C022A52E}">
      <dsp:nvSpPr>
        <dsp:cNvPr id="0" name=""/>
        <dsp:cNvSpPr/>
      </dsp:nvSpPr>
      <dsp:spPr>
        <a:xfrm>
          <a:off x="0" y="1968520"/>
          <a:ext cx="10515600" cy="1098708"/>
        </a:xfrm>
        <a:prstGeom prst="roundRect">
          <a:avLst>
            <a:gd name="adj" fmla="val 10000"/>
          </a:avLst>
        </a:prstGeom>
        <a:solidFill>
          <a:schemeClr val="accent5">
            <a:hueOff val="-1525334"/>
            <a:satOff val="418"/>
            <a:lumOff val="-7058"/>
            <a:alphaOff val="0"/>
          </a:schemeClr>
        </a:solidFill>
        <a:ln>
          <a:noFill/>
        </a:ln>
        <a:effectLst/>
      </dsp:spPr>
      <dsp:style>
        <a:lnRef idx="0">
          <a:scrgbClr r="0" g="0" b="0"/>
        </a:lnRef>
        <a:fillRef idx="1">
          <a:scrgbClr r="0" g="0" b="0"/>
        </a:fillRef>
        <a:effectRef idx="0">
          <a:scrgbClr r="0" g="0" b="0"/>
        </a:effectRef>
        <a:fontRef idx="minor"/>
      </dsp:style>
    </dsp:sp>
    <dsp:sp modelId="{89655EB4-E573-4F5F-BF38-A6B01D73DDD7}">
      <dsp:nvSpPr>
        <dsp:cNvPr id="0" name=""/>
        <dsp:cNvSpPr/>
      </dsp:nvSpPr>
      <dsp:spPr>
        <a:xfrm>
          <a:off x="332359" y="2215729"/>
          <a:ext cx="604289" cy="604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2759FE-E134-46A3-8669-3804FEE12802}">
      <dsp:nvSpPr>
        <dsp:cNvPr id="0" name=""/>
        <dsp:cNvSpPr/>
      </dsp:nvSpPr>
      <dsp:spPr>
        <a:xfrm>
          <a:off x="1269008" y="1968520"/>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1111250">
            <a:lnSpc>
              <a:spcPct val="90000"/>
            </a:lnSpc>
            <a:spcBef>
              <a:spcPct val="0"/>
            </a:spcBef>
            <a:spcAft>
              <a:spcPct val="35000"/>
            </a:spcAft>
            <a:buNone/>
          </a:pPr>
          <a:r>
            <a:rPr lang="en-US" sz="2500" kern="1200"/>
            <a:t>Use exploratory data analysis (EDA) and statistical methods to assess variables that could predict quality ratings.</a:t>
          </a:r>
        </a:p>
      </dsp:txBody>
      <dsp:txXfrm>
        <a:off x="1269008" y="1968520"/>
        <a:ext cx="9246591" cy="1098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8665E-B6EA-4D08-88CC-65B11B123AF5}">
      <dsp:nvSpPr>
        <dsp:cNvPr id="0" name=""/>
        <dsp:cNvSpPr/>
      </dsp:nvSpPr>
      <dsp:spPr>
        <a:xfrm>
          <a:off x="0" y="512"/>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3BBA2-E596-44CB-B605-BEE4B4E88801}">
      <dsp:nvSpPr>
        <dsp:cNvPr id="0" name=""/>
        <dsp:cNvSpPr/>
      </dsp:nvSpPr>
      <dsp:spPr>
        <a:xfrm>
          <a:off x="362545" y="270173"/>
          <a:ext cx="659173" cy="6591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1051E-9B5E-4464-ABE6-5B2AA76AA603}">
      <dsp:nvSpPr>
        <dsp:cNvPr id="0" name=""/>
        <dsp:cNvSpPr/>
      </dsp:nvSpPr>
      <dsp:spPr>
        <a:xfrm>
          <a:off x="1384263" y="512"/>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889000">
            <a:lnSpc>
              <a:spcPct val="100000"/>
            </a:lnSpc>
            <a:spcBef>
              <a:spcPct val="0"/>
            </a:spcBef>
            <a:spcAft>
              <a:spcPct val="35000"/>
            </a:spcAft>
            <a:buNone/>
          </a:pPr>
          <a:r>
            <a:rPr lang="en-US" sz="2000" b="1" kern="1200"/>
            <a:t>Data Source</a:t>
          </a:r>
          <a:r>
            <a:rPr lang="en-US" sz="2000" kern="1200"/>
            <a:t>: UCI Machine Learning Repository – Wine Quality Dataset</a:t>
          </a:r>
        </a:p>
      </dsp:txBody>
      <dsp:txXfrm>
        <a:off x="1384263" y="512"/>
        <a:ext cx="9890348" cy="1198496"/>
      </dsp:txXfrm>
    </dsp:sp>
    <dsp:sp modelId="{D62E2E06-0A8E-4B45-8698-7A6808D5092F}">
      <dsp:nvSpPr>
        <dsp:cNvPr id="0" name=""/>
        <dsp:cNvSpPr/>
      </dsp:nvSpPr>
      <dsp:spPr>
        <a:xfrm>
          <a:off x="0" y="1498633"/>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7D00C-1926-499D-83EB-652269FA16B3}">
      <dsp:nvSpPr>
        <dsp:cNvPr id="0" name=""/>
        <dsp:cNvSpPr/>
      </dsp:nvSpPr>
      <dsp:spPr>
        <a:xfrm>
          <a:off x="362545" y="1768294"/>
          <a:ext cx="659173" cy="6591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FD493-6E78-4C94-9AD3-586FD6BC076F}">
      <dsp:nvSpPr>
        <dsp:cNvPr id="0" name=""/>
        <dsp:cNvSpPr/>
      </dsp:nvSpPr>
      <dsp:spPr>
        <a:xfrm>
          <a:off x="1384263" y="1498633"/>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889000">
            <a:lnSpc>
              <a:spcPct val="100000"/>
            </a:lnSpc>
            <a:spcBef>
              <a:spcPct val="0"/>
            </a:spcBef>
            <a:spcAft>
              <a:spcPct val="35000"/>
            </a:spcAft>
            <a:buNone/>
          </a:pPr>
          <a:r>
            <a:rPr lang="en-US" sz="2000" kern="1200"/>
            <a:t>Dataset link: </a:t>
          </a:r>
          <a:r>
            <a:rPr lang="en-US" sz="2000" kern="1200">
              <a:hlinkClick xmlns:r="http://schemas.openxmlformats.org/officeDocument/2006/relationships" r:id="rId5"/>
            </a:rPr>
            <a:t>https://archive.ics.uci.edu/dataset/186/wine+quality</a:t>
          </a:r>
          <a:endParaRPr lang="en-US" sz="2000" kern="1200"/>
        </a:p>
      </dsp:txBody>
      <dsp:txXfrm>
        <a:off x="1384263" y="1498633"/>
        <a:ext cx="9890348" cy="1198496"/>
      </dsp:txXfrm>
    </dsp:sp>
    <dsp:sp modelId="{0018B968-CD2D-4C2E-806B-312610A00D05}">
      <dsp:nvSpPr>
        <dsp:cNvPr id="0" name=""/>
        <dsp:cNvSpPr/>
      </dsp:nvSpPr>
      <dsp:spPr>
        <a:xfrm>
          <a:off x="0" y="2996754"/>
          <a:ext cx="11274612" cy="1198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D0ED3-DE27-4A3D-951B-634DBB06F398}">
      <dsp:nvSpPr>
        <dsp:cNvPr id="0" name=""/>
        <dsp:cNvSpPr/>
      </dsp:nvSpPr>
      <dsp:spPr>
        <a:xfrm>
          <a:off x="362545" y="3266415"/>
          <a:ext cx="659173" cy="65917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E8732F-9170-46A3-B36D-5A829E6E397F}">
      <dsp:nvSpPr>
        <dsp:cNvPr id="0" name=""/>
        <dsp:cNvSpPr/>
      </dsp:nvSpPr>
      <dsp:spPr>
        <a:xfrm>
          <a:off x="1384263" y="2996754"/>
          <a:ext cx="9890348" cy="119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41" tIns="126841" rIns="126841" bIns="126841" numCol="1" spcCol="1270" anchor="ctr" anchorCtr="0">
          <a:noAutofit/>
        </a:bodyPr>
        <a:lstStyle/>
        <a:p>
          <a:pPr marL="0" lvl="0" indent="0" algn="l" defTabSz="889000">
            <a:lnSpc>
              <a:spcPct val="100000"/>
            </a:lnSpc>
            <a:spcBef>
              <a:spcPct val="0"/>
            </a:spcBef>
            <a:spcAft>
              <a:spcPct val="35000"/>
            </a:spcAft>
            <a:buNone/>
          </a:pPr>
          <a:r>
            <a:rPr lang="en-US" sz="2000" kern="1200"/>
            <a:t>Two datasets, one for red wine and one for white wine samples are included. Wine quality rating (a score between 0 and 10) and 11continuous, physicochemical variables are included.</a:t>
          </a:r>
        </a:p>
      </dsp:txBody>
      <dsp:txXfrm>
        <a:off x="1384263" y="2996754"/>
        <a:ext cx="9890348" cy="11984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9C54F-7451-4D61-B59B-C2C1C535160E}">
      <dsp:nvSpPr>
        <dsp:cNvPr id="0" name=""/>
        <dsp:cNvSpPr/>
      </dsp:nvSpPr>
      <dsp:spPr>
        <a:xfrm>
          <a:off x="686" y="214177"/>
          <a:ext cx="2678651" cy="16071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Alcohol</a:t>
          </a:r>
          <a:r>
            <a:rPr lang="en-US" sz="1700" kern="1200"/>
            <a:t>: The percentage of alcohol by volume (%)</a:t>
          </a:r>
        </a:p>
      </dsp:txBody>
      <dsp:txXfrm>
        <a:off x="686" y="214177"/>
        <a:ext cx="2678651" cy="1607190"/>
      </dsp:txXfrm>
    </dsp:sp>
    <dsp:sp modelId="{3574E099-A9BA-44DE-91A8-156632452829}">
      <dsp:nvSpPr>
        <dsp:cNvPr id="0" name=""/>
        <dsp:cNvSpPr/>
      </dsp:nvSpPr>
      <dsp:spPr>
        <a:xfrm>
          <a:off x="2947203" y="214177"/>
          <a:ext cx="2678651" cy="16071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Fixed Acidity</a:t>
          </a:r>
          <a:r>
            <a:rPr lang="en-US" sz="1700" kern="1200"/>
            <a:t>: The non-volatile acids in wine that do not evaporate during the fermentation process. Affects the taste and stability of the wine (g/L)</a:t>
          </a:r>
        </a:p>
      </dsp:txBody>
      <dsp:txXfrm>
        <a:off x="2947203" y="214177"/>
        <a:ext cx="2678651" cy="1607190"/>
      </dsp:txXfrm>
    </dsp:sp>
    <dsp:sp modelId="{4F23BA80-F6EE-41A7-9742-081E45CCFC44}">
      <dsp:nvSpPr>
        <dsp:cNvPr id="0" name=""/>
        <dsp:cNvSpPr/>
      </dsp:nvSpPr>
      <dsp:spPr>
        <a:xfrm>
          <a:off x="686" y="2089233"/>
          <a:ext cx="2678651" cy="16071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Residual Sugar</a:t>
          </a:r>
          <a:r>
            <a:rPr lang="en-US" sz="1700" kern="1200"/>
            <a:t>: Sugar remaining after fermentation (g/L)</a:t>
          </a:r>
        </a:p>
      </dsp:txBody>
      <dsp:txXfrm>
        <a:off x="686" y="2089233"/>
        <a:ext cx="2678651" cy="1607190"/>
      </dsp:txXfrm>
    </dsp:sp>
    <dsp:sp modelId="{99B94F6A-CE32-4554-B8E2-2FDB2FC4A166}">
      <dsp:nvSpPr>
        <dsp:cNvPr id="0" name=""/>
        <dsp:cNvSpPr/>
      </dsp:nvSpPr>
      <dsp:spPr>
        <a:xfrm>
          <a:off x="2947203" y="2089233"/>
          <a:ext cx="2678651" cy="16071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pH</a:t>
          </a:r>
          <a:r>
            <a:rPr lang="en-US" sz="1700" kern="1200"/>
            <a:t>: Acidity level of the wine (scale from 0 to 14, with 7 being neutral)</a:t>
          </a:r>
        </a:p>
      </dsp:txBody>
      <dsp:txXfrm>
        <a:off x="2947203" y="2089233"/>
        <a:ext cx="2678651" cy="1607190"/>
      </dsp:txXfrm>
    </dsp:sp>
    <dsp:sp modelId="{FBD6D6D9-4B31-477D-8FD4-4ED77F6E905D}">
      <dsp:nvSpPr>
        <dsp:cNvPr id="0" name=""/>
        <dsp:cNvSpPr/>
      </dsp:nvSpPr>
      <dsp:spPr>
        <a:xfrm>
          <a:off x="686" y="3964289"/>
          <a:ext cx="2678651" cy="1607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Sulphates</a:t>
          </a:r>
          <a:r>
            <a:rPr lang="en-US" sz="1700" kern="1200"/>
            <a:t>: Sulphate concentration, which contributes to preservative properties (g/L)</a:t>
          </a:r>
        </a:p>
      </dsp:txBody>
      <dsp:txXfrm>
        <a:off x="686" y="3964289"/>
        <a:ext cx="2678651" cy="1607190"/>
      </dsp:txXfrm>
    </dsp:sp>
    <dsp:sp modelId="{641F2AF7-A1B2-4AB6-BC2D-DEC2CCDE1AA9}">
      <dsp:nvSpPr>
        <dsp:cNvPr id="0" name=""/>
        <dsp:cNvSpPr/>
      </dsp:nvSpPr>
      <dsp:spPr>
        <a:xfrm>
          <a:off x="2947203" y="3964289"/>
          <a:ext cx="2678651" cy="16071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Quality</a:t>
          </a:r>
          <a:r>
            <a:rPr lang="en-US" sz="1700" kern="1200"/>
            <a:t>: Wine rating, based on sensory data (score from 0 to 10)</a:t>
          </a:r>
        </a:p>
      </dsp:txBody>
      <dsp:txXfrm>
        <a:off x="2947203" y="3964289"/>
        <a:ext cx="2678651" cy="1607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1BB80-87AB-459B-878C-4D5FAF909522}">
      <dsp:nvSpPr>
        <dsp:cNvPr id="0" name=""/>
        <dsp:cNvSpPr/>
      </dsp:nvSpPr>
      <dsp:spPr>
        <a:xfrm>
          <a:off x="0" y="447"/>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B5941-82D1-42AD-93A5-B41D04E135D2}">
      <dsp:nvSpPr>
        <dsp:cNvPr id="0" name=""/>
        <dsp:cNvSpPr/>
      </dsp:nvSpPr>
      <dsp:spPr>
        <a:xfrm>
          <a:off x="316455" y="235827"/>
          <a:ext cx="575373" cy="575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0F93F3-34D0-4EEA-8A05-9CB1B33D01D6}">
      <dsp:nvSpPr>
        <dsp:cNvPr id="0" name=""/>
        <dsp:cNvSpPr/>
      </dsp:nvSpPr>
      <dsp:spPr>
        <a:xfrm>
          <a:off x="1208284" y="447"/>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1111250">
            <a:lnSpc>
              <a:spcPct val="90000"/>
            </a:lnSpc>
            <a:spcBef>
              <a:spcPct val="0"/>
            </a:spcBef>
            <a:spcAft>
              <a:spcPct val="35000"/>
            </a:spcAft>
            <a:buNone/>
          </a:pPr>
          <a:r>
            <a:rPr lang="en-US" sz="2500" kern="1200"/>
            <a:t>Observed Difference in Mean Quality: 0.67</a:t>
          </a:r>
        </a:p>
      </dsp:txBody>
      <dsp:txXfrm>
        <a:off x="1208284" y="447"/>
        <a:ext cx="9307315" cy="1046133"/>
      </dsp:txXfrm>
    </dsp:sp>
    <dsp:sp modelId="{9F6F1D97-5D55-46FA-93A0-6B57F3458EB4}">
      <dsp:nvSpPr>
        <dsp:cNvPr id="0" name=""/>
        <dsp:cNvSpPr/>
      </dsp:nvSpPr>
      <dsp:spPr>
        <a:xfrm>
          <a:off x="0" y="1308114"/>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C0B9E-E690-4EEE-A81F-045C3FA7AA9F}">
      <dsp:nvSpPr>
        <dsp:cNvPr id="0" name=""/>
        <dsp:cNvSpPr/>
      </dsp:nvSpPr>
      <dsp:spPr>
        <a:xfrm>
          <a:off x="316455" y="1543494"/>
          <a:ext cx="575373" cy="57537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77ACC-91CD-4E77-A859-8BD2D0B0A857}">
      <dsp:nvSpPr>
        <dsp:cNvPr id="0" name=""/>
        <dsp:cNvSpPr/>
      </dsp:nvSpPr>
      <dsp:spPr>
        <a:xfrm>
          <a:off x="1208284" y="1308114"/>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1111250">
            <a:lnSpc>
              <a:spcPct val="90000"/>
            </a:lnSpc>
            <a:spcBef>
              <a:spcPct val="0"/>
            </a:spcBef>
            <a:spcAft>
              <a:spcPct val="35000"/>
            </a:spcAft>
            <a:buNone/>
          </a:pPr>
          <a:r>
            <a:rPr lang="en-US" sz="2500" kern="1200" dirty="0"/>
            <a:t>p-value: 0.0000</a:t>
          </a:r>
        </a:p>
      </dsp:txBody>
      <dsp:txXfrm>
        <a:off x="1208284" y="1308114"/>
        <a:ext cx="9307315" cy="1046133"/>
      </dsp:txXfrm>
    </dsp:sp>
    <dsp:sp modelId="{3D3B450E-0AF1-47D6-818E-2A2CDD251D8E}">
      <dsp:nvSpPr>
        <dsp:cNvPr id="0" name=""/>
        <dsp:cNvSpPr/>
      </dsp:nvSpPr>
      <dsp:spPr>
        <a:xfrm>
          <a:off x="0" y="2615781"/>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5D03A-89FF-4701-9816-72FB585F9EC4}">
      <dsp:nvSpPr>
        <dsp:cNvPr id="0" name=""/>
        <dsp:cNvSpPr/>
      </dsp:nvSpPr>
      <dsp:spPr>
        <a:xfrm>
          <a:off x="316455" y="2851162"/>
          <a:ext cx="575373" cy="57537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FE819-E920-41FE-B4AF-5D9566EC1674}">
      <dsp:nvSpPr>
        <dsp:cNvPr id="0" name=""/>
        <dsp:cNvSpPr/>
      </dsp:nvSpPr>
      <dsp:spPr>
        <a:xfrm>
          <a:off x="1208284" y="2615781"/>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1111250">
            <a:lnSpc>
              <a:spcPct val="90000"/>
            </a:lnSpc>
            <a:spcBef>
              <a:spcPct val="0"/>
            </a:spcBef>
            <a:spcAft>
              <a:spcPct val="35000"/>
            </a:spcAft>
            <a:buNone/>
          </a:pPr>
          <a:r>
            <a:rPr lang="en-US" sz="2500" kern="1200" dirty="0"/>
            <a:t>Wines with higher alcohol content have a quality rating that is 0.67 points higher than wines with lower alcohol content. </a:t>
          </a:r>
        </a:p>
      </dsp:txBody>
      <dsp:txXfrm>
        <a:off x="1208284" y="2615781"/>
        <a:ext cx="9307315" cy="1046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CAE55-C744-4167-8D96-9AC1022F9E2C}">
      <dsp:nvSpPr>
        <dsp:cNvPr id="0" name=""/>
        <dsp:cNvSpPr/>
      </dsp:nvSpPr>
      <dsp:spPr>
        <a:xfrm>
          <a:off x="435342" y="1282"/>
          <a:ext cx="2920520" cy="17523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b="1" kern="1200" dirty="0"/>
            <a:t>Hypothesis</a:t>
          </a:r>
          <a:r>
            <a:rPr lang="en-US" sz="1400" kern="1200" dirty="0"/>
            <a:t>: Wines with higher alcohol content tend to have higher quality ratings.</a:t>
          </a:r>
        </a:p>
      </dsp:txBody>
      <dsp:txXfrm>
        <a:off x="435342" y="1282"/>
        <a:ext cx="2920520" cy="1752312"/>
      </dsp:txXfrm>
    </dsp:sp>
    <dsp:sp modelId="{F37590EC-46B2-46F6-BB4B-E317353E1593}">
      <dsp:nvSpPr>
        <dsp:cNvPr id="0" name=""/>
        <dsp:cNvSpPr/>
      </dsp:nvSpPr>
      <dsp:spPr>
        <a:xfrm>
          <a:off x="3647914" y="1282"/>
          <a:ext cx="2920520" cy="1752312"/>
        </a:xfrm>
        <a:prstGeom prst="rect">
          <a:avLst/>
        </a:prstGeom>
        <a:solidFill>
          <a:schemeClr val="accent5">
            <a:hueOff val="-305067"/>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b="1" kern="1200" dirty="0"/>
            <a:t>EDA Findings</a:t>
          </a:r>
          <a:r>
            <a:rPr lang="en-US" sz="1400" kern="1200" dirty="0"/>
            <a:t>: Alcohol and sulphates are the most significant predictors of quality, with alcohol content showing a positive trend with quality ratings in a scatter plot.</a:t>
          </a:r>
        </a:p>
      </dsp:txBody>
      <dsp:txXfrm>
        <a:off x="3647914" y="1282"/>
        <a:ext cx="2920520" cy="1752312"/>
      </dsp:txXfrm>
    </dsp:sp>
    <dsp:sp modelId="{3F05206A-8512-477B-9A51-61C7DB764AE1}">
      <dsp:nvSpPr>
        <dsp:cNvPr id="0" name=""/>
        <dsp:cNvSpPr/>
      </dsp:nvSpPr>
      <dsp:spPr>
        <a:xfrm>
          <a:off x="435342" y="2045646"/>
          <a:ext cx="2920520" cy="1752312"/>
        </a:xfrm>
        <a:prstGeom prst="rect">
          <a:avLst/>
        </a:prstGeom>
        <a:solidFill>
          <a:schemeClr val="accent5">
            <a:hueOff val="-610134"/>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b="1" kern="1200"/>
            <a:t>PMF &amp; CDF</a:t>
          </a:r>
          <a:r>
            <a:rPr lang="en-US" sz="1400" kern="1200"/>
            <a:t>: Alcohol content distributions between high and low-quality wines indicate that higher-rated wines generally have higher alcohol levels.</a:t>
          </a:r>
        </a:p>
      </dsp:txBody>
      <dsp:txXfrm>
        <a:off x="435342" y="2045646"/>
        <a:ext cx="2920520" cy="1752312"/>
      </dsp:txXfrm>
    </dsp:sp>
    <dsp:sp modelId="{D4AB35DA-ACCE-460C-A359-C886608933D3}">
      <dsp:nvSpPr>
        <dsp:cNvPr id="0" name=""/>
        <dsp:cNvSpPr/>
      </dsp:nvSpPr>
      <dsp:spPr>
        <a:xfrm>
          <a:off x="3647914" y="2045646"/>
          <a:ext cx="2920520" cy="1752312"/>
        </a:xfrm>
        <a:prstGeom prst="rect">
          <a:avLst/>
        </a:prstGeom>
        <a:solidFill>
          <a:schemeClr val="accent5">
            <a:hueOff val="-915201"/>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b="1" kern="1200" dirty="0"/>
            <a:t>Hypothesis Test: </a:t>
          </a:r>
          <a:r>
            <a:rPr lang="en-US" sz="1400" kern="1200" dirty="0"/>
            <a:t>Statistically significant difference (p-value &lt; 0.05) in mean quality between high and low alcohol wines supports the hypothesis.</a:t>
          </a:r>
        </a:p>
      </dsp:txBody>
      <dsp:txXfrm>
        <a:off x="3647914" y="2045646"/>
        <a:ext cx="2920520" cy="1752312"/>
      </dsp:txXfrm>
    </dsp:sp>
    <dsp:sp modelId="{B9E80859-089F-466F-B732-E65C53F27834}">
      <dsp:nvSpPr>
        <dsp:cNvPr id="0" name=""/>
        <dsp:cNvSpPr/>
      </dsp:nvSpPr>
      <dsp:spPr>
        <a:xfrm>
          <a:off x="435342" y="4090010"/>
          <a:ext cx="2920520" cy="1752312"/>
        </a:xfrm>
        <a:prstGeom prst="rect">
          <a:avLst/>
        </a:prstGeom>
        <a:solidFill>
          <a:schemeClr val="accent5">
            <a:hueOff val="-1220268"/>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dirty="0"/>
            <a:t>Regression Analysis</a:t>
          </a:r>
          <a:r>
            <a:rPr lang="en-US" sz="1400" kern="1200" dirty="0"/>
            <a:t>:</a:t>
          </a:r>
        </a:p>
        <a:p>
          <a:pPr marL="57150" lvl="1" indent="-57150" algn="l" defTabSz="488950">
            <a:lnSpc>
              <a:spcPct val="100000"/>
            </a:lnSpc>
            <a:spcBef>
              <a:spcPct val="0"/>
            </a:spcBef>
            <a:spcAft>
              <a:spcPct val="15000"/>
            </a:spcAft>
            <a:buChar char="•"/>
          </a:pPr>
          <a:r>
            <a:rPr lang="en-US" sz="1100" b="1" kern="1200" dirty="0"/>
            <a:t>Single-variable model</a:t>
          </a:r>
          <a:r>
            <a:rPr lang="en-US" sz="1100" kern="1200" dirty="0"/>
            <a:t>: Alcohol content alone explains 19.7% of quality variability.</a:t>
          </a:r>
        </a:p>
        <a:p>
          <a:pPr marL="57150" lvl="1" indent="-57150" algn="l" defTabSz="488950">
            <a:lnSpc>
              <a:spcPct val="100000"/>
            </a:lnSpc>
            <a:spcBef>
              <a:spcPct val="0"/>
            </a:spcBef>
            <a:spcAft>
              <a:spcPct val="15000"/>
            </a:spcAft>
            <a:buChar char="•"/>
          </a:pPr>
          <a:r>
            <a:rPr lang="en-US" sz="1100" b="1" kern="1200" dirty="0"/>
            <a:t>Multiple-variable model</a:t>
          </a:r>
          <a:r>
            <a:rPr lang="en-US" sz="1100" kern="1200" dirty="0"/>
            <a:t>: Including other variables like sulphates and residual sugar slightly improves model fit but alcohol remains to be a strong predictor.</a:t>
          </a:r>
        </a:p>
      </dsp:txBody>
      <dsp:txXfrm>
        <a:off x="435342" y="4090010"/>
        <a:ext cx="2920520" cy="1752312"/>
      </dsp:txXfrm>
    </dsp:sp>
    <dsp:sp modelId="{C11FE716-1D65-4A4B-A87E-4DAC3F349C8A}">
      <dsp:nvSpPr>
        <dsp:cNvPr id="0" name=""/>
        <dsp:cNvSpPr/>
      </dsp:nvSpPr>
      <dsp:spPr>
        <a:xfrm>
          <a:off x="3647914" y="4090010"/>
          <a:ext cx="2920520" cy="1752312"/>
        </a:xfrm>
        <a:prstGeom prst="rect">
          <a:avLst/>
        </a:prstGeom>
        <a:solidFill>
          <a:schemeClr val="accent5">
            <a:hueOff val="-152533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a:t>The findings support our original hypothesis that higher alcohol content is associated with higher quality ratings, though quality is likely influenced by additional factors.</a:t>
          </a:r>
        </a:p>
      </dsp:txBody>
      <dsp:txXfrm>
        <a:off x="3647914" y="4090010"/>
        <a:ext cx="2920520" cy="17523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6477D-548E-4ADD-AD64-ED0316847456}"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1F82D-B07A-400B-8A00-334244C90618}" type="slidenum">
              <a:rPr lang="en-US" smtClean="0"/>
              <a:t>‹#›</a:t>
            </a:fld>
            <a:endParaRPr lang="en-US"/>
          </a:p>
        </p:txBody>
      </p:sp>
    </p:spTree>
    <p:extLst>
      <p:ext uri="{BB962C8B-B14F-4D97-AF65-F5344CB8AC3E}">
        <p14:creationId xmlns:p14="http://schemas.microsoft.com/office/powerpoint/2010/main" val="93009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4</a:t>
            </a:fld>
            <a:endParaRPr lang="en-US"/>
          </a:p>
        </p:txBody>
      </p:sp>
    </p:spTree>
    <p:extLst>
      <p:ext uri="{BB962C8B-B14F-4D97-AF65-F5344CB8AC3E}">
        <p14:creationId xmlns:p14="http://schemas.microsoft.com/office/powerpoint/2010/main" val="2807336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25</a:t>
            </a:fld>
            <a:endParaRPr lang="en-US"/>
          </a:p>
        </p:txBody>
      </p:sp>
    </p:spTree>
    <p:extLst>
      <p:ext uri="{BB962C8B-B14F-4D97-AF65-F5344CB8AC3E}">
        <p14:creationId xmlns:p14="http://schemas.microsoft.com/office/powerpoint/2010/main" val="309557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PMF indicates that red wines tend to have a lower alcohol content, with a peak between 9.5 to 10%. On the other hand, white wines have a broader distribution of alcohol content, with a peak around 10-11% and a more even spread up until about 13%. This suggests that winemaking practices for whites may involve more flexibility in alcohol levels. There is significant overlap in alcohol content between red and white wines, but white wines show more occurrences of higher alcohol content from this dataset. When looking at the tails of the distribution, we can see higher alcohol percentages are more common in white wines, and red wines taper off earlier.</a:t>
            </a:r>
          </a:p>
        </p:txBody>
      </p:sp>
      <p:sp>
        <p:nvSpPr>
          <p:cNvPr id="4" name="Slide Number Placeholder 3"/>
          <p:cNvSpPr>
            <a:spLocks noGrp="1"/>
          </p:cNvSpPr>
          <p:nvPr>
            <p:ph type="sldNum" sz="quarter" idx="5"/>
          </p:nvPr>
        </p:nvSpPr>
        <p:spPr/>
        <p:txBody>
          <a:bodyPr/>
          <a:lstStyle/>
          <a:p>
            <a:fld id="{EF51F82D-B07A-400B-8A00-334244C90618}" type="slidenum">
              <a:rPr lang="en-US" smtClean="0"/>
              <a:t>17</a:t>
            </a:fld>
            <a:endParaRPr lang="en-US"/>
          </a:p>
        </p:txBody>
      </p:sp>
    </p:spTree>
    <p:extLst>
      <p:ext uri="{BB962C8B-B14F-4D97-AF65-F5344CB8AC3E}">
        <p14:creationId xmlns:p14="http://schemas.microsoft.com/office/powerpoint/2010/main" val="218654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 tail that can be seen for the white wines tell us that white wines have much higher residual sugar levels compared to red wines. Red wines rarely exceed 2 grams per liter of residual sugar, signifying a pattern of drier red wines. This difference is consistent with common wine knowledge, where white wines are often available in both dry and sweet, while red wines are usually made in drier varieties. </a:t>
            </a:r>
          </a:p>
        </p:txBody>
      </p:sp>
      <p:sp>
        <p:nvSpPr>
          <p:cNvPr id="4" name="Slide Number Placeholder 3"/>
          <p:cNvSpPr>
            <a:spLocks noGrp="1"/>
          </p:cNvSpPr>
          <p:nvPr>
            <p:ph type="sldNum" sz="quarter" idx="5"/>
          </p:nvPr>
        </p:nvSpPr>
        <p:spPr/>
        <p:txBody>
          <a:bodyPr/>
          <a:lstStyle/>
          <a:p>
            <a:fld id="{EF51F82D-B07A-400B-8A00-334244C90618}" type="slidenum">
              <a:rPr lang="en-US" smtClean="0"/>
              <a:t>18</a:t>
            </a:fld>
            <a:endParaRPr lang="en-US"/>
          </a:p>
        </p:txBody>
      </p:sp>
    </p:spTree>
    <p:extLst>
      <p:ext uri="{BB962C8B-B14F-4D97-AF65-F5344CB8AC3E}">
        <p14:creationId xmlns:p14="http://schemas.microsoft.com/office/powerpoint/2010/main" val="320146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ystem-ui"/>
              </a:rPr>
              <a:t>The CDF for white wine is shifted to the right of the CDF for red wines, specifically around the 9.5-12% range, suggesting that in general white wines tend to have slightly higher alcohol content compared to red wines. The median for red wine is around 10% and 10.5% for white, which also reinforces the first point. The CDF for red wine rise more quickly in the lower range, showing that more red wines are clustered around lower alcohol levels. The CDF for white wines have a more gradual increase, showing a broader distribution of alcohol content.</a:t>
            </a:r>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19</a:t>
            </a:fld>
            <a:endParaRPr lang="en-US"/>
          </a:p>
        </p:txBody>
      </p:sp>
    </p:spTree>
    <p:extLst>
      <p:ext uri="{BB962C8B-B14F-4D97-AF65-F5344CB8AC3E}">
        <p14:creationId xmlns:p14="http://schemas.microsoft.com/office/powerpoint/2010/main" val="34545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6385-80F1-B00D-6099-8EE8A9871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AA9B6-ECDA-FA8A-C0EC-B98309E20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8881B-CA80-6EBE-F6E6-24AB712685A2}"/>
              </a:ext>
            </a:extLst>
          </p:cNvPr>
          <p:cNvSpPr>
            <a:spLocks noGrp="1"/>
          </p:cNvSpPr>
          <p:nvPr>
            <p:ph type="body" idx="1"/>
          </p:nvPr>
        </p:nvSpPr>
        <p:spPr/>
        <p:txBody>
          <a:bodyPr/>
          <a:lstStyle/>
          <a:p>
            <a:r>
              <a:rPr lang="en-US" b="0" i="0" dirty="0">
                <a:effectLst/>
                <a:latin typeface="system-ui"/>
              </a:rPr>
              <a:t>The empirical CDF deviates from the normal model, specifically at both ends. The normal model overestimates the CDF for the lower alcohol content and underestimates it for the higher alcohol content. Overall, this normal model provides a rough approximation but doesn't capture the actual distribution perfectly.</a:t>
            </a:r>
            <a:endParaRPr lang="en-US" dirty="0"/>
          </a:p>
        </p:txBody>
      </p:sp>
      <p:sp>
        <p:nvSpPr>
          <p:cNvPr id="4" name="Slide Number Placeholder 3">
            <a:extLst>
              <a:ext uri="{FF2B5EF4-FFF2-40B4-BE49-F238E27FC236}">
                <a16:creationId xmlns:a16="http://schemas.microsoft.com/office/drawing/2014/main" id="{99F2E670-D289-6234-49CD-513799758546}"/>
              </a:ext>
            </a:extLst>
          </p:cNvPr>
          <p:cNvSpPr>
            <a:spLocks noGrp="1"/>
          </p:cNvSpPr>
          <p:nvPr>
            <p:ph type="sldNum" sz="quarter" idx="5"/>
          </p:nvPr>
        </p:nvSpPr>
        <p:spPr/>
        <p:txBody>
          <a:bodyPr/>
          <a:lstStyle/>
          <a:p>
            <a:fld id="{EF51F82D-B07A-400B-8A00-334244C90618}" type="slidenum">
              <a:rPr lang="en-US" smtClean="0"/>
              <a:t>20</a:t>
            </a:fld>
            <a:endParaRPr lang="en-US"/>
          </a:p>
        </p:txBody>
      </p:sp>
    </p:spTree>
    <p:extLst>
      <p:ext uri="{BB962C8B-B14F-4D97-AF65-F5344CB8AC3E}">
        <p14:creationId xmlns:p14="http://schemas.microsoft.com/office/powerpoint/2010/main" val="3053076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ystem-ui"/>
              </a:rPr>
              <a:t>Alcohol vs. Quality: The scatter plot points are fairly dispersed but has a slight upward trend toward the right side, indicating that wines with higher alcohol content may be associated with higher quality scores. However, it is not a strong relationship. The positive covariance of 0.46 means that as alcohol content increases, quality does too. However, this alone doesn't tell us the strength or consistency of the relationship. Pearson's correlation of 0.44 suggests a moderate positive, linear relationship between alcohol content and quality. It is still not very strong and implies there may be other factors that influence quality.</a:t>
            </a:r>
          </a:p>
          <a:p>
            <a:pPr algn="l"/>
            <a:endParaRPr lang="en-US" b="0" i="0" dirty="0">
              <a:effectLst/>
              <a:latin typeface="system-ui"/>
            </a:endParaRPr>
          </a:p>
          <a:p>
            <a:pPr algn="l"/>
            <a:r>
              <a:rPr lang="en-US" b="0" i="0" dirty="0">
                <a:effectLst/>
                <a:latin typeface="system-ui"/>
              </a:rPr>
              <a:t>Residual Sugar vs. Quality: The scatter plot does not show us a clear trend and the scores are spread out across residual sugar levels. The negative covariance is very low, indicating a very minimal association between residual sugar and quality. Furthermore, Pearson's Correlation of -0.04 is close to 0, suggesting no linear relationship between these variables.</a:t>
            </a:r>
          </a:p>
          <a:p>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21</a:t>
            </a:fld>
            <a:endParaRPr lang="en-US"/>
          </a:p>
        </p:txBody>
      </p:sp>
    </p:spTree>
    <p:extLst>
      <p:ext uri="{BB962C8B-B14F-4D97-AF65-F5344CB8AC3E}">
        <p14:creationId xmlns:p14="http://schemas.microsoft.com/office/powerpoint/2010/main" val="184989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p-value of 0.0000 is suggesting a very strong statistical significance. There is a very low probability that the observed difference of 0.67 is due to random chance.</a:t>
            </a:r>
          </a:p>
          <a:p>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22</a:t>
            </a:fld>
            <a:endParaRPr lang="en-US"/>
          </a:p>
        </p:txBody>
      </p:sp>
    </p:spTree>
    <p:extLst>
      <p:ext uri="{BB962C8B-B14F-4D97-AF65-F5344CB8AC3E}">
        <p14:creationId xmlns:p14="http://schemas.microsoft.com/office/powerpoint/2010/main" val="393152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ystem-ui"/>
              </a:rPr>
              <a:t>R-squared of 0.197 tells us that 19.7% of the variability in wine quality can be explained by the alcohol content. This indicates that alcohol content is a strong predictor of quality. Furthermore, the coefficient for alcohol tells us that for every 1% increase in alcohol content, we can expect the quality rating to increase by 0.33 points. This relationship is statistically significant with a p-value of less than 0.05.</a:t>
            </a:r>
          </a:p>
          <a:p>
            <a:endParaRPr lang="en-US" b="0" i="0" dirty="0">
              <a:effectLst/>
              <a:latin typeface="system-ui"/>
            </a:endParaRPr>
          </a:p>
          <a:p>
            <a:r>
              <a:rPr lang="en-US" b="0" i="0" dirty="0">
                <a:effectLst/>
                <a:latin typeface="system-ui"/>
              </a:rPr>
              <a:t>Since the R-squared was less than .2, I will test out a multiple variable regression next, to see if I can improve upon the model and see if including factors other than just alcohol content will help predict wine quality more accurately.</a:t>
            </a:r>
            <a:endParaRPr lang="en-US" dirty="0"/>
          </a:p>
        </p:txBody>
      </p:sp>
      <p:sp>
        <p:nvSpPr>
          <p:cNvPr id="4" name="Slide Number Placeholder 3"/>
          <p:cNvSpPr>
            <a:spLocks noGrp="1"/>
          </p:cNvSpPr>
          <p:nvPr>
            <p:ph type="sldNum" sz="quarter" idx="5"/>
          </p:nvPr>
        </p:nvSpPr>
        <p:spPr/>
        <p:txBody>
          <a:bodyPr/>
          <a:lstStyle/>
          <a:p>
            <a:fld id="{EF51F82D-B07A-400B-8A00-334244C90618}" type="slidenum">
              <a:rPr lang="en-US" smtClean="0"/>
              <a:t>23</a:t>
            </a:fld>
            <a:endParaRPr lang="en-US"/>
          </a:p>
        </p:txBody>
      </p:sp>
    </p:spTree>
    <p:extLst>
      <p:ext uri="{BB962C8B-B14F-4D97-AF65-F5344CB8AC3E}">
        <p14:creationId xmlns:p14="http://schemas.microsoft.com/office/powerpoint/2010/main" val="415778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R-squared of 0.221 tells us that 22.1% of the variability in wine quality can by explained by the combination of alcohol content, fixed acidity, residual sugar, pH, and sulphates. This is a moderate level of explanatory power, but still suggesting that other factors could contribute to wine quality. The coefficient for alcohol is 0.3628, which tell us that for every 1% increase in alcohol content, the quality increases by about 0.36 points. The next significant variable is sulphates, with a coefficient of 0.5089, and a p-value that indicates this is statistically significant. </a:t>
            </a:r>
          </a:p>
          <a:p>
            <a:r>
              <a:rPr lang="en-US" dirty="0"/>
              <a:t>Alcohol and sulphates are the strongest predictors of wine quality based on our multiple regression model. Residual sugar shows a small impact, and pH does not show a statistically significant relationship.</a:t>
            </a:r>
          </a:p>
        </p:txBody>
      </p:sp>
      <p:sp>
        <p:nvSpPr>
          <p:cNvPr id="4" name="Slide Number Placeholder 3"/>
          <p:cNvSpPr>
            <a:spLocks noGrp="1"/>
          </p:cNvSpPr>
          <p:nvPr>
            <p:ph type="sldNum" sz="quarter" idx="5"/>
          </p:nvPr>
        </p:nvSpPr>
        <p:spPr/>
        <p:txBody>
          <a:bodyPr/>
          <a:lstStyle/>
          <a:p>
            <a:fld id="{EF51F82D-B07A-400B-8A00-334244C90618}" type="slidenum">
              <a:rPr lang="en-US" smtClean="0"/>
              <a:t>24</a:t>
            </a:fld>
            <a:endParaRPr lang="en-US"/>
          </a:p>
        </p:txBody>
      </p:sp>
    </p:spTree>
    <p:extLst>
      <p:ext uri="{BB962C8B-B14F-4D97-AF65-F5344CB8AC3E}">
        <p14:creationId xmlns:p14="http://schemas.microsoft.com/office/powerpoint/2010/main" val="43681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11/11/2024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3747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44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214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849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44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780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909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109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021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2969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087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11/11/2024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8322471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30C1CB2-DC77-B88D-80DE-F45285DB7C00}"/>
              </a:ext>
            </a:extLst>
          </p:cNvPr>
          <p:cNvSpPr>
            <a:spLocks noGrp="1"/>
          </p:cNvSpPr>
          <p:nvPr>
            <p:ph type="ctrTitle"/>
          </p:nvPr>
        </p:nvSpPr>
        <p:spPr>
          <a:xfrm>
            <a:off x="838200" y="744909"/>
            <a:ext cx="5562600" cy="2607891"/>
          </a:xfrm>
        </p:spPr>
        <p:txBody>
          <a:bodyPr anchor="b">
            <a:normAutofit/>
          </a:bodyPr>
          <a:lstStyle/>
          <a:p>
            <a:pPr algn="l"/>
            <a:r>
              <a:rPr lang="en-US"/>
              <a:t>Exploring The Impact of Alcohol Content on Wine Quality</a:t>
            </a:r>
          </a:p>
        </p:txBody>
      </p:sp>
      <p:sp>
        <p:nvSpPr>
          <p:cNvPr id="3" name="Subtitle 2">
            <a:extLst>
              <a:ext uri="{FF2B5EF4-FFF2-40B4-BE49-F238E27FC236}">
                <a16:creationId xmlns:a16="http://schemas.microsoft.com/office/drawing/2014/main" id="{482FD7C7-E292-4411-1FBA-3F57D2ADBA00}"/>
              </a:ext>
            </a:extLst>
          </p:cNvPr>
          <p:cNvSpPr>
            <a:spLocks noGrp="1"/>
          </p:cNvSpPr>
          <p:nvPr>
            <p:ph type="subTitle" idx="1"/>
          </p:nvPr>
        </p:nvSpPr>
        <p:spPr>
          <a:xfrm>
            <a:off x="838200" y="3549650"/>
            <a:ext cx="5562599" cy="2670175"/>
          </a:xfrm>
        </p:spPr>
        <p:txBody>
          <a:bodyPr anchor="t">
            <a:normAutofit/>
          </a:bodyPr>
          <a:lstStyle/>
          <a:p>
            <a:pPr algn="l"/>
            <a:r>
              <a:rPr lang="en-US" sz="2200" dirty="0"/>
              <a:t>Exploratory Data Analysis using the UCI Machine Learning Repository Wine Quality Dataset</a:t>
            </a:r>
          </a:p>
          <a:p>
            <a:pPr algn="l"/>
            <a:r>
              <a:rPr lang="en-US" sz="2200" b="1" dirty="0"/>
              <a:t>Nana Noda-Morgan</a:t>
            </a:r>
          </a:p>
          <a:p>
            <a:pPr algn="l"/>
            <a:r>
              <a:rPr lang="en-US" sz="2200" dirty="0"/>
              <a:t>DSC530 – Fall 2024</a:t>
            </a:r>
          </a:p>
        </p:txBody>
      </p:sp>
      <p:grpSp>
        <p:nvGrpSpPr>
          <p:cNvPr id="17" name="Group 16">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8" name="Picture 17">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9" name="Picture 18">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Picture 3" descr="A heap of used corks">
            <a:extLst>
              <a:ext uri="{FF2B5EF4-FFF2-40B4-BE49-F238E27FC236}">
                <a16:creationId xmlns:a16="http://schemas.microsoft.com/office/drawing/2014/main" id="{483F02F9-E746-6CEC-9085-60189A73C34C}"/>
              </a:ext>
            </a:extLst>
          </p:cNvPr>
          <p:cNvPicPr>
            <a:picLocks noChangeAspect="1"/>
          </p:cNvPicPr>
          <p:nvPr/>
        </p:nvPicPr>
        <p:blipFill>
          <a:blip r:embed="rId4">
            <a:alphaModFix/>
          </a:blip>
          <a:srcRect l="12322" r="20928"/>
          <a:stretch/>
        </p:blipFill>
        <p:spPr>
          <a:xfrm>
            <a:off x="6671775" y="891938"/>
            <a:ext cx="5046291" cy="5046291"/>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160357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2732C-E2F0-0919-FF4E-204DF8331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B259F-352C-9D61-7B71-35757B2EBFF2}"/>
              </a:ext>
            </a:extLst>
          </p:cNvPr>
          <p:cNvSpPr>
            <a:spLocks noGrp="1"/>
          </p:cNvSpPr>
          <p:nvPr>
            <p:ph type="title"/>
          </p:nvPr>
        </p:nvSpPr>
        <p:spPr/>
        <p:txBody>
          <a:bodyPr/>
          <a:lstStyle/>
          <a:p>
            <a:r>
              <a:rPr lang="en-US" dirty="0"/>
              <a:t>Variable 3: Residual Sugar</a:t>
            </a:r>
          </a:p>
        </p:txBody>
      </p:sp>
      <p:sp>
        <p:nvSpPr>
          <p:cNvPr id="6" name="TextBox 5">
            <a:extLst>
              <a:ext uri="{FF2B5EF4-FFF2-40B4-BE49-F238E27FC236}">
                <a16:creationId xmlns:a16="http://schemas.microsoft.com/office/drawing/2014/main" id="{40FF98EE-4AA0-BA0F-2E85-39C69854034D}"/>
              </a:ext>
            </a:extLst>
          </p:cNvPr>
          <p:cNvSpPr txBox="1"/>
          <p:nvPr/>
        </p:nvSpPr>
        <p:spPr>
          <a:xfrm>
            <a:off x="1196200" y="1439300"/>
            <a:ext cx="4507887" cy="2677656"/>
          </a:xfrm>
          <a:prstGeom prst="rect">
            <a:avLst/>
          </a:prstGeom>
          <a:noFill/>
        </p:spPr>
        <p:txBody>
          <a:bodyPr wrap="square" rtlCol="0">
            <a:spAutoFit/>
          </a:bodyPr>
          <a:lstStyle/>
          <a:p>
            <a:r>
              <a:rPr lang="en-US" sz="1400" dirty="0"/>
              <a:t>Red Wine - </a:t>
            </a:r>
            <a:r>
              <a:rPr lang="en-US" sz="1400" dirty="0" err="1"/>
              <a:t>Residual_sugar</a:t>
            </a:r>
            <a:r>
              <a:rPr lang="en-US" sz="1400" dirty="0"/>
              <a:t> Statistics:</a:t>
            </a:r>
          </a:p>
          <a:p>
            <a:r>
              <a:rPr lang="en-US" sz="1400" dirty="0"/>
              <a:t>Mean: 2.539</a:t>
            </a:r>
          </a:p>
          <a:p>
            <a:r>
              <a:rPr lang="en-US" sz="1400" dirty="0"/>
              <a:t>Median: 2.200</a:t>
            </a:r>
          </a:p>
          <a:p>
            <a:r>
              <a:rPr lang="en-US" sz="1400" dirty="0"/>
              <a:t>Mode(s): [2.0]</a:t>
            </a:r>
          </a:p>
          <a:p>
            <a:r>
              <a:rPr lang="en-US" sz="1400" dirty="0"/>
              <a:t>Standard Deviation: 1.410</a:t>
            </a:r>
          </a:p>
          <a:p>
            <a:r>
              <a:rPr lang="en-US" sz="1400" dirty="0"/>
              <a:t>Variance: 1.988</a:t>
            </a:r>
          </a:p>
          <a:p>
            <a:r>
              <a:rPr lang="en-US" sz="1400" dirty="0"/>
              <a:t>Range: 14.600</a:t>
            </a:r>
          </a:p>
          <a:p>
            <a:r>
              <a:rPr lang="en-US" sz="1400" dirty="0"/>
              <a:t>Skewness: 4.541</a:t>
            </a:r>
          </a:p>
          <a:p>
            <a:r>
              <a:rPr lang="en-US" sz="1400" dirty="0"/>
              <a:t>Number of Outliers: 155</a:t>
            </a:r>
          </a:p>
          <a:p>
            <a:r>
              <a:rPr lang="en-US" sz="1400" dirty="0"/>
              <a:t>Outliers: [ 6.1   6.1   3.8   3.9   4.4  10.7   5.5   5.9   5.9   3.8   5.1  ….]</a:t>
            </a:r>
          </a:p>
          <a:p>
            <a:endParaRPr lang="en-US" sz="1400" dirty="0"/>
          </a:p>
        </p:txBody>
      </p:sp>
      <p:sp>
        <p:nvSpPr>
          <p:cNvPr id="11" name="TextBox 10">
            <a:extLst>
              <a:ext uri="{FF2B5EF4-FFF2-40B4-BE49-F238E27FC236}">
                <a16:creationId xmlns:a16="http://schemas.microsoft.com/office/drawing/2014/main" id="{EBD4C735-C272-9267-90C6-B2A1D0A78EB8}"/>
              </a:ext>
            </a:extLst>
          </p:cNvPr>
          <p:cNvSpPr txBox="1"/>
          <p:nvPr/>
        </p:nvSpPr>
        <p:spPr>
          <a:xfrm>
            <a:off x="5704087" y="1501599"/>
            <a:ext cx="6160168" cy="2677656"/>
          </a:xfrm>
          <a:prstGeom prst="rect">
            <a:avLst/>
          </a:prstGeom>
          <a:noFill/>
        </p:spPr>
        <p:txBody>
          <a:bodyPr wrap="square">
            <a:spAutoFit/>
          </a:bodyPr>
          <a:lstStyle/>
          <a:p>
            <a:r>
              <a:rPr lang="en-US" sz="1400" dirty="0"/>
              <a:t>White Wine - </a:t>
            </a:r>
            <a:r>
              <a:rPr lang="en-US" sz="1400" dirty="0" err="1"/>
              <a:t>Residual_sugar</a:t>
            </a:r>
            <a:r>
              <a:rPr lang="en-US" sz="1400" dirty="0"/>
              <a:t> Statistics:</a:t>
            </a:r>
          </a:p>
          <a:p>
            <a:r>
              <a:rPr lang="en-US" sz="1400" dirty="0"/>
              <a:t>Mean: 6.391</a:t>
            </a:r>
          </a:p>
          <a:p>
            <a:r>
              <a:rPr lang="en-US" sz="1400" dirty="0"/>
              <a:t>Median: 5.200</a:t>
            </a:r>
          </a:p>
          <a:p>
            <a:r>
              <a:rPr lang="en-US" sz="1400" dirty="0"/>
              <a:t>Mode(s): [1.2]</a:t>
            </a:r>
          </a:p>
          <a:p>
            <a:r>
              <a:rPr lang="en-US" sz="1400" dirty="0"/>
              <a:t>Standard Deviation: 5.072</a:t>
            </a:r>
          </a:p>
          <a:p>
            <a:r>
              <a:rPr lang="en-US" sz="1400" dirty="0"/>
              <a:t>Variance: 25.726</a:t>
            </a:r>
          </a:p>
          <a:p>
            <a:r>
              <a:rPr lang="en-US" sz="1400" dirty="0"/>
              <a:t>Range: 65.200</a:t>
            </a:r>
          </a:p>
          <a:p>
            <a:r>
              <a:rPr lang="en-US" sz="1400" dirty="0"/>
              <a:t>Skewness: 1.077</a:t>
            </a:r>
          </a:p>
          <a:p>
            <a:r>
              <a:rPr lang="en-US" sz="1400" dirty="0"/>
              <a:t>Number of Outliers: 7</a:t>
            </a:r>
          </a:p>
          <a:p>
            <a:r>
              <a:rPr lang="en-US" sz="1400" dirty="0"/>
              <a:t>Outliers: [23.5  31.6  31.6  65.8  26.05 26.05 22.6 ]</a:t>
            </a:r>
          </a:p>
          <a:p>
            <a:endParaRPr lang="en-US" sz="1400" dirty="0"/>
          </a:p>
          <a:p>
            <a:r>
              <a:rPr lang="en-US" sz="1400" dirty="0"/>
              <a:t>Cohen's d for </a:t>
            </a:r>
            <a:r>
              <a:rPr lang="en-US" sz="1400" dirty="0" err="1"/>
              <a:t>Residual_sugar</a:t>
            </a:r>
            <a:r>
              <a:rPr lang="en-US" sz="1400" dirty="0"/>
              <a:t> (Red vs. White): -0.864</a:t>
            </a:r>
          </a:p>
        </p:txBody>
      </p:sp>
      <p:sp>
        <p:nvSpPr>
          <p:cNvPr id="8" name="TextBox 7">
            <a:extLst>
              <a:ext uri="{FF2B5EF4-FFF2-40B4-BE49-F238E27FC236}">
                <a16:creationId xmlns:a16="http://schemas.microsoft.com/office/drawing/2014/main" id="{A95E0CD0-2F75-6B97-C42A-31C3205BC370}"/>
              </a:ext>
            </a:extLst>
          </p:cNvPr>
          <p:cNvSpPr txBox="1"/>
          <p:nvPr/>
        </p:nvSpPr>
        <p:spPr>
          <a:xfrm>
            <a:off x="563479" y="4407749"/>
            <a:ext cx="11065042" cy="2585323"/>
          </a:xfrm>
          <a:prstGeom prst="rect">
            <a:avLst/>
          </a:prstGeom>
          <a:noFill/>
        </p:spPr>
        <p:txBody>
          <a:bodyPr wrap="square">
            <a:spAutoFit/>
          </a:bodyPr>
          <a:lstStyle/>
          <a:p>
            <a:pPr algn="l"/>
            <a:r>
              <a:rPr lang="en-US" dirty="0">
                <a:latin typeface="system-ui"/>
              </a:rPr>
              <a:t>Outliers: </a:t>
            </a:r>
            <a:r>
              <a:rPr lang="en-US" b="0" i="0" dirty="0">
                <a:effectLst/>
                <a:latin typeface="system-ui"/>
              </a:rPr>
              <a:t>For red wines, there are 155 outliers, which is not surprising since red wines tend to have lower residual sugar. Considering this, outliers between 4 and 8 may be considered true extremes that indicate genuine variations due to fermentation methods or sugar additions during the process. However, values beyond 15 are well above the average residual sugar for red wines and could be errors.</a:t>
            </a:r>
          </a:p>
          <a:p>
            <a:pPr algn="l"/>
            <a:endParaRPr lang="en-US" b="0" i="0" dirty="0">
              <a:effectLst/>
              <a:latin typeface="system-ui"/>
            </a:endParaRPr>
          </a:p>
          <a:p>
            <a:pPr algn="l"/>
            <a:r>
              <a:rPr lang="en-US" b="0" i="0" dirty="0">
                <a:effectLst/>
                <a:latin typeface="system-ui"/>
              </a:rPr>
              <a:t>When it comes to white wines, the outliers around 20-30 could actually be wines with added sugar or naturally sweet wines (think dessert wines), so they should be retained as meaningful data points. However, we should consider removing the 65.8 value which is more unrealistic and could be a measurement error.</a:t>
            </a:r>
          </a:p>
          <a:p>
            <a:endParaRPr lang="en-US" dirty="0"/>
          </a:p>
        </p:txBody>
      </p:sp>
    </p:spTree>
    <p:extLst>
      <p:ext uri="{BB962C8B-B14F-4D97-AF65-F5344CB8AC3E}">
        <p14:creationId xmlns:p14="http://schemas.microsoft.com/office/powerpoint/2010/main" val="8426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220B-49E5-56EA-13AD-D6557FC19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0AABEF-75B7-1FE0-9635-604084669B0A}"/>
              </a:ext>
            </a:extLst>
          </p:cNvPr>
          <p:cNvSpPr>
            <a:spLocks noGrp="1"/>
          </p:cNvSpPr>
          <p:nvPr>
            <p:ph type="title"/>
          </p:nvPr>
        </p:nvSpPr>
        <p:spPr/>
        <p:txBody>
          <a:bodyPr/>
          <a:lstStyle/>
          <a:p>
            <a:r>
              <a:rPr lang="en-US" dirty="0"/>
              <a:t>Variable 4: pH</a:t>
            </a:r>
          </a:p>
        </p:txBody>
      </p:sp>
      <p:pic>
        <p:nvPicPr>
          <p:cNvPr id="7" name="Picture 6">
            <a:extLst>
              <a:ext uri="{FF2B5EF4-FFF2-40B4-BE49-F238E27FC236}">
                <a16:creationId xmlns:a16="http://schemas.microsoft.com/office/drawing/2014/main" id="{78E9AE08-C45F-DE5B-0FE1-ADC9EBB27C87}"/>
              </a:ext>
            </a:extLst>
          </p:cNvPr>
          <p:cNvPicPr>
            <a:picLocks noChangeAspect="1"/>
          </p:cNvPicPr>
          <p:nvPr/>
        </p:nvPicPr>
        <p:blipFill>
          <a:blip r:embed="rId2"/>
          <a:stretch>
            <a:fillRect/>
          </a:stretch>
        </p:blipFill>
        <p:spPr>
          <a:xfrm>
            <a:off x="1356360" y="1477986"/>
            <a:ext cx="8999220" cy="4890252"/>
          </a:xfrm>
          <a:prstGeom prst="rect">
            <a:avLst/>
          </a:prstGeom>
        </p:spPr>
      </p:pic>
    </p:spTree>
    <p:extLst>
      <p:ext uri="{BB962C8B-B14F-4D97-AF65-F5344CB8AC3E}">
        <p14:creationId xmlns:p14="http://schemas.microsoft.com/office/powerpoint/2010/main" val="197807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933E8-F32B-6591-CDC3-A7DED533B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D7CEF-D3BB-3830-EE16-39BD18BC3D2E}"/>
              </a:ext>
            </a:extLst>
          </p:cNvPr>
          <p:cNvSpPr>
            <a:spLocks noGrp="1"/>
          </p:cNvSpPr>
          <p:nvPr>
            <p:ph type="title"/>
          </p:nvPr>
        </p:nvSpPr>
        <p:spPr/>
        <p:txBody>
          <a:bodyPr/>
          <a:lstStyle/>
          <a:p>
            <a:r>
              <a:rPr lang="en-US" dirty="0"/>
              <a:t>Variable 4: pH</a:t>
            </a:r>
          </a:p>
        </p:txBody>
      </p:sp>
      <p:sp>
        <p:nvSpPr>
          <p:cNvPr id="6" name="TextBox 5">
            <a:extLst>
              <a:ext uri="{FF2B5EF4-FFF2-40B4-BE49-F238E27FC236}">
                <a16:creationId xmlns:a16="http://schemas.microsoft.com/office/drawing/2014/main" id="{7EE8D29F-41EF-4852-E9CE-F695161F2C5A}"/>
              </a:ext>
            </a:extLst>
          </p:cNvPr>
          <p:cNvSpPr txBox="1"/>
          <p:nvPr/>
        </p:nvSpPr>
        <p:spPr>
          <a:xfrm>
            <a:off x="1196200" y="1439300"/>
            <a:ext cx="4507887" cy="2462213"/>
          </a:xfrm>
          <a:prstGeom prst="rect">
            <a:avLst/>
          </a:prstGeom>
          <a:noFill/>
        </p:spPr>
        <p:txBody>
          <a:bodyPr wrap="square" rtlCol="0">
            <a:spAutoFit/>
          </a:bodyPr>
          <a:lstStyle/>
          <a:p>
            <a:r>
              <a:rPr lang="en-US" sz="1400" dirty="0"/>
              <a:t>Red Wine - Ph Statistics:</a:t>
            </a:r>
          </a:p>
          <a:p>
            <a:r>
              <a:rPr lang="en-US" sz="1400" dirty="0"/>
              <a:t>Mean: 3.311</a:t>
            </a:r>
          </a:p>
          <a:p>
            <a:r>
              <a:rPr lang="en-US" sz="1400" dirty="0"/>
              <a:t>Median: 3.310</a:t>
            </a:r>
          </a:p>
          <a:p>
            <a:r>
              <a:rPr lang="en-US" sz="1400" dirty="0"/>
              <a:t>Mode(s): [3.3]</a:t>
            </a:r>
          </a:p>
          <a:p>
            <a:r>
              <a:rPr lang="en-US" sz="1400" dirty="0"/>
              <a:t>Standard Deviation: 0.154</a:t>
            </a:r>
          </a:p>
          <a:p>
            <a:r>
              <a:rPr lang="en-US" sz="1400" dirty="0"/>
              <a:t>Variance: 0.024</a:t>
            </a:r>
          </a:p>
          <a:p>
            <a:r>
              <a:rPr lang="en-US" sz="1400" dirty="0"/>
              <a:t>Range: 1.270</a:t>
            </a:r>
          </a:p>
          <a:p>
            <a:r>
              <a:rPr lang="en-US" sz="1400" dirty="0"/>
              <a:t>Skewness: 0.194</a:t>
            </a:r>
          </a:p>
          <a:p>
            <a:r>
              <a:rPr lang="en-US" sz="1400" dirty="0"/>
              <a:t>Number of Outliers: 35</a:t>
            </a:r>
          </a:p>
          <a:p>
            <a:r>
              <a:rPr lang="en-US" sz="1400" dirty="0"/>
              <a:t>Outliers: [3.9  3.75 3.85 2.74 3.69 3.69 2.88 2.86 3.74…]</a:t>
            </a:r>
          </a:p>
        </p:txBody>
      </p:sp>
      <p:sp>
        <p:nvSpPr>
          <p:cNvPr id="11" name="TextBox 10">
            <a:extLst>
              <a:ext uri="{FF2B5EF4-FFF2-40B4-BE49-F238E27FC236}">
                <a16:creationId xmlns:a16="http://schemas.microsoft.com/office/drawing/2014/main" id="{4A025C7D-EA49-2A51-55C3-1AAC18C083DE}"/>
              </a:ext>
            </a:extLst>
          </p:cNvPr>
          <p:cNvSpPr txBox="1"/>
          <p:nvPr/>
        </p:nvSpPr>
        <p:spPr>
          <a:xfrm>
            <a:off x="5704087" y="1577799"/>
            <a:ext cx="6160168" cy="2893100"/>
          </a:xfrm>
          <a:prstGeom prst="rect">
            <a:avLst/>
          </a:prstGeom>
          <a:noFill/>
        </p:spPr>
        <p:txBody>
          <a:bodyPr wrap="square">
            <a:spAutoFit/>
          </a:bodyPr>
          <a:lstStyle/>
          <a:p>
            <a:r>
              <a:rPr lang="en-US" sz="1400" dirty="0"/>
              <a:t>White Wine - Ph Statistics:</a:t>
            </a:r>
          </a:p>
          <a:p>
            <a:r>
              <a:rPr lang="en-US" sz="1400" dirty="0"/>
              <a:t>Mean: 3.188</a:t>
            </a:r>
          </a:p>
          <a:p>
            <a:r>
              <a:rPr lang="en-US" sz="1400" dirty="0"/>
              <a:t>Median: 3.180</a:t>
            </a:r>
          </a:p>
          <a:p>
            <a:r>
              <a:rPr lang="en-US" sz="1400" dirty="0"/>
              <a:t>Mode(s): [3.14]</a:t>
            </a:r>
          </a:p>
          <a:p>
            <a:r>
              <a:rPr lang="en-US" sz="1400" dirty="0"/>
              <a:t>Standard Deviation: 0.151</a:t>
            </a:r>
          </a:p>
          <a:p>
            <a:r>
              <a:rPr lang="en-US" sz="1400" dirty="0"/>
              <a:t>Variance: 0.023</a:t>
            </a:r>
          </a:p>
          <a:p>
            <a:r>
              <a:rPr lang="en-US" sz="1400" dirty="0"/>
              <a:t>Range: 1.100</a:t>
            </a:r>
          </a:p>
          <a:p>
            <a:r>
              <a:rPr lang="en-US" sz="1400" dirty="0"/>
              <a:t>Skewness: 0.458</a:t>
            </a:r>
          </a:p>
          <a:p>
            <a:r>
              <a:rPr lang="en-US" sz="1400" dirty="0"/>
              <a:t>Number of Outliers: 75</a:t>
            </a:r>
          </a:p>
          <a:p>
            <a:r>
              <a:rPr lang="en-US" sz="1400" dirty="0"/>
              <a:t>Outliers: [3.69 3.63 3.72 3.61 3.64 3.64 3.72 3.72 3.58 3.58 3.66 3.59 2.74 3.82…]</a:t>
            </a:r>
          </a:p>
          <a:p>
            <a:endParaRPr lang="en-US" sz="1400" dirty="0"/>
          </a:p>
          <a:p>
            <a:r>
              <a:rPr lang="en-US" sz="1400" dirty="0"/>
              <a:t>Cohen's d for Ph (Red vs. White): 0.809</a:t>
            </a:r>
          </a:p>
        </p:txBody>
      </p:sp>
      <p:sp>
        <p:nvSpPr>
          <p:cNvPr id="8" name="TextBox 7">
            <a:extLst>
              <a:ext uri="{FF2B5EF4-FFF2-40B4-BE49-F238E27FC236}">
                <a16:creationId xmlns:a16="http://schemas.microsoft.com/office/drawing/2014/main" id="{31775C3F-0391-3FD1-F4C5-53CCC3E73602}"/>
              </a:ext>
            </a:extLst>
          </p:cNvPr>
          <p:cNvSpPr txBox="1"/>
          <p:nvPr/>
        </p:nvSpPr>
        <p:spPr>
          <a:xfrm>
            <a:off x="563479" y="4621109"/>
            <a:ext cx="11065042" cy="1754326"/>
          </a:xfrm>
          <a:prstGeom prst="rect">
            <a:avLst/>
          </a:prstGeom>
          <a:noFill/>
        </p:spPr>
        <p:txBody>
          <a:bodyPr wrap="square">
            <a:spAutoFit/>
          </a:bodyPr>
          <a:lstStyle/>
          <a:p>
            <a:pPr algn="l"/>
            <a:r>
              <a:rPr lang="en-US" b="0" i="0" dirty="0">
                <a:effectLst/>
                <a:latin typeface="system-ui"/>
              </a:rPr>
              <a:t>Outliers: When it comes to pH, we should consider removing extremely high and low values, such as outliers below 2.8 and outliers above 3.8. However, values that are more moderate should be retained for analysis since they could represent a natural acidity difference that impacts flavor and stability.</a:t>
            </a:r>
          </a:p>
          <a:p>
            <a:pPr algn="l"/>
            <a:endParaRPr lang="en-US" b="0" i="0" dirty="0">
              <a:effectLst/>
              <a:latin typeface="system-ui"/>
            </a:endParaRPr>
          </a:p>
          <a:p>
            <a:pPr algn="l"/>
            <a:r>
              <a:rPr lang="en-US" b="0" i="0" dirty="0">
                <a:effectLst/>
                <a:latin typeface="system-ui"/>
              </a:rPr>
              <a:t>Based on </a:t>
            </a:r>
            <a:r>
              <a:rPr lang="en-US" dirty="0">
                <a:latin typeface="system-ui"/>
              </a:rPr>
              <a:t>C</a:t>
            </a:r>
            <a:r>
              <a:rPr lang="en-US" b="0" i="0" dirty="0">
                <a:effectLst/>
                <a:latin typeface="system-ui"/>
              </a:rPr>
              <a:t>ohen's d, we know that red wines generally have higher pH levels.</a:t>
            </a:r>
          </a:p>
          <a:p>
            <a:endParaRPr lang="en-US" dirty="0"/>
          </a:p>
        </p:txBody>
      </p:sp>
    </p:spTree>
    <p:extLst>
      <p:ext uri="{BB962C8B-B14F-4D97-AF65-F5344CB8AC3E}">
        <p14:creationId xmlns:p14="http://schemas.microsoft.com/office/powerpoint/2010/main" val="37414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83B9-4954-75EA-4B11-2F80789DB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72E415-F2B5-F019-3D03-6607E83CCC0D}"/>
              </a:ext>
            </a:extLst>
          </p:cNvPr>
          <p:cNvSpPr>
            <a:spLocks noGrp="1"/>
          </p:cNvSpPr>
          <p:nvPr>
            <p:ph type="title"/>
          </p:nvPr>
        </p:nvSpPr>
        <p:spPr/>
        <p:txBody>
          <a:bodyPr/>
          <a:lstStyle/>
          <a:p>
            <a:r>
              <a:rPr lang="en-US" dirty="0"/>
              <a:t>Variable 5: Sulphates</a:t>
            </a:r>
          </a:p>
        </p:txBody>
      </p:sp>
      <p:pic>
        <p:nvPicPr>
          <p:cNvPr id="7" name="Picture 6">
            <a:extLst>
              <a:ext uri="{FF2B5EF4-FFF2-40B4-BE49-F238E27FC236}">
                <a16:creationId xmlns:a16="http://schemas.microsoft.com/office/drawing/2014/main" id="{B0D2AEDA-A019-72C5-7E07-7468E601E24F}"/>
              </a:ext>
            </a:extLst>
          </p:cNvPr>
          <p:cNvPicPr>
            <a:picLocks noChangeAspect="1"/>
          </p:cNvPicPr>
          <p:nvPr/>
        </p:nvPicPr>
        <p:blipFill>
          <a:blip r:embed="rId2"/>
          <a:stretch>
            <a:fillRect/>
          </a:stretch>
        </p:blipFill>
        <p:spPr>
          <a:xfrm>
            <a:off x="1429497" y="1587481"/>
            <a:ext cx="8953500" cy="4815049"/>
          </a:xfrm>
          <a:prstGeom prst="rect">
            <a:avLst/>
          </a:prstGeom>
        </p:spPr>
      </p:pic>
    </p:spTree>
    <p:extLst>
      <p:ext uri="{BB962C8B-B14F-4D97-AF65-F5344CB8AC3E}">
        <p14:creationId xmlns:p14="http://schemas.microsoft.com/office/powerpoint/2010/main" val="250077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9EF08-4C41-DFE0-780A-778658D31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19352-7F6A-3F0C-45D0-3BF42E9F02BA}"/>
              </a:ext>
            </a:extLst>
          </p:cNvPr>
          <p:cNvSpPr>
            <a:spLocks noGrp="1"/>
          </p:cNvSpPr>
          <p:nvPr>
            <p:ph type="title"/>
          </p:nvPr>
        </p:nvSpPr>
        <p:spPr/>
        <p:txBody>
          <a:bodyPr/>
          <a:lstStyle/>
          <a:p>
            <a:r>
              <a:rPr lang="en-US" dirty="0"/>
              <a:t>Variable 5: Sulphates</a:t>
            </a:r>
          </a:p>
        </p:txBody>
      </p:sp>
      <p:sp>
        <p:nvSpPr>
          <p:cNvPr id="6" name="TextBox 5">
            <a:extLst>
              <a:ext uri="{FF2B5EF4-FFF2-40B4-BE49-F238E27FC236}">
                <a16:creationId xmlns:a16="http://schemas.microsoft.com/office/drawing/2014/main" id="{B730A077-C407-4AF8-F4BA-58A257037AC3}"/>
              </a:ext>
            </a:extLst>
          </p:cNvPr>
          <p:cNvSpPr txBox="1"/>
          <p:nvPr/>
        </p:nvSpPr>
        <p:spPr>
          <a:xfrm>
            <a:off x="1196200" y="1439300"/>
            <a:ext cx="4507887" cy="2677656"/>
          </a:xfrm>
          <a:prstGeom prst="rect">
            <a:avLst/>
          </a:prstGeom>
          <a:noFill/>
        </p:spPr>
        <p:txBody>
          <a:bodyPr wrap="square" rtlCol="0">
            <a:spAutoFit/>
          </a:bodyPr>
          <a:lstStyle/>
          <a:p>
            <a:r>
              <a:rPr lang="en-US" sz="1400" dirty="0"/>
              <a:t>Red Wine - Sulphates Statistics:</a:t>
            </a:r>
          </a:p>
          <a:p>
            <a:r>
              <a:rPr lang="en-US" sz="1400" dirty="0"/>
              <a:t>Mean: 0.658</a:t>
            </a:r>
          </a:p>
          <a:p>
            <a:r>
              <a:rPr lang="en-US" sz="1400" dirty="0"/>
              <a:t>Median: 0.620</a:t>
            </a:r>
          </a:p>
          <a:p>
            <a:r>
              <a:rPr lang="en-US" sz="1400" dirty="0"/>
              <a:t>Mode(s): [0.6]</a:t>
            </a:r>
          </a:p>
          <a:p>
            <a:r>
              <a:rPr lang="en-US" sz="1400" dirty="0"/>
              <a:t>Standard Deviation: 0.170</a:t>
            </a:r>
          </a:p>
          <a:p>
            <a:r>
              <a:rPr lang="en-US" sz="1400" dirty="0"/>
              <a:t>Variance: 0.029</a:t>
            </a:r>
          </a:p>
          <a:p>
            <a:r>
              <a:rPr lang="en-US" sz="1400" dirty="0"/>
              <a:t>Range: 1.670</a:t>
            </a:r>
          </a:p>
          <a:p>
            <a:r>
              <a:rPr lang="en-US" sz="1400" dirty="0"/>
              <a:t>Skewness: 2.429</a:t>
            </a:r>
          </a:p>
          <a:p>
            <a:r>
              <a:rPr lang="en-US" sz="1400" dirty="0"/>
              <a:t>Number of Outliers: 59</a:t>
            </a:r>
          </a:p>
          <a:p>
            <a:r>
              <a:rPr lang="en-US" sz="1400" dirty="0"/>
              <a:t>Outliers: [1.56 1.28 1.08 1.2  1.12 1.28 1.14 1.95 1.22 1.95 1.98]</a:t>
            </a:r>
          </a:p>
          <a:p>
            <a:endParaRPr lang="en-US" sz="1400" dirty="0"/>
          </a:p>
        </p:txBody>
      </p:sp>
      <p:sp>
        <p:nvSpPr>
          <p:cNvPr id="11" name="TextBox 10">
            <a:extLst>
              <a:ext uri="{FF2B5EF4-FFF2-40B4-BE49-F238E27FC236}">
                <a16:creationId xmlns:a16="http://schemas.microsoft.com/office/drawing/2014/main" id="{2C051F92-6982-61EB-8C0C-3F36EAF446A0}"/>
              </a:ext>
            </a:extLst>
          </p:cNvPr>
          <p:cNvSpPr txBox="1"/>
          <p:nvPr/>
        </p:nvSpPr>
        <p:spPr>
          <a:xfrm>
            <a:off x="5704087" y="1577799"/>
            <a:ext cx="6160168" cy="2677656"/>
          </a:xfrm>
          <a:prstGeom prst="rect">
            <a:avLst/>
          </a:prstGeom>
          <a:noFill/>
        </p:spPr>
        <p:txBody>
          <a:bodyPr wrap="square">
            <a:spAutoFit/>
          </a:bodyPr>
          <a:lstStyle/>
          <a:p>
            <a:r>
              <a:rPr lang="en-US" sz="1400" dirty="0"/>
              <a:t>White Wine - Sulphates Statistics:</a:t>
            </a:r>
          </a:p>
          <a:p>
            <a:r>
              <a:rPr lang="en-US" sz="1400" dirty="0"/>
              <a:t>Mean: 0.490</a:t>
            </a:r>
          </a:p>
          <a:p>
            <a:r>
              <a:rPr lang="en-US" sz="1400" dirty="0"/>
              <a:t>Median: 0.470</a:t>
            </a:r>
          </a:p>
          <a:p>
            <a:r>
              <a:rPr lang="en-US" sz="1400" dirty="0"/>
              <a:t>Mode(s): [0.5]</a:t>
            </a:r>
          </a:p>
          <a:p>
            <a:r>
              <a:rPr lang="en-US" sz="1400" dirty="0"/>
              <a:t>Standard Deviation: 0.114</a:t>
            </a:r>
          </a:p>
          <a:p>
            <a:r>
              <a:rPr lang="en-US" sz="1400" dirty="0"/>
              <a:t>Variance: 0.013</a:t>
            </a:r>
          </a:p>
          <a:p>
            <a:r>
              <a:rPr lang="en-US" sz="1400" dirty="0"/>
              <a:t>Range: 0.860</a:t>
            </a:r>
          </a:p>
          <a:p>
            <a:r>
              <a:rPr lang="en-US" sz="1400" dirty="0"/>
              <a:t>Skewness: 0.977</a:t>
            </a:r>
          </a:p>
          <a:p>
            <a:r>
              <a:rPr lang="en-US" sz="1400" dirty="0"/>
              <a:t>Number of Outliers: 124</a:t>
            </a:r>
          </a:p>
          <a:p>
            <a:r>
              <a:rPr lang="en-US" sz="1400" dirty="0"/>
              <a:t>Outliers: [0.77 0.84 0.77 0.79 0.85 0.78 0.79 0.79 0.79 0.77 0.78 0.85…]</a:t>
            </a:r>
          </a:p>
          <a:p>
            <a:endParaRPr lang="en-US" sz="1400" dirty="0"/>
          </a:p>
          <a:p>
            <a:r>
              <a:rPr lang="en-US" sz="1400" dirty="0"/>
              <a:t>Cohen's d for Sulphates (Red vs. White): 1.295</a:t>
            </a:r>
          </a:p>
        </p:txBody>
      </p:sp>
      <p:sp>
        <p:nvSpPr>
          <p:cNvPr id="8" name="TextBox 7">
            <a:extLst>
              <a:ext uri="{FF2B5EF4-FFF2-40B4-BE49-F238E27FC236}">
                <a16:creationId xmlns:a16="http://schemas.microsoft.com/office/drawing/2014/main" id="{35154539-8677-AFDF-7788-C07AE1B98B18}"/>
              </a:ext>
            </a:extLst>
          </p:cNvPr>
          <p:cNvSpPr txBox="1"/>
          <p:nvPr/>
        </p:nvSpPr>
        <p:spPr>
          <a:xfrm>
            <a:off x="563479" y="4621109"/>
            <a:ext cx="11065042" cy="2308324"/>
          </a:xfrm>
          <a:prstGeom prst="rect">
            <a:avLst/>
          </a:prstGeom>
          <a:noFill/>
        </p:spPr>
        <p:txBody>
          <a:bodyPr wrap="square">
            <a:spAutoFit/>
          </a:bodyPr>
          <a:lstStyle/>
          <a:p>
            <a:r>
              <a:rPr lang="en-US" b="0" i="0" dirty="0">
                <a:effectLst/>
                <a:latin typeface="system-ui"/>
              </a:rPr>
              <a:t>Outliers: Typical range for sulphates in wines should be under 0.7 g/L. Higher values could mean needs for extended preservation but extreme values far above 1.0 g/L could suggest errors. Remove outliers above 1.0 g/L.</a:t>
            </a:r>
          </a:p>
          <a:p>
            <a:endParaRPr lang="en-US" dirty="0">
              <a:latin typeface="system-ui"/>
            </a:endParaRPr>
          </a:p>
          <a:p>
            <a:pPr algn="l"/>
            <a:r>
              <a:rPr lang="en-US" b="0" i="0" dirty="0">
                <a:effectLst/>
                <a:latin typeface="system-ui"/>
              </a:rPr>
              <a:t>Sulphates are used as additives in wine and has various benefits, including preventing oxidation and bacterial growth, promoting the fermentation process and releasing desirable compounds from the grapes.</a:t>
            </a:r>
          </a:p>
          <a:p>
            <a:pPr algn="l"/>
            <a:endParaRPr lang="en-US" b="0" i="0" dirty="0">
              <a:effectLst/>
              <a:latin typeface="system-ui"/>
            </a:endParaRPr>
          </a:p>
          <a:p>
            <a:pPr algn="l"/>
            <a:r>
              <a:rPr lang="en-US" b="0" i="0" dirty="0">
                <a:effectLst/>
                <a:latin typeface="system-ui"/>
              </a:rPr>
              <a:t>Based on the histogram and </a:t>
            </a:r>
            <a:r>
              <a:rPr lang="en-US" dirty="0">
                <a:latin typeface="system-ui"/>
              </a:rPr>
              <a:t>C</a:t>
            </a:r>
            <a:r>
              <a:rPr lang="en-US" b="0" i="0" dirty="0">
                <a:effectLst/>
                <a:latin typeface="system-ui"/>
              </a:rPr>
              <a:t>ohen's d, we know that red wine tends to have a higher level of sulphates compared to white wine.</a:t>
            </a:r>
          </a:p>
        </p:txBody>
      </p:sp>
    </p:spTree>
    <p:extLst>
      <p:ext uri="{BB962C8B-B14F-4D97-AF65-F5344CB8AC3E}">
        <p14:creationId xmlns:p14="http://schemas.microsoft.com/office/powerpoint/2010/main" val="177007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4F8AB-6B20-C0C7-9E4C-5E47412E5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6F156-96D2-8BE1-816A-D3A80EF4E1C5}"/>
              </a:ext>
            </a:extLst>
          </p:cNvPr>
          <p:cNvSpPr>
            <a:spLocks noGrp="1"/>
          </p:cNvSpPr>
          <p:nvPr>
            <p:ph type="title"/>
          </p:nvPr>
        </p:nvSpPr>
        <p:spPr/>
        <p:txBody>
          <a:bodyPr/>
          <a:lstStyle/>
          <a:p>
            <a:r>
              <a:rPr lang="en-US" dirty="0"/>
              <a:t>Variable 6: Quality</a:t>
            </a:r>
          </a:p>
        </p:txBody>
      </p:sp>
      <p:pic>
        <p:nvPicPr>
          <p:cNvPr id="7" name="Picture 6">
            <a:extLst>
              <a:ext uri="{FF2B5EF4-FFF2-40B4-BE49-F238E27FC236}">
                <a16:creationId xmlns:a16="http://schemas.microsoft.com/office/drawing/2014/main" id="{717E8325-B521-BF85-7D2B-A4AB5AF3BFBC}"/>
              </a:ext>
            </a:extLst>
          </p:cNvPr>
          <p:cNvPicPr>
            <a:picLocks noChangeAspect="1"/>
          </p:cNvPicPr>
          <p:nvPr/>
        </p:nvPicPr>
        <p:blipFill>
          <a:blip r:embed="rId2"/>
          <a:stretch>
            <a:fillRect/>
          </a:stretch>
        </p:blipFill>
        <p:spPr>
          <a:xfrm>
            <a:off x="1338057" y="1566762"/>
            <a:ext cx="9136380" cy="5000694"/>
          </a:xfrm>
          <a:prstGeom prst="rect">
            <a:avLst/>
          </a:prstGeom>
        </p:spPr>
      </p:pic>
    </p:spTree>
    <p:extLst>
      <p:ext uri="{BB962C8B-B14F-4D97-AF65-F5344CB8AC3E}">
        <p14:creationId xmlns:p14="http://schemas.microsoft.com/office/powerpoint/2010/main" val="381615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C3D03-13C4-E4B0-A270-C149FA3DF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DA43F-A1C1-3FFE-93D6-C79D476118E2}"/>
              </a:ext>
            </a:extLst>
          </p:cNvPr>
          <p:cNvSpPr>
            <a:spLocks noGrp="1"/>
          </p:cNvSpPr>
          <p:nvPr>
            <p:ph type="title"/>
          </p:nvPr>
        </p:nvSpPr>
        <p:spPr/>
        <p:txBody>
          <a:bodyPr/>
          <a:lstStyle/>
          <a:p>
            <a:r>
              <a:rPr lang="en-US" dirty="0"/>
              <a:t>Variable 6: Quality</a:t>
            </a:r>
          </a:p>
        </p:txBody>
      </p:sp>
      <p:sp>
        <p:nvSpPr>
          <p:cNvPr id="6" name="TextBox 5">
            <a:extLst>
              <a:ext uri="{FF2B5EF4-FFF2-40B4-BE49-F238E27FC236}">
                <a16:creationId xmlns:a16="http://schemas.microsoft.com/office/drawing/2014/main" id="{F9EB72FD-390C-0BBE-903C-E59595EBA910}"/>
              </a:ext>
            </a:extLst>
          </p:cNvPr>
          <p:cNvSpPr txBox="1"/>
          <p:nvPr/>
        </p:nvSpPr>
        <p:spPr>
          <a:xfrm>
            <a:off x="1196200" y="1439300"/>
            <a:ext cx="4507887" cy="2462213"/>
          </a:xfrm>
          <a:prstGeom prst="rect">
            <a:avLst/>
          </a:prstGeom>
          <a:noFill/>
        </p:spPr>
        <p:txBody>
          <a:bodyPr wrap="square" rtlCol="0">
            <a:spAutoFit/>
          </a:bodyPr>
          <a:lstStyle/>
          <a:p>
            <a:r>
              <a:rPr lang="en-US" sz="1400" dirty="0"/>
              <a:t>Red Wine - Quality Statistics:</a:t>
            </a:r>
          </a:p>
          <a:p>
            <a:r>
              <a:rPr lang="en-US" sz="1400" dirty="0"/>
              <a:t>Mean: 5.636</a:t>
            </a:r>
          </a:p>
          <a:p>
            <a:r>
              <a:rPr lang="en-US" sz="1400" dirty="0"/>
              <a:t>Median: 6.000</a:t>
            </a:r>
          </a:p>
          <a:p>
            <a:r>
              <a:rPr lang="en-US" sz="1400" dirty="0"/>
              <a:t>Mode(s): [5]</a:t>
            </a:r>
          </a:p>
          <a:p>
            <a:r>
              <a:rPr lang="en-US" sz="1400" dirty="0"/>
              <a:t>Standard Deviation: 0.808</a:t>
            </a:r>
          </a:p>
          <a:p>
            <a:r>
              <a:rPr lang="en-US" sz="1400" dirty="0"/>
              <a:t>Variance: 0.652</a:t>
            </a:r>
          </a:p>
          <a:p>
            <a:r>
              <a:rPr lang="en-US" sz="1400" dirty="0"/>
              <a:t>Range: 5.000</a:t>
            </a:r>
          </a:p>
          <a:p>
            <a:r>
              <a:rPr lang="en-US" sz="1400" dirty="0"/>
              <a:t>Skewness: 0.218</a:t>
            </a:r>
          </a:p>
          <a:p>
            <a:r>
              <a:rPr lang="en-US" sz="1400" dirty="0"/>
              <a:t>Number of Outliers: 28</a:t>
            </a:r>
          </a:p>
          <a:p>
            <a:r>
              <a:rPr lang="en-US" sz="1400" dirty="0"/>
              <a:t>Outliers: [8 8 8 8 8 3 8 8 8 3 8…]</a:t>
            </a:r>
          </a:p>
          <a:p>
            <a:endParaRPr lang="en-US" sz="1400" dirty="0"/>
          </a:p>
        </p:txBody>
      </p:sp>
      <p:sp>
        <p:nvSpPr>
          <p:cNvPr id="11" name="TextBox 10">
            <a:extLst>
              <a:ext uri="{FF2B5EF4-FFF2-40B4-BE49-F238E27FC236}">
                <a16:creationId xmlns:a16="http://schemas.microsoft.com/office/drawing/2014/main" id="{4E93A20E-988D-BCC6-76B1-C9BC5C2CD5B8}"/>
              </a:ext>
            </a:extLst>
          </p:cNvPr>
          <p:cNvSpPr txBox="1"/>
          <p:nvPr/>
        </p:nvSpPr>
        <p:spPr>
          <a:xfrm>
            <a:off x="5704087" y="1577799"/>
            <a:ext cx="6160168" cy="2677656"/>
          </a:xfrm>
          <a:prstGeom prst="rect">
            <a:avLst/>
          </a:prstGeom>
          <a:noFill/>
        </p:spPr>
        <p:txBody>
          <a:bodyPr wrap="square">
            <a:spAutoFit/>
          </a:bodyPr>
          <a:lstStyle/>
          <a:p>
            <a:r>
              <a:rPr lang="en-US" sz="1400" dirty="0"/>
              <a:t>White Wine - Quality Statistics:</a:t>
            </a:r>
          </a:p>
          <a:p>
            <a:r>
              <a:rPr lang="en-US" sz="1400" dirty="0"/>
              <a:t>Mean: 5.878</a:t>
            </a:r>
          </a:p>
          <a:p>
            <a:r>
              <a:rPr lang="en-US" sz="1400" dirty="0"/>
              <a:t>Median: 6.000</a:t>
            </a:r>
          </a:p>
          <a:p>
            <a:r>
              <a:rPr lang="en-US" sz="1400" dirty="0"/>
              <a:t>Mode(s): [6]</a:t>
            </a:r>
          </a:p>
          <a:p>
            <a:r>
              <a:rPr lang="en-US" sz="1400" dirty="0"/>
              <a:t>Standard Deviation: 0.886</a:t>
            </a:r>
          </a:p>
          <a:p>
            <a:r>
              <a:rPr lang="en-US" sz="1400" dirty="0"/>
              <a:t>Variance: 0.784</a:t>
            </a:r>
          </a:p>
          <a:p>
            <a:r>
              <a:rPr lang="en-US" sz="1400" dirty="0"/>
              <a:t>Range: 6.000</a:t>
            </a:r>
          </a:p>
          <a:p>
            <a:r>
              <a:rPr lang="en-US" sz="1400" dirty="0"/>
              <a:t>Skewness: 0.156</a:t>
            </a:r>
          </a:p>
          <a:p>
            <a:r>
              <a:rPr lang="en-US" sz="1400" dirty="0"/>
              <a:t>Number of Outliers: 200</a:t>
            </a:r>
          </a:p>
          <a:p>
            <a:r>
              <a:rPr lang="en-US" sz="1400" dirty="0"/>
              <a:t>Outliers: [8 8 8 8 8 8 8 8 3…]</a:t>
            </a:r>
          </a:p>
          <a:p>
            <a:endParaRPr lang="en-US" sz="1400" dirty="0"/>
          </a:p>
          <a:p>
            <a:r>
              <a:rPr lang="en-US" sz="1400" dirty="0"/>
              <a:t>Cohen's d for Quality (Red vs. White): -0.279</a:t>
            </a:r>
          </a:p>
        </p:txBody>
      </p:sp>
      <p:sp>
        <p:nvSpPr>
          <p:cNvPr id="8" name="TextBox 7">
            <a:extLst>
              <a:ext uri="{FF2B5EF4-FFF2-40B4-BE49-F238E27FC236}">
                <a16:creationId xmlns:a16="http://schemas.microsoft.com/office/drawing/2014/main" id="{665ED733-E26E-A19B-F95E-251F9EB0809D}"/>
              </a:ext>
            </a:extLst>
          </p:cNvPr>
          <p:cNvSpPr txBox="1"/>
          <p:nvPr/>
        </p:nvSpPr>
        <p:spPr>
          <a:xfrm>
            <a:off x="563479" y="4621109"/>
            <a:ext cx="11065042" cy="1754326"/>
          </a:xfrm>
          <a:prstGeom prst="rect">
            <a:avLst/>
          </a:prstGeom>
          <a:noFill/>
        </p:spPr>
        <p:txBody>
          <a:bodyPr wrap="square">
            <a:spAutoFit/>
          </a:bodyPr>
          <a:lstStyle/>
          <a:p>
            <a:r>
              <a:rPr lang="en-US" b="0" i="0" dirty="0">
                <a:effectLst/>
                <a:latin typeface="system-ui"/>
              </a:rPr>
              <a:t>Outliers: Since this </a:t>
            </a:r>
            <a:r>
              <a:rPr lang="en-US" dirty="0">
                <a:latin typeface="system-ui"/>
              </a:rPr>
              <a:t>variable is a quality rating, and all values fall within 0 to 10, we should not be removing any values from this dataset. These would be considered true extremes and not an error, unless we see values that are outside of our expected scoring range.</a:t>
            </a:r>
            <a:endParaRPr lang="en-US" b="0" i="0" dirty="0">
              <a:effectLst/>
              <a:latin typeface="system-ui"/>
            </a:endParaRPr>
          </a:p>
          <a:p>
            <a:endParaRPr lang="en-US" dirty="0">
              <a:latin typeface="system-ui"/>
            </a:endParaRPr>
          </a:p>
          <a:p>
            <a:r>
              <a:rPr lang="en-US" dirty="0">
                <a:latin typeface="system-ui"/>
              </a:rPr>
              <a:t>A Cohen’s d value of -0.279 might indicate that white wines have a slightly higher average quality rating than red wines, but the effect size is small so the quality difference is minimal.</a:t>
            </a:r>
            <a:endParaRPr lang="en-US" dirty="0"/>
          </a:p>
        </p:txBody>
      </p:sp>
    </p:spTree>
    <p:extLst>
      <p:ext uri="{BB962C8B-B14F-4D97-AF65-F5344CB8AC3E}">
        <p14:creationId xmlns:p14="http://schemas.microsoft.com/office/powerpoint/2010/main" val="234481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71D4-88E1-BFFC-0E94-41C5AF63AC35}"/>
              </a:ext>
            </a:extLst>
          </p:cNvPr>
          <p:cNvSpPr>
            <a:spLocks noGrp="1"/>
          </p:cNvSpPr>
          <p:nvPr>
            <p:ph type="title"/>
          </p:nvPr>
        </p:nvSpPr>
        <p:spPr/>
        <p:txBody>
          <a:bodyPr/>
          <a:lstStyle/>
          <a:p>
            <a:r>
              <a:rPr lang="en-US" dirty="0"/>
              <a:t>PMF of Alcohol Content (by color)</a:t>
            </a:r>
          </a:p>
        </p:txBody>
      </p:sp>
      <p:pic>
        <p:nvPicPr>
          <p:cNvPr id="5" name="Picture 4">
            <a:extLst>
              <a:ext uri="{FF2B5EF4-FFF2-40B4-BE49-F238E27FC236}">
                <a16:creationId xmlns:a16="http://schemas.microsoft.com/office/drawing/2014/main" id="{D2C8FE6C-6807-D8A3-FA9E-32F77027CAB5}"/>
              </a:ext>
            </a:extLst>
          </p:cNvPr>
          <p:cNvPicPr>
            <a:picLocks noChangeAspect="1"/>
          </p:cNvPicPr>
          <p:nvPr/>
        </p:nvPicPr>
        <p:blipFill>
          <a:blip r:embed="rId3"/>
          <a:stretch>
            <a:fillRect/>
          </a:stretch>
        </p:blipFill>
        <p:spPr>
          <a:xfrm>
            <a:off x="1097280" y="1445873"/>
            <a:ext cx="9837420" cy="5134145"/>
          </a:xfrm>
          <a:prstGeom prst="rect">
            <a:avLst/>
          </a:prstGeom>
        </p:spPr>
      </p:pic>
    </p:spTree>
    <p:extLst>
      <p:ext uri="{BB962C8B-B14F-4D97-AF65-F5344CB8AC3E}">
        <p14:creationId xmlns:p14="http://schemas.microsoft.com/office/powerpoint/2010/main" val="94873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369E-5904-71C6-6EDC-634F9B5DD1A2}"/>
              </a:ext>
            </a:extLst>
          </p:cNvPr>
          <p:cNvSpPr>
            <a:spLocks noGrp="1"/>
          </p:cNvSpPr>
          <p:nvPr>
            <p:ph type="title"/>
          </p:nvPr>
        </p:nvSpPr>
        <p:spPr/>
        <p:txBody>
          <a:bodyPr/>
          <a:lstStyle/>
          <a:p>
            <a:r>
              <a:rPr lang="en-US" dirty="0"/>
              <a:t>PMF of Residual Sugar (by color)</a:t>
            </a:r>
          </a:p>
        </p:txBody>
      </p:sp>
      <p:pic>
        <p:nvPicPr>
          <p:cNvPr id="5" name="Content Placeholder 4">
            <a:extLst>
              <a:ext uri="{FF2B5EF4-FFF2-40B4-BE49-F238E27FC236}">
                <a16:creationId xmlns:a16="http://schemas.microsoft.com/office/drawing/2014/main" id="{44D08F78-3963-8AA4-D9BE-28AD59283865}"/>
              </a:ext>
            </a:extLst>
          </p:cNvPr>
          <p:cNvPicPr>
            <a:picLocks noGrp="1" noChangeAspect="1"/>
          </p:cNvPicPr>
          <p:nvPr>
            <p:ph idx="1"/>
          </p:nvPr>
        </p:nvPicPr>
        <p:blipFill>
          <a:blip r:embed="rId3"/>
          <a:stretch>
            <a:fillRect/>
          </a:stretch>
        </p:blipFill>
        <p:spPr>
          <a:xfrm>
            <a:off x="1028700" y="1389309"/>
            <a:ext cx="9898380" cy="5192138"/>
          </a:xfrm>
        </p:spPr>
      </p:pic>
    </p:spTree>
    <p:extLst>
      <p:ext uri="{BB962C8B-B14F-4D97-AF65-F5344CB8AC3E}">
        <p14:creationId xmlns:p14="http://schemas.microsoft.com/office/powerpoint/2010/main" val="196533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9893-7962-33BF-9C9F-658EE578B67B}"/>
              </a:ext>
            </a:extLst>
          </p:cNvPr>
          <p:cNvSpPr>
            <a:spLocks noGrp="1"/>
          </p:cNvSpPr>
          <p:nvPr>
            <p:ph type="title"/>
          </p:nvPr>
        </p:nvSpPr>
        <p:spPr/>
        <p:txBody>
          <a:bodyPr/>
          <a:lstStyle/>
          <a:p>
            <a:r>
              <a:rPr lang="en-US" dirty="0"/>
              <a:t>CDF of alcohol content (by color)</a:t>
            </a:r>
          </a:p>
        </p:txBody>
      </p:sp>
      <p:pic>
        <p:nvPicPr>
          <p:cNvPr id="9" name="Picture 8">
            <a:extLst>
              <a:ext uri="{FF2B5EF4-FFF2-40B4-BE49-F238E27FC236}">
                <a16:creationId xmlns:a16="http://schemas.microsoft.com/office/drawing/2014/main" id="{387295FE-F7A6-5A7E-023C-26E0665685FC}"/>
              </a:ext>
            </a:extLst>
          </p:cNvPr>
          <p:cNvPicPr>
            <a:picLocks noChangeAspect="1"/>
          </p:cNvPicPr>
          <p:nvPr/>
        </p:nvPicPr>
        <p:blipFill>
          <a:blip r:embed="rId3"/>
          <a:stretch>
            <a:fillRect/>
          </a:stretch>
        </p:blipFill>
        <p:spPr>
          <a:xfrm>
            <a:off x="2450225" y="1575325"/>
            <a:ext cx="7291549" cy="4979054"/>
          </a:xfrm>
          <a:prstGeom prst="rect">
            <a:avLst/>
          </a:prstGeom>
        </p:spPr>
      </p:pic>
    </p:spTree>
    <p:extLst>
      <p:ext uri="{BB962C8B-B14F-4D97-AF65-F5344CB8AC3E}">
        <p14:creationId xmlns:p14="http://schemas.microsoft.com/office/powerpoint/2010/main" val="248111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8B6F5AA-6AA5-E59F-161C-B1D2BF4829D0}"/>
              </a:ext>
            </a:extLst>
          </p:cNvPr>
          <p:cNvSpPr>
            <a:spLocks noGrp="1"/>
          </p:cNvSpPr>
          <p:nvPr>
            <p:ph type="title"/>
          </p:nvPr>
        </p:nvSpPr>
        <p:spPr>
          <a:xfrm>
            <a:off x="1094391" y="381000"/>
            <a:ext cx="10003218" cy="2057400"/>
          </a:xfrm>
        </p:spPr>
        <p:txBody>
          <a:bodyPr>
            <a:normAutofit/>
          </a:bodyPr>
          <a:lstStyle/>
          <a:p>
            <a:pPr algn="ctr"/>
            <a:r>
              <a:rPr lang="en-US" dirty="0"/>
              <a:t>Hypothesis and Objective</a:t>
            </a:r>
            <a:endParaRPr lang="en-US"/>
          </a:p>
        </p:txBody>
      </p:sp>
      <p:graphicFrame>
        <p:nvGraphicFramePr>
          <p:cNvPr id="5" name="Content Placeholder 2">
            <a:extLst>
              <a:ext uri="{FF2B5EF4-FFF2-40B4-BE49-F238E27FC236}">
                <a16:creationId xmlns:a16="http://schemas.microsoft.com/office/drawing/2014/main" id="{934D47CA-949B-601B-9095-51C21E70883B}"/>
              </a:ext>
            </a:extLst>
          </p:cNvPr>
          <p:cNvGraphicFramePr>
            <a:graphicFrameLocks noGrp="1"/>
          </p:cNvGraphicFramePr>
          <p:nvPr>
            <p:ph idx="1"/>
            <p:extLst>
              <p:ext uri="{D42A27DB-BD31-4B8C-83A1-F6EECF244321}">
                <p14:modId xmlns:p14="http://schemas.microsoft.com/office/powerpoint/2010/main" val="345975381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058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945F-8F1D-4B8A-5E16-A91165B6F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AD847-9B3E-E01B-BC39-01346AE1945F}"/>
              </a:ext>
            </a:extLst>
          </p:cNvPr>
          <p:cNvSpPr>
            <a:spLocks noGrp="1"/>
          </p:cNvSpPr>
          <p:nvPr>
            <p:ph type="title"/>
          </p:nvPr>
        </p:nvSpPr>
        <p:spPr/>
        <p:txBody>
          <a:bodyPr/>
          <a:lstStyle/>
          <a:p>
            <a:r>
              <a:rPr lang="en-US" dirty="0"/>
              <a:t>Empirical CDF vs Normal CDF</a:t>
            </a:r>
          </a:p>
        </p:txBody>
      </p:sp>
      <p:pic>
        <p:nvPicPr>
          <p:cNvPr id="4" name="Picture 3">
            <a:extLst>
              <a:ext uri="{FF2B5EF4-FFF2-40B4-BE49-F238E27FC236}">
                <a16:creationId xmlns:a16="http://schemas.microsoft.com/office/drawing/2014/main" id="{97C466D1-9B50-7422-C7AC-655EE3826646}"/>
              </a:ext>
            </a:extLst>
          </p:cNvPr>
          <p:cNvPicPr>
            <a:picLocks noChangeAspect="1"/>
          </p:cNvPicPr>
          <p:nvPr/>
        </p:nvPicPr>
        <p:blipFill>
          <a:blip r:embed="rId3"/>
          <a:stretch>
            <a:fillRect/>
          </a:stretch>
        </p:blipFill>
        <p:spPr>
          <a:xfrm>
            <a:off x="2628900" y="1560659"/>
            <a:ext cx="7255190" cy="4992542"/>
          </a:xfrm>
          <a:prstGeom prst="rect">
            <a:avLst/>
          </a:prstGeom>
        </p:spPr>
      </p:pic>
    </p:spTree>
    <p:extLst>
      <p:ext uri="{BB962C8B-B14F-4D97-AF65-F5344CB8AC3E}">
        <p14:creationId xmlns:p14="http://schemas.microsoft.com/office/powerpoint/2010/main" val="114966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EF00-2FF8-8453-31F3-CD9544B4316D}"/>
              </a:ext>
            </a:extLst>
          </p:cNvPr>
          <p:cNvSpPr>
            <a:spLocks noGrp="1"/>
          </p:cNvSpPr>
          <p:nvPr>
            <p:ph type="title"/>
          </p:nvPr>
        </p:nvSpPr>
        <p:spPr/>
        <p:txBody>
          <a:bodyPr>
            <a:normAutofit fontScale="90000"/>
          </a:bodyPr>
          <a:lstStyle/>
          <a:p>
            <a:r>
              <a:rPr lang="en-US" dirty="0"/>
              <a:t>Scatter plots</a:t>
            </a:r>
            <a:br>
              <a:rPr lang="en-US" dirty="0"/>
            </a:br>
            <a:r>
              <a:rPr lang="en-US" sz="4000" i="1" dirty="0"/>
              <a:t>Alcohol content and Residual Sugar vs. Quality</a:t>
            </a:r>
            <a:endParaRPr lang="en-US" i="1" dirty="0"/>
          </a:p>
        </p:txBody>
      </p:sp>
      <p:pic>
        <p:nvPicPr>
          <p:cNvPr id="5" name="Picture 4">
            <a:extLst>
              <a:ext uri="{FF2B5EF4-FFF2-40B4-BE49-F238E27FC236}">
                <a16:creationId xmlns:a16="http://schemas.microsoft.com/office/drawing/2014/main" id="{848AF99E-6D96-EE11-71CA-374BABDFD6E4}"/>
              </a:ext>
            </a:extLst>
          </p:cNvPr>
          <p:cNvPicPr>
            <a:picLocks noChangeAspect="1"/>
          </p:cNvPicPr>
          <p:nvPr/>
        </p:nvPicPr>
        <p:blipFill>
          <a:blip r:embed="rId3"/>
          <a:stretch>
            <a:fillRect/>
          </a:stretch>
        </p:blipFill>
        <p:spPr>
          <a:xfrm>
            <a:off x="624341" y="1966412"/>
            <a:ext cx="4552831" cy="3663998"/>
          </a:xfrm>
          <a:prstGeom prst="rect">
            <a:avLst/>
          </a:prstGeom>
        </p:spPr>
      </p:pic>
      <p:pic>
        <p:nvPicPr>
          <p:cNvPr id="8" name="Picture 7">
            <a:extLst>
              <a:ext uri="{FF2B5EF4-FFF2-40B4-BE49-F238E27FC236}">
                <a16:creationId xmlns:a16="http://schemas.microsoft.com/office/drawing/2014/main" id="{854B96E7-292F-FCD8-96C8-A04CFD0C3FDC}"/>
              </a:ext>
            </a:extLst>
          </p:cNvPr>
          <p:cNvPicPr>
            <a:picLocks noChangeAspect="1"/>
          </p:cNvPicPr>
          <p:nvPr/>
        </p:nvPicPr>
        <p:blipFill>
          <a:blip r:embed="rId4"/>
          <a:stretch>
            <a:fillRect/>
          </a:stretch>
        </p:blipFill>
        <p:spPr>
          <a:xfrm>
            <a:off x="6484653" y="1966412"/>
            <a:ext cx="4869147" cy="3750205"/>
          </a:xfrm>
          <a:prstGeom prst="rect">
            <a:avLst/>
          </a:prstGeom>
        </p:spPr>
      </p:pic>
      <p:sp>
        <p:nvSpPr>
          <p:cNvPr id="11" name="TextBox 10">
            <a:extLst>
              <a:ext uri="{FF2B5EF4-FFF2-40B4-BE49-F238E27FC236}">
                <a16:creationId xmlns:a16="http://schemas.microsoft.com/office/drawing/2014/main" id="{866D6FA4-E00D-7E41-FEE0-99BAFFDA399E}"/>
              </a:ext>
            </a:extLst>
          </p:cNvPr>
          <p:cNvSpPr txBox="1"/>
          <p:nvPr/>
        </p:nvSpPr>
        <p:spPr>
          <a:xfrm>
            <a:off x="1150328" y="5768340"/>
            <a:ext cx="3120390" cy="923330"/>
          </a:xfrm>
          <a:prstGeom prst="rect">
            <a:avLst/>
          </a:prstGeom>
          <a:noFill/>
        </p:spPr>
        <p:txBody>
          <a:bodyPr wrap="square">
            <a:spAutoFit/>
          </a:bodyPr>
          <a:lstStyle/>
          <a:p>
            <a:r>
              <a:rPr lang="en-US" dirty="0"/>
              <a:t>Alcohol vs. Quality</a:t>
            </a:r>
          </a:p>
          <a:p>
            <a:r>
              <a:rPr lang="en-US" dirty="0"/>
              <a:t>Covariance: 0.46</a:t>
            </a:r>
          </a:p>
          <a:p>
            <a:r>
              <a:rPr lang="en-US" dirty="0"/>
              <a:t>Pearson’s Correlation: 0.44</a:t>
            </a:r>
          </a:p>
        </p:txBody>
      </p:sp>
      <p:sp>
        <p:nvSpPr>
          <p:cNvPr id="15" name="TextBox 14">
            <a:extLst>
              <a:ext uri="{FF2B5EF4-FFF2-40B4-BE49-F238E27FC236}">
                <a16:creationId xmlns:a16="http://schemas.microsoft.com/office/drawing/2014/main" id="{AB627BC7-42BD-0B32-9BF9-FBA9B817E5C4}"/>
              </a:ext>
            </a:extLst>
          </p:cNvPr>
          <p:cNvSpPr txBox="1"/>
          <p:nvPr/>
        </p:nvSpPr>
        <p:spPr>
          <a:xfrm>
            <a:off x="7475220" y="5768340"/>
            <a:ext cx="3067050" cy="923330"/>
          </a:xfrm>
          <a:prstGeom prst="rect">
            <a:avLst/>
          </a:prstGeom>
          <a:noFill/>
        </p:spPr>
        <p:txBody>
          <a:bodyPr wrap="square">
            <a:spAutoFit/>
          </a:bodyPr>
          <a:lstStyle/>
          <a:p>
            <a:r>
              <a:rPr lang="en-US" dirty="0"/>
              <a:t>Residual Sugar vs. Quality</a:t>
            </a:r>
          </a:p>
          <a:p>
            <a:r>
              <a:rPr lang="en-US" dirty="0"/>
              <a:t>Covariance: -0.15</a:t>
            </a:r>
          </a:p>
          <a:p>
            <a:r>
              <a:rPr lang="en-US" dirty="0"/>
              <a:t>Pearson’s Correlation: -0.04</a:t>
            </a:r>
          </a:p>
        </p:txBody>
      </p:sp>
    </p:spTree>
    <p:extLst>
      <p:ext uri="{BB962C8B-B14F-4D97-AF65-F5344CB8AC3E}">
        <p14:creationId xmlns:p14="http://schemas.microsoft.com/office/powerpoint/2010/main" val="288307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8" name="Picture 17">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FA39408-21F7-EBC5-6F51-BD54C0A7C14D}"/>
              </a:ext>
            </a:extLst>
          </p:cNvPr>
          <p:cNvSpPr>
            <a:spLocks noGrp="1"/>
          </p:cNvSpPr>
          <p:nvPr>
            <p:ph type="title"/>
          </p:nvPr>
        </p:nvSpPr>
        <p:spPr>
          <a:xfrm>
            <a:off x="1094391" y="381000"/>
            <a:ext cx="10003218" cy="2057400"/>
          </a:xfrm>
        </p:spPr>
        <p:txBody>
          <a:bodyPr>
            <a:normAutofit/>
          </a:bodyPr>
          <a:lstStyle/>
          <a:p>
            <a:pPr algn="ctr"/>
            <a:r>
              <a:rPr lang="en-US" dirty="0"/>
              <a:t>Testing a Difference in Means</a:t>
            </a:r>
            <a:endParaRPr lang="en-US"/>
          </a:p>
        </p:txBody>
      </p:sp>
      <p:graphicFrame>
        <p:nvGraphicFramePr>
          <p:cNvPr id="8" name="Content Placeholder 2">
            <a:extLst>
              <a:ext uri="{FF2B5EF4-FFF2-40B4-BE49-F238E27FC236}">
                <a16:creationId xmlns:a16="http://schemas.microsoft.com/office/drawing/2014/main" id="{FA1CD3E9-06A4-4EC7-1C32-F870DD370C87}"/>
              </a:ext>
            </a:extLst>
          </p:cNvPr>
          <p:cNvGraphicFramePr>
            <a:graphicFrameLocks noGrp="1"/>
          </p:cNvGraphicFramePr>
          <p:nvPr>
            <p:ph idx="1"/>
            <p:extLst>
              <p:ext uri="{D42A27DB-BD31-4B8C-83A1-F6EECF244321}">
                <p14:modId xmlns:p14="http://schemas.microsoft.com/office/powerpoint/2010/main" val="3349023730"/>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908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D181-81CE-CF68-181A-166AE09A260D}"/>
              </a:ext>
            </a:extLst>
          </p:cNvPr>
          <p:cNvSpPr>
            <a:spLocks noGrp="1"/>
          </p:cNvSpPr>
          <p:nvPr>
            <p:ph type="title"/>
          </p:nvPr>
        </p:nvSpPr>
        <p:spPr/>
        <p:txBody>
          <a:bodyPr>
            <a:normAutofit/>
          </a:bodyPr>
          <a:lstStyle/>
          <a:p>
            <a:r>
              <a:rPr lang="en-US" dirty="0"/>
              <a:t>Single Variable Regression: </a:t>
            </a:r>
            <a:r>
              <a:rPr lang="en-US" sz="2400" i="1" dirty="0"/>
              <a:t>Quality vs. Alcohol Content</a:t>
            </a:r>
            <a:endParaRPr lang="en-US" i="1" dirty="0"/>
          </a:p>
        </p:txBody>
      </p:sp>
      <p:pic>
        <p:nvPicPr>
          <p:cNvPr id="7" name="Picture 6">
            <a:extLst>
              <a:ext uri="{FF2B5EF4-FFF2-40B4-BE49-F238E27FC236}">
                <a16:creationId xmlns:a16="http://schemas.microsoft.com/office/drawing/2014/main" id="{E1099260-7ABA-D7C6-4BCA-82FC8F4D5EB6}"/>
              </a:ext>
            </a:extLst>
          </p:cNvPr>
          <p:cNvPicPr>
            <a:picLocks noChangeAspect="1"/>
          </p:cNvPicPr>
          <p:nvPr/>
        </p:nvPicPr>
        <p:blipFill>
          <a:blip r:embed="rId3"/>
          <a:stretch>
            <a:fillRect/>
          </a:stretch>
        </p:blipFill>
        <p:spPr>
          <a:xfrm>
            <a:off x="1783081" y="1691323"/>
            <a:ext cx="7820164" cy="5076247"/>
          </a:xfrm>
          <a:prstGeom prst="rect">
            <a:avLst/>
          </a:prstGeom>
        </p:spPr>
      </p:pic>
    </p:spTree>
    <p:extLst>
      <p:ext uri="{BB962C8B-B14F-4D97-AF65-F5344CB8AC3E}">
        <p14:creationId xmlns:p14="http://schemas.microsoft.com/office/powerpoint/2010/main" val="89695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44C1-7960-3BA9-B1DA-6F09385E2F96}"/>
              </a:ext>
            </a:extLst>
          </p:cNvPr>
          <p:cNvSpPr>
            <a:spLocks noGrp="1"/>
          </p:cNvSpPr>
          <p:nvPr>
            <p:ph type="title"/>
          </p:nvPr>
        </p:nvSpPr>
        <p:spPr/>
        <p:txBody>
          <a:bodyPr>
            <a:normAutofit/>
          </a:bodyPr>
          <a:lstStyle/>
          <a:p>
            <a:r>
              <a:rPr lang="en-US" dirty="0"/>
              <a:t>Multiple-Variable Regression: </a:t>
            </a:r>
            <a:r>
              <a:rPr lang="en-US" sz="3200" i="1" dirty="0"/>
              <a:t>Quality vs alcohol, residual sugar, pH, fixed acidity, and sulphates</a:t>
            </a:r>
            <a:endParaRPr lang="en-US" i="1" dirty="0"/>
          </a:p>
        </p:txBody>
      </p:sp>
      <p:pic>
        <p:nvPicPr>
          <p:cNvPr id="5" name="Picture 4">
            <a:extLst>
              <a:ext uri="{FF2B5EF4-FFF2-40B4-BE49-F238E27FC236}">
                <a16:creationId xmlns:a16="http://schemas.microsoft.com/office/drawing/2014/main" id="{5C837694-D3D0-8590-89A4-28EC13E4423C}"/>
              </a:ext>
            </a:extLst>
          </p:cNvPr>
          <p:cNvPicPr>
            <a:picLocks noChangeAspect="1"/>
          </p:cNvPicPr>
          <p:nvPr/>
        </p:nvPicPr>
        <p:blipFill>
          <a:blip r:embed="rId3"/>
          <a:stretch>
            <a:fillRect/>
          </a:stretch>
        </p:blipFill>
        <p:spPr>
          <a:xfrm>
            <a:off x="2209800" y="1708329"/>
            <a:ext cx="6758940" cy="4983637"/>
          </a:xfrm>
          <a:prstGeom prst="rect">
            <a:avLst/>
          </a:prstGeom>
        </p:spPr>
      </p:pic>
    </p:spTree>
    <p:extLst>
      <p:ext uri="{BB962C8B-B14F-4D97-AF65-F5344CB8AC3E}">
        <p14:creationId xmlns:p14="http://schemas.microsoft.com/office/powerpoint/2010/main" val="3350783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1" name="Rectangle 7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3" name="Group 7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74" name="Picture 7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5" name="Picture 7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 name="TextBox 4">
            <a:extLst>
              <a:ext uri="{FF2B5EF4-FFF2-40B4-BE49-F238E27FC236}">
                <a16:creationId xmlns:a16="http://schemas.microsoft.com/office/drawing/2014/main" id="{1287C2B9-ECD8-91CC-DD71-B6B1160F9C1E}"/>
              </a:ext>
            </a:extLst>
          </p:cNvPr>
          <p:cNvSpPr txBox="1"/>
          <p:nvPr/>
        </p:nvSpPr>
        <p:spPr>
          <a:xfrm>
            <a:off x="838201" y="559813"/>
            <a:ext cx="3352799" cy="5577934"/>
          </a:xfrm>
          <a:prstGeom prst="rect">
            <a:avLst/>
          </a:prstGeom>
        </p:spPr>
        <p:txBody>
          <a:bodyPr vert="horz" lIns="91440" tIns="45720" rIns="91440" bIns="45720" rtlCol="0" anchor="ctr">
            <a:normAutofit/>
          </a:bodyPr>
          <a:lstStyle/>
          <a:p>
            <a:pPr>
              <a:spcBef>
                <a:spcPct val="0"/>
              </a:spcBef>
              <a:spcAft>
                <a:spcPts val="600"/>
              </a:spcAft>
            </a:pPr>
            <a:r>
              <a:rPr lang="en-US" sz="4000">
                <a:latin typeface="+mj-lt"/>
                <a:ea typeface="+mj-ea"/>
                <a:cs typeface="+mj-cs"/>
              </a:rPr>
              <a:t>Conclusion</a:t>
            </a:r>
          </a:p>
        </p:txBody>
      </p:sp>
      <p:graphicFrame>
        <p:nvGraphicFramePr>
          <p:cNvPr id="21" name="TextBox 6">
            <a:extLst>
              <a:ext uri="{FF2B5EF4-FFF2-40B4-BE49-F238E27FC236}">
                <a16:creationId xmlns:a16="http://schemas.microsoft.com/office/drawing/2014/main" id="{F1292E72-5E20-95CB-54EC-843A1594029D}"/>
              </a:ext>
            </a:extLst>
          </p:cNvPr>
          <p:cNvGraphicFramePr/>
          <p:nvPr>
            <p:extLst>
              <p:ext uri="{D42A27DB-BD31-4B8C-83A1-F6EECF244321}">
                <p14:modId xmlns:p14="http://schemas.microsoft.com/office/powerpoint/2010/main" val="239749139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757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E014A1C6-ABE4-4764-8CAC-9D4DFBED3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F41F3FA7-366E-43EA-A45E-F80A71356F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9205DBCF-C4CF-4848-8BDD-A6EB0CF6E0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 name="Title 3">
            <a:extLst>
              <a:ext uri="{FF2B5EF4-FFF2-40B4-BE49-F238E27FC236}">
                <a16:creationId xmlns:a16="http://schemas.microsoft.com/office/drawing/2014/main" id="{3DBA8F86-18A6-2CE4-A4AA-2EF215F635A4}"/>
              </a:ext>
            </a:extLst>
          </p:cNvPr>
          <p:cNvSpPr>
            <a:spLocks noGrp="1"/>
          </p:cNvSpPr>
          <p:nvPr>
            <p:ph type="ctrTitle"/>
          </p:nvPr>
        </p:nvSpPr>
        <p:spPr>
          <a:xfrm>
            <a:off x="4495799" y="744909"/>
            <a:ext cx="6858000" cy="3155419"/>
          </a:xfrm>
        </p:spPr>
        <p:txBody>
          <a:bodyPr anchor="b">
            <a:normAutofit/>
          </a:bodyPr>
          <a:lstStyle/>
          <a:p>
            <a:pPr algn="l"/>
            <a:r>
              <a:rPr lang="en-US" sz="5200"/>
              <a:t>Thank you!</a:t>
            </a:r>
          </a:p>
        </p:txBody>
      </p:sp>
    </p:spTree>
    <p:extLst>
      <p:ext uri="{BB962C8B-B14F-4D97-AF65-F5344CB8AC3E}">
        <p14:creationId xmlns:p14="http://schemas.microsoft.com/office/powerpoint/2010/main" val="144197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7F2B-EEFF-69A5-B713-72AB5E34AE01}"/>
              </a:ext>
            </a:extLst>
          </p:cNvPr>
          <p:cNvSpPr>
            <a:spLocks noGrp="1"/>
          </p:cNvSpPr>
          <p:nvPr>
            <p:ph type="title"/>
          </p:nvPr>
        </p:nvSpPr>
        <p:spPr/>
        <p:txBody>
          <a:bodyPr/>
          <a:lstStyle/>
          <a:p>
            <a:r>
              <a:rPr lang="en-US"/>
              <a:t>Dataset</a:t>
            </a:r>
            <a:endParaRPr lang="en-US" dirty="0"/>
          </a:p>
        </p:txBody>
      </p:sp>
      <p:graphicFrame>
        <p:nvGraphicFramePr>
          <p:cNvPr id="15" name="Content Placeholder 2">
            <a:extLst>
              <a:ext uri="{FF2B5EF4-FFF2-40B4-BE49-F238E27FC236}">
                <a16:creationId xmlns:a16="http://schemas.microsoft.com/office/drawing/2014/main" id="{A39764DC-B1E9-5E14-C998-D7427850FA29}"/>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964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oup 18">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4229FFD4-48F2-06C4-2776-1992594746D2}"/>
              </a:ext>
            </a:extLst>
          </p:cNvPr>
          <p:cNvSpPr>
            <a:spLocks noGrp="1"/>
          </p:cNvSpPr>
          <p:nvPr>
            <p:ph type="title"/>
          </p:nvPr>
        </p:nvSpPr>
        <p:spPr>
          <a:xfrm>
            <a:off x="838201" y="559813"/>
            <a:ext cx="4876800" cy="5577934"/>
          </a:xfrm>
        </p:spPr>
        <p:txBody>
          <a:bodyPr>
            <a:normAutofit/>
          </a:bodyPr>
          <a:lstStyle/>
          <a:p>
            <a:r>
              <a:rPr lang="en-US"/>
              <a:t>Variables Selected</a:t>
            </a:r>
            <a:endParaRPr lang="en-US" dirty="0"/>
          </a:p>
        </p:txBody>
      </p:sp>
      <p:graphicFrame>
        <p:nvGraphicFramePr>
          <p:cNvPr id="20" name="Content Placeholder 2">
            <a:extLst>
              <a:ext uri="{FF2B5EF4-FFF2-40B4-BE49-F238E27FC236}">
                <a16:creationId xmlns:a16="http://schemas.microsoft.com/office/drawing/2014/main" id="{3F790A7E-0FCB-86BC-337E-3CC7C10A2766}"/>
              </a:ext>
            </a:extLst>
          </p:cNvPr>
          <p:cNvGraphicFramePr>
            <a:graphicFrameLocks noGrp="1"/>
          </p:cNvGraphicFramePr>
          <p:nvPr>
            <p:ph idx="1"/>
            <p:extLst>
              <p:ext uri="{D42A27DB-BD31-4B8C-83A1-F6EECF244321}">
                <p14:modId xmlns:p14="http://schemas.microsoft.com/office/powerpoint/2010/main" val="3004894957"/>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106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307A-87DF-D58D-99E0-DFFBB0C4CA41}"/>
              </a:ext>
            </a:extLst>
          </p:cNvPr>
          <p:cNvSpPr>
            <a:spLocks noGrp="1"/>
          </p:cNvSpPr>
          <p:nvPr>
            <p:ph type="title"/>
          </p:nvPr>
        </p:nvSpPr>
        <p:spPr/>
        <p:txBody>
          <a:bodyPr/>
          <a:lstStyle/>
          <a:p>
            <a:r>
              <a:rPr lang="en-US"/>
              <a:t>Variable 1: Alcohol</a:t>
            </a:r>
            <a:endParaRPr lang="en-US" dirty="0"/>
          </a:p>
        </p:txBody>
      </p:sp>
      <p:pic>
        <p:nvPicPr>
          <p:cNvPr id="5" name="Content Placeholder 4">
            <a:extLst>
              <a:ext uri="{FF2B5EF4-FFF2-40B4-BE49-F238E27FC236}">
                <a16:creationId xmlns:a16="http://schemas.microsoft.com/office/drawing/2014/main" id="{545231A9-4F27-E656-E7F3-FDFD080CA3CD}"/>
              </a:ext>
            </a:extLst>
          </p:cNvPr>
          <p:cNvPicPr>
            <a:picLocks noGrp="1" noChangeAspect="1"/>
          </p:cNvPicPr>
          <p:nvPr>
            <p:ph idx="1"/>
          </p:nvPr>
        </p:nvPicPr>
        <p:blipFill>
          <a:blip r:embed="rId2"/>
          <a:stretch>
            <a:fillRect/>
          </a:stretch>
        </p:blipFill>
        <p:spPr>
          <a:xfrm>
            <a:off x="1520792" y="1607682"/>
            <a:ext cx="9010905" cy="4961560"/>
          </a:xfrm>
        </p:spPr>
      </p:pic>
    </p:spTree>
    <p:extLst>
      <p:ext uri="{BB962C8B-B14F-4D97-AF65-F5344CB8AC3E}">
        <p14:creationId xmlns:p14="http://schemas.microsoft.com/office/powerpoint/2010/main" val="416607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6B115-A26A-9E8E-CE4E-6FE1A5A04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CF831-EA98-1EDC-18C2-3331F9821659}"/>
              </a:ext>
            </a:extLst>
          </p:cNvPr>
          <p:cNvSpPr>
            <a:spLocks noGrp="1"/>
          </p:cNvSpPr>
          <p:nvPr>
            <p:ph type="title"/>
          </p:nvPr>
        </p:nvSpPr>
        <p:spPr/>
        <p:txBody>
          <a:bodyPr/>
          <a:lstStyle/>
          <a:p>
            <a:r>
              <a:rPr lang="en-US"/>
              <a:t>Variable 1: Alcohol</a:t>
            </a:r>
            <a:endParaRPr lang="en-US" dirty="0"/>
          </a:p>
        </p:txBody>
      </p:sp>
      <p:sp>
        <p:nvSpPr>
          <p:cNvPr id="6" name="TextBox 5">
            <a:extLst>
              <a:ext uri="{FF2B5EF4-FFF2-40B4-BE49-F238E27FC236}">
                <a16:creationId xmlns:a16="http://schemas.microsoft.com/office/drawing/2014/main" id="{0BBC2CD5-662C-3034-3388-BAF5E8592068}"/>
              </a:ext>
            </a:extLst>
          </p:cNvPr>
          <p:cNvSpPr txBox="1"/>
          <p:nvPr/>
        </p:nvSpPr>
        <p:spPr>
          <a:xfrm>
            <a:off x="1196200" y="1439300"/>
            <a:ext cx="4507887" cy="2893100"/>
          </a:xfrm>
          <a:prstGeom prst="rect">
            <a:avLst/>
          </a:prstGeom>
          <a:noFill/>
        </p:spPr>
        <p:txBody>
          <a:bodyPr wrap="square" rtlCol="0">
            <a:spAutoFit/>
          </a:bodyPr>
          <a:lstStyle/>
          <a:p>
            <a:r>
              <a:rPr lang="en-US" sz="1400" dirty="0"/>
              <a:t>Red Wine - Alcohol Statistics:</a:t>
            </a:r>
          </a:p>
          <a:p>
            <a:r>
              <a:rPr lang="en-US" sz="1400" dirty="0"/>
              <a:t>Mean: 10.423</a:t>
            </a:r>
          </a:p>
          <a:p>
            <a:r>
              <a:rPr lang="en-US" sz="1400" dirty="0"/>
              <a:t>Median: 10.200</a:t>
            </a:r>
          </a:p>
          <a:p>
            <a:r>
              <a:rPr lang="en-US" sz="1400" dirty="0"/>
              <a:t>Mode(s): [9.5]</a:t>
            </a:r>
          </a:p>
          <a:p>
            <a:r>
              <a:rPr lang="en-US" sz="1400" dirty="0"/>
              <a:t>Standard Deviation: 1.066</a:t>
            </a:r>
          </a:p>
          <a:p>
            <a:r>
              <a:rPr lang="en-US" sz="1400" dirty="0"/>
              <a:t>Variance: 1.136</a:t>
            </a:r>
          </a:p>
          <a:p>
            <a:r>
              <a:rPr lang="en-US" sz="1400" dirty="0"/>
              <a:t>Range: 6.500</a:t>
            </a:r>
          </a:p>
          <a:p>
            <a:r>
              <a:rPr lang="en-US" sz="1400" dirty="0"/>
              <a:t>Skewness: 0.861</a:t>
            </a:r>
          </a:p>
          <a:p>
            <a:r>
              <a:rPr lang="en-US" sz="1400" dirty="0"/>
              <a:t>Number of Outliers: 13</a:t>
            </a:r>
          </a:p>
          <a:p>
            <a:r>
              <a:rPr lang="en-US" sz="1400" dirty="0"/>
              <a:t>Outliers: [14.14. 14. 14. 14.9 ,14.</a:t>
            </a:r>
          </a:p>
          <a:p>
            <a:r>
              <a:rPr lang="en-US" sz="1400" dirty="0"/>
              <a:t> 13.6 ,13.6,13.6,14. 14.13.56666667</a:t>
            </a:r>
          </a:p>
          <a:p>
            <a:r>
              <a:rPr lang="en-US" sz="1400" dirty="0"/>
              <a:t> 13.6]</a:t>
            </a:r>
          </a:p>
          <a:p>
            <a:endParaRPr lang="en-US" sz="1400" dirty="0"/>
          </a:p>
        </p:txBody>
      </p:sp>
      <p:sp>
        <p:nvSpPr>
          <p:cNvPr id="11" name="TextBox 10">
            <a:extLst>
              <a:ext uri="{FF2B5EF4-FFF2-40B4-BE49-F238E27FC236}">
                <a16:creationId xmlns:a16="http://schemas.microsoft.com/office/drawing/2014/main" id="{D7ABB317-5C01-C4F5-893D-55C0B9C44464}"/>
              </a:ext>
            </a:extLst>
          </p:cNvPr>
          <p:cNvSpPr txBox="1"/>
          <p:nvPr/>
        </p:nvSpPr>
        <p:spPr>
          <a:xfrm>
            <a:off x="5704087" y="1577799"/>
            <a:ext cx="6160168" cy="2677656"/>
          </a:xfrm>
          <a:prstGeom prst="rect">
            <a:avLst/>
          </a:prstGeom>
          <a:noFill/>
        </p:spPr>
        <p:txBody>
          <a:bodyPr wrap="square">
            <a:spAutoFit/>
          </a:bodyPr>
          <a:lstStyle/>
          <a:p>
            <a:r>
              <a:rPr lang="en-US" sz="1400" dirty="0"/>
              <a:t>White Wine - Alcohol Statistics:</a:t>
            </a:r>
          </a:p>
          <a:p>
            <a:r>
              <a:rPr lang="en-US" sz="1400" dirty="0"/>
              <a:t>Mean: 10.514</a:t>
            </a:r>
          </a:p>
          <a:p>
            <a:r>
              <a:rPr lang="en-US" sz="1400" dirty="0"/>
              <a:t>Median: 10.400</a:t>
            </a:r>
          </a:p>
          <a:p>
            <a:r>
              <a:rPr lang="en-US" sz="1400" dirty="0"/>
              <a:t>Mode(s): [9.4]</a:t>
            </a:r>
          </a:p>
          <a:p>
            <a:r>
              <a:rPr lang="en-US" sz="1400" dirty="0"/>
              <a:t>Standard Deviation: 1.231</a:t>
            </a:r>
          </a:p>
          <a:p>
            <a:r>
              <a:rPr lang="en-US" sz="1400" dirty="0"/>
              <a:t>Variance: 1.514</a:t>
            </a:r>
          </a:p>
          <a:p>
            <a:r>
              <a:rPr lang="en-US" sz="1400" dirty="0"/>
              <a:t>Range: 6.200</a:t>
            </a:r>
          </a:p>
          <a:p>
            <a:r>
              <a:rPr lang="en-US" sz="1400" dirty="0"/>
              <a:t>Skewness: 0.487</a:t>
            </a:r>
          </a:p>
          <a:p>
            <a:r>
              <a:rPr lang="en-US" sz="1400" dirty="0"/>
              <a:t>Number of Outliers: 0</a:t>
            </a:r>
          </a:p>
          <a:p>
            <a:r>
              <a:rPr lang="en-US" sz="1400" dirty="0"/>
              <a:t>Outliers: []</a:t>
            </a:r>
          </a:p>
          <a:p>
            <a:endParaRPr lang="en-US" sz="1400" dirty="0"/>
          </a:p>
          <a:p>
            <a:r>
              <a:rPr lang="en-US" sz="1400" dirty="0"/>
              <a:t>Cohen's d for Alcohol (Red vs. White): -0.077</a:t>
            </a:r>
          </a:p>
        </p:txBody>
      </p:sp>
      <p:sp>
        <p:nvSpPr>
          <p:cNvPr id="8" name="TextBox 7">
            <a:extLst>
              <a:ext uri="{FF2B5EF4-FFF2-40B4-BE49-F238E27FC236}">
                <a16:creationId xmlns:a16="http://schemas.microsoft.com/office/drawing/2014/main" id="{E7C1E030-349A-27E2-23EE-24A121CC46EF}"/>
              </a:ext>
            </a:extLst>
          </p:cNvPr>
          <p:cNvSpPr txBox="1"/>
          <p:nvPr/>
        </p:nvSpPr>
        <p:spPr>
          <a:xfrm>
            <a:off x="563479" y="4621109"/>
            <a:ext cx="11065042" cy="2031325"/>
          </a:xfrm>
          <a:prstGeom prst="rect">
            <a:avLst/>
          </a:prstGeom>
          <a:noFill/>
        </p:spPr>
        <p:txBody>
          <a:bodyPr wrap="square">
            <a:spAutoFit/>
          </a:bodyPr>
          <a:lstStyle/>
          <a:p>
            <a:r>
              <a:rPr lang="en-US" b="0" i="0" dirty="0">
                <a:effectLst/>
                <a:latin typeface="system-ui"/>
              </a:rPr>
              <a:t>A Cohen's d of -0.077 is very close to 0 and shows a very small effect size between red and white wines in terms of their alcohol content. The negative sign tells us the direction of the difference. </a:t>
            </a:r>
            <a:r>
              <a:rPr lang="en-US" dirty="0">
                <a:latin typeface="system-ui"/>
              </a:rPr>
              <a:t>O</a:t>
            </a:r>
            <a:r>
              <a:rPr lang="en-US" b="0" i="0" dirty="0">
                <a:effectLst/>
                <a:latin typeface="system-ui"/>
              </a:rPr>
              <a:t>n average, the alcohol content of red wine is slightly lower than white wine.</a:t>
            </a:r>
          </a:p>
          <a:p>
            <a:endParaRPr lang="en-US" dirty="0">
              <a:latin typeface="system-ui"/>
            </a:endParaRPr>
          </a:p>
          <a:p>
            <a:r>
              <a:rPr lang="en-US" dirty="0">
                <a:latin typeface="system-ui"/>
              </a:rPr>
              <a:t>Outliers: Alcohol content in wines generally are between 8-15%, while some varieties could be higher. If any values are significantly over 15%, they could be indicating a potential error, or a unique type of wine. Anything below 8% are unusual but not necessarily errors. To this end, I would keep values within 8-15% but remove values over 15%.</a:t>
            </a:r>
            <a:endParaRPr lang="en-US" dirty="0"/>
          </a:p>
        </p:txBody>
      </p:sp>
    </p:spTree>
    <p:extLst>
      <p:ext uri="{BB962C8B-B14F-4D97-AF65-F5344CB8AC3E}">
        <p14:creationId xmlns:p14="http://schemas.microsoft.com/office/powerpoint/2010/main" val="247724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16586-96F2-3FB8-D943-BA10ED3D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447EA-F649-16E0-BBA3-A9A63792BFDA}"/>
              </a:ext>
            </a:extLst>
          </p:cNvPr>
          <p:cNvSpPr>
            <a:spLocks noGrp="1"/>
          </p:cNvSpPr>
          <p:nvPr>
            <p:ph type="title"/>
          </p:nvPr>
        </p:nvSpPr>
        <p:spPr/>
        <p:txBody>
          <a:bodyPr/>
          <a:lstStyle/>
          <a:p>
            <a:r>
              <a:rPr lang="en-US" dirty="0"/>
              <a:t>Variable 2: Fixed Acidity</a:t>
            </a:r>
          </a:p>
        </p:txBody>
      </p:sp>
      <p:pic>
        <p:nvPicPr>
          <p:cNvPr id="4" name="Picture 3">
            <a:extLst>
              <a:ext uri="{FF2B5EF4-FFF2-40B4-BE49-F238E27FC236}">
                <a16:creationId xmlns:a16="http://schemas.microsoft.com/office/drawing/2014/main" id="{C3856747-C525-E709-418C-0FA6CEEE8177}"/>
              </a:ext>
            </a:extLst>
          </p:cNvPr>
          <p:cNvPicPr>
            <a:picLocks noChangeAspect="1"/>
          </p:cNvPicPr>
          <p:nvPr/>
        </p:nvPicPr>
        <p:blipFill>
          <a:blip r:embed="rId2"/>
          <a:srcRect l="4375" t="725"/>
          <a:stretch/>
        </p:blipFill>
        <p:spPr>
          <a:xfrm>
            <a:off x="1227567" y="1691323"/>
            <a:ext cx="9357360" cy="4780903"/>
          </a:xfrm>
          <a:prstGeom prst="rect">
            <a:avLst/>
          </a:prstGeom>
        </p:spPr>
      </p:pic>
    </p:spTree>
    <p:extLst>
      <p:ext uri="{BB962C8B-B14F-4D97-AF65-F5344CB8AC3E}">
        <p14:creationId xmlns:p14="http://schemas.microsoft.com/office/powerpoint/2010/main" val="22428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0704-41D1-C652-0945-5D4ECACEB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EB039-5394-56B6-20B8-F9F8D1350809}"/>
              </a:ext>
            </a:extLst>
          </p:cNvPr>
          <p:cNvSpPr>
            <a:spLocks noGrp="1"/>
          </p:cNvSpPr>
          <p:nvPr>
            <p:ph type="title"/>
          </p:nvPr>
        </p:nvSpPr>
        <p:spPr/>
        <p:txBody>
          <a:bodyPr/>
          <a:lstStyle/>
          <a:p>
            <a:r>
              <a:rPr lang="en-US" dirty="0"/>
              <a:t>Variable 2: Fixed Acidity</a:t>
            </a:r>
          </a:p>
        </p:txBody>
      </p:sp>
      <p:sp>
        <p:nvSpPr>
          <p:cNvPr id="6" name="TextBox 5">
            <a:extLst>
              <a:ext uri="{FF2B5EF4-FFF2-40B4-BE49-F238E27FC236}">
                <a16:creationId xmlns:a16="http://schemas.microsoft.com/office/drawing/2014/main" id="{175B74D1-4686-1033-5A97-E52A450E2929}"/>
              </a:ext>
            </a:extLst>
          </p:cNvPr>
          <p:cNvSpPr txBox="1"/>
          <p:nvPr/>
        </p:nvSpPr>
        <p:spPr>
          <a:xfrm>
            <a:off x="1112520" y="1439300"/>
            <a:ext cx="4591567" cy="2462213"/>
          </a:xfrm>
          <a:prstGeom prst="rect">
            <a:avLst/>
          </a:prstGeom>
          <a:noFill/>
        </p:spPr>
        <p:txBody>
          <a:bodyPr wrap="square" rtlCol="0">
            <a:spAutoFit/>
          </a:bodyPr>
          <a:lstStyle/>
          <a:p>
            <a:r>
              <a:rPr lang="en-US" sz="1400" dirty="0"/>
              <a:t>Red Wine - </a:t>
            </a:r>
            <a:r>
              <a:rPr lang="en-US" sz="1400" dirty="0" err="1"/>
              <a:t>Fixed_acidity</a:t>
            </a:r>
            <a:r>
              <a:rPr lang="en-US" sz="1400" dirty="0"/>
              <a:t> Statistics:</a:t>
            </a:r>
          </a:p>
          <a:p>
            <a:r>
              <a:rPr lang="en-US" sz="1400" dirty="0"/>
              <a:t>Mean: 8.320</a:t>
            </a:r>
          </a:p>
          <a:p>
            <a:r>
              <a:rPr lang="en-US" sz="1400" dirty="0"/>
              <a:t>Median: 7.900</a:t>
            </a:r>
          </a:p>
          <a:p>
            <a:r>
              <a:rPr lang="en-US" sz="1400" dirty="0"/>
              <a:t>Mode(s): [7.2]</a:t>
            </a:r>
          </a:p>
          <a:p>
            <a:r>
              <a:rPr lang="en-US" sz="1400" dirty="0"/>
              <a:t>Standard Deviation: 1.741</a:t>
            </a:r>
          </a:p>
          <a:p>
            <a:r>
              <a:rPr lang="en-US" sz="1400" dirty="0"/>
              <a:t>Variance: 3.031</a:t>
            </a:r>
          </a:p>
          <a:p>
            <a:r>
              <a:rPr lang="en-US" sz="1400" dirty="0"/>
              <a:t>Range: 11.300</a:t>
            </a:r>
          </a:p>
          <a:p>
            <a:r>
              <a:rPr lang="en-US" sz="1400" dirty="0"/>
              <a:t>Skewness: 0.983</a:t>
            </a:r>
          </a:p>
          <a:p>
            <a:r>
              <a:rPr lang="en-US" sz="1400" dirty="0"/>
              <a:t>Number of Outliers: 49</a:t>
            </a:r>
          </a:p>
          <a:p>
            <a:r>
              <a:rPr lang="en-US" sz="1400" dirty="0"/>
              <a:t>Outliers: [12.8 12.8 15.  15.  12.5 13.3 13.4 12.4 12.5 13.8 13.5 12.6 12.5 12.8…]</a:t>
            </a:r>
          </a:p>
        </p:txBody>
      </p:sp>
      <p:sp>
        <p:nvSpPr>
          <p:cNvPr id="11" name="TextBox 10">
            <a:extLst>
              <a:ext uri="{FF2B5EF4-FFF2-40B4-BE49-F238E27FC236}">
                <a16:creationId xmlns:a16="http://schemas.microsoft.com/office/drawing/2014/main" id="{A3B83702-A7F6-7651-98C8-9AAD5C294B14}"/>
              </a:ext>
            </a:extLst>
          </p:cNvPr>
          <p:cNvSpPr txBox="1"/>
          <p:nvPr/>
        </p:nvSpPr>
        <p:spPr>
          <a:xfrm>
            <a:off x="5704087" y="1577799"/>
            <a:ext cx="6160168" cy="2893100"/>
          </a:xfrm>
          <a:prstGeom prst="rect">
            <a:avLst/>
          </a:prstGeom>
          <a:noFill/>
        </p:spPr>
        <p:txBody>
          <a:bodyPr wrap="square">
            <a:spAutoFit/>
          </a:bodyPr>
          <a:lstStyle/>
          <a:p>
            <a:r>
              <a:rPr lang="en-US" sz="1400" dirty="0"/>
              <a:t>White Wine - </a:t>
            </a:r>
            <a:r>
              <a:rPr lang="en-US" sz="1400" dirty="0" err="1"/>
              <a:t>Fixed_acidity</a:t>
            </a:r>
            <a:r>
              <a:rPr lang="en-US" sz="1400" dirty="0"/>
              <a:t> Statistics:</a:t>
            </a:r>
          </a:p>
          <a:p>
            <a:r>
              <a:rPr lang="en-US" sz="1400" dirty="0"/>
              <a:t>Mean: 6.855</a:t>
            </a:r>
          </a:p>
          <a:p>
            <a:r>
              <a:rPr lang="en-US" sz="1400" dirty="0"/>
              <a:t>Median: 6.800</a:t>
            </a:r>
          </a:p>
          <a:p>
            <a:r>
              <a:rPr lang="en-US" sz="1400" dirty="0"/>
              <a:t>Mode(s): [6.8]</a:t>
            </a:r>
          </a:p>
          <a:p>
            <a:r>
              <a:rPr lang="en-US" sz="1400" dirty="0"/>
              <a:t>Standard Deviation: 0.844</a:t>
            </a:r>
          </a:p>
          <a:p>
            <a:r>
              <a:rPr lang="en-US" sz="1400" dirty="0"/>
              <a:t>Variance: 0.712</a:t>
            </a:r>
          </a:p>
          <a:p>
            <a:r>
              <a:rPr lang="en-US" sz="1400" dirty="0"/>
              <a:t>Range: 10.400</a:t>
            </a:r>
          </a:p>
          <a:p>
            <a:r>
              <a:rPr lang="en-US" sz="1400" dirty="0"/>
              <a:t>Skewness: 0.648</a:t>
            </a:r>
          </a:p>
          <a:p>
            <a:r>
              <a:rPr lang="en-US" sz="1400" dirty="0"/>
              <a:t>Number of Outliers: 119</a:t>
            </a:r>
          </a:p>
          <a:p>
            <a:r>
              <a:rPr lang="en-US" sz="1400" dirty="0"/>
              <a:t>Outliers: [ 9.8  9.8 10.2  9.1 10.   9.2  9.2  9.   9.1  9.2 10.3  9.4  9.2  9.8</a:t>
            </a:r>
          </a:p>
          <a:p>
            <a:r>
              <a:rPr lang="en-US" sz="1400" dirty="0"/>
              <a:t>  9.6  9.2  9.   9.3  9.2  9.1  8.9  9.8  8.9  9.2  9.7  9.4 10.3  9.6…]</a:t>
            </a:r>
          </a:p>
          <a:p>
            <a:endParaRPr lang="en-US" sz="1400" dirty="0"/>
          </a:p>
          <a:p>
            <a:r>
              <a:rPr lang="en-US" sz="1400" dirty="0"/>
              <a:t>Cohen's d for </a:t>
            </a:r>
            <a:r>
              <a:rPr lang="en-US" sz="1400" dirty="0" err="1"/>
              <a:t>Fixed_acidity</a:t>
            </a:r>
            <a:r>
              <a:rPr lang="en-US" sz="1400" dirty="0"/>
              <a:t> (Red vs. White): 1.293</a:t>
            </a:r>
          </a:p>
        </p:txBody>
      </p:sp>
      <p:sp>
        <p:nvSpPr>
          <p:cNvPr id="8" name="TextBox 7">
            <a:extLst>
              <a:ext uri="{FF2B5EF4-FFF2-40B4-BE49-F238E27FC236}">
                <a16:creationId xmlns:a16="http://schemas.microsoft.com/office/drawing/2014/main" id="{E0B69EA9-33EF-A0FF-E095-D13D51252BFB}"/>
              </a:ext>
            </a:extLst>
          </p:cNvPr>
          <p:cNvSpPr txBox="1"/>
          <p:nvPr/>
        </p:nvSpPr>
        <p:spPr>
          <a:xfrm>
            <a:off x="563479" y="4621109"/>
            <a:ext cx="11065042" cy="1754326"/>
          </a:xfrm>
          <a:prstGeom prst="rect">
            <a:avLst/>
          </a:prstGeom>
          <a:noFill/>
        </p:spPr>
        <p:txBody>
          <a:bodyPr wrap="square">
            <a:spAutoFit/>
          </a:bodyPr>
          <a:lstStyle/>
          <a:p>
            <a:r>
              <a:rPr lang="en-US" b="0" i="0" dirty="0">
                <a:effectLst/>
                <a:latin typeface="system-ui"/>
              </a:rPr>
              <a:t>Cohen's d of 1.293 indicates a significant difference in fixed acidity between red and white wines, supporting the idea that red wines have higher acidity levels than white wines.</a:t>
            </a:r>
          </a:p>
          <a:p>
            <a:endParaRPr lang="en-US" dirty="0">
              <a:latin typeface="system-ui"/>
            </a:endParaRPr>
          </a:p>
          <a:p>
            <a:r>
              <a:rPr lang="en-US" dirty="0">
                <a:latin typeface="system-ui"/>
              </a:rPr>
              <a:t>Outliers: </a:t>
            </a:r>
            <a:r>
              <a:rPr lang="en-US" b="0" i="0" dirty="0">
                <a:effectLst/>
                <a:latin typeface="system-ui"/>
              </a:rPr>
              <a:t>High outliers of fixed acidity for both red and white wines could represent certain wine-making techniques or grape varieties that lead to unusually high acidity. However, extremely low values (like 3.8) are uncommon and may be considered data entry errors and should be examined closer.</a:t>
            </a:r>
            <a:endParaRPr lang="en-US" dirty="0"/>
          </a:p>
        </p:txBody>
      </p:sp>
    </p:spTree>
    <p:extLst>
      <p:ext uri="{BB962C8B-B14F-4D97-AF65-F5344CB8AC3E}">
        <p14:creationId xmlns:p14="http://schemas.microsoft.com/office/powerpoint/2010/main" val="232245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97AFA-0991-A746-3A27-42A3A0874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258F7-F479-192B-4930-55FCEBD9CCBA}"/>
              </a:ext>
            </a:extLst>
          </p:cNvPr>
          <p:cNvSpPr>
            <a:spLocks noGrp="1"/>
          </p:cNvSpPr>
          <p:nvPr>
            <p:ph type="title"/>
          </p:nvPr>
        </p:nvSpPr>
        <p:spPr/>
        <p:txBody>
          <a:bodyPr/>
          <a:lstStyle/>
          <a:p>
            <a:r>
              <a:rPr lang="en-US" dirty="0"/>
              <a:t>Variable 3: Residual Sugar</a:t>
            </a:r>
          </a:p>
        </p:txBody>
      </p:sp>
      <p:pic>
        <p:nvPicPr>
          <p:cNvPr id="9" name="Picture 8">
            <a:extLst>
              <a:ext uri="{FF2B5EF4-FFF2-40B4-BE49-F238E27FC236}">
                <a16:creationId xmlns:a16="http://schemas.microsoft.com/office/drawing/2014/main" id="{54DC836F-3889-07E6-53CA-58F64E7E2AD1}"/>
              </a:ext>
            </a:extLst>
          </p:cNvPr>
          <p:cNvPicPr>
            <a:picLocks noChangeAspect="1"/>
          </p:cNvPicPr>
          <p:nvPr/>
        </p:nvPicPr>
        <p:blipFill>
          <a:blip r:embed="rId2"/>
          <a:stretch>
            <a:fillRect/>
          </a:stretch>
        </p:blipFill>
        <p:spPr>
          <a:xfrm>
            <a:off x="2180584" y="1882141"/>
            <a:ext cx="7963130" cy="4224812"/>
          </a:xfrm>
          <a:prstGeom prst="rect">
            <a:avLst/>
          </a:prstGeom>
        </p:spPr>
      </p:pic>
    </p:spTree>
    <p:extLst>
      <p:ext uri="{BB962C8B-B14F-4D97-AF65-F5344CB8AC3E}">
        <p14:creationId xmlns:p14="http://schemas.microsoft.com/office/powerpoint/2010/main" val="1992071409"/>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0201B"/>
      </a:dk2>
      <a:lt2>
        <a:srgbClr val="F2F0F3"/>
      </a:lt2>
      <a:accent1>
        <a:srgbClr val="7AAE44"/>
      </a:accent1>
      <a:accent2>
        <a:srgbClr val="9FA838"/>
      </a:accent2>
      <a:accent3>
        <a:srgbClr val="C39B4D"/>
      </a:accent3>
      <a:accent4>
        <a:srgbClr val="B1583B"/>
      </a:accent4>
      <a:accent5>
        <a:srgbClr val="C34D61"/>
      </a:accent5>
      <a:accent6>
        <a:srgbClr val="B13B81"/>
      </a:accent6>
      <a:hlink>
        <a:srgbClr val="C04344"/>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AnalogousFromDarkSeedLeftStep">
    <a:dk1>
      <a:srgbClr val="000000"/>
    </a:dk1>
    <a:lt1>
      <a:srgbClr val="FFFFFF"/>
    </a:lt1>
    <a:dk2>
      <a:srgbClr val="30201B"/>
    </a:dk2>
    <a:lt2>
      <a:srgbClr val="F2F0F3"/>
    </a:lt2>
    <a:accent1>
      <a:srgbClr val="7AAE44"/>
    </a:accent1>
    <a:accent2>
      <a:srgbClr val="9FA838"/>
    </a:accent2>
    <a:accent3>
      <a:srgbClr val="C39B4D"/>
    </a:accent3>
    <a:accent4>
      <a:srgbClr val="B1583B"/>
    </a:accent4>
    <a:accent5>
      <a:srgbClr val="C34D61"/>
    </a:accent5>
    <a:accent6>
      <a:srgbClr val="B13B81"/>
    </a:accent6>
    <a:hlink>
      <a:srgbClr val="C04344"/>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1184</TotalTime>
  <Words>2737</Words>
  <Application>Microsoft Office PowerPoint</Application>
  <PresentationFormat>Widescreen</PresentationFormat>
  <Paragraphs>235</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AvenirNext LT Pro Medium</vt:lpstr>
      <vt:lpstr>system-ui</vt:lpstr>
      <vt:lpstr>Aptos</vt:lpstr>
      <vt:lpstr>Arial</vt:lpstr>
      <vt:lpstr>Avenir Next LT Pro</vt:lpstr>
      <vt:lpstr>Sabon Next LT</vt:lpstr>
      <vt:lpstr>DappledVTI</vt:lpstr>
      <vt:lpstr>Exploring The Impact of Alcohol Content on Wine Quality</vt:lpstr>
      <vt:lpstr>Hypothesis and Objective</vt:lpstr>
      <vt:lpstr>Dataset</vt:lpstr>
      <vt:lpstr>Variables Selected</vt:lpstr>
      <vt:lpstr>Variable 1: Alcohol</vt:lpstr>
      <vt:lpstr>Variable 1: Alcohol</vt:lpstr>
      <vt:lpstr>Variable 2: Fixed Acidity</vt:lpstr>
      <vt:lpstr>Variable 2: Fixed Acidity</vt:lpstr>
      <vt:lpstr>Variable 3: Residual Sugar</vt:lpstr>
      <vt:lpstr>Variable 3: Residual Sugar</vt:lpstr>
      <vt:lpstr>Variable 4: pH</vt:lpstr>
      <vt:lpstr>Variable 4: pH</vt:lpstr>
      <vt:lpstr>Variable 5: Sulphates</vt:lpstr>
      <vt:lpstr>Variable 5: Sulphates</vt:lpstr>
      <vt:lpstr>Variable 6: Quality</vt:lpstr>
      <vt:lpstr>Variable 6: Quality</vt:lpstr>
      <vt:lpstr>PMF of Alcohol Content (by color)</vt:lpstr>
      <vt:lpstr>PMF of Residual Sugar (by color)</vt:lpstr>
      <vt:lpstr>CDF of alcohol content (by color)</vt:lpstr>
      <vt:lpstr>Empirical CDF vs Normal CDF</vt:lpstr>
      <vt:lpstr>Scatter plots Alcohol content and Residual Sugar vs. Quality</vt:lpstr>
      <vt:lpstr>Testing a Difference in Means</vt:lpstr>
      <vt:lpstr>Single Variable Regression: Quality vs. Alcohol Content</vt:lpstr>
      <vt:lpstr>Multiple-Variable Regression: Quality vs alcohol, residual sugar, pH, fixed acidity, and sulphates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nana Noda-Morgan</dc:creator>
  <cp:lastModifiedBy>nana Noda-Morgan</cp:lastModifiedBy>
  <cp:revision>1</cp:revision>
  <dcterms:created xsi:type="dcterms:W3CDTF">2024-11-12T05:31:02Z</dcterms:created>
  <dcterms:modified xsi:type="dcterms:W3CDTF">2024-11-13T01:15:13Z</dcterms:modified>
</cp:coreProperties>
</file>