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1826" y="322264"/>
            <a:ext cx="1377950" cy="6865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90" y="322264"/>
            <a:ext cx="3983037" cy="6865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6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7" y="1878014"/>
            <a:ext cx="2679700" cy="531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8490" y="1878014"/>
            <a:ext cx="2681286" cy="531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3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0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C962-3A9A-48BB-93CC-E6BB0836DE91}" type="datetimeFigureOut">
              <a:rPr lang="en-GB" smtClean="0"/>
              <a:t>12/07/2014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7F44-A24F-4983-9712-7C1695AD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IT User\Documents\malaria\images\theDu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1" y="590551"/>
            <a:ext cx="2870199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r="28861"/>
          <a:stretch/>
        </p:blipFill>
        <p:spPr>
          <a:xfrm>
            <a:off x="2722417" y="428"/>
            <a:ext cx="3782291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02" y="906619"/>
            <a:ext cx="967998" cy="693581"/>
          </a:xfrm>
          <a:solidFill>
            <a:schemeClr val="bg1">
              <a:alpha val="0"/>
            </a:schemeClr>
          </a:solidFill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03" y="838200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03" y="838200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02" y="18210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02" y="18210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2" y="17448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92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03" y="26592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02" y="26592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260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03" y="37260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02" y="36498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2" y="46404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02" y="55548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02" y="5554819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2" y="5562600"/>
            <a:ext cx="967998" cy="6935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43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2" t="11000" r="32893" b="6210"/>
          <a:stretch/>
        </p:blipFill>
        <p:spPr>
          <a:xfrm>
            <a:off x="3265687" y="754756"/>
            <a:ext cx="2870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 User</dc:creator>
  <cp:lastModifiedBy>EIT User</cp:lastModifiedBy>
  <cp:revision>8</cp:revision>
  <dcterms:created xsi:type="dcterms:W3CDTF">2014-07-12T11:54:37Z</dcterms:created>
  <dcterms:modified xsi:type="dcterms:W3CDTF">2014-07-12T15:44:50Z</dcterms:modified>
</cp:coreProperties>
</file>