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8E358C-205C-420C-8CFA-9D5E90B6ECD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A7E154-0442-4E11-BA7D-81C2280EE2E2}">
      <dgm:prSet custT="1"/>
      <dgm:spPr/>
      <dgm:t>
        <a:bodyPr/>
        <a:lstStyle/>
        <a:p>
          <a:r>
            <a:rPr lang="th-TH" sz="2000" b="0" i="0" dirty="0"/>
            <a:t>กำหนดระยะทางในหนึ่งหน้าจอโดยให้ 1 </a:t>
          </a:r>
          <a:r>
            <a:rPr lang="en-US" sz="2000" b="0" i="0" dirty="0">
              <a:latin typeface="Angsana New" panose="02020603050405020304" pitchFamily="18" charset="-34"/>
              <a:cs typeface="Angsana New" panose="02020603050405020304" pitchFamily="18" charset="-34"/>
            </a:rPr>
            <a:t>pixel</a:t>
          </a:r>
          <a:r>
            <a:rPr lang="en-US" sz="2000" b="0" i="0" dirty="0"/>
            <a:t> </a:t>
          </a:r>
          <a:r>
            <a:rPr lang="th-TH" sz="2000" b="0" i="0" dirty="0"/>
            <a:t>ของหน้าจอมีค่าเท่ากับ 10 กิโลเมตร</a:t>
          </a:r>
          <a:endParaRPr lang="en-US" sz="2000" dirty="0"/>
        </a:p>
      </dgm:t>
    </dgm:pt>
    <dgm:pt modelId="{00E0B288-93B5-4EE9-B8E7-B25716E3FCA3}" type="parTrans" cxnId="{00A9E024-3B42-4FB9-9022-6290A7C871CF}">
      <dgm:prSet/>
      <dgm:spPr/>
      <dgm:t>
        <a:bodyPr/>
        <a:lstStyle/>
        <a:p>
          <a:endParaRPr lang="en-US"/>
        </a:p>
      </dgm:t>
    </dgm:pt>
    <dgm:pt modelId="{DBBC2435-FD87-468F-975B-91F4B49379A5}" type="sibTrans" cxnId="{00A9E024-3B42-4FB9-9022-6290A7C871CF}">
      <dgm:prSet/>
      <dgm:spPr/>
      <dgm:t>
        <a:bodyPr/>
        <a:lstStyle/>
        <a:p>
          <a:endParaRPr lang="en-US"/>
        </a:p>
      </dgm:t>
    </dgm:pt>
    <dgm:pt modelId="{F8F4EA45-52C8-4439-9C04-ADEBDCF34034}">
      <dgm:prSet custT="1"/>
      <dgm:spPr/>
      <dgm:t>
        <a:bodyPr/>
        <a:lstStyle/>
        <a:p>
          <a:r>
            <a:rPr lang="th-TH" sz="2000" b="0" i="0" dirty="0"/>
            <a:t>นำความเร็วของสิ่งนั้นๆมาแปลงค่าจาก ไมล์</a:t>
          </a:r>
          <a:r>
            <a:rPr lang="en-US" sz="2000" b="0" i="0" dirty="0"/>
            <a:t>/</a:t>
          </a:r>
          <a:r>
            <a:rPr lang="th-TH" sz="2000" b="0" i="0" dirty="0"/>
            <a:t>ชั่วโมง เป็นหน่วย กิโลเมตร</a:t>
          </a:r>
          <a:r>
            <a:rPr lang="en-US" sz="2000" b="0" i="0" dirty="0"/>
            <a:t>/</a:t>
          </a:r>
          <a:r>
            <a:rPr lang="th-TH" sz="2000" b="0" i="0" dirty="0"/>
            <a:t>ชั่วโมง</a:t>
          </a:r>
          <a:endParaRPr lang="en-US" sz="2000" dirty="0"/>
        </a:p>
      </dgm:t>
    </dgm:pt>
    <dgm:pt modelId="{940FB46A-125B-44DB-B36B-E10C50816A17}" type="parTrans" cxnId="{8156386E-986F-4D37-9A14-68205BF553C9}">
      <dgm:prSet/>
      <dgm:spPr/>
      <dgm:t>
        <a:bodyPr/>
        <a:lstStyle/>
        <a:p>
          <a:endParaRPr lang="en-US"/>
        </a:p>
      </dgm:t>
    </dgm:pt>
    <dgm:pt modelId="{DC4EE83C-D8DB-4058-B134-1AB70610F13B}" type="sibTrans" cxnId="{8156386E-986F-4D37-9A14-68205BF553C9}">
      <dgm:prSet/>
      <dgm:spPr/>
      <dgm:t>
        <a:bodyPr/>
        <a:lstStyle/>
        <a:p>
          <a:endParaRPr lang="en-US"/>
        </a:p>
      </dgm:t>
    </dgm:pt>
    <dgm:pt modelId="{44F71CC2-74EC-4582-BED4-B97F23C6D4FD}">
      <dgm:prSet custT="1"/>
      <dgm:spPr/>
      <dgm:t>
        <a:bodyPr/>
        <a:lstStyle/>
        <a:p>
          <a:r>
            <a:rPr lang="th-TH" sz="2000" b="0" i="0" dirty="0"/>
            <a:t>แล้วนำระยะทางของ </a:t>
          </a:r>
          <a:r>
            <a:rPr lang="en-US" sz="2000" b="0" i="0" dirty="0">
              <a:latin typeface="Angsana New" panose="02020603050405020304" pitchFamily="18" charset="-34"/>
              <a:cs typeface="Angsana New" panose="02020603050405020304" pitchFamily="18" charset="-34"/>
            </a:rPr>
            <a:t>pixel</a:t>
          </a:r>
          <a:r>
            <a:rPr lang="en-US" sz="2000" b="0" i="0" dirty="0"/>
            <a:t> </a:t>
          </a:r>
          <a:r>
            <a:rPr lang="th-TH" sz="2000" b="0" i="0" dirty="0"/>
            <a:t>ในหนึ่งหน้าจอมาหารด้วยความเร็วที่แปลงค่า จะได้ระยะเวลาในการเดินทางของสิ่งนั้นๆ</a:t>
          </a:r>
          <a:endParaRPr lang="en-US" sz="2000" dirty="0"/>
        </a:p>
      </dgm:t>
    </dgm:pt>
    <dgm:pt modelId="{80ED820E-8FC6-4580-9FCE-91B791744317}" type="parTrans" cxnId="{7A655F26-5240-4926-B528-2A20C1EEAF62}">
      <dgm:prSet/>
      <dgm:spPr/>
      <dgm:t>
        <a:bodyPr/>
        <a:lstStyle/>
        <a:p>
          <a:endParaRPr lang="en-US"/>
        </a:p>
      </dgm:t>
    </dgm:pt>
    <dgm:pt modelId="{FF31BF74-9FA4-4493-B29F-98936AFA7A2F}" type="sibTrans" cxnId="{7A655F26-5240-4926-B528-2A20C1EEAF62}">
      <dgm:prSet/>
      <dgm:spPr/>
      <dgm:t>
        <a:bodyPr/>
        <a:lstStyle/>
        <a:p>
          <a:endParaRPr lang="en-US"/>
        </a:p>
      </dgm:t>
    </dgm:pt>
    <dgm:pt modelId="{1BBE2EB6-A295-4C8A-9536-A77220928539}">
      <dgm:prSet custT="1"/>
      <dgm:spPr/>
      <dgm:t>
        <a:bodyPr/>
        <a:lstStyle/>
        <a:p>
          <a:r>
            <a:rPr lang="th-TH" sz="2000" b="0" i="0" dirty="0"/>
            <a:t>ในตัวเว็บจะแสดงข้อมูลเป็น 1 วินาที </a:t>
          </a:r>
          <a:r>
            <a:rPr lang="en-US" sz="2000" b="0" i="0" dirty="0"/>
            <a:t>= </a:t>
          </a:r>
          <a:r>
            <a:rPr lang="th-TH" sz="2000" b="0" i="0" dirty="0"/>
            <a:t>1ชั่วโมง</a:t>
          </a:r>
          <a:endParaRPr lang="en-US" sz="2000" dirty="0"/>
        </a:p>
      </dgm:t>
    </dgm:pt>
    <dgm:pt modelId="{F0EDA3E1-1858-4601-9934-FE0F917D64BA}" type="parTrans" cxnId="{7A1EF4E3-0A96-433B-BA5B-6F6234F9F5DA}">
      <dgm:prSet/>
      <dgm:spPr/>
      <dgm:t>
        <a:bodyPr/>
        <a:lstStyle/>
        <a:p>
          <a:endParaRPr lang="en-US"/>
        </a:p>
      </dgm:t>
    </dgm:pt>
    <dgm:pt modelId="{E6AA7DAA-6606-44AD-9D5F-5A8F6F748FBF}" type="sibTrans" cxnId="{7A1EF4E3-0A96-433B-BA5B-6F6234F9F5DA}">
      <dgm:prSet/>
      <dgm:spPr/>
      <dgm:t>
        <a:bodyPr/>
        <a:lstStyle/>
        <a:p>
          <a:endParaRPr lang="en-US"/>
        </a:p>
      </dgm:t>
    </dgm:pt>
    <dgm:pt modelId="{D8DA823E-B1B4-4411-81C2-2FC2ADDD76BB}" type="pres">
      <dgm:prSet presAssocID="{4B8E358C-205C-420C-8CFA-9D5E90B6ECD6}" presName="root" presStyleCnt="0">
        <dgm:presLayoutVars>
          <dgm:dir/>
          <dgm:resizeHandles val="exact"/>
        </dgm:presLayoutVars>
      </dgm:prSet>
      <dgm:spPr/>
    </dgm:pt>
    <dgm:pt modelId="{99344784-0BF1-4C14-8AD3-6A8AD87109D9}" type="pres">
      <dgm:prSet presAssocID="{FFA7E154-0442-4E11-BA7D-81C2280EE2E2}" presName="compNode" presStyleCnt="0"/>
      <dgm:spPr/>
    </dgm:pt>
    <dgm:pt modelId="{873DFB6F-874B-4924-842C-860DDE1CBD7C}" type="pres">
      <dgm:prSet presAssocID="{FFA7E154-0442-4E11-BA7D-81C2280EE2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9D18826-FE6D-4B8B-9161-12AAD63B5DFE}" type="pres">
      <dgm:prSet presAssocID="{FFA7E154-0442-4E11-BA7D-81C2280EE2E2}" presName="spaceRect" presStyleCnt="0"/>
      <dgm:spPr/>
    </dgm:pt>
    <dgm:pt modelId="{64E1F624-6892-4460-8F53-EDEEC55FCD2F}" type="pres">
      <dgm:prSet presAssocID="{FFA7E154-0442-4E11-BA7D-81C2280EE2E2}" presName="textRect" presStyleLbl="revTx" presStyleIdx="0" presStyleCnt="4">
        <dgm:presLayoutVars>
          <dgm:chMax val="1"/>
          <dgm:chPref val="1"/>
        </dgm:presLayoutVars>
      </dgm:prSet>
      <dgm:spPr/>
    </dgm:pt>
    <dgm:pt modelId="{3D562EFF-B070-471A-8347-BD24FD040340}" type="pres">
      <dgm:prSet presAssocID="{DBBC2435-FD87-468F-975B-91F4B49379A5}" presName="sibTrans" presStyleCnt="0"/>
      <dgm:spPr/>
    </dgm:pt>
    <dgm:pt modelId="{BF67E13F-B678-41C4-8B1B-C74BF6279301}" type="pres">
      <dgm:prSet presAssocID="{F8F4EA45-52C8-4439-9C04-ADEBDCF34034}" presName="compNode" presStyleCnt="0"/>
      <dgm:spPr/>
    </dgm:pt>
    <dgm:pt modelId="{8ED3274A-4C42-4667-BE72-D875B4463D9B}" type="pres">
      <dgm:prSet presAssocID="{F8F4EA45-52C8-4439-9C04-ADEBDCF340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AF629E09-7EC1-4442-A872-0D453D7FAD97}" type="pres">
      <dgm:prSet presAssocID="{F8F4EA45-52C8-4439-9C04-ADEBDCF34034}" presName="spaceRect" presStyleCnt="0"/>
      <dgm:spPr/>
    </dgm:pt>
    <dgm:pt modelId="{00FCF57E-3151-4D25-9A48-F648BB039D8C}" type="pres">
      <dgm:prSet presAssocID="{F8F4EA45-52C8-4439-9C04-ADEBDCF34034}" presName="textRect" presStyleLbl="revTx" presStyleIdx="1" presStyleCnt="4">
        <dgm:presLayoutVars>
          <dgm:chMax val="1"/>
          <dgm:chPref val="1"/>
        </dgm:presLayoutVars>
      </dgm:prSet>
      <dgm:spPr/>
    </dgm:pt>
    <dgm:pt modelId="{CF734ABB-9EED-4162-B55D-EC269337C0EB}" type="pres">
      <dgm:prSet presAssocID="{DC4EE83C-D8DB-4058-B134-1AB70610F13B}" presName="sibTrans" presStyleCnt="0"/>
      <dgm:spPr/>
    </dgm:pt>
    <dgm:pt modelId="{578148BE-DB1B-4160-B363-56B85AFD5222}" type="pres">
      <dgm:prSet presAssocID="{44F71CC2-74EC-4582-BED4-B97F23C6D4FD}" presName="compNode" presStyleCnt="0"/>
      <dgm:spPr/>
    </dgm:pt>
    <dgm:pt modelId="{3741CEDC-2B71-4D03-9C83-CD0E3297270F}" type="pres">
      <dgm:prSet presAssocID="{44F71CC2-74EC-4582-BED4-B97F23C6D4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85A4640-0C51-4655-8ED8-B91D26CE8664}" type="pres">
      <dgm:prSet presAssocID="{44F71CC2-74EC-4582-BED4-B97F23C6D4FD}" presName="spaceRect" presStyleCnt="0"/>
      <dgm:spPr/>
    </dgm:pt>
    <dgm:pt modelId="{BAB59F6B-530C-454F-8F1F-FBE3968B98A1}" type="pres">
      <dgm:prSet presAssocID="{44F71CC2-74EC-4582-BED4-B97F23C6D4FD}" presName="textRect" presStyleLbl="revTx" presStyleIdx="2" presStyleCnt="4">
        <dgm:presLayoutVars>
          <dgm:chMax val="1"/>
          <dgm:chPref val="1"/>
        </dgm:presLayoutVars>
      </dgm:prSet>
      <dgm:spPr/>
    </dgm:pt>
    <dgm:pt modelId="{08969D7D-16FC-4083-822C-DE8053D31798}" type="pres">
      <dgm:prSet presAssocID="{FF31BF74-9FA4-4493-B29F-98936AFA7A2F}" presName="sibTrans" presStyleCnt="0"/>
      <dgm:spPr/>
    </dgm:pt>
    <dgm:pt modelId="{39D1D721-9466-47DB-A835-29C7910FD720}" type="pres">
      <dgm:prSet presAssocID="{1BBE2EB6-A295-4C8A-9536-A77220928539}" presName="compNode" presStyleCnt="0"/>
      <dgm:spPr/>
    </dgm:pt>
    <dgm:pt modelId="{A7A01050-D6E0-413E-B48B-ACA208A223C2}" type="pres">
      <dgm:prSet presAssocID="{1BBE2EB6-A295-4C8A-9536-A7722092853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F408F61E-8B97-4A47-89A0-F8E6AB6154E7}" type="pres">
      <dgm:prSet presAssocID="{1BBE2EB6-A295-4C8A-9536-A77220928539}" presName="spaceRect" presStyleCnt="0"/>
      <dgm:spPr/>
    </dgm:pt>
    <dgm:pt modelId="{E77920C2-06F7-4F46-8F74-7B01879D45F3}" type="pres">
      <dgm:prSet presAssocID="{1BBE2EB6-A295-4C8A-9536-A7722092853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1A85C16-7ABF-4EF2-8127-445A7736BFD5}" type="presOf" srcId="{1BBE2EB6-A295-4C8A-9536-A77220928539}" destId="{E77920C2-06F7-4F46-8F74-7B01879D45F3}" srcOrd="0" destOrd="0" presId="urn:microsoft.com/office/officeart/2018/2/layout/IconLabelList"/>
    <dgm:cxn modelId="{00A9E024-3B42-4FB9-9022-6290A7C871CF}" srcId="{4B8E358C-205C-420C-8CFA-9D5E90B6ECD6}" destId="{FFA7E154-0442-4E11-BA7D-81C2280EE2E2}" srcOrd="0" destOrd="0" parTransId="{00E0B288-93B5-4EE9-B8E7-B25716E3FCA3}" sibTransId="{DBBC2435-FD87-468F-975B-91F4B49379A5}"/>
    <dgm:cxn modelId="{7A655F26-5240-4926-B528-2A20C1EEAF62}" srcId="{4B8E358C-205C-420C-8CFA-9D5E90B6ECD6}" destId="{44F71CC2-74EC-4582-BED4-B97F23C6D4FD}" srcOrd="2" destOrd="0" parTransId="{80ED820E-8FC6-4580-9FCE-91B791744317}" sibTransId="{FF31BF74-9FA4-4493-B29F-98936AFA7A2F}"/>
    <dgm:cxn modelId="{52EF2D2B-86A5-4C33-BC3F-BCD9687BFBC8}" type="presOf" srcId="{FFA7E154-0442-4E11-BA7D-81C2280EE2E2}" destId="{64E1F624-6892-4460-8F53-EDEEC55FCD2F}" srcOrd="0" destOrd="0" presId="urn:microsoft.com/office/officeart/2018/2/layout/IconLabelList"/>
    <dgm:cxn modelId="{8156386E-986F-4D37-9A14-68205BF553C9}" srcId="{4B8E358C-205C-420C-8CFA-9D5E90B6ECD6}" destId="{F8F4EA45-52C8-4439-9C04-ADEBDCF34034}" srcOrd="1" destOrd="0" parTransId="{940FB46A-125B-44DB-B36B-E10C50816A17}" sibTransId="{DC4EE83C-D8DB-4058-B134-1AB70610F13B}"/>
    <dgm:cxn modelId="{71A3C97B-7C4A-4614-A95D-DFD65036A72F}" type="presOf" srcId="{F8F4EA45-52C8-4439-9C04-ADEBDCF34034}" destId="{00FCF57E-3151-4D25-9A48-F648BB039D8C}" srcOrd="0" destOrd="0" presId="urn:microsoft.com/office/officeart/2018/2/layout/IconLabelList"/>
    <dgm:cxn modelId="{D63C3EB2-90FE-41F4-BB6B-BD0AA2A9264E}" type="presOf" srcId="{44F71CC2-74EC-4582-BED4-B97F23C6D4FD}" destId="{BAB59F6B-530C-454F-8F1F-FBE3968B98A1}" srcOrd="0" destOrd="0" presId="urn:microsoft.com/office/officeart/2018/2/layout/IconLabelList"/>
    <dgm:cxn modelId="{7A1EF4E3-0A96-433B-BA5B-6F6234F9F5DA}" srcId="{4B8E358C-205C-420C-8CFA-9D5E90B6ECD6}" destId="{1BBE2EB6-A295-4C8A-9536-A77220928539}" srcOrd="3" destOrd="0" parTransId="{F0EDA3E1-1858-4601-9934-FE0F917D64BA}" sibTransId="{E6AA7DAA-6606-44AD-9D5F-5A8F6F748FBF}"/>
    <dgm:cxn modelId="{F5CBD4EF-5433-4A11-8E52-993328FD0CC6}" type="presOf" srcId="{4B8E358C-205C-420C-8CFA-9D5E90B6ECD6}" destId="{D8DA823E-B1B4-4411-81C2-2FC2ADDD76BB}" srcOrd="0" destOrd="0" presId="urn:microsoft.com/office/officeart/2018/2/layout/IconLabelList"/>
    <dgm:cxn modelId="{BC64ECF8-76AF-4CED-8DD2-BA135B268BBD}" type="presParOf" srcId="{D8DA823E-B1B4-4411-81C2-2FC2ADDD76BB}" destId="{99344784-0BF1-4C14-8AD3-6A8AD87109D9}" srcOrd="0" destOrd="0" presId="urn:microsoft.com/office/officeart/2018/2/layout/IconLabelList"/>
    <dgm:cxn modelId="{A0B31CA5-D411-4568-8605-E2403EACE50C}" type="presParOf" srcId="{99344784-0BF1-4C14-8AD3-6A8AD87109D9}" destId="{873DFB6F-874B-4924-842C-860DDE1CBD7C}" srcOrd="0" destOrd="0" presId="urn:microsoft.com/office/officeart/2018/2/layout/IconLabelList"/>
    <dgm:cxn modelId="{A29461AE-8B64-4760-9749-6680E8303FC9}" type="presParOf" srcId="{99344784-0BF1-4C14-8AD3-6A8AD87109D9}" destId="{F9D18826-FE6D-4B8B-9161-12AAD63B5DFE}" srcOrd="1" destOrd="0" presId="urn:microsoft.com/office/officeart/2018/2/layout/IconLabelList"/>
    <dgm:cxn modelId="{C871BB75-2949-4158-9C8D-8F18522196E0}" type="presParOf" srcId="{99344784-0BF1-4C14-8AD3-6A8AD87109D9}" destId="{64E1F624-6892-4460-8F53-EDEEC55FCD2F}" srcOrd="2" destOrd="0" presId="urn:microsoft.com/office/officeart/2018/2/layout/IconLabelList"/>
    <dgm:cxn modelId="{803F9690-0218-416B-8E3B-7C65E1C7291B}" type="presParOf" srcId="{D8DA823E-B1B4-4411-81C2-2FC2ADDD76BB}" destId="{3D562EFF-B070-471A-8347-BD24FD040340}" srcOrd="1" destOrd="0" presId="urn:microsoft.com/office/officeart/2018/2/layout/IconLabelList"/>
    <dgm:cxn modelId="{360030AE-32F0-446F-B7E6-547E98E4656E}" type="presParOf" srcId="{D8DA823E-B1B4-4411-81C2-2FC2ADDD76BB}" destId="{BF67E13F-B678-41C4-8B1B-C74BF6279301}" srcOrd="2" destOrd="0" presId="urn:microsoft.com/office/officeart/2018/2/layout/IconLabelList"/>
    <dgm:cxn modelId="{314F45EF-0B5F-4038-A07A-CEDD165CA7F9}" type="presParOf" srcId="{BF67E13F-B678-41C4-8B1B-C74BF6279301}" destId="{8ED3274A-4C42-4667-BE72-D875B4463D9B}" srcOrd="0" destOrd="0" presId="urn:microsoft.com/office/officeart/2018/2/layout/IconLabelList"/>
    <dgm:cxn modelId="{5A76754E-38D1-4D49-B7E6-5AEDDDAA18AF}" type="presParOf" srcId="{BF67E13F-B678-41C4-8B1B-C74BF6279301}" destId="{AF629E09-7EC1-4442-A872-0D453D7FAD97}" srcOrd="1" destOrd="0" presId="urn:microsoft.com/office/officeart/2018/2/layout/IconLabelList"/>
    <dgm:cxn modelId="{F0ECB728-4FEA-4F92-BCD1-F4C06D054C38}" type="presParOf" srcId="{BF67E13F-B678-41C4-8B1B-C74BF6279301}" destId="{00FCF57E-3151-4D25-9A48-F648BB039D8C}" srcOrd="2" destOrd="0" presId="urn:microsoft.com/office/officeart/2018/2/layout/IconLabelList"/>
    <dgm:cxn modelId="{65270426-D534-45E5-BDF1-80E57B752E41}" type="presParOf" srcId="{D8DA823E-B1B4-4411-81C2-2FC2ADDD76BB}" destId="{CF734ABB-9EED-4162-B55D-EC269337C0EB}" srcOrd="3" destOrd="0" presId="urn:microsoft.com/office/officeart/2018/2/layout/IconLabelList"/>
    <dgm:cxn modelId="{C504A375-66E9-4EC1-9393-6C9D14627524}" type="presParOf" srcId="{D8DA823E-B1B4-4411-81C2-2FC2ADDD76BB}" destId="{578148BE-DB1B-4160-B363-56B85AFD5222}" srcOrd="4" destOrd="0" presId="urn:microsoft.com/office/officeart/2018/2/layout/IconLabelList"/>
    <dgm:cxn modelId="{84E904A3-E708-439A-9488-B9AE72FF7EDE}" type="presParOf" srcId="{578148BE-DB1B-4160-B363-56B85AFD5222}" destId="{3741CEDC-2B71-4D03-9C83-CD0E3297270F}" srcOrd="0" destOrd="0" presId="urn:microsoft.com/office/officeart/2018/2/layout/IconLabelList"/>
    <dgm:cxn modelId="{3DCBC668-8DB7-4F27-AD10-64A5274B9B76}" type="presParOf" srcId="{578148BE-DB1B-4160-B363-56B85AFD5222}" destId="{585A4640-0C51-4655-8ED8-B91D26CE8664}" srcOrd="1" destOrd="0" presId="urn:microsoft.com/office/officeart/2018/2/layout/IconLabelList"/>
    <dgm:cxn modelId="{7F227933-D1F5-43A0-BA2D-D1EE59427391}" type="presParOf" srcId="{578148BE-DB1B-4160-B363-56B85AFD5222}" destId="{BAB59F6B-530C-454F-8F1F-FBE3968B98A1}" srcOrd="2" destOrd="0" presId="urn:microsoft.com/office/officeart/2018/2/layout/IconLabelList"/>
    <dgm:cxn modelId="{7EE6077A-2A96-4EF4-9229-1A51990F0179}" type="presParOf" srcId="{D8DA823E-B1B4-4411-81C2-2FC2ADDD76BB}" destId="{08969D7D-16FC-4083-822C-DE8053D31798}" srcOrd="5" destOrd="0" presId="urn:microsoft.com/office/officeart/2018/2/layout/IconLabelList"/>
    <dgm:cxn modelId="{5DF2B2AD-98E2-4F10-A5C2-5B4799C59EB7}" type="presParOf" srcId="{D8DA823E-B1B4-4411-81C2-2FC2ADDD76BB}" destId="{39D1D721-9466-47DB-A835-29C7910FD720}" srcOrd="6" destOrd="0" presId="urn:microsoft.com/office/officeart/2018/2/layout/IconLabelList"/>
    <dgm:cxn modelId="{35023877-6E63-4E38-A72F-8EA19A61F0D8}" type="presParOf" srcId="{39D1D721-9466-47DB-A835-29C7910FD720}" destId="{A7A01050-D6E0-413E-B48B-ACA208A223C2}" srcOrd="0" destOrd="0" presId="urn:microsoft.com/office/officeart/2018/2/layout/IconLabelList"/>
    <dgm:cxn modelId="{23103149-D890-4DAB-9E29-B5A50F87F0A8}" type="presParOf" srcId="{39D1D721-9466-47DB-A835-29C7910FD720}" destId="{F408F61E-8B97-4A47-89A0-F8E6AB6154E7}" srcOrd="1" destOrd="0" presId="urn:microsoft.com/office/officeart/2018/2/layout/IconLabelList"/>
    <dgm:cxn modelId="{078FCA4B-A748-4124-8403-9EC34313D41D}" type="presParOf" srcId="{39D1D721-9466-47DB-A835-29C7910FD720}" destId="{E77920C2-06F7-4F46-8F74-7B01879D45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57EF12-DA3F-4B82-9982-989375B3F19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8CB48F-BCDB-4596-8C22-977434EF41C9}">
      <dgm:prSet custT="1"/>
      <dgm:spPr/>
      <dgm:t>
        <a:bodyPr/>
        <a:lstStyle/>
        <a:p>
          <a:r>
            <a:rPr lang="th-TH" sz="4000" b="0" i="0" dirty="0"/>
            <a:t>เลื่อน </a:t>
          </a:r>
          <a:r>
            <a:rPr lang="en-US" sz="4000" b="0" i="0" dirty="0">
              <a:latin typeface="Angsana New" panose="02020603050405020304" pitchFamily="18" charset="-34"/>
              <a:cs typeface="Angsana New" panose="02020603050405020304" pitchFamily="18" charset="-34"/>
            </a:rPr>
            <a:t>page</a:t>
          </a:r>
          <a:r>
            <a:rPr lang="en-US" sz="4000" b="0" i="0" dirty="0"/>
            <a:t> </a:t>
          </a:r>
          <a:endParaRPr lang="en-US" sz="4000" dirty="0"/>
        </a:p>
      </dgm:t>
    </dgm:pt>
    <dgm:pt modelId="{7B967776-35FA-47FB-95C3-3419F1F022DF}" type="parTrans" cxnId="{7B10BCF5-43D8-4ED6-AF7E-22BCF813E8D6}">
      <dgm:prSet/>
      <dgm:spPr/>
      <dgm:t>
        <a:bodyPr/>
        <a:lstStyle/>
        <a:p>
          <a:endParaRPr lang="en-US"/>
        </a:p>
      </dgm:t>
    </dgm:pt>
    <dgm:pt modelId="{B2FC6047-9B5E-4C2D-A88E-0C6B8CA6BD50}" type="sibTrans" cxnId="{7B10BCF5-43D8-4ED6-AF7E-22BCF813E8D6}">
      <dgm:prSet/>
      <dgm:spPr/>
      <dgm:t>
        <a:bodyPr/>
        <a:lstStyle/>
        <a:p>
          <a:endParaRPr lang="en-US"/>
        </a:p>
      </dgm:t>
    </dgm:pt>
    <dgm:pt modelId="{E4530121-4675-43F4-83A0-8973423715D9}">
      <dgm:prSet custT="1"/>
      <dgm:spPr/>
      <dgm:t>
        <a:bodyPr/>
        <a:lstStyle/>
        <a:p>
          <a:r>
            <a:rPr lang="en-US" sz="3200" b="0" i="0" dirty="0">
              <a:latin typeface="Angsana New" panose="02020603050405020304" pitchFamily="18" charset="-34"/>
              <a:cs typeface="Angsana New" panose="02020603050405020304" pitchFamily="18" charset="-34"/>
            </a:rPr>
            <a:t>Function</a:t>
          </a:r>
          <a:r>
            <a:rPr lang="en-US" sz="3200" b="0" i="0" dirty="0"/>
            <a:t> </a:t>
          </a:r>
          <a:r>
            <a:rPr lang="th-TH" sz="3200" b="0" i="0" dirty="0"/>
            <a:t>การเร่งเวลาและรีเซ็ตเวลา</a:t>
          </a:r>
          <a:endParaRPr lang="en-US" sz="3200" dirty="0"/>
        </a:p>
      </dgm:t>
    </dgm:pt>
    <dgm:pt modelId="{69A2350B-36F5-4F14-8C03-0602CC1AFBE7}" type="parTrans" cxnId="{51DC9D97-0A85-4CC1-B93A-9F85829E95C7}">
      <dgm:prSet/>
      <dgm:spPr/>
      <dgm:t>
        <a:bodyPr/>
        <a:lstStyle/>
        <a:p>
          <a:endParaRPr lang="en-US"/>
        </a:p>
      </dgm:t>
    </dgm:pt>
    <dgm:pt modelId="{F71934B6-0A15-4BD2-97D3-52A2F7D141B8}" type="sibTrans" cxnId="{51DC9D97-0A85-4CC1-B93A-9F85829E95C7}">
      <dgm:prSet/>
      <dgm:spPr/>
      <dgm:t>
        <a:bodyPr/>
        <a:lstStyle/>
        <a:p>
          <a:endParaRPr lang="en-US"/>
        </a:p>
      </dgm:t>
    </dgm:pt>
    <dgm:pt modelId="{67E78765-19CE-4ACD-9CDB-E3999CF0E72F}">
      <dgm:prSet custT="1"/>
      <dgm:spPr/>
      <dgm:t>
        <a:bodyPr/>
        <a:lstStyle/>
        <a:p>
          <a:r>
            <a:rPr lang="en-US" sz="3200" b="0" i="0" dirty="0">
              <a:latin typeface="Angsana New" panose="02020603050405020304" pitchFamily="18" charset="-34"/>
              <a:cs typeface="Angsana New" panose="02020603050405020304" pitchFamily="18" charset="-34"/>
            </a:rPr>
            <a:t>Transition</a:t>
          </a:r>
          <a:r>
            <a:rPr lang="en-US" sz="3200" b="0" i="0" dirty="0"/>
            <a:t> </a:t>
          </a:r>
          <a:r>
            <a:rPr lang="th-TH" sz="3200" b="0" i="0" dirty="0"/>
            <a:t>ในการเปลี่ยน </a:t>
          </a:r>
          <a:r>
            <a:rPr lang="en-US" sz="3200" b="0" i="0" dirty="0">
              <a:latin typeface="Angsana New" panose="02020603050405020304" pitchFamily="18" charset="-34"/>
              <a:cs typeface="Angsana New" panose="02020603050405020304" pitchFamily="18" charset="-34"/>
            </a:rPr>
            <a:t>page</a:t>
          </a:r>
          <a:endParaRPr lang="en-US" sz="3200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FF08D7F1-1970-4A81-B351-889E52AF2C08}" type="parTrans" cxnId="{A5E52943-A273-45C2-9730-8FFB67C648D8}">
      <dgm:prSet/>
      <dgm:spPr/>
      <dgm:t>
        <a:bodyPr/>
        <a:lstStyle/>
        <a:p>
          <a:endParaRPr lang="en-US"/>
        </a:p>
      </dgm:t>
    </dgm:pt>
    <dgm:pt modelId="{7D50037F-3165-4508-8ED2-A84CB26A2752}" type="sibTrans" cxnId="{A5E52943-A273-45C2-9730-8FFB67C648D8}">
      <dgm:prSet/>
      <dgm:spPr/>
      <dgm:t>
        <a:bodyPr/>
        <a:lstStyle/>
        <a:p>
          <a:endParaRPr lang="en-US"/>
        </a:p>
      </dgm:t>
    </dgm:pt>
    <dgm:pt modelId="{D7F8F5FB-7BFC-4196-A42F-31BF7543F725}" type="pres">
      <dgm:prSet presAssocID="{7A57EF12-DA3F-4B82-9982-989375B3F1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090093-13AC-4970-8452-202D42497597}" type="pres">
      <dgm:prSet presAssocID="{038CB48F-BCDB-4596-8C22-977434EF41C9}" presName="hierRoot1" presStyleCnt="0"/>
      <dgm:spPr/>
    </dgm:pt>
    <dgm:pt modelId="{9722F2C9-6331-42B4-806B-3F28A36BF35C}" type="pres">
      <dgm:prSet presAssocID="{038CB48F-BCDB-4596-8C22-977434EF41C9}" presName="composite" presStyleCnt="0"/>
      <dgm:spPr/>
    </dgm:pt>
    <dgm:pt modelId="{AA3B5236-D571-4DA1-8775-02BA722D6352}" type="pres">
      <dgm:prSet presAssocID="{038CB48F-BCDB-4596-8C22-977434EF41C9}" presName="background" presStyleLbl="node0" presStyleIdx="0" presStyleCnt="3"/>
      <dgm:spPr/>
    </dgm:pt>
    <dgm:pt modelId="{FDD17C2F-9816-414D-A797-FE0E2B652A04}" type="pres">
      <dgm:prSet presAssocID="{038CB48F-BCDB-4596-8C22-977434EF41C9}" presName="text" presStyleLbl="fgAcc0" presStyleIdx="0" presStyleCnt="3">
        <dgm:presLayoutVars>
          <dgm:chPref val="3"/>
        </dgm:presLayoutVars>
      </dgm:prSet>
      <dgm:spPr/>
    </dgm:pt>
    <dgm:pt modelId="{2E8D8CDF-D3E4-49C7-8BDF-848E65B20C0E}" type="pres">
      <dgm:prSet presAssocID="{038CB48F-BCDB-4596-8C22-977434EF41C9}" presName="hierChild2" presStyleCnt="0"/>
      <dgm:spPr/>
    </dgm:pt>
    <dgm:pt modelId="{8B6E26D2-D24B-4F6C-AA35-3CDD67BC336B}" type="pres">
      <dgm:prSet presAssocID="{E4530121-4675-43F4-83A0-8973423715D9}" presName="hierRoot1" presStyleCnt="0"/>
      <dgm:spPr/>
    </dgm:pt>
    <dgm:pt modelId="{42EB4305-5A12-43C8-B6AD-7A8BEDC406B7}" type="pres">
      <dgm:prSet presAssocID="{E4530121-4675-43F4-83A0-8973423715D9}" presName="composite" presStyleCnt="0"/>
      <dgm:spPr/>
    </dgm:pt>
    <dgm:pt modelId="{B64545CC-D9F6-4B6D-AEAA-446C0752D2DE}" type="pres">
      <dgm:prSet presAssocID="{E4530121-4675-43F4-83A0-8973423715D9}" presName="background" presStyleLbl="node0" presStyleIdx="1" presStyleCnt="3"/>
      <dgm:spPr/>
    </dgm:pt>
    <dgm:pt modelId="{CC6ED50E-23C0-491B-AB63-A3A815776BA7}" type="pres">
      <dgm:prSet presAssocID="{E4530121-4675-43F4-83A0-8973423715D9}" presName="text" presStyleLbl="fgAcc0" presStyleIdx="1" presStyleCnt="3">
        <dgm:presLayoutVars>
          <dgm:chPref val="3"/>
        </dgm:presLayoutVars>
      </dgm:prSet>
      <dgm:spPr/>
    </dgm:pt>
    <dgm:pt modelId="{073B526F-44EA-478A-BA61-15FAD62B8FAF}" type="pres">
      <dgm:prSet presAssocID="{E4530121-4675-43F4-83A0-8973423715D9}" presName="hierChild2" presStyleCnt="0"/>
      <dgm:spPr/>
    </dgm:pt>
    <dgm:pt modelId="{32C87CE5-18C0-413A-AE68-D9537E4F09DA}" type="pres">
      <dgm:prSet presAssocID="{67E78765-19CE-4ACD-9CDB-E3999CF0E72F}" presName="hierRoot1" presStyleCnt="0"/>
      <dgm:spPr/>
    </dgm:pt>
    <dgm:pt modelId="{73DFFD8A-4AFF-4E45-A7E4-54E61D5FDEE5}" type="pres">
      <dgm:prSet presAssocID="{67E78765-19CE-4ACD-9CDB-E3999CF0E72F}" presName="composite" presStyleCnt="0"/>
      <dgm:spPr/>
    </dgm:pt>
    <dgm:pt modelId="{94817C6B-9A55-4DF3-9A47-044BC393C5AE}" type="pres">
      <dgm:prSet presAssocID="{67E78765-19CE-4ACD-9CDB-E3999CF0E72F}" presName="background" presStyleLbl="node0" presStyleIdx="2" presStyleCnt="3"/>
      <dgm:spPr/>
    </dgm:pt>
    <dgm:pt modelId="{505B9278-0CE6-4F74-826B-9C2055354197}" type="pres">
      <dgm:prSet presAssocID="{67E78765-19CE-4ACD-9CDB-E3999CF0E72F}" presName="text" presStyleLbl="fgAcc0" presStyleIdx="2" presStyleCnt="3">
        <dgm:presLayoutVars>
          <dgm:chPref val="3"/>
        </dgm:presLayoutVars>
      </dgm:prSet>
      <dgm:spPr/>
    </dgm:pt>
    <dgm:pt modelId="{D550B7E0-E50F-43AE-82AF-10A35C3414C5}" type="pres">
      <dgm:prSet presAssocID="{67E78765-19CE-4ACD-9CDB-E3999CF0E72F}" presName="hierChild2" presStyleCnt="0"/>
      <dgm:spPr/>
    </dgm:pt>
  </dgm:ptLst>
  <dgm:cxnLst>
    <dgm:cxn modelId="{A5E52943-A273-45C2-9730-8FFB67C648D8}" srcId="{7A57EF12-DA3F-4B82-9982-989375B3F19A}" destId="{67E78765-19CE-4ACD-9CDB-E3999CF0E72F}" srcOrd="2" destOrd="0" parTransId="{FF08D7F1-1970-4A81-B351-889E52AF2C08}" sibTransId="{7D50037F-3165-4508-8ED2-A84CB26A2752}"/>
    <dgm:cxn modelId="{6D283E78-3233-4FE9-A2EF-10219649232A}" type="presOf" srcId="{67E78765-19CE-4ACD-9CDB-E3999CF0E72F}" destId="{505B9278-0CE6-4F74-826B-9C2055354197}" srcOrd="0" destOrd="0" presId="urn:microsoft.com/office/officeart/2005/8/layout/hierarchy1"/>
    <dgm:cxn modelId="{51DC9D97-0A85-4CC1-B93A-9F85829E95C7}" srcId="{7A57EF12-DA3F-4B82-9982-989375B3F19A}" destId="{E4530121-4675-43F4-83A0-8973423715D9}" srcOrd="1" destOrd="0" parTransId="{69A2350B-36F5-4F14-8C03-0602CC1AFBE7}" sibTransId="{F71934B6-0A15-4BD2-97D3-52A2F7D141B8}"/>
    <dgm:cxn modelId="{0BAC8DB3-6289-49CA-AE92-BF87ECE90709}" type="presOf" srcId="{038CB48F-BCDB-4596-8C22-977434EF41C9}" destId="{FDD17C2F-9816-414D-A797-FE0E2B652A04}" srcOrd="0" destOrd="0" presId="urn:microsoft.com/office/officeart/2005/8/layout/hierarchy1"/>
    <dgm:cxn modelId="{E1A63BC8-18FD-4C3E-B72B-FD3BACF1E730}" type="presOf" srcId="{7A57EF12-DA3F-4B82-9982-989375B3F19A}" destId="{D7F8F5FB-7BFC-4196-A42F-31BF7543F725}" srcOrd="0" destOrd="0" presId="urn:microsoft.com/office/officeart/2005/8/layout/hierarchy1"/>
    <dgm:cxn modelId="{A81B8ECA-47B0-4CE4-8C64-261521630397}" type="presOf" srcId="{E4530121-4675-43F4-83A0-8973423715D9}" destId="{CC6ED50E-23C0-491B-AB63-A3A815776BA7}" srcOrd="0" destOrd="0" presId="urn:microsoft.com/office/officeart/2005/8/layout/hierarchy1"/>
    <dgm:cxn modelId="{7B10BCF5-43D8-4ED6-AF7E-22BCF813E8D6}" srcId="{7A57EF12-DA3F-4B82-9982-989375B3F19A}" destId="{038CB48F-BCDB-4596-8C22-977434EF41C9}" srcOrd="0" destOrd="0" parTransId="{7B967776-35FA-47FB-95C3-3419F1F022DF}" sibTransId="{B2FC6047-9B5E-4C2D-A88E-0C6B8CA6BD50}"/>
    <dgm:cxn modelId="{B877C785-80CE-4244-9C1B-CCF7B4B90720}" type="presParOf" srcId="{D7F8F5FB-7BFC-4196-A42F-31BF7543F725}" destId="{A1090093-13AC-4970-8452-202D42497597}" srcOrd="0" destOrd="0" presId="urn:microsoft.com/office/officeart/2005/8/layout/hierarchy1"/>
    <dgm:cxn modelId="{568D977C-AD51-4A87-8F89-4A52087BD41A}" type="presParOf" srcId="{A1090093-13AC-4970-8452-202D42497597}" destId="{9722F2C9-6331-42B4-806B-3F28A36BF35C}" srcOrd="0" destOrd="0" presId="urn:microsoft.com/office/officeart/2005/8/layout/hierarchy1"/>
    <dgm:cxn modelId="{1C4EB96C-EB9F-4076-97C2-A713C4811A35}" type="presParOf" srcId="{9722F2C9-6331-42B4-806B-3F28A36BF35C}" destId="{AA3B5236-D571-4DA1-8775-02BA722D6352}" srcOrd="0" destOrd="0" presId="urn:microsoft.com/office/officeart/2005/8/layout/hierarchy1"/>
    <dgm:cxn modelId="{C83A65FC-9DAF-4415-A332-7DEB263838EA}" type="presParOf" srcId="{9722F2C9-6331-42B4-806B-3F28A36BF35C}" destId="{FDD17C2F-9816-414D-A797-FE0E2B652A04}" srcOrd="1" destOrd="0" presId="urn:microsoft.com/office/officeart/2005/8/layout/hierarchy1"/>
    <dgm:cxn modelId="{0DBD39C5-131F-474D-BA8C-89501A214666}" type="presParOf" srcId="{A1090093-13AC-4970-8452-202D42497597}" destId="{2E8D8CDF-D3E4-49C7-8BDF-848E65B20C0E}" srcOrd="1" destOrd="0" presId="urn:microsoft.com/office/officeart/2005/8/layout/hierarchy1"/>
    <dgm:cxn modelId="{BD755811-9EF0-401D-A934-F861E610FF51}" type="presParOf" srcId="{D7F8F5FB-7BFC-4196-A42F-31BF7543F725}" destId="{8B6E26D2-D24B-4F6C-AA35-3CDD67BC336B}" srcOrd="1" destOrd="0" presId="urn:microsoft.com/office/officeart/2005/8/layout/hierarchy1"/>
    <dgm:cxn modelId="{0E5B8D14-CE30-42DE-BF69-EB397153E127}" type="presParOf" srcId="{8B6E26D2-D24B-4F6C-AA35-3CDD67BC336B}" destId="{42EB4305-5A12-43C8-B6AD-7A8BEDC406B7}" srcOrd="0" destOrd="0" presId="urn:microsoft.com/office/officeart/2005/8/layout/hierarchy1"/>
    <dgm:cxn modelId="{533FC8B8-6B1C-4D4C-A717-C477C20B28D1}" type="presParOf" srcId="{42EB4305-5A12-43C8-B6AD-7A8BEDC406B7}" destId="{B64545CC-D9F6-4B6D-AEAA-446C0752D2DE}" srcOrd="0" destOrd="0" presId="urn:microsoft.com/office/officeart/2005/8/layout/hierarchy1"/>
    <dgm:cxn modelId="{DEFA9A81-A562-49F1-BC3D-1E2486688DF1}" type="presParOf" srcId="{42EB4305-5A12-43C8-B6AD-7A8BEDC406B7}" destId="{CC6ED50E-23C0-491B-AB63-A3A815776BA7}" srcOrd="1" destOrd="0" presId="urn:microsoft.com/office/officeart/2005/8/layout/hierarchy1"/>
    <dgm:cxn modelId="{5AC867A6-CBB7-4585-B1AD-0FBDBD757030}" type="presParOf" srcId="{8B6E26D2-D24B-4F6C-AA35-3CDD67BC336B}" destId="{073B526F-44EA-478A-BA61-15FAD62B8FAF}" srcOrd="1" destOrd="0" presId="urn:microsoft.com/office/officeart/2005/8/layout/hierarchy1"/>
    <dgm:cxn modelId="{92D779C1-5B66-49BB-8E50-E8CB76F0C45C}" type="presParOf" srcId="{D7F8F5FB-7BFC-4196-A42F-31BF7543F725}" destId="{32C87CE5-18C0-413A-AE68-D9537E4F09DA}" srcOrd="2" destOrd="0" presId="urn:microsoft.com/office/officeart/2005/8/layout/hierarchy1"/>
    <dgm:cxn modelId="{71238B88-38C0-4B71-9314-1920CC0A2735}" type="presParOf" srcId="{32C87CE5-18C0-413A-AE68-D9537E4F09DA}" destId="{73DFFD8A-4AFF-4E45-A7E4-54E61D5FDEE5}" srcOrd="0" destOrd="0" presId="urn:microsoft.com/office/officeart/2005/8/layout/hierarchy1"/>
    <dgm:cxn modelId="{ADEC7413-EF25-411B-9063-4A13491F4910}" type="presParOf" srcId="{73DFFD8A-4AFF-4E45-A7E4-54E61D5FDEE5}" destId="{94817C6B-9A55-4DF3-9A47-044BC393C5AE}" srcOrd="0" destOrd="0" presId="urn:microsoft.com/office/officeart/2005/8/layout/hierarchy1"/>
    <dgm:cxn modelId="{88BF02B9-95C8-4936-921A-336B80152DDA}" type="presParOf" srcId="{73DFFD8A-4AFF-4E45-A7E4-54E61D5FDEE5}" destId="{505B9278-0CE6-4F74-826B-9C2055354197}" srcOrd="1" destOrd="0" presId="urn:microsoft.com/office/officeart/2005/8/layout/hierarchy1"/>
    <dgm:cxn modelId="{E6F3DAA7-8EF9-480A-97DA-9EE3F0AC9CB9}" type="presParOf" srcId="{32C87CE5-18C0-413A-AE68-D9537E4F09DA}" destId="{D550B7E0-E50F-43AE-82AF-10A35C3414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68DE37-265E-43CD-AF4E-A3BBCDA1FD5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668E15C-B054-48DE-BCE5-F7D4707672B9}">
      <dgm:prSet/>
      <dgm:spPr/>
      <dgm:t>
        <a:bodyPr/>
        <a:lstStyle/>
        <a:p>
          <a:pPr>
            <a:defRPr cap="all"/>
          </a:pPr>
          <a:r>
            <a:rPr lang="th-TH" b="0" i="0" dirty="0"/>
            <a:t>ประสบการณ์การทำเว็บที่เลื่อนด้านข้าง</a:t>
          </a:r>
          <a:endParaRPr lang="en-US" dirty="0"/>
        </a:p>
      </dgm:t>
    </dgm:pt>
    <dgm:pt modelId="{36E4391B-4564-4BB2-8C2A-B6EE39633091}" type="parTrans" cxnId="{2660B43B-6724-4A22-B95A-15C1E10A3002}">
      <dgm:prSet/>
      <dgm:spPr/>
      <dgm:t>
        <a:bodyPr/>
        <a:lstStyle/>
        <a:p>
          <a:endParaRPr lang="en-US"/>
        </a:p>
      </dgm:t>
    </dgm:pt>
    <dgm:pt modelId="{AD226BA4-B952-45E2-9ACD-B8671220B31D}" type="sibTrans" cxnId="{2660B43B-6724-4A22-B95A-15C1E10A3002}">
      <dgm:prSet/>
      <dgm:spPr/>
      <dgm:t>
        <a:bodyPr/>
        <a:lstStyle/>
        <a:p>
          <a:endParaRPr lang="en-US"/>
        </a:p>
      </dgm:t>
    </dgm:pt>
    <dgm:pt modelId="{96D9FC92-A255-41CD-8EF8-3B201967D1F9}">
      <dgm:prSet/>
      <dgm:spPr/>
      <dgm:t>
        <a:bodyPr/>
        <a:lstStyle/>
        <a:p>
          <a:pPr>
            <a:defRPr cap="all"/>
          </a:pPr>
          <a:r>
            <a:rPr lang="th-TH" b="0" i="0" dirty="0"/>
            <a:t>ประสบการณ์การเขียน </a:t>
          </a:r>
          <a:r>
            <a:rPr lang="en-US" b="0" i="0" dirty="0" err="1">
              <a:latin typeface="Angsana New" panose="02020603050405020304" pitchFamily="18" charset="-34"/>
              <a:cs typeface="Angsana New" panose="02020603050405020304" pitchFamily="18" charset="-34"/>
            </a:rPr>
            <a:t>js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BCD876-CB7A-45CB-939D-74EB1CE71B31}" type="parTrans" cxnId="{56E5E564-E100-4171-83F8-F325B2D8C3B9}">
      <dgm:prSet/>
      <dgm:spPr/>
      <dgm:t>
        <a:bodyPr/>
        <a:lstStyle/>
        <a:p>
          <a:endParaRPr lang="en-US"/>
        </a:p>
      </dgm:t>
    </dgm:pt>
    <dgm:pt modelId="{4E3123B4-9EB1-4610-86C0-F8E723E2C6E1}" type="sibTrans" cxnId="{56E5E564-E100-4171-83F8-F325B2D8C3B9}">
      <dgm:prSet/>
      <dgm:spPr/>
      <dgm:t>
        <a:bodyPr/>
        <a:lstStyle/>
        <a:p>
          <a:endParaRPr lang="en-US"/>
        </a:p>
      </dgm:t>
    </dgm:pt>
    <dgm:pt modelId="{6D849AD6-819A-423C-A61F-C984AACDE291}">
      <dgm:prSet/>
      <dgm:spPr/>
      <dgm:t>
        <a:bodyPr/>
        <a:lstStyle/>
        <a:p>
          <a:pPr>
            <a:defRPr cap="all"/>
          </a:pPr>
          <a:r>
            <a:rPr lang="th-TH" b="0" i="0"/>
            <a:t>ความรู้ทั่วไปเกี่ยวกับความเร็วของสิ่งที่อยู่บนโลก</a:t>
          </a:r>
          <a:endParaRPr lang="en-US"/>
        </a:p>
      </dgm:t>
    </dgm:pt>
    <dgm:pt modelId="{C94D92A9-AE34-44B4-B25D-766A3D1CB2D2}" type="parTrans" cxnId="{9D009FFC-0E70-411B-A0A7-595AD582A186}">
      <dgm:prSet/>
      <dgm:spPr/>
      <dgm:t>
        <a:bodyPr/>
        <a:lstStyle/>
        <a:p>
          <a:endParaRPr lang="en-US"/>
        </a:p>
      </dgm:t>
    </dgm:pt>
    <dgm:pt modelId="{55CB44C9-E844-4F13-8B10-8780E8F8A8E3}" type="sibTrans" cxnId="{9D009FFC-0E70-411B-A0A7-595AD582A186}">
      <dgm:prSet/>
      <dgm:spPr/>
      <dgm:t>
        <a:bodyPr/>
        <a:lstStyle/>
        <a:p>
          <a:endParaRPr lang="en-US"/>
        </a:p>
      </dgm:t>
    </dgm:pt>
    <dgm:pt modelId="{5A636C1B-76D1-4ED8-84F6-1CF364AAABD3}" type="pres">
      <dgm:prSet presAssocID="{B568DE37-265E-43CD-AF4E-A3BBCDA1FD52}" presName="root" presStyleCnt="0">
        <dgm:presLayoutVars>
          <dgm:dir/>
          <dgm:resizeHandles val="exact"/>
        </dgm:presLayoutVars>
      </dgm:prSet>
      <dgm:spPr/>
    </dgm:pt>
    <dgm:pt modelId="{06EB4306-1DD3-4817-8540-CD0DD9846F72}" type="pres">
      <dgm:prSet presAssocID="{A668E15C-B054-48DE-BCE5-F7D4707672B9}" presName="compNode" presStyleCnt="0"/>
      <dgm:spPr/>
    </dgm:pt>
    <dgm:pt modelId="{28734DFD-6FC4-4A75-8EBC-1CDE2A3184F3}" type="pres">
      <dgm:prSet presAssocID="{A668E15C-B054-48DE-BCE5-F7D4707672B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9F16B29-F462-4BA8-B732-81BF039F34AC}" type="pres">
      <dgm:prSet presAssocID="{A668E15C-B054-48DE-BCE5-F7D4707672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F1D6EB2-F1D5-4F99-BAE2-BED56E0A9F92}" type="pres">
      <dgm:prSet presAssocID="{A668E15C-B054-48DE-BCE5-F7D4707672B9}" presName="spaceRect" presStyleCnt="0"/>
      <dgm:spPr/>
    </dgm:pt>
    <dgm:pt modelId="{CCCA64BD-B74F-491E-8312-0E4E5213C9BE}" type="pres">
      <dgm:prSet presAssocID="{A668E15C-B054-48DE-BCE5-F7D4707672B9}" presName="textRect" presStyleLbl="revTx" presStyleIdx="0" presStyleCnt="3">
        <dgm:presLayoutVars>
          <dgm:chMax val="1"/>
          <dgm:chPref val="1"/>
        </dgm:presLayoutVars>
      </dgm:prSet>
      <dgm:spPr/>
    </dgm:pt>
    <dgm:pt modelId="{64F79B3C-C7DC-4240-897B-87A81AB5B2A6}" type="pres">
      <dgm:prSet presAssocID="{AD226BA4-B952-45E2-9ACD-B8671220B31D}" presName="sibTrans" presStyleCnt="0"/>
      <dgm:spPr/>
    </dgm:pt>
    <dgm:pt modelId="{0DE54961-0E63-45AD-AB4B-D7B2214DCFAA}" type="pres">
      <dgm:prSet presAssocID="{96D9FC92-A255-41CD-8EF8-3B201967D1F9}" presName="compNode" presStyleCnt="0"/>
      <dgm:spPr/>
    </dgm:pt>
    <dgm:pt modelId="{6380FE9A-E415-4C18-91FA-49A37E048693}" type="pres">
      <dgm:prSet presAssocID="{96D9FC92-A255-41CD-8EF8-3B201967D1F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19E1741-2A76-4A71-B6D3-DC16561C5987}" type="pres">
      <dgm:prSet presAssocID="{96D9FC92-A255-41CD-8EF8-3B201967D1F9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384596D-2AD6-46E8-A421-A63E6328CFA8}" type="pres">
      <dgm:prSet presAssocID="{96D9FC92-A255-41CD-8EF8-3B201967D1F9}" presName="spaceRect" presStyleCnt="0"/>
      <dgm:spPr/>
    </dgm:pt>
    <dgm:pt modelId="{36E3ABE8-1ABF-49A5-B215-5ACE5FFA8F32}" type="pres">
      <dgm:prSet presAssocID="{96D9FC92-A255-41CD-8EF8-3B201967D1F9}" presName="textRect" presStyleLbl="revTx" presStyleIdx="1" presStyleCnt="3">
        <dgm:presLayoutVars>
          <dgm:chMax val="1"/>
          <dgm:chPref val="1"/>
        </dgm:presLayoutVars>
      </dgm:prSet>
      <dgm:spPr/>
    </dgm:pt>
    <dgm:pt modelId="{C030570B-8B03-4F11-887B-5F0CA2B3433E}" type="pres">
      <dgm:prSet presAssocID="{4E3123B4-9EB1-4610-86C0-F8E723E2C6E1}" presName="sibTrans" presStyleCnt="0"/>
      <dgm:spPr/>
    </dgm:pt>
    <dgm:pt modelId="{B3DC8CB1-3B11-499C-A071-F56D41CF09BC}" type="pres">
      <dgm:prSet presAssocID="{6D849AD6-819A-423C-A61F-C984AACDE291}" presName="compNode" presStyleCnt="0"/>
      <dgm:spPr/>
    </dgm:pt>
    <dgm:pt modelId="{17BFFC99-7006-4E18-A350-0CB2F824DF20}" type="pres">
      <dgm:prSet presAssocID="{6D849AD6-819A-423C-A61F-C984AACDE29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AB347DE-5737-4972-8EA2-9D3CC127FAE1}" type="pres">
      <dgm:prSet presAssocID="{6D849AD6-819A-423C-A61F-C984AACDE291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C90C1817-2097-4FAA-BE0A-5C9666097C84}" type="pres">
      <dgm:prSet presAssocID="{6D849AD6-819A-423C-A61F-C984AACDE291}" presName="spaceRect" presStyleCnt="0"/>
      <dgm:spPr/>
    </dgm:pt>
    <dgm:pt modelId="{9BE22B0F-A1E1-4905-BC33-576890480514}" type="pres">
      <dgm:prSet presAssocID="{6D849AD6-819A-423C-A61F-C984AACDE29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321541B-ACD2-4CE8-A11B-5A6B586699F8}" type="presOf" srcId="{6D849AD6-819A-423C-A61F-C984AACDE291}" destId="{9BE22B0F-A1E1-4905-BC33-576890480514}" srcOrd="0" destOrd="0" presId="urn:microsoft.com/office/officeart/2018/5/layout/IconLeafLabelList"/>
    <dgm:cxn modelId="{2660B43B-6724-4A22-B95A-15C1E10A3002}" srcId="{B568DE37-265E-43CD-AF4E-A3BBCDA1FD52}" destId="{A668E15C-B054-48DE-BCE5-F7D4707672B9}" srcOrd="0" destOrd="0" parTransId="{36E4391B-4564-4BB2-8C2A-B6EE39633091}" sibTransId="{AD226BA4-B952-45E2-9ACD-B8671220B31D}"/>
    <dgm:cxn modelId="{56E5E564-E100-4171-83F8-F325B2D8C3B9}" srcId="{B568DE37-265E-43CD-AF4E-A3BBCDA1FD52}" destId="{96D9FC92-A255-41CD-8EF8-3B201967D1F9}" srcOrd="1" destOrd="0" parTransId="{8ABCD876-CB7A-45CB-939D-74EB1CE71B31}" sibTransId="{4E3123B4-9EB1-4610-86C0-F8E723E2C6E1}"/>
    <dgm:cxn modelId="{A4C8ED50-2AA3-48B9-9BF8-6DDC008D7D35}" type="presOf" srcId="{A668E15C-B054-48DE-BCE5-F7D4707672B9}" destId="{CCCA64BD-B74F-491E-8312-0E4E5213C9BE}" srcOrd="0" destOrd="0" presId="urn:microsoft.com/office/officeart/2018/5/layout/IconLeafLabelList"/>
    <dgm:cxn modelId="{888266D6-B388-467A-A2D7-37E537EB8CB7}" type="presOf" srcId="{96D9FC92-A255-41CD-8EF8-3B201967D1F9}" destId="{36E3ABE8-1ABF-49A5-B215-5ACE5FFA8F32}" srcOrd="0" destOrd="0" presId="urn:microsoft.com/office/officeart/2018/5/layout/IconLeafLabelList"/>
    <dgm:cxn modelId="{BC5803EC-6951-4E6A-AAC5-F66D67F65161}" type="presOf" srcId="{B568DE37-265E-43CD-AF4E-A3BBCDA1FD52}" destId="{5A636C1B-76D1-4ED8-84F6-1CF364AAABD3}" srcOrd="0" destOrd="0" presId="urn:microsoft.com/office/officeart/2018/5/layout/IconLeafLabelList"/>
    <dgm:cxn modelId="{9D009FFC-0E70-411B-A0A7-595AD582A186}" srcId="{B568DE37-265E-43CD-AF4E-A3BBCDA1FD52}" destId="{6D849AD6-819A-423C-A61F-C984AACDE291}" srcOrd="2" destOrd="0" parTransId="{C94D92A9-AE34-44B4-B25D-766A3D1CB2D2}" sibTransId="{55CB44C9-E844-4F13-8B10-8780E8F8A8E3}"/>
    <dgm:cxn modelId="{79DCD7BB-AFC8-448B-A2CF-90B2ECA9D496}" type="presParOf" srcId="{5A636C1B-76D1-4ED8-84F6-1CF364AAABD3}" destId="{06EB4306-1DD3-4817-8540-CD0DD9846F72}" srcOrd="0" destOrd="0" presId="urn:microsoft.com/office/officeart/2018/5/layout/IconLeafLabelList"/>
    <dgm:cxn modelId="{7B12D6D8-F7D8-4ADE-BEC4-50DF0479F5F9}" type="presParOf" srcId="{06EB4306-1DD3-4817-8540-CD0DD9846F72}" destId="{28734DFD-6FC4-4A75-8EBC-1CDE2A3184F3}" srcOrd="0" destOrd="0" presId="urn:microsoft.com/office/officeart/2018/5/layout/IconLeafLabelList"/>
    <dgm:cxn modelId="{20D73F72-2134-46CB-ADBB-19BECDE41B28}" type="presParOf" srcId="{06EB4306-1DD3-4817-8540-CD0DD9846F72}" destId="{09F16B29-F462-4BA8-B732-81BF039F34AC}" srcOrd="1" destOrd="0" presId="urn:microsoft.com/office/officeart/2018/5/layout/IconLeafLabelList"/>
    <dgm:cxn modelId="{84517E4D-1A0F-49F3-8479-8BD2A2A3E9A6}" type="presParOf" srcId="{06EB4306-1DD3-4817-8540-CD0DD9846F72}" destId="{AF1D6EB2-F1D5-4F99-BAE2-BED56E0A9F92}" srcOrd="2" destOrd="0" presId="urn:microsoft.com/office/officeart/2018/5/layout/IconLeafLabelList"/>
    <dgm:cxn modelId="{E5E54357-A4AC-489F-9C30-45310961D98B}" type="presParOf" srcId="{06EB4306-1DD3-4817-8540-CD0DD9846F72}" destId="{CCCA64BD-B74F-491E-8312-0E4E5213C9BE}" srcOrd="3" destOrd="0" presId="urn:microsoft.com/office/officeart/2018/5/layout/IconLeafLabelList"/>
    <dgm:cxn modelId="{A13C40A2-EFF6-4782-92B2-CCC9CE0C8308}" type="presParOf" srcId="{5A636C1B-76D1-4ED8-84F6-1CF364AAABD3}" destId="{64F79B3C-C7DC-4240-897B-87A81AB5B2A6}" srcOrd="1" destOrd="0" presId="urn:microsoft.com/office/officeart/2018/5/layout/IconLeafLabelList"/>
    <dgm:cxn modelId="{5CDA1D7D-67DB-466D-913B-4165746568F7}" type="presParOf" srcId="{5A636C1B-76D1-4ED8-84F6-1CF364AAABD3}" destId="{0DE54961-0E63-45AD-AB4B-D7B2214DCFAA}" srcOrd="2" destOrd="0" presId="urn:microsoft.com/office/officeart/2018/5/layout/IconLeafLabelList"/>
    <dgm:cxn modelId="{48628923-068B-4BAA-B1A1-13AD563BC98C}" type="presParOf" srcId="{0DE54961-0E63-45AD-AB4B-D7B2214DCFAA}" destId="{6380FE9A-E415-4C18-91FA-49A37E048693}" srcOrd="0" destOrd="0" presId="urn:microsoft.com/office/officeart/2018/5/layout/IconLeafLabelList"/>
    <dgm:cxn modelId="{2B9E1A00-41A7-45CE-9298-C491B6EF499C}" type="presParOf" srcId="{0DE54961-0E63-45AD-AB4B-D7B2214DCFAA}" destId="{719E1741-2A76-4A71-B6D3-DC16561C5987}" srcOrd="1" destOrd="0" presId="urn:microsoft.com/office/officeart/2018/5/layout/IconLeafLabelList"/>
    <dgm:cxn modelId="{7698C874-9E1F-41A7-9417-B5CDF7555E4F}" type="presParOf" srcId="{0DE54961-0E63-45AD-AB4B-D7B2214DCFAA}" destId="{D384596D-2AD6-46E8-A421-A63E6328CFA8}" srcOrd="2" destOrd="0" presId="urn:microsoft.com/office/officeart/2018/5/layout/IconLeafLabelList"/>
    <dgm:cxn modelId="{D0BF2312-E677-4E79-82DA-3893AE97F78D}" type="presParOf" srcId="{0DE54961-0E63-45AD-AB4B-D7B2214DCFAA}" destId="{36E3ABE8-1ABF-49A5-B215-5ACE5FFA8F32}" srcOrd="3" destOrd="0" presId="urn:microsoft.com/office/officeart/2018/5/layout/IconLeafLabelList"/>
    <dgm:cxn modelId="{9BE08758-DCED-4E92-BDCA-7BA750610D92}" type="presParOf" srcId="{5A636C1B-76D1-4ED8-84F6-1CF364AAABD3}" destId="{C030570B-8B03-4F11-887B-5F0CA2B3433E}" srcOrd="3" destOrd="0" presId="urn:microsoft.com/office/officeart/2018/5/layout/IconLeafLabelList"/>
    <dgm:cxn modelId="{416E326D-3ED0-4143-95D6-4856B04B0DFC}" type="presParOf" srcId="{5A636C1B-76D1-4ED8-84F6-1CF364AAABD3}" destId="{B3DC8CB1-3B11-499C-A071-F56D41CF09BC}" srcOrd="4" destOrd="0" presId="urn:microsoft.com/office/officeart/2018/5/layout/IconLeafLabelList"/>
    <dgm:cxn modelId="{34181375-BD21-4893-BE71-B8C35444AEE5}" type="presParOf" srcId="{B3DC8CB1-3B11-499C-A071-F56D41CF09BC}" destId="{17BFFC99-7006-4E18-A350-0CB2F824DF20}" srcOrd="0" destOrd="0" presId="urn:microsoft.com/office/officeart/2018/5/layout/IconLeafLabelList"/>
    <dgm:cxn modelId="{33749B28-4F5E-4447-9869-9C80D4AE11F9}" type="presParOf" srcId="{B3DC8CB1-3B11-499C-A071-F56D41CF09BC}" destId="{7AB347DE-5737-4972-8EA2-9D3CC127FAE1}" srcOrd="1" destOrd="0" presId="urn:microsoft.com/office/officeart/2018/5/layout/IconLeafLabelList"/>
    <dgm:cxn modelId="{4060BA06-C146-4E8A-9E1C-2841E0D3D12B}" type="presParOf" srcId="{B3DC8CB1-3B11-499C-A071-F56D41CF09BC}" destId="{C90C1817-2097-4FAA-BE0A-5C9666097C84}" srcOrd="2" destOrd="0" presId="urn:microsoft.com/office/officeart/2018/5/layout/IconLeafLabelList"/>
    <dgm:cxn modelId="{66323EFB-2936-4A13-86BA-08E71687459A}" type="presParOf" srcId="{B3DC8CB1-3B11-499C-A071-F56D41CF09BC}" destId="{9BE22B0F-A1E1-4905-BC33-57689048051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DFB6F-874B-4924-842C-860DDE1CBD7C}">
      <dsp:nvSpPr>
        <dsp:cNvPr id="0" name=""/>
        <dsp:cNvSpPr/>
      </dsp:nvSpPr>
      <dsp:spPr>
        <a:xfrm>
          <a:off x="1235191" y="26455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1F624-6892-4460-8F53-EDEEC55FCD2F}">
      <dsp:nvSpPr>
        <dsp:cNvPr id="0" name=""/>
        <dsp:cNvSpPr/>
      </dsp:nvSpPr>
      <dsp:spPr>
        <a:xfrm>
          <a:off x="740191" y="1508991"/>
          <a:ext cx="1800000" cy="164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0" i="0" kern="1200" dirty="0"/>
            <a:t>กำหนดระยะทางในหนึ่งหน้าจอโดยให้ 1 </a:t>
          </a:r>
          <a:r>
            <a:rPr lang="en-US" sz="2000" b="0" i="0" kern="1200" dirty="0">
              <a:latin typeface="Angsana New" panose="02020603050405020304" pitchFamily="18" charset="-34"/>
              <a:cs typeface="Angsana New" panose="02020603050405020304" pitchFamily="18" charset="-34"/>
            </a:rPr>
            <a:t>pixel</a:t>
          </a:r>
          <a:r>
            <a:rPr lang="en-US" sz="2000" b="0" i="0" kern="1200" dirty="0"/>
            <a:t> </a:t>
          </a:r>
          <a:r>
            <a:rPr lang="th-TH" sz="2000" b="0" i="0" kern="1200" dirty="0"/>
            <a:t>ของหน้าจอมีค่าเท่ากับ 10 กิโลเมตร</a:t>
          </a:r>
          <a:endParaRPr lang="en-US" sz="2000" kern="1200" dirty="0"/>
        </a:p>
      </dsp:txBody>
      <dsp:txXfrm>
        <a:off x="740191" y="1508991"/>
        <a:ext cx="1800000" cy="1649138"/>
      </dsp:txXfrm>
    </dsp:sp>
    <dsp:sp modelId="{8ED3274A-4C42-4667-BE72-D875B4463D9B}">
      <dsp:nvSpPr>
        <dsp:cNvPr id="0" name=""/>
        <dsp:cNvSpPr/>
      </dsp:nvSpPr>
      <dsp:spPr>
        <a:xfrm>
          <a:off x="3350191" y="26455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CF57E-3151-4D25-9A48-F648BB039D8C}">
      <dsp:nvSpPr>
        <dsp:cNvPr id="0" name=""/>
        <dsp:cNvSpPr/>
      </dsp:nvSpPr>
      <dsp:spPr>
        <a:xfrm>
          <a:off x="2855191" y="1508991"/>
          <a:ext cx="1800000" cy="164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0" i="0" kern="1200" dirty="0"/>
            <a:t>นำความเร็วของสิ่งนั้นๆมาแปลงค่าจาก ไมล์</a:t>
          </a:r>
          <a:r>
            <a:rPr lang="en-US" sz="2000" b="0" i="0" kern="1200" dirty="0"/>
            <a:t>/</a:t>
          </a:r>
          <a:r>
            <a:rPr lang="th-TH" sz="2000" b="0" i="0" kern="1200" dirty="0"/>
            <a:t>ชั่วโมง เป็นหน่วย กิโลเมตร</a:t>
          </a:r>
          <a:r>
            <a:rPr lang="en-US" sz="2000" b="0" i="0" kern="1200" dirty="0"/>
            <a:t>/</a:t>
          </a:r>
          <a:r>
            <a:rPr lang="th-TH" sz="2000" b="0" i="0" kern="1200" dirty="0"/>
            <a:t>ชั่วโมง</a:t>
          </a:r>
          <a:endParaRPr lang="en-US" sz="2000" kern="1200" dirty="0"/>
        </a:p>
      </dsp:txBody>
      <dsp:txXfrm>
        <a:off x="2855191" y="1508991"/>
        <a:ext cx="1800000" cy="1649138"/>
      </dsp:txXfrm>
    </dsp:sp>
    <dsp:sp modelId="{3741CEDC-2B71-4D03-9C83-CD0E3297270F}">
      <dsp:nvSpPr>
        <dsp:cNvPr id="0" name=""/>
        <dsp:cNvSpPr/>
      </dsp:nvSpPr>
      <dsp:spPr>
        <a:xfrm>
          <a:off x="5465191" y="26455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59F6B-530C-454F-8F1F-FBE3968B98A1}">
      <dsp:nvSpPr>
        <dsp:cNvPr id="0" name=""/>
        <dsp:cNvSpPr/>
      </dsp:nvSpPr>
      <dsp:spPr>
        <a:xfrm>
          <a:off x="4970191" y="1508991"/>
          <a:ext cx="1800000" cy="164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0" i="0" kern="1200" dirty="0"/>
            <a:t>แล้วนำระยะทางของ </a:t>
          </a:r>
          <a:r>
            <a:rPr lang="en-US" sz="2000" b="0" i="0" kern="1200" dirty="0">
              <a:latin typeface="Angsana New" panose="02020603050405020304" pitchFamily="18" charset="-34"/>
              <a:cs typeface="Angsana New" panose="02020603050405020304" pitchFamily="18" charset="-34"/>
            </a:rPr>
            <a:t>pixel</a:t>
          </a:r>
          <a:r>
            <a:rPr lang="en-US" sz="2000" b="0" i="0" kern="1200" dirty="0"/>
            <a:t> </a:t>
          </a:r>
          <a:r>
            <a:rPr lang="th-TH" sz="2000" b="0" i="0" kern="1200" dirty="0"/>
            <a:t>ในหนึ่งหน้าจอมาหารด้วยความเร็วที่แปลงค่า จะได้ระยะเวลาในการเดินทางของสิ่งนั้นๆ</a:t>
          </a:r>
          <a:endParaRPr lang="en-US" sz="2000" kern="1200" dirty="0"/>
        </a:p>
      </dsp:txBody>
      <dsp:txXfrm>
        <a:off x="4970191" y="1508991"/>
        <a:ext cx="1800000" cy="1649138"/>
      </dsp:txXfrm>
    </dsp:sp>
    <dsp:sp modelId="{A7A01050-D6E0-413E-B48B-ACA208A223C2}">
      <dsp:nvSpPr>
        <dsp:cNvPr id="0" name=""/>
        <dsp:cNvSpPr/>
      </dsp:nvSpPr>
      <dsp:spPr>
        <a:xfrm>
          <a:off x="7580191" y="26455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920C2-06F7-4F46-8F74-7B01879D45F3}">
      <dsp:nvSpPr>
        <dsp:cNvPr id="0" name=""/>
        <dsp:cNvSpPr/>
      </dsp:nvSpPr>
      <dsp:spPr>
        <a:xfrm>
          <a:off x="7085191" y="1508991"/>
          <a:ext cx="1800000" cy="164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0" i="0" kern="1200" dirty="0"/>
            <a:t>ในตัวเว็บจะแสดงข้อมูลเป็น 1 วินาที </a:t>
          </a:r>
          <a:r>
            <a:rPr lang="en-US" sz="2000" b="0" i="0" kern="1200" dirty="0"/>
            <a:t>= </a:t>
          </a:r>
          <a:r>
            <a:rPr lang="th-TH" sz="2000" b="0" i="0" kern="1200" dirty="0"/>
            <a:t>1ชั่วโมง</a:t>
          </a:r>
          <a:endParaRPr lang="en-US" sz="2000" kern="1200" dirty="0"/>
        </a:p>
      </dsp:txBody>
      <dsp:txXfrm>
        <a:off x="7085191" y="1508991"/>
        <a:ext cx="1800000" cy="164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B5236-D571-4DA1-8775-02BA722D6352}">
      <dsp:nvSpPr>
        <dsp:cNvPr id="0" name=""/>
        <dsp:cNvSpPr/>
      </dsp:nvSpPr>
      <dsp:spPr>
        <a:xfrm>
          <a:off x="0" y="540837"/>
          <a:ext cx="2707138" cy="1719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17C2F-9816-414D-A797-FE0E2B652A04}">
      <dsp:nvSpPr>
        <dsp:cNvPr id="0" name=""/>
        <dsp:cNvSpPr/>
      </dsp:nvSpPr>
      <dsp:spPr>
        <a:xfrm>
          <a:off x="300793" y="826590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0" i="0" kern="1200" dirty="0"/>
            <a:t>เลื่อน </a:t>
          </a:r>
          <a:r>
            <a:rPr lang="en-US" sz="4000" b="0" i="0" kern="1200" dirty="0">
              <a:latin typeface="Angsana New" panose="02020603050405020304" pitchFamily="18" charset="-34"/>
              <a:cs typeface="Angsana New" panose="02020603050405020304" pitchFamily="18" charset="-34"/>
            </a:rPr>
            <a:t>page</a:t>
          </a:r>
          <a:r>
            <a:rPr lang="en-US" sz="4000" b="0" i="0" kern="1200" dirty="0"/>
            <a:t> </a:t>
          </a:r>
          <a:endParaRPr lang="en-US" sz="4000" kern="1200" dirty="0"/>
        </a:p>
      </dsp:txBody>
      <dsp:txXfrm>
        <a:off x="351142" y="876939"/>
        <a:ext cx="2606440" cy="1618335"/>
      </dsp:txXfrm>
    </dsp:sp>
    <dsp:sp modelId="{B64545CC-D9F6-4B6D-AEAA-446C0752D2DE}">
      <dsp:nvSpPr>
        <dsp:cNvPr id="0" name=""/>
        <dsp:cNvSpPr/>
      </dsp:nvSpPr>
      <dsp:spPr>
        <a:xfrm>
          <a:off x="3308725" y="540837"/>
          <a:ext cx="2707138" cy="1719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ED50E-23C0-491B-AB63-A3A815776BA7}">
      <dsp:nvSpPr>
        <dsp:cNvPr id="0" name=""/>
        <dsp:cNvSpPr/>
      </dsp:nvSpPr>
      <dsp:spPr>
        <a:xfrm>
          <a:off x="3609518" y="826590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Angsana New" panose="02020603050405020304" pitchFamily="18" charset="-34"/>
              <a:cs typeface="Angsana New" panose="02020603050405020304" pitchFamily="18" charset="-34"/>
            </a:rPr>
            <a:t>Function</a:t>
          </a:r>
          <a:r>
            <a:rPr lang="en-US" sz="3200" b="0" i="0" kern="1200" dirty="0"/>
            <a:t> </a:t>
          </a:r>
          <a:r>
            <a:rPr lang="th-TH" sz="3200" b="0" i="0" kern="1200" dirty="0"/>
            <a:t>การเร่งเวลาและรีเซ็ตเวลา</a:t>
          </a:r>
          <a:endParaRPr lang="en-US" sz="3200" kern="1200" dirty="0"/>
        </a:p>
      </dsp:txBody>
      <dsp:txXfrm>
        <a:off x="3659867" y="876939"/>
        <a:ext cx="2606440" cy="1618335"/>
      </dsp:txXfrm>
    </dsp:sp>
    <dsp:sp modelId="{94817C6B-9A55-4DF3-9A47-044BC393C5AE}">
      <dsp:nvSpPr>
        <dsp:cNvPr id="0" name=""/>
        <dsp:cNvSpPr/>
      </dsp:nvSpPr>
      <dsp:spPr>
        <a:xfrm>
          <a:off x="6617450" y="540837"/>
          <a:ext cx="2707138" cy="1719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B9278-0CE6-4F74-826B-9C2055354197}">
      <dsp:nvSpPr>
        <dsp:cNvPr id="0" name=""/>
        <dsp:cNvSpPr/>
      </dsp:nvSpPr>
      <dsp:spPr>
        <a:xfrm>
          <a:off x="6918244" y="826590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Angsana New" panose="02020603050405020304" pitchFamily="18" charset="-34"/>
              <a:cs typeface="Angsana New" panose="02020603050405020304" pitchFamily="18" charset="-34"/>
            </a:rPr>
            <a:t>Transition</a:t>
          </a:r>
          <a:r>
            <a:rPr lang="en-US" sz="3200" b="0" i="0" kern="1200" dirty="0"/>
            <a:t> </a:t>
          </a:r>
          <a:r>
            <a:rPr lang="th-TH" sz="3200" b="0" i="0" kern="1200" dirty="0"/>
            <a:t>ในการเปลี่ยน </a:t>
          </a:r>
          <a:r>
            <a:rPr lang="en-US" sz="3200" b="0" i="0" kern="1200" dirty="0">
              <a:latin typeface="Angsana New" panose="02020603050405020304" pitchFamily="18" charset="-34"/>
              <a:cs typeface="Angsana New" panose="02020603050405020304" pitchFamily="18" charset="-34"/>
            </a:rPr>
            <a:t>page</a:t>
          </a:r>
          <a:endParaRPr lang="en-US" sz="32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6968593" y="876939"/>
        <a:ext cx="2606440" cy="16183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34DFD-6FC4-4A75-8EBC-1CDE2A3184F3}">
      <dsp:nvSpPr>
        <dsp:cNvPr id="0" name=""/>
        <dsp:cNvSpPr/>
      </dsp:nvSpPr>
      <dsp:spPr>
        <a:xfrm>
          <a:off x="566941" y="35730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16B29-F462-4BA8-B732-81BF039F34AC}">
      <dsp:nvSpPr>
        <dsp:cNvPr id="0" name=""/>
        <dsp:cNvSpPr/>
      </dsp:nvSpPr>
      <dsp:spPr>
        <a:xfrm>
          <a:off x="939879" y="40866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A64BD-B74F-491E-8312-0E4E5213C9BE}">
      <dsp:nvSpPr>
        <dsp:cNvPr id="0" name=""/>
        <dsp:cNvSpPr/>
      </dsp:nvSpPr>
      <dsp:spPr>
        <a:xfrm>
          <a:off x="7535" y="233073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h-TH" sz="2100" b="0" i="0" kern="1200" dirty="0"/>
            <a:t>ประสบการณ์การทำเว็บที่เลื่อนด้านข้าง</a:t>
          </a:r>
          <a:endParaRPr lang="en-US" sz="2100" kern="1200" dirty="0"/>
        </a:p>
      </dsp:txBody>
      <dsp:txXfrm>
        <a:off x="7535" y="2330730"/>
        <a:ext cx="2868750" cy="720000"/>
      </dsp:txXfrm>
    </dsp:sp>
    <dsp:sp modelId="{6380FE9A-E415-4C18-91FA-49A37E048693}">
      <dsp:nvSpPr>
        <dsp:cNvPr id="0" name=""/>
        <dsp:cNvSpPr/>
      </dsp:nvSpPr>
      <dsp:spPr>
        <a:xfrm>
          <a:off x="3937722" y="35730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E1741-2A76-4A71-B6D3-DC16561C5987}">
      <dsp:nvSpPr>
        <dsp:cNvPr id="0" name=""/>
        <dsp:cNvSpPr/>
      </dsp:nvSpPr>
      <dsp:spPr>
        <a:xfrm>
          <a:off x="4310660" y="408668"/>
          <a:ext cx="1004062" cy="100406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3ABE8-1ABF-49A5-B215-5ACE5FFA8F32}">
      <dsp:nvSpPr>
        <dsp:cNvPr id="0" name=""/>
        <dsp:cNvSpPr/>
      </dsp:nvSpPr>
      <dsp:spPr>
        <a:xfrm>
          <a:off x="3378316" y="233073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h-TH" sz="2100" b="0" i="0" kern="1200" dirty="0"/>
            <a:t>ประสบการณ์การเขียน </a:t>
          </a:r>
          <a:r>
            <a:rPr lang="en-US" sz="2100" b="0" i="0" kern="1200" dirty="0" err="1">
              <a:latin typeface="Angsana New" panose="02020603050405020304" pitchFamily="18" charset="-34"/>
              <a:cs typeface="Angsana New" panose="02020603050405020304" pitchFamily="18" charset="-34"/>
            </a:rPr>
            <a:t>js</a:t>
          </a:r>
          <a:endParaRPr lang="en-US" sz="2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3378316" y="2330730"/>
        <a:ext cx="2868750" cy="720000"/>
      </dsp:txXfrm>
    </dsp:sp>
    <dsp:sp modelId="{17BFFC99-7006-4E18-A350-0CB2F824DF20}">
      <dsp:nvSpPr>
        <dsp:cNvPr id="0" name=""/>
        <dsp:cNvSpPr/>
      </dsp:nvSpPr>
      <dsp:spPr>
        <a:xfrm>
          <a:off x="7308504" y="35730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347DE-5737-4972-8EA2-9D3CC127FAE1}">
      <dsp:nvSpPr>
        <dsp:cNvPr id="0" name=""/>
        <dsp:cNvSpPr/>
      </dsp:nvSpPr>
      <dsp:spPr>
        <a:xfrm>
          <a:off x="7681441" y="408668"/>
          <a:ext cx="1004062" cy="100406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22B0F-A1E1-4905-BC33-576890480514}">
      <dsp:nvSpPr>
        <dsp:cNvPr id="0" name=""/>
        <dsp:cNvSpPr/>
      </dsp:nvSpPr>
      <dsp:spPr>
        <a:xfrm>
          <a:off x="6749097" y="233073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h-TH" sz="2100" b="0" i="0" kern="1200"/>
            <a:t>ความรู้ทั่วไปเกี่ยวกับความเร็วของสิ่งที่อยู่บนโลก</a:t>
          </a:r>
          <a:endParaRPr lang="en-US" sz="2100" kern="1200"/>
        </a:p>
      </dsp:txBody>
      <dsp:txXfrm>
        <a:off x="6749097" y="2330730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B4AFFFE-BBE3-4670-8F6C-8D70EC5929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67B6E2B-495E-409A-B09D-795E8CD9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5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FFFE-BBE3-4670-8F6C-8D70EC5929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2B-495E-409A-B09D-795E8CD9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2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FFFE-BBE3-4670-8F6C-8D70EC5929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2B-495E-409A-B09D-795E8CD9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6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FFFE-BBE3-4670-8F6C-8D70EC5929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2B-495E-409A-B09D-795E8CD9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9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FFFE-BBE3-4670-8F6C-8D70EC5929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2B-495E-409A-B09D-795E8CD9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79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FFFE-BBE3-4670-8F6C-8D70EC5929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2B-495E-409A-B09D-795E8CD9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84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FFFE-BBE3-4670-8F6C-8D70EC5929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2B-495E-409A-B09D-795E8CD9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56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B4AFFFE-BBE3-4670-8F6C-8D70EC5929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2B-495E-409A-B09D-795E8CD9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9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B4AFFFE-BBE3-4670-8F6C-8D70EC5929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2B-495E-409A-B09D-795E8CD9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0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FFFE-BBE3-4670-8F6C-8D70EC5929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2B-495E-409A-B09D-795E8CD9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FFFE-BBE3-4670-8F6C-8D70EC5929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2B-495E-409A-B09D-795E8CD9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6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FFFE-BBE3-4670-8F6C-8D70EC5929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2B-495E-409A-B09D-795E8CD9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3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FFFE-BBE3-4670-8F6C-8D70EC5929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2B-495E-409A-B09D-795E8CD9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FFFE-BBE3-4670-8F6C-8D70EC5929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2B-495E-409A-B09D-795E8CD9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7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FFFE-BBE3-4670-8F6C-8D70EC5929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2B-495E-409A-B09D-795E8CD9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FFFE-BBE3-4670-8F6C-8D70EC5929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2B-495E-409A-B09D-795E8CD9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0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FFFE-BBE3-4670-8F6C-8D70EC5929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2B-495E-409A-B09D-795E8CD9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3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B4AFFFE-BBE3-4670-8F6C-8D70EC59298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7B6E2B-495E-409A-B09D-795E8CD9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2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5E160B-44A3-4B76-AE1C-B82CE0778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3A8AC9-AC0D-4200-9D36-6BE4A6067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7525"/>
            <a:ext cx="9144000" cy="1182949"/>
          </a:xfrm>
        </p:spPr>
        <p:txBody>
          <a:bodyPr>
            <a:normAutofit fontScale="90000"/>
          </a:bodyPr>
          <a:lstStyle/>
          <a:p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Layiji MaHaNiYom V1.61" panose="02000000000000000000" pitchFamily="2" charset="0"/>
                <a:cs typeface="Layiji MaHaNiYom V1.61" panose="02000000000000000000" pitchFamily="2" charset="0"/>
              </a:rPr>
              <a:t>How fast things can move</a:t>
            </a:r>
          </a:p>
        </p:txBody>
      </p:sp>
    </p:spTree>
    <p:extLst>
      <p:ext uri="{BB962C8B-B14F-4D97-AF65-F5344CB8AC3E}">
        <p14:creationId xmlns:p14="http://schemas.microsoft.com/office/powerpoint/2010/main" val="424717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A7CF-EE47-4564-8EFC-5E6315EC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2" y="973668"/>
            <a:ext cx="8761413" cy="706964"/>
          </a:xfrm>
        </p:spPr>
        <p:txBody>
          <a:bodyPr/>
          <a:lstStyle/>
          <a:p>
            <a:pPr algn="ctr"/>
            <a:r>
              <a:rPr lang="th-TH" dirty="0"/>
              <a:t>เฟรมเวิร์คที่ใช้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C9F2BD-0F41-4402-8B42-D51925828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4437" y="26622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6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7BF83-7BBB-4E8B-8E24-424107CE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th-TH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หลักการที่ใช้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DB442E-58D6-431B-A83F-3AE7F3D77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071773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0210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D41F-60B7-4A9D-8116-BC8D1E3D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th-TH">
                <a:solidFill>
                  <a:srgbClr val="EBEBEB"/>
                </a:solidFill>
              </a:rPr>
              <a:t>อะไรที่ท้าทาย อะไรที่ทำเอง</a:t>
            </a:r>
            <a:endParaRPr lang="en-US">
              <a:solidFill>
                <a:srgbClr val="EBEBEB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21872D-2424-4C0E-A846-D690DB856E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68634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67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3F4C-12AA-44B6-90AF-E74AB753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th-TH">
                <a:solidFill>
                  <a:srgbClr val="EBEBEB"/>
                </a:solidFill>
              </a:rPr>
              <a:t>อะไรที่ได้จากการทำงานครั้งนี้</a:t>
            </a:r>
            <a:endParaRPr lang="en-US">
              <a:solidFill>
                <a:srgbClr val="EBEBEB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FD72DD-9C4D-490C-83CA-13B24B5C1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032280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81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FB16EE-E552-4797-84A1-03472FB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dirty="0" err="1">
                <a:solidFill>
                  <a:schemeClr val="tx1"/>
                </a:solidFill>
              </a:rPr>
              <a:t>สิ่งที่</a:t>
            </a:r>
            <a:r>
              <a:rPr lang="th-TH" b="1" dirty="0">
                <a:solidFill>
                  <a:schemeClr val="tx1"/>
                </a:solidFill>
              </a:rPr>
              <a:t>ผู้เข้าชมเว็บ</a:t>
            </a:r>
            <a:r>
              <a:rPr lang="en-US" b="1" dirty="0" err="1">
                <a:solidFill>
                  <a:schemeClr val="tx1"/>
                </a:solidFill>
              </a:rPr>
              <a:t>จะได้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A04D-003B-4710-8EDE-0BF22AC4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cap="all" dirty="0" err="1">
                <a:solidFill>
                  <a:schemeClr val="tx1"/>
                </a:solidFill>
              </a:rPr>
              <a:t>ความรู้ทั่วไปเกี่ยวกับความเร็วของสิ่งที่อยู่บนโลก</a:t>
            </a:r>
            <a:endParaRPr lang="en-US" sz="2800" cap="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575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Angsana New</vt:lpstr>
      <vt:lpstr>Arial</vt:lpstr>
      <vt:lpstr>Century Gothic</vt:lpstr>
      <vt:lpstr>Layiji MaHaNiYom V1.61</vt:lpstr>
      <vt:lpstr>Segoe UI Historic</vt:lpstr>
      <vt:lpstr>Wingdings 3</vt:lpstr>
      <vt:lpstr>Ion Boardroom</vt:lpstr>
      <vt:lpstr>How fast things can move</vt:lpstr>
      <vt:lpstr>เฟรมเวิร์คที่ใช้</vt:lpstr>
      <vt:lpstr>หลักการที่ใช้</vt:lpstr>
      <vt:lpstr>อะไรที่ท้าทาย อะไรที่ทำเอง</vt:lpstr>
      <vt:lpstr>อะไรที่ได้จากการทำงานครั้งนี้</vt:lpstr>
      <vt:lpstr>สิ่งที่ผู้เข้าชมเว็บจะได้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fast things can move</dc:title>
  <dc:creator>SURAWEE TEDSAKORN</dc:creator>
  <cp:lastModifiedBy>SURAWEE TEDSAKORN</cp:lastModifiedBy>
  <cp:revision>2</cp:revision>
  <dcterms:created xsi:type="dcterms:W3CDTF">2020-10-19T14:35:35Z</dcterms:created>
  <dcterms:modified xsi:type="dcterms:W3CDTF">2020-10-19T14:46:59Z</dcterms:modified>
</cp:coreProperties>
</file>