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6"/>
  </p:notesMasterIdLst>
  <p:handoutMasterIdLst>
    <p:handoutMasterId r:id="rId12"/>
  </p:handoutMasterIdLst>
  <p:sldIdLst>
    <p:sldId id="515" r:id="rId4"/>
    <p:sldId id="603" r:id="rId5"/>
    <p:sldId id="600" r:id="rId7"/>
    <p:sldId id="601" r:id="rId8"/>
    <p:sldId id="602" r:id="rId9"/>
    <p:sldId id="554" r:id="rId10"/>
    <p:sldId id="363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lq周莉青" initials="z" lastIdx="6" clrIdx="0"/>
  <p:cmAuthor id="7" name="shijinyong07924@hellobike.com" initials="s" lastIdx="1" clrIdx="0"/>
  <p:cmAuthor id="1" name="Wang Junyi" initials="WJ" lastIdx="2" clrIdx="0"/>
  <p:cmAuthor id="8" name="姜伟光" initials="姜" lastIdx="1" clrIdx="0"/>
  <p:cmAuthor id="2" name="kriszheng" initials="k" lastIdx="1" clrIdx="1"/>
  <p:cmAuthor id="3" name="vxxy徐晓燕" initials="v" lastIdx="1" clrIdx="4"/>
  <p:cmAuthor id="10" name="86137" initials="8" lastIdx="3" clrIdx="9"/>
  <p:cmAuthor id="4" name="未知用户2" initials="未知用户2" lastIdx="1" clrIdx="3"/>
  <p:cmAuthor id="5" name="作者" initials="A" lastIdx="0" clrIdx="4"/>
  <p:cmAuthor id="6" name="忠诚 刘" initials="忠诚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FF"/>
    <a:srgbClr val="33CFFF"/>
    <a:srgbClr val="3ABDFF"/>
    <a:srgbClr val="1A2132"/>
    <a:srgbClr val="0D83FF"/>
    <a:srgbClr val="0B5CF6"/>
    <a:srgbClr val="BDC4CC"/>
    <a:srgbClr val="F5F7F9"/>
    <a:srgbClr val="AEB8C2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6191" autoAdjust="0"/>
  </p:normalViewPr>
  <p:slideViewPr>
    <p:cSldViewPr snapToGrid="0" snapToObjects="1">
      <p:cViewPr>
        <p:scale>
          <a:sx n="100" d="100"/>
          <a:sy n="100" d="100"/>
        </p:scale>
        <p:origin x="1048" y="680"/>
      </p:cViewPr>
      <p:guideLst>
        <p:guide orient="horz" pos="2438"/>
        <p:guide pos="41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3" d="100"/>
          <a:sy n="153" d="100"/>
        </p:scale>
        <p:origin x="2992" y="184"/>
      </p:cViewPr>
      <p:guideLst>
        <p:guide orient="horz" pos="3575"/>
        <p:guide pos="216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A8A-5E38-DE47-A3C6-8A13D84A0EA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2145-020A-E148-A969-F2537D756E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0">
                <a:srgbClr val="1C99FF"/>
              </a:gs>
              <a:gs pos="26000">
                <a:srgbClr val="008CFF"/>
              </a:gs>
              <a:gs pos="80000">
                <a:srgbClr val="006FFF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哈啰logo_标准白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000" y="288000"/>
            <a:ext cx="595504" cy="28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哈啰logo_标准蓝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000" y="288000"/>
            <a:ext cx="595504" cy="28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882A-46B0-134D-8281-A718CB278A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26E15-1CEA-A24C-8D4F-E5BD21F746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2660" y="1597660"/>
            <a:ext cx="7726680" cy="1088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校企合作项目新兵营总结</a:t>
            </a:r>
            <a:endParaRPr lang="zh-CN" alt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52750" y="4707255"/>
            <a:ext cx="6287135" cy="980440"/>
            <a:chOff x="4242" y="7454"/>
            <a:chExt cx="9901" cy="154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42" y="7454"/>
              <a:ext cx="4650" cy="154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3" y="7807"/>
              <a:ext cx="3690" cy="84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9279" y="7807"/>
              <a:ext cx="64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430395" y="2958465"/>
            <a:ext cx="24320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姓名：卢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俊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朴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2024-3-5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1155" y="188595"/>
            <a:ext cx="11537950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基本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介绍</a:t>
            </a:r>
            <a:endParaRPr lang="zh-CN" altLang="en-US" sz="2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520" y="753745"/>
            <a:ext cx="11538585" cy="59423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负责的模块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测试工作的的策划，设计和执行。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完成情况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完成了测试计划，测试用例的编写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功能测试：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实现了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用例自动化执行脚本，从excel提取测试数据并生成HTML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报告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接口测试：个别接口用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jenkins+postman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脚本进行了自动化测试，生成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报告。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项目遇到的挑战和困难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配置环境：不熟悉的技术环境不好配置</a:t>
            </a: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.写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自动化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用例执行脚本：</a:t>
            </a: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1、从excel提取数据时各种格式如何处理（日期，各种自定义格式）；</a:t>
            </a: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2、某些特定元素以及和其他元素有联动的元素不好定位；</a:t>
            </a: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3、如何让自动生成的HTML测试集成报告能更清晰定位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尝试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postman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自动化：用内置脚本和陌生工具，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有些许困难。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四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沟通上：有些设计主观因素的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不知道如何告诉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开发。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665" y="59690"/>
            <a:ext cx="11537950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技术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成长</a:t>
            </a:r>
            <a:endParaRPr lang="zh-CN" altLang="en-US" sz="2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0665" y="541655"/>
            <a:ext cx="12282170" cy="619760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掌握的技术知识点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1、各种功能测试测试用例设计方法的使用；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2、java语言Selenium WebDriver的应用操作，以及PO模式的使用和各种功能的封装使用（数据文件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驱动，HTML测试报告集成等）。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3、Junit的各种注释和断言的使用，某些测试套件和特殊测试的使用（异常，超时测试,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参数化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等）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、简单的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Postman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自动化内容（接口关联，脚本使用，数字驱动测试，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newman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jenkins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简单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应用）。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、复习了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javaweb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的一些内容（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jwt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鉴权，拦截器，一些注释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等等）。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实际应用案例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、功能自动化测试：用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selenium+Junit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实现了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用户登录，学生端冒烟测试(大部分)，每日打卡，周报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增加，学生信息设置，密码更改模块从 excel提取数据，自动执行测试用例，用例出错截屏，生成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各个模块用例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HTML报告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、接口自动化测试：在测试某些接口时使用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postman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封装的脚本，进行接口关联，断言，用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jenkins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集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成执行，生成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报告。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个人技术提升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实践了之间学的部分黑盒测试用例设计方法；对selenium WebDriver架构自动化脚本的设计有了一定的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认识；对Junit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postman的使用更加熟练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，了解了一些工具的使用。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1155" y="59055"/>
            <a:ext cx="11537950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学习心得</a:t>
            </a:r>
            <a:endParaRPr lang="zh-CN" altLang="en-US" sz="2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5895" y="473710"/>
            <a:ext cx="11840210" cy="63290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团队协作经验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各个阶段关注相应的文档，不懂得或模糊的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要即使与开发人员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沟通。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和提测时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要根据需求文档找缺陷，不过多添加自己的想法。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有效的学习方法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1.在阶段性学习中，整理详细有条理的笔记文档，遇到遗忘方便回顾；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2.各种要使用在项目中的技术，先自己写一个简易demo，整理好注释写详细，注明优缺点。再结合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网上的各种信息，结合起来，筛选更改，以应对不同场景的使用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多整理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封装自己写过的，觉得网上好的代码或思路，方便需要时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解决问题的思路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定位出错点(分析报错)-&gt;看有无明显/低级错误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-&gt;分解问题，排列待解决优先级-&gt;制定简易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解决计划(查，整理各种解决办法，备份程序，挨个试) -&gt;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还没有解决就问大佬们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收获与感悟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第一次参与多人项目开发，并作为测试人员，对项目流程，人员职责，各个阶段应该完成哪些内容，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有了一定的认识。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用空闲时间，学习了解了新的技术，并在使用过程中，发现了自己的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不足之处。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确定了今后的学习方向，并且对之前了解过的各种技术的使用场景和作用，学习优先级，有了一定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认识。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1155" y="188595"/>
            <a:ext cx="11537950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个人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反思</a:t>
            </a:r>
            <a:endParaRPr lang="zh-CN" altLang="en-US" sz="2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1155" y="815340"/>
            <a:ext cx="11537950" cy="54641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针对本次新兵营的反思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这次新兵营没有做到很好的开发人员沟通，在制作测试计划，测试用例，写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测试脚本时如果和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开发人员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多沟通，可以增加测试用例的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通用性，也能提前完成脚本制作。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对于测试，语言功底在很多地方很有用，语言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要深入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学习。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自己对很多脚本语言的语法不够熟悉，有很多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遗忘，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需要提升。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需要改进和提升的方面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在之后要不断完善自己编程语言和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脚本语言方面的知识。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多实践，熟悉各种软件的应用，不只停留在基础使用上。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学习更多的测试技术（性能，压力，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负载测试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等等）。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要学习自动化测试框架，和如何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自己搭建框架，还有不同的自动化技术（接口自动化等等）。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对于常用的测试技术，了解下底层点的原理。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需要加强和开发人员的沟通能力和沟通技巧。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465" y="2339975"/>
            <a:ext cx="2211070" cy="142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</a:t>
            </a:r>
            <a:r>
              <a:rPr lang="en-US" altLang="zh-CN"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lang="en-US" altLang="zh-CN" sz="7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CFF"/>
              </a:gs>
              <a:gs pos="100000">
                <a:srgbClr val="0B5CF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-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2525" y="2144395"/>
            <a:ext cx="2266950" cy="14763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0890457-881d-4465-baed-2bb19668ed02"/>
  <p:tag name="COMMONDATA" val="eyJoZGlkIjoiNTBmMjcxNWRlODY5YzNmYzJiNjBkYzBkMjU3OWZmMTIifQ==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WPS 演示</Application>
  <PresentationFormat>宽屏</PresentationFormat>
  <Paragraphs>90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小卢</cp:lastModifiedBy>
  <cp:revision>257</cp:revision>
  <dcterms:created xsi:type="dcterms:W3CDTF">2023-04-19T05:39:00Z</dcterms:created>
  <dcterms:modified xsi:type="dcterms:W3CDTF">2024-03-05T02:47:29Z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2052-11.1.0.12608</vt:lpwstr>
  </property>
  <property fmtid="{D5CDD505-2E9C-101B-9397-08002B2CF9AE}" pid="3" name="ICV">
    <vt:lpwstr>55151511B96D87690F5F2164AE7B1354_43</vt:lpwstr>
  </property>
  <property fmtid="{D5CDD505-2E9C-101B-9397-08002B2CF9AE}" pid="4" name="CWM595f82f0c03711eea660c54a2660c54a">
    <vt:lpwstr>CWMhlmn0orD7yNt7Oz5JU8KcmYnQb24gYg/oqGFHgCyvjEMj1cpgxXzL3//03JT9lInPZ/bYskA+u3cbSiAnl/UqA==</vt:lpwstr>
  </property>
</Properties>
</file>