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 showGuides="1">
      <p:cViewPr varScale="1">
        <p:scale>
          <a:sx n="86" d="100"/>
          <a:sy n="86" d="100"/>
        </p:scale>
        <p:origin x="672" y="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0A130E-E3B8-4EBE-931F-81B26B8448AA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8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5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561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3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728D28-603B-4EFC-80F8-17E5E9107035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896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705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523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3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4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422D86A-5F52-4165-8473-F1B836277586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666730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422D86A-5F52-4165-8473-F1B836277586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503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1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두근두근 짱구 성격유형 검사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김현나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성격 유형 별 캐릭터 설정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847206" y="1588662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/>
              <a:t>INTJ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857249" y="4382080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INTP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9434512" y="4262437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ESFP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9434512" y="1430654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ESFJ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8110536" y="4262437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ENFP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8110537" y="1430654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ENFJ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6753224" y="4262437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ESTP</a:t>
            </a:r>
          </a:p>
        </p:txBody>
      </p:sp>
      <p:sp>
        <p:nvSpPr>
          <p:cNvPr id="11" name="가로 글상자 10"/>
          <p:cNvSpPr txBox="1"/>
          <p:nvPr/>
        </p:nvSpPr>
        <p:spPr>
          <a:xfrm>
            <a:off x="6753224" y="1430654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ESTJ</a:t>
            </a:r>
          </a:p>
        </p:txBody>
      </p:sp>
      <p:sp>
        <p:nvSpPr>
          <p:cNvPr id="12" name="가로 글상자 11"/>
          <p:cNvSpPr txBox="1"/>
          <p:nvPr/>
        </p:nvSpPr>
        <p:spPr>
          <a:xfrm>
            <a:off x="5643562" y="4262437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ENTP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5643562" y="1430654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ENTJ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4491037" y="4262437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ISFP</a:t>
            </a:r>
          </a:p>
        </p:txBody>
      </p:sp>
      <p:sp>
        <p:nvSpPr>
          <p:cNvPr id="15" name="가로 글상자 14"/>
          <p:cNvSpPr txBox="1"/>
          <p:nvPr/>
        </p:nvSpPr>
        <p:spPr>
          <a:xfrm>
            <a:off x="4491037" y="1430654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ISFJ</a:t>
            </a:r>
          </a:p>
        </p:txBody>
      </p:sp>
      <p:sp>
        <p:nvSpPr>
          <p:cNvPr id="16" name="가로 글상자 15"/>
          <p:cNvSpPr txBox="1"/>
          <p:nvPr/>
        </p:nvSpPr>
        <p:spPr>
          <a:xfrm>
            <a:off x="3133724" y="4262437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ISTP</a:t>
            </a:r>
          </a:p>
        </p:txBody>
      </p:sp>
      <p:sp>
        <p:nvSpPr>
          <p:cNvPr id="17" name="가로 글상자 16"/>
          <p:cNvSpPr txBox="1"/>
          <p:nvPr/>
        </p:nvSpPr>
        <p:spPr>
          <a:xfrm>
            <a:off x="3133724" y="1430654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ISTJ</a:t>
            </a:r>
          </a:p>
        </p:txBody>
      </p:sp>
      <p:sp>
        <p:nvSpPr>
          <p:cNvPr id="18" name="가로 글상자 17"/>
          <p:cNvSpPr txBox="1"/>
          <p:nvPr/>
        </p:nvSpPr>
        <p:spPr>
          <a:xfrm>
            <a:off x="1776412" y="4262437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INFP</a:t>
            </a:r>
          </a:p>
        </p:txBody>
      </p:sp>
      <p:sp>
        <p:nvSpPr>
          <p:cNvPr id="19" name="가로 글상자 18"/>
          <p:cNvSpPr txBox="1"/>
          <p:nvPr/>
        </p:nvSpPr>
        <p:spPr>
          <a:xfrm>
            <a:off x="1776412" y="1430654"/>
            <a:ext cx="904875" cy="39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INFJ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5965" y="4655820"/>
            <a:ext cx="1460070" cy="189280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8437" y="4989106"/>
            <a:ext cx="1114752" cy="13624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5209" y="4792063"/>
            <a:ext cx="1284081" cy="17565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04498" y="4705451"/>
            <a:ext cx="1528581" cy="150027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07559" y="2328694"/>
            <a:ext cx="1396204" cy="193374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0241" y="4619422"/>
            <a:ext cx="1493418" cy="196560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015412" y="1855333"/>
            <a:ext cx="1405531" cy="212631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650940" y="4792063"/>
            <a:ext cx="1543306" cy="14165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004498" y="1990524"/>
            <a:ext cx="1543533" cy="180612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229050" y="2165923"/>
            <a:ext cx="1424502" cy="150513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787674" y="1928374"/>
            <a:ext cx="1272327" cy="193042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0" y="2085933"/>
            <a:ext cx="1745131" cy="16651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309687" y="4717735"/>
            <a:ext cx="1477987" cy="190521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545616" y="2165923"/>
            <a:ext cx="1753954" cy="17605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2681287" y="4655820"/>
            <a:ext cx="1386960" cy="192040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309687" y="2169788"/>
            <a:ext cx="1615579" cy="150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EBFA1-CEC6-A101-C8CB-D5BA9983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73793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3</TotalTime>
  <Words>26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Impact</vt:lpstr>
      <vt:lpstr>배지</vt:lpstr>
      <vt:lpstr>두근두근 짱구 성격유형 검사</vt:lpstr>
      <vt:lpstr>성격 유형 별 캐릭터 설정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두근두근 짱구 성격유형 검사</dc:title>
  <dc:creator>hyeon</dc:creator>
  <cp:lastModifiedBy>현나 김</cp:lastModifiedBy>
  <cp:revision>19</cp:revision>
  <dcterms:created xsi:type="dcterms:W3CDTF">2024-04-28T08:40:21Z</dcterms:created>
  <dcterms:modified xsi:type="dcterms:W3CDTF">2024-05-16T01:28:44Z</dcterms:modified>
  <cp:version>1100.0100.01</cp:version>
</cp:coreProperties>
</file>