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7"/>
  </p:notesMasterIdLst>
  <p:sldIdLst>
    <p:sldId id="492" r:id="rId2"/>
    <p:sldId id="493" r:id="rId3"/>
    <p:sldId id="494" r:id="rId4"/>
    <p:sldId id="495" r:id="rId5"/>
    <p:sldId id="496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66FF"/>
    <a:srgbClr val="33CC33"/>
    <a:srgbClr val="00FFFF"/>
    <a:srgbClr val="FF99FF"/>
    <a:srgbClr val="003399"/>
    <a:srgbClr val="66FF33"/>
    <a:srgbClr val="FFFF00"/>
    <a:srgbClr val="FF33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>
      <p:cViewPr>
        <p:scale>
          <a:sx n="77" d="100"/>
          <a:sy n="77" d="100"/>
        </p:scale>
        <p:origin x="-1488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50697F6-173F-4907-8E1F-6A4A7DCD3E53}" type="datetimeFigureOut">
              <a:rPr lang="zh-CN" altLang="en-US"/>
              <a:pPr>
                <a:defRPr/>
              </a:pPr>
              <a:t>2023/4/19</a:t>
            </a:fld>
            <a:endParaRPr lang="en-US" altLang="zh-CN"/>
          </a:p>
        </p:txBody>
      </p:sp>
      <p:sp>
        <p:nvSpPr>
          <p:cNvPr id="4506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027A0B3A-CBE6-4851-A53D-4B4CBF114D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0634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931191-54D3-47FC-8940-F63228B1FA89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EBC060-C77D-4BC4-8D0C-107EFB448A79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2FF0-5169-45E6-A93D-D1F642771312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9043CD-98A1-4109-9E08-03CB892C1BFE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5138F1-6AB5-427F-885D-A4F14B8010D7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AC82F-B171-4D22-8428-FEE00C5995A2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6F37BA-D1C0-4DB6-9E6F-9E5B46421548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E5B48-4CB1-4DBD-AD80-F180514AA93D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E49F76EA-3656-402B-AFFC-D88CAED976E4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A57F911-7B1D-4109-89E2-FD9880E73F71}" type="datetime1">
              <a:rPr lang="zh-CN" altLang="en-US" smtClean="0"/>
              <a:pPr>
                <a:defRPr/>
              </a:pPr>
              <a:t>2023/4/19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/>
              <a:t>Lecture 1</a:t>
            </a:r>
            <a:endParaRPr lang="en-US" altLang="zh-C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62664" cy="1829761"/>
          </a:xfrm>
        </p:spPr>
        <p:txBody>
          <a:bodyPr/>
          <a:lstStyle/>
          <a:p>
            <a:r>
              <a:rPr lang="zh-CN" altLang="en-US" dirty="0" smtClean="0"/>
              <a:t>计算机系统 </a:t>
            </a:r>
            <a:r>
              <a:rPr lang="en-US" altLang="zh-CN" dirty="0" smtClean="0"/>
              <a:t>I </a:t>
            </a:r>
            <a:endParaRPr lang="zh-CN" alt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试验二 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机器码编程试验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428615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分析和理解试验指定的需解决问题。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的机器代码设计实现相关程序。</a:t>
            </a:r>
            <a:endParaRPr lang="en-US" altLang="zh-CN" dirty="0" smtClean="0"/>
          </a:p>
          <a:p>
            <a:endParaRPr lang="zh-CN" altLang="zh-CN" dirty="0" smtClean="0"/>
          </a:p>
          <a:p>
            <a:r>
              <a:rPr lang="zh-CN" altLang="zh-CN" dirty="0" smtClean="0"/>
              <a:t>通过</a:t>
            </a:r>
            <a:r>
              <a:rPr lang="en-US" altLang="zh-CN" dirty="0" smtClean="0"/>
              <a:t>LC-3</a:t>
            </a:r>
            <a:r>
              <a:rPr lang="zh-CN" altLang="zh-CN" dirty="0" smtClean="0"/>
              <a:t>仿真器调试和运行相关程序并得到正确的结果。</a:t>
            </a:r>
            <a:r>
              <a:rPr lang="en-US" altLang="zh-CN" dirty="0" smtClean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试验要求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利用</a:t>
            </a:r>
            <a:r>
              <a:rPr lang="en-US" altLang="zh-CN" dirty="0" smtClean="0"/>
              <a:t>LC-3</a:t>
            </a:r>
            <a:r>
              <a:rPr lang="zh-CN" altLang="en-US" dirty="0" smtClean="0"/>
              <a:t>的机器代码计算一个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位的字中有多少位是</a:t>
            </a:r>
            <a:r>
              <a:rPr lang="en-US" altLang="zh-CN" dirty="0" smtClean="0"/>
              <a:t>’1’</a:t>
            </a:r>
          </a:p>
          <a:p>
            <a:pPr>
              <a:buNone/>
            </a:pPr>
            <a:r>
              <a:rPr lang="zh-CN" altLang="en-US" dirty="0" smtClean="0"/>
              <a:t>   程序从</a:t>
            </a:r>
            <a:r>
              <a:rPr lang="en-US" altLang="zh-CN" dirty="0" smtClean="0"/>
              <a:t>x3000</a:t>
            </a:r>
            <a:r>
              <a:rPr lang="zh-CN" altLang="en-US" dirty="0" smtClean="0"/>
              <a:t>开始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   需计算的字存储在</a:t>
            </a:r>
            <a:r>
              <a:rPr lang="en-US" altLang="zh-CN" dirty="0" smtClean="0"/>
              <a:t>x3500</a:t>
            </a:r>
            <a:r>
              <a:rPr lang="en-US" altLang="zh-CN" dirty="0" smtClean="0"/>
              <a:t>(</a:t>
            </a:r>
            <a:r>
              <a:rPr lang="zh-CN" altLang="en-US" dirty="0" smtClean="0"/>
              <a:t>内存编辑提前写入</a:t>
            </a:r>
            <a:r>
              <a:rPr lang="en-US" altLang="zh-CN" dirty="0" smtClean="0"/>
              <a:t>)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计算的结果存储在</a:t>
            </a:r>
            <a:r>
              <a:rPr lang="en-US" altLang="zh-CN" dirty="0" smtClean="0"/>
              <a:t>x3501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提示</a:t>
            </a:r>
            <a:r>
              <a:rPr lang="en-US" altLang="zh-CN" dirty="0" smtClean="0"/>
              <a:t>:</a:t>
            </a:r>
            <a:r>
              <a:rPr lang="zh-CN" altLang="en-US" dirty="0" smtClean="0"/>
              <a:t>  </a:t>
            </a:r>
            <a:r>
              <a:rPr lang="en-US" altLang="zh-CN" dirty="0" smtClean="0"/>
              <a:t> </a:t>
            </a:r>
            <a:r>
              <a:rPr lang="zh-CN" altLang="en-US" dirty="0" smtClean="0"/>
              <a:t>左移</a:t>
            </a:r>
            <a:r>
              <a:rPr lang="en-US" altLang="zh-CN" dirty="0" smtClean="0"/>
              <a:t>(x2)</a:t>
            </a:r>
            <a:r>
              <a:rPr lang="zh-CN" altLang="en-US" dirty="0" smtClean="0"/>
              <a:t>可以利用相加实现</a:t>
            </a:r>
            <a:r>
              <a:rPr lang="en-US" altLang="zh-CN" dirty="0" smtClean="0"/>
              <a:t>.</a:t>
            </a:r>
          </a:p>
          <a:p>
            <a:pPr>
              <a:buNone/>
            </a:pPr>
            <a:r>
              <a:rPr lang="zh-CN" altLang="en-US" dirty="0" smtClean="0"/>
              <a:t>         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完成试验后，在实验课时间可申请实验验收</a:t>
            </a:r>
            <a:endParaRPr lang="en-US" altLang="zh-CN" dirty="0" smtClean="0"/>
          </a:p>
          <a:p>
            <a:r>
              <a:rPr lang="zh-CN" altLang="en-US" dirty="0" smtClean="0"/>
              <a:t>要求</a:t>
            </a:r>
            <a:r>
              <a:rPr lang="zh-CN" altLang="en-US" dirty="0" smtClean="0"/>
              <a:t>对以下四个数据测试并得到正确结果：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X0000    0</a:t>
            </a:r>
          </a:p>
          <a:p>
            <a:pPr>
              <a:buNone/>
            </a:pPr>
            <a:r>
              <a:rPr lang="en-US" altLang="zh-CN" dirty="0" smtClean="0"/>
              <a:t>   XFFFF     16</a:t>
            </a:r>
          </a:p>
          <a:p>
            <a:pPr>
              <a:buNone/>
            </a:pPr>
            <a:r>
              <a:rPr lang="en-US" altLang="zh-CN" dirty="0" smtClean="0"/>
              <a:t>   X1234    5</a:t>
            </a:r>
          </a:p>
          <a:p>
            <a:pPr>
              <a:buNone/>
            </a:pPr>
            <a:r>
              <a:rPr lang="en-US" altLang="zh-CN" dirty="0" smtClean="0"/>
              <a:t>   X0FF0     8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老师或</a:t>
            </a:r>
            <a:r>
              <a:rPr lang="zh-CN" altLang="en-US" dirty="0" smtClean="0"/>
              <a:t>助教会现场提问，根据实验完成情况和回答问题情况，给出实验代码验收成绩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 smtClean="0"/>
              <a:t>验收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BB</a:t>
            </a:r>
            <a:r>
              <a:rPr lang="zh-CN" altLang="en-US" dirty="0" smtClean="0"/>
              <a:t>上提交实验报告，包括以下文件：实验报告，实验代码，实验二进制代码。</a:t>
            </a:r>
            <a:endParaRPr lang="en-US" altLang="zh-CN" dirty="0" smtClean="0"/>
          </a:p>
          <a:p>
            <a:r>
              <a:rPr lang="zh-CN" altLang="en-US" dirty="0" smtClean="0"/>
              <a:t>实验报告要反映程序设计思路，以及程序运行过程和结果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老师或助教评阅后</a:t>
            </a:r>
            <a:r>
              <a:rPr lang="zh-CN" altLang="en-US" dirty="0" smtClean="0"/>
              <a:t>，结合实验代码验收成绩、实验报告完成质量在</a:t>
            </a:r>
            <a:r>
              <a:rPr lang="en-US" altLang="zh-CN" dirty="0" smtClean="0"/>
              <a:t>BB</a:t>
            </a:r>
            <a:r>
              <a:rPr lang="zh-CN" altLang="en-US" dirty="0" smtClean="0"/>
              <a:t>上获得实验总评成绩。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实验报告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1322</TotalTime>
  <Pages>0</Pages>
  <Words>220</Words>
  <Characters>0</Characters>
  <Application>Microsoft Office PowerPoint</Application>
  <DocSecurity>0</DocSecurity>
  <PresentationFormat>全屏显示(4:3)</PresentationFormat>
  <Lines>0</Lines>
  <Paragraphs>30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Concourse</vt:lpstr>
      <vt:lpstr>计算机系统 I </vt:lpstr>
      <vt:lpstr>试验要求</vt:lpstr>
      <vt:lpstr>问题</vt:lpstr>
      <vt:lpstr>实验验收</vt:lpstr>
      <vt:lpstr>实验报告</vt:lpstr>
    </vt:vector>
  </TitlesOfParts>
  <Company>USTC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   An Hong han@ustc.edu.cn</dc:title>
  <dc:creator>hanhwt</dc:creator>
  <cp:lastModifiedBy>szu_caiye</cp:lastModifiedBy>
  <cp:revision>416</cp:revision>
  <cp:lastPrinted>1601-01-01T00:00:00Z</cp:lastPrinted>
  <dcterms:created xsi:type="dcterms:W3CDTF">2012-09-03T16:09:03Z</dcterms:created>
  <dcterms:modified xsi:type="dcterms:W3CDTF">2023-04-19T03:19:10Z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2052-8.1.0.2998</vt:lpwstr>
  </property>
</Properties>
</file>