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63" r:id="rId3"/>
    <p:sldId id="262" r:id="rId4"/>
    <p:sldId id="268" r:id="rId5"/>
    <p:sldId id="11473" r:id="rId6"/>
    <p:sldId id="11453" r:id="rId7"/>
    <p:sldId id="11475" r:id="rId8"/>
    <p:sldId id="11484" r:id="rId9"/>
    <p:sldId id="11488" r:id="rId10"/>
    <p:sldId id="11482" r:id="rId11"/>
    <p:sldId id="11485" r:id="rId12"/>
    <p:sldId id="11491" r:id="rId13"/>
    <p:sldId id="11486" r:id="rId14"/>
    <p:sldId id="11487" r:id="rId15"/>
    <p:sldId id="11489" r:id="rId16"/>
    <p:sldId id="11454" r:id="rId17"/>
    <p:sldId id="11464" r:id="rId18"/>
    <p:sldId id="11478" r:id="rId19"/>
    <p:sldId id="11490" r:id="rId20"/>
    <p:sldId id="267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131"/>
    <a:srgbClr val="A6D7E2"/>
    <a:srgbClr val="40A8C0"/>
    <a:srgbClr val="3894AA"/>
    <a:srgbClr val="235D6B"/>
    <a:srgbClr val="256371"/>
    <a:srgbClr val="34899D"/>
    <a:srgbClr val="CAE7EE"/>
    <a:srgbClr val="69BACD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Tony\Desktop\&#22238;&#28335;&#27861;&#25968;&#2545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Tony\Desktop\&#22238;&#28335;&#27861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固定边数为</a:t>
            </a:r>
            <a:r>
              <a:rPr lang="en-US" altLang="zh-CN"/>
              <a:t>1000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Sheet1!$B$23:$I$23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</c:numCache>
            </c:numRef>
          </c:xVal>
          <c:yVal>
            <c:numRef>
              <c:f>Sheet1!$B$24:$I$24</c:f>
              <c:numCache>
                <c:formatCode>General</c:formatCode>
                <c:ptCount val="8"/>
                <c:pt idx="0">
                  <c:v>0.95699999999999996</c:v>
                </c:pt>
                <c:pt idx="1">
                  <c:v>4.4569999999999999</c:v>
                </c:pt>
                <c:pt idx="2">
                  <c:v>13.516999999999999</c:v>
                </c:pt>
                <c:pt idx="3">
                  <c:v>16.800999999999998</c:v>
                </c:pt>
                <c:pt idx="4">
                  <c:v>18.722000000000001</c:v>
                </c:pt>
                <c:pt idx="5">
                  <c:v>33.182000000000002</c:v>
                </c:pt>
                <c:pt idx="6">
                  <c:v>34.604999999999997</c:v>
                </c:pt>
                <c:pt idx="7">
                  <c:v>35.220999999999997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E1-43CE-A16D-D1AB8F57D58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73991632"/>
        <c:axId val="773989008"/>
      </c:scatterChart>
      <c:valAx>
        <c:axId val="773991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3989008"/>
        <c:crosses val="autoZero"/>
        <c:crossBetween val="midCat"/>
      </c:valAx>
      <c:valAx>
        <c:axId val="773989008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3991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固定点数为</a:t>
            </a:r>
            <a:r>
              <a:rPr lang="en-US" altLang="zh-CN"/>
              <a:t>1000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Sheet1!$B$29:$I$29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</c:numCache>
            </c:numRef>
          </c:xVal>
          <c:yVal>
            <c:numRef>
              <c:f>Sheet1!$B$30:$I$30</c:f>
              <c:numCache>
                <c:formatCode>General</c:formatCode>
                <c:ptCount val="8"/>
                <c:pt idx="0">
                  <c:v>48.569000000000003</c:v>
                </c:pt>
                <c:pt idx="1">
                  <c:v>50.94</c:v>
                </c:pt>
                <c:pt idx="2">
                  <c:v>53.68</c:v>
                </c:pt>
                <c:pt idx="3">
                  <c:v>57.746000000000002</c:v>
                </c:pt>
                <c:pt idx="4">
                  <c:v>63.433</c:v>
                </c:pt>
                <c:pt idx="5">
                  <c:v>57.006</c:v>
                </c:pt>
                <c:pt idx="6">
                  <c:v>52.011000000000003</c:v>
                </c:pt>
                <c:pt idx="7">
                  <c:v>49.375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52-41D4-B807-1FCB32CA4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005488"/>
        <c:axId val="428012048"/>
      </c:scatterChart>
      <c:valAx>
        <c:axId val="428005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012048"/>
        <c:crosses val="autoZero"/>
        <c:crossBetween val="midCat"/>
      </c:valAx>
      <c:valAx>
        <c:axId val="428012048"/>
        <c:scaling>
          <c:orientation val="minMax"/>
          <c:min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8005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29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0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9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99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60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88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7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4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94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3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4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3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4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9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3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4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1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0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2024/5/1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47895" y="4615639"/>
            <a:ext cx="6696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回溯法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—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地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图填色问题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88" y="124589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067119" y="5771631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何泽锋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902B4F5-E131-42C4-88F4-C0614C0FFAF7}"/>
              </a:ext>
            </a:extLst>
          </p:cNvPr>
          <p:cNvSpPr txBox="1"/>
          <p:nvPr/>
        </p:nvSpPr>
        <p:spPr>
          <a:xfrm>
            <a:off x="3950084" y="786478"/>
            <a:ext cx="429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算法设计与分析</a:t>
            </a:r>
          </a:p>
        </p:txBody>
      </p:sp>
    </p:spTree>
    <p:extLst>
      <p:ext uri="{BB962C8B-B14F-4D97-AF65-F5344CB8AC3E}">
        <p14:creationId xmlns:p14="http://schemas.microsoft.com/office/powerpoint/2010/main" val="188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节点选择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2AA6B2-C351-4628-911A-17973069B2EC}"/>
              </a:ext>
            </a:extLst>
          </p:cNvPr>
          <p:cNvSpPr txBox="1"/>
          <p:nvPr/>
        </p:nvSpPr>
        <p:spPr>
          <a:xfrm>
            <a:off x="752254" y="1254550"/>
            <a:ext cx="1088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最少剩余量选择原理（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MRV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en-US" dirty="0"/>
              <a:t>最少剩余量选择是指优先选择剩余未填色节点中</a:t>
            </a:r>
            <a:r>
              <a:rPr lang="zh-CN" altLang="en-US" b="1" dirty="0"/>
              <a:t>可填颜色最少的节点</a:t>
            </a:r>
            <a:r>
              <a:rPr lang="zh-CN" altLang="en-US" dirty="0"/>
              <a:t>，从而增大路径可行解的几率。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AFE284D-6998-47B1-8FAC-F273C87BA67F}"/>
              </a:ext>
            </a:extLst>
          </p:cNvPr>
          <p:cNvCxnSpPr>
            <a:cxnSpLocks/>
          </p:cNvCxnSpPr>
          <p:nvPr/>
        </p:nvCxnSpPr>
        <p:spPr>
          <a:xfrm flipV="1">
            <a:off x="5205644" y="3309971"/>
            <a:ext cx="680887" cy="37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8C52493-A6B6-4D88-BF85-4EA892BBEFD9}"/>
              </a:ext>
            </a:extLst>
          </p:cNvPr>
          <p:cNvGrpSpPr/>
          <p:nvPr/>
        </p:nvGrpSpPr>
        <p:grpSpPr>
          <a:xfrm>
            <a:off x="3281318" y="3569483"/>
            <a:ext cx="1825912" cy="1210679"/>
            <a:chOff x="7422739" y="2469639"/>
            <a:chExt cx="3087069" cy="2206312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BC09CB6-CFDA-4E76-BED4-C4F677EDF006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4D9A775-339C-43E9-BE4B-FA0A8ACA6DAC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2A924A2-1F88-43E8-A155-B60AA2617139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438536A-28D4-430C-8A3B-E346D4EA0B1F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DF71271-3A4C-4C74-94AF-AEEF711CBE50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A3FB018D-E974-4E0E-8320-76E597B9AA81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AFC67A9-A010-414D-B28A-E966E2D73A43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6130357-CE6C-466B-9DFA-CA473A4BA922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7443234C-CA8E-4488-872D-9A35543CC62B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F1C00E01-DDA4-4828-A1F4-2EA86BF82359}"/>
                </a:ext>
              </a:extLst>
            </p:cNvPr>
            <p:cNvCxnSpPr>
              <a:cxnSpLocks/>
              <a:stCxn id="71" idx="6"/>
              <a:endCxn id="77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1AAC221-5074-4257-ACC0-B2A03F91FB4B}"/>
                </a:ext>
              </a:extLst>
            </p:cNvPr>
            <p:cNvCxnSpPr>
              <a:cxnSpLocks/>
              <a:stCxn id="71" idx="7"/>
              <a:endCxn id="72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E5CB341-1F1C-49E1-9FBC-1AB4AE969FE1}"/>
                </a:ext>
              </a:extLst>
            </p:cNvPr>
            <p:cNvCxnSpPr>
              <a:cxnSpLocks/>
              <a:stCxn id="75" idx="0"/>
              <a:endCxn id="74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205AE-7ACF-4621-AFC8-C47488A42FCE}"/>
                </a:ext>
              </a:extLst>
            </p:cNvPr>
            <p:cNvCxnSpPr>
              <a:cxnSpLocks/>
              <a:stCxn id="73" idx="7"/>
              <a:endCxn id="74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57642E6-8719-47A5-B179-8B9F9F2A97F8}"/>
                </a:ext>
              </a:extLst>
            </p:cNvPr>
            <p:cNvCxnSpPr>
              <a:cxnSpLocks/>
              <a:stCxn id="76" idx="1"/>
              <a:endCxn id="74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B3E200B-F232-4F89-BDC6-F4DFF9C06313}"/>
                </a:ext>
              </a:extLst>
            </p:cNvPr>
            <p:cNvCxnSpPr>
              <a:cxnSpLocks/>
              <a:stCxn id="77" idx="0"/>
              <a:endCxn id="72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083D6A5-9DF3-43F9-893E-DA6374DB4590}"/>
                </a:ext>
              </a:extLst>
            </p:cNvPr>
            <p:cNvCxnSpPr>
              <a:cxnSpLocks/>
              <a:stCxn id="72" idx="7"/>
              <a:endCxn id="74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D7F278D-EE15-45C0-83E5-FD2CEBFF296F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9260638-6EF1-4CE1-BEB1-2A59E4DEAB38}"/>
                </a:ext>
              </a:extLst>
            </p:cNvPr>
            <p:cNvCxnSpPr>
              <a:cxnSpLocks/>
              <a:stCxn id="78" idx="3"/>
              <a:endCxn id="79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BEF5D78-9B89-4392-BA2F-1061CE70DCCC}"/>
                </a:ext>
              </a:extLst>
            </p:cNvPr>
            <p:cNvCxnSpPr>
              <a:cxnSpLocks/>
              <a:stCxn id="75" idx="6"/>
              <a:endCxn id="76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A4FA68C-DAA5-4FC1-A76C-6C4619FAB603}"/>
                </a:ext>
              </a:extLst>
            </p:cNvPr>
            <p:cNvCxnSpPr>
              <a:cxnSpLocks/>
              <a:stCxn id="78" idx="1"/>
              <a:endCxn id="75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80A4331-2D2C-4F86-A591-9887A4EF1C35}"/>
                </a:ext>
              </a:extLst>
            </p:cNvPr>
            <p:cNvCxnSpPr>
              <a:cxnSpLocks/>
              <a:stCxn id="78" idx="7"/>
              <a:endCxn id="76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4E52BF23-DDF9-42FB-B053-5A9E53DF89F9}"/>
                </a:ext>
              </a:extLst>
            </p:cNvPr>
            <p:cNvCxnSpPr>
              <a:cxnSpLocks/>
              <a:stCxn id="73" idx="2"/>
              <a:endCxn id="71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053BACC-AB49-486A-8122-E4A1D55202A6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652CC406-CAD2-44A1-935E-6A64B1C45780}"/>
                </a:ext>
              </a:extLst>
            </p:cNvPr>
            <p:cNvCxnSpPr>
              <a:cxnSpLocks/>
              <a:stCxn id="79" idx="2"/>
              <a:endCxn id="73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018C363-0EDE-4F7F-9B07-F65DFCC6C18D}"/>
                </a:ext>
              </a:extLst>
            </p:cNvPr>
            <p:cNvCxnSpPr>
              <a:cxnSpLocks/>
              <a:stCxn id="79" idx="7"/>
              <a:endCxn id="75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97763D5-462D-4060-9DD8-D73A74DC9A83}"/>
                </a:ext>
              </a:extLst>
            </p:cNvPr>
            <p:cNvCxnSpPr>
              <a:cxnSpLocks/>
              <a:stCxn id="73" idx="0"/>
              <a:endCxn id="72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3EE7221-DC2F-41BF-B96F-77D2A6F5C6C0}"/>
              </a:ext>
            </a:extLst>
          </p:cNvPr>
          <p:cNvGrpSpPr/>
          <p:nvPr/>
        </p:nvGrpSpPr>
        <p:grpSpPr>
          <a:xfrm>
            <a:off x="6095784" y="2788076"/>
            <a:ext cx="1825912" cy="1210679"/>
            <a:chOff x="7422739" y="2469639"/>
            <a:chExt cx="3087069" cy="220631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E54AC0A-3B30-4746-ADF4-FB83AE8D6033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16A3015-E0E7-43FA-88FC-CEC73B2AE24A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48AC6B6-A7AE-4A3F-9E98-607D667570D0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26ED0C29-11A0-4794-BA42-70345BA99426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BA617A17-226A-4A49-850D-21410F0C9D75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0D77C2B6-65D0-4C66-B0FD-5777DFB282C3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BFDDFB7-CA95-4EC6-B3A6-89E0A79ADC9C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E863032-65F5-4DAF-ACB3-FCD0E952B5D0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430CC8FC-C205-43D3-A1E9-58BC4BFEF80A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7B3A367-6EAC-43FC-95D6-C94D6D0358DC}"/>
                </a:ext>
              </a:extLst>
            </p:cNvPr>
            <p:cNvCxnSpPr>
              <a:cxnSpLocks/>
              <a:stCxn id="98" idx="6"/>
              <a:endCxn id="104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2C2A3CF-B5C4-42F9-9E4E-4F86234BA315}"/>
                </a:ext>
              </a:extLst>
            </p:cNvPr>
            <p:cNvCxnSpPr>
              <a:cxnSpLocks/>
              <a:stCxn id="98" idx="7"/>
              <a:endCxn id="99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A0D6255-C78A-46BB-975E-26AD10F63034}"/>
                </a:ext>
              </a:extLst>
            </p:cNvPr>
            <p:cNvCxnSpPr>
              <a:cxnSpLocks/>
              <a:stCxn id="102" idx="0"/>
              <a:endCxn id="101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9BCED12-E3B4-4F3B-915F-87C069CD72AD}"/>
                </a:ext>
              </a:extLst>
            </p:cNvPr>
            <p:cNvCxnSpPr>
              <a:cxnSpLocks/>
              <a:stCxn id="100" idx="7"/>
              <a:endCxn id="101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BEB292-1BF8-4BDA-AB67-EBA7B35E7B77}"/>
                </a:ext>
              </a:extLst>
            </p:cNvPr>
            <p:cNvCxnSpPr>
              <a:cxnSpLocks/>
              <a:stCxn id="103" idx="1"/>
              <a:endCxn id="101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3634A6-D1D1-46FF-91D5-13D73616682A}"/>
                </a:ext>
              </a:extLst>
            </p:cNvPr>
            <p:cNvCxnSpPr>
              <a:cxnSpLocks/>
              <a:stCxn id="104" idx="0"/>
              <a:endCxn id="99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3473201-67F4-40CC-A8F2-C1A7C5C07BE4}"/>
                </a:ext>
              </a:extLst>
            </p:cNvPr>
            <p:cNvCxnSpPr>
              <a:cxnSpLocks/>
              <a:stCxn id="99" idx="7"/>
              <a:endCxn id="101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9F067DC-972B-4E2C-B981-D094BAEC7627}"/>
                </a:ext>
              </a:extLst>
            </p:cNvPr>
            <p:cNvCxnSpPr>
              <a:cxnSpLocks/>
              <a:stCxn id="100" idx="1"/>
              <a:endCxn id="104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51DCABF6-7C69-45C6-ABE8-CDEBF6FDCCCF}"/>
                </a:ext>
              </a:extLst>
            </p:cNvPr>
            <p:cNvCxnSpPr>
              <a:cxnSpLocks/>
              <a:stCxn id="105" idx="3"/>
              <a:endCxn id="106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4C89817-0C0B-460E-87F2-43FA102E11F6}"/>
                </a:ext>
              </a:extLst>
            </p:cNvPr>
            <p:cNvCxnSpPr>
              <a:cxnSpLocks/>
              <a:stCxn id="102" idx="6"/>
              <a:endCxn id="103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DC6FC3B-44A6-452A-B668-26700948148E}"/>
                </a:ext>
              </a:extLst>
            </p:cNvPr>
            <p:cNvCxnSpPr>
              <a:cxnSpLocks/>
              <a:stCxn id="105" idx="1"/>
              <a:endCxn id="102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FDF392A-89F3-4573-9283-2CAC3B5AC820}"/>
                </a:ext>
              </a:extLst>
            </p:cNvPr>
            <p:cNvCxnSpPr>
              <a:cxnSpLocks/>
              <a:stCxn id="105" idx="7"/>
              <a:endCxn id="103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26CBA89B-1936-4443-90AE-E0399915A200}"/>
                </a:ext>
              </a:extLst>
            </p:cNvPr>
            <p:cNvCxnSpPr>
              <a:cxnSpLocks/>
              <a:stCxn id="100" idx="2"/>
              <a:endCxn id="98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C62D9B21-EB7C-45BB-ABA4-92FF8417F9B8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81765282-1CCA-451B-817A-DEB913ECADF1}"/>
                </a:ext>
              </a:extLst>
            </p:cNvPr>
            <p:cNvCxnSpPr>
              <a:cxnSpLocks/>
              <a:stCxn id="106" idx="2"/>
              <a:endCxn id="100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3D631AA-6146-4617-8ED9-CE35B9E7E464}"/>
                </a:ext>
              </a:extLst>
            </p:cNvPr>
            <p:cNvCxnSpPr>
              <a:cxnSpLocks/>
              <a:stCxn id="106" idx="7"/>
              <a:endCxn id="102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AD18142D-BE6F-4DF4-950C-D900643DA982}"/>
                </a:ext>
              </a:extLst>
            </p:cNvPr>
            <p:cNvCxnSpPr>
              <a:cxnSpLocks/>
              <a:stCxn id="100" idx="0"/>
              <a:endCxn id="99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85DD831-6299-42D8-99B3-6A0F72468D6B}"/>
              </a:ext>
            </a:extLst>
          </p:cNvPr>
          <p:cNvGrpSpPr/>
          <p:nvPr/>
        </p:nvGrpSpPr>
        <p:grpSpPr>
          <a:xfrm>
            <a:off x="6137107" y="4346395"/>
            <a:ext cx="1825912" cy="1210679"/>
            <a:chOff x="7422739" y="2469639"/>
            <a:chExt cx="3087069" cy="2206312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032774CD-42B8-49E3-9E7E-66261144E04A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E7EEB7F-8F02-461F-9AF8-3207B70A588F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A051466-CE8C-444C-9A55-AF43D00E68C3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20DD62B3-FB0C-47F3-BE9D-1EF5C954037D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6E7AA4D-060C-47B0-ADE8-F1B6F6DA23AF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89734A8E-CE4D-437B-B3F8-B1B68471CC83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872367CE-30AD-4E99-9026-1FDB6C52ED70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57956C65-15B7-40AA-839F-CBB5CD6BA682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F64B8371-8941-41E8-95B5-3E221648D831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D726B1B-727C-48F3-A98A-519B1833609A}"/>
                </a:ext>
              </a:extLst>
            </p:cNvPr>
            <p:cNvCxnSpPr>
              <a:cxnSpLocks/>
              <a:stCxn id="125" idx="6"/>
              <a:endCxn id="131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1E455372-315C-46A4-BF75-BE5E27DDC982}"/>
                </a:ext>
              </a:extLst>
            </p:cNvPr>
            <p:cNvCxnSpPr>
              <a:cxnSpLocks/>
              <a:stCxn id="125" idx="7"/>
              <a:endCxn id="126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5B9C648D-70D3-47E9-AC27-0BED721E9FBD}"/>
                </a:ext>
              </a:extLst>
            </p:cNvPr>
            <p:cNvCxnSpPr>
              <a:cxnSpLocks/>
              <a:stCxn id="129" idx="0"/>
              <a:endCxn id="128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E29ED5A-1FF6-43F9-B8B9-50508988234B}"/>
                </a:ext>
              </a:extLst>
            </p:cNvPr>
            <p:cNvCxnSpPr>
              <a:cxnSpLocks/>
              <a:stCxn id="127" idx="7"/>
              <a:endCxn id="128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DFAF061-D528-4B23-834E-116B0F75B92E}"/>
                </a:ext>
              </a:extLst>
            </p:cNvPr>
            <p:cNvCxnSpPr>
              <a:cxnSpLocks/>
              <a:stCxn id="130" idx="1"/>
              <a:endCxn id="128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3DBEA029-BE7D-4C4F-AF09-27AC71473249}"/>
                </a:ext>
              </a:extLst>
            </p:cNvPr>
            <p:cNvCxnSpPr>
              <a:cxnSpLocks/>
              <a:stCxn id="131" idx="0"/>
              <a:endCxn id="126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04FC0D-8E46-44E9-B629-4C7F97DB7F6E}"/>
                </a:ext>
              </a:extLst>
            </p:cNvPr>
            <p:cNvCxnSpPr>
              <a:cxnSpLocks/>
              <a:stCxn id="126" idx="7"/>
              <a:endCxn id="128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5C68F13B-59DF-4B67-BAE0-BD0AAFF14DE2}"/>
                </a:ext>
              </a:extLst>
            </p:cNvPr>
            <p:cNvCxnSpPr>
              <a:cxnSpLocks/>
              <a:stCxn id="127" idx="1"/>
              <a:endCxn id="131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AEA4B57-420C-4076-911C-5E2EE27E1D56}"/>
                </a:ext>
              </a:extLst>
            </p:cNvPr>
            <p:cNvCxnSpPr>
              <a:cxnSpLocks/>
              <a:stCxn id="132" idx="3"/>
              <a:endCxn id="133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77E5BFA-3FE4-4DE1-A34C-584E490A5B4E}"/>
                </a:ext>
              </a:extLst>
            </p:cNvPr>
            <p:cNvCxnSpPr>
              <a:cxnSpLocks/>
              <a:stCxn id="129" idx="6"/>
              <a:endCxn id="130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4CA9058-9048-4DC5-A087-BCEEAB7D27FC}"/>
                </a:ext>
              </a:extLst>
            </p:cNvPr>
            <p:cNvCxnSpPr>
              <a:cxnSpLocks/>
              <a:stCxn id="132" idx="1"/>
              <a:endCxn id="129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EE582C-90A2-48D4-BF57-F66EA403292D}"/>
                </a:ext>
              </a:extLst>
            </p:cNvPr>
            <p:cNvCxnSpPr>
              <a:cxnSpLocks/>
              <a:stCxn id="132" idx="7"/>
              <a:endCxn id="130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A6E9C9B-3FB5-4231-9533-18756DE4390C}"/>
                </a:ext>
              </a:extLst>
            </p:cNvPr>
            <p:cNvCxnSpPr>
              <a:cxnSpLocks/>
              <a:stCxn id="127" idx="2"/>
              <a:endCxn id="125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FC55967C-8F99-4A1A-93AF-AC90516E2D3C}"/>
                </a:ext>
              </a:extLst>
            </p:cNvPr>
            <p:cNvCxnSpPr>
              <a:cxnSpLocks/>
              <a:stCxn id="127" idx="6"/>
              <a:endCxn id="129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8A090D5-E7BC-4A5B-83F3-0FB73F70D9C1}"/>
                </a:ext>
              </a:extLst>
            </p:cNvPr>
            <p:cNvCxnSpPr>
              <a:cxnSpLocks/>
              <a:stCxn id="133" idx="2"/>
              <a:endCxn id="127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5F34A37-AEDA-42BE-A717-9A5BCAFA4DCB}"/>
                </a:ext>
              </a:extLst>
            </p:cNvPr>
            <p:cNvCxnSpPr>
              <a:cxnSpLocks/>
              <a:stCxn id="133" idx="7"/>
              <a:endCxn id="129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5F911F9-5283-49DF-9928-B9D8C468ECDF}"/>
                </a:ext>
              </a:extLst>
            </p:cNvPr>
            <p:cNvCxnSpPr>
              <a:cxnSpLocks/>
              <a:stCxn id="127" idx="0"/>
              <a:endCxn id="126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0F36E2F-DB1F-4E8A-8FA4-5DEDD24331D4}"/>
              </a:ext>
            </a:extLst>
          </p:cNvPr>
          <p:cNvCxnSpPr>
            <a:cxnSpLocks/>
          </p:cNvCxnSpPr>
          <p:nvPr/>
        </p:nvCxnSpPr>
        <p:spPr>
          <a:xfrm>
            <a:off x="5230079" y="4547148"/>
            <a:ext cx="6424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3176C9F-7619-49C0-B4EC-303B63A3DABB}"/>
              </a:ext>
            </a:extLst>
          </p:cNvPr>
          <p:cNvSpPr txBox="1"/>
          <p:nvPr/>
        </p:nvSpPr>
        <p:spPr>
          <a:xfrm>
            <a:off x="8268953" y="3112218"/>
            <a:ext cx="209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√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49ED05-06FF-429A-9502-F01BD366417A}"/>
              </a:ext>
            </a:extLst>
          </p:cNvPr>
          <p:cNvSpPr txBox="1"/>
          <p:nvPr/>
        </p:nvSpPr>
        <p:spPr>
          <a:xfrm flipH="1">
            <a:off x="8235560" y="4703017"/>
            <a:ext cx="4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551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节点选择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B89A5E-8D2A-46B1-A36C-27B72B253599}"/>
              </a:ext>
            </a:extLst>
          </p:cNvPr>
          <p:cNvSpPr/>
          <p:nvPr/>
        </p:nvSpPr>
        <p:spPr>
          <a:xfrm>
            <a:off x="761113" y="1209639"/>
            <a:ext cx="1081256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最大度选择（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/>
              <a:t>优先选择</a:t>
            </a:r>
            <a:r>
              <a:rPr lang="zh-CN" altLang="en-US" b="1" dirty="0"/>
              <a:t>度最大的节点</a:t>
            </a:r>
            <a:r>
              <a:rPr lang="zh-CN" altLang="en-US" dirty="0"/>
              <a:t>进行填色，度数越大的节点受到其他节点的约束就越大，若先填涂其他节点容易导致度数大的节点无可填颜色，延长运行时间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AFE284D-6998-47B1-8FAC-F273C87BA67F}"/>
              </a:ext>
            </a:extLst>
          </p:cNvPr>
          <p:cNvCxnSpPr>
            <a:cxnSpLocks/>
          </p:cNvCxnSpPr>
          <p:nvPr/>
        </p:nvCxnSpPr>
        <p:spPr>
          <a:xfrm flipV="1">
            <a:off x="5428382" y="3103787"/>
            <a:ext cx="680887" cy="37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0F36E2F-DB1F-4E8A-8FA4-5DEDD24331D4}"/>
              </a:ext>
            </a:extLst>
          </p:cNvPr>
          <p:cNvCxnSpPr>
            <a:cxnSpLocks/>
          </p:cNvCxnSpPr>
          <p:nvPr/>
        </p:nvCxnSpPr>
        <p:spPr>
          <a:xfrm>
            <a:off x="5452817" y="4340964"/>
            <a:ext cx="6424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3176C9F-7619-49C0-B4EC-303B63A3DABB}"/>
              </a:ext>
            </a:extLst>
          </p:cNvPr>
          <p:cNvSpPr txBox="1"/>
          <p:nvPr/>
        </p:nvSpPr>
        <p:spPr>
          <a:xfrm>
            <a:off x="8491691" y="2906034"/>
            <a:ext cx="209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√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49ED05-06FF-429A-9502-F01BD366417A}"/>
              </a:ext>
            </a:extLst>
          </p:cNvPr>
          <p:cNvSpPr txBox="1"/>
          <p:nvPr/>
        </p:nvSpPr>
        <p:spPr>
          <a:xfrm flipH="1">
            <a:off x="8458298" y="4496833"/>
            <a:ext cx="4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×</a:t>
            </a:r>
            <a:endParaRPr lang="zh-CN" altLang="en-US" sz="3200" dirty="0"/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31B48081-EAE8-4B66-85EC-0C35BAD3A09C}"/>
              </a:ext>
            </a:extLst>
          </p:cNvPr>
          <p:cNvGrpSpPr/>
          <p:nvPr/>
        </p:nvGrpSpPr>
        <p:grpSpPr>
          <a:xfrm>
            <a:off x="3173763" y="3429000"/>
            <a:ext cx="1825912" cy="1210679"/>
            <a:chOff x="7423111" y="2469637"/>
            <a:chExt cx="3087223" cy="2206310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51C9C652-E530-42EF-8D85-240987581AC3}"/>
                </a:ext>
              </a:extLst>
            </p:cNvPr>
            <p:cNvSpPr/>
            <p:nvPr/>
          </p:nvSpPr>
          <p:spPr>
            <a:xfrm>
              <a:off x="7423111" y="279431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E298C158-B43D-4115-9604-BD8642DC56BF}"/>
                </a:ext>
              </a:extLst>
            </p:cNvPr>
            <p:cNvSpPr/>
            <p:nvPr/>
          </p:nvSpPr>
          <p:spPr>
            <a:xfrm>
              <a:off x="8075308" y="246963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306952FE-5072-4578-9578-AAA657A9FA67}"/>
                </a:ext>
              </a:extLst>
            </p:cNvPr>
            <p:cNvSpPr/>
            <p:nvPr/>
          </p:nvSpPr>
          <p:spPr>
            <a:xfrm>
              <a:off x="8233603" y="3329891"/>
              <a:ext cx="62026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78C79197-0B6A-413B-AB42-02E0C9AAD09E}"/>
                </a:ext>
              </a:extLst>
            </p:cNvPr>
            <p:cNvSpPr/>
            <p:nvPr/>
          </p:nvSpPr>
          <p:spPr>
            <a:xfrm>
              <a:off x="9118445" y="2604050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592F15C6-D310-4D0D-8A65-0EE7EAF6091B}"/>
                </a:ext>
              </a:extLst>
            </p:cNvPr>
            <p:cNvSpPr/>
            <p:nvPr/>
          </p:nvSpPr>
          <p:spPr>
            <a:xfrm>
              <a:off x="9333911" y="3271394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19FB9DA3-ED21-4290-998C-2976D9F359A4}"/>
                </a:ext>
              </a:extLst>
            </p:cNvPr>
            <p:cNvSpPr/>
            <p:nvPr/>
          </p:nvSpPr>
          <p:spPr>
            <a:xfrm>
              <a:off x="10033256" y="279469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8801B948-D1B4-4D08-BA55-ABF87FD47682}"/>
                </a:ext>
              </a:extLst>
            </p:cNvPr>
            <p:cNvSpPr/>
            <p:nvPr/>
          </p:nvSpPr>
          <p:spPr>
            <a:xfrm>
              <a:off x="8119845" y="3054249"/>
              <a:ext cx="285827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A4A866B2-B621-4113-BBF9-FBE90EDB5446}"/>
                </a:ext>
              </a:extLst>
            </p:cNvPr>
            <p:cNvSpPr/>
            <p:nvPr/>
          </p:nvSpPr>
          <p:spPr>
            <a:xfrm>
              <a:off x="9916820" y="391459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9C74771B-B0EE-431F-BB6E-435492D8402A}"/>
                </a:ext>
              </a:extLst>
            </p:cNvPr>
            <p:cNvSpPr/>
            <p:nvPr/>
          </p:nvSpPr>
          <p:spPr>
            <a:xfrm>
              <a:off x="8729304" y="4025640"/>
              <a:ext cx="688740" cy="6503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DC16BA42-6D63-404A-8C31-663803E14C48}"/>
                </a:ext>
              </a:extLst>
            </p:cNvPr>
            <p:cNvCxnSpPr>
              <a:cxnSpLocks/>
              <a:stCxn id="154" idx="6"/>
              <a:endCxn id="160" idx="2"/>
            </p:cNvCxnSpPr>
            <p:nvPr/>
          </p:nvCxnSpPr>
          <p:spPr>
            <a:xfrm>
              <a:off x="7900189" y="3032855"/>
              <a:ext cx="21965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19AE1931-D29D-4966-B2A0-9EC488CABACB}"/>
                </a:ext>
              </a:extLst>
            </p:cNvPr>
            <p:cNvCxnSpPr>
              <a:cxnSpLocks/>
              <a:stCxn id="154" idx="7"/>
              <a:endCxn id="155" idx="2"/>
            </p:cNvCxnSpPr>
            <p:nvPr/>
          </p:nvCxnSpPr>
          <p:spPr>
            <a:xfrm flipV="1">
              <a:off x="7830323" y="2708176"/>
              <a:ext cx="244985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33B8992D-E23E-483D-88C5-33983941A681}"/>
                </a:ext>
              </a:extLst>
            </p:cNvPr>
            <p:cNvCxnSpPr>
              <a:cxnSpLocks/>
              <a:stCxn id="158" idx="0"/>
              <a:endCxn id="157" idx="5"/>
            </p:cNvCxnSpPr>
            <p:nvPr/>
          </p:nvCxnSpPr>
          <p:spPr>
            <a:xfrm flipH="1" flipV="1">
              <a:off x="9525657" y="3011262"/>
              <a:ext cx="46793" cy="26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E2D2106B-0FAE-481B-AB35-AA7CBA857429}"/>
                </a:ext>
              </a:extLst>
            </p:cNvPr>
            <p:cNvCxnSpPr>
              <a:cxnSpLocks/>
              <a:stCxn id="156" idx="7"/>
              <a:endCxn id="157" idx="3"/>
            </p:cNvCxnSpPr>
            <p:nvPr/>
          </p:nvCxnSpPr>
          <p:spPr>
            <a:xfrm flipV="1">
              <a:off x="8763028" y="3011262"/>
              <a:ext cx="425283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FA8E9FE-3676-46AD-8EB3-8B37EE8F70C9}"/>
                </a:ext>
              </a:extLst>
            </p:cNvPr>
            <p:cNvCxnSpPr>
              <a:cxnSpLocks/>
              <a:stCxn id="159" idx="1"/>
              <a:endCxn id="157" idx="6"/>
            </p:cNvCxnSpPr>
            <p:nvPr/>
          </p:nvCxnSpPr>
          <p:spPr>
            <a:xfrm flipH="1" flipV="1">
              <a:off x="9595523" y="2842589"/>
              <a:ext cx="507599" cy="21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B0D0A9BA-899F-4C70-859D-4BFEFAEC0096}"/>
                </a:ext>
              </a:extLst>
            </p:cNvPr>
            <p:cNvCxnSpPr>
              <a:cxnSpLocks/>
              <a:stCxn id="160" idx="0"/>
              <a:endCxn id="155" idx="4"/>
            </p:cNvCxnSpPr>
            <p:nvPr/>
          </p:nvCxnSpPr>
          <p:spPr>
            <a:xfrm flipV="1">
              <a:off x="8262759" y="2946715"/>
              <a:ext cx="51088" cy="107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3BFF8A73-664E-41A7-9E4E-5E208AC3D38A}"/>
                </a:ext>
              </a:extLst>
            </p:cNvPr>
            <p:cNvCxnSpPr>
              <a:cxnSpLocks/>
              <a:stCxn id="155" idx="7"/>
              <a:endCxn id="157" idx="1"/>
            </p:cNvCxnSpPr>
            <p:nvPr/>
          </p:nvCxnSpPr>
          <p:spPr>
            <a:xfrm>
              <a:off x="8482520" y="2539503"/>
              <a:ext cx="705791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0D230015-19D0-4E51-8A8B-CC5E987F9319}"/>
                </a:ext>
              </a:extLst>
            </p:cNvPr>
            <p:cNvCxnSpPr>
              <a:cxnSpLocks/>
              <a:stCxn id="156" idx="1"/>
              <a:endCxn id="160" idx="4"/>
            </p:cNvCxnSpPr>
            <p:nvPr/>
          </p:nvCxnSpPr>
          <p:spPr>
            <a:xfrm flipH="1" flipV="1">
              <a:off x="8262759" y="3338549"/>
              <a:ext cx="61679" cy="82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76D2DD3F-C90A-40A1-A715-0F820A1435E1}"/>
                </a:ext>
              </a:extLst>
            </p:cNvPr>
            <p:cNvCxnSpPr>
              <a:cxnSpLocks/>
              <a:stCxn id="161" idx="3"/>
              <a:endCxn id="162" idx="6"/>
            </p:cNvCxnSpPr>
            <p:nvPr/>
          </p:nvCxnSpPr>
          <p:spPr>
            <a:xfrm flipH="1">
              <a:off x="9418044" y="4321809"/>
              <a:ext cx="568642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69BEB9F6-0C7F-4006-9F25-3D699D1B977D}"/>
                </a:ext>
              </a:extLst>
            </p:cNvPr>
            <p:cNvCxnSpPr>
              <a:cxnSpLocks/>
              <a:stCxn id="158" idx="6"/>
              <a:endCxn id="159" idx="3"/>
            </p:cNvCxnSpPr>
            <p:nvPr/>
          </p:nvCxnSpPr>
          <p:spPr>
            <a:xfrm flipV="1">
              <a:off x="9810989" y="3201908"/>
              <a:ext cx="292133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0D225B55-EDAD-44C4-8B73-D549053BA0B4}"/>
                </a:ext>
              </a:extLst>
            </p:cNvPr>
            <p:cNvCxnSpPr>
              <a:cxnSpLocks/>
              <a:stCxn id="161" idx="1"/>
              <a:endCxn id="158" idx="5"/>
            </p:cNvCxnSpPr>
            <p:nvPr/>
          </p:nvCxnSpPr>
          <p:spPr>
            <a:xfrm flipH="1" flipV="1">
              <a:off x="9741123" y="3678606"/>
              <a:ext cx="245563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3192A29B-AF0A-42DC-AF32-353B24EEE37D}"/>
                </a:ext>
              </a:extLst>
            </p:cNvPr>
            <p:cNvCxnSpPr>
              <a:cxnSpLocks/>
              <a:stCxn id="161" idx="7"/>
              <a:endCxn id="159" idx="5"/>
            </p:cNvCxnSpPr>
            <p:nvPr/>
          </p:nvCxnSpPr>
          <p:spPr>
            <a:xfrm flipV="1">
              <a:off x="10324032" y="3201908"/>
              <a:ext cx="116436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F5E48B58-F0FD-4838-82EB-7800DE857893}"/>
                </a:ext>
              </a:extLst>
            </p:cNvPr>
            <p:cNvCxnSpPr>
              <a:cxnSpLocks/>
              <a:stCxn id="156" idx="2"/>
              <a:endCxn id="154" idx="5"/>
            </p:cNvCxnSpPr>
            <p:nvPr/>
          </p:nvCxnSpPr>
          <p:spPr>
            <a:xfrm flipH="1" flipV="1">
              <a:off x="7830323" y="3201528"/>
              <a:ext cx="403280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1C460132-29A1-48AA-ADBE-74DA54E38C0E}"/>
                </a:ext>
              </a:extLst>
            </p:cNvPr>
            <p:cNvCxnSpPr>
              <a:cxnSpLocks/>
              <a:stCxn id="156" idx="6"/>
              <a:endCxn id="158" idx="2"/>
            </p:cNvCxnSpPr>
            <p:nvPr/>
          </p:nvCxnSpPr>
          <p:spPr>
            <a:xfrm flipV="1">
              <a:off x="8853863" y="3509933"/>
              <a:ext cx="480048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685C625C-8F2E-4D8D-AC06-AE021493DAD1}"/>
                </a:ext>
              </a:extLst>
            </p:cNvPr>
            <p:cNvCxnSpPr>
              <a:cxnSpLocks/>
              <a:stCxn id="162" idx="2"/>
              <a:endCxn id="156" idx="4"/>
            </p:cNvCxnSpPr>
            <p:nvPr/>
          </p:nvCxnSpPr>
          <p:spPr>
            <a:xfrm flipH="1" flipV="1">
              <a:off x="8543733" y="3950151"/>
              <a:ext cx="185571" cy="40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D8DD04CD-60AB-4A65-BCAC-A91CF027686E}"/>
                </a:ext>
              </a:extLst>
            </p:cNvPr>
            <p:cNvCxnSpPr>
              <a:cxnSpLocks/>
              <a:stCxn id="162" idx="7"/>
              <a:endCxn id="158" idx="3"/>
            </p:cNvCxnSpPr>
            <p:nvPr/>
          </p:nvCxnSpPr>
          <p:spPr>
            <a:xfrm flipV="1">
              <a:off x="9317180" y="3678606"/>
              <a:ext cx="86597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08338845-2383-41F6-BAB4-D0DCBC2B6E27}"/>
                </a:ext>
              </a:extLst>
            </p:cNvPr>
            <p:cNvCxnSpPr>
              <a:cxnSpLocks/>
              <a:stCxn id="156" idx="0"/>
              <a:endCxn id="155" idx="6"/>
            </p:cNvCxnSpPr>
            <p:nvPr/>
          </p:nvCxnSpPr>
          <p:spPr>
            <a:xfrm flipV="1">
              <a:off x="8543733" y="2708176"/>
              <a:ext cx="8653" cy="621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6FD2F45D-9A64-4FEE-9F22-0110E015019F}"/>
              </a:ext>
            </a:extLst>
          </p:cNvPr>
          <p:cNvGrpSpPr/>
          <p:nvPr/>
        </p:nvGrpSpPr>
        <p:grpSpPr>
          <a:xfrm>
            <a:off x="6224085" y="2658272"/>
            <a:ext cx="1825912" cy="1210679"/>
            <a:chOff x="7423111" y="2469637"/>
            <a:chExt cx="3087223" cy="2206310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B86453E6-3A97-4162-A46C-C32BB01934A9}"/>
                </a:ext>
              </a:extLst>
            </p:cNvPr>
            <p:cNvSpPr/>
            <p:nvPr/>
          </p:nvSpPr>
          <p:spPr>
            <a:xfrm>
              <a:off x="7423111" y="279431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FD867130-F409-43EC-AC50-AF5215927CF0}"/>
                </a:ext>
              </a:extLst>
            </p:cNvPr>
            <p:cNvSpPr/>
            <p:nvPr/>
          </p:nvSpPr>
          <p:spPr>
            <a:xfrm>
              <a:off x="8075308" y="246963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22A136C5-6AB5-4242-AD48-DF59EA91F897}"/>
                </a:ext>
              </a:extLst>
            </p:cNvPr>
            <p:cNvSpPr/>
            <p:nvPr/>
          </p:nvSpPr>
          <p:spPr>
            <a:xfrm>
              <a:off x="8233603" y="3329891"/>
              <a:ext cx="62026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501122C3-C48C-48CC-AC41-9A174A324B8D}"/>
                </a:ext>
              </a:extLst>
            </p:cNvPr>
            <p:cNvSpPr/>
            <p:nvPr/>
          </p:nvSpPr>
          <p:spPr>
            <a:xfrm>
              <a:off x="9118445" y="2604050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DB8BDC9B-B39D-4258-89BE-38C7574C2554}"/>
                </a:ext>
              </a:extLst>
            </p:cNvPr>
            <p:cNvSpPr/>
            <p:nvPr/>
          </p:nvSpPr>
          <p:spPr>
            <a:xfrm>
              <a:off x="9333911" y="3271394"/>
              <a:ext cx="477078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4DE1557B-717C-4BC6-9AFA-5F7806D841E6}"/>
                </a:ext>
              </a:extLst>
            </p:cNvPr>
            <p:cNvSpPr/>
            <p:nvPr/>
          </p:nvSpPr>
          <p:spPr>
            <a:xfrm>
              <a:off x="10033256" y="279469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63518C88-67F4-4F5E-B609-ABE213094D1E}"/>
                </a:ext>
              </a:extLst>
            </p:cNvPr>
            <p:cNvSpPr/>
            <p:nvPr/>
          </p:nvSpPr>
          <p:spPr>
            <a:xfrm>
              <a:off x="8119845" y="3054249"/>
              <a:ext cx="285827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136C387D-1AC5-4310-82EE-8659E6A1EA7C}"/>
                </a:ext>
              </a:extLst>
            </p:cNvPr>
            <p:cNvSpPr/>
            <p:nvPr/>
          </p:nvSpPr>
          <p:spPr>
            <a:xfrm>
              <a:off x="9916820" y="391459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D6A80B33-B3EE-49FD-B907-EB7E1600EEF5}"/>
                </a:ext>
              </a:extLst>
            </p:cNvPr>
            <p:cNvSpPr/>
            <p:nvPr/>
          </p:nvSpPr>
          <p:spPr>
            <a:xfrm>
              <a:off x="8729304" y="4025640"/>
              <a:ext cx="688740" cy="6503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0CE2B334-9D19-4C30-9AF1-74BB5312FB28}"/>
                </a:ext>
              </a:extLst>
            </p:cNvPr>
            <p:cNvCxnSpPr>
              <a:cxnSpLocks/>
              <a:stCxn id="181" idx="6"/>
              <a:endCxn id="187" idx="2"/>
            </p:cNvCxnSpPr>
            <p:nvPr/>
          </p:nvCxnSpPr>
          <p:spPr>
            <a:xfrm>
              <a:off x="7900189" y="3032855"/>
              <a:ext cx="21965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FD1DC1BC-A77E-4473-A775-74FB33C80F28}"/>
                </a:ext>
              </a:extLst>
            </p:cNvPr>
            <p:cNvCxnSpPr>
              <a:cxnSpLocks/>
              <a:stCxn id="181" idx="7"/>
              <a:endCxn id="182" idx="2"/>
            </p:cNvCxnSpPr>
            <p:nvPr/>
          </p:nvCxnSpPr>
          <p:spPr>
            <a:xfrm flipV="1">
              <a:off x="7830323" y="2708176"/>
              <a:ext cx="244985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7AE141D4-8D9E-47BD-B7D8-CDDC322D5687}"/>
                </a:ext>
              </a:extLst>
            </p:cNvPr>
            <p:cNvCxnSpPr>
              <a:cxnSpLocks/>
              <a:stCxn id="185" idx="0"/>
              <a:endCxn id="184" idx="5"/>
            </p:cNvCxnSpPr>
            <p:nvPr/>
          </p:nvCxnSpPr>
          <p:spPr>
            <a:xfrm flipH="1" flipV="1">
              <a:off x="9525657" y="3011262"/>
              <a:ext cx="46793" cy="26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CD0E0DE9-A18B-43EC-BE26-2BFB52B53497}"/>
                </a:ext>
              </a:extLst>
            </p:cNvPr>
            <p:cNvCxnSpPr>
              <a:cxnSpLocks/>
              <a:stCxn id="183" idx="7"/>
              <a:endCxn id="184" idx="3"/>
            </p:cNvCxnSpPr>
            <p:nvPr/>
          </p:nvCxnSpPr>
          <p:spPr>
            <a:xfrm flipV="1">
              <a:off x="8763028" y="3011262"/>
              <a:ext cx="425283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5D1F37A8-3265-49B8-8F51-5E4D60DA537E}"/>
                </a:ext>
              </a:extLst>
            </p:cNvPr>
            <p:cNvCxnSpPr>
              <a:cxnSpLocks/>
              <a:stCxn id="186" idx="1"/>
              <a:endCxn id="184" idx="6"/>
            </p:cNvCxnSpPr>
            <p:nvPr/>
          </p:nvCxnSpPr>
          <p:spPr>
            <a:xfrm flipH="1" flipV="1">
              <a:off x="9595523" y="2842589"/>
              <a:ext cx="507599" cy="21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C8053DDE-A483-4C1C-BDC1-CDDCFBA62E4A}"/>
                </a:ext>
              </a:extLst>
            </p:cNvPr>
            <p:cNvCxnSpPr>
              <a:cxnSpLocks/>
              <a:stCxn id="187" idx="0"/>
              <a:endCxn id="182" idx="4"/>
            </p:cNvCxnSpPr>
            <p:nvPr/>
          </p:nvCxnSpPr>
          <p:spPr>
            <a:xfrm flipV="1">
              <a:off x="8262759" y="2946715"/>
              <a:ext cx="51088" cy="107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333954DD-F29F-49B3-B769-7E719A6A5B69}"/>
                </a:ext>
              </a:extLst>
            </p:cNvPr>
            <p:cNvCxnSpPr>
              <a:cxnSpLocks/>
              <a:stCxn id="182" idx="7"/>
              <a:endCxn id="184" idx="1"/>
            </p:cNvCxnSpPr>
            <p:nvPr/>
          </p:nvCxnSpPr>
          <p:spPr>
            <a:xfrm>
              <a:off x="8482520" y="2539503"/>
              <a:ext cx="705791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D3AE26F3-3C54-40B4-933D-82BCA8B199C8}"/>
                </a:ext>
              </a:extLst>
            </p:cNvPr>
            <p:cNvCxnSpPr>
              <a:cxnSpLocks/>
              <a:stCxn id="183" idx="1"/>
              <a:endCxn id="187" idx="4"/>
            </p:cNvCxnSpPr>
            <p:nvPr/>
          </p:nvCxnSpPr>
          <p:spPr>
            <a:xfrm flipH="1" flipV="1">
              <a:off x="8262759" y="3338549"/>
              <a:ext cx="61679" cy="82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8BD50949-0561-4249-94D5-91E5F922A0B8}"/>
                </a:ext>
              </a:extLst>
            </p:cNvPr>
            <p:cNvCxnSpPr>
              <a:cxnSpLocks/>
              <a:stCxn id="188" idx="3"/>
              <a:endCxn id="189" idx="6"/>
            </p:cNvCxnSpPr>
            <p:nvPr/>
          </p:nvCxnSpPr>
          <p:spPr>
            <a:xfrm flipH="1">
              <a:off x="9418044" y="4321809"/>
              <a:ext cx="568642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B99AACA9-B643-4CEC-973B-393BFE9F2D2B}"/>
                </a:ext>
              </a:extLst>
            </p:cNvPr>
            <p:cNvCxnSpPr>
              <a:cxnSpLocks/>
              <a:stCxn id="185" idx="6"/>
              <a:endCxn id="186" idx="3"/>
            </p:cNvCxnSpPr>
            <p:nvPr/>
          </p:nvCxnSpPr>
          <p:spPr>
            <a:xfrm flipV="1">
              <a:off x="9810989" y="3201908"/>
              <a:ext cx="292133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1A171712-168A-4D50-A039-606DD563FC5A}"/>
                </a:ext>
              </a:extLst>
            </p:cNvPr>
            <p:cNvCxnSpPr>
              <a:cxnSpLocks/>
              <a:stCxn id="188" idx="1"/>
              <a:endCxn id="185" idx="5"/>
            </p:cNvCxnSpPr>
            <p:nvPr/>
          </p:nvCxnSpPr>
          <p:spPr>
            <a:xfrm flipH="1" flipV="1">
              <a:off x="9741123" y="3678606"/>
              <a:ext cx="245563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4EA0A8F0-F5B6-4EB1-B743-52605FD19EF3}"/>
                </a:ext>
              </a:extLst>
            </p:cNvPr>
            <p:cNvCxnSpPr>
              <a:cxnSpLocks/>
              <a:stCxn id="188" idx="7"/>
              <a:endCxn id="186" idx="5"/>
            </p:cNvCxnSpPr>
            <p:nvPr/>
          </p:nvCxnSpPr>
          <p:spPr>
            <a:xfrm flipV="1">
              <a:off x="10324032" y="3201908"/>
              <a:ext cx="116436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0718FB34-DD4C-49FD-BE65-B6DA85D4AC06}"/>
                </a:ext>
              </a:extLst>
            </p:cNvPr>
            <p:cNvCxnSpPr>
              <a:cxnSpLocks/>
              <a:stCxn id="183" idx="2"/>
              <a:endCxn id="181" idx="5"/>
            </p:cNvCxnSpPr>
            <p:nvPr/>
          </p:nvCxnSpPr>
          <p:spPr>
            <a:xfrm flipH="1" flipV="1">
              <a:off x="7830323" y="3201528"/>
              <a:ext cx="403280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3973D386-90A4-4E85-9A3F-AB7DE7EC3B37}"/>
                </a:ext>
              </a:extLst>
            </p:cNvPr>
            <p:cNvCxnSpPr>
              <a:cxnSpLocks/>
              <a:stCxn id="183" idx="6"/>
              <a:endCxn id="185" idx="2"/>
            </p:cNvCxnSpPr>
            <p:nvPr/>
          </p:nvCxnSpPr>
          <p:spPr>
            <a:xfrm flipV="1">
              <a:off x="8853863" y="3509933"/>
              <a:ext cx="480048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CB60B1C7-FC10-4E4A-BFF2-E1C241C3915F}"/>
                </a:ext>
              </a:extLst>
            </p:cNvPr>
            <p:cNvCxnSpPr>
              <a:cxnSpLocks/>
              <a:stCxn id="189" idx="2"/>
              <a:endCxn id="183" idx="4"/>
            </p:cNvCxnSpPr>
            <p:nvPr/>
          </p:nvCxnSpPr>
          <p:spPr>
            <a:xfrm flipH="1" flipV="1">
              <a:off x="8543733" y="3950151"/>
              <a:ext cx="185571" cy="40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3EE48366-8D0B-42F3-BFAA-53D680BFD429}"/>
                </a:ext>
              </a:extLst>
            </p:cNvPr>
            <p:cNvCxnSpPr>
              <a:cxnSpLocks/>
              <a:stCxn id="189" idx="7"/>
              <a:endCxn id="185" idx="3"/>
            </p:cNvCxnSpPr>
            <p:nvPr/>
          </p:nvCxnSpPr>
          <p:spPr>
            <a:xfrm flipV="1">
              <a:off x="9317180" y="3678606"/>
              <a:ext cx="86597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481048DC-924F-4F08-8374-BC241FB6C5F4}"/>
                </a:ext>
              </a:extLst>
            </p:cNvPr>
            <p:cNvCxnSpPr>
              <a:cxnSpLocks/>
              <a:stCxn id="183" idx="0"/>
              <a:endCxn id="182" idx="6"/>
            </p:cNvCxnSpPr>
            <p:nvPr/>
          </p:nvCxnSpPr>
          <p:spPr>
            <a:xfrm flipV="1">
              <a:off x="8543733" y="2708176"/>
              <a:ext cx="8653" cy="621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0E0264F-7A72-4762-9E58-F00A160FFDBF}"/>
              </a:ext>
            </a:extLst>
          </p:cNvPr>
          <p:cNvGrpSpPr/>
          <p:nvPr/>
        </p:nvGrpSpPr>
        <p:grpSpPr>
          <a:xfrm>
            <a:off x="6182763" y="4092403"/>
            <a:ext cx="1825912" cy="1210679"/>
            <a:chOff x="7423111" y="2469637"/>
            <a:chExt cx="3087223" cy="2206310"/>
          </a:xfrm>
        </p:grpSpPr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76569701-EBD8-49DF-A301-CEE1258BD7D2}"/>
                </a:ext>
              </a:extLst>
            </p:cNvPr>
            <p:cNvSpPr/>
            <p:nvPr/>
          </p:nvSpPr>
          <p:spPr>
            <a:xfrm>
              <a:off x="7423111" y="2794316"/>
              <a:ext cx="477078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C1CB407A-8CBB-4C96-8F13-8EFD00491959}"/>
                </a:ext>
              </a:extLst>
            </p:cNvPr>
            <p:cNvSpPr/>
            <p:nvPr/>
          </p:nvSpPr>
          <p:spPr>
            <a:xfrm>
              <a:off x="8075308" y="246963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34DF018F-9E9B-4B97-8E8C-574D5D22FE58}"/>
                </a:ext>
              </a:extLst>
            </p:cNvPr>
            <p:cNvSpPr/>
            <p:nvPr/>
          </p:nvSpPr>
          <p:spPr>
            <a:xfrm>
              <a:off x="8233603" y="3329891"/>
              <a:ext cx="62026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87791167-8F34-4D11-8ED6-D4A574A597A5}"/>
                </a:ext>
              </a:extLst>
            </p:cNvPr>
            <p:cNvSpPr/>
            <p:nvPr/>
          </p:nvSpPr>
          <p:spPr>
            <a:xfrm>
              <a:off x="9118445" y="2604050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8C7152D-ADCC-45F5-917F-4746114E8241}"/>
                </a:ext>
              </a:extLst>
            </p:cNvPr>
            <p:cNvSpPr/>
            <p:nvPr/>
          </p:nvSpPr>
          <p:spPr>
            <a:xfrm>
              <a:off x="9333911" y="3271394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DC5CA7C4-A9A7-45DA-A7E8-71EBE2DFE6AB}"/>
                </a:ext>
              </a:extLst>
            </p:cNvPr>
            <p:cNvSpPr/>
            <p:nvPr/>
          </p:nvSpPr>
          <p:spPr>
            <a:xfrm>
              <a:off x="10033256" y="279469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1BBAE185-61E8-4BB0-91EA-2DBBC4E9BB4E}"/>
                </a:ext>
              </a:extLst>
            </p:cNvPr>
            <p:cNvSpPr/>
            <p:nvPr/>
          </p:nvSpPr>
          <p:spPr>
            <a:xfrm>
              <a:off x="8119845" y="3054249"/>
              <a:ext cx="285827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B656E634-841D-4654-BE14-4D3444C09A5A}"/>
                </a:ext>
              </a:extLst>
            </p:cNvPr>
            <p:cNvSpPr/>
            <p:nvPr/>
          </p:nvSpPr>
          <p:spPr>
            <a:xfrm>
              <a:off x="9916820" y="391459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4A743FC5-6EF1-4D01-AED8-85B9167E1FCA}"/>
                </a:ext>
              </a:extLst>
            </p:cNvPr>
            <p:cNvSpPr/>
            <p:nvPr/>
          </p:nvSpPr>
          <p:spPr>
            <a:xfrm>
              <a:off x="8729304" y="4025640"/>
              <a:ext cx="688740" cy="6503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2525E96C-3080-4187-BDDA-B8B98B5507C8}"/>
                </a:ext>
              </a:extLst>
            </p:cNvPr>
            <p:cNvCxnSpPr>
              <a:cxnSpLocks/>
              <a:stCxn id="208" idx="6"/>
              <a:endCxn id="214" idx="2"/>
            </p:cNvCxnSpPr>
            <p:nvPr/>
          </p:nvCxnSpPr>
          <p:spPr>
            <a:xfrm>
              <a:off x="7900189" y="3032855"/>
              <a:ext cx="21965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27312152-818B-4B97-84A2-6773E5ACF815}"/>
                </a:ext>
              </a:extLst>
            </p:cNvPr>
            <p:cNvCxnSpPr>
              <a:cxnSpLocks/>
              <a:stCxn id="208" idx="7"/>
              <a:endCxn id="209" idx="2"/>
            </p:cNvCxnSpPr>
            <p:nvPr/>
          </p:nvCxnSpPr>
          <p:spPr>
            <a:xfrm flipV="1">
              <a:off x="7830323" y="2708176"/>
              <a:ext cx="244985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635B15AC-AAF1-48A4-80B9-F285A03973BE}"/>
                </a:ext>
              </a:extLst>
            </p:cNvPr>
            <p:cNvCxnSpPr>
              <a:cxnSpLocks/>
              <a:stCxn id="212" idx="0"/>
              <a:endCxn id="211" idx="5"/>
            </p:cNvCxnSpPr>
            <p:nvPr/>
          </p:nvCxnSpPr>
          <p:spPr>
            <a:xfrm flipH="1" flipV="1">
              <a:off x="9525657" y="3011262"/>
              <a:ext cx="46793" cy="26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29171834-75E8-4D35-BF0A-10F0F2149ED9}"/>
                </a:ext>
              </a:extLst>
            </p:cNvPr>
            <p:cNvCxnSpPr>
              <a:cxnSpLocks/>
              <a:stCxn id="210" idx="7"/>
              <a:endCxn id="211" idx="3"/>
            </p:cNvCxnSpPr>
            <p:nvPr/>
          </p:nvCxnSpPr>
          <p:spPr>
            <a:xfrm flipV="1">
              <a:off x="8763028" y="3011262"/>
              <a:ext cx="425283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E472CD60-E2F2-47A4-BED4-8954A974CE18}"/>
                </a:ext>
              </a:extLst>
            </p:cNvPr>
            <p:cNvCxnSpPr>
              <a:cxnSpLocks/>
              <a:stCxn id="213" idx="1"/>
              <a:endCxn id="211" idx="6"/>
            </p:cNvCxnSpPr>
            <p:nvPr/>
          </p:nvCxnSpPr>
          <p:spPr>
            <a:xfrm flipH="1" flipV="1">
              <a:off x="9595523" y="2842589"/>
              <a:ext cx="507599" cy="21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6F219289-C3E3-4B12-9F9E-F16B83CF4D8F}"/>
                </a:ext>
              </a:extLst>
            </p:cNvPr>
            <p:cNvCxnSpPr>
              <a:cxnSpLocks/>
              <a:stCxn id="214" idx="0"/>
              <a:endCxn id="209" idx="4"/>
            </p:cNvCxnSpPr>
            <p:nvPr/>
          </p:nvCxnSpPr>
          <p:spPr>
            <a:xfrm flipV="1">
              <a:off x="8262759" y="2946715"/>
              <a:ext cx="51088" cy="107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C04EB30A-2816-44EC-9B60-AF829171F2A8}"/>
                </a:ext>
              </a:extLst>
            </p:cNvPr>
            <p:cNvCxnSpPr>
              <a:cxnSpLocks/>
              <a:stCxn id="209" idx="7"/>
              <a:endCxn id="211" idx="1"/>
            </p:cNvCxnSpPr>
            <p:nvPr/>
          </p:nvCxnSpPr>
          <p:spPr>
            <a:xfrm>
              <a:off x="8482520" y="2539503"/>
              <a:ext cx="705791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8E4F3BE9-2E21-4C27-9FD5-FE7BF117F8E5}"/>
                </a:ext>
              </a:extLst>
            </p:cNvPr>
            <p:cNvCxnSpPr>
              <a:cxnSpLocks/>
              <a:stCxn id="210" idx="1"/>
              <a:endCxn id="214" idx="4"/>
            </p:cNvCxnSpPr>
            <p:nvPr/>
          </p:nvCxnSpPr>
          <p:spPr>
            <a:xfrm flipH="1" flipV="1">
              <a:off x="8262759" y="3338549"/>
              <a:ext cx="61679" cy="82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B9AF20C8-1503-4745-9F2E-E3B2EE6B1422}"/>
                </a:ext>
              </a:extLst>
            </p:cNvPr>
            <p:cNvCxnSpPr>
              <a:cxnSpLocks/>
              <a:stCxn id="215" idx="3"/>
              <a:endCxn id="216" idx="6"/>
            </p:cNvCxnSpPr>
            <p:nvPr/>
          </p:nvCxnSpPr>
          <p:spPr>
            <a:xfrm flipH="1">
              <a:off x="9418044" y="4321809"/>
              <a:ext cx="568642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1FE3E122-58A3-48FC-9A04-A3CA057BB39E}"/>
                </a:ext>
              </a:extLst>
            </p:cNvPr>
            <p:cNvCxnSpPr>
              <a:cxnSpLocks/>
              <a:stCxn id="212" idx="6"/>
              <a:endCxn id="213" idx="3"/>
            </p:cNvCxnSpPr>
            <p:nvPr/>
          </p:nvCxnSpPr>
          <p:spPr>
            <a:xfrm flipV="1">
              <a:off x="9810989" y="3201908"/>
              <a:ext cx="292133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5024EA78-4235-4BDA-BB2C-4B1219FF5F66}"/>
                </a:ext>
              </a:extLst>
            </p:cNvPr>
            <p:cNvCxnSpPr>
              <a:cxnSpLocks/>
              <a:stCxn id="215" idx="1"/>
              <a:endCxn id="212" idx="5"/>
            </p:cNvCxnSpPr>
            <p:nvPr/>
          </p:nvCxnSpPr>
          <p:spPr>
            <a:xfrm flipH="1" flipV="1">
              <a:off x="9741123" y="3678606"/>
              <a:ext cx="245563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FFC06FE9-0E95-4226-8273-555A1FDDFC70}"/>
                </a:ext>
              </a:extLst>
            </p:cNvPr>
            <p:cNvCxnSpPr>
              <a:cxnSpLocks/>
              <a:stCxn id="215" idx="7"/>
              <a:endCxn id="213" idx="5"/>
            </p:cNvCxnSpPr>
            <p:nvPr/>
          </p:nvCxnSpPr>
          <p:spPr>
            <a:xfrm flipV="1">
              <a:off x="10324032" y="3201908"/>
              <a:ext cx="116436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48408F52-5F5A-413F-9237-4631B5BB14E9}"/>
                </a:ext>
              </a:extLst>
            </p:cNvPr>
            <p:cNvCxnSpPr>
              <a:cxnSpLocks/>
              <a:stCxn id="210" idx="2"/>
              <a:endCxn id="208" idx="5"/>
            </p:cNvCxnSpPr>
            <p:nvPr/>
          </p:nvCxnSpPr>
          <p:spPr>
            <a:xfrm flipH="1" flipV="1">
              <a:off x="7830323" y="3201528"/>
              <a:ext cx="403280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58A2B57C-3AA4-4AD7-91FF-22159AB5FC8B}"/>
                </a:ext>
              </a:extLst>
            </p:cNvPr>
            <p:cNvCxnSpPr>
              <a:cxnSpLocks/>
              <a:stCxn id="210" idx="6"/>
              <a:endCxn id="212" idx="2"/>
            </p:cNvCxnSpPr>
            <p:nvPr/>
          </p:nvCxnSpPr>
          <p:spPr>
            <a:xfrm flipV="1">
              <a:off x="8853863" y="3509933"/>
              <a:ext cx="480048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9B4B9F3C-C073-4E36-A4AA-8D1610414533}"/>
                </a:ext>
              </a:extLst>
            </p:cNvPr>
            <p:cNvCxnSpPr>
              <a:cxnSpLocks/>
              <a:stCxn id="216" idx="2"/>
              <a:endCxn id="210" idx="4"/>
            </p:cNvCxnSpPr>
            <p:nvPr/>
          </p:nvCxnSpPr>
          <p:spPr>
            <a:xfrm flipH="1" flipV="1">
              <a:off x="8543733" y="3950151"/>
              <a:ext cx="185571" cy="40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6D345999-12E0-4EDF-8A0E-4C033827FB09}"/>
                </a:ext>
              </a:extLst>
            </p:cNvPr>
            <p:cNvCxnSpPr>
              <a:cxnSpLocks/>
              <a:stCxn id="216" idx="7"/>
              <a:endCxn id="212" idx="3"/>
            </p:cNvCxnSpPr>
            <p:nvPr/>
          </p:nvCxnSpPr>
          <p:spPr>
            <a:xfrm flipV="1">
              <a:off x="9317180" y="3678606"/>
              <a:ext cx="86597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D3C78E73-0E80-42B7-A8B7-16F2C8DEA9D8}"/>
                </a:ext>
              </a:extLst>
            </p:cNvPr>
            <p:cNvCxnSpPr>
              <a:cxnSpLocks/>
              <a:stCxn id="210" idx="0"/>
              <a:endCxn id="209" idx="6"/>
            </p:cNvCxnSpPr>
            <p:nvPr/>
          </p:nvCxnSpPr>
          <p:spPr>
            <a:xfrm flipV="1">
              <a:off x="8543733" y="2708176"/>
              <a:ext cx="8653" cy="621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086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节点选择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2AA6B2-C351-4628-911A-17973069B2EC}"/>
              </a:ext>
            </a:extLst>
          </p:cNvPr>
          <p:cNvSpPr txBox="1"/>
          <p:nvPr/>
        </p:nvSpPr>
        <p:spPr>
          <a:xfrm>
            <a:off x="752254" y="1254550"/>
            <a:ext cx="108800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最小约束值（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LCV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</a:t>
            </a:r>
            <a:r>
              <a:rPr lang="zh-CN" altLang="zh-CN" dirty="0"/>
              <a:t>在可填颜色中，选择约束最小的颜色，即</a:t>
            </a:r>
            <a:r>
              <a:rPr lang="zh-CN" altLang="zh-CN" b="1" dirty="0"/>
              <a:t>对相邻区域可选色影响最小的值</a:t>
            </a:r>
            <a:r>
              <a:rPr lang="zh-CN" altLang="zh-CN" dirty="0"/>
              <a:t>，此方法只在寻找单解的情况下有效，寻找全解或多解的情况下反而会影响程序运行时间</a:t>
            </a:r>
          </a:p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AFE284D-6998-47B1-8FAC-F273C87BA67F}"/>
              </a:ext>
            </a:extLst>
          </p:cNvPr>
          <p:cNvCxnSpPr>
            <a:cxnSpLocks/>
          </p:cNvCxnSpPr>
          <p:nvPr/>
        </p:nvCxnSpPr>
        <p:spPr>
          <a:xfrm flipV="1">
            <a:off x="5205644" y="3309971"/>
            <a:ext cx="680887" cy="37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8C52493-A6B6-4D88-BF85-4EA892BBEFD9}"/>
              </a:ext>
            </a:extLst>
          </p:cNvPr>
          <p:cNvGrpSpPr/>
          <p:nvPr/>
        </p:nvGrpSpPr>
        <p:grpSpPr>
          <a:xfrm>
            <a:off x="3281318" y="3569483"/>
            <a:ext cx="1825912" cy="1210679"/>
            <a:chOff x="7422739" y="2469639"/>
            <a:chExt cx="3087069" cy="2206312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BC09CB6-CFDA-4E76-BED4-C4F677EDF006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4D9A775-339C-43E9-BE4B-FA0A8ACA6DAC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2A924A2-1F88-43E8-A155-B60AA2617139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438536A-28D4-430C-8A3B-E346D4EA0B1F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DF71271-3A4C-4C74-94AF-AEEF711CBE50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A3FB018D-E974-4E0E-8320-76E597B9AA81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AFC67A9-A010-414D-B28A-E966E2D73A43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6130357-CE6C-466B-9DFA-CA473A4BA922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7443234C-CA8E-4488-872D-9A35543CC62B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F1C00E01-DDA4-4828-A1F4-2EA86BF82359}"/>
                </a:ext>
              </a:extLst>
            </p:cNvPr>
            <p:cNvCxnSpPr>
              <a:cxnSpLocks/>
              <a:stCxn id="71" idx="6"/>
              <a:endCxn id="77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1AAC221-5074-4257-ACC0-B2A03F91FB4B}"/>
                </a:ext>
              </a:extLst>
            </p:cNvPr>
            <p:cNvCxnSpPr>
              <a:cxnSpLocks/>
              <a:stCxn id="71" idx="7"/>
              <a:endCxn id="72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E5CB341-1F1C-49E1-9FBC-1AB4AE969FE1}"/>
                </a:ext>
              </a:extLst>
            </p:cNvPr>
            <p:cNvCxnSpPr>
              <a:cxnSpLocks/>
              <a:stCxn id="75" idx="0"/>
              <a:endCxn id="74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1C205AE-7ACF-4621-AFC8-C47488A42FCE}"/>
                </a:ext>
              </a:extLst>
            </p:cNvPr>
            <p:cNvCxnSpPr>
              <a:cxnSpLocks/>
              <a:stCxn id="73" idx="7"/>
              <a:endCxn id="74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57642E6-8719-47A5-B179-8B9F9F2A97F8}"/>
                </a:ext>
              </a:extLst>
            </p:cNvPr>
            <p:cNvCxnSpPr>
              <a:cxnSpLocks/>
              <a:stCxn id="76" idx="1"/>
              <a:endCxn id="74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B3E200B-F232-4F89-BDC6-F4DFF9C06313}"/>
                </a:ext>
              </a:extLst>
            </p:cNvPr>
            <p:cNvCxnSpPr>
              <a:cxnSpLocks/>
              <a:stCxn id="77" idx="0"/>
              <a:endCxn id="72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083D6A5-9DF3-43F9-893E-DA6374DB4590}"/>
                </a:ext>
              </a:extLst>
            </p:cNvPr>
            <p:cNvCxnSpPr>
              <a:cxnSpLocks/>
              <a:stCxn id="72" idx="7"/>
              <a:endCxn id="74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D7F278D-EE15-45C0-83E5-FD2CEBFF296F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9260638-6EF1-4CE1-BEB1-2A59E4DEAB38}"/>
                </a:ext>
              </a:extLst>
            </p:cNvPr>
            <p:cNvCxnSpPr>
              <a:cxnSpLocks/>
              <a:stCxn id="78" idx="3"/>
              <a:endCxn id="79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BEF5D78-9B89-4392-BA2F-1061CE70DCCC}"/>
                </a:ext>
              </a:extLst>
            </p:cNvPr>
            <p:cNvCxnSpPr>
              <a:cxnSpLocks/>
              <a:stCxn id="75" idx="6"/>
              <a:endCxn id="76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A4FA68C-DAA5-4FC1-A76C-6C4619FAB603}"/>
                </a:ext>
              </a:extLst>
            </p:cNvPr>
            <p:cNvCxnSpPr>
              <a:cxnSpLocks/>
              <a:stCxn id="78" idx="1"/>
              <a:endCxn id="75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80A4331-2D2C-4F86-A591-9887A4EF1C35}"/>
                </a:ext>
              </a:extLst>
            </p:cNvPr>
            <p:cNvCxnSpPr>
              <a:cxnSpLocks/>
              <a:stCxn id="78" idx="7"/>
              <a:endCxn id="76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4E52BF23-DDF9-42FB-B053-5A9E53DF89F9}"/>
                </a:ext>
              </a:extLst>
            </p:cNvPr>
            <p:cNvCxnSpPr>
              <a:cxnSpLocks/>
              <a:stCxn id="73" idx="2"/>
              <a:endCxn id="71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053BACC-AB49-486A-8122-E4A1D55202A6}"/>
                </a:ext>
              </a:extLst>
            </p:cNvPr>
            <p:cNvCxnSpPr>
              <a:cxnSpLocks/>
              <a:stCxn id="73" idx="6"/>
              <a:endCxn id="75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652CC406-CAD2-44A1-935E-6A64B1C45780}"/>
                </a:ext>
              </a:extLst>
            </p:cNvPr>
            <p:cNvCxnSpPr>
              <a:cxnSpLocks/>
              <a:stCxn id="79" idx="2"/>
              <a:endCxn id="73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018C363-0EDE-4F7F-9B07-F65DFCC6C18D}"/>
                </a:ext>
              </a:extLst>
            </p:cNvPr>
            <p:cNvCxnSpPr>
              <a:cxnSpLocks/>
              <a:stCxn id="79" idx="7"/>
              <a:endCxn id="75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97763D5-462D-4060-9DD8-D73A74DC9A83}"/>
                </a:ext>
              </a:extLst>
            </p:cNvPr>
            <p:cNvCxnSpPr>
              <a:cxnSpLocks/>
              <a:stCxn id="73" idx="0"/>
              <a:endCxn id="72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3EE7221-DC2F-41BF-B96F-77D2A6F5C6C0}"/>
              </a:ext>
            </a:extLst>
          </p:cNvPr>
          <p:cNvGrpSpPr/>
          <p:nvPr/>
        </p:nvGrpSpPr>
        <p:grpSpPr>
          <a:xfrm>
            <a:off x="6095784" y="2788076"/>
            <a:ext cx="1825912" cy="1210679"/>
            <a:chOff x="7422739" y="2469639"/>
            <a:chExt cx="3087069" cy="220631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E54AC0A-3B30-4746-ADF4-FB83AE8D6033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16A3015-E0E7-43FA-88FC-CEC73B2AE24A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48AC6B6-A7AE-4A3F-9E98-607D667570D0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26ED0C29-11A0-4794-BA42-70345BA99426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BA617A17-226A-4A49-850D-21410F0C9D75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0D77C2B6-65D0-4C66-B0FD-5777DFB282C3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BFDDFB7-CA95-4EC6-B3A6-89E0A79ADC9C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E863032-65F5-4DAF-ACB3-FCD0E952B5D0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430CC8FC-C205-43D3-A1E9-58BC4BFEF80A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7B3A367-6EAC-43FC-95D6-C94D6D0358DC}"/>
                </a:ext>
              </a:extLst>
            </p:cNvPr>
            <p:cNvCxnSpPr>
              <a:cxnSpLocks/>
              <a:stCxn id="98" idx="6"/>
              <a:endCxn id="104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2C2A3CF-B5C4-42F9-9E4E-4F86234BA315}"/>
                </a:ext>
              </a:extLst>
            </p:cNvPr>
            <p:cNvCxnSpPr>
              <a:cxnSpLocks/>
              <a:stCxn id="98" idx="7"/>
              <a:endCxn id="99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A0D6255-C78A-46BB-975E-26AD10F63034}"/>
                </a:ext>
              </a:extLst>
            </p:cNvPr>
            <p:cNvCxnSpPr>
              <a:cxnSpLocks/>
              <a:stCxn id="102" idx="0"/>
              <a:endCxn id="101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9BCED12-E3B4-4F3B-915F-87C069CD72AD}"/>
                </a:ext>
              </a:extLst>
            </p:cNvPr>
            <p:cNvCxnSpPr>
              <a:cxnSpLocks/>
              <a:stCxn id="100" idx="7"/>
              <a:endCxn id="101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5BEB292-1BF8-4BDA-AB67-EBA7B35E7B77}"/>
                </a:ext>
              </a:extLst>
            </p:cNvPr>
            <p:cNvCxnSpPr>
              <a:cxnSpLocks/>
              <a:stCxn id="103" idx="1"/>
              <a:endCxn id="101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3634A6-D1D1-46FF-91D5-13D73616682A}"/>
                </a:ext>
              </a:extLst>
            </p:cNvPr>
            <p:cNvCxnSpPr>
              <a:cxnSpLocks/>
              <a:stCxn id="104" idx="0"/>
              <a:endCxn id="99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3473201-67F4-40CC-A8F2-C1A7C5C07BE4}"/>
                </a:ext>
              </a:extLst>
            </p:cNvPr>
            <p:cNvCxnSpPr>
              <a:cxnSpLocks/>
              <a:stCxn id="99" idx="7"/>
              <a:endCxn id="101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9F067DC-972B-4E2C-B981-D094BAEC7627}"/>
                </a:ext>
              </a:extLst>
            </p:cNvPr>
            <p:cNvCxnSpPr>
              <a:cxnSpLocks/>
              <a:stCxn id="100" idx="1"/>
              <a:endCxn id="104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51DCABF6-7C69-45C6-ABE8-CDEBF6FDCCCF}"/>
                </a:ext>
              </a:extLst>
            </p:cNvPr>
            <p:cNvCxnSpPr>
              <a:cxnSpLocks/>
              <a:stCxn id="105" idx="3"/>
              <a:endCxn id="106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4C89817-0C0B-460E-87F2-43FA102E11F6}"/>
                </a:ext>
              </a:extLst>
            </p:cNvPr>
            <p:cNvCxnSpPr>
              <a:cxnSpLocks/>
              <a:stCxn id="102" idx="6"/>
              <a:endCxn id="103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DC6FC3B-44A6-452A-B668-26700948148E}"/>
                </a:ext>
              </a:extLst>
            </p:cNvPr>
            <p:cNvCxnSpPr>
              <a:cxnSpLocks/>
              <a:stCxn id="105" idx="1"/>
              <a:endCxn id="102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FDF392A-89F3-4573-9283-2CAC3B5AC820}"/>
                </a:ext>
              </a:extLst>
            </p:cNvPr>
            <p:cNvCxnSpPr>
              <a:cxnSpLocks/>
              <a:stCxn id="105" idx="7"/>
              <a:endCxn id="103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26CBA89B-1936-4443-90AE-E0399915A200}"/>
                </a:ext>
              </a:extLst>
            </p:cNvPr>
            <p:cNvCxnSpPr>
              <a:cxnSpLocks/>
              <a:stCxn id="100" idx="2"/>
              <a:endCxn id="98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C62D9B21-EB7C-45BB-ABA4-92FF8417F9B8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81765282-1CCA-451B-817A-DEB913ECADF1}"/>
                </a:ext>
              </a:extLst>
            </p:cNvPr>
            <p:cNvCxnSpPr>
              <a:cxnSpLocks/>
              <a:stCxn id="106" idx="2"/>
              <a:endCxn id="100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3D631AA-6146-4617-8ED9-CE35B9E7E464}"/>
                </a:ext>
              </a:extLst>
            </p:cNvPr>
            <p:cNvCxnSpPr>
              <a:cxnSpLocks/>
              <a:stCxn id="106" idx="7"/>
              <a:endCxn id="102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AD18142D-BE6F-4DF4-950C-D900643DA982}"/>
                </a:ext>
              </a:extLst>
            </p:cNvPr>
            <p:cNvCxnSpPr>
              <a:cxnSpLocks/>
              <a:stCxn id="100" idx="0"/>
              <a:endCxn id="99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85DD831-6299-42D8-99B3-6A0F72468D6B}"/>
              </a:ext>
            </a:extLst>
          </p:cNvPr>
          <p:cNvGrpSpPr/>
          <p:nvPr/>
        </p:nvGrpSpPr>
        <p:grpSpPr>
          <a:xfrm>
            <a:off x="6137107" y="4346395"/>
            <a:ext cx="1825912" cy="1210679"/>
            <a:chOff x="7422739" y="2469639"/>
            <a:chExt cx="3087069" cy="2206312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032774CD-42B8-49E3-9E7E-66261144E04A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E7EEB7F-8F02-461F-9AF8-3207B70A588F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A051466-CE8C-444C-9A55-AF43D00E68C3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20DD62B3-FB0C-47F3-BE9D-1EF5C954037D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6E7AA4D-060C-47B0-ADE8-F1B6F6DA23AF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89734A8E-CE4D-437B-B3F8-B1B68471CC83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872367CE-30AD-4E99-9026-1FDB6C52ED70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57956C65-15B7-40AA-839F-CBB5CD6BA682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F64B8371-8941-41E8-95B5-3E221648D831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D726B1B-727C-48F3-A98A-519B1833609A}"/>
                </a:ext>
              </a:extLst>
            </p:cNvPr>
            <p:cNvCxnSpPr>
              <a:cxnSpLocks/>
              <a:stCxn id="125" idx="6"/>
              <a:endCxn id="131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1E455372-315C-46A4-BF75-BE5E27DDC982}"/>
                </a:ext>
              </a:extLst>
            </p:cNvPr>
            <p:cNvCxnSpPr>
              <a:cxnSpLocks/>
              <a:stCxn id="125" idx="7"/>
              <a:endCxn id="126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5B9C648D-70D3-47E9-AC27-0BED721E9FBD}"/>
                </a:ext>
              </a:extLst>
            </p:cNvPr>
            <p:cNvCxnSpPr>
              <a:cxnSpLocks/>
              <a:stCxn id="129" idx="0"/>
              <a:endCxn id="128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E29ED5A-1FF6-43F9-B8B9-50508988234B}"/>
                </a:ext>
              </a:extLst>
            </p:cNvPr>
            <p:cNvCxnSpPr>
              <a:cxnSpLocks/>
              <a:stCxn id="127" idx="7"/>
              <a:endCxn id="128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DFAF061-D528-4B23-834E-116B0F75B92E}"/>
                </a:ext>
              </a:extLst>
            </p:cNvPr>
            <p:cNvCxnSpPr>
              <a:cxnSpLocks/>
              <a:stCxn id="130" idx="1"/>
              <a:endCxn id="128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3DBEA029-BE7D-4C4F-AF09-27AC71473249}"/>
                </a:ext>
              </a:extLst>
            </p:cNvPr>
            <p:cNvCxnSpPr>
              <a:cxnSpLocks/>
              <a:stCxn id="131" idx="0"/>
              <a:endCxn id="126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E04FC0D-8E46-44E9-B629-4C7F97DB7F6E}"/>
                </a:ext>
              </a:extLst>
            </p:cNvPr>
            <p:cNvCxnSpPr>
              <a:cxnSpLocks/>
              <a:stCxn id="126" idx="7"/>
              <a:endCxn id="128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5C68F13B-59DF-4B67-BAE0-BD0AAFF14DE2}"/>
                </a:ext>
              </a:extLst>
            </p:cNvPr>
            <p:cNvCxnSpPr>
              <a:cxnSpLocks/>
              <a:stCxn id="127" idx="1"/>
              <a:endCxn id="131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AEA4B57-420C-4076-911C-5E2EE27E1D56}"/>
                </a:ext>
              </a:extLst>
            </p:cNvPr>
            <p:cNvCxnSpPr>
              <a:cxnSpLocks/>
              <a:stCxn id="132" idx="3"/>
              <a:endCxn id="133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77E5BFA-3FE4-4DE1-A34C-584E490A5B4E}"/>
                </a:ext>
              </a:extLst>
            </p:cNvPr>
            <p:cNvCxnSpPr>
              <a:cxnSpLocks/>
              <a:stCxn id="129" idx="6"/>
              <a:endCxn id="130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4CA9058-9048-4DC5-A087-BCEEAB7D27FC}"/>
                </a:ext>
              </a:extLst>
            </p:cNvPr>
            <p:cNvCxnSpPr>
              <a:cxnSpLocks/>
              <a:stCxn id="132" idx="1"/>
              <a:endCxn id="129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EEE582C-90A2-48D4-BF57-F66EA403292D}"/>
                </a:ext>
              </a:extLst>
            </p:cNvPr>
            <p:cNvCxnSpPr>
              <a:cxnSpLocks/>
              <a:stCxn id="132" idx="7"/>
              <a:endCxn id="130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A6E9C9B-3FB5-4231-9533-18756DE4390C}"/>
                </a:ext>
              </a:extLst>
            </p:cNvPr>
            <p:cNvCxnSpPr>
              <a:cxnSpLocks/>
              <a:stCxn id="127" idx="2"/>
              <a:endCxn id="125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FC55967C-8F99-4A1A-93AF-AC90516E2D3C}"/>
                </a:ext>
              </a:extLst>
            </p:cNvPr>
            <p:cNvCxnSpPr>
              <a:cxnSpLocks/>
              <a:stCxn id="127" idx="6"/>
              <a:endCxn id="129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8A090D5-E7BC-4A5B-83F3-0FB73F70D9C1}"/>
                </a:ext>
              </a:extLst>
            </p:cNvPr>
            <p:cNvCxnSpPr>
              <a:cxnSpLocks/>
              <a:stCxn id="133" idx="2"/>
              <a:endCxn id="127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5F34A37-AEDA-42BE-A717-9A5BCAFA4DCB}"/>
                </a:ext>
              </a:extLst>
            </p:cNvPr>
            <p:cNvCxnSpPr>
              <a:cxnSpLocks/>
              <a:stCxn id="133" idx="7"/>
              <a:endCxn id="129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5F911F9-5283-49DF-9928-B9D8C468ECDF}"/>
                </a:ext>
              </a:extLst>
            </p:cNvPr>
            <p:cNvCxnSpPr>
              <a:cxnSpLocks/>
              <a:stCxn id="127" idx="0"/>
              <a:endCxn id="126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0F36E2F-DB1F-4E8A-8FA4-5DEDD24331D4}"/>
              </a:ext>
            </a:extLst>
          </p:cNvPr>
          <p:cNvCxnSpPr>
            <a:cxnSpLocks/>
          </p:cNvCxnSpPr>
          <p:nvPr/>
        </p:nvCxnSpPr>
        <p:spPr>
          <a:xfrm>
            <a:off x="5230079" y="4547148"/>
            <a:ext cx="642487" cy="30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3176C9F-7619-49C0-B4EC-303B63A3DABB}"/>
              </a:ext>
            </a:extLst>
          </p:cNvPr>
          <p:cNvSpPr txBox="1"/>
          <p:nvPr/>
        </p:nvSpPr>
        <p:spPr>
          <a:xfrm>
            <a:off x="8268953" y="3112218"/>
            <a:ext cx="209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√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49ED05-06FF-429A-9502-F01BD366417A}"/>
              </a:ext>
            </a:extLst>
          </p:cNvPr>
          <p:cNvSpPr txBox="1"/>
          <p:nvPr/>
        </p:nvSpPr>
        <p:spPr>
          <a:xfrm flipH="1">
            <a:off x="8235560" y="4703017"/>
            <a:ext cx="445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169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优化剪枝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B89A5E-8D2A-46B1-A36C-27B72B253599}"/>
              </a:ext>
            </a:extLst>
          </p:cNvPr>
          <p:cNvSpPr/>
          <p:nvPr/>
        </p:nvSpPr>
        <p:spPr>
          <a:xfrm>
            <a:off x="761113" y="1209639"/>
            <a:ext cx="108125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向前检验：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当前节点选择了一个颜色后，</a:t>
            </a:r>
            <a:r>
              <a:rPr lang="zh-CN" altLang="en-US" b="1" dirty="0"/>
              <a:t>在相邻节点的可选颜色中将该颜色删去</a:t>
            </a:r>
            <a:r>
              <a:rPr lang="zh-CN" altLang="en-US" dirty="0"/>
              <a:t>。如果在删除的过程中发现删除后</a:t>
            </a:r>
            <a:r>
              <a:rPr lang="zh-CN" altLang="en-US" b="1" dirty="0"/>
              <a:t>没有颜色可以填涂，则说明当前节点不能涂此色</a:t>
            </a:r>
            <a:r>
              <a:rPr lang="zh-CN" altLang="en-US" dirty="0"/>
              <a:t>。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55D3E0D-8F11-4AF5-BAE2-A0EE70171322}"/>
              </a:ext>
            </a:extLst>
          </p:cNvPr>
          <p:cNvGrpSpPr/>
          <p:nvPr/>
        </p:nvGrpSpPr>
        <p:grpSpPr>
          <a:xfrm>
            <a:off x="1056457" y="3335566"/>
            <a:ext cx="1825912" cy="1210679"/>
            <a:chOff x="7422739" y="2469639"/>
            <a:chExt cx="3087069" cy="220631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9941316-036C-4794-B34C-02F6B132C7F4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F239BF1-A4DA-4A6C-852E-5DE0FFF31C22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A66AC3AC-1F6F-411E-B0DD-0B786D053D89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5A4FC48-8AE2-4A65-B40A-2541703F1DD8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C1552315-44DA-429A-AC42-3C1F7284E37D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CCAD1A67-DA38-4450-816D-7A79F3054D4E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1A7FB52-33E6-4043-AA9E-171CE01834F5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C3FFDDF-2475-4991-9ADE-D8EF308FDAD1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6A56DC57-89A1-45C4-800E-13F98AC480F1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4CFA939C-9AEF-4BFF-9242-C8F3908E438F}"/>
                </a:ext>
              </a:extLst>
            </p:cNvPr>
            <p:cNvCxnSpPr>
              <a:cxnSpLocks/>
              <a:stCxn id="95" idx="6"/>
              <a:endCxn id="101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3DDBB89-4CB5-4DAA-89DB-906D6AD38632}"/>
                </a:ext>
              </a:extLst>
            </p:cNvPr>
            <p:cNvCxnSpPr>
              <a:cxnSpLocks/>
              <a:stCxn id="95" idx="7"/>
              <a:endCxn id="96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405BBA6-5117-47A2-B4EF-69119B5EAE1F}"/>
                </a:ext>
              </a:extLst>
            </p:cNvPr>
            <p:cNvCxnSpPr>
              <a:cxnSpLocks/>
              <a:stCxn id="99" idx="0"/>
              <a:endCxn id="98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7F087C13-80DA-475A-93A6-5E836C0808FB}"/>
                </a:ext>
              </a:extLst>
            </p:cNvPr>
            <p:cNvCxnSpPr>
              <a:cxnSpLocks/>
              <a:stCxn id="97" idx="7"/>
              <a:endCxn id="98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44FBBA2-417B-4885-A990-AF742D4CD57E}"/>
                </a:ext>
              </a:extLst>
            </p:cNvPr>
            <p:cNvCxnSpPr>
              <a:cxnSpLocks/>
              <a:stCxn id="100" idx="1"/>
              <a:endCxn id="98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75BF15D-8894-4D91-9695-E7D19343A3C3}"/>
                </a:ext>
              </a:extLst>
            </p:cNvPr>
            <p:cNvCxnSpPr>
              <a:cxnSpLocks/>
              <a:stCxn id="101" idx="0"/>
              <a:endCxn id="96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CE80FF3-6415-4EA0-A201-D3C0E6E9178B}"/>
                </a:ext>
              </a:extLst>
            </p:cNvPr>
            <p:cNvCxnSpPr>
              <a:cxnSpLocks/>
              <a:stCxn id="96" idx="7"/>
              <a:endCxn id="98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CBFAD49-29F0-44D5-8946-0A6BE96A3AA9}"/>
                </a:ext>
              </a:extLst>
            </p:cNvPr>
            <p:cNvCxnSpPr>
              <a:cxnSpLocks/>
              <a:stCxn id="97" idx="1"/>
              <a:endCxn id="101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1DF1CEE-B21B-4995-BBFC-D7818E701054}"/>
                </a:ext>
              </a:extLst>
            </p:cNvPr>
            <p:cNvCxnSpPr>
              <a:cxnSpLocks/>
              <a:stCxn id="102" idx="3"/>
              <a:endCxn id="103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8F819753-7FE7-476D-87B8-1CF6B1FCA991}"/>
                </a:ext>
              </a:extLst>
            </p:cNvPr>
            <p:cNvCxnSpPr>
              <a:cxnSpLocks/>
              <a:stCxn id="99" idx="6"/>
              <a:endCxn id="100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D42C242-9E7F-431D-8F77-765C15C99718}"/>
                </a:ext>
              </a:extLst>
            </p:cNvPr>
            <p:cNvCxnSpPr>
              <a:cxnSpLocks/>
              <a:stCxn id="102" idx="1"/>
              <a:endCxn id="99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E980CDC-F4AE-4883-895A-2D6C7BCEE376}"/>
                </a:ext>
              </a:extLst>
            </p:cNvPr>
            <p:cNvCxnSpPr>
              <a:cxnSpLocks/>
              <a:stCxn id="102" idx="7"/>
              <a:endCxn id="100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A6E5C4DC-7132-47A8-BE49-4F882AE2BC49}"/>
                </a:ext>
              </a:extLst>
            </p:cNvPr>
            <p:cNvCxnSpPr>
              <a:cxnSpLocks/>
              <a:stCxn id="97" idx="2"/>
              <a:endCxn id="95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BD41E6A-DECC-438C-9918-322F9664D12C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CAF80F32-6CE1-4F5F-9492-824190C06BF7}"/>
                </a:ext>
              </a:extLst>
            </p:cNvPr>
            <p:cNvCxnSpPr>
              <a:cxnSpLocks/>
              <a:stCxn id="103" idx="2"/>
              <a:endCxn id="97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BAB0A8D9-C0EB-4895-BEE1-06A2CD40D499}"/>
                </a:ext>
              </a:extLst>
            </p:cNvPr>
            <p:cNvCxnSpPr>
              <a:cxnSpLocks/>
              <a:stCxn id="103" idx="7"/>
              <a:endCxn id="99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D26C313-41AE-4CDA-BA2B-BFAE2E2DEE40}"/>
                </a:ext>
              </a:extLst>
            </p:cNvPr>
            <p:cNvCxnSpPr>
              <a:cxnSpLocks/>
              <a:stCxn id="97" idx="0"/>
              <a:endCxn id="96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C708D9D-5D60-43D9-B9B5-41890C30BE61}"/>
              </a:ext>
            </a:extLst>
          </p:cNvPr>
          <p:cNvGrpSpPr/>
          <p:nvPr/>
        </p:nvGrpSpPr>
        <p:grpSpPr>
          <a:xfrm>
            <a:off x="4360140" y="3336719"/>
            <a:ext cx="1825912" cy="1210679"/>
            <a:chOff x="7422739" y="2469639"/>
            <a:chExt cx="3087069" cy="220631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2D02FBF-2BB6-4C28-B2D0-4BD74C1257AA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291BF021-17B4-4224-8FDB-73281FCD1F25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852CE8EF-89E5-47BA-B7A8-8F14AA51FC75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D5435243-F0CC-4B55-980C-FA35072C3869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0D63939E-EDBA-4EFE-8EC1-276D5032D742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6D8DFB27-BDF5-4EC2-B370-12F6DEF6B616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F4F3EE62-6961-411F-81E2-B60F311F6689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293354-1D6C-4D12-ABF6-7FF8DB1D162D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FDF2B04-B19E-4DBF-BEA4-6A61FF236701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F08D4772-C7D3-4386-B5D6-918A5C8DED87}"/>
                </a:ext>
              </a:extLst>
            </p:cNvPr>
            <p:cNvCxnSpPr>
              <a:cxnSpLocks/>
              <a:stCxn id="122" idx="6"/>
              <a:endCxn id="128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3B3EA423-E301-442A-B762-CCB626723528}"/>
                </a:ext>
              </a:extLst>
            </p:cNvPr>
            <p:cNvCxnSpPr>
              <a:cxnSpLocks/>
              <a:stCxn id="122" idx="7"/>
              <a:endCxn id="123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5B47632-20AD-40DE-9B3E-6E73C15A87D3}"/>
                </a:ext>
              </a:extLst>
            </p:cNvPr>
            <p:cNvCxnSpPr>
              <a:cxnSpLocks/>
              <a:stCxn id="126" idx="0"/>
              <a:endCxn id="125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2BD10DC-2A7E-4207-8AF3-BE3A9C533875}"/>
                </a:ext>
              </a:extLst>
            </p:cNvPr>
            <p:cNvCxnSpPr>
              <a:cxnSpLocks/>
              <a:stCxn id="124" idx="7"/>
              <a:endCxn id="125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8B32623C-A1B7-4646-BA2A-D94C5B56E931}"/>
                </a:ext>
              </a:extLst>
            </p:cNvPr>
            <p:cNvCxnSpPr>
              <a:cxnSpLocks/>
              <a:stCxn id="127" idx="1"/>
              <a:endCxn id="125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00ED82A-8DA3-4335-B5F9-E167CD0266BB}"/>
                </a:ext>
              </a:extLst>
            </p:cNvPr>
            <p:cNvCxnSpPr>
              <a:cxnSpLocks/>
              <a:stCxn id="128" idx="0"/>
              <a:endCxn id="123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09EDB88-AB90-4359-AB74-86A3E2B5AE60}"/>
                </a:ext>
              </a:extLst>
            </p:cNvPr>
            <p:cNvCxnSpPr>
              <a:cxnSpLocks/>
              <a:stCxn id="123" idx="7"/>
              <a:endCxn id="125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EFF58569-DE06-45B1-AE52-8E5C5432A504}"/>
                </a:ext>
              </a:extLst>
            </p:cNvPr>
            <p:cNvCxnSpPr>
              <a:cxnSpLocks/>
              <a:stCxn id="124" idx="1"/>
              <a:endCxn id="128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BA85A4D7-090A-4AE9-8031-1FD1B05165DF}"/>
                </a:ext>
              </a:extLst>
            </p:cNvPr>
            <p:cNvCxnSpPr>
              <a:cxnSpLocks/>
              <a:stCxn id="129" idx="3"/>
              <a:endCxn id="130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B975C546-6F58-47B4-AE15-3AE6062784F5}"/>
                </a:ext>
              </a:extLst>
            </p:cNvPr>
            <p:cNvCxnSpPr>
              <a:cxnSpLocks/>
              <a:stCxn id="126" idx="6"/>
              <a:endCxn id="127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F12C99F3-E6D8-4BC2-95A1-B46365A675D9}"/>
                </a:ext>
              </a:extLst>
            </p:cNvPr>
            <p:cNvCxnSpPr>
              <a:cxnSpLocks/>
              <a:stCxn id="129" idx="1"/>
              <a:endCxn id="126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EECD4D8-8577-4930-A881-75734D99915C}"/>
                </a:ext>
              </a:extLst>
            </p:cNvPr>
            <p:cNvCxnSpPr>
              <a:cxnSpLocks/>
              <a:stCxn id="129" idx="7"/>
              <a:endCxn id="127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D9DA686-F551-4621-93F7-C6005A4F7870}"/>
                </a:ext>
              </a:extLst>
            </p:cNvPr>
            <p:cNvCxnSpPr>
              <a:cxnSpLocks/>
              <a:stCxn id="124" idx="2"/>
              <a:endCxn id="122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068D9E9-6615-4E76-9CF3-6782CB5D81A0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C0A26038-C4A1-48BD-AFC4-4695D7D10073}"/>
                </a:ext>
              </a:extLst>
            </p:cNvPr>
            <p:cNvCxnSpPr>
              <a:cxnSpLocks/>
              <a:stCxn id="130" idx="2"/>
              <a:endCxn id="124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1BE144C7-E57F-491E-9FA1-B63193C00BDF}"/>
                </a:ext>
              </a:extLst>
            </p:cNvPr>
            <p:cNvCxnSpPr>
              <a:cxnSpLocks/>
              <a:stCxn id="130" idx="7"/>
              <a:endCxn id="126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B487DEBA-4F82-4670-A919-32C7CDC4C457}"/>
                </a:ext>
              </a:extLst>
            </p:cNvPr>
            <p:cNvCxnSpPr>
              <a:cxnSpLocks/>
              <a:stCxn id="124" idx="0"/>
              <a:endCxn id="123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17CC31B-6C0B-43D4-8B1B-00C96B5140D3}"/>
              </a:ext>
            </a:extLst>
          </p:cNvPr>
          <p:cNvCxnSpPr>
            <a:cxnSpLocks/>
          </p:cNvCxnSpPr>
          <p:nvPr/>
        </p:nvCxnSpPr>
        <p:spPr>
          <a:xfrm>
            <a:off x="3186021" y="3842528"/>
            <a:ext cx="958944" cy="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EA2BCF41-7720-4B42-8DAE-492A7100770D}"/>
              </a:ext>
            </a:extLst>
          </p:cNvPr>
          <p:cNvGrpSpPr/>
          <p:nvPr/>
        </p:nvGrpSpPr>
        <p:grpSpPr>
          <a:xfrm>
            <a:off x="7498443" y="3350351"/>
            <a:ext cx="1825912" cy="1210679"/>
            <a:chOff x="7422739" y="2469639"/>
            <a:chExt cx="3087069" cy="2206312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D1EFD056-AC8D-4D3E-89EA-831BCB0E2CE6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139ADE81-8F5C-4A21-8B7D-3871B67E3CC0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E7C26F83-8475-4E9F-9705-32F5727871EC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32B0B82C-17C9-427B-821C-A8EBC97D1494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D1F4747B-448F-4B92-983E-0A045CCD574C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D02E07A0-1014-4E2B-AD9A-D6C3F5CC2F37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9D97D48F-C116-4169-8D2C-0652F38586F5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30C587E2-D4DB-4272-AB6B-FED7B15F61F6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E6F22CFF-A0B1-4E21-87F9-837AEF0F9906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23081B8D-92C6-4155-8F95-8034B600904B}"/>
                </a:ext>
              </a:extLst>
            </p:cNvPr>
            <p:cNvCxnSpPr>
              <a:cxnSpLocks/>
              <a:stCxn id="234" idx="6"/>
              <a:endCxn id="240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6D027224-B9FA-47AF-BDED-A88CB696F4AA}"/>
                </a:ext>
              </a:extLst>
            </p:cNvPr>
            <p:cNvCxnSpPr>
              <a:cxnSpLocks/>
              <a:stCxn id="234" idx="7"/>
              <a:endCxn id="235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1D6C9EBA-0C9E-4044-8DE3-00307E1BAF17}"/>
                </a:ext>
              </a:extLst>
            </p:cNvPr>
            <p:cNvCxnSpPr>
              <a:cxnSpLocks/>
              <a:stCxn id="238" idx="0"/>
              <a:endCxn id="237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410589C0-285E-4924-BF16-9488DA485F2B}"/>
                </a:ext>
              </a:extLst>
            </p:cNvPr>
            <p:cNvCxnSpPr>
              <a:cxnSpLocks/>
              <a:stCxn id="236" idx="7"/>
              <a:endCxn id="237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BC5D0608-4739-4329-8B2B-A92861B08892}"/>
                </a:ext>
              </a:extLst>
            </p:cNvPr>
            <p:cNvCxnSpPr>
              <a:cxnSpLocks/>
              <a:stCxn id="239" idx="1"/>
              <a:endCxn id="237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F42BA796-8B3E-433F-9A04-4248C4242F25}"/>
                </a:ext>
              </a:extLst>
            </p:cNvPr>
            <p:cNvCxnSpPr>
              <a:cxnSpLocks/>
              <a:stCxn id="240" idx="0"/>
              <a:endCxn id="235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D4257512-C5E0-4992-A55A-1853FEAABD1D}"/>
                </a:ext>
              </a:extLst>
            </p:cNvPr>
            <p:cNvCxnSpPr>
              <a:cxnSpLocks/>
              <a:stCxn id="235" idx="7"/>
              <a:endCxn id="237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67D99161-858C-4279-A01B-839945F135FA}"/>
                </a:ext>
              </a:extLst>
            </p:cNvPr>
            <p:cNvCxnSpPr>
              <a:cxnSpLocks/>
              <a:stCxn id="236" idx="1"/>
              <a:endCxn id="240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35B7D43A-2992-47EE-9CD1-0634BED619A3}"/>
                </a:ext>
              </a:extLst>
            </p:cNvPr>
            <p:cNvCxnSpPr>
              <a:cxnSpLocks/>
              <a:stCxn id="241" idx="3"/>
              <a:endCxn id="242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07E334C1-F5AA-40CC-A1F9-974CAE4B0225}"/>
                </a:ext>
              </a:extLst>
            </p:cNvPr>
            <p:cNvCxnSpPr>
              <a:cxnSpLocks/>
              <a:stCxn id="238" idx="6"/>
              <a:endCxn id="239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A00EB6B6-2503-43F9-8B4E-CA1ADAEEACDF}"/>
                </a:ext>
              </a:extLst>
            </p:cNvPr>
            <p:cNvCxnSpPr>
              <a:cxnSpLocks/>
              <a:stCxn id="241" idx="1"/>
              <a:endCxn id="238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14700153-3F76-4579-935D-36788D349BEC}"/>
                </a:ext>
              </a:extLst>
            </p:cNvPr>
            <p:cNvCxnSpPr>
              <a:cxnSpLocks/>
              <a:stCxn id="241" idx="7"/>
              <a:endCxn id="239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ACBB4105-4508-4088-9CD5-39D7A52686E2}"/>
                </a:ext>
              </a:extLst>
            </p:cNvPr>
            <p:cNvCxnSpPr>
              <a:cxnSpLocks/>
              <a:stCxn id="236" idx="2"/>
              <a:endCxn id="234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994F4B4B-35F3-4998-AEF8-D6E61372B89D}"/>
                </a:ext>
              </a:extLst>
            </p:cNvPr>
            <p:cNvCxnSpPr>
              <a:cxnSpLocks/>
              <a:stCxn id="236" idx="6"/>
              <a:endCxn id="238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A1276807-91F3-4D13-B3C3-7B476DD26276}"/>
                </a:ext>
              </a:extLst>
            </p:cNvPr>
            <p:cNvCxnSpPr>
              <a:cxnSpLocks/>
              <a:stCxn id="242" idx="2"/>
              <a:endCxn id="236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07F969B6-18F5-47EF-A4D8-2AB6292CF4A9}"/>
                </a:ext>
              </a:extLst>
            </p:cNvPr>
            <p:cNvCxnSpPr>
              <a:cxnSpLocks/>
              <a:stCxn id="242" idx="7"/>
              <a:endCxn id="238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F70A9104-3ACC-420E-BED1-E34371F6798F}"/>
                </a:ext>
              </a:extLst>
            </p:cNvPr>
            <p:cNvCxnSpPr>
              <a:cxnSpLocks/>
              <a:stCxn id="236" idx="0"/>
              <a:endCxn id="235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4EA5A8-6A1B-4FE8-81E4-F99C01D7522B}"/>
              </a:ext>
            </a:extLst>
          </p:cNvPr>
          <p:cNvSpPr txBox="1"/>
          <p:nvPr/>
        </p:nvSpPr>
        <p:spPr>
          <a:xfrm>
            <a:off x="9591795" y="35770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黑色节点无色可涂</a:t>
            </a: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52DAA031-9AA1-443F-87C0-4CBC8C3B9AE2}"/>
              </a:ext>
            </a:extLst>
          </p:cNvPr>
          <p:cNvCxnSpPr>
            <a:cxnSpLocks/>
          </p:cNvCxnSpPr>
          <p:nvPr/>
        </p:nvCxnSpPr>
        <p:spPr>
          <a:xfrm>
            <a:off x="6492705" y="3837910"/>
            <a:ext cx="958944" cy="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优化剪枝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B89A5E-8D2A-46B1-A36C-27B72B253599}"/>
              </a:ext>
            </a:extLst>
          </p:cNvPr>
          <p:cNvSpPr/>
          <p:nvPr/>
        </p:nvSpPr>
        <p:spPr>
          <a:xfrm>
            <a:off x="815470" y="954200"/>
            <a:ext cx="107099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颜色轮寻：</a:t>
            </a:r>
          </a:p>
          <a:p>
            <a:r>
              <a:rPr lang="en-US" altLang="zh-CN" dirty="0"/>
              <a:t>	</a:t>
            </a:r>
            <a:r>
              <a:rPr lang="zh-CN" altLang="en-US" b="1" dirty="0"/>
              <a:t>  </a:t>
            </a:r>
            <a:r>
              <a:rPr lang="zh-CN" altLang="en-US" dirty="0"/>
              <a:t>将同色的点视作一个分组，求解得到一组可行解后，</a:t>
            </a:r>
            <a:r>
              <a:rPr lang="zh-CN" altLang="en-US" b="1" dirty="0"/>
              <a:t>按照选择的颜色数和总组数按照数学规律计算</a:t>
            </a:r>
            <a:r>
              <a:rPr lang="zh-CN" altLang="en-US" dirty="0"/>
              <a:t>，得到其他的解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F69D2A-AE74-403A-9279-1BF34F76A121}"/>
              </a:ext>
            </a:extLst>
          </p:cNvPr>
          <p:cNvSpPr txBox="1"/>
          <p:nvPr/>
        </p:nvSpPr>
        <p:spPr>
          <a:xfrm>
            <a:off x="829566" y="1918716"/>
            <a:ext cx="262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：四点三色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95AEE1-B6B7-422F-BF43-51D565D42095}"/>
              </a:ext>
            </a:extLst>
          </p:cNvPr>
          <p:cNvGrpSpPr/>
          <p:nvPr/>
        </p:nvGrpSpPr>
        <p:grpSpPr>
          <a:xfrm>
            <a:off x="270349" y="3794155"/>
            <a:ext cx="1118433" cy="1052129"/>
            <a:chOff x="1098523" y="2533925"/>
            <a:chExt cx="1118433" cy="105212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1B1C9B-FB52-4749-8B41-EB288DF0B574}"/>
                </a:ext>
              </a:extLst>
            </p:cNvPr>
            <p:cNvSpPr/>
            <p:nvPr/>
          </p:nvSpPr>
          <p:spPr>
            <a:xfrm>
              <a:off x="1098523" y="2533925"/>
              <a:ext cx="314108" cy="3141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65945DA0-8BFF-477F-8C37-8BD7A81CCD01}"/>
                </a:ext>
              </a:extLst>
            </p:cNvPr>
            <p:cNvSpPr/>
            <p:nvPr/>
          </p:nvSpPr>
          <p:spPr>
            <a:xfrm>
              <a:off x="1098523" y="3271946"/>
              <a:ext cx="314108" cy="3141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A9D4FA6-3B9F-46AB-9200-1885D937C24D}"/>
                </a:ext>
              </a:extLst>
            </p:cNvPr>
            <p:cNvSpPr/>
            <p:nvPr/>
          </p:nvSpPr>
          <p:spPr>
            <a:xfrm>
              <a:off x="1902848" y="3271946"/>
              <a:ext cx="314108" cy="3141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579B14A1-BAF7-4DE5-96D4-D56CFFBD3D1F}"/>
                </a:ext>
              </a:extLst>
            </p:cNvPr>
            <p:cNvSpPr/>
            <p:nvPr/>
          </p:nvSpPr>
          <p:spPr>
            <a:xfrm>
              <a:off x="1902848" y="2533925"/>
              <a:ext cx="314108" cy="3141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6502327-745F-4789-A4BA-BDFFA5126728}"/>
                </a:ext>
              </a:extLst>
            </p:cNvPr>
            <p:cNvCxnSpPr>
              <a:cxnSpLocks/>
              <a:stCxn id="5" idx="6"/>
              <a:endCxn id="152" idx="2"/>
            </p:cNvCxnSpPr>
            <p:nvPr/>
          </p:nvCxnSpPr>
          <p:spPr>
            <a:xfrm>
              <a:off x="1412631" y="2690979"/>
              <a:ext cx="490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29A4999-5CB3-446C-BA1C-991883E38F7C}"/>
                </a:ext>
              </a:extLst>
            </p:cNvPr>
            <p:cNvCxnSpPr>
              <a:cxnSpLocks/>
              <a:stCxn id="151" idx="0"/>
              <a:endCxn id="152" idx="4"/>
            </p:cNvCxnSpPr>
            <p:nvPr/>
          </p:nvCxnSpPr>
          <p:spPr>
            <a:xfrm flipV="1">
              <a:off x="2059902" y="2848033"/>
              <a:ext cx="0" cy="423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57869293-ABED-4839-9FCA-385B023A3EA1}"/>
                </a:ext>
              </a:extLst>
            </p:cNvPr>
            <p:cNvCxnSpPr>
              <a:cxnSpLocks/>
              <a:stCxn id="149" idx="6"/>
              <a:endCxn id="151" idx="2"/>
            </p:cNvCxnSpPr>
            <p:nvPr/>
          </p:nvCxnSpPr>
          <p:spPr>
            <a:xfrm>
              <a:off x="1412631" y="3429000"/>
              <a:ext cx="490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123A192A-C669-4A03-B06D-930120556BE5}"/>
                </a:ext>
              </a:extLst>
            </p:cNvPr>
            <p:cNvCxnSpPr>
              <a:cxnSpLocks/>
              <a:stCxn id="149" idx="0"/>
              <a:endCxn id="5" idx="4"/>
            </p:cNvCxnSpPr>
            <p:nvPr/>
          </p:nvCxnSpPr>
          <p:spPr>
            <a:xfrm flipV="1">
              <a:off x="1255577" y="2848033"/>
              <a:ext cx="0" cy="423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D3A33563-2498-48B9-A683-DE181BFF8498}"/>
              </a:ext>
            </a:extLst>
          </p:cNvPr>
          <p:cNvGrpSpPr/>
          <p:nvPr/>
        </p:nvGrpSpPr>
        <p:grpSpPr>
          <a:xfrm>
            <a:off x="2188254" y="2451276"/>
            <a:ext cx="1118433" cy="1052129"/>
            <a:chOff x="1098523" y="2533925"/>
            <a:chExt cx="1118433" cy="1052129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FF023BE1-1ADD-45BF-B193-07A2C4FD4E89}"/>
                </a:ext>
              </a:extLst>
            </p:cNvPr>
            <p:cNvSpPr/>
            <p:nvPr/>
          </p:nvSpPr>
          <p:spPr>
            <a:xfrm>
              <a:off x="1098523" y="2533925"/>
              <a:ext cx="314108" cy="3141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884F3049-D8EC-4695-92CA-7FA1EC77CD9B}"/>
                </a:ext>
              </a:extLst>
            </p:cNvPr>
            <p:cNvSpPr/>
            <p:nvPr/>
          </p:nvSpPr>
          <p:spPr>
            <a:xfrm>
              <a:off x="1098523" y="3271946"/>
              <a:ext cx="314108" cy="3141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CE6EC26-0D3A-4203-B78E-BA96E04D866F}"/>
                </a:ext>
              </a:extLst>
            </p:cNvPr>
            <p:cNvSpPr/>
            <p:nvPr/>
          </p:nvSpPr>
          <p:spPr>
            <a:xfrm>
              <a:off x="1902848" y="3271946"/>
              <a:ext cx="314108" cy="3141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5249ACD7-232A-4D1D-8A7F-E1045B4C30A8}"/>
                </a:ext>
              </a:extLst>
            </p:cNvPr>
            <p:cNvSpPr/>
            <p:nvPr/>
          </p:nvSpPr>
          <p:spPr>
            <a:xfrm>
              <a:off x="1902848" y="2533925"/>
              <a:ext cx="314108" cy="3141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910AF919-84AF-423A-802B-21CC5BA628B1}"/>
                </a:ext>
              </a:extLst>
            </p:cNvPr>
            <p:cNvCxnSpPr>
              <a:cxnSpLocks/>
              <a:stCxn id="157" idx="6"/>
              <a:endCxn id="160" idx="2"/>
            </p:cNvCxnSpPr>
            <p:nvPr/>
          </p:nvCxnSpPr>
          <p:spPr>
            <a:xfrm>
              <a:off x="1412631" y="2690979"/>
              <a:ext cx="490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C7D8225-F50F-4965-BB6A-27EED2911B67}"/>
                </a:ext>
              </a:extLst>
            </p:cNvPr>
            <p:cNvCxnSpPr>
              <a:cxnSpLocks/>
              <a:stCxn id="159" idx="0"/>
              <a:endCxn id="160" idx="4"/>
            </p:cNvCxnSpPr>
            <p:nvPr/>
          </p:nvCxnSpPr>
          <p:spPr>
            <a:xfrm flipV="1">
              <a:off x="2059902" y="2848033"/>
              <a:ext cx="0" cy="423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DD9BD65-38A8-46B4-9203-4C5D7990E608}"/>
                </a:ext>
              </a:extLst>
            </p:cNvPr>
            <p:cNvCxnSpPr>
              <a:cxnSpLocks/>
              <a:stCxn id="158" idx="6"/>
              <a:endCxn id="159" idx="2"/>
            </p:cNvCxnSpPr>
            <p:nvPr/>
          </p:nvCxnSpPr>
          <p:spPr>
            <a:xfrm>
              <a:off x="1412631" y="3429000"/>
              <a:ext cx="490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40D88DAD-1AA6-4A79-BDD2-F9ABBD1EE91F}"/>
                </a:ext>
              </a:extLst>
            </p:cNvPr>
            <p:cNvCxnSpPr>
              <a:cxnSpLocks/>
              <a:stCxn id="158" idx="0"/>
              <a:endCxn id="157" idx="4"/>
            </p:cNvCxnSpPr>
            <p:nvPr/>
          </p:nvCxnSpPr>
          <p:spPr>
            <a:xfrm flipV="1">
              <a:off x="1255577" y="2848033"/>
              <a:ext cx="0" cy="423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D7397AD-5638-4077-9985-BE80100F2DA1}"/>
              </a:ext>
            </a:extLst>
          </p:cNvPr>
          <p:cNvGrpSpPr/>
          <p:nvPr/>
        </p:nvGrpSpPr>
        <p:grpSpPr>
          <a:xfrm>
            <a:off x="2188252" y="3794155"/>
            <a:ext cx="1118433" cy="1052129"/>
            <a:chOff x="1098523" y="2533925"/>
            <a:chExt cx="1118433" cy="1052129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3E440B79-8F85-4D75-934C-0FE53DF8B971}"/>
                </a:ext>
              </a:extLst>
            </p:cNvPr>
            <p:cNvSpPr/>
            <p:nvPr/>
          </p:nvSpPr>
          <p:spPr>
            <a:xfrm>
              <a:off x="1098523" y="2533925"/>
              <a:ext cx="314108" cy="3141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63A61CDC-14A6-479B-932D-23C5EC8DBD9D}"/>
                </a:ext>
              </a:extLst>
            </p:cNvPr>
            <p:cNvSpPr/>
            <p:nvPr/>
          </p:nvSpPr>
          <p:spPr>
            <a:xfrm>
              <a:off x="1098523" y="3271946"/>
              <a:ext cx="314108" cy="31410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185F79-907F-4C82-B2D3-2A33D7126162}"/>
                </a:ext>
              </a:extLst>
            </p:cNvPr>
            <p:cNvSpPr/>
            <p:nvPr/>
          </p:nvSpPr>
          <p:spPr>
            <a:xfrm>
              <a:off x="1902848" y="3271946"/>
              <a:ext cx="314108" cy="3141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CCA24078-1E07-48E0-8B85-8BD970362AC0}"/>
                </a:ext>
              </a:extLst>
            </p:cNvPr>
            <p:cNvSpPr/>
            <p:nvPr/>
          </p:nvSpPr>
          <p:spPr>
            <a:xfrm>
              <a:off x="1902848" y="2533925"/>
              <a:ext cx="314108" cy="3141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C599529-58BC-40B4-94B5-91C23BEEE865}"/>
                </a:ext>
              </a:extLst>
            </p:cNvPr>
            <p:cNvCxnSpPr>
              <a:cxnSpLocks/>
              <a:stCxn id="166" idx="6"/>
              <a:endCxn id="169" idx="2"/>
            </p:cNvCxnSpPr>
            <p:nvPr/>
          </p:nvCxnSpPr>
          <p:spPr>
            <a:xfrm>
              <a:off x="1412631" y="2690979"/>
              <a:ext cx="490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5277954B-49CC-4CFF-B2CE-D78380419C07}"/>
                </a:ext>
              </a:extLst>
            </p:cNvPr>
            <p:cNvCxnSpPr>
              <a:cxnSpLocks/>
              <a:stCxn id="168" idx="0"/>
              <a:endCxn id="169" idx="4"/>
            </p:cNvCxnSpPr>
            <p:nvPr/>
          </p:nvCxnSpPr>
          <p:spPr>
            <a:xfrm flipV="1">
              <a:off x="2059902" y="2848033"/>
              <a:ext cx="0" cy="423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2AB82001-0ACC-4300-9BF8-95F9CA842642}"/>
                </a:ext>
              </a:extLst>
            </p:cNvPr>
            <p:cNvCxnSpPr>
              <a:cxnSpLocks/>
              <a:stCxn id="167" idx="6"/>
              <a:endCxn id="168" idx="2"/>
            </p:cNvCxnSpPr>
            <p:nvPr/>
          </p:nvCxnSpPr>
          <p:spPr>
            <a:xfrm>
              <a:off x="1412631" y="3429000"/>
              <a:ext cx="490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9ABCF0F3-CD68-4C4B-B3B4-F472164C5FAF}"/>
                </a:ext>
              </a:extLst>
            </p:cNvPr>
            <p:cNvCxnSpPr>
              <a:cxnSpLocks/>
              <a:stCxn id="167" idx="0"/>
              <a:endCxn id="166" idx="4"/>
            </p:cNvCxnSpPr>
            <p:nvPr/>
          </p:nvCxnSpPr>
          <p:spPr>
            <a:xfrm flipV="1">
              <a:off x="1255577" y="2848033"/>
              <a:ext cx="0" cy="423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8B75CB88-24EC-4BD1-87D3-B9412D1EAFC6}"/>
              </a:ext>
            </a:extLst>
          </p:cNvPr>
          <p:cNvGrpSpPr/>
          <p:nvPr/>
        </p:nvGrpSpPr>
        <p:grpSpPr>
          <a:xfrm>
            <a:off x="2188251" y="5156210"/>
            <a:ext cx="1118433" cy="1052129"/>
            <a:chOff x="1098523" y="2533925"/>
            <a:chExt cx="1118433" cy="1052129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77E16C2-D67B-4B35-AE70-F4415E83C61E}"/>
                </a:ext>
              </a:extLst>
            </p:cNvPr>
            <p:cNvSpPr/>
            <p:nvPr/>
          </p:nvSpPr>
          <p:spPr>
            <a:xfrm>
              <a:off x="1098523" y="2533925"/>
              <a:ext cx="314108" cy="3141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CF951354-994D-4EF2-B9CC-9F29C19A9E99}"/>
                </a:ext>
              </a:extLst>
            </p:cNvPr>
            <p:cNvSpPr/>
            <p:nvPr/>
          </p:nvSpPr>
          <p:spPr>
            <a:xfrm>
              <a:off x="1098523" y="3271946"/>
              <a:ext cx="314108" cy="3141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08A7D7E-B495-4966-A180-810B9711CD61}"/>
                </a:ext>
              </a:extLst>
            </p:cNvPr>
            <p:cNvSpPr/>
            <p:nvPr/>
          </p:nvSpPr>
          <p:spPr>
            <a:xfrm>
              <a:off x="1902848" y="3271946"/>
              <a:ext cx="314108" cy="31410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ADA3281B-A480-44CB-9AC7-9F6F5F7AEFDB}"/>
                </a:ext>
              </a:extLst>
            </p:cNvPr>
            <p:cNvSpPr/>
            <p:nvPr/>
          </p:nvSpPr>
          <p:spPr>
            <a:xfrm>
              <a:off x="1902848" y="2533925"/>
              <a:ext cx="314108" cy="3141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C7FF8757-2D22-4DE1-8F5A-500A19216B32}"/>
                </a:ext>
              </a:extLst>
            </p:cNvPr>
            <p:cNvCxnSpPr>
              <a:cxnSpLocks/>
              <a:stCxn id="175" idx="6"/>
              <a:endCxn id="178" idx="2"/>
            </p:cNvCxnSpPr>
            <p:nvPr/>
          </p:nvCxnSpPr>
          <p:spPr>
            <a:xfrm>
              <a:off x="1412631" y="2690979"/>
              <a:ext cx="490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AE4574D5-5FED-432D-8974-9F82052CD80E}"/>
                </a:ext>
              </a:extLst>
            </p:cNvPr>
            <p:cNvCxnSpPr>
              <a:cxnSpLocks/>
              <a:stCxn id="177" idx="0"/>
              <a:endCxn id="178" idx="4"/>
            </p:cNvCxnSpPr>
            <p:nvPr/>
          </p:nvCxnSpPr>
          <p:spPr>
            <a:xfrm flipV="1">
              <a:off x="2059902" y="2848033"/>
              <a:ext cx="0" cy="423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756A6348-68B1-4D4D-9023-B3F1A0B1A4A8}"/>
                </a:ext>
              </a:extLst>
            </p:cNvPr>
            <p:cNvCxnSpPr>
              <a:cxnSpLocks/>
              <a:stCxn id="176" idx="6"/>
              <a:endCxn id="177" idx="2"/>
            </p:cNvCxnSpPr>
            <p:nvPr/>
          </p:nvCxnSpPr>
          <p:spPr>
            <a:xfrm>
              <a:off x="1412631" y="3429000"/>
              <a:ext cx="490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5047AF6B-0648-45ED-85B2-736018B606FD}"/>
                </a:ext>
              </a:extLst>
            </p:cNvPr>
            <p:cNvCxnSpPr>
              <a:cxnSpLocks/>
              <a:stCxn id="176" idx="0"/>
              <a:endCxn id="175" idx="4"/>
            </p:cNvCxnSpPr>
            <p:nvPr/>
          </p:nvCxnSpPr>
          <p:spPr>
            <a:xfrm flipV="1">
              <a:off x="1255577" y="2848033"/>
              <a:ext cx="0" cy="423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1218C89-0147-4927-BF7E-D1B100808B7A}"/>
              </a:ext>
            </a:extLst>
          </p:cNvPr>
          <p:cNvCxnSpPr/>
          <p:nvPr/>
        </p:nvCxnSpPr>
        <p:spPr>
          <a:xfrm flipV="1">
            <a:off x="1388782" y="3135923"/>
            <a:ext cx="664901" cy="55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56331203-DB8F-4366-980F-6F284DBB6FBC}"/>
              </a:ext>
            </a:extLst>
          </p:cNvPr>
          <p:cNvCxnSpPr>
            <a:cxnSpLocks/>
          </p:cNvCxnSpPr>
          <p:nvPr/>
        </p:nvCxnSpPr>
        <p:spPr>
          <a:xfrm flipV="1">
            <a:off x="1446421" y="4532176"/>
            <a:ext cx="586374" cy="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E18C526-B4FE-4B14-9CCC-61140F2EF847}"/>
              </a:ext>
            </a:extLst>
          </p:cNvPr>
          <p:cNvCxnSpPr>
            <a:cxnSpLocks/>
          </p:cNvCxnSpPr>
          <p:nvPr/>
        </p:nvCxnSpPr>
        <p:spPr>
          <a:xfrm>
            <a:off x="1330846" y="5156210"/>
            <a:ext cx="635430" cy="50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3548D7A-86D0-475B-BC6D-2397C09DF431}"/>
              </a:ext>
            </a:extLst>
          </p:cNvPr>
          <p:cNvSpPr txBox="1"/>
          <p:nvPr/>
        </p:nvSpPr>
        <p:spPr>
          <a:xfrm>
            <a:off x="3723739" y="2751525"/>
            <a:ext cx="300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选择两种颜色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85720795-1D91-4DC6-BD11-C7904F78194B}"/>
              </a:ext>
            </a:extLst>
          </p:cNvPr>
          <p:cNvSpPr txBox="1"/>
          <p:nvPr/>
        </p:nvSpPr>
        <p:spPr>
          <a:xfrm>
            <a:off x="3723738" y="4164100"/>
            <a:ext cx="300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选择三种颜色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7D9B991-9438-4888-89C3-22F7D73E2C2C}"/>
              </a:ext>
            </a:extLst>
          </p:cNvPr>
          <p:cNvSpPr txBox="1"/>
          <p:nvPr/>
        </p:nvSpPr>
        <p:spPr>
          <a:xfrm>
            <a:off x="3723739" y="5575064"/>
            <a:ext cx="300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选择三种颜色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B53371-CD56-417C-8BBB-E0EA2B406241}"/>
                  </a:ext>
                </a:extLst>
              </p:cNvPr>
              <p:cNvSpPr txBox="1"/>
              <p:nvPr/>
            </p:nvSpPr>
            <p:spPr>
              <a:xfrm>
                <a:off x="5354302" y="2802026"/>
                <a:ext cx="30610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B53371-CD56-417C-8BBB-E0EA2B40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02" y="2802026"/>
                <a:ext cx="306109" cy="282129"/>
              </a:xfrm>
              <a:prstGeom prst="rect">
                <a:avLst/>
              </a:prstGeom>
              <a:blipFill>
                <a:blip r:embed="rId3"/>
                <a:stretch>
                  <a:fillRect l="-17647" t="-2174" r="-588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13211F66-4669-4608-9911-3AD547E3BB1F}"/>
                  </a:ext>
                </a:extLst>
              </p:cNvPr>
              <p:cNvSpPr txBox="1"/>
              <p:nvPr/>
            </p:nvSpPr>
            <p:spPr>
              <a:xfrm>
                <a:off x="5354302" y="4206191"/>
                <a:ext cx="198238" cy="283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13211F66-4669-4608-9911-3AD547E3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02" y="4206191"/>
                <a:ext cx="198238" cy="283539"/>
              </a:xfrm>
              <a:prstGeom prst="rect">
                <a:avLst/>
              </a:prstGeom>
              <a:blipFill>
                <a:blip r:embed="rId4"/>
                <a:stretch>
                  <a:fillRect l="-39394" t="-2128" r="-51515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42A76F29-63E1-49B2-902B-EE3056FFB6FE}"/>
                  </a:ext>
                </a:extLst>
              </p:cNvPr>
              <p:cNvSpPr txBox="1"/>
              <p:nvPr/>
            </p:nvSpPr>
            <p:spPr>
              <a:xfrm>
                <a:off x="5354302" y="5624091"/>
                <a:ext cx="30610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42A76F29-63E1-49B2-902B-EE3056FF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302" y="5624091"/>
                <a:ext cx="306109" cy="282129"/>
              </a:xfrm>
              <a:prstGeom prst="rect">
                <a:avLst/>
              </a:prstGeom>
              <a:blipFill>
                <a:blip r:embed="rId5"/>
                <a:stretch>
                  <a:fillRect l="-17647" t="-2174" r="-588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2C827520-1847-4440-8AB4-6B3D6B48EBC5}"/>
              </a:ext>
            </a:extLst>
          </p:cNvPr>
          <p:cNvSpPr txBox="1"/>
          <p:nvPr/>
        </p:nvSpPr>
        <p:spPr>
          <a:xfrm>
            <a:off x="6515560" y="1959354"/>
            <a:ext cx="262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：三点四色</a:t>
            </a: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AB3B8E61-F709-4046-AB3A-92B82AC8C200}"/>
              </a:ext>
            </a:extLst>
          </p:cNvPr>
          <p:cNvGrpSpPr/>
          <p:nvPr/>
        </p:nvGrpSpPr>
        <p:grpSpPr>
          <a:xfrm>
            <a:off x="6060318" y="4183900"/>
            <a:ext cx="1698312" cy="314108"/>
            <a:chOff x="6025396" y="3732431"/>
            <a:chExt cx="1698312" cy="314108"/>
          </a:xfrm>
        </p:grpSpPr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48E57A95-E4ED-4F22-AFD7-8766F94C6293}"/>
                </a:ext>
              </a:extLst>
            </p:cNvPr>
            <p:cNvSpPr/>
            <p:nvPr/>
          </p:nvSpPr>
          <p:spPr>
            <a:xfrm>
              <a:off x="6025396" y="3732431"/>
              <a:ext cx="314108" cy="3141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4B93D20A-3517-4F3A-A78E-81AAE95B3512}"/>
                </a:ext>
              </a:extLst>
            </p:cNvPr>
            <p:cNvSpPr/>
            <p:nvPr/>
          </p:nvSpPr>
          <p:spPr>
            <a:xfrm>
              <a:off x="7409600" y="3732431"/>
              <a:ext cx="314108" cy="3141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8915A160-3B5D-4FAA-9C02-1809A60D8AE6}"/>
                </a:ext>
              </a:extLst>
            </p:cNvPr>
            <p:cNvSpPr/>
            <p:nvPr/>
          </p:nvSpPr>
          <p:spPr>
            <a:xfrm>
              <a:off x="6717498" y="3732431"/>
              <a:ext cx="314108" cy="3141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70ACA333-E2D4-4DF8-BE1F-CBD75F8BE230}"/>
                </a:ext>
              </a:extLst>
            </p:cNvPr>
            <p:cNvCxnSpPr>
              <a:cxnSpLocks/>
              <a:stCxn id="202" idx="6"/>
              <a:endCxn id="205" idx="2"/>
            </p:cNvCxnSpPr>
            <p:nvPr/>
          </p:nvCxnSpPr>
          <p:spPr>
            <a:xfrm>
              <a:off x="6339504" y="3889485"/>
              <a:ext cx="377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CCB6CEAB-A9F8-483B-ACDC-4014080A0ECA}"/>
                </a:ext>
              </a:extLst>
            </p:cNvPr>
            <p:cNvCxnSpPr>
              <a:cxnSpLocks/>
              <a:stCxn id="204" idx="2"/>
              <a:endCxn id="205" idx="6"/>
            </p:cNvCxnSpPr>
            <p:nvPr/>
          </p:nvCxnSpPr>
          <p:spPr>
            <a:xfrm flipH="1">
              <a:off x="7031606" y="3889485"/>
              <a:ext cx="377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64969E4-FC62-4BF5-B492-EBF294B14357}"/>
              </a:ext>
            </a:extLst>
          </p:cNvPr>
          <p:cNvGrpSpPr/>
          <p:nvPr/>
        </p:nvGrpSpPr>
        <p:grpSpPr>
          <a:xfrm>
            <a:off x="8285497" y="2959905"/>
            <a:ext cx="1698312" cy="314108"/>
            <a:chOff x="6025396" y="3732431"/>
            <a:chExt cx="1698312" cy="314108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5DB5D89-AC68-432F-81DB-AE4827BF4DE0}"/>
                </a:ext>
              </a:extLst>
            </p:cNvPr>
            <p:cNvSpPr/>
            <p:nvPr/>
          </p:nvSpPr>
          <p:spPr>
            <a:xfrm>
              <a:off x="6025396" y="3732431"/>
              <a:ext cx="314108" cy="3141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5B31E7D7-3BE1-40BC-9AFE-9637F8DA590C}"/>
                </a:ext>
              </a:extLst>
            </p:cNvPr>
            <p:cNvSpPr/>
            <p:nvPr/>
          </p:nvSpPr>
          <p:spPr>
            <a:xfrm>
              <a:off x="7409600" y="3732431"/>
              <a:ext cx="314108" cy="3141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F7FEFBFA-B3E3-439B-9BB0-952794673459}"/>
                </a:ext>
              </a:extLst>
            </p:cNvPr>
            <p:cNvSpPr/>
            <p:nvPr/>
          </p:nvSpPr>
          <p:spPr>
            <a:xfrm>
              <a:off x="6717498" y="3732431"/>
              <a:ext cx="314108" cy="3141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815B3701-3CC8-4E1F-BD0F-F368013EC75C}"/>
                </a:ext>
              </a:extLst>
            </p:cNvPr>
            <p:cNvCxnSpPr>
              <a:cxnSpLocks/>
              <a:stCxn id="223" idx="6"/>
              <a:endCxn id="229" idx="2"/>
            </p:cNvCxnSpPr>
            <p:nvPr/>
          </p:nvCxnSpPr>
          <p:spPr>
            <a:xfrm>
              <a:off x="6339504" y="3889485"/>
              <a:ext cx="377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4BAE4C6C-4513-409F-ABB0-0DB5820EC624}"/>
                </a:ext>
              </a:extLst>
            </p:cNvPr>
            <p:cNvCxnSpPr>
              <a:cxnSpLocks/>
              <a:stCxn id="228" idx="2"/>
              <a:endCxn id="229" idx="6"/>
            </p:cNvCxnSpPr>
            <p:nvPr/>
          </p:nvCxnSpPr>
          <p:spPr>
            <a:xfrm flipH="1">
              <a:off x="7031606" y="3889485"/>
              <a:ext cx="377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5E852E6F-00FE-41A8-894D-2D4D81557D58}"/>
              </a:ext>
            </a:extLst>
          </p:cNvPr>
          <p:cNvGrpSpPr/>
          <p:nvPr/>
        </p:nvGrpSpPr>
        <p:grpSpPr>
          <a:xfrm>
            <a:off x="8285497" y="5095394"/>
            <a:ext cx="1698312" cy="314108"/>
            <a:chOff x="6025396" y="3732431"/>
            <a:chExt cx="1698312" cy="314108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AF069CF9-5A94-42FA-8C79-DD059017C0AC}"/>
                </a:ext>
              </a:extLst>
            </p:cNvPr>
            <p:cNvSpPr/>
            <p:nvPr/>
          </p:nvSpPr>
          <p:spPr>
            <a:xfrm>
              <a:off x="6025396" y="3732431"/>
              <a:ext cx="314108" cy="3141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BD87911B-C7C7-4089-9E50-57E37C44CFD6}"/>
                </a:ext>
              </a:extLst>
            </p:cNvPr>
            <p:cNvSpPr/>
            <p:nvPr/>
          </p:nvSpPr>
          <p:spPr>
            <a:xfrm>
              <a:off x="7409600" y="3732431"/>
              <a:ext cx="314108" cy="31410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163DAF4C-9679-4235-A4F4-2D76A6CACD6A}"/>
                </a:ext>
              </a:extLst>
            </p:cNvPr>
            <p:cNvSpPr/>
            <p:nvPr/>
          </p:nvSpPr>
          <p:spPr>
            <a:xfrm>
              <a:off x="6717498" y="3732431"/>
              <a:ext cx="314108" cy="31410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41BDA49-938F-4050-B26F-A89365CE2193}"/>
                </a:ext>
              </a:extLst>
            </p:cNvPr>
            <p:cNvCxnSpPr>
              <a:cxnSpLocks/>
              <a:stCxn id="233" idx="6"/>
              <a:endCxn id="262" idx="2"/>
            </p:cNvCxnSpPr>
            <p:nvPr/>
          </p:nvCxnSpPr>
          <p:spPr>
            <a:xfrm>
              <a:off x="6339504" y="3889485"/>
              <a:ext cx="377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C239842D-7040-4DF5-B2ED-87A73C6B024D}"/>
                </a:ext>
              </a:extLst>
            </p:cNvPr>
            <p:cNvCxnSpPr>
              <a:cxnSpLocks/>
              <a:stCxn id="261" idx="2"/>
              <a:endCxn id="262" idx="6"/>
            </p:cNvCxnSpPr>
            <p:nvPr/>
          </p:nvCxnSpPr>
          <p:spPr>
            <a:xfrm flipH="1">
              <a:off x="7031606" y="3889485"/>
              <a:ext cx="377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579B1773-34C0-40E8-B1FB-2D91E06D2608}"/>
              </a:ext>
            </a:extLst>
          </p:cNvPr>
          <p:cNvCxnSpPr/>
          <p:nvPr/>
        </p:nvCxnSpPr>
        <p:spPr>
          <a:xfrm flipV="1">
            <a:off x="7426179" y="3471091"/>
            <a:ext cx="664901" cy="55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B45CA181-8EA7-4017-874C-9863F5CB30C9}"/>
              </a:ext>
            </a:extLst>
          </p:cNvPr>
          <p:cNvCxnSpPr>
            <a:cxnSpLocks/>
          </p:cNvCxnSpPr>
          <p:nvPr/>
        </p:nvCxnSpPr>
        <p:spPr>
          <a:xfrm>
            <a:off x="7451659" y="4656504"/>
            <a:ext cx="635430" cy="50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07EE2867-1B0E-4B1D-B2A8-4820F2C30356}"/>
              </a:ext>
            </a:extLst>
          </p:cNvPr>
          <p:cNvSpPr txBox="1"/>
          <p:nvPr/>
        </p:nvSpPr>
        <p:spPr>
          <a:xfrm>
            <a:off x="10070192" y="2938005"/>
            <a:ext cx="300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选择两种颜色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0E8FEFE-053F-452F-8779-A6CD45033B16}"/>
                  </a:ext>
                </a:extLst>
              </p:cNvPr>
              <p:cNvSpPr txBox="1"/>
              <p:nvPr/>
            </p:nvSpPr>
            <p:spPr>
              <a:xfrm>
                <a:off x="11619186" y="2975894"/>
                <a:ext cx="30610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0E8FEFE-053F-452F-8779-A6CD4503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186" y="2975894"/>
                <a:ext cx="306109" cy="282129"/>
              </a:xfrm>
              <a:prstGeom prst="rect">
                <a:avLst/>
              </a:prstGeom>
              <a:blipFill>
                <a:blip r:embed="rId6"/>
                <a:stretch>
                  <a:fillRect l="-18000" t="-2174" r="-8000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文本框 274">
            <a:extLst>
              <a:ext uri="{FF2B5EF4-FFF2-40B4-BE49-F238E27FC236}">
                <a16:creationId xmlns:a16="http://schemas.microsoft.com/office/drawing/2014/main" id="{62E2D8D3-C1B8-412A-9D06-3039AEB5B72F}"/>
              </a:ext>
            </a:extLst>
          </p:cNvPr>
          <p:cNvSpPr txBox="1"/>
          <p:nvPr/>
        </p:nvSpPr>
        <p:spPr>
          <a:xfrm>
            <a:off x="10021908" y="5067782"/>
            <a:ext cx="300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选择三种颜色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5C4547A2-A29F-4613-9DC0-095C0B3D6236}"/>
                  </a:ext>
                </a:extLst>
              </p:cNvPr>
              <p:cNvSpPr txBox="1"/>
              <p:nvPr/>
            </p:nvSpPr>
            <p:spPr>
              <a:xfrm>
                <a:off x="11546062" y="5104186"/>
                <a:ext cx="30610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5C4547A2-A29F-4613-9DC0-095C0B3D6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062" y="5104186"/>
                <a:ext cx="306109" cy="282129"/>
              </a:xfrm>
              <a:prstGeom prst="rect">
                <a:avLst/>
              </a:prstGeom>
              <a:blipFill>
                <a:blip r:embed="rId7"/>
                <a:stretch>
                  <a:fillRect l="-18000" t="-2128" r="-8000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5F553803-C161-4F3B-964C-CC9A609696CA}"/>
                  </a:ext>
                </a:extLst>
              </p:cNvPr>
              <p:cNvSpPr txBox="1"/>
              <p:nvPr/>
            </p:nvSpPr>
            <p:spPr>
              <a:xfrm>
                <a:off x="1330846" y="6315587"/>
                <a:ext cx="30610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5F553803-C161-4F3B-964C-CC9A60969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46" y="6315587"/>
                <a:ext cx="306109" cy="282129"/>
              </a:xfrm>
              <a:prstGeom prst="rect">
                <a:avLst/>
              </a:prstGeom>
              <a:blipFill>
                <a:blip r:embed="rId8"/>
                <a:stretch>
                  <a:fillRect l="-17647" t="-2174" r="-5882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DD20BF-A69F-4398-85F4-F9155DBADAA6}"/>
                  </a:ext>
                </a:extLst>
              </p:cNvPr>
              <p:cNvSpPr txBox="1"/>
              <p:nvPr/>
            </p:nvSpPr>
            <p:spPr>
              <a:xfrm>
                <a:off x="1626596" y="63207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CDD20BF-A69F-4398-85F4-F9155DBAD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96" y="6320717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24324" r="-189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17803410-5ED8-45BB-96CB-054E6F885172}"/>
                  </a:ext>
                </a:extLst>
              </p:cNvPr>
              <p:cNvSpPr txBox="1"/>
              <p:nvPr/>
            </p:nvSpPr>
            <p:spPr>
              <a:xfrm>
                <a:off x="2531197" y="6314177"/>
                <a:ext cx="198238" cy="283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17803410-5ED8-45BB-96CB-054E6F88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97" y="6314177"/>
                <a:ext cx="198238" cy="283539"/>
              </a:xfrm>
              <a:prstGeom prst="rect">
                <a:avLst/>
              </a:prstGeom>
              <a:blipFill>
                <a:blip r:embed="rId10"/>
                <a:stretch>
                  <a:fillRect l="-39394" t="-2174" r="-5151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CEFFED-882C-4E76-B651-E29D1A143F8E}"/>
                  </a:ext>
                </a:extLst>
              </p:cNvPr>
              <p:cNvSpPr txBox="1"/>
              <p:nvPr/>
            </p:nvSpPr>
            <p:spPr>
              <a:xfrm>
                <a:off x="1933676" y="6314177"/>
                <a:ext cx="198238" cy="283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CEFFED-882C-4E76-B651-E29D1A143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6" y="6314177"/>
                <a:ext cx="198238" cy="283539"/>
              </a:xfrm>
              <a:prstGeom prst="rect">
                <a:avLst/>
              </a:prstGeom>
              <a:blipFill>
                <a:blip r:embed="rId11"/>
                <a:stretch>
                  <a:fillRect l="-39394" t="-2174" r="-5151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7F0CC48-3D63-4AD2-BC2A-FB86098C959D}"/>
                  </a:ext>
                </a:extLst>
              </p:cNvPr>
              <p:cNvSpPr txBox="1"/>
              <p:nvPr/>
            </p:nvSpPr>
            <p:spPr>
              <a:xfrm>
                <a:off x="2251903" y="630996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7F0CC48-3D63-4AD2-BC2A-FB86098C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903" y="6309965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0E7561-0240-4DA1-9395-FD320377DEAF}"/>
                  </a:ext>
                </a:extLst>
              </p:cNvPr>
              <p:cNvSpPr txBox="1"/>
              <p:nvPr/>
            </p:nvSpPr>
            <p:spPr>
              <a:xfrm>
                <a:off x="2823870" y="629894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0E7561-0240-4DA1-9395-FD320377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70" y="6298943"/>
                <a:ext cx="226024" cy="276999"/>
              </a:xfrm>
              <a:prstGeom prst="rect">
                <a:avLst/>
              </a:prstGeom>
              <a:blipFill>
                <a:blip r:embed="rId1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90910A5-A339-44F7-858C-1591D665DFCF}"/>
                  </a:ext>
                </a:extLst>
              </p:cNvPr>
              <p:cNvSpPr txBox="1"/>
              <p:nvPr/>
            </p:nvSpPr>
            <p:spPr>
              <a:xfrm>
                <a:off x="3049894" y="6317446"/>
                <a:ext cx="245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90910A5-A339-44F7-858C-1591D665D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94" y="6317446"/>
                <a:ext cx="245260" cy="276999"/>
              </a:xfrm>
              <a:prstGeom prst="rect">
                <a:avLst/>
              </a:prstGeom>
              <a:blipFill>
                <a:blip r:embed="rId14"/>
                <a:stretch>
                  <a:fillRect l="-31707" t="-28261" r="-5609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7CB013C2-D9DD-47B2-96BF-FF038EF85038}"/>
                  </a:ext>
                </a:extLst>
              </p:cNvPr>
              <p:cNvSpPr txBox="1"/>
              <p:nvPr/>
            </p:nvSpPr>
            <p:spPr>
              <a:xfrm>
                <a:off x="7346124" y="6242797"/>
                <a:ext cx="30610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7CB013C2-D9DD-47B2-96BF-FF038EF85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24" y="6242797"/>
                <a:ext cx="306109" cy="282129"/>
              </a:xfrm>
              <a:prstGeom prst="rect">
                <a:avLst/>
              </a:prstGeom>
              <a:blipFill>
                <a:blip r:embed="rId15"/>
                <a:stretch>
                  <a:fillRect l="-18000" t="-2174" r="-8000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599AFE43-50B6-498A-893C-C78EE1D58D15}"/>
                  </a:ext>
                </a:extLst>
              </p:cNvPr>
              <p:cNvSpPr txBox="1"/>
              <p:nvPr/>
            </p:nvSpPr>
            <p:spPr>
              <a:xfrm>
                <a:off x="7708010" y="624792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599AFE43-50B6-498A-893C-C78EE1D58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010" y="6247927"/>
                <a:ext cx="226024" cy="276999"/>
              </a:xfrm>
              <a:prstGeom prst="rect">
                <a:avLst/>
              </a:prstGeom>
              <a:blipFill>
                <a:blip r:embed="rId16"/>
                <a:stretch>
                  <a:fillRect l="-21053" r="-1842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DB54F076-4EC5-4584-B48A-233EA408EB14}"/>
                  </a:ext>
                </a:extLst>
              </p:cNvPr>
              <p:cNvSpPr txBox="1"/>
              <p:nvPr/>
            </p:nvSpPr>
            <p:spPr>
              <a:xfrm>
                <a:off x="7934034" y="6242797"/>
                <a:ext cx="306109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DB54F076-4EC5-4584-B48A-233EA408E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034" y="6242797"/>
                <a:ext cx="306109" cy="282129"/>
              </a:xfrm>
              <a:prstGeom prst="rect">
                <a:avLst/>
              </a:prstGeom>
              <a:blipFill>
                <a:blip r:embed="rId17"/>
                <a:stretch>
                  <a:fillRect l="-20000" t="-2174" r="-6000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8F84A918-6666-4CAB-9239-DAC07EE518B1}"/>
                  </a:ext>
                </a:extLst>
              </p:cNvPr>
              <p:cNvSpPr txBox="1"/>
              <p:nvPr/>
            </p:nvSpPr>
            <p:spPr>
              <a:xfrm>
                <a:off x="8283405" y="624536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8F84A918-6666-4CAB-9239-DAC07EE5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405" y="6245361"/>
                <a:ext cx="226024" cy="276999"/>
              </a:xfrm>
              <a:prstGeom prst="rect">
                <a:avLst/>
              </a:prstGeom>
              <a:blipFill>
                <a:blip r:embed="rId1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FC436734-03B1-4766-9EC1-229F107E241E}"/>
                  </a:ext>
                </a:extLst>
              </p:cNvPr>
              <p:cNvSpPr txBox="1"/>
              <p:nvPr/>
            </p:nvSpPr>
            <p:spPr>
              <a:xfrm>
                <a:off x="8599604" y="6245361"/>
                <a:ext cx="2454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FC436734-03B1-4766-9EC1-229F107E2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604" y="6245361"/>
                <a:ext cx="245457" cy="276999"/>
              </a:xfrm>
              <a:prstGeom prst="rect">
                <a:avLst/>
              </a:prstGeom>
              <a:blipFill>
                <a:blip r:embed="rId19"/>
                <a:stretch>
                  <a:fillRect l="-35000" r="-375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椭圆 285">
            <a:extLst>
              <a:ext uri="{FF2B5EF4-FFF2-40B4-BE49-F238E27FC236}">
                <a16:creationId xmlns:a16="http://schemas.microsoft.com/office/drawing/2014/main" id="{B58301F3-34DF-4E57-929C-C993C30FB824}"/>
              </a:ext>
            </a:extLst>
          </p:cNvPr>
          <p:cNvSpPr/>
          <p:nvPr/>
        </p:nvSpPr>
        <p:spPr>
          <a:xfrm>
            <a:off x="2530443" y="1961921"/>
            <a:ext cx="314108" cy="314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C0210EE0-FC5F-4453-96A4-E0667C3669BC}"/>
              </a:ext>
            </a:extLst>
          </p:cNvPr>
          <p:cNvSpPr/>
          <p:nvPr/>
        </p:nvSpPr>
        <p:spPr>
          <a:xfrm>
            <a:off x="2912554" y="1966606"/>
            <a:ext cx="314108" cy="314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A1099843-5F72-49AB-BD76-800165AA0787}"/>
              </a:ext>
            </a:extLst>
          </p:cNvPr>
          <p:cNvSpPr/>
          <p:nvPr/>
        </p:nvSpPr>
        <p:spPr>
          <a:xfrm>
            <a:off x="3291833" y="1960799"/>
            <a:ext cx="314108" cy="3141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01843159-B405-4F75-B750-6B2B1E8400C4}"/>
              </a:ext>
            </a:extLst>
          </p:cNvPr>
          <p:cNvSpPr/>
          <p:nvPr/>
        </p:nvSpPr>
        <p:spPr>
          <a:xfrm>
            <a:off x="8274254" y="1983521"/>
            <a:ext cx="314108" cy="3141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7BEAF6F0-9534-4789-B864-9069D4096C8E}"/>
              </a:ext>
            </a:extLst>
          </p:cNvPr>
          <p:cNvSpPr/>
          <p:nvPr/>
        </p:nvSpPr>
        <p:spPr>
          <a:xfrm>
            <a:off x="8659198" y="1989328"/>
            <a:ext cx="314108" cy="314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A53DABD8-3EEE-4339-B0B9-DB510B37A600}"/>
              </a:ext>
            </a:extLst>
          </p:cNvPr>
          <p:cNvSpPr/>
          <p:nvPr/>
        </p:nvSpPr>
        <p:spPr>
          <a:xfrm>
            <a:off x="9038477" y="1983521"/>
            <a:ext cx="314108" cy="3141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1247344A-E5F0-4A47-9546-E69A5CA37BDF}"/>
              </a:ext>
            </a:extLst>
          </p:cNvPr>
          <p:cNvSpPr/>
          <p:nvPr/>
        </p:nvSpPr>
        <p:spPr>
          <a:xfrm>
            <a:off x="9423421" y="1989328"/>
            <a:ext cx="314108" cy="314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1079824-989B-4F50-A09B-4B00B3F316DC}"/>
              </a:ext>
            </a:extLst>
          </p:cNvPr>
          <p:cNvCxnSpPr>
            <a:cxnSpLocks/>
          </p:cNvCxnSpPr>
          <p:nvPr/>
        </p:nvCxnSpPr>
        <p:spPr>
          <a:xfrm>
            <a:off x="5802923" y="1992923"/>
            <a:ext cx="0" cy="4689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9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829566" y="282058"/>
            <a:ext cx="2220328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比较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6B89A5E-8D2A-46B1-A36C-27B72B253599}"/>
              </a:ext>
            </a:extLst>
          </p:cNvPr>
          <p:cNvSpPr/>
          <p:nvPr/>
        </p:nvSpPr>
        <p:spPr>
          <a:xfrm>
            <a:off x="761113" y="1209639"/>
            <a:ext cx="108125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分别测试</a:t>
            </a:r>
            <a:r>
              <a:rPr lang="en-US" altLang="zh-CN" dirty="0"/>
              <a:t>le450_25a</a:t>
            </a:r>
            <a:r>
              <a:rPr lang="zh-CN" altLang="en-US" dirty="0"/>
              <a:t>图求</a:t>
            </a:r>
            <a:r>
              <a:rPr lang="en-US" altLang="zh-CN" dirty="0"/>
              <a:t>10w</a:t>
            </a:r>
            <a:r>
              <a:rPr lang="zh-CN" altLang="en-US" dirty="0"/>
              <a:t>组解所需要的总时间，可以看到随着剪枝策略的增多所需时间逐渐减少，需要注意但使用了颜色轮询此处时间优化体现不明显，但求解数量再增大的情况下，其优势更加明显，这是因为，颜色轮询通过数学方法可以直接计算解，减少代码的运算，结果会除于</a:t>
            </a:r>
            <a:r>
              <a:rPr lang="en-US" altLang="zh-CN" dirty="0"/>
              <a:t>n!</a:t>
            </a:r>
            <a:r>
              <a:rPr lang="zh-CN" altLang="en-US" dirty="0"/>
              <a:t>级别的数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EACE59-17A9-4714-9B43-C8E4B07B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3" y="2723892"/>
            <a:ext cx="10699750" cy="6477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623B307-5CD2-4F9B-A047-3FFDC359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720" y="3654739"/>
            <a:ext cx="534055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19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任务二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3A302D4-474C-4B03-B9EF-1FEDFEC223CF}"/>
              </a:ext>
            </a:extLst>
          </p:cNvPr>
          <p:cNvSpPr txBox="1"/>
          <p:nvPr/>
        </p:nvSpPr>
        <p:spPr>
          <a:xfrm>
            <a:off x="1001654" y="1372392"/>
            <a:ext cx="1009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结果数据展示</a:t>
            </a:r>
            <a:r>
              <a:rPr lang="zh-CN" altLang="en-US" dirty="0"/>
              <a:t>：在使用了剪枝的方法后吗，可以看到四个图的结果如表格所示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06BF78-0DC7-4563-A155-F97BA8EB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14" y="1791858"/>
            <a:ext cx="8164393" cy="21957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0F1E5BD-821A-4B93-859B-756127A72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915" y="400697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85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279225" y="2967335"/>
            <a:ext cx="5625511" cy="1307439"/>
            <a:chOff x="3126721" y="2348402"/>
            <a:chExt cx="5625511" cy="1307439"/>
          </a:xfrm>
        </p:grpSpPr>
        <p:sp>
          <p:nvSpPr>
            <p:cNvPr id="12" name="文本框 11"/>
            <p:cNvSpPr txBox="1"/>
            <p:nvPr/>
          </p:nvSpPr>
          <p:spPr>
            <a:xfrm>
              <a:off x="3126721" y="2348402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任务三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57949" y="3317287"/>
              <a:ext cx="5563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生成随机地图测试效率与图规模的关系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6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随机数据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5588A-0320-48CC-A028-B39ADEB3270E}"/>
                  </a:ext>
                </a:extLst>
              </p:cNvPr>
              <p:cNvSpPr txBox="1"/>
              <p:nvPr/>
            </p:nvSpPr>
            <p:spPr>
              <a:xfrm>
                <a:off x="988592" y="1184031"/>
                <a:ext cx="62742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条件设置：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dirty="0"/>
                  <a:t>固定边的数量</a:t>
                </a:r>
                <a:r>
                  <a:rPr lang="en-US" altLang="zh-CN" dirty="0"/>
                  <a:t>=1000  </a:t>
                </a:r>
                <a:r>
                  <a:rPr lang="zh-CN" altLang="en-US" dirty="0"/>
                  <a:t>可填颜色数</a:t>
                </a:r>
                <a:r>
                  <a:rPr lang="en-US" altLang="zh-CN" dirty="0"/>
                  <a:t>=10   </a:t>
                </a:r>
                <a:r>
                  <a:rPr lang="zh-CN" altLang="en-US" dirty="0"/>
                  <a:t>解的数量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5588A-0320-48CC-A028-B39ADEB3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92" y="1184031"/>
                <a:ext cx="6274282" cy="707886"/>
              </a:xfrm>
              <a:prstGeom prst="rect">
                <a:avLst/>
              </a:prstGeom>
              <a:blipFill>
                <a:blip r:embed="rId3"/>
                <a:stretch>
                  <a:fillRect l="-972" t="-4310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14215C1-DDBC-4E77-843A-99E2FDEC7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2298050"/>
            <a:ext cx="10699750" cy="647700"/>
          </a:xfrm>
          <a:prstGeom prst="rect">
            <a:avLst/>
          </a:prstGeom>
        </p:spPr>
      </p:pic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D755520E-A36F-4916-935C-2BB7B03E6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161130"/>
              </p:ext>
            </p:extLst>
          </p:nvPr>
        </p:nvGraphicFramePr>
        <p:xfrm>
          <a:off x="1447800" y="32941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09CC656-AF89-46E4-9F1E-2951BC4FFD0B}"/>
              </a:ext>
            </a:extLst>
          </p:cNvPr>
          <p:cNvSpPr txBox="1"/>
          <p:nvPr/>
        </p:nvSpPr>
        <p:spPr>
          <a:xfrm>
            <a:off x="6652846" y="3650122"/>
            <a:ext cx="39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随着点数的增加，求解的时间逐渐增加，这是因为边越多对邻点的限制越多，需要递归的深度加深，但不会呈阶乘的级别增加，原因是剪枝策略会提前终止不可能得到解的填法，减少递归深度</a:t>
            </a:r>
          </a:p>
        </p:txBody>
      </p:sp>
    </p:spTree>
    <p:extLst>
      <p:ext uri="{BB962C8B-B14F-4D97-AF65-F5344CB8AC3E}">
        <p14:creationId xmlns:p14="http://schemas.microsoft.com/office/powerpoint/2010/main" val="38076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随机数据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5588A-0320-48CC-A028-B39ADEB3270E}"/>
                  </a:ext>
                </a:extLst>
              </p:cNvPr>
              <p:cNvSpPr txBox="1"/>
              <p:nvPr/>
            </p:nvSpPr>
            <p:spPr>
              <a:xfrm>
                <a:off x="918254" y="1106667"/>
                <a:ext cx="6274282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条件设置：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dirty="0"/>
                  <a:t>固定点的数量</a:t>
                </a:r>
                <a:r>
                  <a:rPr lang="en-US" altLang="zh-CN" dirty="0"/>
                  <a:t>=1000  </a:t>
                </a:r>
                <a:r>
                  <a:rPr lang="zh-CN" altLang="en-US" dirty="0"/>
                  <a:t>可填颜色数</a:t>
                </a:r>
                <a:r>
                  <a:rPr lang="en-US" altLang="zh-CN" dirty="0"/>
                  <a:t>=10   </a:t>
                </a:r>
                <a:r>
                  <a:rPr lang="zh-CN" altLang="en-US" dirty="0"/>
                  <a:t>解的数量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5588A-0320-48CC-A028-B39ADEB3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4" y="1106667"/>
                <a:ext cx="6274282" cy="984885"/>
              </a:xfrm>
              <a:prstGeom prst="rect">
                <a:avLst/>
              </a:prstGeom>
              <a:blipFill>
                <a:blip r:embed="rId3"/>
                <a:stretch>
                  <a:fillRect l="-1069" t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53B90A10-9927-4CD7-B574-890BAB7D3128}"/>
              </a:ext>
            </a:extLst>
          </p:cNvPr>
          <p:cNvSpPr txBox="1"/>
          <p:nvPr/>
        </p:nvSpPr>
        <p:spPr>
          <a:xfrm>
            <a:off x="6641123" y="3420123"/>
            <a:ext cx="39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随着边数的增加，递归深度逐渐增加，而后当边数达到一定程度，边密度越大，图变得更加复杂，可选的颜色减少，算法剪枝的效率更高，所以搜索效率会更高。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6BE488-677C-4B22-A7AC-930899E3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54" y="1948252"/>
            <a:ext cx="9936825" cy="601517"/>
          </a:xfrm>
          <a:prstGeom prst="rect">
            <a:avLst/>
          </a:prstGeom>
        </p:spPr>
      </p:pic>
      <p:graphicFrame>
        <p:nvGraphicFramePr>
          <p:cNvPr id="27" name="图表 26">
            <a:extLst>
              <a:ext uri="{FF2B5EF4-FFF2-40B4-BE49-F238E27FC236}">
                <a16:creationId xmlns:a16="http://schemas.microsoft.com/office/drawing/2014/main" id="{CEC87451-B271-4663-92EC-75244DF60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921024"/>
              </p:ext>
            </p:extLst>
          </p:nvPr>
        </p:nvGraphicFramePr>
        <p:xfrm>
          <a:off x="1396572" y="3041908"/>
          <a:ext cx="4573494" cy="276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5482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0457" y="609600"/>
            <a:ext cx="9108171" cy="899104"/>
            <a:chOff x="1480457" y="609600"/>
            <a:chExt cx="9108171" cy="89910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480457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88628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392057" y="609600"/>
              <a:ext cx="1407885" cy="584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52357" y="1139372"/>
              <a:ext cx="16872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CONTENTS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0260" y="2251045"/>
            <a:ext cx="3944711" cy="931734"/>
            <a:chOff x="1382032" y="2251045"/>
            <a:chExt cx="3944711" cy="931734"/>
          </a:xfrm>
        </p:grpSpPr>
        <p:sp>
          <p:nvSpPr>
            <p:cNvPr id="10" name="文本框 9"/>
            <p:cNvSpPr txBox="1"/>
            <p:nvPr/>
          </p:nvSpPr>
          <p:spPr>
            <a:xfrm>
              <a:off x="1998173" y="2251045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回溯法基本原理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820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760539" y="4214035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任务二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6868432" y="2286332"/>
            <a:ext cx="3944711" cy="896447"/>
            <a:chOff x="6868432" y="2286332"/>
            <a:chExt cx="3944711" cy="896447"/>
          </a:xfrm>
        </p:grpSpPr>
        <p:sp>
          <p:nvSpPr>
            <p:cNvPr id="22" name="文本框 21"/>
            <p:cNvSpPr txBox="1"/>
            <p:nvPr/>
          </p:nvSpPr>
          <p:spPr>
            <a:xfrm>
              <a:off x="7250112" y="2286332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任务一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684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小规模数据填涂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68432" y="4185142"/>
            <a:ext cx="3944711" cy="867418"/>
            <a:chOff x="6868432" y="3486066"/>
            <a:chExt cx="3944711" cy="867418"/>
          </a:xfrm>
        </p:grpSpPr>
        <p:sp>
          <p:nvSpPr>
            <p:cNvPr id="28" name="文本框 27"/>
            <p:cNvSpPr txBox="1"/>
            <p:nvPr/>
          </p:nvSpPr>
          <p:spPr>
            <a:xfrm>
              <a:off x="7250112" y="3486066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任务三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68432" y="4014930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生成随机地图测试效率与图规模的关系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1A0DCD6-67D7-4771-8007-FA313DB2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3775959"/>
            <a:ext cx="812722" cy="818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1E241-1E72-4E6B-9F93-D73A5DF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1926337"/>
            <a:ext cx="812722" cy="818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0AEAA2-43CB-44CB-8E68-BC5E5FDB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3775959"/>
            <a:ext cx="812722" cy="8183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4CD0D9-B0FE-4CAB-95CA-2879E721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1926337"/>
            <a:ext cx="812722" cy="81836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DA0BAB-E972-4CA5-A68C-B0D6DFF19425}"/>
              </a:ext>
            </a:extLst>
          </p:cNvPr>
          <p:cNvSpPr txBox="1"/>
          <p:nvPr/>
        </p:nvSpPr>
        <p:spPr>
          <a:xfrm>
            <a:off x="1360260" y="4684792"/>
            <a:ext cx="394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利用剪枝解决附件问题</a:t>
            </a:r>
          </a:p>
        </p:txBody>
      </p:sp>
    </p:spTree>
    <p:extLst>
      <p:ext uri="{BB962C8B-B14F-4D97-AF65-F5344CB8AC3E}">
        <p14:creationId xmlns:p14="http://schemas.microsoft.com/office/powerpoint/2010/main" val="423720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谢谢观看</a:t>
            </a:r>
          </a:p>
        </p:txBody>
      </p:sp>
      <p:sp>
        <p:nvSpPr>
          <p:cNvPr id="31" name="矩形 30"/>
          <p:cNvSpPr/>
          <p:nvPr/>
        </p:nvSpPr>
        <p:spPr>
          <a:xfrm>
            <a:off x="3016471" y="5334391"/>
            <a:ext cx="652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Performance management and assessment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42780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337688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回溯法基本原理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0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2387654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回溯法基本原理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4AC2212-1CC8-4A49-8704-09FB1F164C0A}"/>
              </a:ext>
            </a:extLst>
          </p:cNvPr>
          <p:cNvSpPr txBox="1"/>
          <p:nvPr/>
        </p:nvSpPr>
        <p:spPr>
          <a:xfrm>
            <a:off x="1046284" y="1154724"/>
            <a:ext cx="1009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zh-CN" altLang="en-US" dirty="0"/>
              <a:t>：按一定条件沿某条路走，遇到死节点倒退，直到找到成功的方法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884A8D-AD21-4AD8-8373-21DDB5C9592C}"/>
              </a:ext>
            </a:extLst>
          </p:cNvPr>
          <p:cNvSpPr txBox="1"/>
          <p:nvPr/>
        </p:nvSpPr>
        <p:spPr>
          <a:xfrm>
            <a:off x="1136281" y="1858804"/>
            <a:ext cx="4997464" cy="218521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回溯法模板（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dfs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dirty="0"/>
              <a:t>Dfs(t)</a:t>
            </a:r>
          </a:p>
          <a:p>
            <a:r>
              <a:rPr lang="en-US" altLang="zh-CN" sz="1400" dirty="0"/>
              <a:t>	if t&gt;n then                                                             </a:t>
            </a:r>
            <a:r>
              <a:rPr lang="zh-CN" altLang="en-US" sz="1400" dirty="0"/>
              <a:t>跳出条件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ans</a:t>
            </a:r>
            <a:r>
              <a:rPr lang="en-US" altLang="zh-CN" sz="1400" dirty="0"/>
              <a:t>++                                                          </a:t>
            </a:r>
            <a:r>
              <a:rPr lang="zh-CN" altLang="en-US" sz="1400" dirty="0"/>
              <a:t>解数增加</a:t>
            </a:r>
            <a:endParaRPr lang="en-US" altLang="zh-CN" sz="1400" dirty="0"/>
          </a:p>
          <a:p>
            <a:r>
              <a:rPr lang="en-US" altLang="zh-CN" sz="1400" dirty="0"/>
              <a:t>		return </a:t>
            </a:r>
          </a:p>
          <a:p>
            <a:r>
              <a:rPr lang="en-US" altLang="zh-CN" sz="1400" dirty="0"/>
              <a:t>	for i=1 to i&lt;=</a:t>
            </a:r>
            <a:r>
              <a:rPr lang="en-US" altLang="zh-CN" sz="1400" dirty="0" err="1"/>
              <a:t>colorNum</a:t>
            </a:r>
            <a:r>
              <a:rPr lang="en-US" altLang="zh-CN" sz="1400" dirty="0"/>
              <a:t>                                        </a:t>
            </a:r>
            <a:r>
              <a:rPr lang="zh-CN" altLang="en-US" sz="1400" dirty="0"/>
              <a:t>遍历颜色</a:t>
            </a:r>
            <a:endParaRPr lang="en-US" altLang="zh-CN" sz="1400" dirty="0"/>
          </a:p>
          <a:p>
            <a:r>
              <a:rPr lang="en-US" altLang="zh-CN" sz="1400" dirty="0"/>
              <a:t>		p[t]= I                                                        </a:t>
            </a:r>
            <a:r>
              <a:rPr lang="zh-CN" altLang="en-US" sz="1400" dirty="0"/>
              <a:t>当前点涂色</a:t>
            </a:r>
            <a:endParaRPr lang="en-US" altLang="zh-CN" sz="1400" dirty="0"/>
          </a:p>
          <a:p>
            <a:r>
              <a:rPr lang="en-US" altLang="zh-CN" sz="1400" dirty="0"/>
              <a:t>		if constrain(t) then                       </a:t>
            </a:r>
            <a:r>
              <a:rPr lang="zh-CN" altLang="en-US" sz="1400" dirty="0"/>
              <a:t>满足条件进入下一层</a:t>
            </a:r>
            <a:endParaRPr lang="en-US" altLang="zh-CN" sz="1400" dirty="0"/>
          </a:p>
          <a:p>
            <a:r>
              <a:rPr lang="en-US" altLang="zh-CN" sz="1400" dirty="0"/>
              <a:t>			dfs(t+1)                                         </a:t>
            </a:r>
            <a:r>
              <a:rPr lang="zh-CN" altLang="en-US" sz="1400" dirty="0"/>
              <a:t>判断下一节点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7F78CD-3EF7-40CB-93FA-E3788A6A4B45}"/>
              </a:ext>
            </a:extLst>
          </p:cNvPr>
          <p:cNvSpPr txBox="1"/>
          <p:nvPr/>
        </p:nvSpPr>
        <p:spPr>
          <a:xfrm>
            <a:off x="1084029" y="4459357"/>
            <a:ext cx="10099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优化剪枝</a:t>
            </a:r>
            <a:r>
              <a:rPr lang="zh-CN" altLang="en-US" dirty="0"/>
              <a:t>：提前判定不合理的方法，减少遍历次数与深度</a:t>
            </a:r>
            <a:endParaRPr lang="en-US" altLang="zh-CN" dirty="0"/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本次实验使用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剪枝策略：</a:t>
            </a:r>
            <a:r>
              <a:rPr lang="zh-CN" altLang="en-US" dirty="0"/>
              <a:t>最少剩余量选择（</a:t>
            </a:r>
            <a:r>
              <a:rPr lang="en-US" altLang="zh-CN" dirty="0"/>
              <a:t>MRV</a:t>
            </a:r>
            <a:r>
              <a:rPr lang="zh-CN" altLang="en-US" dirty="0"/>
              <a:t>）、最大度选择（</a:t>
            </a:r>
            <a:r>
              <a:rPr lang="en-US" altLang="zh-CN" dirty="0"/>
              <a:t>DH</a:t>
            </a:r>
            <a:r>
              <a:rPr lang="zh-CN" altLang="en-US" dirty="0"/>
              <a:t>）、向前检测、颜色轮询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3617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73770" y="3328709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任务一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5A4C7A8-72D5-4A2C-B6EC-4C562EA6B7F9}"/>
              </a:ext>
            </a:extLst>
          </p:cNvPr>
          <p:cNvSpPr txBox="1"/>
          <p:nvPr/>
        </p:nvSpPr>
        <p:spPr>
          <a:xfrm>
            <a:off x="6753838" y="4259649"/>
            <a:ext cx="394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小规模数据填涂</a:t>
            </a:r>
          </a:p>
        </p:txBody>
      </p:sp>
    </p:spTree>
    <p:extLst>
      <p:ext uri="{BB962C8B-B14F-4D97-AF65-F5344CB8AC3E}">
        <p14:creationId xmlns:p14="http://schemas.microsoft.com/office/powerpoint/2010/main" val="423577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任务一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Map Coloring, a fictional map is given showing the states of a country.  Represent the map by a graph and find a coloring of the graph, using the  minimum number of colors">
            <a:extLst>
              <a:ext uri="{FF2B5EF4-FFF2-40B4-BE49-F238E27FC236}">
                <a16:creationId xmlns:a16="http://schemas.microsoft.com/office/drawing/2014/main" id="{4AC6E350-EDEC-4653-8912-9E1511DFC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/>
          <a:stretch/>
        </p:blipFill>
        <p:spPr bwMode="auto">
          <a:xfrm>
            <a:off x="853987" y="2188415"/>
            <a:ext cx="4118776" cy="280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9962F6-5DBD-4487-80AB-B562951EE3CD}"/>
              </a:ext>
            </a:extLst>
          </p:cNvPr>
          <p:cNvSpPr/>
          <p:nvPr/>
        </p:nvSpPr>
        <p:spPr>
          <a:xfrm>
            <a:off x="988592" y="1218169"/>
            <a:ext cx="6186309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对下面这个小规模数据，利用四色填色测试算法的正确性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86E105B-E693-42A5-BA78-A489E0D4529C}"/>
              </a:ext>
            </a:extLst>
          </p:cNvPr>
          <p:cNvCxnSpPr>
            <a:cxnSpLocks/>
          </p:cNvCxnSpPr>
          <p:nvPr/>
        </p:nvCxnSpPr>
        <p:spPr>
          <a:xfrm>
            <a:off x="5617029" y="3521292"/>
            <a:ext cx="93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A25337D-03D7-46B1-9D12-9FD1D500F817}"/>
              </a:ext>
            </a:extLst>
          </p:cNvPr>
          <p:cNvSpPr txBox="1"/>
          <p:nvPr/>
        </p:nvSpPr>
        <p:spPr>
          <a:xfrm>
            <a:off x="2118455" y="49898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原始地图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D9AEE84-C454-4E33-8993-53A7FF6EAFC2}"/>
              </a:ext>
            </a:extLst>
          </p:cNvPr>
          <p:cNvSpPr txBox="1"/>
          <p:nvPr/>
        </p:nvSpPr>
        <p:spPr>
          <a:xfrm>
            <a:off x="8372718" y="495358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符号化处理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5389D36-C1E4-4FDB-B4E1-7DA92FBBFF56}"/>
              </a:ext>
            </a:extLst>
          </p:cNvPr>
          <p:cNvGrpSpPr/>
          <p:nvPr/>
        </p:nvGrpSpPr>
        <p:grpSpPr>
          <a:xfrm>
            <a:off x="7423111" y="2469637"/>
            <a:ext cx="3087223" cy="2206310"/>
            <a:chOff x="7423111" y="2469637"/>
            <a:chExt cx="3087223" cy="220631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A409642-6AFC-4388-A565-0010CFA6663E}"/>
                </a:ext>
              </a:extLst>
            </p:cNvPr>
            <p:cNvSpPr/>
            <p:nvPr/>
          </p:nvSpPr>
          <p:spPr>
            <a:xfrm>
              <a:off x="7423111" y="279431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E30E145-61B0-4EC7-A319-99A3D4F992E7}"/>
                </a:ext>
              </a:extLst>
            </p:cNvPr>
            <p:cNvSpPr/>
            <p:nvPr/>
          </p:nvSpPr>
          <p:spPr>
            <a:xfrm>
              <a:off x="8075308" y="246963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7C807E5-C61C-4499-AEA2-A85EA61E3DE0}"/>
                </a:ext>
              </a:extLst>
            </p:cNvPr>
            <p:cNvSpPr/>
            <p:nvPr/>
          </p:nvSpPr>
          <p:spPr>
            <a:xfrm>
              <a:off x="8233603" y="3329891"/>
              <a:ext cx="62026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EEA44ED-80DB-4F58-ABF7-C17D06E963E0}"/>
                </a:ext>
              </a:extLst>
            </p:cNvPr>
            <p:cNvSpPr/>
            <p:nvPr/>
          </p:nvSpPr>
          <p:spPr>
            <a:xfrm>
              <a:off x="9118445" y="2604050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68CD5A2-2847-46D6-BD29-C198FDD06FD2}"/>
                </a:ext>
              </a:extLst>
            </p:cNvPr>
            <p:cNvSpPr/>
            <p:nvPr/>
          </p:nvSpPr>
          <p:spPr>
            <a:xfrm>
              <a:off x="9333911" y="3271394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0BF3E44-37C9-4ED3-BDEF-33D6F26D6962}"/>
                </a:ext>
              </a:extLst>
            </p:cNvPr>
            <p:cNvSpPr/>
            <p:nvPr/>
          </p:nvSpPr>
          <p:spPr>
            <a:xfrm>
              <a:off x="10033256" y="279469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A4C94A-8692-41B2-B0BF-CB458D6E9881}"/>
                </a:ext>
              </a:extLst>
            </p:cNvPr>
            <p:cNvSpPr/>
            <p:nvPr/>
          </p:nvSpPr>
          <p:spPr>
            <a:xfrm>
              <a:off x="8119845" y="3054249"/>
              <a:ext cx="285827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6902CE6-82CE-46D9-B74D-CE84F5ABB9EB}"/>
                </a:ext>
              </a:extLst>
            </p:cNvPr>
            <p:cNvSpPr/>
            <p:nvPr/>
          </p:nvSpPr>
          <p:spPr>
            <a:xfrm>
              <a:off x="9916820" y="391459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0C1B21F-186C-485F-9CB3-92F6DFDFC401}"/>
                </a:ext>
              </a:extLst>
            </p:cNvPr>
            <p:cNvSpPr/>
            <p:nvPr/>
          </p:nvSpPr>
          <p:spPr>
            <a:xfrm>
              <a:off x="8729304" y="4025640"/>
              <a:ext cx="688740" cy="6503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757FDA3-2B2B-46F5-9CBF-F1F9E1B1D7DA}"/>
                </a:ext>
              </a:extLst>
            </p:cNvPr>
            <p:cNvCxnSpPr>
              <a:cxnSpLocks/>
              <a:stCxn id="9" idx="6"/>
              <a:endCxn id="34" idx="2"/>
            </p:cNvCxnSpPr>
            <p:nvPr/>
          </p:nvCxnSpPr>
          <p:spPr>
            <a:xfrm>
              <a:off x="7900189" y="3032855"/>
              <a:ext cx="21965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E547B1B-CDB1-4911-A8F1-1BB98AECB50A}"/>
                </a:ext>
              </a:extLst>
            </p:cNvPr>
            <p:cNvCxnSpPr>
              <a:cxnSpLocks/>
              <a:stCxn id="9" idx="7"/>
              <a:endCxn id="21" idx="2"/>
            </p:cNvCxnSpPr>
            <p:nvPr/>
          </p:nvCxnSpPr>
          <p:spPr>
            <a:xfrm flipV="1">
              <a:off x="7830323" y="2708176"/>
              <a:ext cx="244985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1E4A8F8-C596-41BF-9B64-BE8335E92DC9}"/>
                </a:ext>
              </a:extLst>
            </p:cNvPr>
            <p:cNvCxnSpPr>
              <a:cxnSpLocks/>
              <a:stCxn id="26" idx="0"/>
              <a:endCxn id="25" idx="5"/>
            </p:cNvCxnSpPr>
            <p:nvPr/>
          </p:nvCxnSpPr>
          <p:spPr>
            <a:xfrm flipH="1" flipV="1">
              <a:off x="9525657" y="3011262"/>
              <a:ext cx="46793" cy="26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5B21ABC-98C5-4396-8BB4-8A4FD6504F0E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8763028" y="3011262"/>
              <a:ext cx="425283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12FCEE5-DB30-4945-ABF7-9003815886AE}"/>
                </a:ext>
              </a:extLst>
            </p:cNvPr>
            <p:cNvCxnSpPr>
              <a:cxnSpLocks/>
              <a:stCxn id="27" idx="1"/>
              <a:endCxn id="25" idx="6"/>
            </p:cNvCxnSpPr>
            <p:nvPr/>
          </p:nvCxnSpPr>
          <p:spPr>
            <a:xfrm flipH="1" flipV="1">
              <a:off x="9595523" y="2842589"/>
              <a:ext cx="507599" cy="21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0ED0E03-4C96-4E16-8FD7-5DE522B76D3A}"/>
                </a:ext>
              </a:extLst>
            </p:cNvPr>
            <p:cNvCxnSpPr>
              <a:cxnSpLocks/>
              <a:stCxn id="34" idx="0"/>
              <a:endCxn id="21" idx="4"/>
            </p:cNvCxnSpPr>
            <p:nvPr/>
          </p:nvCxnSpPr>
          <p:spPr>
            <a:xfrm flipV="1">
              <a:off x="8262759" y="2946715"/>
              <a:ext cx="51088" cy="107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8BEAE80-E69A-4D80-A6EC-B30E95BF1F69}"/>
                </a:ext>
              </a:extLst>
            </p:cNvPr>
            <p:cNvCxnSpPr>
              <a:cxnSpLocks/>
              <a:stCxn id="21" idx="7"/>
              <a:endCxn id="25" idx="1"/>
            </p:cNvCxnSpPr>
            <p:nvPr/>
          </p:nvCxnSpPr>
          <p:spPr>
            <a:xfrm>
              <a:off x="8482520" y="2539503"/>
              <a:ext cx="705791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D21A047-69C0-4C1C-81C9-CEF4C7BCAB42}"/>
                </a:ext>
              </a:extLst>
            </p:cNvPr>
            <p:cNvCxnSpPr>
              <a:cxnSpLocks/>
              <a:stCxn id="24" idx="1"/>
              <a:endCxn id="34" idx="4"/>
            </p:cNvCxnSpPr>
            <p:nvPr/>
          </p:nvCxnSpPr>
          <p:spPr>
            <a:xfrm flipH="1" flipV="1">
              <a:off x="8262759" y="3338549"/>
              <a:ext cx="61679" cy="82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C0661CE-DD2D-4E30-A63E-2A4691914544}"/>
                </a:ext>
              </a:extLst>
            </p:cNvPr>
            <p:cNvCxnSpPr>
              <a:cxnSpLocks/>
              <a:stCxn id="35" idx="3"/>
              <a:endCxn id="36" idx="6"/>
            </p:cNvCxnSpPr>
            <p:nvPr/>
          </p:nvCxnSpPr>
          <p:spPr>
            <a:xfrm flipH="1">
              <a:off x="9418044" y="4321809"/>
              <a:ext cx="568642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C09C2FA-0AD5-48E8-B21F-ED7BB4A03D1F}"/>
                </a:ext>
              </a:extLst>
            </p:cNvPr>
            <p:cNvCxnSpPr>
              <a:cxnSpLocks/>
              <a:stCxn id="26" idx="6"/>
              <a:endCxn id="27" idx="3"/>
            </p:cNvCxnSpPr>
            <p:nvPr/>
          </p:nvCxnSpPr>
          <p:spPr>
            <a:xfrm flipV="1">
              <a:off x="9810989" y="3201908"/>
              <a:ext cx="292133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C4A1D44-94EA-4155-A317-08EDE22C8551}"/>
                </a:ext>
              </a:extLst>
            </p:cNvPr>
            <p:cNvCxnSpPr>
              <a:cxnSpLocks/>
              <a:stCxn id="35" idx="1"/>
              <a:endCxn id="26" idx="5"/>
            </p:cNvCxnSpPr>
            <p:nvPr/>
          </p:nvCxnSpPr>
          <p:spPr>
            <a:xfrm flipH="1" flipV="1">
              <a:off x="9741123" y="3678606"/>
              <a:ext cx="245563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E46CD8A-831B-4323-B349-FE9A278DAD72}"/>
                </a:ext>
              </a:extLst>
            </p:cNvPr>
            <p:cNvCxnSpPr>
              <a:cxnSpLocks/>
              <a:stCxn id="35" idx="7"/>
              <a:endCxn id="27" idx="5"/>
            </p:cNvCxnSpPr>
            <p:nvPr/>
          </p:nvCxnSpPr>
          <p:spPr>
            <a:xfrm flipV="1">
              <a:off x="10324032" y="3201908"/>
              <a:ext cx="116436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0224766-201C-4DFD-A10B-CE3F1F1AE546}"/>
                </a:ext>
              </a:extLst>
            </p:cNvPr>
            <p:cNvCxnSpPr>
              <a:cxnSpLocks/>
              <a:stCxn id="24" idx="2"/>
              <a:endCxn id="9" idx="5"/>
            </p:cNvCxnSpPr>
            <p:nvPr/>
          </p:nvCxnSpPr>
          <p:spPr>
            <a:xfrm flipH="1" flipV="1">
              <a:off x="7830323" y="3201528"/>
              <a:ext cx="403280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405D82B-FA2B-451E-BB79-27FBEBAD9B42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 flipV="1">
              <a:off x="8853863" y="3509933"/>
              <a:ext cx="480048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E75C4FB-5364-4FEA-8801-A2A169DCCD1B}"/>
                </a:ext>
              </a:extLst>
            </p:cNvPr>
            <p:cNvCxnSpPr>
              <a:cxnSpLocks/>
              <a:stCxn id="36" idx="2"/>
              <a:endCxn id="24" idx="4"/>
            </p:cNvCxnSpPr>
            <p:nvPr/>
          </p:nvCxnSpPr>
          <p:spPr>
            <a:xfrm flipH="1" flipV="1">
              <a:off x="8543733" y="3950151"/>
              <a:ext cx="185571" cy="40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4339269-AFC6-4036-8164-FF550B6EAA0F}"/>
                </a:ext>
              </a:extLst>
            </p:cNvPr>
            <p:cNvCxnSpPr>
              <a:cxnSpLocks/>
              <a:stCxn id="36" idx="7"/>
              <a:endCxn id="26" idx="3"/>
            </p:cNvCxnSpPr>
            <p:nvPr/>
          </p:nvCxnSpPr>
          <p:spPr>
            <a:xfrm flipV="1">
              <a:off x="9317180" y="3678606"/>
              <a:ext cx="86597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2493036-17F1-4961-8964-A187254555EB}"/>
                </a:ext>
              </a:extLst>
            </p:cNvPr>
            <p:cNvCxnSpPr>
              <a:cxnSpLocks/>
              <a:stCxn id="24" idx="0"/>
              <a:endCxn id="21" idx="6"/>
            </p:cNvCxnSpPr>
            <p:nvPr/>
          </p:nvCxnSpPr>
          <p:spPr>
            <a:xfrm flipV="1">
              <a:off x="8543733" y="2708176"/>
              <a:ext cx="8653" cy="621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2ED3D4B-0591-4F65-A67F-507A355A95AF}"/>
                </a:ext>
              </a:extLst>
            </p:cNvPr>
            <p:cNvSpPr txBox="1"/>
            <p:nvPr/>
          </p:nvSpPr>
          <p:spPr>
            <a:xfrm>
              <a:off x="7497062" y="2842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20E7A47-4125-470B-839A-6831FE315B2B}"/>
                </a:ext>
              </a:extLst>
            </p:cNvPr>
            <p:cNvSpPr txBox="1"/>
            <p:nvPr/>
          </p:nvSpPr>
          <p:spPr>
            <a:xfrm>
              <a:off x="8161540" y="25040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81DCFC8C-1C9B-4721-B3E4-F1469ED809B7}"/>
                </a:ext>
              </a:extLst>
            </p:cNvPr>
            <p:cNvSpPr txBox="1"/>
            <p:nvPr/>
          </p:nvSpPr>
          <p:spPr>
            <a:xfrm>
              <a:off x="8117949" y="3012613"/>
              <a:ext cx="267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7FCF606-4D30-4CEA-B041-C12B13E76A3B}"/>
                </a:ext>
              </a:extLst>
            </p:cNvPr>
            <p:cNvSpPr txBox="1"/>
            <p:nvPr/>
          </p:nvSpPr>
          <p:spPr>
            <a:xfrm>
              <a:off x="8392890" y="3462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5A04976-9232-4D9D-AD75-265E58493F06}"/>
                </a:ext>
              </a:extLst>
            </p:cNvPr>
            <p:cNvSpPr txBox="1"/>
            <p:nvPr/>
          </p:nvSpPr>
          <p:spPr>
            <a:xfrm>
              <a:off x="9206639" y="2646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2C30383-C994-496B-8AC3-D1E6A59BA61C}"/>
                </a:ext>
              </a:extLst>
            </p:cNvPr>
            <p:cNvSpPr txBox="1"/>
            <p:nvPr/>
          </p:nvSpPr>
          <p:spPr>
            <a:xfrm>
              <a:off x="10127782" y="28458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A26ACC6-ECBB-4AB1-942A-5FD53DCAD372}"/>
                </a:ext>
              </a:extLst>
            </p:cNvPr>
            <p:cNvSpPr txBox="1"/>
            <p:nvPr/>
          </p:nvSpPr>
          <p:spPr>
            <a:xfrm>
              <a:off x="9427331" y="33352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FE76A0E7-9DCB-4AC0-A45C-FF5AB9E676DD}"/>
                </a:ext>
              </a:extLst>
            </p:cNvPr>
            <p:cNvSpPr txBox="1"/>
            <p:nvPr/>
          </p:nvSpPr>
          <p:spPr>
            <a:xfrm>
              <a:off x="8926951" y="4166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E791632-A309-4A55-A4B5-12E242C74A7A}"/>
                </a:ext>
              </a:extLst>
            </p:cNvPr>
            <p:cNvSpPr txBox="1"/>
            <p:nvPr/>
          </p:nvSpPr>
          <p:spPr>
            <a:xfrm>
              <a:off x="10022346" y="39669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2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暴力无剪枝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B5D259D-AF8D-4642-AFED-28E66EE78F94}"/>
              </a:ext>
            </a:extLst>
          </p:cNvPr>
          <p:cNvGrpSpPr/>
          <p:nvPr/>
        </p:nvGrpSpPr>
        <p:grpSpPr>
          <a:xfrm>
            <a:off x="5401147" y="447498"/>
            <a:ext cx="1825912" cy="1210679"/>
            <a:chOff x="7423111" y="2469637"/>
            <a:chExt cx="3087223" cy="220631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D9E2C49-969B-4337-9DD8-025DFB94EC18}"/>
                </a:ext>
              </a:extLst>
            </p:cNvPr>
            <p:cNvSpPr/>
            <p:nvPr/>
          </p:nvSpPr>
          <p:spPr>
            <a:xfrm>
              <a:off x="7423111" y="279431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6B582F3-8C9C-4178-BE73-45A738299376}"/>
                </a:ext>
              </a:extLst>
            </p:cNvPr>
            <p:cNvSpPr/>
            <p:nvPr/>
          </p:nvSpPr>
          <p:spPr>
            <a:xfrm>
              <a:off x="8075308" y="246963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8F250F-1A5B-45A2-A31A-360F5034A9A4}"/>
                </a:ext>
              </a:extLst>
            </p:cNvPr>
            <p:cNvSpPr/>
            <p:nvPr/>
          </p:nvSpPr>
          <p:spPr>
            <a:xfrm>
              <a:off x="8233603" y="3329891"/>
              <a:ext cx="62026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BD8D432-2653-4440-B5BF-8D72D0F0E95C}"/>
                </a:ext>
              </a:extLst>
            </p:cNvPr>
            <p:cNvSpPr/>
            <p:nvPr/>
          </p:nvSpPr>
          <p:spPr>
            <a:xfrm>
              <a:off x="9118445" y="2604050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8F692E6-167E-4003-8385-0AF261CA4112}"/>
                </a:ext>
              </a:extLst>
            </p:cNvPr>
            <p:cNvSpPr/>
            <p:nvPr/>
          </p:nvSpPr>
          <p:spPr>
            <a:xfrm>
              <a:off x="9333911" y="3271394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A2903B18-3402-4802-AB9E-30B7BB3FD19A}"/>
                </a:ext>
              </a:extLst>
            </p:cNvPr>
            <p:cNvSpPr/>
            <p:nvPr/>
          </p:nvSpPr>
          <p:spPr>
            <a:xfrm>
              <a:off x="10033256" y="279469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6D64E68-67F4-4179-B119-CB1815D78215}"/>
                </a:ext>
              </a:extLst>
            </p:cNvPr>
            <p:cNvSpPr/>
            <p:nvPr/>
          </p:nvSpPr>
          <p:spPr>
            <a:xfrm>
              <a:off x="8119845" y="3054249"/>
              <a:ext cx="285827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71CAD7A-8876-4CF9-9060-8111717C86BC}"/>
                </a:ext>
              </a:extLst>
            </p:cNvPr>
            <p:cNvSpPr/>
            <p:nvPr/>
          </p:nvSpPr>
          <p:spPr>
            <a:xfrm>
              <a:off x="9916820" y="391459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D48592C-4277-45B9-865F-B285060C4551}"/>
                </a:ext>
              </a:extLst>
            </p:cNvPr>
            <p:cNvSpPr/>
            <p:nvPr/>
          </p:nvSpPr>
          <p:spPr>
            <a:xfrm>
              <a:off x="8729304" y="4025640"/>
              <a:ext cx="688740" cy="6503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07C3A2A-20A9-488D-AC1A-E32CBAB2AED4}"/>
                </a:ext>
              </a:extLst>
            </p:cNvPr>
            <p:cNvCxnSpPr>
              <a:cxnSpLocks/>
              <a:stCxn id="56" idx="6"/>
              <a:endCxn id="62" idx="2"/>
            </p:cNvCxnSpPr>
            <p:nvPr/>
          </p:nvCxnSpPr>
          <p:spPr>
            <a:xfrm>
              <a:off x="7900189" y="3032855"/>
              <a:ext cx="21965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4F105D3-3720-4E75-8C7B-A651B2E3D442}"/>
                </a:ext>
              </a:extLst>
            </p:cNvPr>
            <p:cNvCxnSpPr>
              <a:cxnSpLocks/>
              <a:stCxn id="56" idx="7"/>
              <a:endCxn id="57" idx="2"/>
            </p:cNvCxnSpPr>
            <p:nvPr/>
          </p:nvCxnSpPr>
          <p:spPr>
            <a:xfrm flipV="1">
              <a:off x="7830323" y="2708176"/>
              <a:ext cx="244985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B11C53B-5B46-44D0-BC52-24FAB88D78DF}"/>
                </a:ext>
              </a:extLst>
            </p:cNvPr>
            <p:cNvCxnSpPr>
              <a:cxnSpLocks/>
              <a:stCxn id="60" idx="0"/>
              <a:endCxn id="59" idx="5"/>
            </p:cNvCxnSpPr>
            <p:nvPr/>
          </p:nvCxnSpPr>
          <p:spPr>
            <a:xfrm flipH="1" flipV="1">
              <a:off x="9525657" y="3011262"/>
              <a:ext cx="46793" cy="26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6A6A327-F087-481F-AD3C-7908B929B367}"/>
                </a:ext>
              </a:extLst>
            </p:cNvPr>
            <p:cNvCxnSpPr>
              <a:cxnSpLocks/>
              <a:stCxn id="58" idx="7"/>
              <a:endCxn id="59" idx="3"/>
            </p:cNvCxnSpPr>
            <p:nvPr/>
          </p:nvCxnSpPr>
          <p:spPr>
            <a:xfrm flipV="1">
              <a:off x="8763028" y="3011262"/>
              <a:ext cx="425283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7802081-07FE-498D-B924-C83874EEE294}"/>
                </a:ext>
              </a:extLst>
            </p:cNvPr>
            <p:cNvCxnSpPr>
              <a:cxnSpLocks/>
              <a:stCxn id="61" idx="1"/>
              <a:endCxn id="59" idx="6"/>
            </p:cNvCxnSpPr>
            <p:nvPr/>
          </p:nvCxnSpPr>
          <p:spPr>
            <a:xfrm flipH="1" flipV="1">
              <a:off x="9595523" y="2842589"/>
              <a:ext cx="507599" cy="21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76160D2-BA08-4D4D-9A26-9D99BDD45FBC}"/>
                </a:ext>
              </a:extLst>
            </p:cNvPr>
            <p:cNvCxnSpPr>
              <a:cxnSpLocks/>
              <a:stCxn id="62" idx="0"/>
              <a:endCxn id="57" idx="4"/>
            </p:cNvCxnSpPr>
            <p:nvPr/>
          </p:nvCxnSpPr>
          <p:spPr>
            <a:xfrm flipV="1">
              <a:off x="8262759" y="2946715"/>
              <a:ext cx="51088" cy="107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8E71DDB-DEB3-4E8D-AE1C-B77C3DC53DC5}"/>
                </a:ext>
              </a:extLst>
            </p:cNvPr>
            <p:cNvCxnSpPr>
              <a:cxnSpLocks/>
              <a:stCxn id="57" idx="7"/>
              <a:endCxn id="59" idx="1"/>
            </p:cNvCxnSpPr>
            <p:nvPr/>
          </p:nvCxnSpPr>
          <p:spPr>
            <a:xfrm>
              <a:off x="8482520" y="2539503"/>
              <a:ext cx="705791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CFF8E8B-A063-4118-8514-709F82617979}"/>
                </a:ext>
              </a:extLst>
            </p:cNvPr>
            <p:cNvCxnSpPr>
              <a:cxnSpLocks/>
              <a:stCxn id="58" idx="1"/>
              <a:endCxn id="62" idx="4"/>
            </p:cNvCxnSpPr>
            <p:nvPr/>
          </p:nvCxnSpPr>
          <p:spPr>
            <a:xfrm flipH="1" flipV="1">
              <a:off x="8262759" y="3338549"/>
              <a:ext cx="61679" cy="82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073B018-0D16-4346-90CE-80A59DC24D80}"/>
                </a:ext>
              </a:extLst>
            </p:cNvPr>
            <p:cNvCxnSpPr>
              <a:cxnSpLocks/>
              <a:stCxn id="63" idx="3"/>
              <a:endCxn id="64" idx="6"/>
            </p:cNvCxnSpPr>
            <p:nvPr/>
          </p:nvCxnSpPr>
          <p:spPr>
            <a:xfrm flipH="1">
              <a:off x="9418044" y="4321809"/>
              <a:ext cx="568642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0DAE6FD-A89D-4AB2-A445-C4955FB8D9F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>
            <a:xfrm flipV="1">
              <a:off x="9810989" y="3201908"/>
              <a:ext cx="292133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9841EA9-3331-45BF-8599-691DF059259B}"/>
                </a:ext>
              </a:extLst>
            </p:cNvPr>
            <p:cNvCxnSpPr>
              <a:cxnSpLocks/>
              <a:stCxn id="63" idx="1"/>
              <a:endCxn id="60" idx="5"/>
            </p:cNvCxnSpPr>
            <p:nvPr/>
          </p:nvCxnSpPr>
          <p:spPr>
            <a:xfrm flipH="1" flipV="1">
              <a:off x="9741123" y="3678606"/>
              <a:ext cx="245563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9A13FE8-8644-4E01-A7E4-B03F487B4B7F}"/>
                </a:ext>
              </a:extLst>
            </p:cNvPr>
            <p:cNvCxnSpPr>
              <a:cxnSpLocks/>
              <a:stCxn id="63" idx="7"/>
              <a:endCxn id="61" idx="5"/>
            </p:cNvCxnSpPr>
            <p:nvPr/>
          </p:nvCxnSpPr>
          <p:spPr>
            <a:xfrm flipV="1">
              <a:off x="10324032" y="3201908"/>
              <a:ext cx="116436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372FE1A-5D47-4702-ADA0-33170E8EA137}"/>
                </a:ext>
              </a:extLst>
            </p:cNvPr>
            <p:cNvCxnSpPr>
              <a:cxnSpLocks/>
              <a:stCxn id="58" idx="2"/>
              <a:endCxn id="56" idx="5"/>
            </p:cNvCxnSpPr>
            <p:nvPr/>
          </p:nvCxnSpPr>
          <p:spPr>
            <a:xfrm flipH="1" flipV="1">
              <a:off x="7830323" y="3201528"/>
              <a:ext cx="403280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4ED5B85-CEDB-453F-9D3B-826500AA9610}"/>
                </a:ext>
              </a:extLst>
            </p:cNvPr>
            <p:cNvCxnSpPr>
              <a:cxnSpLocks/>
              <a:stCxn id="58" idx="6"/>
              <a:endCxn id="60" idx="2"/>
            </p:cNvCxnSpPr>
            <p:nvPr/>
          </p:nvCxnSpPr>
          <p:spPr>
            <a:xfrm flipV="1">
              <a:off x="8853863" y="3509933"/>
              <a:ext cx="480048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FD682E2-A13E-4C5A-A82E-5D495487D996}"/>
                </a:ext>
              </a:extLst>
            </p:cNvPr>
            <p:cNvCxnSpPr>
              <a:cxnSpLocks/>
              <a:stCxn id="64" idx="2"/>
              <a:endCxn id="58" idx="4"/>
            </p:cNvCxnSpPr>
            <p:nvPr/>
          </p:nvCxnSpPr>
          <p:spPr>
            <a:xfrm flipH="1" flipV="1">
              <a:off x="8543733" y="3950151"/>
              <a:ext cx="185571" cy="40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116443C-1FAB-4A47-A660-193B78C90F3F}"/>
                </a:ext>
              </a:extLst>
            </p:cNvPr>
            <p:cNvCxnSpPr>
              <a:cxnSpLocks/>
              <a:stCxn id="64" idx="7"/>
              <a:endCxn id="60" idx="3"/>
            </p:cNvCxnSpPr>
            <p:nvPr/>
          </p:nvCxnSpPr>
          <p:spPr>
            <a:xfrm flipV="1">
              <a:off x="9317180" y="3678606"/>
              <a:ext cx="86597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DE3FD6C-591A-4ABA-9E43-64A8C48CD0E8}"/>
                </a:ext>
              </a:extLst>
            </p:cNvPr>
            <p:cNvCxnSpPr>
              <a:cxnSpLocks/>
              <a:stCxn id="58" idx="0"/>
              <a:endCxn id="57" idx="6"/>
            </p:cNvCxnSpPr>
            <p:nvPr/>
          </p:nvCxnSpPr>
          <p:spPr>
            <a:xfrm flipV="1">
              <a:off x="8543733" y="2708176"/>
              <a:ext cx="8653" cy="621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E7885381-3259-4EB2-9EBA-7588BAC9AF60}"/>
              </a:ext>
            </a:extLst>
          </p:cNvPr>
          <p:cNvGrpSpPr/>
          <p:nvPr/>
        </p:nvGrpSpPr>
        <p:grpSpPr>
          <a:xfrm>
            <a:off x="3054664" y="2032509"/>
            <a:ext cx="1825912" cy="1210679"/>
            <a:chOff x="7422739" y="2469639"/>
            <a:chExt cx="3087069" cy="2206312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8B1683AE-1926-48F2-8E6B-4F162967C674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135CF7FB-DDDA-4C2A-B96B-2BD7D54BE027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EB0F6ABD-DCD8-4EC2-B6DF-5A64BB4DE8F6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F1CBE16E-1102-46FC-8F89-6C7AE8664470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40E69BBD-D43C-427C-9019-E05164B09232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462FF8B7-898B-442A-82AC-A5EA56453A1D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1D5808D0-408E-4683-A82D-C87F6A0B8B25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C985D3CA-A26C-4422-9363-602C74AF999C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600B0E4C-6387-4784-86B7-13CEAFADE0D3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F0854F3-3842-4535-98ED-0928C55229EA}"/>
                </a:ext>
              </a:extLst>
            </p:cNvPr>
            <p:cNvCxnSpPr>
              <a:cxnSpLocks/>
              <a:stCxn id="164" idx="6"/>
              <a:endCxn id="170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7C752378-207F-4EE2-B710-3331343FBA19}"/>
                </a:ext>
              </a:extLst>
            </p:cNvPr>
            <p:cNvCxnSpPr>
              <a:cxnSpLocks/>
              <a:stCxn id="164" idx="7"/>
              <a:endCxn id="165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7499A0BC-ABA6-47C3-A079-60408D49F340}"/>
                </a:ext>
              </a:extLst>
            </p:cNvPr>
            <p:cNvCxnSpPr>
              <a:cxnSpLocks/>
              <a:stCxn id="168" idx="0"/>
              <a:endCxn id="167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F5A95D7C-07A4-48DB-B25C-CF61DC9304A5}"/>
                </a:ext>
              </a:extLst>
            </p:cNvPr>
            <p:cNvCxnSpPr>
              <a:cxnSpLocks/>
              <a:stCxn id="166" idx="7"/>
              <a:endCxn id="167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C569C83B-2698-4CFC-8808-727990BA5D85}"/>
                </a:ext>
              </a:extLst>
            </p:cNvPr>
            <p:cNvCxnSpPr>
              <a:cxnSpLocks/>
              <a:stCxn id="169" idx="1"/>
              <a:endCxn id="167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D94B9EE1-7304-478E-B8FA-EB97B4E27055}"/>
                </a:ext>
              </a:extLst>
            </p:cNvPr>
            <p:cNvCxnSpPr>
              <a:cxnSpLocks/>
              <a:stCxn id="170" idx="0"/>
              <a:endCxn id="165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90380EBD-25F8-4A98-AFE5-75A70F6224CB}"/>
                </a:ext>
              </a:extLst>
            </p:cNvPr>
            <p:cNvCxnSpPr>
              <a:cxnSpLocks/>
              <a:stCxn id="165" idx="7"/>
              <a:endCxn id="167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356DA7B-4307-4945-B4F9-665990DB4D0A}"/>
                </a:ext>
              </a:extLst>
            </p:cNvPr>
            <p:cNvCxnSpPr>
              <a:cxnSpLocks/>
              <a:stCxn id="166" idx="1"/>
              <a:endCxn id="170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7BC492D0-3C88-4A5D-8D0F-3F6CD9B7346E}"/>
                </a:ext>
              </a:extLst>
            </p:cNvPr>
            <p:cNvCxnSpPr>
              <a:cxnSpLocks/>
              <a:stCxn id="171" idx="3"/>
              <a:endCxn id="172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AB9A750D-69E7-410C-B427-B4AE783366CB}"/>
                </a:ext>
              </a:extLst>
            </p:cNvPr>
            <p:cNvCxnSpPr>
              <a:cxnSpLocks/>
              <a:stCxn id="168" idx="6"/>
              <a:endCxn id="169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414EE20-4095-45CE-8C15-1AB211C8A3DD}"/>
                </a:ext>
              </a:extLst>
            </p:cNvPr>
            <p:cNvCxnSpPr>
              <a:cxnSpLocks/>
              <a:stCxn id="171" idx="1"/>
              <a:endCxn id="168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AA72A5CF-C897-4AB8-BF4F-29BBB8922EF2}"/>
                </a:ext>
              </a:extLst>
            </p:cNvPr>
            <p:cNvCxnSpPr>
              <a:cxnSpLocks/>
              <a:stCxn id="171" idx="7"/>
              <a:endCxn id="169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1B8020D9-4132-43CF-962D-27F7750A0B89}"/>
                </a:ext>
              </a:extLst>
            </p:cNvPr>
            <p:cNvCxnSpPr>
              <a:cxnSpLocks/>
              <a:stCxn id="166" idx="2"/>
              <a:endCxn id="164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5B8A8128-A7D2-42DC-86F9-7986C9CD13A6}"/>
                </a:ext>
              </a:extLst>
            </p:cNvPr>
            <p:cNvCxnSpPr>
              <a:cxnSpLocks/>
              <a:stCxn id="166" idx="6"/>
              <a:endCxn id="168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18D678EA-3BDE-41A8-AAA1-55B2726CFF9C}"/>
                </a:ext>
              </a:extLst>
            </p:cNvPr>
            <p:cNvCxnSpPr>
              <a:cxnSpLocks/>
              <a:stCxn id="172" idx="2"/>
              <a:endCxn id="166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C18C849B-412D-43F2-A05F-E87830C817FC}"/>
                </a:ext>
              </a:extLst>
            </p:cNvPr>
            <p:cNvCxnSpPr>
              <a:cxnSpLocks/>
              <a:stCxn id="172" idx="7"/>
              <a:endCxn id="168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6E7512CD-F8AA-4152-9161-B22DB60D3E48}"/>
                </a:ext>
              </a:extLst>
            </p:cNvPr>
            <p:cNvCxnSpPr>
              <a:cxnSpLocks/>
              <a:stCxn id="166" idx="0"/>
              <a:endCxn id="165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7E6B0CDE-35AB-4169-B67A-C090DFF2B7F8}"/>
              </a:ext>
            </a:extLst>
          </p:cNvPr>
          <p:cNvGrpSpPr/>
          <p:nvPr/>
        </p:nvGrpSpPr>
        <p:grpSpPr>
          <a:xfrm>
            <a:off x="5627924" y="2009594"/>
            <a:ext cx="1825912" cy="1210679"/>
            <a:chOff x="7423111" y="2469637"/>
            <a:chExt cx="3087223" cy="2206310"/>
          </a:xfrm>
        </p:grpSpPr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89E1A78F-7FEE-4482-AE4B-736664270928}"/>
                </a:ext>
              </a:extLst>
            </p:cNvPr>
            <p:cNvSpPr/>
            <p:nvPr/>
          </p:nvSpPr>
          <p:spPr>
            <a:xfrm>
              <a:off x="7423111" y="2794316"/>
              <a:ext cx="477078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61697423-AAC5-4238-B1D0-45331EDC6883}"/>
                </a:ext>
              </a:extLst>
            </p:cNvPr>
            <p:cNvSpPr/>
            <p:nvPr/>
          </p:nvSpPr>
          <p:spPr>
            <a:xfrm>
              <a:off x="8075308" y="246963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4B61FB90-E190-4733-9AD9-91D25C0197E2}"/>
                </a:ext>
              </a:extLst>
            </p:cNvPr>
            <p:cNvSpPr/>
            <p:nvPr/>
          </p:nvSpPr>
          <p:spPr>
            <a:xfrm>
              <a:off x="8233603" y="3329891"/>
              <a:ext cx="62026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99E37FC1-7DC1-4C67-8A2A-78B21CBB860F}"/>
                </a:ext>
              </a:extLst>
            </p:cNvPr>
            <p:cNvSpPr/>
            <p:nvPr/>
          </p:nvSpPr>
          <p:spPr>
            <a:xfrm>
              <a:off x="9118445" y="2604050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C92A5D03-1D40-4648-9728-A1B7ED231351}"/>
                </a:ext>
              </a:extLst>
            </p:cNvPr>
            <p:cNvSpPr/>
            <p:nvPr/>
          </p:nvSpPr>
          <p:spPr>
            <a:xfrm>
              <a:off x="9333911" y="3271394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D981338E-42AF-474D-BA12-6F01CB88FE4A}"/>
                </a:ext>
              </a:extLst>
            </p:cNvPr>
            <p:cNvSpPr/>
            <p:nvPr/>
          </p:nvSpPr>
          <p:spPr>
            <a:xfrm>
              <a:off x="10033256" y="279469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3386D4AE-1BDC-489C-B186-577FE7046BDF}"/>
                </a:ext>
              </a:extLst>
            </p:cNvPr>
            <p:cNvSpPr/>
            <p:nvPr/>
          </p:nvSpPr>
          <p:spPr>
            <a:xfrm>
              <a:off x="8119845" y="3054249"/>
              <a:ext cx="285827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703E6936-1A3C-4F14-BB06-2617B728C1DC}"/>
                </a:ext>
              </a:extLst>
            </p:cNvPr>
            <p:cNvSpPr/>
            <p:nvPr/>
          </p:nvSpPr>
          <p:spPr>
            <a:xfrm>
              <a:off x="9916820" y="391459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0C17308D-DACC-462E-B341-4324524E228D}"/>
                </a:ext>
              </a:extLst>
            </p:cNvPr>
            <p:cNvSpPr/>
            <p:nvPr/>
          </p:nvSpPr>
          <p:spPr>
            <a:xfrm>
              <a:off x="8729304" y="4025640"/>
              <a:ext cx="688740" cy="6503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F2D48CA0-09F6-4847-9A29-A153CA6CBA90}"/>
                </a:ext>
              </a:extLst>
            </p:cNvPr>
            <p:cNvCxnSpPr>
              <a:cxnSpLocks/>
              <a:stCxn id="191" idx="6"/>
              <a:endCxn id="197" idx="2"/>
            </p:cNvCxnSpPr>
            <p:nvPr/>
          </p:nvCxnSpPr>
          <p:spPr>
            <a:xfrm>
              <a:off x="7900189" y="3032855"/>
              <a:ext cx="21965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34526E63-F335-43B9-8D51-043F1728F76E}"/>
                </a:ext>
              </a:extLst>
            </p:cNvPr>
            <p:cNvCxnSpPr>
              <a:cxnSpLocks/>
              <a:stCxn id="191" idx="7"/>
              <a:endCxn id="192" idx="2"/>
            </p:cNvCxnSpPr>
            <p:nvPr/>
          </p:nvCxnSpPr>
          <p:spPr>
            <a:xfrm flipV="1">
              <a:off x="7830323" y="2708176"/>
              <a:ext cx="244985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8F3DB507-9B69-48A5-B368-DA292A512E81}"/>
                </a:ext>
              </a:extLst>
            </p:cNvPr>
            <p:cNvCxnSpPr>
              <a:cxnSpLocks/>
              <a:stCxn id="195" idx="0"/>
              <a:endCxn id="194" idx="5"/>
            </p:cNvCxnSpPr>
            <p:nvPr/>
          </p:nvCxnSpPr>
          <p:spPr>
            <a:xfrm flipH="1" flipV="1">
              <a:off x="9525657" y="3011262"/>
              <a:ext cx="46793" cy="26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4A6EB95A-4AAD-4E61-9052-AEED39D6ED2A}"/>
                </a:ext>
              </a:extLst>
            </p:cNvPr>
            <p:cNvCxnSpPr>
              <a:cxnSpLocks/>
              <a:stCxn id="193" idx="7"/>
              <a:endCxn id="194" idx="3"/>
            </p:cNvCxnSpPr>
            <p:nvPr/>
          </p:nvCxnSpPr>
          <p:spPr>
            <a:xfrm flipV="1">
              <a:off x="8763028" y="3011262"/>
              <a:ext cx="425283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5BDB46E5-8B79-4926-B111-1C741829AD7E}"/>
                </a:ext>
              </a:extLst>
            </p:cNvPr>
            <p:cNvCxnSpPr>
              <a:cxnSpLocks/>
              <a:stCxn id="196" idx="1"/>
              <a:endCxn id="194" idx="6"/>
            </p:cNvCxnSpPr>
            <p:nvPr/>
          </p:nvCxnSpPr>
          <p:spPr>
            <a:xfrm flipH="1" flipV="1">
              <a:off x="9595523" y="2842589"/>
              <a:ext cx="507599" cy="21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CE2B424E-9B3D-4A00-B17E-8F6C0E48F47A}"/>
                </a:ext>
              </a:extLst>
            </p:cNvPr>
            <p:cNvCxnSpPr>
              <a:cxnSpLocks/>
              <a:stCxn id="197" idx="0"/>
              <a:endCxn id="192" idx="4"/>
            </p:cNvCxnSpPr>
            <p:nvPr/>
          </p:nvCxnSpPr>
          <p:spPr>
            <a:xfrm flipV="1">
              <a:off x="8262759" y="2946715"/>
              <a:ext cx="51088" cy="107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4A2AD7E8-6DE4-470A-B977-DB3959473EDF}"/>
                </a:ext>
              </a:extLst>
            </p:cNvPr>
            <p:cNvCxnSpPr>
              <a:cxnSpLocks/>
              <a:stCxn id="192" idx="7"/>
              <a:endCxn id="194" idx="1"/>
            </p:cNvCxnSpPr>
            <p:nvPr/>
          </p:nvCxnSpPr>
          <p:spPr>
            <a:xfrm>
              <a:off x="8482520" y="2539503"/>
              <a:ext cx="705791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25F4AA10-3FB2-4228-860A-56075FF9FF96}"/>
                </a:ext>
              </a:extLst>
            </p:cNvPr>
            <p:cNvCxnSpPr>
              <a:cxnSpLocks/>
              <a:stCxn id="193" idx="1"/>
              <a:endCxn id="197" idx="4"/>
            </p:cNvCxnSpPr>
            <p:nvPr/>
          </p:nvCxnSpPr>
          <p:spPr>
            <a:xfrm flipH="1" flipV="1">
              <a:off x="8262759" y="3338549"/>
              <a:ext cx="61679" cy="82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7F05AEBD-1710-4CD5-B51F-9DC84DC5F13A}"/>
                </a:ext>
              </a:extLst>
            </p:cNvPr>
            <p:cNvCxnSpPr>
              <a:cxnSpLocks/>
              <a:stCxn id="198" idx="3"/>
              <a:endCxn id="199" idx="6"/>
            </p:cNvCxnSpPr>
            <p:nvPr/>
          </p:nvCxnSpPr>
          <p:spPr>
            <a:xfrm flipH="1">
              <a:off x="9418044" y="4321809"/>
              <a:ext cx="568642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0673EDEE-5621-464A-95BE-38ECCFCB6B97}"/>
                </a:ext>
              </a:extLst>
            </p:cNvPr>
            <p:cNvCxnSpPr>
              <a:cxnSpLocks/>
              <a:stCxn id="195" idx="6"/>
              <a:endCxn id="196" idx="3"/>
            </p:cNvCxnSpPr>
            <p:nvPr/>
          </p:nvCxnSpPr>
          <p:spPr>
            <a:xfrm flipV="1">
              <a:off x="9810989" y="3201908"/>
              <a:ext cx="292133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743CB06A-5322-4430-8B3C-A74DFD15FCB5}"/>
                </a:ext>
              </a:extLst>
            </p:cNvPr>
            <p:cNvCxnSpPr>
              <a:cxnSpLocks/>
              <a:stCxn id="198" idx="1"/>
              <a:endCxn id="195" idx="5"/>
            </p:cNvCxnSpPr>
            <p:nvPr/>
          </p:nvCxnSpPr>
          <p:spPr>
            <a:xfrm flipH="1" flipV="1">
              <a:off x="9741123" y="3678606"/>
              <a:ext cx="245563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474B75CC-19E7-47D3-9C5F-02A34F1F0831}"/>
                </a:ext>
              </a:extLst>
            </p:cNvPr>
            <p:cNvCxnSpPr>
              <a:cxnSpLocks/>
              <a:stCxn id="198" idx="7"/>
              <a:endCxn id="196" idx="5"/>
            </p:cNvCxnSpPr>
            <p:nvPr/>
          </p:nvCxnSpPr>
          <p:spPr>
            <a:xfrm flipV="1">
              <a:off x="10324032" y="3201908"/>
              <a:ext cx="116436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00749716-807A-468A-BD27-C1BB1EAB7253}"/>
                </a:ext>
              </a:extLst>
            </p:cNvPr>
            <p:cNvCxnSpPr>
              <a:cxnSpLocks/>
              <a:stCxn id="193" idx="2"/>
              <a:endCxn id="191" idx="5"/>
            </p:cNvCxnSpPr>
            <p:nvPr/>
          </p:nvCxnSpPr>
          <p:spPr>
            <a:xfrm flipH="1" flipV="1">
              <a:off x="7830323" y="3201528"/>
              <a:ext cx="403280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650BA9BC-372A-493F-86CA-EA87545EC967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8853863" y="3509933"/>
              <a:ext cx="480048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6578C0C5-BC65-4541-8B85-B90C58769B85}"/>
                </a:ext>
              </a:extLst>
            </p:cNvPr>
            <p:cNvCxnSpPr>
              <a:cxnSpLocks/>
              <a:stCxn id="199" idx="2"/>
              <a:endCxn id="193" idx="4"/>
            </p:cNvCxnSpPr>
            <p:nvPr/>
          </p:nvCxnSpPr>
          <p:spPr>
            <a:xfrm flipH="1" flipV="1">
              <a:off x="8543733" y="3950151"/>
              <a:ext cx="185571" cy="40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67A60A52-FC7D-4421-BE3E-3004E7FED8B1}"/>
                </a:ext>
              </a:extLst>
            </p:cNvPr>
            <p:cNvCxnSpPr>
              <a:cxnSpLocks/>
              <a:stCxn id="199" idx="7"/>
              <a:endCxn id="195" idx="3"/>
            </p:cNvCxnSpPr>
            <p:nvPr/>
          </p:nvCxnSpPr>
          <p:spPr>
            <a:xfrm flipV="1">
              <a:off x="9317180" y="3678606"/>
              <a:ext cx="86597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77494CC3-61A0-436C-BF65-34A1DD8E7AD4}"/>
                </a:ext>
              </a:extLst>
            </p:cNvPr>
            <p:cNvCxnSpPr>
              <a:cxnSpLocks/>
              <a:stCxn id="193" idx="0"/>
              <a:endCxn id="192" idx="6"/>
            </p:cNvCxnSpPr>
            <p:nvPr/>
          </p:nvCxnSpPr>
          <p:spPr>
            <a:xfrm flipV="1">
              <a:off x="8543733" y="2708176"/>
              <a:ext cx="8653" cy="621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BC69E182-2634-4D85-A7B4-6E49F1C976EE}"/>
              </a:ext>
            </a:extLst>
          </p:cNvPr>
          <p:cNvGrpSpPr/>
          <p:nvPr/>
        </p:nvGrpSpPr>
        <p:grpSpPr>
          <a:xfrm>
            <a:off x="8117952" y="1949064"/>
            <a:ext cx="1825912" cy="1210679"/>
            <a:chOff x="7423111" y="2469637"/>
            <a:chExt cx="3087223" cy="2206310"/>
          </a:xfrm>
        </p:grpSpPr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B10F75F3-C9AE-4A72-A1DA-A0A3B87BD7DC}"/>
                </a:ext>
              </a:extLst>
            </p:cNvPr>
            <p:cNvSpPr/>
            <p:nvPr/>
          </p:nvSpPr>
          <p:spPr>
            <a:xfrm>
              <a:off x="7423111" y="2794316"/>
              <a:ext cx="477078" cy="47707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0BAD1CE2-4304-4564-8BA4-5FB6647D5BBB}"/>
                </a:ext>
              </a:extLst>
            </p:cNvPr>
            <p:cNvSpPr/>
            <p:nvPr/>
          </p:nvSpPr>
          <p:spPr>
            <a:xfrm>
              <a:off x="8075308" y="246963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EC3E90FD-4571-451F-93EC-8E1FF84DDB39}"/>
                </a:ext>
              </a:extLst>
            </p:cNvPr>
            <p:cNvSpPr/>
            <p:nvPr/>
          </p:nvSpPr>
          <p:spPr>
            <a:xfrm>
              <a:off x="8233603" y="3329891"/>
              <a:ext cx="62026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58727D3E-4669-4DFF-876C-835878AD239F}"/>
                </a:ext>
              </a:extLst>
            </p:cNvPr>
            <p:cNvSpPr/>
            <p:nvPr/>
          </p:nvSpPr>
          <p:spPr>
            <a:xfrm>
              <a:off x="9118445" y="2604050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EC51B83-6289-40D1-9D2C-6CAEC18A8AD1}"/>
                </a:ext>
              </a:extLst>
            </p:cNvPr>
            <p:cNvSpPr/>
            <p:nvPr/>
          </p:nvSpPr>
          <p:spPr>
            <a:xfrm>
              <a:off x="9333911" y="3271394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E7CFF8B9-C43E-4EA7-A992-0C9B4A8E0374}"/>
                </a:ext>
              </a:extLst>
            </p:cNvPr>
            <p:cNvSpPr/>
            <p:nvPr/>
          </p:nvSpPr>
          <p:spPr>
            <a:xfrm>
              <a:off x="10033256" y="2794696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BC312BF8-ADC4-4F07-94B5-255624BB0FD7}"/>
                </a:ext>
              </a:extLst>
            </p:cNvPr>
            <p:cNvSpPr/>
            <p:nvPr/>
          </p:nvSpPr>
          <p:spPr>
            <a:xfrm>
              <a:off x="8119845" y="3054249"/>
              <a:ext cx="285827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591F06A4-6B77-47B1-8147-6F02888EB2A3}"/>
                </a:ext>
              </a:extLst>
            </p:cNvPr>
            <p:cNvSpPr/>
            <p:nvPr/>
          </p:nvSpPr>
          <p:spPr>
            <a:xfrm>
              <a:off x="9916820" y="3914597"/>
              <a:ext cx="477078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5AA0A656-194E-4925-AE95-8581C944FD43}"/>
                </a:ext>
              </a:extLst>
            </p:cNvPr>
            <p:cNvSpPr/>
            <p:nvPr/>
          </p:nvSpPr>
          <p:spPr>
            <a:xfrm>
              <a:off x="8729304" y="4025640"/>
              <a:ext cx="688740" cy="6503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2198C3AF-6736-4395-90FF-F535046CFB88}"/>
                </a:ext>
              </a:extLst>
            </p:cNvPr>
            <p:cNvCxnSpPr>
              <a:cxnSpLocks/>
              <a:stCxn id="218" idx="6"/>
              <a:endCxn id="224" idx="2"/>
            </p:cNvCxnSpPr>
            <p:nvPr/>
          </p:nvCxnSpPr>
          <p:spPr>
            <a:xfrm>
              <a:off x="7900189" y="3032855"/>
              <a:ext cx="21965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83B160D6-B288-40E8-841C-795673EBD01D}"/>
                </a:ext>
              </a:extLst>
            </p:cNvPr>
            <p:cNvCxnSpPr>
              <a:cxnSpLocks/>
              <a:stCxn id="218" idx="7"/>
              <a:endCxn id="219" idx="2"/>
            </p:cNvCxnSpPr>
            <p:nvPr/>
          </p:nvCxnSpPr>
          <p:spPr>
            <a:xfrm flipV="1">
              <a:off x="7830323" y="2708176"/>
              <a:ext cx="244985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36555AA0-F61C-4B87-A1B3-AC0CE3EB2063}"/>
                </a:ext>
              </a:extLst>
            </p:cNvPr>
            <p:cNvCxnSpPr>
              <a:cxnSpLocks/>
              <a:stCxn id="222" idx="0"/>
              <a:endCxn id="221" idx="5"/>
            </p:cNvCxnSpPr>
            <p:nvPr/>
          </p:nvCxnSpPr>
          <p:spPr>
            <a:xfrm flipH="1" flipV="1">
              <a:off x="9525657" y="3011262"/>
              <a:ext cx="46793" cy="260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4A46C2B5-80FB-40DD-8574-259D71E43189}"/>
                </a:ext>
              </a:extLst>
            </p:cNvPr>
            <p:cNvCxnSpPr>
              <a:cxnSpLocks/>
              <a:stCxn id="220" idx="7"/>
              <a:endCxn id="221" idx="3"/>
            </p:cNvCxnSpPr>
            <p:nvPr/>
          </p:nvCxnSpPr>
          <p:spPr>
            <a:xfrm flipV="1">
              <a:off x="8763028" y="3011262"/>
              <a:ext cx="425283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918B1F31-02BF-4FC7-9997-A4105512423F}"/>
                </a:ext>
              </a:extLst>
            </p:cNvPr>
            <p:cNvCxnSpPr>
              <a:cxnSpLocks/>
              <a:stCxn id="223" idx="1"/>
              <a:endCxn id="221" idx="6"/>
            </p:cNvCxnSpPr>
            <p:nvPr/>
          </p:nvCxnSpPr>
          <p:spPr>
            <a:xfrm flipH="1" flipV="1">
              <a:off x="9595523" y="2842589"/>
              <a:ext cx="507599" cy="21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8EC3E58A-5D6C-4B94-9631-735E97005DE9}"/>
                </a:ext>
              </a:extLst>
            </p:cNvPr>
            <p:cNvCxnSpPr>
              <a:cxnSpLocks/>
              <a:stCxn id="224" idx="0"/>
              <a:endCxn id="219" idx="4"/>
            </p:cNvCxnSpPr>
            <p:nvPr/>
          </p:nvCxnSpPr>
          <p:spPr>
            <a:xfrm flipV="1">
              <a:off x="8262759" y="2946715"/>
              <a:ext cx="51088" cy="107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E5D28F53-3180-41B9-A5F7-A894FB050CDE}"/>
                </a:ext>
              </a:extLst>
            </p:cNvPr>
            <p:cNvCxnSpPr>
              <a:cxnSpLocks/>
              <a:stCxn id="219" idx="7"/>
              <a:endCxn id="221" idx="1"/>
            </p:cNvCxnSpPr>
            <p:nvPr/>
          </p:nvCxnSpPr>
          <p:spPr>
            <a:xfrm>
              <a:off x="8482520" y="2539503"/>
              <a:ext cx="705791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B9D8D94B-B555-4F8D-9F2E-95BDC304EF03}"/>
                </a:ext>
              </a:extLst>
            </p:cNvPr>
            <p:cNvCxnSpPr>
              <a:cxnSpLocks/>
              <a:stCxn id="220" idx="1"/>
              <a:endCxn id="224" idx="4"/>
            </p:cNvCxnSpPr>
            <p:nvPr/>
          </p:nvCxnSpPr>
          <p:spPr>
            <a:xfrm flipH="1" flipV="1">
              <a:off x="8262759" y="3338549"/>
              <a:ext cx="61679" cy="82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99706083-B1E4-41CE-A930-B45FE29164EF}"/>
                </a:ext>
              </a:extLst>
            </p:cNvPr>
            <p:cNvCxnSpPr>
              <a:cxnSpLocks/>
              <a:stCxn id="225" idx="3"/>
              <a:endCxn id="226" idx="6"/>
            </p:cNvCxnSpPr>
            <p:nvPr/>
          </p:nvCxnSpPr>
          <p:spPr>
            <a:xfrm flipH="1">
              <a:off x="9418044" y="4321809"/>
              <a:ext cx="568642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840D9D51-AA24-4635-BF38-0BD0B999B7DF}"/>
                </a:ext>
              </a:extLst>
            </p:cNvPr>
            <p:cNvCxnSpPr>
              <a:cxnSpLocks/>
              <a:stCxn id="222" idx="6"/>
              <a:endCxn id="223" idx="3"/>
            </p:cNvCxnSpPr>
            <p:nvPr/>
          </p:nvCxnSpPr>
          <p:spPr>
            <a:xfrm flipV="1">
              <a:off x="9810989" y="3201908"/>
              <a:ext cx="292133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8BA64896-F7F9-477B-AAE6-AF7E939DDBCD}"/>
                </a:ext>
              </a:extLst>
            </p:cNvPr>
            <p:cNvCxnSpPr>
              <a:cxnSpLocks/>
              <a:stCxn id="225" idx="1"/>
              <a:endCxn id="222" idx="5"/>
            </p:cNvCxnSpPr>
            <p:nvPr/>
          </p:nvCxnSpPr>
          <p:spPr>
            <a:xfrm flipH="1" flipV="1">
              <a:off x="9741123" y="3678606"/>
              <a:ext cx="245563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96E9FDB1-E071-4124-9C81-C7A044C3EC2F}"/>
                </a:ext>
              </a:extLst>
            </p:cNvPr>
            <p:cNvCxnSpPr>
              <a:cxnSpLocks/>
              <a:stCxn id="225" idx="7"/>
              <a:endCxn id="223" idx="5"/>
            </p:cNvCxnSpPr>
            <p:nvPr/>
          </p:nvCxnSpPr>
          <p:spPr>
            <a:xfrm flipV="1">
              <a:off x="10324032" y="3201908"/>
              <a:ext cx="116436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54301722-9274-45E2-A920-024A5C5ED565}"/>
                </a:ext>
              </a:extLst>
            </p:cNvPr>
            <p:cNvCxnSpPr>
              <a:cxnSpLocks/>
              <a:stCxn id="220" idx="2"/>
              <a:endCxn id="218" idx="5"/>
            </p:cNvCxnSpPr>
            <p:nvPr/>
          </p:nvCxnSpPr>
          <p:spPr>
            <a:xfrm flipH="1" flipV="1">
              <a:off x="7830323" y="3201528"/>
              <a:ext cx="403280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5DA070C2-9FB6-4FCC-9DAE-BCC61378A844}"/>
                </a:ext>
              </a:extLst>
            </p:cNvPr>
            <p:cNvCxnSpPr>
              <a:cxnSpLocks/>
              <a:stCxn id="220" idx="6"/>
              <a:endCxn id="222" idx="2"/>
            </p:cNvCxnSpPr>
            <p:nvPr/>
          </p:nvCxnSpPr>
          <p:spPr>
            <a:xfrm flipV="1">
              <a:off x="8853863" y="3509933"/>
              <a:ext cx="480048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876FC04E-9746-4FAB-B613-C485C8114D46}"/>
                </a:ext>
              </a:extLst>
            </p:cNvPr>
            <p:cNvCxnSpPr>
              <a:cxnSpLocks/>
              <a:stCxn id="226" idx="2"/>
              <a:endCxn id="220" idx="4"/>
            </p:cNvCxnSpPr>
            <p:nvPr/>
          </p:nvCxnSpPr>
          <p:spPr>
            <a:xfrm flipH="1" flipV="1">
              <a:off x="8543733" y="3950151"/>
              <a:ext cx="185571" cy="400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2821F69F-CE48-4CDE-9BCD-103597E926C3}"/>
                </a:ext>
              </a:extLst>
            </p:cNvPr>
            <p:cNvCxnSpPr>
              <a:cxnSpLocks/>
              <a:stCxn id="226" idx="7"/>
              <a:endCxn id="222" idx="3"/>
            </p:cNvCxnSpPr>
            <p:nvPr/>
          </p:nvCxnSpPr>
          <p:spPr>
            <a:xfrm flipV="1">
              <a:off x="9317180" y="3678606"/>
              <a:ext cx="86597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00061D5B-C8ED-4544-AAB0-077B79C6EF61}"/>
                </a:ext>
              </a:extLst>
            </p:cNvPr>
            <p:cNvCxnSpPr>
              <a:cxnSpLocks/>
              <a:stCxn id="220" idx="0"/>
              <a:endCxn id="219" idx="6"/>
            </p:cNvCxnSpPr>
            <p:nvPr/>
          </p:nvCxnSpPr>
          <p:spPr>
            <a:xfrm flipV="1">
              <a:off x="8543733" y="2708176"/>
              <a:ext cx="8653" cy="621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D17357B8-6008-43CD-82AB-ABA862DD5323}"/>
              </a:ext>
            </a:extLst>
          </p:cNvPr>
          <p:cNvCxnSpPr>
            <a:cxnSpLocks/>
          </p:cNvCxnSpPr>
          <p:nvPr/>
        </p:nvCxnSpPr>
        <p:spPr>
          <a:xfrm flipH="1">
            <a:off x="4770388" y="1442170"/>
            <a:ext cx="624479" cy="50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F86A44C9-67EB-41DA-85F3-56C544559B89}"/>
              </a:ext>
            </a:extLst>
          </p:cNvPr>
          <p:cNvCxnSpPr>
            <a:cxnSpLocks/>
          </p:cNvCxnSpPr>
          <p:nvPr/>
        </p:nvCxnSpPr>
        <p:spPr>
          <a:xfrm>
            <a:off x="6643243" y="1558710"/>
            <a:ext cx="0" cy="35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92829DC-635C-4118-B66D-681208992BFD}"/>
              </a:ext>
            </a:extLst>
          </p:cNvPr>
          <p:cNvCxnSpPr>
            <a:cxnSpLocks/>
          </p:cNvCxnSpPr>
          <p:nvPr/>
        </p:nvCxnSpPr>
        <p:spPr>
          <a:xfrm>
            <a:off x="7676596" y="1463849"/>
            <a:ext cx="582438" cy="31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35F3791F-4880-4A48-A1F5-4D0C24A8055C}"/>
              </a:ext>
            </a:extLst>
          </p:cNvPr>
          <p:cNvGrpSpPr/>
          <p:nvPr/>
        </p:nvGrpSpPr>
        <p:grpSpPr>
          <a:xfrm>
            <a:off x="1867686" y="3681196"/>
            <a:ext cx="1825912" cy="1210679"/>
            <a:chOff x="7422739" y="2469639"/>
            <a:chExt cx="3087069" cy="2206312"/>
          </a:xfrm>
        </p:grpSpPr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BCA724BB-3D47-44F6-B5F3-BBB698625DDC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D22355C7-A42C-4673-B71E-1BFA30066184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C7EF3D93-90B4-4C6B-89B7-986BF07C402A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9463B235-0EA6-4574-BA9F-84D3F28315C0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AD672995-1297-44BD-AB16-D93F9B1AFAB3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1FE468B7-5696-4939-950E-3BFEB8191A5A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43D9DE05-AF33-4E0E-A6DF-AC1D90900589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894B4F34-D77B-4374-BD35-FFE9614A65DB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836A7A12-1347-4E34-8D47-FB7037E87DB7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AA3C4C89-54FE-449D-8C8B-22CBDD81642B}"/>
                </a:ext>
              </a:extLst>
            </p:cNvPr>
            <p:cNvCxnSpPr>
              <a:cxnSpLocks/>
              <a:stCxn id="248" idx="6"/>
              <a:endCxn id="254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9363663B-6843-4B0F-BA6F-5F0E60D04F0D}"/>
                </a:ext>
              </a:extLst>
            </p:cNvPr>
            <p:cNvCxnSpPr>
              <a:cxnSpLocks/>
              <a:stCxn id="248" idx="7"/>
              <a:endCxn id="249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5B121D6F-B7DA-42AA-9CD6-4E9BA668268C}"/>
                </a:ext>
              </a:extLst>
            </p:cNvPr>
            <p:cNvCxnSpPr>
              <a:cxnSpLocks/>
              <a:stCxn id="252" idx="0"/>
              <a:endCxn id="251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B635C56A-FB97-48CE-914E-BCA7569F657E}"/>
                </a:ext>
              </a:extLst>
            </p:cNvPr>
            <p:cNvCxnSpPr>
              <a:cxnSpLocks/>
              <a:stCxn id="250" idx="7"/>
              <a:endCxn id="251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4C237B6-8569-4E0A-A1F3-B96B7DB611BC}"/>
                </a:ext>
              </a:extLst>
            </p:cNvPr>
            <p:cNvCxnSpPr>
              <a:cxnSpLocks/>
              <a:stCxn id="253" idx="1"/>
              <a:endCxn id="251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FF91BD70-74FE-4E9B-A0BF-58CADE4DB66E}"/>
                </a:ext>
              </a:extLst>
            </p:cNvPr>
            <p:cNvCxnSpPr>
              <a:cxnSpLocks/>
              <a:stCxn id="254" idx="0"/>
              <a:endCxn id="249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9ACC0632-8B93-44B2-8F49-3FFEDA9EA119}"/>
                </a:ext>
              </a:extLst>
            </p:cNvPr>
            <p:cNvCxnSpPr>
              <a:cxnSpLocks/>
              <a:stCxn id="249" idx="7"/>
              <a:endCxn id="251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5D8C913-D227-46CA-A86D-FC5E5EC02253}"/>
                </a:ext>
              </a:extLst>
            </p:cNvPr>
            <p:cNvCxnSpPr>
              <a:cxnSpLocks/>
              <a:stCxn id="250" idx="1"/>
              <a:endCxn id="254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BA6E5944-AC4C-4E62-8F0C-A5CB969F84CE}"/>
                </a:ext>
              </a:extLst>
            </p:cNvPr>
            <p:cNvCxnSpPr>
              <a:cxnSpLocks/>
              <a:stCxn id="255" idx="3"/>
              <a:endCxn id="256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346FE5C8-269F-439C-BDA3-D92F5EC7919C}"/>
                </a:ext>
              </a:extLst>
            </p:cNvPr>
            <p:cNvCxnSpPr>
              <a:cxnSpLocks/>
              <a:stCxn id="252" idx="6"/>
              <a:endCxn id="253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3239EA9D-B1E5-427A-A1D8-79DE0FCB669A}"/>
                </a:ext>
              </a:extLst>
            </p:cNvPr>
            <p:cNvCxnSpPr>
              <a:cxnSpLocks/>
              <a:stCxn id="255" idx="1"/>
              <a:endCxn id="252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3FA3983D-6FD7-4891-9A91-C218BFCCBE07}"/>
                </a:ext>
              </a:extLst>
            </p:cNvPr>
            <p:cNvCxnSpPr>
              <a:cxnSpLocks/>
              <a:stCxn id="255" idx="7"/>
              <a:endCxn id="253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7B1E3176-6FB0-4F7E-AD94-68D0485233E7}"/>
                </a:ext>
              </a:extLst>
            </p:cNvPr>
            <p:cNvCxnSpPr>
              <a:cxnSpLocks/>
              <a:stCxn id="250" idx="2"/>
              <a:endCxn id="248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5DDF108C-AC09-4049-AD19-78E9C875DE0F}"/>
                </a:ext>
              </a:extLst>
            </p:cNvPr>
            <p:cNvCxnSpPr>
              <a:cxnSpLocks/>
              <a:stCxn id="250" idx="6"/>
              <a:endCxn id="252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7E49190F-8B6F-4E00-96AC-58A6BB1960A4}"/>
                </a:ext>
              </a:extLst>
            </p:cNvPr>
            <p:cNvCxnSpPr>
              <a:cxnSpLocks/>
              <a:stCxn id="256" idx="2"/>
              <a:endCxn id="250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729DACD4-A40F-495B-A079-0729DFDF6405}"/>
                </a:ext>
              </a:extLst>
            </p:cNvPr>
            <p:cNvCxnSpPr>
              <a:cxnSpLocks/>
              <a:stCxn id="256" idx="7"/>
              <a:endCxn id="252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D7113B8B-F37E-4551-8509-1DF455F5B716}"/>
                </a:ext>
              </a:extLst>
            </p:cNvPr>
            <p:cNvCxnSpPr>
              <a:cxnSpLocks/>
              <a:stCxn id="250" idx="0"/>
              <a:endCxn id="249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DC5737B0-E6D4-4189-AAFE-CDBAE59621A7}"/>
              </a:ext>
            </a:extLst>
          </p:cNvPr>
          <p:cNvGrpSpPr/>
          <p:nvPr/>
        </p:nvGrpSpPr>
        <p:grpSpPr>
          <a:xfrm>
            <a:off x="3987312" y="3710681"/>
            <a:ext cx="1825912" cy="1210679"/>
            <a:chOff x="7422739" y="2469639"/>
            <a:chExt cx="3087069" cy="2206312"/>
          </a:xfrm>
        </p:grpSpPr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122790EA-9856-45A8-A8EB-C7DB4E622AEC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D7935257-2272-4FDA-BF8D-D839FB061B7A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6F3864D3-ED28-41C2-B28F-A98E2FBBCCB0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30BD3F06-0748-42A7-A3FD-6AB0FB6EDFA5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285FCFED-E83D-421C-ACEE-E15C1B999925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86CB3127-B9E8-47C4-830B-D31671EBE607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95DC3992-4533-47F4-8637-EDE5E8AD5FA0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BED3AE1D-E9A4-4D33-A59B-538FADE2D5BC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D7606C1E-50E8-40EF-9F7B-F8277E187F88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9EF5D45A-D7E4-4A7A-A2DE-32BC9547EDFB}"/>
                </a:ext>
              </a:extLst>
            </p:cNvPr>
            <p:cNvCxnSpPr>
              <a:cxnSpLocks/>
              <a:stCxn id="275" idx="6"/>
              <a:endCxn id="281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07D917D9-5768-47BD-B72B-9B397018CE60}"/>
                </a:ext>
              </a:extLst>
            </p:cNvPr>
            <p:cNvCxnSpPr>
              <a:cxnSpLocks/>
              <a:stCxn id="275" idx="7"/>
              <a:endCxn id="276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7267CA7F-A196-4B04-B55E-E3D9C7577D75}"/>
                </a:ext>
              </a:extLst>
            </p:cNvPr>
            <p:cNvCxnSpPr>
              <a:cxnSpLocks/>
              <a:stCxn id="279" idx="0"/>
              <a:endCxn id="278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9B865DE5-2F35-4B14-93B7-B837591A2D5A}"/>
                </a:ext>
              </a:extLst>
            </p:cNvPr>
            <p:cNvCxnSpPr>
              <a:cxnSpLocks/>
              <a:stCxn id="277" idx="7"/>
              <a:endCxn id="278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8B8366F2-D4F9-4F06-AB00-973C951628C7}"/>
                </a:ext>
              </a:extLst>
            </p:cNvPr>
            <p:cNvCxnSpPr>
              <a:cxnSpLocks/>
              <a:stCxn id="280" idx="1"/>
              <a:endCxn id="278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CAA4392F-4E75-45F0-883F-329E0B44DCBF}"/>
                </a:ext>
              </a:extLst>
            </p:cNvPr>
            <p:cNvCxnSpPr>
              <a:cxnSpLocks/>
              <a:stCxn id="281" idx="0"/>
              <a:endCxn id="276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87E6BFF8-867B-4637-AEA4-4D0D723CE09C}"/>
                </a:ext>
              </a:extLst>
            </p:cNvPr>
            <p:cNvCxnSpPr>
              <a:cxnSpLocks/>
              <a:stCxn id="276" idx="7"/>
              <a:endCxn id="278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62184782-127F-4313-9887-51451FFD5AF2}"/>
                </a:ext>
              </a:extLst>
            </p:cNvPr>
            <p:cNvCxnSpPr>
              <a:cxnSpLocks/>
              <a:stCxn id="277" idx="1"/>
              <a:endCxn id="281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2E9A0CEE-48EE-42A2-A239-AE0F1F84E921}"/>
                </a:ext>
              </a:extLst>
            </p:cNvPr>
            <p:cNvCxnSpPr>
              <a:cxnSpLocks/>
              <a:stCxn id="282" idx="3"/>
              <a:endCxn id="283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5DF15557-173B-4007-9CBB-DAD2ADE2BAC7}"/>
                </a:ext>
              </a:extLst>
            </p:cNvPr>
            <p:cNvCxnSpPr>
              <a:cxnSpLocks/>
              <a:stCxn id="279" idx="6"/>
              <a:endCxn id="280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0948F723-60B4-45C3-8C6F-8B69D7B8B910}"/>
                </a:ext>
              </a:extLst>
            </p:cNvPr>
            <p:cNvCxnSpPr>
              <a:cxnSpLocks/>
              <a:stCxn id="282" idx="1"/>
              <a:endCxn id="279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AF1E4826-C2AA-49E0-82B8-516190931D7D}"/>
                </a:ext>
              </a:extLst>
            </p:cNvPr>
            <p:cNvCxnSpPr>
              <a:cxnSpLocks/>
              <a:stCxn id="282" idx="7"/>
              <a:endCxn id="280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D396550A-D27C-4603-B6EA-6D4FB3F14C15}"/>
                </a:ext>
              </a:extLst>
            </p:cNvPr>
            <p:cNvCxnSpPr>
              <a:cxnSpLocks/>
              <a:stCxn id="277" idx="2"/>
              <a:endCxn id="275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8A3F1535-2EA5-4891-A72F-5DCF29FA4193}"/>
                </a:ext>
              </a:extLst>
            </p:cNvPr>
            <p:cNvCxnSpPr>
              <a:cxnSpLocks/>
              <a:stCxn id="277" idx="6"/>
              <a:endCxn id="279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C833ECAE-9306-4E73-B648-92914D87D54B}"/>
                </a:ext>
              </a:extLst>
            </p:cNvPr>
            <p:cNvCxnSpPr>
              <a:cxnSpLocks/>
              <a:stCxn id="283" idx="2"/>
              <a:endCxn id="277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F588B99A-A425-402A-B7EA-CD0904F1D633}"/>
                </a:ext>
              </a:extLst>
            </p:cNvPr>
            <p:cNvCxnSpPr>
              <a:cxnSpLocks/>
              <a:stCxn id="283" idx="7"/>
              <a:endCxn id="279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7D2FA7BD-0F55-4871-A85D-79BDC224F5EA}"/>
                </a:ext>
              </a:extLst>
            </p:cNvPr>
            <p:cNvCxnSpPr>
              <a:cxnSpLocks/>
              <a:stCxn id="277" idx="0"/>
              <a:endCxn id="276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C9D07953-0F4F-4F05-83B0-CAB24B62B199}"/>
              </a:ext>
            </a:extLst>
          </p:cNvPr>
          <p:cNvCxnSpPr>
            <a:cxnSpLocks/>
          </p:cNvCxnSpPr>
          <p:nvPr/>
        </p:nvCxnSpPr>
        <p:spPr>
          <a:xfrm flipH="1">
            <a:off x="2996091" y="3088653"/>
            <a:ext cx="370813" cy="48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68C26DC4-6165-43A7-A392-5B3A45951EF7}"/>
              </a:ext>
            </a:extLst>
          </p:cNvPr>
          <p:cNvCxnSpPr>
            <a:cxnSpLocks/>
          </p:cNvCxnSpPr>
          <p:nvPr/>
        </p:nvCxnSpPr>
        <p:spPr>
          <a:xfrm>
            <a:off x="4461293" y="3187734"/>
            <a:ext cx="361314" cy="4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7287791A-B893-4910-A307-2FE2F7BAE23C}"/>
              </a:ext>
            </a:extLst>
          </p:cNvPr>
          <p:cNvGrpSpPr/>
          <p:nvPr/>
        </p:nvGrpSpPr>
        <p:grpSpPr>
          <a:xfrm>
            <a:off x="1210659" y="5419142"/>
            <a:ext cx="1825912" cy="1210679"/>
            <a:chOff x="7422739" y="2469639"/>
            <a:chExt cx="3087069" cy="2206312"/>
          </a:xfrm>
        </p:grpSpPr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2CAA4D12-A764-4A28-BF22-FAA2E5035357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B6989128-DC88-4759-BBE6-68DB527557CE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04576420-A83A-40F6-8BCC-FEB029105C0F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C28EE30E-89C6-4C03-9CB9-C8E72CF0D2C8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196B8131-A77C-418F-9B6C-F3217CCCC458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C1A30B69-60AB-4C0C-AEE9-BFA7BE0030D8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5CCFD845-2830-49F7-90D8-80965AE1349F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81D0442C-B079-4F90-9AFE-F404EF922631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DA5FE8A9-E893-488F-8CC7-B13808A27DB4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1565339F-7429-488A-B42C-9ECC9E8D6628}"/>
                </a:ext>
              </a:extLst>
            </p:cNvPr>
            <p:cNvCxnSpPr>
              <a:cxnSpLocks/>
              <a:stCxn id="304" idx="6"/>
              <a:endCxn id="310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D85F19A2-F00F-4083-A572-8C4B2DCE60EF}"/>
                </a:ext>
              </a:extLst>
            </p:cNvPr>
            <p:cNvCxnSpPr>
              <a:cxnSpLocks/>
              <a:stCxn id="304" idx="7"/>
              <a:endCxn id="305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772B2677-FCD0-4168-A64A-699FFBB32FDD}"/>
                </a:ext>
              </a:extLst>
            </p:cNvPr>
            <p:cNvCxnSpPr>
              <a:cxnSpLocks/>
              <a:stCxn id="308" idx="0"/>
              <a:endCxn id="307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1AF8BABF-DF9D-4F78-A4AB-6C811B9E508C}"/>
                </a:ext>
              </a:extLst>
            </p:cNvPr>
            <p:cNvCxnSpPr>
              <a:cxnSpLocks/>
              <a:stCxn id="306" idx="7"/>
              <a:endCxn id="307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16143E5-F788-4F82-8A7C-DD5F910EBD44}"/>
                </a:ext>
              </a:extLst>
            </p:cNvPr>
            <p:cNvCxnSpPr>
              <a:cxnSpLocks/>
              <a:stCxn id="309" idx="1"/>
              <a:endCxn id="307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7F2C3348-48BC-42C6-AE50-5D5AC98C44EF}"/>
                </a:ext>
              </a:extLst>
            </p:cNvPr>
            <p:cNvCxnSpPr>
              <a:cxnSpLocks/>
              <a:stCxn id="310" idx="0"/>
              <a:endCxn id="305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40E45A26-A163-4EC0-B690-0F4413E85012}"/>
                </a:ext>
              </a:extLst>
            </p:cNvPr>
            <p:cNvCxnSpPr>
              <a:cxnSpLocks/>
              <a:stCxn id="305" idx="7"/>
              <a:endCxn id="307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AAEE8EF2-9B1C-46DB-9CD3-B6035799CCEF}"/>
                </a:ext>
              </a:extLst>
            </p:cNvPr>
            <p:cNvCxnSpPr>
              <a:cxnSpLocks/>
              <a:stCxn id="306" idx="1"/>
              <a:endCxn id="310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CF976E4-2491-47EC-A93A-B0FD976B9D97}"/>
                </a:ext>
              </a:extLst>
            </p:cNvPr>
            <p:cNvCxnSpPr>
              <a:cxnSpLocks/>
              <a:stCxn id="311" idx="3"/>
              <a:endCxn id="312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95B52A8A-EF9F-4824-A943-C533BC77FAB5}"/>
                </a:ext>
              </a:extLst>
            </p:cNvPr>
            <p:cNvCxnSpPr>
              <a:cxnSpLocks/>
              <a:stCxn id="308" idx="6"/>
              <a:endCxn id="309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F8A3E034-44CA-450E-A82C-CE78DF8B9ABB}"/>
                </a:ext>
              </a:extLst>
            </p:cNvPr>
            <p:cNvCxnSpPr>
              <a:cxnSpLocks/>
              <a:stCxn id="311" idx="1"/>
              <a:endCxn id="308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97D5CDFE-69F7-4EAD-B924-49A9ECDCC051}"/>
                </a:ext>
              </a:extLst>
            </p:cNvPr>
            <p:cNvCxnSpPr>
              <a:cxnSpLocks/>
              <a:stCxn id="311" idx="7"/>
              <a:endCxn id="309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BE8290C8-BBE7-406F-8546-DC83D8277F3C}"/>
                </a:ext>
              </a:extLst>
            </p:cNvPr>
            <p:cNvCxnSpPr>
              <a:cxnSpLocks/>
              <a:stCxn id="306" idx="2"/>
              <a:endCxn id="304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B8FA6B9-8E5F-4F47-AE17-20450A01D4E3}"/>
                </a:ext>
              </a:extLst>
            </p:cNvPr>
            <p:cNvCxnSpPr>
              <a:cxnSpLocks/>
              <a:stCxn id="306" idx="6"/>
              <a:endCxn id="308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A525FD27-63DB-47E1-AE92-0EB5FE71569D}"/>
                </a:ext>
              </a:extLst>
            </p:cNvPr>
            <p:cNvCxnSpPr>
              <a:cxnSpLocks/>
              <a:stCxn id="312" idx="2"/>
              <a:endCxn id="306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D0642B3D-DE38-4BB8-A01E-D104A31F77F5}"/>
                </a:ext>
              </a:extLst>
            </p:cNvPr>
            <p:cNvCxnSpPr>
              <a:cxnSpLocks/>
              <a:stCxn id="312" idx="7"/>
              <a:endCxn id="308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7BA0D811-E2F5-453C-86C4-C7337B046C18}"/>
                </a:ext>
              </a:extLst>
            </p:cNvPr>
            <p:cNvCxnSpPr>
              <a:cxnSpLocks/>
              <a:stCxn id="306" idx="0"/>
              <a:endCxn id="305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A2284422-26D8-4C02-874E-2EDB976F6CA7}"/>
              </a:ext>
            </a:extLst>
          </p:cNvPr>
          <p:cNvCxnSpPr>
            <a:cxnSpLocks/>
          </p:cNvCxnSpPr>
          <p:nvPr/>
        </p:nvCxnSpPr>
        <p:spPr>
          <a:xfrm flipH="1">
            <a:off x="2227786" y="4923111"/>
            <a:ext cx="370813" cy="48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523E48BF-A2DF-4C73-9CA8-BF464A30450E}"/>
              </a:ext>
            </a:extLst>
          </p:cNvPr>
          <p:cNvGrpSpPr/>
          <p:nvPr/>
        </p:nvGrpSpPr>
        <p:grpSpPr>
          <a:xfrm>
            <a:off x="3967620" y="5395938"/>
            <a:ext cx="1825912" cy="1210679"/>
            <a:chOff x="7422739" y="2469639"/>
            <a:chExt cx="3087069" cy="2206312"/>
          </a:xfrm>
        </p:grpSpPr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6FE7FC9B-5D40-4819-A32C-A19301175388}"/>
                </a:ext>
              </a:extLst>
            </p:cNvPr>
            <p:cNvSpPr/>
            <p:nvPr/>
          </p:nvSpPr>
          <p:spPr>
            <a:xfrm>
              <a:off x="7422739" y="2794319"/>
              <a:ext cx="477055" cy="47707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F24B22FF-EBA3-4FEB-821C-4609178AE7D0}"/>
                </a:ext>
              </a:extLst>
            </p:cNvPr>
            <p:cNvSpPr/>
            <p:nvPr/>
          </p:nvSpPr>
          <p:spPr>
            <a:xfrm>
              <a:off x="8074903" y="2469639"/>
              <a:ext cx="477055" cy="47707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DC46A44A-1A95-48FC-8AEB-B9A2FF169CAA}"/>
                </a:ext>
              </a:extLst>
            </p:cNvPr>
            <p:cNvSpPr/>
            <p:nvPr/>
          </p:nvSpPr>
          <p:spPr>
            <a:xfrm>
              <a:off x="8233191" y="3329893"/>
              <a:ext cx="620230" cy="620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968B55FD-68D2-4616-BF38-BDB3C31DF2A4}"/>
                </a:ext>
              </a:extLst>
            </p:cNvPr>
            <p:cNvSpPr/>
            <p:nvPr/>
          </p:nvSpPr>
          <p:spPr>
            <a:xfrm>
              <a:off x="9117989" y="2604052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DBDB6C8F-159C-441A-A48F-EA71D82488B1}"/>
                </a:ext>
              </a:extLst>
            </p:cNvPr>
            <p:cNvSpPr/>
            <p:nvPr/>
          </p:nvSpPr>
          <p:spPr>
            <a:xfrm>
              <a:off x="9333445" y="3271397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F72EE9B4-4241-4E58-9A81-8EDF43C111EF}"/>
                </a:ext>
              </a:extLst>
            </p:cNvPr>
            <p:cNvSpPr/>
            <p:nvPr/>
          </p:nvSpPr>
          <p:spPr>
            <a:xfrm>
              <a:off x="10032753" y="2794698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60D46913-B04C-429A-8036-1E912DF228A8}"/>
                </a:ext>
              </a:extLst>
            </p:cNvPr>
            <p:cNvSpPr/>
            <p:nvPr/>
          </p:nvSpPr>
          <p:spPr>
            <a:xfrm>
              <a:off x="8119438" y="3054251"/>
              <a:ext cx="285813" cy="2843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E711DFDF-86D4-4E72-8BD2-0E05DB00C10A}"/>
                </a:ext>
              </a:extLst>
            </p:cNvPr>
            <p:cNvSpPr/>
            <p:nvPr/>
          </p:nvSpPr>
          <p:spPr>
            <a:xfrm>
              <a:off x="9916323" y="3914601"/>
              <a:ext cx="477055" cy="4770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7FD1EF40-95FC-4D8A-8125-27E9E9D239D8}"/>
                </a:ext>
              </a:extLst>
            </p:cNvPr>
            <p:cNvSpPr/>
            <p:nvPr/>
          </p:nvSpPr>
          <p:spPr>
            <a:xfrm>
              <a:off x="8728867" y="4025643"/>
              <a:ext cx="688705" cy="6503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50123781-2D0E-4599-8B98-A9C9FF8BBE94}"/>
                </a:ext>
              </a:extLst>
            </p:cNvPr>
            <p:cNvCxnSpPr>
              <a:cxnSpLocks/>
              <a:stCxn id="360" idx="6"/>
              <a:endCxn id="366" idx="2"/>
            </p:cNvCxnSpPr>
            <p:nvPr/>
          </p:nvCxnSpPr>
          <p:spPr>
            <a:xfrm>
              <a:off x="7899794" y="3032857"/>
              <a:ext cx="219646" cy="163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DEB47C42-F5B6-4DAC-8653-31496BC3D361}"/>
                </a:ext>
              </a:extLst>
            </p:cNvPr>
            <p:cNvCxnSpPr>
              <a:cxnSpLocks/>
              <a:stCxn id="360" idx="7"/>
              <a:endCxn id="361" idx="2"/>
            </p:cNvCxnSpPr>
            <p:nvPr/>
          </p:nvCxnSpPr>
          <p:spPr>
            <a:xfrm flipV="1">
              <a:off x="7829929" y="2708179"/>
              <a:ext cx="244972" cy="15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FC764254-C207-42A9-8956-15BCA09354B9}"/>
                </a:ext>
              </a:extLst>
            </p:cNvPr>
            <p:cNvCxnSpPr>
              <a:cxnSpLocks/>
              <a:stCxn id="364" idx="0"/>
              <a:endCxn id="363" idx="5"/>
            </p:cNvCxnSpPr>
            <p:nvPr/>
          </p:nvCxnSpPr>
          <p:spPr>
            <a:xfrm flipH="1" flipV="1">
              <a:off x="9525178" y="3011263"/>
              <a:ext cx="46790" cy="26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3927BB63-936C-471A-A905-C1C96538EB9B}"/>
                </a:ext>
              </a:extLst>
            </p:cNvPr>
            <p:cNvCxnSpPr>
              <a:cxnSpLocks/>
              <a:stCxn id="362" idx="7"/>
              <a:endCxn id="363" idx="3"/>
            </p:cNvCxnSpPr>
            <p:nvPr/>
          </p:nvCxnSpPr>
          <p:spPr>
            <a:xfrm flipV="1">
              <a:off x="8762588" y="3011263"/>
              <a:ext cx="425262" cy="40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006EA298-67D5-4581-B46D-427A9DAAF801}"/>
                </a:ext>
              </a:extLst>
            </p:cNvPr>
            <p:cNvCxnSpPr>
              <a:cxnSpLocks/>
              <a:stCxn id="365" idx="1"/>
              <a:endCxn id="363" idx="6"/>
            </p:cNvCxnSpPr>
            <p:nvPr/>
          </p:nvCxnSpPr>
          <p:spPr>
            <a:xfrm flipH="1" flipV="1">
              <a:off x="9595041" y="2842592"/>
              <a:ext cx="507573" cy="2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29C4A619-0171-48B3-9192-AE8820B4599E}"/>
                </a:ext>
              </a:extLst>
            </p:cNvPr>
            <p:cNvCxnSpPr>
              <a:cxnSpLocks/>
              <a:stCxn id="366" idx="0"/>
              <a:endCxn id="361" idx="4"/>
            </p:cNvCxnSpPr>
            <p:nvPr/>
          </p:nvCxnSpPr>
          <p:spPr>
            <a:xfrm flipV="1">
              <a:off x="8262344" y="2946717"/>
              <a:ext cx="51086" cy="107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C961860C-3617-4861-B91A-EBB2DBE7D148}"/>
                </a:ext>
              </a:extLst>
            </p:cNvPr>
            <p:cNvCxnSpPr>
              <a:cxnSpLocks/>
              <a:stCxn id="361" idx="7"/>
              <a:endCxn id="363" idx="1"/>
            </p:cNvCxnSpPr>
            <p:nvPr/>
          </p:nvCxnSpPr>
          <p:spPr>
            <a:xfrm>
              <a:off x="8482095" y="2539505"/>
              <a:ext cx="705755" cy="134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6C3D0284-8D84-4260-A37F-28E5E60C17FA}"/>
                </a:ext>
              </a:extLst>
            </p:cNvPr>
            <p:cNvCxnSpPr>
              <a:cxnSpLocks/>
              <a:stCxn id="362" idx="1"/>
              <a:endCxn id="366" idx="4"/>
            </p:cNvCxnSpPr>
            <p:nvPr/>
          </p:nvCxnSpPr>
          <p:spPr>
            <a:xfrm flipH="1" flipV="1">
              <a:off x="8262344" y="3338551"/>
              <a:ext cx="61677" cy="8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B52719B2-BC2F-46B0-A5A3-FECB8293B678}"/>
                </a:ext>
              </a:extLst>
            </p:cNvPr>
            <p:cNvCxnSpPr>
              <a:cxnSpLocks/>
              <a:stCxn id="367" idx="3"/>
              <a:endCxn id="368" idx="6"/>
            </p:cNvCxnSpPr>
            <p:nvPr/>
          </p:nvCxnSpPr>
          <p:spPr>
            <a:xfrm flipH="1">
              <a:off x="9417570" y="4321812"/>
              <a:ext cx="568614" cy="28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7C3FA43E-5FCF-4898-BA8F-0B943F21A579}"/>
                </a:ext>
              </a:extLst>
            </p:cNvPr>
            <p:cNvCxnSpPr>
              <a:cxnSpLocks/>
              <a:stCxn id="364" idx="6"/>
              <a:endCxn id="365" idx="3"/>
            </p:cNvCxnSpPr>
            <p:nvPr/>
          </p:nvCxnSpPr>
          <p:spPr>
            <a:xfrm flipV="1">
              <a:off x="9810496" y="3201911"/>
              <a:ext cx="292119" cy="308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BD9E1F67-20E6-4D0E-B470-529844AD4A4E}"/>
                </a:ext>
              </a:extLst>
            </p:cNvPr>
            <p:cNvCxnSpPr>
              <a:cxnSpLocks/>
              <a:stCxn id="367" idx="1"/>
              <a:endCxn id="364" idx="5"/>
            </p:cNvCxnSpPr>
            <p:nvPr/>
          </p:nvCxnSpPr>
          <p:spPr>
            <a:xfrm flipH="1" flipV="1">
              <a:off x="9740634" y="3678608"/>
              <a:ext cx="245550" cy="3058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ED5AE1BE-F8AD-43FD-BFF6-BABDEF07B580}"/>
                </a:ext>
              </a:extLst>
            </p:cNvPr>
            <p:cNvCxnSpPr>
              <a:cxnSpLocks/>
              <a:stCxn id="367" idx="7"/>
              <a:endCxn id="365" idx="5"/>
            </p:cNvCxnSpPr>
            <p:nvPr/>
          </p:nvCxnSpPr>
          <p:spPr>
            <a:xfrm flipV="1">
              <a:off x="10323513" y="3201911"/>
              <a:ext cx="116430" cy="782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03A89A88-02C3-48F9-9EE9-41541C9C555B}"/>
                </a:ext>
              </a:extLst>
            </p:cNvPr>
            <p:cNvCxnSpPr>
              <a:cxnSpLocks/>
              <a:stCxn id="362" idx="2"/>
              <a:endCxn id="360" idx="5"/>
            </p:cNvCxnSpPr>
            <p:nvPr/>
          </p:nvCxnSpPr>
          <p:spPr>
            <a:xfrm flipH="1" flipV="1">
              <a:off x="7829931" y="3201531"/>
              <a:ext cx="403261" cy="438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CEDDBF69-B090-4ED4-B63D-6C4D5E02BBD9}"/>
                </a:ext>
              </a:extLst>
            </p:cNvPr>
            <p:cNvCxnSpPr>
              <a:cxnSpLocks/>
              <a:stCxn id="362" idx="6"/>
              <a:endCxn id="364" idx="2"/>
            </p:cNvCxnSpPr>
            <p:nvPr/>
          </p:nvCxnSpPr>
          <p:spPr>
            <a:xfrm flipV="1">
              <a:off x="8853419" y="3509937"/>
              <a:ext cx="480023" cy="130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10068756-EB94-4434-9155-C48B466E9FC5}"/>
                </a:ext>
              </a:extLst>
            </p:cNvPr>
            <p:cNvCxnSpPr>
              <a:cxnSpLocks/>
              <a:stCxn id="368" idx="2"/>
              <a:endCxn id="362" idx="4"/>
            </p:cNvCxnSpPr>
            <p:nvPr/>
          </p:nvCxnSpPr>
          <p:spPr>
            <a:xfrm flipH="1" flipV="1">
              <a:off x="8543308" y="3950155"/>
              <a:ext cx="185561" cy="400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D34516E5-D24C-43F9-B565-5221FCE9A140}"/>
                </a:ext>
              </a:extLst>
            </p:cNvPr>
            <p:cNvCxnSpPr>
              <a:cxnSpLocks/>
              <a:stCxn id="368" idx="7"/>
              <a:endCxn id="364" idx="3"/>
            </p:cNvCxnSpPr>
            <p:nvPr/>
          </p:nvCxnSpPr>
          <p:spPr>
            <a:xfrm flipV="1">
              <a:off x="9316713" y="3678608"/>
              <a:ext cx="86593" cy="442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16016F8A-E3FE-4532-A7CC-08783F730DFA}"/>
                </a:ext>
              </a:extLst>
            </p:cNvPr>
            <p:cNvCxnSpPr>
              <a:cxnSpLocks/>
              <a:stCxn id="362" idx="0"/>
              <a:endCxn id="361" idx="6"/>
            </p:cNvCxnSpPr>
            <p:nvPr/>
          </p:nvCxnSpPr>
          <p:spPr>
            <a:xfrm flipV="1">
              <a:off x="8543732" y="2708177"/>
              <a:ext cx="8653" cy="621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73D5A6E1-800D-43D6-8306-E5E78579DAC1}"/>
              </a:ext>
            </a:extLst>
          </p:cNvPr>
          <p:cNvCxnSpPr>
            <a:cxnSpLocks/>
          </p:cNvCxnSpPr>
          <p:nvPr/>
        </p:nvCxnSpPr>
        <p:spPr>
          <a:xfrm>
            <a:off x="5155406" y="4983363"/>
            <a:ext cx="150193" cy="42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EF5DBEE5-40BE-41A0-815E-298310950BAE}"/>
              </a:ext>
            </a:extLst>
          </p:cNvPr>
          <p:cNvSpPr txBox="1"/>
          <p:nvPr/>
        </p:nvSpPr>
        <p:spPr>
          <a:xfrm>
            <a:off x="6792067" y="3928876"/>
            <a:ext cx="465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按照下标顺序逐个遍历，最终得到</a:t>
            </a:r>
            <a:r>
              <a:rPr lang="en-US" altLang="zh-CN" dirty="0"/>
              <a:t>480</a:t>
            </a:r>
            <a:r>
              <a:rPr lang="zh-CN" altLang="en-US" dirty="0"/>
              <a:t>组解，可以验证四色填图的正确性</a:t>
            </a:r>
          </a:p>
        </p:txBody>
      </p:sp>
    </p:spTree>
    <p:extLst>
      <p:ext uri="{BB962C8B-B14F-4D97-AF65-F5344CB8AC3E}">
        <p14:creationId xmlns:p14="http://schemas.microsoft.com/office/powerpoint/2010/main" val="277839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73770" y="3328709"/>
            <a:ext cx="5652186" cy="1519063"/>
            <a:chOff x="2838305" y="2718755"/>
            <a:chExt cx="5652186" cy="1519063"/>
          </a:xfrm>
        </p:grpSpPr>
        <p:sp>
          <p:nvSpPr>
            <p:cNvPr id="12" name="文本框 11"/>
            <p:cNvSpPr txBox="1"/>
            <p:nvPr/>
          </p:nvSpPr>
          <p:spPr>
            <a:xfrm>
              <a:off x="2864980" y="2718755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任务二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5A4C7A8-72D5-4A2C-B6EC-4C562EA6B7F9}"/>
              </a:ext>
            </a:extLst>
          </p:cNvPr>
          <p:cNvSpPr txBox="1"/>
          <p:nvPr/>
        </p:nvSpPr>
        <p:spPr>
          <a:xfrm>
            <a:off x="6753838" y="4259649"/>
            <a:ext cx="394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利用剪枝解决附件问题</a:t>
            </a:r>
          </a:p>
        </p:txBody>
      </p:sp>
    </p:spTree>
    <p:extLst>
      <p:ext uri="{BB962C8B-B14F-4D97-AF65-F5344CB8AC3E}">
        <p14:creationId xmlns:p14="http://schemas.microsoft.com/office/powerpoint/2010/main" val="325776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任务二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3A302D4-474C-4B03-B9EF-1FEDFEC223CF}"/>
              </a:ext>
            </a:extLst>
          </p:cNvPr>
          <p:cNvSpPr txBox="1"/>
          <p:nvPr/>
        </p:nvSpPr>
        <p:spPr>
          <a:xfrm>
            <a:off x="1781240" y="3517715"/>
            <a:ext cx="1214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优化策略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A5955FC-005B-47DD-A7F9-09D905C40D60}"/>
              </a:ext>
            </a:extLst>
          </p:cNvPr>
          <p:cNvCxnSpPr>
            <a:cxnSpLocks/>
          </p:cNvCxnSpPr>
          <p:nvPr/>
        </p:nvCxnSpPr>
        <p:spPr>
          <a:xfrm flipV="1">
            <a:off x="3112477" y="2868623"/>
            <a:ext cx="926122" cy="57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1D7C1-A483-4C26-A610-B87913612A47}"/>
              </a:ext>
            </a:extLst>
          </p:cNvPr>
          <p:cNvSpPr txBox="1"/>
          <p:nvPr/>
        </p:nvSpPr>
        <p:spPr>
          <a:xfrm>
            <a:off x="4164288" y="2613513"/>
            <a:ext cx="176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节点选择优化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C2853A-6B50-4863-98D5-21715DF68C98}"/>
              </a:ext>
            </a:extLst>
          </p:cNvPr>
          <p:cNvSpPr txBox="1"/>
          <p:nvPr/>
        </p:nvSpPr>
        <p:spPr>
          <a:xfrm>
            <a:off x="4164287" y="4590743"/>
            <a:ext cx="176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涂色策略优化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483D47-C7F1-45DD-A65F-A5F2237BDACF}"/>
              </a:ext>
            </a:extLst>
          </p:cNvPr>
          <p:cNvCxnSpPr>
            <a:cxnSpLocks/>
          </p:cNvCxnSpPr>
          <p:nvPr/>
        </p:nvCxnSpPr>
        <p:spPr>
          <a:xfrm>
            <a:off x="3112477" y="4015154"/>
            <a:ext cx="873369" cy="6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BA36E1-59F4-4273-AF7C-E1D9638798C0}"/>
              </a:ext>
            </a:extLst>
          </p:cNvPr>
          <p:cNvCxnSpPr/>
          <p:nvPr/>
        </p:nvCxnSpPr>
        <p:spPr>
          <a:xfrm flipV="1">
            <a:off x="6037384" y="2164505"/>
            <a:ext cx="955431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D4A97C-6A72-48D2-9D8A-F36F067E1C1E}"/>
              </a:ext>
            </a:extLst>
          </p:cNvPr>
          <p:cNvCxnSpPr>
            <a:cxnSpLocks/>
          </p:cNvCxnSpPr>
          <p:nvPr/>
        </p:nvCxnSpPr>
        <p:spPr>
          <a:xfrm>
            <a:off x="6037383" y="2958897"/>
            <a:ext cx="955431" cy="39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91B4717-1D6B-473F-94ED-B237AE383D0F}"/>
              </a:ext>
            </a:extLst>
          </p:cNvPr>
          <p:cNvSpPr/>
          <p:nvPr/>
        </p:nvSpPr>
        <p:spPr>
          <a:xfrm>
            <a:off x="7100917" y="1845023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最少剩余量选择原理（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MRV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06348C-4860-44FA-B8E7-E03644C23789}"/>
              </a:ext>
            </a:extLst>
          </p:cNvPr>
          <p:cNvSpPr/>
          <p:nvPr/>
        </p:nvSpPr>
        <p:spPr>
          <a:xfrm>
            <a:off x="7100918" y="3148383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最大度选择（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E210D2-6232-4CC2-BFFB-52D5ECE7259B}"/>
              </a:ext>
            </a:extLst>
          </p:cNvPr>
          <p:cNvCxnSpPr/>
          <p:nvPr/>
        </p:nvCxnSpPr>
        <p:spPr>
          <a:xfrm flipV="1">
            <a:off x="6037382" y="4175012"/>
            <a:ext cx="955431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914E0B-DD29-442F-87D5-60582875CF03}"/>
              </a:ext>
            </a:extLst>
          </p:cNvPr>
          <p:cNvCxnSpPr>
            <a:cxnSpLocks/>
          </p:cNvCxnSpPr>
          <p:nvPr/>
        </p:nvCxnSpPr>
        <p:spPr>
          <a:xfrm>
            <a:off x="6037382" y="4892809"/>
            <a:ext cx="955431" cy="39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9A36C19-8CA5-4567-940F-BA4F7CD23F3D}"/>
              </a:ext>
            </a:extLst>
          </p:cNvPr>
          <p:cNvSpPr/>
          <p:nvPr/>
        </p:nvSpPr>
        <p:spPr>
          <a:xfrm>
            <a:off x="7100917" y="40151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向前检验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A8D32C-A52B-4D54-9457-5DD37DA7D9BB}"/>
              </a:ext>
            </a:extLst>
          </p:cNvPr>
          <p:cNvSpPr/>
          <p:nvPr/>
        </p:nvSpPr>
        <p:spPr>
          <a:xfrm>
            <a:off x="7100917" y="510047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颜色轮寻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48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4563</TotalTime>
  <Words>907</Words>
  <Application>Microsoft Office PowerPoint</Application>
  <PresentationFormat>宽屏</PresentationFormat>
  <Paragraphs>140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FZHei-B01S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Tony</cp:lastModifiedBy>
  <cp:revision>188</cp:revision>
  <dcterms:created xsi:type="dcterms:W3CDTF">2017-08-18T03:02:00Z</dcterms:created>
  <dcterms:modified xsi:type="dcterms:W3CDTF">2024-05-01T02:57:36Z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