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25511125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1FA"/>
    <a:srgbClr val="BFF0C0"/>
    <a:srgbClr val="FFFFFF"/>
    <a:srgbClr val="FCECA3"/>
    <a:srgbClr val="97EBFF"/>
    <a:srgbClr val="FFF8E1"/>
    <a:srgbClr val="AFD7FB"/>
    <a:srgbClr val="F7CBCA"/>
    <a:srgbClr val="D4AC0D"/>
    <a:srgbClr val="3B8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2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86330-7736-41E1-8931-04FA5730218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09550" y="1143000"/>
            <a:ext cx="727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3ACF-CE5E-44A9-A09E-C9D6E147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8891" y="1770320"/>
            <a:ext cx="19133344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8891" y="5681548"/>
            <a:ext cx="19133344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56399" y="575917"/>
            <a:ext cx="5500836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890" y="575917"/>
            <a:ext cx="16183620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6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603" y="2696796"/>
            <a:ext cx="22003345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603" y="7239029"/>
            <a:ext cx="22003345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3890" y="2879585"/>
            <a:ext cx="10842228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15007" y="2879585"/>
            <a:ext cx="10842228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8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3" y="575918"/>
            <a:ext cx="22003345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14" y="2651723"/>
            <a:ext cx="1079240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7214" y="3951292"/>
            <a:ext cx="10792401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15007" y="2651723"/>
            <a:ext cx="1084555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15007" y="3951292"/>
            <a:ext cx="10845551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6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4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4" y="721148"/>
            <a:ext cx="8228001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551" y="1557481"/>
            <a:ext cx="12915007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4" y="3245168"/>
            <a:ext cx="8228001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4" y="721148"/>
            <a:ext cx="8228001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45551" y="1557481"/>
            <a:ext cx="12915007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4" y="3245168"/>
            <a:ext cx="8228001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3890" y="575918"/>
            <a:ext cx="22003345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3890" y="2879585"/>
            <a:ext cx="22003345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3890" y="10025966"/>
            <a:ext cx="574000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4106-9A18-4EA3-8FAA-329229CA2CA1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0560" y="10025966"/>
            <a:ext cx="861000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7232" y="10025966"/>
            <a:ext cx="574000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3B5B-24B8-455E-AB26-7AAF2C4C7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6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7A3902-A7A9-44C1-A09E-C2FBE9FF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2" y="1052945"/>
            <a:ext cx="16083432" cy="8460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59E304-1798-46C9-916D-A4FFDE2A16CF}"/>
              </a:ext>
            </a:extLst>
          </p:cNvPr>
          <p:cNvSpPr txBox="1"/>
          <p:nvPr/>
        </p:nvSpPr>
        <p:spPr>
          <a:xfrm>
            <a:off x="8105305" y="2467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EA2414-A318-458F-AEEF-494033E54D66}"/>
              </a:ext>
            </a:extLst>
          </p:cNvPr>
          <p:cNvSpPr/>
          <p:nvPr/>
        </p:nvSpPr>
        <p:spPr>
          <a:xfrm>
            <a:off x="9353335" y="2245283"/>
            <a:ext cx="1797908" cy="420130"/>
          </a:xfrm>
          <a:prstGeom prst="roundRect">
            <a:avLst/>
          </a:prstGeom>
          <a:solidFill>
            <a:srgbClr val="22C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3F1FA23D-8C46-4333-994A-6EA1C3D6471D}"/>
              </a:ext>
            </a:extLst>
          </p:cNvPr>
          <p:cNvGrpSpPr/>
          <p:nvPr/>
        </p:nvGrpSpPr>
        <p:grpSpPr>
          <a:xfrm>
            <a:off x="4065152" y="569138"/>
            <a:ext cx="18562969" cy="9122869"/>
            <a:chOff x="3689232" y="250368"/>
            <a:chExt cx="18562969" cy="9122869"/>
          </a:xfrm>
        </p:grpSpPr>
        <p:sp>
          <p:nvSpPr>
            <p:cNvPr id="269" name="矩形: 圆角 268">
              <a:extLst>
                <a:ext uri="{FF2B5EF4-FFF2-40B4-BE49-F238E27FC236}">
                  <a16:creationId xmlns:a16="http://schemas.microsoft.com/office/drawing/2014/main" id="{055E9640-6232-490B-8F2F-2C223940E1F8}"/>
                </a:ext>
              </a:extLst>
            </p:cNvPr>
            <p:cNvSpPr/>
            <p:nvPr/>
          </p:nvSpPr>
          <p:spPr>
            <a:xfrm>
              <a:off x="11482273" y="4279011"/>
              <a:ext cx="4787506" cy="4167591"/>
            </a:xfrm>
            <a:custGeom>
              <a:avLst/>
              <a:gdLst>
                <a:gd name="connsiteX0" fmla="*/ 0 w 4787506"/>
                <a:gd name="connsiteY0" fmla="*/ 215798 h 4167591"/>
                <a:gd name="connsiteX1" fmla="*/ 215798 w 4787506"/>
                <a:gd name="connsiteY1" fmla="*/ 0 h 4167591"/>
                <a:gd name="connsiteX2" fmla="*/ 750953 w 4787506"/>
                <a:gd name="connsiteY2" fmla="*/ 0 h 4167591"/>
                <a:gd name="connsiteX3" fmla="*/ 1286107 w 4787506"/>
                <a:gd name="connsiteY3" fmla="*/ 0 h 4167591"/>
                <a:gd name="connsiteX4" fmla="*/ 1995498 w 4787506"/>
                <a:gd name="connsiteY4" fmla="*/ 0 h 4167591"/>
                <a:gd name="connsiteX5" fmla="*/ 2661330 w 4787506"/>
                <a:gd name="connsiteY5" fmla="*/ 0 h 4167591"/>
                <a:gd name="connsiteX6" fmla="*/ 3283603 w 4787506"/>
                <a:gd name="connsiteY6" fmla="*/ 0 h 4167591"/>
                <a:gd name="connsiteX7" fmla="*/ 3992994 w 4787506"/>
                <a:gd name="connsiteY7" fmla="*/ 0 h 4167591"/>
                <a:gd name="connsiteX8" fmla="*/ 4571708 w 4787506"/>
                <a:gd name="connsiteY8" fmla="*/ 0 h 4167591"/>
                <a:gd name="connsiteX9" fmla="*/ 4787506 w 4787506"/>
                <a:gd name="connsiteY9" fmla="*/ 215798 h 4167591"/>
                <a:gd name="connsiteX10" fmla="*/ 4787506 w 4787506"/>
                <a:gd name="connsiteY10" fmla="*/ 875824 h 4167591"/>
                <a:gd name="connsiteX11" fmla="*/ 4787506 w 4787506"/>
                <a:gd name="connsiteY11" fmla="*/ 1386410 h 4167591"/>
                <a:gd name="connsiteX12" fmla="*/ 4787506 w 4787506"/>
                <a:gd name="connsiteY12" fmla="*/ 1971716 h 4167591"/>
                <a:gd name="connsiteX13" fmla="*/ 4787506 w 4787506"/>
                <a:gd name="connsiteY13" fmla="*/ 2669101 h 4167591"/>
                <a:gd name="connsiteX14" fmla="*/ 4787506 w 4787506"/>
                <a:gd name="connsiteY14" fmla="*/ 3217047 h 4167591"/>
                <a:gd name="connsiteX15" fmla="*/ 4787506 w 4787506"/>
                <a:gd name="connsiteY15" fmla="*/ 3951793 h 4167591"/>
                <a:gd name="connsiteX16" fmla="*/ 4571708 w 4787506"/>
                <a:gd name="connsiteY16" fmla="*/ 4167591 h 4167591"/>
                <a:gd name="connsiteX17" fmla="*/ 3905876 w 4787506"/>
                <a:gd name="connsiteY17" fmla="*/ 4167591 h 4167591"/>
                <a:gd name="connsiteX18" fmla="*/ 3370721 w 4787506"/>
                <a:gd name="connsiteY18" fmla="*/ 4167591 h 4167591"/>
                <a:gd name="connsiteX19" fmla="*/ 2661330 w 4787506"/>
                <a:gd name="connsiteY19" fmla="*/ 4167591 h 4167591"/>
                <a:gd name="connsiteX20" fmla="*/ 1951939 w 4787506"/>
                <a:gd name="connsiteY20" fmla="*/ 4167591 h 4167591"/>
                <a:gd name="connsiteX21" fmla="*/ 1373226 w 4787506"/>
                <a:gd name="connsiteY21" fmla="*/ 4167591 h 4167591"/>
                <a:gd name="connsiteX22" fmla="*/ 794512 w 4787506"/>
                <a:gd name="connsiteY22" fmla="*/ 4167591 h 4167591"/>
                <a:gd name="connsiteX23" fmla="*/ 215798 w 4787506"/>
                <a:gd name="connsiteY23" fmla="*/ 4167591 h 4167591"/>
                <a:gd name="connsiteX24" fmla="*/ 0 w 4787506"/>
                <a:gd name="connsiteY24" fmla="*/ 3951793 h 4167591"/>
                <a:gd name="connsiteX25" fmla="*/ 0 w 4787506"/>
                <a:gd name="connsiteY25" fmla="*/ 3254407 h 4167591"/>
                <a:gd name="connsiteX26" fmla="*/ 0 w 4787506"/>
                <a:gd name="connsiteY26" fmla="*/ 2743821 h 4167591"/>
                <a:gd name="connsiteX27" fmla="*/ 0 w 4787506"/>
                <a:gd name="connsiteY27" fmla="*/ 2233235 h 4167591"/>
                <a:gd name="connsiteX28" fmla="*/ 0 w 4787506"/>
                <a:gd name="connsiteY28" fmla="*/ 1722649 h 4167591"/>
                <a:gd name="connsiteX29" fmla="*/ 0 w 4787506"/>
                <a:gd name="connsiteY29" fmla="*/ 1212063 h 4167591"/>
                <a:gd name="connsiteX30" fmla="*/ 0 w 4787506"/>
                <a:gd name="connsiteY30" fmla="*/ 215798 h 416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87506" h="4167591" fill="none" extrusionOk="0">
                  <a:moveTo>
                    <a:pt x="0" y="215798"/>
                  </a:moveTo>
                  <a:cubicBezTo>
                    <a:pt x="-9749" y="119066"/>
                    <a:pt x="105366" y="27004"/>
                    <a:pt x="215798" y="0"/>
                  </a:cubicBezTo>
                  <a:cubicBezTo>
                    <a:pt x="356683" y="-17245"/>
                    <a:pt x="498901" y="21688"/>
                    <a:pt x="750953" y="0"/>
                  </a:cubicBezTo>
                  <a:cubicBezTo>
                    <a:pt x="1003006" y="-21688"/>
                    <a:pt x="1077660" y="5885"/>
                    <a:pt x="1286107" y="0"/>
                  </a:cubicBezTo>
                  <a:cubicBezTo>
                    <a:pt x="1494554" y="-5885"/>
                    <a:pt x="1693281" y="-33624"/>
                    <a:pt x="1995498" y="0"/>
                  </a:cubicBezTo>
                  <a:cubicBezTo>
                    <a:pt x="2297715" y="33624"/>
                    <a:pt x="2422877" y="12459"/>
                    <a:pt x="2661330" y="0"/>
                  </a:cubicBezTo>
                  <a:cubicBezTo>
                    <a:pt x="2899783" y="-12459"/>
                    <a:pt x="3008359" y="14544"/>
                    <a:pt x="3283603" y="0"/>
                  </a:cubicBezTo>
                  <a:cubicBezTo>
                    <a:pt x="3558847" y="-14544"/>
                    <a:pt x="3805708" y="30436"/>
                    <a:pt x="3992994" y="0"/>
                  </a:cubicBezTo>
                  <a:cubicBezTo>
                    <a:pt x="4180280" y="-30436"/>
                    <a:pt x="4320497" y="18459"/>
                    <a:pt x="4571708" y="0"/>
                  </a:cubicBezTo>
                  <a:cubicBezTo>
                    <a:pt x="4692675" y="8043"/>
                    <a:pt x="4787580" y="86002"/>
                    <a:pt x="4787506" y="215798"/>
                  </a:cubicBezTo>
                  <a:cubicBezTo>
                    <a:pt x="4792580" y="466546"/>
                    <a:pt x="4811638" y="611228"/>
                    <a:pt x="4787506" y="875824"/>
                  </a:cubicBezTo>
                  <a:cubicBezTo>
                    <a:pt x="4763374" y="1140420"/>
                    <a:pt x="4782489" y="1173021"/>
                    <a:pt x="4787506" y="1386410"/>
                  </a:cubicBezTo>
                  <a:cubicBezTo>
                    <a:pt x="4792523" y="1599799"/>
                    <a:pt x="4812790" y="1760497"/>
                    <a:pt x="4787506" y="1971716"/>
                  </a:cubicBezTo>
                  <a:cubicBezTo>
                    <a:pt x="4762222" y="2182935"/>
                    <a:pt x="4804698" y="2436453"/>
                    <a:pt x="4787506" y="2669101"/>
                  </a:cubicBezTo>
                  <a:cubicBezTo>
                    <a:pt x="4770314" y="2901750"/>
                    <a:pt x="4812052" y="3081381"/>
                    <a:pt x="4787506" y="3217047"/>
                  </a:cubicBezTo>
                  <a:cubicBezTo>
                    <a:pt x="4762960" y="3352713"/>
                    <a:pt x="4752691" y="3603708"/>
                    <a:pt x="4787506" y="3951793"/>
                  </a:cubicBezTo>
                  <a:cubicBezTo>
                    <a:pt x="4796515" y="4072397"/>
                    <a:pt x="4698464" y="4171940"/>
                    <a:pt x="4571708" y="4167591"/>
                  </a:cubicBezTo>
                  <a:cubicBezTo>
                    <a:pt x="4409665" y="4140688"/>
                    <a:pt x="4159557" y="4150141"/>
                    <a:pt x="3905876" y="4167591"/>
                  </a:cubicBezTo>
                  <a:cubicBezTo>
                    <a:pt x="3652195" y="4185041"/>
                    <a:pt x="3610017" y="4168974"/>
                    <a:pt x="3370721" y="4167591"/>
                  </a:cubicBezTo>
                  <a:cubicBezTo>
                    <a:pt x="3131425" y="4166208"/>
                    <a:pt x="2808406" y="4171208"/>
                    <a:pt x="2661330" y="4167591"/>
                  </a:cubicBezTo>
                  <a:cubicBezTo>
                    <a:pt x="2514254" y="4163974"/>
                    <a:pt x="2252593" y="4175863"/>
                    <a:pt x="1951939" y="4167591"/>
                  </a:cubicBezTo>
                  <a:cubicBezTo>
                    <a:pt x="1651285" y="4159319"/>
                    <a:pt x="1514226" y="4187912"/>
                    <a:pt x="1373226" y="4167591"/>
                  </a:cubicBezTo>
                  <a:cubicBezTo>
                    <a:pt x="1232226" y="4147270"/>
                    <a:pt x="927664" y="4154524"/>
                    <a:pt x="794512" y="4167591"/>
                  </a:cubicBezTo>
                  <a:cubicBezTo>
                    <a:pt x="661360" y="4180658"/>
                    <a:pt x="349059" y="4146720"/>
                    <a:pt x="215798" y="4167591"/>
                  </a:cubicBezTo>
                  <a:cubicBezTo>
                    <a:pt x="105486" y="4182791"/>
                    <a:pt x="-4121" y="4076940"/>
                    <a:pt x="0" y="3951793"/>
                  </a:cubicBezTo>
                  <a:cubicBezTo>
                    <a:pt x="19004" y="3628125"/>
                    <a:pt x="10967" y="3575679"/>
                    <a:pt x="0" y="3254407"/>
                  </a:cubicBezTo>
                  <a:cubicBezTo>
                    <a:pt x="-10967" y="2933135"/>
                    <a:pt x="25267" y="2993556"/>
                    <a:pt x="0" y="2743821"/>
                  </a:cubicBezTo>
                  <a:cubicBezTo>
                    <a:pt x="-25267" y="2494086"/>
                    <a:pt x="-11786" y="2486960"/>
                    <a:pt x="0" y="2233235"/>
                  </a:cubicBezTo>
                  <a:cubicBezTo>
                    <a:pt x="11786" y="1979510"/>
                    <a:pt x="-7804" y="1965282"/>
                    <a:pt x="0" y="1722649"/>
                  </a:cubicBezTo>
                  <a:cubicBezTo>
                    <a:pt x="7804" y="1480016"/>
                    <a:pt x="3331" y="1427266"/>
                    <a:pt x="0" y="1212063"/>
                  </a:cubicBezTo>
                  <a:cubicBezTo>
                    <a:pt x="-3331" y="996860"/>
                    <a:pt x="7543" y="628762"/>
                    <a:pt x="0" y="215798"/>
                  </a:cubicBezTo>
                  <a:close/>
                </a:path>
                <a:path w="4787506" h="4167591" stroke="0" extrusionOk="0">
                  <a:moveTo>
                    <a:pt x="0" y="215798"/>
                  </a:moveTo>
                  <a:cubicBezTo>
                    <a:pt x="-6926" y="100037"/>
                    <a:pt x="92847" y="5778"/>
                    <a:pt x="215798" y="0"/>
                  </a:cubicBezTo>
                  <a:cubicBezTo>
                    <a:pt x="414808" y="-20995"/>
                    <a:pt x="574299" y="21972"/>
                    <a:pt x="707394" y="0"/>
                  </a:cubicBezTo>
                  <a:cubicBezTo>
                    <a:pt x="840489" y="-21972"/>
                    <a:pt x="1239936" y="26957"/>
                    <a:pt x="1373226" y="0"/>
                  </a:cubicBezTo>
                  <a:cubicBezTo>
                    <a:pt x="1506516" y="-26957"/>
                    <a:pt x="1724684" y="-21314"/>
                    <a:pt x="1864821" y="0"/>
                  </a:cubicBezTo>
                  <a:cubicBezTo>
                    <a:pt x="2004958" y="21314"/>
                    <a:pt x="2156273" y="4"/>
                    <a:pt x="2443535" y="0"/>
                  </a:cubicBezTo>
                  <a:cubicBezTo>
                    <a:pt x="2730797" y="-4"/>
                    <a:pt x="2804598" y="-3271"/>
                    <a:pt x="2935130" y="0"/>
                  </a:cubicBezTo>
                  <a:cubicBezTo>
                    <a:pt x="3065663" y="3271"/>
                    <a:pt x="3311985" y="22135"/>
                    <a:pt x="3470285" y="0"/>
                  </a:cubicBezTo>
                  <a:cubicBezTo>
                    <a:pt x="3628586" y="-22135"/>
                    <a:pt x="4263202" y="12138"/>
                    <a:pt x="4571708" y="0"/>
                  </a:cubicBezTo>
                  <a:cubicBezTo>
                    <a:pt x="4692808" y="-3268"/>
                    <a:pt x="4767161" y="110300"/>
                    <a:pt x="4787506" y="215798"/>
                  </a:cubicBezTo>
                  <a:cubicBezTo>
                    <a:pt x="4803362" y="369611"/>
                    <a:pt x="4788424" y="475401"/>
                    <a:pt x="4787506" y="726384"/>
                  </a:cubicBezTo>
                  <a:cubicBezTo>
                    <a:pt x="4786588" y="977367"/>
                    <a:pt x="4784950" y="1060309"/>
                    <a:pt x="4787506" y="1274330"/>
                  </a:cubicBezTo>
                  <a:cubicBezTo>
                    <a:pt x="4790062" y="1488351"/>
                    <a:pt x="4762619" y="1631833"/>
                    <a:pt x="4787506" y="1784916"/>
                  </a:cubicBezTo>
                  <a:cubicBezTo>
                    <a:pt x="4812393" y="1937999"/>
                    <a:pt x="4803448" y="2163233"/>
                    <a:pt x="4787506" y="2370222"/>
                  </a:cubicBezTo>
                  <a:cubicBezTo>
                    <a:pt x="4771564" y="2577211"/>
                    <a:pt x="4773277" y="2865518"/>
                    <a:pt x="4787506" y="3030248"/>
                  </a:cubicBezTo>
                  <a:cubicBezTo>
                    <a:pt x="4801735" y="3194978"/>
                    <a:pt x="4812053" y="3596558"/>
                    <a:pt x="4787506" y="3951793"/>
                  </a:cubicBezTo>
                  <a:cubicBezTo>
                    <a:pt x="4792243" y="4083827"/>
                    <a:pt x="4698203" y="4196295"/>
                    <a:pt x="4571708" y="4167591"/>
                  </a:cubicBezTo>
                  <a:cubicBezTo>
                    <a:pt x="4344653" y="4191266"/>
                    <a:pt x="4280119" y="4180020"/>
                    <a:pt x="4036553" y="4167591"/>
                  </a:cubicBezTo>
                  <a:cubicBezTo>
                    <a:pt x="3792987" y="4155162"/>
                    <a:pt x="3629268" y="4167983"/>
                    <a:pt x="3457840" y="4167591"/>
                  </a:cubicBezTo>
                  <a:cubicBezTo>
                    <a:pt x="3286412" y="4167199"/>
                    <a:pt x="3048745" y="4174602"/>
                    <a:pt x="2748449" y="4167591"/>
                  </a:cubicBezTo>
                  <a:cubicBezTo>
                    <a:pt x="2448153" y="4160580"/>
                    <a:pt x="2256785" y="4151587"/>
                    <a:pt x="2082617" y="4167591"/>
                  </a:cubicBezTo>
                  <a:cubicBezTo>
                    <a:pt x="1908449" y="4183595"/>
                    <a:pt x="1622726" y="4134401"/>
                    <a:pt x="1373226" y="4167591"/>
                  </a:cubicBezTo>
                  <a:cubicBezTo>
                    <a:pt x="1123726" y="4200781"/>
                    <a:pt x="1095488" y="4142756"/>
                    <a:pt x="838071" y="4167591"/>
                  </a:cubicBezTo>
                  <a:cubicBezTo>
                    <a:pt x="580655" y="4192426"/>
                    <a:pt x="343129" y="4188677"/>
                    <a:pt x="215798" y="4167591"/>
                  </a:cubicBezTo>
                  <a:cubicBezTo>
                    <a:pt x="67067" y="4171188"/>
                    <a:pt x="2454" y="4053063"/>
                    <a:pt x="0" y="3951793"/>
                  </a:cubicBezTo>
                  <a:cubicBezTo>
                    <a:pt x="-18243" y="3755977"/>
                    <a:pt x="17064" y="3459262"/>
                    <a:pt x="0" y="3291767"/>
                  </a:cubicBezTo>
                  <a:cubicBezTo>
                    <a:pt x="-17064" y="3124272"/>
                    <a:pt x="-16911" y="2821107"/>
                    <a:pt x="0" y="2594381"/>
                  </a:cubicBezTo>
                  <a:cubicBezTo>
                    <a:pt x="16911" y="2367655"/>
                    <a:pt x="-25089" y="2176461"/>
                    <a:pt x="0" y="1971716"/>
                  </a:cubicBezTo>
                  <a:cubicBezTo>
                    <a:pt x="25089" y="1766972"/>
                    <a:pt x="-19535" y="1530583"/>
                    <a:pt x="0" y="1274330"/>
                  </a:cubicBezTo>
                  <a:cubicBezTo>
                    <a:pt x="19535" y="1018077"/>
                    <a:pt x="19144" y="558494"/>
                    <a:pt x="0" y="215798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178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68D9289E-F3FD-4B6D-8F13-981431BA24C5}"/>
                </a:ext>
              </a:extLst>
            </p:cNvPr>
            <p:cNvSpPr/>
            <p:nvPr/>
          </p:nvSpPr>
          <p:spPr>
            <a:xfrm>
              <a:off x="13427645" y="1402404"/>
              <a:ext cx="2194634" cy="2349558"/>
            </a:xfrm>
            <a:custGeom>
              <a:avLst/>
              <a:gdLst>
                <a:gd name="connsiteX0" fmla="*/ 0 w 2194634"/>
                <a:gd name="connsiteY0" fmla="*/ 114318 h 2349558"/>
                <a:gd name="connsiteX1" fmla="*/ 114318 w 2194634"/>
                <a:gd name="connsiteY1" fmla="*/ 0 h 2349558"/>
                <a:gd name="connsiteX2" fmla="*/ 769651 w 2194634"/>
                <a:gd name="connsiteY2" fmla="*/ 0 h 2349558"/>
                <a:gd name="connsiteX3" fmla="*/ 1464303 w 2194634"/>
                <a:gd name="connsiteY3" fmla="*/ 0 h 2349558"/>
                <a:gd name="connsiteX4" fmla="*/ 2080316 w 2194634"/>
                <a:gd name="connsiteY4" fmla="*/ 0 h 2349558"/>
                <a:gd name="connsiteX5" fmla="*/ 2194634 w 2194634"/>
                <a:gd name="connsiteY5" fmla="*/ 114318 h 2349558"/>
                <a:gd name="connsiteX6" fmla="*/ 2194634 w 2194634"/>
                <a:gd name="connsiteY6" fmla="*/ 644549 h 2349558"/>
                <a:gd name="connsiteX7" fmla="*/ 2194634 w 2194634"/>
                <a:gd name="connsiteY7" fmla="*/ 1174779 h 2349558"/>
                <a:gd name="connsiteX8" fmla="*/ 2194634 w 2194634"/>
                <a:gd name="connsiteY8" fmla="*/ 1747428 h 2349558"/>
                <a:gd name="connsiteX9" fmla="*/ 2194634 w 2194634"/>
                <a:gd name="connsiteY9" fmla="*/ 2235240 h 2349558"/>
                <a:gd name="connsiteX10" fmla="*/ 2080316 w 2194634"/>
                <a:gd name="connsiteY10" fmla="*/ 2349558 h 2349558"/>
                <a:gd name="connsiteX11" fmla="*/ 1464303 w 2194634"/>
                <a:gd name="connsiteY11" fmla="*/ 2349558 h 2349558"/>
                <a:gd name="connsiteX12" fmla="*/ 848291 w 2194634"/>
                <a:gd name="connsiteY12" fmla="*/ 2349558 h 2349558"/>
                <a:gd name="connsiteX13" fmla="*/ 114318 w 2194634"/>
                <a:gd name="connsiteY13" fmla="*/ 2349558 h 2349558"/>
                <a:gd name="connsiteX14" fmla="*/ 0 w 2194634"/>
                <a:gd name="connsiteY14" fmla="*/ 2235240 h 2349558"/>
                <a:gd name="connsiteX15" fmla="*/ 0 w 2194634"/>
                <a:gd name="connsiteY15" fmla="*/ 1747428 h 2349558"/>
                <a:gd name="connsiteX16" fmla="*/ 0 w 2194634"/>
                <a:gd name="connsiteY16" fmla="*/ 1195988 h 2349558"/>
                <a:gd name="connsiteX17" fmla="*/ 0 w 2194634"/>
                <a:gd name="connsiteY17" fmla="*/ 665758 h 2349558"/>
                <a:gd name="connsiteX18" fmla="*/ 0 w 2194634"/>
                <a:gd name="connsiteY18" fmla="*/ 114318 h 234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4634" h="2349558" fill="none" extrusionOk="0">
                  <a:moveTo>
                    <a:pt x="0" y="114318"/>
                  </a:moveTo>
                  <a:cubicBezTo>
                    <a:pt x="-12744" y="43950"/>
                    <a:pt x="47180" y="1861"/>
                    <a:pt x="114318" y="0"/>
                  </a:cubicBezTo>
                  <a:cubicBezTo>
                    <a:pt x="308265" y="24476"/>
                    <a:pt x="513048" y="-8939"/>
                    <a:pt x="769651" y="0"/>
                  </a:cubicBezTo>
                  <a:cubicBezTo>
                    <a:pt x="1026254" y="8939"/>
                    <a:pt x="1191512" y="11927"/>
                    <a:pt x="1464303" y="0"/>
                  </a:cubicBezTo>
                  <a:cubicBezTo>
                    <a:pt x="1737094" y="-11927"/>
                    <a:pt x="1888746" y="-415"/>
                    <a:pt x="2080316" y="0"/>
                  </a:cubicBezTo>
                  <a:cubicBezTo>
                    <a:pt x="2147261" y="-11376"/>
                    <a:pt x="2203993" y="53723"/>
                    <a:pt x="2194634" y="114318"/>
                  </a:cubicBezTo>
                  <a:cubicBezTo>
                    <a:pt x="2201057" y="303466"/>
                    <a:pt x="2176269" y="448324"/>
                    <a:pt x="2194634" y="644549"/>
                  </a:cubicBezTo>
                  <a:cubicBezTo>
                    <a:pt x="2212999" y="840774"/>
                    <a:pt x="2216021" y="943125"/>
                    <a:pt x="2194634" y="1174779"/>
                  </a:cubicBezTo>
                  <a:cubicBezTo>
                    <a:pt x="2173248" y="1406433"/>
                    <a:pt x="2211373" y="1582008"/>
                    <a:pt x="2194634" y="1747428"/>
                  </a:cubicBezTo>
                  <a:cubicBezTo>
                    <a:pt x="2177895" y="1912848"/>
                    <a:pt x="2204377" y="2089290"/>
                    <a:pt x="2194634" y="2235240"/>
                  </a:cubicBezTo>
                  <a:cubicBezTo>
                    <a:pt x="2190689" y="2307461"/>
                    <a:pt x="2146291" y="2358319"/>
                    <a:pt x="2080316" y="2349558"/>
                  </a:cubicBezTo>
                  <a:cubicBezTo>
                    <a:pt x="1799630" y="2332145"/>
                    <a:pt x="1725946" y="2358067"/>
                    <a:pt x="1464303" y="2349558"/>
                  </a:cubicBezTo>
                  <a:cubicBezTo>
                    <a:pt x="1202660" y="2341049"/>
                    <a:pt x="991514" y="2361420"/>
                    <a:pt x="848291" y="2349558"/>
                  </a:cubicBezTo>
                  <a:cubicBezTo>
                    <a:pt x="705068" y="2337696"/>
                    <a:pt x="359539" y="2329692"/>
                    <a:pt x="114318" y="2349558"/>
                  </a:cubicBezTo>
                  <a:cubicBezTo>
                    <a:pt x="52850" y="2357568"/>
                    <a:pt x="-3438" y="2301670"/>
                    <a:pt x="0" y="2235240"/>
                  </a:cubicBezTo>
                  <a:cubicBezTo>
                    <a:pt x="4452" y="2024957"/>
                    <a:pt x="-7200" y="1954634"/>
                    <a:pt x="0" y="1747428"/>
                  </a:cubicBezTo>
                  <a:cubicBezTo>
                    <a:pt x="7200" y="1540222"/>
                    <a:pt x="-13636" y="1421298"/>
                    <a:pt x="0" y="1195988"/>
                  </a:cubicBezTo>
                  <a:cubicBezTo>
                    <a:pt x="13636" y="970678"/>
                    <a:pt x="5148" y="915960"/>
                    <a:pt x="0" y="665758"/>
                  </a:cubicBezTo>
                  <a:cubicBezTo>
                    <a:pt x="-5148" y="415556"/>
                    <a:pt x="-27367" y="262699"/>
                    <a:pt x="0" y="114318"/>
                  </a:cubicBezTo>
                  <a:close/>
                </a:path>
                <a:path w="2194634" h="2349558" stroke="0" extrusionOk="0">
                  <a:moveTo>
                    <a:pt x="0" y="114318"/>
                  </a:moveTo>
                  <a:cubicBezTo>
                    <a:pt x="-9919" y="56081"/>
                    <a:pt x="46768" y="6766"/>
                    <a:pt x="114318" y="0"/>
                  </a:cubicBezTo>
                  <a:cubicBezTo>
                    <a:pt x="403031" y="8600"/>
                    <a:pt x="424201" y="15627"/>
                    <a:pt x="710671" y="0"/>
                  </a:cubicBezTo>
                  <a:cubicBezTo>
                    <a:pt x="997141" y="-15627"/>
                    <a:pt x="1172592" y="15933"/>
                    <a:pt x="1385663" y="0"/>
                  </a:cubicBezTo>
                  <a:cubicBezTo>
                    <a:pt x="1598734" y="-15933"/>
                    <a:pt x="1927666" y="24939"/>
                    <a:pt x="2080316" y="0"/>
                  </a:cubicBezTo>
                  <a:cubicBezTo>
                    <a:pt x="2130982" y="5049"/>
                    <a:pt x="2180991" y="45578"/>
                    <a:pt x="2194634" y="114318"/>
                  </a:cubicBezTo>
                  <a:cubicBezTo>
                    <a:pt x="2177305" y="373527"/>
                    <a:pt x="2194023" y="392827"/>
                    <a:pt x="2194634" y="665758"/>
                  </a:cubicBezTo>
                  <a:cubicBezTo>
                    <a:pt x="2195245" y="938689"/>
                    <a:pt x="2179542" y="1024703"/>
                    <a:pt x="2194634" y="1174779"/>
                  </a:cubicBezTo>
                  <a:cubicBezTo>
                    <a:pt x="2209726" y="1324855"/>
                    <a:pt x="2187770" y="1424875"/>
                    <a:pt x="2194634" y="1662591"/>
                  </a:cubicBezTo>
                  <a:cubicBezTo>
                    <a:pt x="2201498" y="1900307"/>
                    <a:pt x="2206036" y="1976498"/>
                    <a:pt x="2194634" y="2235240"/>
                  </a:cubicBezTo>
                  <a:cubicBezTo>
                    <a:pt x="2194249" y="2293426"/>
                    <a:pt x="2147110" y="2336773"/>
                    <a:pt x="2080316" y="2349558"/>
                  </a:cubicBezTo>
                  <a:cubicBezTo>
                    <a:pt x="1945661" y="2318425"/>
                    <a:pt x="1620058" y="2344207"/>
                    <a:pt x="1444643" y="2349558"/>
                  </a:cubicBezTo>
                  <a:cubicBezTo>
                    <a:pt x="1269228" y="2354909"/>
                    <a:pt x="1079799" y="2352533"/>
                    <a:pt x="808971" y="2349558"/>
                  </a:cubicBezTo>
                  <a:cubicBezTo>
                    <a:pt x="538143" y="2346583"/>
                    <a:pt x="339927" y="2355653"/>
                    <a:pt x="114318" y="2349558"/>
                  </a:cubicBezTo>
                  <a:cubicBezTo>
                    <a:pt x="47295" y="2350976"/>
                    <a:pt x="14786" y="2297036"/>
                    <a:pt x="0" y="2235240"/>
                  </a:cubicBezTo>
                  <a:cubicBezTo>
                    <a:pt x="-15233" y="2014537"/>
                    <a:pt x="-6311" y="1939552"/>
                    <a:pt x="0" y="1747428"/>
                  </a:cubicBezTo>
                  <a:cubicBezTo>
                    <a:pt x="6311" y="1555304"/>
                    <a:pt x="-5627" y="1420761"/>
                    <a:pt x="0" y="1280825"/>
                  </a:cubicBezTo>
                  <a:cubicBezTo>
                    <a:pt x="5627" y="1140889"/>
                    <a:pt x="9251" y="953874"/>
                    <a:pt x="0" y="771804"/>
                  </a:cubicBezTo>
                  <a:cubicBezTo>
                    <a:pt x="-9251" y="589734"/>
                    <a:pt x="-8211" y="345270"/>
                    <a:pt x="0" y="114318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1B832B4-375F-461A-93E4-55815B1A8DF0}"/>
                </a:ext>
              </a:extLst>
            </p:cNvPr>
            <p:cNvSpPr/>
            <p:nvPr/>
          </p:nvSpPr>
          <p:spPr>
            <a:xfrm>
              <a:off x="5883121" y="709903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7CBC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3F4DCB9-FE14-412B-9B1C-9CDDD3FA9E93}"/>
                </a:ext>
              </a:extLst>
            </p:cNvPr>
            <p:cNvSpPr/>
            <p:nvPr/>
          </p:nvSpPr>
          <p:spPr>
            <a:xfrm>
              <a:off x="7945637" y="709904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AFD7FB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671314B-7973-485E-BE5F-D14487EEA9DE}"/>
                </a:ext>
              </a:extLst>
            </p:cNvPr>
            <p:cNvSpPr/>
            <p:nvPr/>
          </p:nvSpPr>
          <p:spPr>
            <a:xfrm>
              <a:off x="10045539" y="721719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BFF0C0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14DB9-15C7-4A93-BD99-4A07E2C6534B}"/>
                </a:ext>
              </a:extLst>
            </p:cNvPr>
            <p:cNvSpPr/>
            <p:nvPr/>
          </p:nvSpPr>
          <p:spPr>
            <a:xfrm>
              <a:off x="14356549" y="727307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CECA3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227AA2-DDB8-424A-8C65-2C3C748645EF}"/>
                </a:ext>
              </a:extLst>
            </p:cNvPr>
            <p:cNvSpPr/>
            <p:nvPr/>
          </p:nvSpPr>
          <p:spPr>
            <a:xfrm>
              <a:off x="5214692" y="1579417"/>
              <a:ext cx="1650124" cy="1248104"/>
            </a:xfrm>
            <a:custGeom>
              <a:avLst/>
              <a:gdLst>
                <a:gd name="connsiteX0" fmla="*/ 0 w 1650124"/>
                <a:gd name="connsiteY0" fmla="*/ 208021 h 1248104"/>
                <a:gd name="connsiteX1" fmla="*/ 208021 w 1650124"/>
                <a:gd name="connsiteY1" fmla="*/ 0 h 1248104"/>
                <a:gd name="connsiteX2" fmla="*/ 800380 w 1650124"/>
                <a:gd name="connsiteY2" fmla="*/ 0 h 1248104"/>
                <a:gd name="connsiteX3" fmla="*/ 1442103 w 1650124"/>
                <a:gd name="connsiteY3" fmla="*/ 0 h 1248104"/>
                <a:gd name="connsiteX4" fmla="*/ 1650124 w 1650124"/>
                <a:gd name="connsiteY4" fmla="*/ 208021 h 1248104"/>
                <a:gd name="connsiteX5" fmla="*/ 1650124 w 1650124"/>
                <a:gd name="connsiteY5" fmla="*/ 640693 h 1248104"/>
                <a:gd name="connsiteX6" fmla="*/ 1650124 w 1650124"/>
                <a:gd name="connsiteY6" fmla="*/ 1040083 h 1248104"/>
                <a:gd name="connsiteX7" fmla="*/ 1442103 w 1650124"/>
                <a:gd name="connsiteY7" fmla="*/ 1248104 h 1248104"/>
                <a:gd name="connsiteX8" fmla="*/ 800380 w 1650124"/>
                <a:gd name="connsiteY8" fmla="*/ 1248104 h 1248104"/>
                <a:gd name="connsiteX9" fmla="*/ 208021 w 1650124"/>
                <a:gd name="connsiteY9" fmla="*/ 1248104 h 1248104"/>
                <a:gd name="connsiteX10" fmla="*/ 0 w 1650124"/>
                <a:gd name="connsiteY10" fmla="*/ 1040083 h 1248104"/>
                <a:gd name="connsiteX11" fmla="*/ 0 w 1650124"/>
                <a:gd name="connsiteY11" fmla="*/ 615731 h 1248104"/>
                <a:gd name="connsiteX12" fmla="*/ 0 w 1650124"/>
                <a:gd name="connsiteY12" fmla="*/ 208021 h 124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248104" fill="none" extrusionOk="0">
                  <a:moveTo>
                    <a:pt x="0" y="208021"/>
                  </a:moveTo>
                  <a:cubicBezTo>
                    <a:pt x="-2978" y="94220"/>
                    <a:pt x="111270" y="-1644"/>
                    <a:pt x="208021" y="0"/>
                  </a:cubicBezTo>
                  <a:cubicBezTo>
                    <a:pt x="327976" y="-7138"/>
                    <a:pt x="623172" y="-20810"/>
                    <a:pt x="800380" y="0"/>
                  </a:cubicBezTo>
                  <a:cubicBezTo>
                    <a:pt x="977588" y="20810"/>
                    <a:pt x="1176935" y="-28013"/>
                    <a:pt x="1442103" y="0"/>
                  </a:cubicBezTo>
                  <a:cubicBezTo>
                    <a:pt x="1567215" y="-2056"/>
                    <a:pt x="1642752" y="94001"/>
                    <a:pt x="1650124" y="208021"/>
                  </a:cubicBezTo>
                  <a:cubicBezTo>
                    <a:pt x="1654974" y="354093"/>
                    <a:pt x="1655354" y="448809"/>
                    <a:pt x="1650124" y="640693"/>
                  </a:cubicBezTo>
                  <a:cubicBezTo>
                    <a:pt x="1644894" y="832577"/>
                    <a:pt x="1659415" y="930871"/>
                    <a:pt x="1650124" y="1040083"/>
                  </a:cubicBezTo>
                  <a:cubicBezTo>
                    <a:pt x="1638292" y="1153044"/>
                    <a:pt x="1552973" y="1228923"/>
                    <a:pt x="1442103" y="1248104"/>
                  </a:cubicBezTo>
                  <a:cubicBezTo>
                    <a:pt x="1292198" y="1260588"/>
                    <a:pt x="974814" y="1220822"/>
                    <a:pt x="800380" y="1248104"/>
                  </a:cubicBezTo>
                  <a:cubicBezTo>
                    <a:pt x="625946" y="1275386"/>
                    <a:pt x="437359" y="1229633"/>
                    <a:pt x="208021" y="1248104"/>
                  </a:cubicBezTo>
                  <a:cubicBezTo>
                    <a:pt x="108909" y="1232372"/>
                    <a:pt x="17041" y="1150791"/>
                    <a:pt x="0" y="1040083"/>
                  </a:cubicBezTo>
                  <a:cubicBezTo>
                    <a:pt x="9006" y="938905"/>
                    <a:pt x="-9590" y="770370"/>
                    <a:pt x="0" y="615731"/>
                  </a:cubicBezTo>
                  <a:cubicBezTo>
                    <a:pt x="9590" y="461092"/>
                    <a:pt x="18802" y="364154"/>
                    <a:pt x="0" y="208021"/>
                  </a:cubicBezTo>
                  <a:close/>
                </a:path>
                <a:path w="1650124" h="1248104" stroke="0" extrusionOk="0">
                  <a:moveTo>
                    <a:pt x="0" y="208021"/>
                  </a:moveTo>
                  <a:cubicBezTo>
                    <a:pt x="-7721" y="96947"/>
                    <a:pt x="79232" y="21309"/>
                    <a:pt x="208021" y="0"/>
                  </a:cubicBezTo>
                  <a:cubicBezTo>
                    <a:pt x="357192" y="-11425"/>
                    <a:pt x="604287" y="5066"/>
                    <a:pt x="788040" y="0"/>
                  </a:cubicBezTo>
                  <a:cubicBezTo>
                    <a:pt x="971793" y="-5066"/>
                    <a:pt x="1199340" y="10856"/>
                    <a:pt x="1442103" y="0"/>
                  </a:cubicBezTo>
                  <a:cubicBezTo>
                    <a:pt x="1572627" y="-15505"/>
                    <a:pt x="1638307" y="117313"/>
                    <a:pt x="1650124" y="208021"/>
                  </a:cubicBezTo>
                  <a:cubicBezTo>
                    <a:pt x="1658699" y="349822"/>
                    <a:pt x="1655931" y="435184"/>
                    <a:pt x="1650124" y="599090"/>
                  </a:cubicBezTo>
                  <a:cubicBezTo>
                    <a:pt x="1644317" y="762996"/>
                    <a:pt x="1656984" y="843849"/>
                    <a:pt x="1650124" y="1040083"/>
                  </a:cubicBezTo>
                  <a:cubicBezTo>
                    <a:pt x="1645674" y="1136320"/>
                    <a:pt x="1564553" y="1273099"/>
                    <a:pt x="1442103" y="1248104"/>
                  </a:cubicBezTo>
                  <a:cubicBezTo>
                    <a:pt x="1181962" y="1250826"/>
                    <a:pt x="1143472" y="1272886"/>
                    <a:pt x="849744" y="1248104"/>
                  </a:cubicBezTo>
                  <a:cubicBezTo>
                    <a:pt x="556016" y="1223322"/>
                    <a:pt x="356968" y="1272825"/>
                    <a:pt x="208021" y="1248104"/>
                  </a:cubicBezTo>
                  <a:cubicBezTo>
                    <a:pt x="90998" y="1227155"/>
                    <a:pt x="12170" y="1156964"/>
                    <a:pt x="0" y="1040083"/>
                  </a:cubicBezTo>
                  <a:cubicBezTo>
                    <a:pt x="-8255" y="857764"/>
                    <a:pt x="17989" y="735019"/>
                    <a:pt x="0" y="649014"/>
                  </a:cubicBezTo>
                  <a:cubicBezTo>
                    <a:pt x="-17989" y="563009"/>
                    <a:pt x="9316" y="308982"/>
                    <a:pt x="0" y="208021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网页爬取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文档识别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endParaRPr lang="zh-CN" altLang="en-US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A6744D-F13C-4681-ABF2-D70EDFF33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1482" y="285830"/>
              <a:ext cx="1089554" cy="1491651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3EF4953-7656-4D97-9A5C-1BE40DDF2726}"/>
                </a:ext>
              </a:extLst>
            </p:cNvPr>
            <p:cNvSpPr/>
            <p:nvPr/>
          </p:nvSpPr>
          <p:spPr>
            <a:xfrm>
              <a:off x="7277206" y="1579416"/>
              <a:ext cx="1650124" cy="1700825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文本分块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内容清洗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安全检测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A48593E-156C-4694-92BC-BF8F262A98D0}"/>
                </a:ext>
              </a:extLst>
            </p:cNvPr>
            <p:cNvSpPr/>
            <p:nvPr/>
          </p:nvSpPr>
          <p:spPr>
            <a:xfrm>
              <a:off x="16048207" y="1580426"/>
              <a:ext cx="2249215" cy="1029027"/>
            </a:xfrm>
            <a:custGeom>
              <a:avLst/>
              <a:gdLst>
                <a:gd name="connsiteX0" fmla="*/ 0 w 2249215"/>
                <a:gd name="connsiteY0" fmla="*/ 171508 h 1029027"/>
                <a:gd name="connsiteX1" fmla="*/ 171508 w 2249215"/>
                <a:gd name="connsiteY1" fmla="*/ 0 h 1029027"/>
                <a:gd name="connsiteX2" fmla="*/ 768784 w 2249215"/>
                <a:gd name="connsiteY2" fmla="*/ 0 h 1029027"/>
                <a:gd name="connsiteX3" fmla="*/ 1346997 w 2249215"/>
                <a:gd name="connsiteY3" fmla="*/ 0 h 1029027"/>
                <a:gd name="connsiteX4" fmla="*/ 2077707 w 2249215"/>
                <a:gd name="connsiteY4" fmla="*/ 0 h 1029027"/>
                <a:gd name="connsiteX5" fmla="*/ 2249215 w 2249215"/>
                <a:gd name="connsiteY5" fmla="*/ 171508 h 1029027"/>
                <a:gd name="connsiteX6" fmla="*/ 2249215 w 2249215"/>
                <a:gd name="connsiteY6" fmla="*/ 857519 h 1029027"/>
                <a:gd name="connsiteX7" fmla="*/ 2077707 w 2249215"/>
                <a:gd name="connsiteY7" fmla="*/ 1029027 h 1029027"/>
                <a:gd name="connsiteX8" fmla="*/ 1404183 w 2249215"/>
                <a:gd name="connsiteY8" fmla="*/ 1029027 h 1029027"/>
                <a:gd name="connsiteX9" fmla="*/ 825970 w 2249215"/>
                <a:gd name="connsiteY9" fmla="*/ 1029027 h 1029027"/>
                <a:gd name="connsiteX10" fmla="*/ 171508 w 2249215"/>
                <a:gd name="connsiteY10" fmla="*/ 1029027 h 1029027"/>
                <a:gd name="connsiteX11" fmla="*/ 0 w 2249215"/>
                <a:gd name="connsiteY11" fmla="*/ 857519 h 1029027"/>
                <a:gd name="connsiteX12" fmla="*/ 0 w 2249215"/>
                <a:gd name="connsiteY12" fmla="*/ 171508 h 10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215" h="1029027" fill="none" extrusionOk="0">
                  <a:moveTo>
                    <a:pt x="0" y="171508"/>
                  </a:moveTo>
                  <a:cubicBezTo>
                    <a:pt x="-17797" y="83277"/>
                    <a:pt x="91613" y="-1344"/>
                    <a:pt x="171508" y="0"/>
                  </a:cubicBezTo>
                  <a:cubicBezTo>
                    <a:pt x="347739" y="8755"/>
                    <a:pt x="638007" y="15542"/>
                    <a:pt x="768784" y="0"/>
                  </a:cubicBezTo>
                  <a:cubicBezTo>
                    <a:pt x="899561" y="-15542"/>
                    <a:pt x="1121645" y="-24538"/>
                    <a:pt x="1346997" y="0"/>
                  </a:cubicBezTo>
                  <a:cubicBezTo>
                    <a:pt x="1572349" y="24538"/>
                    <a:pt x="1742540" y="15458"/>
                    <a:pt x="2077707" y="0"/>
                  </a:cubicBezTo>
                  <a:cubicBezTo>
                    <a:pt x="2170537" y="-15206"/>
                    <a:pt x="2226990" y="73353"/>
                    <a:pt x="2249215" y="171508"/>
                  </a:cubicBezTo>
                  <a:cubicBezTo>
                    <a:pt x="2244757" y="435414"/>
                    <a:pt x="2249987" y="622253"/>
                    <a:pt x="2249215" y="857519"/>
                  </a:cubicBezTo>
                  <a:cubicBezTo>
                    <a:pt x="2229229" y="948987"/>
                    <a:pt x="2167970" y="1007745"/>
                    <a:pt x="2077707" y="1029027"/>
                  </a:cubicBezTo>
                  <a:cubicBezTo>
                    <a:pt x="1882768" y="1036955"/>
                    <a:pt x="1561744" y="1028775"/>
                    <a:pt x="1404183" y="1029027"/>
                  </a:cubicBezTo>
                  <a:cubicBezTo>
                    <a:pt x="1246622" y="1029279"/>
                    <a:pt x="1108115" y="1020352"/>
                    <a:pt x="825970" y="1029027"/>
                  </a:cubicBezTo>
                  <a:cubicBezTo>
                    <a:pt x="543825" y="1037702"/>
                    <a:pt x="348943" y="1018930"/>
                    <a:pt x="171508" y="1029027"/>
                  </a:cubicBezTo>
                  <a:cubicBezTo>
                    <a:pt x="91190" y="1032935"/>
                    <a:pt x="236" y="957119"/>
                    <a:pt x="0" y="857519"/>
                  </a:cubicBezTo>
                  <a:cubicBezTo>
                    <a:pt x="13072" y="589232"/>
                    <a:pt x="24264" y="326610"/>
                    <a:pt x="0" y="171508"/>
                  </a:cubicBezTo>
                  <a:close/>
                </a:path>
                <a:path w="2249215" h="1029027" stroke="0" extrusionOk="0">
                  <a:moveTo>
                    <a:pt x="0" y="171508"/>
                  </a:moveTo>
                  <a:cubicBezTo>
                    <a:pt x="-19163" y="86251"/>
                    <a:pt x="72227" y="6989"/>
                    <a:pt x="171508" y="0"/>
                  </a:cubicBezTo>
                  <a:cubicBezTo>
                    <a:pt x="378134" y="13798"/>
                    <a:pt x="553908" y="-13142"/>
                    <a:pt x="749722" y="0"/>
                  </a:cubicBezTo>
                  <a:cubicBezTo>
                    <a:pt x="945536" y="13142"/>
                    <a:pt x="1234881" y="-2154"/>
                    <a:pt x="1404183" y="0"/>
                  </a:cubicBezTo>
                  <a:cubicBezTo>
                    <a:pt x="1573485" y="2154"/>
                    <a:pt x="1898781" y="30040"/>
                    <a:pt x="2077707" y="0"/>
                  </a:cubicBezTo>
                  <a:cubicBezTo>
                    <a:pt x="2168507" y="1588"/>
                    <a:pt x="2246953" y="75858"/>
                    <a:pt x="2249215" y="171508"/>
                  </a:cubicBezTo>
                  <a:cubicBezTo>
                    <a:pt x="2264657" y="312484"/>
                    <a:pt x="2282336" y="547588"/>
                    <a:pt x="2249215" y="857519"/>
                  </a:cubicBezTo>
                  <a:cubicBezTo>
                    <a:pt x="2246647" y="941477"/>
                    <a:pt x="2173210" y="1031611"/>
                    <a:pt x="2077707" y="1029027"/>
                  </a:cubicBezTo>
                  <a:cubicBezTo>
                    <a:pt x="1839964" y="1040640"/>
                    <a:pt x="1629060" y="1036353"/>
                    <a:pt x="1480431" y="1029027"/>
                  </a:cubicBezTo>
                  <a:cubicBezTo>
                    <a:pt x="1331802" y="1021701"/>
                    <a:pt x="1162298" y="1038680"/>
                    <a:pt x="864094" y="1029027"/>
                  </a:cubicBezTo>
                  <a:cubicBezTo>
                    <a:pt x="565890" y="1019374"/>
                    <a:pt x="409371" y="1007934"/>
                    <a:pt x="171508" y="1029027"/>
                  </a:cubicBezTo>
                  <a:cubicBezTo>
                    <a:pt x="82907" y="1026170"/>
                    <a:pt x="5385" y="950491"/>
                    <a:pt x="0" y="857519"/>
                  </a:cubicBezTo>
                  <a:cubicBezTo>
                    <a:pt x="-28896" y="552298"/>
                    <a:pt x="19632" y="420726"/>
                    <a:pt x="0" y="171508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FAISS &amp; BM25 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索引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嵌入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重排序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EECD1F5-28AF-48A6-A414-9E8A25B91902}"/>
                </a:ext>
              </a:extLst>
            </p:cNvPr>
            <p:cNvSpPr/>
            <p:nvPr/>
          </p:nvSpPr>
          <p:spPr>
            <a:xfrm>
              <a:off x="9425449" y="1610218"/>
              <a:ext cx="1523909" cy="789589"/>
            </a:xfrm>
            <a:custGeom>
              <a:avLst/>
              <a:gdLst>
                <a:gd name="connsiteX0" fmla="*/ 0 w 1523909"/>
                <a:gd name="connsiteY0" fmla="*/ 131601 h 789589"/>
                <a:gd name="connsiteX1" fmla="*/ 131601 w 1523909"/>
                <a:gd name="connsiteY1" fmla="*/ 0 h 789589"/>
                <a:gd name="connsiteX2" fmla="*/ 761955 w 1523909"/>
                <a:gd name="connsiteY2" fmla="*/ 0 h 789589"/>
                <a:gd name="connsiteX3" fmla="*/ 1392308 w 1523909"/>
                <a:gd name="connsiteY3" fmla="*/ 0 h 789589"/>
                <a:gd name="connsiteX4" fmla="*/ 1523909 w 1523909"/>
                <a:gd name="connsiteY4" fmla="*/ 131601 h 789589"/>
                <a:gd name="connsiteX5" fmla="*/ 1523909 w 1523909"/>
                <a:gd name="connsiteY5" fmla="*/ 657988 h 789589"/>
                <a:gd name="connsiteX6" fmla="*/ 1392308 w 1523909"/>
                <a:gd name="connsiteY6" fmla="*/ 789589 h 789589"/>
                <a:gd name="connsiteX7" fmla="*/ 787169 w 1523909"/>
                <a:gd name="connsiteY7" fmla="*/ 789589 h 789589"/>
                <a:gd name="connsiteX8" fmla="*/ 131601 w 1523909"/>
                <a:gd name="connsiteY8" fmla="*/ 789589 h 789589"/>
                <a:gd name="connsiteX9" fmla="*/ 0 w 1523909"/>
                <a:gd name="connsiteY9" fmla="*/ 657988 h 789589"/>
                <a:gd name="connsiteX10" fmla="*/ 0 w 1523909"/>
                <a:gd name="connsiteY10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3909" h="789589" fill="none" extrusionOk="0">
                  <a:moveTo>
                    <a:pt x="0" y="131601"/>
                  </a:moveTo>
                  <a:cubicBezTo>
                    <a:pt x="2753" y="56601"/>
                    <a:pt x="46505" y="-5609"/>
                    <a:pt x="131601" y="0"/>
                  </a:cubicBezTo>
                  <a:cubicBezTo>
                    <a:pt x="266841" y="30484"/>
                    <a:pt x="553955" y="-6060"/>
                    <a:pt x="761955" y="0"/>
                  </a:cubicBezTo>
                  <a:cubicBezTo>
                    <a:pt x="969955" y="6060"/>
                    <a:pt x="1198700" y="-21039"/>
                    <a:pt x="1392308" y="0"/>
                  </a:cubicBezTo>
                  <a:cubicBezTo>
                    <a:pt x="1447192" y="1583"/>
                    <a:pt x="1520010" y="69485"/>
                    <a:pt x="1523909" y="131601"/>
                  </a:cubicBezTo>
                  <a:cubicBezTo>
                    <a:pt x="1543037" y="245874"/>
                    <a:pt x="1498179" y="431289"/>
                    <a:pt x="1523909" y="657988"/>
                  </a:cubicBezTo>
                  <a:cubicBezTo>
                    <a:pt x="1522764" y="721466"/>
                    <a:pt x="1458794" y="788632"/>
                    <a:pt x="1392308" y="789589"/>
                  </a:cubicBezTo>
                  <a:cubicBezTo>
                    <a:pt x="1183673" y="773111"/>
                    <a:pt x="1023583" y="778216"/>
                    <a:pt x="787169" y="789589"/>
                  </a:cubicBezTo>
                  <a:cubicBezTo>
                    <a:pt x="550755" y="800962"/>
                    <a:pt x="346351" y="780875"/>
                    <a:pt x="131601" y="789589"/>
                  </a:cubicBezTo>
                  <a:cubicBezTo>
                    <a:pt x="60221" y="788390"/>
                    <a:pt x="4877" y="731362"/>
                    <a:pt x="0" y="657988"/>
                  </a:cubicBezTo>
                  <a:cubicBezTo>
                    <a:pt x="2631" y="514276"/>
                    <a:pt x="-13545" y="363281"/>
                    <a:pt x="0" y="131601"/>
                  </a:cubicBezTo>
                  <a:close/>
                </a:path>
                <a:path w="1523909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88087" y="8752"/>
                    <a:pt x="527528" y="27963"/>
                    <a:pt x="724133" y="0"/>
                  </a:cubicBezTo>
                  <a:cubicBezTo>
                    <a:pt x="920738" y="-27963"/>
                    <a:pt x="1218975" y="21080"/>
                    <a:pt x="1392308" y="0"/>
                  </a:cubicBezTo>
                  <a:cubicBezTo>
                    <a:pt x="1470325" y="-5291"/>
                    <a:pt x="1521415" y="64023"/>
                    <a:pt x="1523909" y="131601"/>
                  </a:cubicBezTo>
                  <a:cubicBezTo>
                    <a:pt x="1521817" y="237777"/>
                    <a:pt x="1519723" y="434012"/>
                    <a:pt x="1523909" y="657988"/>
                  </a:cubicBezTo>
                  <a:cubicBezTo>
                    <a:pt x="1529039" y="726263"/>
                    <a:pt x="1450121" y="797365"/>
                    <a:pt x="1392308" y="789589"/>
                  </a:cubicBezTo>
                  <a:cubicBezTo>
                    <a:pt x="1096610" y="787961"/>
                    <a:pt x="984804" y="774704"/>
                    <a:pt x="799776" y="789589"/>
                  </a:cubicBezTo>
                  <a:cubicBezTo>
                    <a:pt x="614748" y="804474"/>
                    <a:pt x="293260" y="821917"/>
                    <a:pt x="131601" y="789589"/>
                  </a:cubicBezTo>
                  <a:cubicBezTo>
                    <a:pt x="57566" y="772190"/>
                    <a:pt x="1772" y="724477"/>
                    <a:pt x="0" y="657988"/>
                  </a:cubicBezTo>
                  <a:cubicBezTo>
                    <a:pt x="14738" y="437316"/>
                    <a:pt x="-12449" y="369522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知识库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76074F-9BF9-4EA4-9782-F7F673C325A2}"/>
                </a:ext>
              </a:extLst>
            </p:cNvPr>
            <p:cNvSpPr/>
            <p:nvPr/>
          </p:nvSpPr>
          <p:spPr>
            <a:xfrm>
              <a:off x="13545725" y="1597876"/>
              <a:ext cx="1932479" cy="789589"/>
            </a:xfrm>
            <a:custGeom>
              <a:avLst/>
              <a:gdLst>
                <a:gd name="connsiteX0" fmla="*/ 0 w 1932479"/>
                <a:gd name="connsiteY0" fmla="*/ 131601 h 789589"/>
                <a:gd name="connsiteX1" fmla="*/ 131601 w 1932479"/>
                <a:gd name="connsiteY1" fmla="*/ 0 h 789589"/>
                <a:gd name="connsiteX2" fmla="*/ 654641 w 1932479"/>
                <a:gd name="connsiteY2" fmla="*/ 0 h 789589"/>
                <a:gd name="connsiteX3" fmla="*/ 1160988 w 1932479"/>
                <a:gd name="connsiteY3" fmla="*/ 0 h 789589"/>
                <a:gd name="connsiteX4" fmla="*/ 1800878 w 1932479"/>
                <a:gd name="connsiteY4" fmla="*/ 0 h 789589"/>
                <a:gd name="connsiteX5" fmla="*/ 1932479 w 1932479"/>
                <a:gd name="connsiteY5" fmla="*/ 131601 h 789589"/>
                <a:gd name="connsiteX6" fmla="*/ 1932479 w 1932479"/>
                <a:gd name="connsiteY6" fmla="*/ 657988 h 789589"/>
                <a:gd name="connsiteX7" fmla="*/ 1800878 w 1932479"/>
                <a:gd name="connsiteY7" fmla="*/ 789589 h 789589"/>
                <a:gd name="connsiteX8" fmla="*/ 1211067 w 1932479"/>
                <a:gd name="connsiteY8" fmla="*/ 789589 h 789589"/>
                <a:gd name="connsiteX9" fmla="*/ 704719 w 1932479"/>
                <a:gd name="connsiteY9" fmla="*/ 789589 h 789589"/>
                <a:gd name="connsiteX10" fmla="*/ 131601 w 1932479"/>
                <a:gd name="connsiteY10" fmla="*/ 789589 h 789589"/>
                <a:gd name="connsiteX11" fmla="*/ 0 w 1932479"/>
                <a:gd name="connsiteY11" fmla="*/ 657988 h 789589"/>
                <a:gd name="connsiteX12" fmla="*/ 0 w 1932479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2479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292538" y="-18821"/>
                    <a:pt x="425136" y="-19493"/>
                    <a:pt x="654641" y="0"/>
                  </a:cubicBezTo>
                  <a:cubicBezTo>
                    <a:pt x="884146" y="19493"/>
                    <a:pt x="973192" y="11441"/>
                    <a:pt x="1160988" y="0"/>
                  </a:cubicBezTo>
                  <a:cubicBezTo>
                    <a:pt x="1348784" y="-11441"/>
                    <a:pt x="1631901" y="-6941"/>
                    <a:pt x="1800878" y="0"/>
                  </a:cubicBezTo>
                  <a:cubicBezTo>
                    <a:pt x="1872414" y="-9203"/>
                    <a:pt x="1926284" y="57963"/>
                    <a:pt x="1932479" y="131601"/>
                  </a:cubicBezTo>
                  <a:cubicBezTo>
                    <a:pt x="1944439" y="333815"/>
                    <a:pt x="1931939" y="497676"/>
                    <a:pt x="1932479" y="657988"/>
                  </a:cubicBezTo>
                  <a:cubicBezTo>
                    <a:pt x="1917516" y="728233"/>
                    <a:pt x="1870989" y="777318"/>
                    <a:pt x="1800878" y="789589"/>
                  </a:cubicBezTo>
                  <a:cubicBezTo>
                    <a:pt x="1571102" y="760849"/>
                    <a:pt x="1377497" y="794743"/>
                    <a:pt x="1211067" y="789589"/>
                  </a:cubicBezTo>
                  <a:cubicBezTo>
                    <a:pt x="1044637" y="784435"/>
                    <a:pt x="887379" y="793083"/>
                    <a:pt x="704719" y="789589"/>
                  </a:cubicBezTo>
                  <a:cubicBezTo>
                    <a:pt x="522059" y="786095"/>
                    <a:pt x="361727" y="774565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1932479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79395" y="-18961"/>
                    <a:pt x="508151" y="-13048"/>
                    <a:pt x="637948" y="0"/>
                  </a:cubicBezTo>
                  <a:cubicBezTo>
                    <a:pt x="767745" y="13048"/>
                    <a:pt x="1022496" y="-859"/>
                    <a:pt x="1211067" y="0"/>
                  </a:cubicBezTo>
                  <a:cubicBezTo>
                    <a:pt x="1399638" y="859"/>
                    <a:pt x="1605066" y="-5562"/>
                    <a:pt x="1800878" y="0"/>
                  </a:cubicBezTo>
                  <a:cubicBezTo>
                    <a:pt x="1868622" y="1999"/>
                    <a:pt x="1920933" y="54178"/>
                    <a:pt x="1932479" y="131601"/>
                  </a:cubicBezTo>
                  <a:cubicBezTo>
                    <a:pt x="1921792" y="257253"/>
                    <a:pt x="1909271" y="523579"/>
                    <a:pt x="1932479" y="657988"/>
                  </a:cubicBezTo>
                  <a:cubicBezTo>
                    <a:pt x="1928927" y="715783"/>
                    <a:pt x="1877420" y="802348"/>
                    <a:pt x="1800878" y="789589"/>
                  </a:cubicBezTo>
                  <a:cubicBezTo>
                    <a:pt x="1547021" y="776245"/>
                    <a:pt x="1383767" y="774741"/>
                    <a:pt x="1277838" y="789589"/>
                  </a:cubicBezTo>
                  <a:cubicBezTo>
                    <a:pt x="1171909" y="804437"/>
                    <a:pt x="861336" y="798279"/>
                    <a:pt x="738105" y="789589"/>
                  </a:cubicBezTo>
                  <a:cubicBezTo>
                    <a:pt x="614874" y="780899"/>
                    <a:pt x="296651" y="793170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检索模型微调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A56EA5D-72B7-43E5-B66F-1533AE3F2ED3}"/>
                </a:ext>
              </a:extLst>
            </p:cNvPr>
            <p:cNvCxnSpPr>
              <a:cxnSpLocks/>
            </p:cNvCxnSpPr>
            <p:nvPr/>
          </p:nvCxnSpPr>
          <p:spPr>
            <a:xfrm>
              <a:off x="4986905" y="865597"/>
              <a:ext cx="768810" cy="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55B458C-261E-4FCA-9DFC-8738F75F0C08}"/>
                </a:ext>
              </a:extLst>
            </p:cNvPr>
            <p:cNvCxnSpPr>
              <a:cxnSpLocks/>
            </p:cNvCxnSpPr>
            <p:nvPr/>
          </p:nvCxnSpPr>
          <p:spPr>
            <a:xfrm>
              <a:off x="6403409" y="865597"/>
              <a:ext cx="1383236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25D2A27-6922-46E7-B2EA-CA36AD223EEC}"/>
                </a:ext>
              </a:extLst>
            </p:cNvPr>
            <p:cNvSpPr/>
            <p:nvPr/>
          </p:nvSpPr>
          <p:spPr>
            <a:xfrm>
              <a:off x="5881055" y="4987964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7CBC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5E86D4A-A30A-4F58-A30F-78EE0C3BD7D4}"/>
                </a:ext>
              </a:extLst>
            </p:cNvPr>
            <p:cNvSpPr/>
            <p:nvPr/>
          </p:nvSpPr>
          <p:spPr>
            <a:xfrm>
              <a:off x="17025103" y="710033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CDC1F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3C94A4E-F6E0-414A-8A9D-24151712AF20}"/>
                </a:ext>
              </a:extLst>
            </p:cNvPr>
            <p:cNvCxnSpPr>
              <a:cxnSpLocks/>
            </p:cNvCxnSpPr>
            <p:nvPr/>
          </p:nvCxnSpPr>
          <p:spPr>
            <a:xfrm>
              <a:off x="8537412" y="865522"/>
              <a:ext cx="1391127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A545849-75A7-49F7-A02C-70140C3AD817}"/>
                </a:ext>
              </a:extLst>
            </p:cNvPr>
            <p:cNvCxnSpPr>
              <a:cxnSpLocks/>
            </p:cNvCxnSpPr>
            <p:nvPr/>
          </p:nvCxnSpPr>
          <p:spPr>
            <a:xfrm>
              <a:off x="12555554" y="865597"/>
              <a:ext cx="1646963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33246F6-4177-479D-A489-97A46E4D0E99}"/>
                </a:ext>
              </a:extLst>
            </p:cNvPr>
            <p:cNvCxnSpPr>
              <a:cxnSpLocks/>
            </p:cNvCxnSpPr>
            <p:nvPr/>
          </p:nvCxnSpPr>
          <p:spPr>
            <a:xfrm>
              <a:off x="14982694" y="865597"/>
              <a:ext cx="1868413" cy="0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8700C4-5DFC-4CDE-BA9B-6AA349401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471" y="2521877"/>
              <a:ext cx="9625" cy="1383945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B715357-9A4E-4771-AD33-C2C24403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7403" y="3905295"/>
              <a:ext cx="6942357" cy="23715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A825447-5A43-4E40-B7DF-0DBDD014A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67106" y="2696601"/>
              <a:ext cx="0" cy="1131772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28ED6DC-952F-4207-9D47-70703AA1ED8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1547" y="1111922"/>
              <a:ext cx="0" cy="414625"/>
            </a:xfrm>
            <a:prstGeom prst="line">
              <a:avLst/>
            </a:prstGeom>
            <a:ln w="57150">
              <a:solidFill>
                <a:srgbClr val="AFD7F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30EB3C0-5EFC-4A86-A61F-7AECC4EA65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819" y="1111922"/>
              <a:ext cx="0" cy="414625"/>
            </a:xfrm>
            <a:prstGeom prst="line">
              <a:avLst/>
            </a:prstGeom>
            <a:ln w="57150">
              <a:solidFill>
                <a:srgbClr val="FCECA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4F7AEC8-1064-44EC-AA9B-A2D4877634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311" y="1111922"/>
              <a:ext cx="0" cy="414625"/>
            </a:xfrm>
            <a:prstGeom prst="line">
              <a:avLst/>
            </a:prstGeom>
            <a:ln w="57150">
              <a:solidFill>
                <a:srgbClr val="BFF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F73C76E-4EAE-484F-B6CD-BCC29A1834A7}"/>
                </a:ext>
              </a:extLst>
            </p:cNvPr>
            <p:cNvCxnSpPr>
              <a:cxnSpLocks/>
            </p:cNvCxnSpPr>
            <p:nvPr/>
          </p:nvCxnSpPr>
          <p:spPr>
            <a:xfrm>
              <a:off x="8102268" y="1111922"/>
              <a:ext cx="0" cy="414625"/>
            </a:xfrm>
            <a:prstGeom prst="line">
              <a:avLst/>
            </a:prstGeom>
            <a:ln w="57150">
              <a:solidFill>
                <a:srgbClr val="AFD7F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4E32658-792D-45C3-B77F-24212A020326}"/>
                </a:ext>
              </a:extLst>
            </p:cNvPr>
            <p:cNvCxnSpPr>
              <a:cxnSpLocks/>
            </p:cNvCxnSpPr>
            <p:nvPr/>
          </p:nvCxnSpPr>
          <p:spPr>
            <a:xfrm>
              <a:off x="6035827" y="1111922"/>
              <a:ext cx="0" cy="414625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7AB0FC-466B-43DF-9326-31DEDE9CC0D3}"/>
                </a:ext>
              </a:extLst>
            </p:cNvPr>
            <p:cNvSpPr/>
            <p:nvPr/>
          </p:nvSpPr>
          <p:spPr>
            <a:xfrm>
              <a:off x="3694307" y="3420127"/>
              <a:ext cx="847019" cy="481262"/>
            </a:xfrm>
            <a:prstGeom prst="rect">
              <a:avLst/>
            </a:prstGeom>
            <a:solidFill>
              <a:srgbClr val="AFD7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离线</a:t>
              </a:r>
              <a:endParaRPr lang="zh-CN" altLang="en-US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929F9A5-6AD6-40FE-BC02-5118808E57E7}"/>
                </a:ext>
              </a:extLst>
            </p:cNvPr>
            <p:cNvCxnSpPr>
              <a:cxnSpLocks/>
            </p:cNvCxnSpPr>
            <p:nvPr/>
          </p:nvCxnSpPr>
          <p:spPr>
            <a:xfrm>
              <a:off x="3694307" y="4123432"/>
              <a:ext cx="18410779" cy="0"/>
            </a:xfrm>
            <a:prstGeom prst="line">
              <a:avLst/>
            </a:prstGeom>
            <a:ln w="57150">
              <a:solidFill>
                <a:srgbClr val="BFF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627E631-5B18-4210-83E5-1C5808BC1388}"/>
                </a:ext>
              </a:extLst>
            </p:cNvPr>
            <p:cNvSpPr/>
            <p:nvPr/>
          </p:nvSpPr>
          <p:spPr>
            <a:xfrm>
              <a:off x="3689232" y="4327885"/>
              <a:ext cx="847019" cy="481262"/>
            </a:xfrm>
            <a:prstGeom prst="rect">
              <a:avLst/>
            </a:prstGeom>
            <a:solidFill>
              <a:srgbClr val="BFF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在线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51CBF24-F62F-4B6C-8F26-4826FE9871D1}"/>
                </a:ext>
              </a:extLst>
            </p:cNvPr>
            <p:cNvSpPr/>
            <p:nvPr/>
          </p:nvSpPr>
          <p:spPr>
            <a:xfrm>
              <a:off x="7949984" y="4987964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AFD7FB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6B93FA8-75FF-4D37-9F5E-B293C253D032}"/>
                </a:ext>
              </a:extLst>
            </p:cNvPr>
            <p:cNvSpPr txBox="1"/>
            <p:nvPr/>
          </p:nvSpPr>
          <p:spPr>
            <a:xfrm>
              <a:off x="4132992" y="4952484"/>
              <a:ext cx="114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问题输入</a:t>
              </a:r>
              <a:endParaRPr lang="zh-CN" altLang="en-US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B7ACE9D-4F41-4F32-817F-6D1E8B97B65C}"/>
                </a:ext>
              </a:extLst>
            </p:cNvPr>
            <p:cNvSpPr/>
            <p:nvPr/>
          </p:nvSpPr>
          <p:spPr>
            <a:xfrm>
              <a:off x="5212625" y="5880023"/>
              <a:ext cx="1650124" cy="1636291"/>
            </a:xfrm>
            <a:custGeom>
              <a:avLst/>
              <a:gdLst>
                <a:gd name="connsiteX0" fmla="*/ 0 w 1650124"/>
                <a:gd name="connsiteY0" fmla="*/ 272721 h 1636291"/>
                <a:gd name="connsiteX1" fmla="*/ 272721 w 1650124"/>
                <a:gd name="connsiteY1" fmla="*/ 0 h 1636291"/>
                <a:gd name="connsiteX2" fmla="*/ 802968 w 1650124"/>
                <a:gd name="connsiteY2" fmla="*/ 0 h 1636291"/>
                <a:gd name="connsiteX3" fmla="*/ 1377403 w 1650124"/>
                <a:gd name="connsiteY3" fmla="*/ 0 h 1636291"/>
                <a:gd name="connsiteX4" fmla="*/ 1650124 w 1650124"/>
                <a:gd name="connsiteY4" fmla="*/ 272721 h 1636291"/>
                <a:gd name="connsiteX5" fmla="*/ 1650124 w 1650124"/>
                <a:gd name="connsiteY5" fmla="*/ 839962 h 1636291"/>
                <a:gd name="connsiteX6" fmla="*/ 1650124 w 1650124"/>
                <a:gd name="connsiteY6" fmla="*/ 1363570 h 1636291"/>
                <a:gd name="connsiteX7" fmla="*/ 1377403 w 1650124"/>
                <a:gd name="connsiteY7" fmla="*/ 1636291 h 1636291"/>
                <a:gd name="connsiteX8" fmla="*/ 802968 w 1650124"/>
                <a:gd name="connsiteY8" fmla="*/ 1636291 h 1636291"/>
                <a:gd name="connsiteX9" fmla="*/ 272721 w 1650124"/>
                <a:gd name="connsiteY9" fmla="*/ 1636291 h 1636291"/>
                <a:gd name="connsiteX10" fmla="*/ 0 w 1650124"/>
                <a:gd name="connsiteY10" fmla="*/ 1363570 h 1636291"/>
                <a:gd name="connsiteX11" fmla="*/ 0 w 1650124"/>
                <a:gd name="connsiteY11" fmla="*/ 807237 h 1636291"/>
                <a:gd name="connsiteX12" fmla="*/ 0 w 1650124"/>
                <a:gd name="connsiteY12" fmla="*/ 272721 h 163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636291" fill="none" extrusionOk="0">
                  <a:moveTo>
                    <a:pt x="0" y="272721"/>
                  </a:moveTo>
                  <a:cubicBezTo>
                    <a:pt x="-18965" y="129017"/>
                    <a:pt x="146453" y="-2207"/>
                    <a:pt x="272721" y="0"/>
                  </a:cubicBezTo>
                  <a:cubicBezTo>
                    <a:pt x="507851" y="-14899"/>
                    <a:pt x="550975" y="4414"/>
                    <a:pt x="802968" y="0"/>
                  </a:cubicBezTo>
                  <a:cubicBezTo>
                    <a:pt x="1054961" y="-4414"/>
                    <a:pt x="1206703" y="18447"/>
                    <a:pt x="1377403" y="0"/>
                  </a:cubicBezTo>
                  <a:cubicBezTo>
                    <a:pt x="1555319" y="-5488"/>
                    <a:pt x="1630838" y="124370"/>
                    <a:pt x="1650124" y="272721"/>
                  </a:cubicBezTo>
                  <a:cubicBezTo>
                    <a:pt x="1651350" y="447329"/>
                    <a:pt x="1655010" y="721535"/>
                    <a:pt x="1650124" y="839962"/>
                  </a:cubicBezTo>
                  <a:cubicBezTo>
                    <a:pt x="1645238" y="958389"/>
                    <a:pt x="1645765" y="1243529"/>
                    <a:pt x="1650124" y="1363570"/>
                  </a:cubicBezTo>
                  <a:cubicBezTo>
                    <a:pt x="1642214" y="1512902"/>
                    <a:pt x="1523768" y="1615978"/>
                    <a:pt x="1377403" y="1636291"/>
                  </a:cubicBezTo>
                  <a:cubicBezTo>
                    <a:pt x="1111746" y="1650438"/>
                    <a:pt x="991248" y="1651499"/>
                    <a:pt x="802968" y="1636291"/>
                  </a:cubicBezTo>
                  <a:cubicBezTo>
                    <a:pt x="614689" y="1621083"/>
                    <a:pt x="418441" y="1660516"/>
                    <a:pt x="272721" y="1636291"/>
                  </a:cubicBezTo>
                  <a:cubicBezTo>
                    <a:pt x="142668" y="1615780"/>
                    <a:pt x="3702" y="1513282"/>
                    <a:pt x="0" y="1363570"/>
                  </a:cubicBezTo>
                  <a:cubicBezTo>
                    <a:pt x="17085" y="1230969"/>
                    <a:pt x="-11506" y="1080051"/>
                    <a:pt x="0" y="807237"/>
                  </a:cubicBezTo>
                  <a:cubicBezTo>
                    <a:pt x="11506" y="534423"/>
                    <a:pt x="21202" y="446079"/>
                    <a:pt x="0" y="272721"/>
                  </a:cubicBezTo>
                  <a:close/>
                </a:path>
                <a:path w="1650124" h="1636291" stroke="0" extrusionOk="0">
                  <a:moveTo>
                    <a:pt x="0" y="272721"/>
                  </a:moveTo>
                  <a:cubicBezTo>
                    <a:pt x="-11760" y="127909"/>
                    <a:pt x="118118" y="6105"/>
                    <a:pt x="272721" y="0"/>
                  </a:cubicBezTo>
                  <a:cubicBezTo>
                    <a:pt x="496759" y="25085"/>
                    <a:pt x="617887" y="-21490"/>
                    <a:pt x="791922" y="0"/>
                  </a:cubicBezTo>
                  <a:cubicBezTo>
                    <a:pt x="965957" y="21490"/>
                    <a:pt x="1138802" y="-14417"/>
                    <a:pt x="1377403" y="0"/>
                  </a:cubicBezTo>
                  <a:cubicBezTo>
                    <a:pt x="1546666" y="-18487"/>
                    <a:pt x="1637311" y="148318"/>
                    <a:pt x="1650124" y="272721"/>
                  </a:cubicBezTo>
                  <a:cubicBezTo>
                    <a:pt x="1648491" y="414298"/>
                    <a:pt x="1627311" y="576365"/>
                    <a:pt x="1650124" y="785420"/>
                  </a:cubicBezTo>
                  <a:cubicBezTo>
                    <a:pt x="1672937" y="994475"/>
                    <a:pt x="1647067" y="1102753"/>
                    <a:pt x="1650124" y="1363570"/>
                  </a:cubicBezTo>
                  <a:cubicBezTo>
                    <a:pt x="1642183" y="1480912"/>
                    <a:pt x="1532036" y="1649554"/>
                    <a:pt x="1377403" y="1636291"/>
                  </a:cubicBezTo>
                  <a:cubicBezTo>
                    <a:pt x="1200366" y="1626863"/>
                    <a:pt x="1043795" y="1617435"/>
                    <a:pt x="847156" y="1636291"/>
                  </a:cubicBezTo>
                  <a:cubicBezTo>
                    <a:pt x="650517" y="1655147"/>
                    <a:pt x="449638" y="1646075"/>
                    <a:pt x="272721" y="1636291"/>
                  </a:cubicBezTo>
                  <a:cubicBezTo>
                    <a:pt x="120853" y="1624046"/>
                    <a:pt x="17804" y="1517107"/>
                    <a:pt x="0" y="1363570"/>
                  </a:cubicBezTo>
                  <a:cubicBezTo>
                    <a:pt x="15949" y="1207211"/>
                    <a:pt x="7868" y="1097549"/>
                    <a:pt x="0" y="850871"/>
                  </a:cubicBezTo>
                  <a:cubicBezTo>
                    <a:pt x="-7868" y="604193"/>
                    <a:pt x="13154" y="485431"/>
                    <a:pt x="0" y="272721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前端交互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用户界面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对话管理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5F694E1-BD28-4F5E-AA23-ABE2090C474F}"/>
                </a:ext>
              </a:extLst>
            </p:cNvPr>
            <p:cNvSpPr/>
            <p:nvPr/>
          </p:nvSpPr>
          <p:spPr>
            <a:xfrm>
              <a:off x="7260456" y="5880022"/>
              <a:ext cx="1650124" cy="1636292"/>
            </a:xfrm>
            <a:custGeom>
              <a:avLst/>
              <a:gdLst>
                <a:gd name="connsiteX0" fmla="*/ 0 w 1650124"/>
                <a:gd name="connsiteY0" fmla="*/ 272721 h 1636292"/>
                <a:gd name="connsiteX1" fmla="*/ 272721 w 1650124"/>
                <a:gd name="connsiteY1" fmla="*/ 0 h 1636292"/>
                <a:gd name="connsiteX2" fmla="*/ 802968 w 1650124"/>
                <a:gd name="connsiteY2" fmla="*/ 0 h 1636292"/>
                <a:gd name="connsiteX3" fmla="*/ 1377403 w 1650124"/>
                <a:gd name="connsiteY3" fmla="*/ 0 h 1636292"/>
                <a:gd name="connsiteX4" fmla="*/ 1650124 w 1650124"/>
                <a:gd name="connsiteY4" fmla="*/ 272721 h 1636292"/>
                <a:gd name="connsiteX5" fmla="*/ 1650124 w 1650124"/>
                <a:gd name="connsiteY5" fmla="*/ 839963 h 1636292"/>
                <a:gd name="connsiteX6" fmla="*/ 1650124 w 1650124"/>
                <a:gd name="connsiteY6" fmla="*/ 1363571 h 1636292"/>
                <a:gd name="connsiteX7" fmla="*/ 1377403 w 1650124"/>
                <a:gd name="connsiteY7" fmla="*/ 1636292 h 1636292"/>
                <a:gd name="connsiteX8" fmla="*/ 802968 w 1650124"/>
                <a:gd name="connsiteY8" fmla="*/ 1636292 h 1636292"/>
                <a:gd name="connsiteX9" fmla="*/ 272721 w 1650124"/>
                <a:gd name="connsiteY9" fmla="*/ 1636292 h 1636292"/>
                <a:gd name="connsiteX10" fmla="*/ 0 w 1650124"/>
                <a:gd name="connsiteY10" fmla="*/ 1363571 h 1636292"/>
                <a:gd name="connsiteX11" fmla="*/ 0 w 1650124"/>
                <a:gd name="connsiteY11" fmla="*/ 807238 h 1636292"/>
                <a:gd name="connsiteX12" fmla="*/ 0 w 1650124"/>
                <a:gd name="connsiteY12" fmla="*/ 272721 h 163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636292" fill="none" extrusionOk="0">
                  <a:moveTo>
                    <a:pt x="0" y="272721"/>
                  </a:moveTo>
                  <a:cubicBezTo>
                    <a:pt x="-18965" y="129017"/>
                    <a:pt x="146453" y="-2207"/>
                    <a:pt x="272721" y="0"/>
                  </a:cubicBezTo>
                  <a:cubicBezTo>
                    <a:pt x="507851" y="-14899"/>
                    <a:pt x="550975" y="4414"/>
                    <a:pt x="802968" y="0"/>
                  </a:cubicBezTo>
                  <a:cubicBezTo>
                    <a:pt x="1054961" y="-4414"/>
                    <a:pt x="1206703" y="18447"/>
                    <a:pt x="1377403" y="0"/>
                  </a:cubicBezTo>
                  <a:cubicBezTo>
                    <a:pt x="1555319" y="-5488"/>
                    <a:pt x="1630838" y="124370"/>
                    <a:pt x="1650124" y="272721"/>
                  </a:cubicBezTo>
                  <a:cubicBezTo>
                    <a:pt x="1654104" y="445886"/>
                    <a:pt x="1657899" y="715023"/>
                    <a:pt x="1650124" y="839963"/>
                  </a:cubicBezTo>
                  <a:cubicBezTo>
                    <a:pt x="1642349" y="964903"/>
                    <a:pt x="1645765" y="1243530"/>
                    <a:pt x="1650124" y="1363571"/>
                  </a:cubicBezTo>
                  <a:cubicBezTo>
                    <a:pt x="1642214" y="1512903"/>
                    <a:pt x="1523768" y="1615979"/>
                    <a:pt x="1377403" y="1636292"/>
                  </a:cubicBezTo>
                  <a:cubicBezTo>
                    <a:pt x="1111746" y="1650439"/>
                    <a:pt x="991248" y="1651500"/>
                    <a:pt x="802968" y="1636292"/>
                  </a:cubicBezTo>
                  <a:cubicBezTo>
                    <a:pt x="614689" y="1621084"/>
                    <a:pt x="418441" y="1660517"/>
                    <a:pt x="272721" y="1636292"/>
                  </a:cubicBezTo>
                  <a:cubicBezTo>
                    <a:pt x="142668" y="1615781"/>
                    <a:pt x="3702" y="1513283"/>
                    <a:pt x="0" y="1363571"/>
                  </a:cubicBezTo>
                  <a:cubicBezTo>
                    <a:pt x="17085" y="1230970"/>
                    <a:pt x="-11506" y="1080052"/>
                    <a:pt x="0" y="807238"/>
                  </a:cubicBezTo>
                  <a:cubicBezTo>
                    <a:pt x="11506" y="534424"/>
                    <a:pt x="17475" y="448002"/>
                    <a:pt x="0" y="272721"/>
                  </a:cubicBezTo>
                  <a:close/>
                </a:path>
                <a:path w="1650124" h="1636292" stroke="0" extrusionOk="0">
                  <a:moveTo>
                    <a:pt x="0" y="272721"/>
                  </a:moveTo>
                  <a:cubicBezTo>
                    <a:pt x="-11760" y="127909"/>
                    <a:pt x="118118" y="6105"/>
                    <a:pt x="272721" y="0"/>
                  </a:cubicBezTo>
                  <a:cubicBezTo>
                    <a:pt x="496759" y="25085"/>
                    <a:pt x="617887" y="-21490"/>
                    <a:pt x="791922" y="0"/>
                  </a:cubicBezTo>
                  <a:cubicBezTo>
                    <a:pt x="965957" y="21490"/>
                    <a:pt x="1138802" y="-14417"/>
                    <a:pt x="1377403" y="0"/>
                  </a:cubicBezTo>
                  <a:cubicBezTo>
                    <a:pt x="1546666" y="-18487"/>
                    <a:pt x="1637311" y="148318"/>
                    <a:pt x="1650124" y="272721"/>
                  </a:cubicBezTo>
                  <a:cubicBezTo>
                    <a:pt x="1651921" y="412634"/>
                    <a:pt x="1630431" y="570297"/>
                    <a:pt x="1650124" y="785421"/>
                  </a:cubicBezTo>
                  <a:cubicBezTo>
                    <a:pt x="1669817" y="1000545"/>
                    <a:pt x="1647067" y="1102754"/>
                    <a:pt x="1650124" y="1363571"/>
                  </a:cubicBezTo>
                  <a:cubicBezTo>
                    <a:pt x="1642183" y="1480913"/>
                    <a:pt x="1532036" y="1649555"/>
                    <a:pt x="1377403" y="1636292"/>
                  </a:cubicBezTo>
                  <a:cubicBezTo>
                    <a:pt x="1200366" y="1626864"/>
                    <a:pt x="1043795" y="1617436"/>
                    <a:pt x="847156" y="1636292"/>
                  </a:cubicBezTo>
                  <a:cubicBezTo>
                    <a:pt x="650517" y="1655148"/>
                    <a:pt x="449638" y="1646076"/>
                    <a:pt x="272721" y="1636292"/>
                  </a:cubicBezTo>
                  <a:cubicBezTo>
                    <a:pt x="120853" y="1624047"/>
                    <a:pt x="17804" y="1517108"/>
                    <a:pt x="0" y="1363571"/>
                  </a:cubicBezTo>
                  <a:cubicBezTo>
                    <a:pt x="15949" y="1207212"/>
                    <a:pt x="7868" y="1097550"/>
                    <a:pt x="0" y="850872"/>
                  </a:cubicBezTo>
                  <a:cubicBezTo>
                    <a:pt x="-7868" y="604194"/>
                    <a:pt x="6674" y="486086"/>
                    <a:pt x="0" y="272721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后端接收</a:t>
              </a:r>
              <a:b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Web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服务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流程编排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D54F8F75-3199-4E38-8E71-524807203EEC}"/>
                </a:ext>
              </a:extLst>
            </p:cNvPr>
            <p:cNvSpPr/>
            <p:nvPr/>
          </p:nvSpPr>
          <p:spPr>
            <a:xfrm>
              <a:off x="11812213" y="4931682"/>
              <a:ext cx="489529" cy="434103"/>
            </a:xfrm>
            <a:custGeom>
              <a:avLst/>
              <a:gdLst>
                <a:gd name="connsiteX0" fmla="*/ 0 w 489529"/>
                <a:gd name="connsiteY0" fmla="*/ 217052 h 434103"/>
                <a:gd name="connsiteX1" fmla="*/ 244765 w 489529"/>
                <a:gd name="connsiteY1" fmla="*/ 0 h 434103"/>
                <a:gd name="connsiteX2" fmla="*/ 489529 w 489529"/>
                <a:gd name="connsiteY2" fmla="*/ 217052 h 434103"/>
                <a:gd name="connsiteX3" fmla="*/ 244765 w 489529"/>
                <a:gd name="connsiteY3" fmla="*/ 434103 h 434103"/>
                <a:gd name="connsiteX4" fmla="*/ 0 w 489529"/>
                <a:gd name="connsiteY4" fmla="*/ 217052 h 43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29" h="434103" fill="none" extrusionOk="0">
                  <a:moveTo>
                    <a:pt x="0" y="217052"/>
                  </a:moveTo>
                  <a:cubicBezTo>
                    <a:pt x="88570" y="149064"/>
                    <a:pt x="183884" y="50656"/>
                    <a:pt x="244765" y="0"/>
                  </a:cubicBezTo>
                  <a:cubicBezTo>
                    <a:pt x="347036" y="111871"/>
                    <a:pt x="402320" y="123559"/>
                    <a:pt x="489529" y="217052"/>
                  </a:cubicBezTo>
                  <a:cubicBezTo>
                    <a:pt x="371968" y="311623"/>
                    <a:pt x="302240" y="393411"/>
                    <a:pt x="244765" y="434103"/>
                  </a:cubicBezTo>
                  <a:cubicBezTo>
                    <a:pt x="115858" y="335747"/>
                    <a:pt x="54956" y="260242"/>
                    <a:pt x="0" y="217052"/>
                  </a:cubicBezTo>
                  <a:close/>
                </a:path>
                <a:path w="489529" h="434103" stroke="0" extrusionOk="0">
                  <a:moveTo>
                    <a:pt x="0" y="217052"/>
                  </a:moveTo>
                  <a:cubicBezTo>
                    <a:pt x="106618" y="123802"/>
                    <a:pt x="160340" y="58257"/>
                    <a:pt x="244765" y="0"/>
                  </a:cubicBezTo>
                  <a:cubicBezTo>
                    <a:pt x="304935" y="72555"/>
                    <a:pt x="370706" y="122967"/>
                    <a:pt x="489529" y="217052"/>
                  </a:cubicBezTo>
                  <a:cubicBezTo>
                    <a:pt x="430841" y="273768"/>
                    <a:pt x="344830" y="332600"/>
                    <a:pt x="244765" y="434103"/>
                  </a:cubicBezTo>
                  <a:cubicBezTo>
                    <a:pt x="168723" y="367719"/>
                    <a:pt x="61643" y="272566"/>
                    <a:pt x="0" y="217052"/>
                  </a:cubicBezTo>
                  <a:close/>
                </a:path>
              </a:pathLst>
            </a:custGeom>
            <a:solidFill>
              <a:srgbClr val="BFF0C0"/>
            </a:solidFill>
            <a:ln>
              <a:extLst>
                <a:ext uri="{C807C97D-BFC1-408E-A445-0C87EB9F89A2}">
                  <ask:lineSketchStyleProps xmlns:ask="http://schemas.microsoft.com/office/drawing/2018/sketchyshapes" sd="3972845801">
                    <a:prstGeom prst="diamon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9E71928-325F-416B-8362-9401FE963BCA}"/>
                </a:ext>
              </a:extLst>
            </p:cNvPr>
            <p:cNvSpPr/>
            <p:nvPr/>
          </p:nvSpPr>
          <p:spPr>
            <a:xfrm>
              <a:off x="14684566" y="5029300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CECA3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65B64C-1410-4F92-A283-8804208769D3}"/>
                </a:ext>
              </a:extLst>
            </p:cNvPr>
            <p:cNvSpPr/>
            <p:nvPr/>
          </p:nvSpPr>
          <p:spPr>
            <a:xfrm>
              <a:off x="16711836" y="5027385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CDC1F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222BB25-DDC6-4854-9A9A-9883A40240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5971" y="5144595"/>
              <a:ext cx="509744" cy="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80F17D3-C620-4C9D-B537-BA9CCC514AD5}"/>
                </a:ext>
              </a:extLst>
            </p:cNvPr>
            <p:cNvCxnSpPr>
              <a:cxnSpLocks/>
            </p:cNvCxnSpPr>
            <p:nvPr/>
          </p:nvCxnSpPr>
          <p:spPr>
            <a:xfrm>
              <a:off x="6403409" y="5158321"/>
              <a:ext cx="1383236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1E2B8C0-B75C-4F1F-847F-F5D3951F0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2201" y="5153459"/>
              <a:ext cx="1248597" cy="9724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E0F7BE1-7BAE-47C4-8A8E-0F00C12899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8917" y="5144595"/>
              <a:ext cx="1965743" cy="706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29B16DF-CFD7-43B3-B080-C188B0E48197}"/>
                </a:ext>
              </a:extLst>
            </p:cNvPr>
            <p:cNvCxnSpPr>
              <a:cxnSpLocks/>
            </p:cNvCxnSpPr>
            <p:nvPr/>
          </p:nvCxnSpPr>
          <p:spPr>
            <a:xfrm>
              <a:off x="12123999" y="7282362"/>
              <a:ext cx="1845307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C3A3386-B737-4D4D-A727-69129A78D87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136" y="7994307"/>
              <a:ext cx="1832015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BE204B7-79B3-45D8-B7FF-23DF12309647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975" y="5472293"/>
              <a:ext cx="32914" cy="2557067"/>
            </a:xfrm>
            <a:prstGeom prst="line">
              <a:avLst/>
            </a:prstGeom>
            <a:ln w="57150">
              <a:solidFill>
                <a:srgbClr val="FCECA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F15DF53-B917-4F59-8007-49F299ADDFB7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89" y="5405075"/>
              <a:ext cx="0" cy="414625"/>
            </a:xfrm>
            <a:prstGeom prst="line">
              <a:avLst/>
            </a:prstGeom>
            <a:ln w="57150">
              <a:solidFill>
                <a:srgbClr val="AFD7F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18EAF3A-2802-49E8-838B-CC4D3F9DD1D4}"/>
                </a:ext>
              </a:extLst>
            </p:cNvPr>
            <p:cNvCxnSpPr>
              <a:cxnSpLocks/>
            </p:cNvCxnSpPr>
            <p:nvPr/>
          </p:nvCxnSpPr>
          <p:spPr>
            <a:xfrm>
              <a:off x="6035827" y="5405075"/>
              <a:ext cx="0" cy="414625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B8ED959-DE91-4F1C-9AF6-B9474283742F}"/>
                </a:ext>
              </a:extLst>
            </p:cNvPr>
            <p:cNvSpPr txBox="1"/>
            <p:nvPr/>
          </p:nvSpPr>
          <p:spPr>
            <a:xfrm>
              <a:off x="12382514" y="5150480"/>
              <a:ext cx="1399181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知识库匹配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7786683-91E3-4AA3-95F4-FB0E579410F6}"/>
                </a:ext>
              </a:extLst>
            </p:cNvPr>
            <p:cNvSpPr txBox="1"/>
            <p:nvPr/>
          </p:nvSpPr>
          <p:spPr>
            <a:xfrm>
              <a:off x="12418550" y="6810562"/>
              <a:ext cx="1399181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联网搜索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2A1502C-3E7D-4946-A9E9-A94E7071FAA4}"/>
                </a:ext>
              </a:extLst>
            </p:cNvPr>
            <p:cNvSpPr txBox="1"/>
            <p:nvPr/>
          </p:nvSpPr>
          <p:spPr>
            <a:xfrm>
              <a:off x="12426928" y="7522507"/>
              <a:ext cx="1399181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指定网址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E075E8A-A573-4D4A-8BBB-852EBDD9CBB9}"/>
                </a:ext>
              </a:extLst>
            </p:cNvPr>
            <p:cNvCxnSpPr>
              <a:cxnSpLocks/>
            </p:cNvCxnSpPr>
            <p:nvPr/>
          </p:nvCxnSpPr>
          <p:spPr>
            <a:xfrm>
              <a:off x="15268709" y="5158321"/>
              <a:ext cx="1260073" cy="0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C644B85-B98C-4AF6-9ED0-5106B2BEA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987" y="5472293"/>
              <a:ext cx="0" cy="2589549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194EE42-7457-48A0-860B-59B7E3C9041F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554" y="7253441"/>
              <a:ext cx="963517" cy="0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6B06D19-84A9-47F0-A702-D03C957304DC}"/>
                </a:ext>
              </a:extLst>
            </p:cNvPr>
            <p:cNvCxnSpPr>
              <a:cxnSpLocks/>
            </p:cNvCxnSpPr>
            <p:nvPr/>
          </p:nvCxnSpPr>
          <p:spPr>
            <a:xfrm>
              <a:off x="15768764" y="8029358"/>
              <a:ext cx="979307" cy="0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6FAECDB-9988-46E4-87C7-6BEB53BA551F}"/>
                </a:ext>
              </a:extLst>
            </p:cNvPr>
            <p:cNvCxnSpPr>
              <a:cxnSpLocks/>
            </p:cNvCxnSpPr>
            <p:nvPr/>
          </p:nvCxnSpPr>
          <p:spPr>
            <a:xfrm>
              <a:off x="17371653" y="2718531"/>
              <a:ext cx="0" cy="1704149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64AE1EA-BC70-4EFA-B0CA-1CE06F7345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59081" y="4411983"/>
              <a:ext cx="2442791" cy="10697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CD10F712-38DC-4493-BF4C-B4AA0D306899}"/>
                </a:ext>
              </a:extLst>
            </p:cNvPr>
            <p:cNvCxnSpPr>
              <a:cxnSpLocks/>
            </p:cNvCxnSpPr>
            <p:nvPr/>
          </p:nvCxnSpPr>
          <p:spPr>
            <a:xfrm>
              <a:off x="14982694" y="4387451"/>
              <a:ext cx="0" cy="378282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0F0DC795-02BA-4BCD-916D-0E97725E9175}"/>
                </a:ext>
              </a:extLst>
            </p:cNvPr>
            <p:cNvSpPr/>
            <p:nvPr/>
          </p:nvSpPr>
          <p:spPr>
            <a:xfrm>
              <a:off x="14041493" y="5925684"/>
              <a:ext cx="1634908" cy="818885"/>
            </a:xfrm>
            <a:custGeom>
              <a:avLst/>
              <a:gdLst>
                <a:gd name="connsiteX0" fmla="*/ 0 w 1634908"/>
                <a:gd name="connsiteY0" fmla="*/ 136484 h 818885"/>
                <a:gd name="connsiteX1" fmla="*/ 136484 w 1634908"/>
                <a:gd name="connsiteY1" fmla="*/ 0 h 818885"/>
                <a:gd name="connsiteX2" fmla="*/ 817454 w 1634908"/>
                <a:gd name="connsiteY2" fmla="*/ 0 h 818885"/>
                <a:gd name="connsiteX3" fmla="*/ 1498424 w 1634908"/>
                <a:gd name="connsiteY3" fmla="*/ 0 h 818885"/>
                <a:gd name="connsiteX4" fmla="*/ 1634908 w 1634908"/>
                <a:gd name="connsiteY4" fmla="*/ 136484 h 818885"/>
                <a:gd name="connsiteX5" fmla="*/ 1634908 w 1634908"/>
                <a:gd name="connsiteY5" fmla="*/ 682401 h 818885"/>
                <a:gd name="connsiteX6" fmla="*/ 1498424 w 1634908"/>
                <a:gd name="connsiteY6" fmla="*/ 818885 h 818885"/>
                <a:gd name="connsiteX7" fmla="*/ 844693 w 1634908"/>
                <a:gd name="connsiteY7" fmla="*/ 818885 h 818885"/>
                <a:gd name="connsiteX8" fmla="*/ 136484 w 1634908"/>
                <a:gd name="connsiteY8" fmla="*/ 818885 h 818885"/>
                <a:gd name="connsiteX9" fmla="*/ 0 w 1634908"/>
                <a:gd name="connsiteY9" fmla="*/ 682401 h 818885"/>
                <a:gd name="connsiteX10" fmla="*/ 0 w 1634908"/>
                <a:gd name="connsiteY10" fmla="*/ 136484 h 8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4908" h="818885" fill="none" extrusionOk="0">
                  <a:moveTo>
                    <a:pt x="0" y="136484"/>
                  </a:moveTo>
                  <a:cubicBezTo>
                    <a:pt x="7200" y="55040"/>
                    <a:pt x="53002" y="-3661"/>
                    <a:pt x="136484" y="0"/>
                  </a:cubicBezTo>
                  <a:cubicBezTo>
                    <a:pt x="393075" y="8282"/>
                    <a:pt x="665917" y="-9605"/>
                    <a:pt x="817454" y="0"/>
                  </a:cubicBezTo>
                  <a:cubicBezTo>
                    <a:pt x="968991" y="9605"/>
                    <a:pt x="1201888" y="-29554"/>
                    <a:pt x="1498424" y="0"/>
                  </a:cubicBezTo>
                  <a:cubicBezTo>
                    <a:pt x="1564135" y="860"/>
                    <a:pt x="1631864" y="69356"/>
                    <a:pt x="1634908" y="136484"/>
                  </a:cubicBezTo>
                  <a:cubicBezTo>
                    <a:pt x="1625072" y="398804"/>
                    <a:pt x="1624467" y="526096"/>
                    <a:pt x="1634908" y="682401"/>
                  </a:cubicBezTo>
                  <a:cubicBezTo>
                    <a:pt x="1632618" y="739368"/>
                    <a:pt x="1569967" y="818293"/>
                    <a:pt x="1498424" y="818885"/>
                  </a:cubicBezTo>
                  <a:cubicBezTo>
                    <a:pt x="1231612" y="843552"/>
                    <a:pt x="1153892" y="830780"/>
                    <a:pt x="844693" y="818885"/>
                  </a:cubicBezTo>
                  <a:cubicBezTo>
                    <a:pt x="535494" y="806990"/>
                    <a:pt x="409185" y="824156"/>
                    <a:pt x="136484" y="818885"/>
                  </a:cubicBezTo>
                  <a:cubicBezTo>
                    <a:pt x="64446" y="815806"/>
                    <a:pt x="7248" y="758809"/>
                    <a:pt x="0" y="682401"/>
                  </a:cubicBezTo>
                  <a:cubicBezTo>
                    <a:pt x="-23262" y="569654"/>
                    <a:pt x="-8923" y="364327"/>
                    <a:pt x="0" y="136484"/>
                  </a:cubicBezTo>
                  <a:close/>
                </a:path>
                <a:path w="1634908" h="818885" stroke="0" extrusionOk="0">
                  <a:moveTo>
                    <a:pt x="0" y="136484"/>
                  </a:moveTo>
                  <a:cubicBezTo>
                    <a:pt x="-8865" y="65484"/>
                    <a:pt x="52317" y="13472"/>
                    <a:pt x="136484" y="0"/>
                  </a:cubicBezTo>
                  <a:cubicBezTo>
                    <a:pt x="339744" y="-20572"/>
                    <a:pt x="586601" y="-10216"/>
                    <a:pt x="776596" y="0"/>
                  </a:cubicBezTo>
                  <a:cubicBezTo>
                    <a:pt x="966591" y="10216"/>
                    <a:pt x="1232203" y="-9971"/>
                    <a:pt x="1498424" y="0"/>
                  </a:cubicBezTo>
                  <a:cubicBezTo>
                    <a:pt x="1577413" y="-3581"/>
                    <a:pt x="1628093" y="75051"/>
                    <a:pt x="1634908" y="136484"/>
                  </a:cubicBezTo>
                  <a:cubicBezTo>
                    <a:pt x="1646441" y="362953"/>
                    <a:pt x="1642191" y="465075"/>
                    <a:pt x="1634908" y="682401"/>
                  </a:cubicBezTo>
                  <a:cubicBezTo>
                    <a:pt x="1648176" y="746384"/>
                    <a:pt x="1559909" y="826151"/>
                    <a:pt x="1498424" y="818885"/>
                  </a:cubicBezTo>
                  <a:cubicBezTo>
                    <a:pt x="1222949" y="822018"/>
                    <a:pt x="1165111" y="824941"/>
                    <a:pt x="858312" y="818885"/>
                  </a:cubicBezTo>
                  <a:cubicBezTo>
                    <a:pt x="551513" y="812829"/>
                    <a:pt x="450635" y="846014"/>
                    <a:pt x="136484" y="818885"/>
                  </a:cubicBezTo>
                  <a:cubicBezTo>
                    <a:pt x="60421" y="810078"/>
                    <a:pt x="5065" y="740078"/>
                    <a:pt x="0" y="682401"/>
                  </a:cubicBezTo>
                  <a:cubicBezTo>
                    <a:pt x="-18961" y="523453"/>
                    <a:pt x="1874" y="393920"/>
                    <a:pt x="0" y="136484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加载索引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7B014A-92DB-415F-9097-5F96536A65E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5004" y="5405075"/>
              <a:ext cx="0" cy="414625"/>
            </a:xfrm>
            <a:prstGeom prst="line">
              <a:avLst/>
            </a:prstGeom>
            <a:ln w="57150">
              <a:solidFill>
                <a:srgbClr val="FCECA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EE5950A-76D5-41E4-9F07-8F52BA5D13EF}"/>
                </a:ext>
              </a:extLst>
            </p:cNvPr>
            <p:cNvSpPr/>
            <p:nvPr/>
          </p:nvSpPr>
          <p:spPr>
            <a:xfrm>
              <a:off x="17897819" y="5039192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7CBC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D3B57FE-0A1D-425C-A3DD-D282BD9BF9BA}"/>
                </a:ext>
              </a:extLst>
            </p:cNvPr>
            <p:cNvSpPr/>
            <p:nvPr/>
          </p:nvSpPr>
          <p:spPr>
            <a:xfrm>
              <a:off x="13581561" y="2799724"/>
              <a:ext cx="1886802" cy="770882"/>
            </a:xfrm>
            <a:custGeom>
              <a:avLst/>
              <a:gdLst>
                <a:gd name="connsiteX0" fmla="*/ 0 w 1886802"/>
                <a:gd name="connsiteY0" fmla="*/ 128483 h 770882"/>
                <a:gd name="connsiteX1" fmla="*/ 128483 w 1886802"/>
                <a:gd name="connsiteY1" fmla="*/ 0 h 770882"/>
                <a:gd name="connsiteX2" fmla="*/ 639165 w 1886802"/>
                <a:gd name="connsiteY2" fmla="*/ 0 h 770882"/>
                <a:gd name="connsiteX3" fmla="*/ 1133549 w 1886802"/>
                <a:gd name="connsiteY3" fmla="*/ 0 h 770882"/>
                <a:gd name="connsiteX4" fmla="*/ 1758319 w 1886802"/>
                <a:gd name="connsiteY4" fmla="*/ 0 h 770882"/>
                <a:gd name="connsiteX5" fmla="*/ 1886802 w 1886802"/>
                <a:gd name="connsiteY5" fmla="*/ 128483 h 770882"/>
                <a:gd name="connsiteX6" fmla="*/ 1886802 w 1886802"/>
                <a:gd name="connsiteY6" fmla="*/ 642399 h 770882"/>
                <a:gd name="connsiteX7" fmla="*/ 1758319 w 1886802"/>
                <a:gd name="connsiteY7" fmla="*/ 770882 h 770882"/>
                <a:gd name="connsiteX8" fmla="*/ 1182444 w 1886802"/>
                <a:gd name="connsiteY8" fmla="*/ 770882 h 770882"/>
                <a:gd name="connsiteX9" fmla="*/ 688060 w 1886802"/>
                <a:gd name="connsiteY9" fmla="*/ 770882 h 770882"/>
                <a:gd name="connsiteX10" fmla="*/ 128483 w 1886802"/>
                <a:gd name="connsiteY10" fmla="*/ 770882 h 770882"/>
                <a:gd name="connsiteX11" fmla="*/ 0 w 1886802"/>
                <a:gd name="connsiteY11" fmla="*/ 642399 h 770882"/>
                <a:gd name="connsiteX12" fmla="*/ 0 w 1886802"/>
                <a:gd name="connsiteY12" fmla="*/ 128483 h 7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802" h="770882" fill="none" extrusionOk="0">
                  <a:moveTo>
                    <a:pt x="0" y="128483"/>
                  </a:moveTo>
                  <a:cubicBezTo>
                    <a:pt x="-5046" y="59364"/>
                    <a:pt x="63174" y="-512"/>
                    <a:pt x="128483" y="0"/>
                  </a:cubicBezTo>
                  <a:cubicBezTo>
                    <a:pt x="237646" y="-20092"/>
                    <a:pt x="450941" y="-1540"/>
                    <a:pt x="639165" y="0"/>
                  </a:cubicBezTo>
                  <a:cubicBezTo>
                    <a:pt x="827389" y="1540"/>
                    <a:pt x="1000369" y="9229"/>
                    <a:pt x="1133549" y="0"/>
                  </a:cubicBezTo>
                  <a:cubicBezTo>
                    <a:pt x="1266729" y="-9229"/>
                    <a:pt x="1464742" y="23049"/>
                    <a:pt x="1758319" y="0"/>
                  </a:cubicBezTo>
                  <a:cubicBezTo>
                    <a:pt x="1827387" y="-15200"/>
                    <a:pt x="1876300" y="55901"/>
                    <a:pt x="1886802" y="128483"/>
                  </a:cubicBezTo>
                  <a:cubicBezTo>
                    <a:pt x="1907448" y="288147"/>
                    <a:pt x="1862362" y="515439"/>
                    <a:pt x="1886802" y="642399"/>
                  </a:cubicBezTo>
                  <a:cubicBezTo>
                    <a:pt x="1880459" y="712325"/>
                    <a:pt x="1827540" y="762582"/>
                    <a:pt x="1758319" y="770882"/>
                  </a:cubicBezTo>
                  <a:cubicBezTo>
                    <a:pt x="1610304" y="785511"/>
                    <a:pt x="1391620" y="762267"/>
                    <a:pt x="1182444" y="770882"/>
                  </a:cubicBezTo>
                  <a:cubicBezTo>
                    <a:pt x="973269" y="779497"/>
                    <a:pt x="815160" y="778730"/>
                    <a:pt x="688060" y="770882"/>
                  </a:cubicBezTo>
                  <a:cubicBezTo>
                    <a:pt x="560960" y="763034"/>
                    <a:pt x="316127" y="796280"/>
                    <a:pt x="128483" y="770882"/>
                  </a:cubicBezTo>
                  <a:cubicBezTo>
                    <a:pt x="63609" y="772533"/>
                    <a:pt x="475" y="723186"/>
                    <a:pt x="0" y="642399"/>
                  </a:cubicBezTo>
                  <a:cubicBezTo>
                    <a:pt x="-2375" y="510180"/>
                    <a:pt x="13202" y="300922"/>
                    <a:pt x="0" y="128483"/>
                  </a:cubicBezTo>
                  <a:close/>
                </a:path>
                <a:path w="1886802" h="770882" stroke="0" extrusionOk="0">
                  <a:moveTo>
                    <a:pt x="0" y="128483"/>
                  </a:moveTo>
                  <a:cubicBezTo>
                    <a:pt x="-8722" y="61832"/>
                    <a:pt x="53937" y="5499"/>
                    <a:pt x="128483" y="0"/>
                  </a:cubicBezTo>
                  <a:cubicBezTo>
                    <a:pt x="290777" y="-9677"/>
                    <a:pt x="482276" y="-14950"/>
                    <a:pt x="622867" y="0"/>
                  </a:cubicBezTo>
                  <a:cubicBezTo>
                    <a:pt x="763458" y="14950"/>
                    <a:pt x="1006389" y="13498"/>
                    <a:pt x="1182444" y="0"/>
                  </a:cubicBezTo>
                  <a:cubicBezTo>
                    <a:pt x="1358499" y="-13498"/>
                    <a:pt x="1580417" y="-2208"/>
                    <a:pt x="1758319" y="0"/>
                  </a:cubicBezTo>
                  <a:cubicBezTo>
                    <a:pt x="1819822" y="3829"/>
                    <a:pt x="1874012" y="52271"/>
                    <a:pt x="1886802" y="128483"/>
                  </a:cubicBezTo>
                  <a:cubicBezTo>
                    <a:pt x="1886986" y="377939"/>
                    <a:pt x="1879766" y="406485"/>
                    <a:pt x="1886802" y="642399"/>
                  </a:cubicBezTo>
                  <a:cubicBezTo>
                    <a:pt x="1884194" y="702429"/>
                    <a:pt x="1829956" y="773124"/>
                    <a:pt x="1758319" y="770882"/>
                  </a:cubicBezTo>
                  <a:cubicBezTo>
                    <a:pt x="1621882" y="766130"/>
                    <a:pt x="1397152" y="747756"/>
                    <a:pt x="1247637" y="770882"/>
                  </a:cubicBezTo>
                  <a:cubicBezTo>
                    <a:pt x="1098122" y="794008"/>
                    <a:pt x="975211" y="750398"/>
                    <a:pt x="720657" y="770882"/>
                  </a:cubicBezTo>
                  <a:cubicBezTo>
                    <a:pt x="466103" y="791366"/>
                    <a:pt x="387068" y="755119"/>
                    <a:pt x="128483" y="770882"/>
                  </a:cubicBezTo>
                  <a:cubicBezTo>
                    <a:pt x="63648" y="768023"/>
                    <a:pt x="13769" y="708887"/>
                    <a:pt x="0" y="642399"/>
                  </a:cubicBezTo>
                  <a:cubicBezTo>
                    <a:pt x="14661" y="464362"/>
                    <a:pt x="6423" y="370763"/>
                    <a:pt x="0" y="128483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生成模型微调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84FB5936-F146-4F14-8622-C35C861C8AFA}"/>
                </a:ext>
              </a:extLst>
            </p:cNvPr>
            <p:cNvSpPr/>
            <p:nvPr/>
          </p:nvSpPr>
          <p:spPr>
            <a:xfrm>
              <a:off x="19744410" y="5061020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AFD7FB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38076016-744E-40BB-A5CC-D0CB9C0BF69D}"/>
                </a:ext>
              </a:extLst>
            </p:cNvPr>
            <p:cNvSpPr/>
            <p:nvPr/>
          </p:nvSpPr>
          <p:spPr>
            <a:xfrm>
              <a:off x="19212709" y="5910802"/>
              <a:ext cx="1474176" cy="770882"/>
            </a:xfrm>
            <a:custGeom>
              <a:avLst/>
              <a:gdLst>
                <a:gd name="connsiteX0" fmla="*/ 0 w 1474176"/>
                <a:gd name="connsiteY0" fmla="*/ 128483 h 770882"/>
                <a:gd name="connsiteX1" fmla="*/ 128483 w 1474176"/>
                <a:gd name="connsiteY1" fmla="*/ 0 h 770882"/>
                <a:gd name="connsiteX2" fmla="*/ 737088 w 1474176"/>
                <a:gd name="connsiteY2" fmla="*/ 0 h 770882"/>
                <a:gd name="connsiteX3" fmla="*/ 1345693 w 1474176"/>
                <a:gd name="connsiteY3" fmla="*/ 0 h 770882"/>
                <a:gd name="connsiteX4" fmla="*/ 1474176 w 1474176"/>
                <a:gd name="connsiteY4" fmla="*/ 128483 h 770882"/>
                <a:gd name="connsiteX5" fmla="*/ 1474176 w 1474176"/>
                <a:gd name="connsiteY5" fmla="*/ 642399 h 770882"/>
                <a:gd name="connsiteX6" fmla="*/ 1345693 w 1474176"/>
                <a:gd name="connsiteY6" fmla="*/ 770882 h 770882"/>
                <a:gd name="connsiteX7" fmla="*/ 761432 w 1474176"/>
                <a:gd name="connsiteY7" fmla="*/ 770882 h 770882"/>
                <a:gd name="connsiteX8" fmla="*/ 128483 w 1474176"/>
                <a:gd name="connsiteY8" fmla="*/ 770882 h 770882"/>
                <a:gd name="connsiteX9" fmla="*/ 0 w 1474176"/>
                <a:gd name="connsiteY9" fmla="*/ 642399 h 770882"/>
                <a:gd name="connsiteX10" fmla="*/ 0 w 1474176"/>
                <a:gd name="connsiteY10" fmla="*/ 128483 h 7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4176" h="770882" fill="none" extrusionOk="0">
                  <a:moveTo>
                    <a:pt x="0" y="128483"/>
                  </a:moveTo>
                  <a:cubicBezTo>
                    <a:pt x="7022" y="51608"/>
                    <a:pt x="49102" y="-3805"/>
                    <a:pt x="128483" y="0"/>
                  </a:cubicBezTo>
                  <a:cubicBezTo>
                    <a:pt x="427853" y="-7725"/>
                    <a:pt x="607237" y="7825"/>
                    <a:pt x="737088" y="0"/>
                  </a:cubicBezTo>
                  <a:cubicBezTo>
                    <a:pt x="866939" y="-7825"/>
                    <a:pt x="1184970" y="18304"/>
                    <a:pt x="1345693" y="0"/>
                  </a:cubicBezTo>
                  <a:cubicBezTo>
                    <a:pt x="1402162" y="1289"/>
                    <a:pt x="1473449" y="59496"/>
                    <a:pt x="1474176" y="128483"/>
                  </a:cubicBezTo>
                  <a:cubicBezTo>
                    <a:pt x="1454716" y="273101"/>
                    <a:pt x="1484108" y="523830"/>
                    <a:pt x="1474176" y="642399"/>
                  </a:cubicBezTo>
                  <a:cubicBezTo>
                    <a:pt x="1472285" y="698158"/>
                    <a:pt x="1406150" y="769259"/>
                    <a:pt x="1345693" y="770882"/>
                  </a:cubicBezTo>
                  <a:cubicBezTo>
                    <a:pt x="1060247" y="781131"/>
                    <a:pt x="912012" y="786557"/>
                    <a:pt x="761432" y="770882"/>
                  </a:cubicBezTo>
                  <a:cubicBezTo>
                    <a:pt x="610852" y="755207"/>
                    <a:pt x="331879" y="765741"/>
                    <a:pt x="128483" y="770882"/>
                  </a:cubicBezTo>
                  <a:cubicBezTo>
                    <a:pt x="68647" y="760630"/>
                    <a:pt x="9731" y="714741"/>
                    <a:pt x="0" y="642399"/>
                  </a:cubicBezTo>
                  <a:cubicBezTo>
                    <a:pt x="-5821" y="468539"/>
                    <a:pt x="-25615" y="328253"/>
                    <a:pt x="0" y="128483"/>
                  </a:cubicBezTo>
                  <a:close/>
                </a:path>
                <a:path w="1474176" h="770882" stroke="0" extrusionOk="0">
                  <a:moveTo>
                    <a:pt x="0" y="128483"/>
                  </a:moveTo>
                  <a:cubicBezTo>
                    <a:pt x="-8722" y="61832"/>
                    <a:pt x="53937" y="5499"/>
                    <a:pt x="128483" y="0"/>
                  </a:cubicBezTo>
                  <a:cubicBezTo>
                    <a:pt x="294126" y="-5566"/>
                    <a:pt x="434170" y="11923"/>
                    <a:pt x="700572" y="0"/>
                  </a:cubicBezTo>
                  <a:cubicBezTo>
                    <a:pt x="966974" y="-11923"/>
                    <a:pt x="1187158" y="-26549"/>
                    <a:pt x="1345693" y="0"/>
                  </a:cubicBezTo>
                  <a:cubicBezTo>
                    <a:pt x="1427839" y="-11093"/>
                    <a:pt x="1470389" y="65273"/>
                    <a:pt x="1474176" y="128483"/>
                  </a:cubicBezTo>
                  <a:cubicBezTo>
                    <a:pt x="1484437" y="249379"/>
                    <a:pt x="1496999" y="447201"/>
                    <a:pt x="1474176" y="642399"/>
                  </a:cubicBezTo>
                  <a:cubicBezTo>
                    <a:pt x="1483026" y="705757"/>
                    <a:pt x="1408338" y="775230"/>
                    <a:pt x="1345693" y="770882"/>
                  </a:cubicBezTo>
                  <a:cubicBezTo>
                    <a:pt x="1135186" y="793717"/>
                    <a:pt x="919665" y="756407"/>
                    <a:pt x="773604" y="770882"/>
                  </a:cubicBezTo>
                  <a:cubicBezTo>
                    <a:pt x="627543" y="785357"/>
                    <a:pt x="324400" y="778250"/>
                    <a:pt x="128483" y="770882"/>
                  </a:cubicBezTo>
                  <a:cubicBezTo>
                    <a:pt x="56697" y="760252"/>
                    <a:pt x="2326" y="705229"/>
                    <a:pt x="0" y="642399"/>
                  </a:cubicBezTo>
                  <a:cubicBezTo>
                    <a:pt x="12464" y="536731"/>
                    <a:pt x="1394" y="248592"/>
                    <a:pt x="0" y="128483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冲突检测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45ED2F3-1A14-434E-BD3F-21F879FC00BA}"/>
                </a:ext>
              </a:extLst>
            </p:cNvPr>
            <p:cNvCxnSpPr>
              <a:cxnSpLocks/>
            </p:cNvCxnSpPr>
            <p:nvPr/>
          </p:nvCxnSpPr>
          <p:spPr>
            <a:xfrm>
              <a:off x="18352884" y="5158321"/>
              <a:ext cx="1206512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61D5B1F-227B-461F-B700-5A57B0FCF4A7}"/>
                </a:ext>
              </a:extLst>
            </p:cNvPr>
            <p:cNvCxnSpPr>
              <a:cxnSpLocks/>
            </p:cNvCxnSpPr>
            <p:nvPr/>
          </p:nvCxnSpPr>
          <p:spPr>
            <a:xfrm>
              <a:off x="17183899" y="5158321"/>
              <a:ext cx="565086" cy="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4B21BA51-7811-4337-AE87-8F3DB0A79A11}"/>
                </a:ext>
              </a:extLst>
            </p:cNvPr>
            <p:cNvCxnSpPr>
              <a:cxnSpLocks/>
            </p:cNvCxnSpPr>
            <p:nvPr/>
          </p:nvCxnSpPr>
          <p:spPr>
            <a:xfrm>
              <a:off x="20206352" y="5158321"/>
              <a:ext cx="915374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A5E3348-DE52-4BA0-BBF0-BFEAB4388428}"/>
                </a:ext>
              </a:extLst>
            </p:cNvPr>
            <p:cNvSpPr txBox="1"/>
            <p:nvPr/>
          </p:nvSpPr>
          <p:spPr>
            <a:xfrm>
              <a:off x="21092720" y="5008583"/>
              <a:ext cx="1159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模型回复</a:t>
              </a:r>
              <a:endParaRPr lang="zh-CN" altLang="en-US" dirty="0"/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6F7973B0-C690-4CC8-969D-DEE570B41D7B}"/>
                </a:ext>
              </a:extLst>
            </p:cNvPr>
            <p:cNvCxnSpPr>
              <a:cxnSpLocks/>
            </p:cNvCxnSpPr>
            <p:nvPr/>
          </p:nvCxnSpPr>
          <p:spPr>
            <a:xfrm>
              <a:off x="19917289" y="5405075"/>
              <a:ext cx="0" cy="414625"/>
            </a:xfrm>
            <a:prstGeom prst="line">
              <a:avLst/>
            </a:prstGeom>
            <a:ln w="57150">
              <a:solidFill>
                <a:srgbClr val="AFD7F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EB40AEFE-BB17-4E6E-ABA6-23D911EDE5E3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25" y="5358989"/>
              <a:ext cx="0" cy="3745036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FB1F1DC-B526-4452-89F5-D02B9AE77C6F}"/>
                </a:ext>
              </a:extLst>
            </p:cNvPr>
            <p:cNvCxnSpPr>
              <a:cxnSpLocks/>
            </p:cNvCxnSpPr>
            <p:nvPr/>
          </p:nvCxnSpPr>
          <p:spPr>
            <a:xfrm>
              <a:off x="21672460" y="5405075"/>
              <a:ext cx="0" cy="3525799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472A2D11-8325-4CF1-BB22-2CC9A51B8793}"/>
                </a:ext>
              </a:extLst>
            </p:cNvPr>
            <p:cNvSpPr/>
            <p:nvPr/>
          </p:nvSpPr>
          <p:spPr>
            <a:xfrm>
              <a:off x="11504161" y="8583647"/>
              <a:ext cx="4765618" cy="789590"/>
            </a:xfrm>
            <a:custGeom>
              <a:avLst/>
              <a:gdLst>
                <a:gd name="connsiteX0" fmla="*/ 0 w 4765618"/>
                <a:gd name="connsiteY0" fmla="*/ 131601 h 789590"/>
                <a:gd name="connsiteX1" fmla="*/ 131601 w 4765618"/>
                <a:gd name="connsiteY1" fmla="*/ 0 h 789590"/>
                <a:gd name="connsiteX2" fmla="*/ 864852 w 4765618"/>
                <a:gd name="connsiteY2" fmla="*/ 0 h 789590"/>
                <a:gd name="connsiteX3" fmla="*/ 1372981 w 4765618"/>
                <a:gd name="connsiteY3" fmla="*/ 0 h 789590"/>
                <a:gd name="connsiteX4" fmla="*/ 1926135 w 4765618"/>
                <a:gd name="connsiteY4" fmla="*/ 0 h 789590"/>
                <a:gd name="connsiteX5" fmla="*/ 2659386 w 4765618"/>
                <a:gd name="connsiteY5" fmla="*/ 0 h 789590"/>
                <a:gd name="connsiteX6" fmla="*/ 3302588 w 4765618"/>
                <a:gd name="connsiteY6" fmla="*/ 0 h 789590"/>
                <a:gd name="connsiteX7" fmla="*/ 4035839 w 4765618"/>
                <a:gd name="connsiteY7" fmla="*/ 0 h 789590"/>
                <a:gd name="connsiteX8" fmla="*/ 4634017 w 4765618"/>
                <a:gd name="connsiteY8" fmla="*/ 0 h 789590"/>
                <a:gd name="connsiteX9" fmla="*/ 4765618 w 4765618"/>
                <a:gd name="connsiteY9" fmla="*/ 131601 h 789590"/>
                <a:gd name="connsiteX10" fmla="*/ 4765618 w 4765618"/>
                <a:gd name="connsiteY10" fmla="*/ 657989 h 789590"/>
                <a:gd name="connsiteX11" fmla="*/ 4634017 w 4765618"/>
                <a:gd name="connsiteY11" fmla="*/ 789590 h 789590"/>
                <a:gd name="connsiteX12" fmla="*/ 3990815 w 4765618"/>
                <a:gd name="connsiteY12" fmla="*/ 789590 h 789590"/>
                <a:gd name="connsiteX13" fmla="*/ 3347612 w 4765618"/>
                <a:gd name="connsiteY13" fmla="*/ 789590 h 789590"/>
                <a:gd name="connsiteX14" fmla="*/ 2614362 w 4765618"/>
                <a:gd name="connsiteY14" fmla="*/ 789590 h 789590"/>
                <a:gd name="connsiteX15" fmla="*/ 1926135 w 4765618"/>
                <a:gd name="connsiteY15" fmla="*/ 789590 h 789590"/>
                <a:gd name="connsiteX16" fmla="*/ 1282933 w 4765618"/>
                <a:gd name="connsiteY16" fmla="*/ 789590 h 789590"/>
                <a:gd name="connsiteX17" fmla="*/ 774803 w 4765618"/>
                <a:gd name="connsiteY17" fmla="*/ 789590 h 789590"/>
                <a:gd name="connsiteX18" fmla="*/ 131601 w 4765618"/>
                <a:gd name="connsiteY18" fmla="*/ 789590 h 789590"/>
                <a:gd name="connsiteX19" fmla="*/ 0 w 4765618"/>
                <a:gd name="connsiteY19" fmla="*/ 657989 h 789590"/>
                <a:gd name="connsiteX20" fmla="*/ 0 w 4765618"/>
                <a:gd name="connsiteY20" fmla="*/ 131601 h 78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5618" h="789590" fill="none" extrusionOk="0">
                  <a:moveTo>
                    <a:pt x="0" y="131601"/>
                  </a:moveTo>
                  <a:cubicBezTo>
                    <a:pt x="-14963" y="56484"/>
                    <a:pt x="56350" y="-12271"/>
                    <a:pt x="131601" y="0"/>
                  </a:cubicBezTo>
                  <a:cubicBezTo>
                    <a:pt x="300430" y="-10852"/>
                    <a:pt x="621420" y="-18683"/>
                    <a:pt x="864852" y="0"/>
                  </a:cubicBezTo>
                  <a:cubicBezTo>
                    <a:pt x="1108284" y="18683"/>
                    <a:pt x="1151326" y="1165"/>
                    <a:pt x="1372981" y="0"/>
                  </a:cubicBezTo>
                  <a:cubicBezTo>
                    <a:pt x="1594636" y="-1165"/>
                    <a:pt x="1731908" y="-24715"/>
                    <a:pt x="1926135" y="0"/>
                  </a:cubicBezTo>
                  <a:cubicBezTo>
                    <a:pt x="2120362" y="24715"/>
                    <a:pt x="2345281" y="25422"/>
                    <a:pt x="2659386" y="0"/>
                  </a:cubicBezTo>
                  <a:cubicBezTo>
                    <a:pt x="2973491" y="-25422"/>
                    <a:pt x="3091721" y="25277"/>
                    <a:pt x="3302588" y="0"/>
                  </a:cubicBezTo>
                  <a:cubicBezTo>
                    <a:pt x="3513455" y="-25277"/>
                    <a:pt x="3694542" y="-30949"/>
                    <a:pt x="4035839" y="0"/>
                  </a:cubicBezTo>
                  <a:cubicBezTo>
                    <a:pt x="4377136" y="30949"/>
                    <a:pt x="4452796" y="-28137"/>
                    <a:pt x="4634017" y="0"/>
                  </a:cubicBezTo>
                  <a:cubicBezTo>
                    <a:pt x="4699507" y="16559"/>
                    <a:pt x="4767107" y="63516"/>
                    <a:pt x="4765618" y="131601"/>
                  </a:cubicBezTo>
                  <a:cubicBezTo>
                    <a:pt x="4764672" y="247203"/>
                    <a:pt x="4773945" y="432611"/>
                    <a:pt x="4765618" y="657989"/>
                  </a:cubicBezTo>
                  <a:cubicBezTo>
                    <a:pt x="4763259" y="731837"/>
                    <a:pt x="4708637" y="798502"/>
                    <a:pt x="4634017" y="789590"/>
                  </a:cubicBezTo>
                  <a:cubicBezTo>
                    <a:pt x="4347774" y="794556"/>
                    <a:pt x="4291163" y="811603"/>
                    <a:pt x="3990815" y="789590"/>
                  </a:cubicBezTo>
                  <a:cubicBezTo>
                    <a:pt x="3690467" y="767577"/>
                    <a:pt x="3485088" y="802299"/>
                    <a:pt x="3347612" y="789590"/>
                  </a:cubicBezTo>
                  <a:cubicBezTo>
                    <a:pt x="3210136" y="776881"/>
                    <a:pt x="2959493" y="810568"/>
                    <a:pt x="2614362" y="789590"/>
                  </a:cubicBezTo>
                  <a:cubicBezTo>
                    <a:pt x="2269231" y="768613"/>
                    <a:pt x="2128646" y="772551"/>
                    <a:pt x="1926135" y="789590"/>
                  </a:cubicBezTo>
                  <a:cubicBezTo>
                    <a:pt x="1723624" y="806629"/>
                    <a:pt x="1427677" y="760057"/>
                    <a:pt x="1282933" y="789590"/>
                  </a:cubicBezTo>
                  <a:cubicBezTo>
                    <a:pt x="1138189" y="819123"/>
                    <a:pt x="940700" y="772519"/>
                    <a:pt x="774803" y="789590"/>
                  </a:cubicBezTo>
                  <a:cubicBezTo>
                    <a:pt x="608906" y="806662"/>
                    <a:pt x="371162" y="794879"/>
                    <a:pt x="131601" y="789590"/>
                  </a:cubicBezTo>
                  <a:cubicBezTo>
                    <a:pt x="56265" y="793765"/>
                    <a:pt x="8028" y="737143"/>
                    <a:pt x="0" y="657989"/>
                  </a:cubicBezTo>
                  <a:cubicBezTo>
                    <a:pt x="13432" y="422953"/>
                    <a:pt x="473" y="324623"/>
                    <a:pt x="0" y="131601"/>
                  </a:cubicBezTo>
                  <a:close/>
                </a:path>
                <a:path w="4765618" h="789590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61019" y="1942"/>
                    <a:pt x="503643" y="17240"/>
                    <a:pt x="639731" y="0"/>
                  </a:cubicBezTo>
                  <a:cubicBezTo>
                    <a:pt x="775819" y="-17240"/>
                    <a:pt x="1170434" y="-30998"/>
                    <a:pt x="1327957" y="0"/>
                  </a:cubicBezTo>
                  <a:cubicBezTo>
                    <a:pt x="1485480" y="30998"/>
                    <a:pt x="1652017" y="-23998"/>
                    <a:pt x="1836087" y="0"/>
                  </a:cubicBezTo>
                  <a:cubicBezTo>
                    <a:pt x="2020157" y="23998"/>
                    <a:pt x="2176123" y="15800"/>
                    <a:pt x="2434265" y="0"/>
                  </a:cubicBezTo>
                  <a:cubicBezTo>
                    <a:pt x="2692407" y="-15800"/>
                    <a:pt x="2720806" y="326"/>
                    <a:pt x="2942395" y="0"/>
                  </a:cubicBezTo>
                  <a:cubicBezTo>
                    <a:pt x="3163984" y="-326"/>
                    <a:pt x="3354016" y="-7169"/>
                    <a:pt x="3495549" y="0"/>
                  </a:cubicBezTo>
                  <a:cubicBezTo>
                    <a:pt x="3637082" y="7169"/>
                    <a:pt x="4087403" y="21871"/>
                    <a:pt x="4634017" y="0"/>
                  </a:cubicBezTo>
                  <a:cubicBezTo>
                    <a:pt x="4709576" y="-4904"/>
                    <a:pt x="4761597" y="61625"/>
                    <a:pt x="4765618" y="131601"/>
                  </a:cubicBezTo>
                  <a:cubicBezTo>
                    <a:pt x="4783244" y="262109"/>
                    <a:pt x="4760784" y="472431"/>
                    <a:pt x="4765618" y="657989"/>
                  </a:cubicBezTo>
                  <a:cubicBezTo>
                    <a:pt x="4764066" y="715447"/>
                    <a:pt x="4716813" y="791247"/>
                    <a:pt x="4634017" y="789590"/>
                  </a:cubicBezTo>
                  <a:cubicBezTo>
                    <a:pt x="4518705" y="809211"/>
                    <a:pt x="4287102" y="791410"/>
                    <a:pt x="4125887" y="789590"/>
                  </a:cubicBezTo>
                  <a:cubicBezTo>
                    <a:pt x="3964672" y="787771"/>
                    <a:pt x="3670525" y="821786"/>
                    <a:pt x="3437661" y="789590"/>
                  </a:cubicBezTo>
                  <a:cubicBezTo>
                    <a:pt x="3204797" y="757394"/>
                    <a:pt x="2987551" y="775533"/>
                    <a:pt x="2794458" y="789590"/>
                  </a:cubicBezTo>
                  <a:cubicBezTo>
                    <a:pt x="2601365" y="803647"/>
                    <a:pt x="2302200" y="768359"/>
                    <a:pt x="2061208" y="789590"/>
                  </a:cubicBezTo>
                  <a:cubicBezTo>
                    <a:pt x="1820216" y="810822"/>
                    <a:pt x="1596522" y="806506"/>
                    <a:pt x="1418006" y="789590"/>
                  </a:cubicBezTo>
                  <a:cubicBezTo>
                    <a:pt x="1239490" y="772674"/>
                    <a:pt x="1016847" y="766008"/>
                    <a:pt x="909876" y="789590"/>
                  </a:cubicBezTo>
                  <a:cubicBezTo>
                    <a:pt x="802905" y="813173"/>
                    <a:pt x="457415" y="806850"/>
                    <a:pt x="131601" y="789590"/>
                  </a:cubicBezTo>
                  <a:cubicBezTo>
                    <a:pt x="57775" y="780387"/>
                    <a:pt x="-6195" y="729713"/>
                    <a:pt x="0" y="657989"/>
                  </a:cubicBezTo>
                  <a:cubicBezTo>
                    <a:pt x="-17927" y="458887"/>
                    <a:pt x="-6018" y="295093"/>
                    <a:pt x="0" y="131601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数据库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FC790747-464B-4CEA-BF88-190A24EC1F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25" y="9146209"/>
              <a:ext cx="6728851" cy="0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8BD23C57-AAE6-495B-81DC-CB6CA5A3B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76784" y="8930874"/>
              <a:ext cx="5295676" cy="1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E33FA6C-31F8-4C6A-9216-238514BBC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8005" y="7619235"/>
              <a:ext cx="0" cy="1187529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0A6700D-F245-427D-A933-4CF4EB81291C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41" y="8882586"/>
              <a:ext cx="3262643" cy="0"/>
            </a:xfrm>
            <a:prstGeom prst="line">
              <a:avLst/>
            </a:prstGeom>
            <a:ln w="57150">
              <a:solidFill>
                <a:srgbClr val="CDC1F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C11C2AF-FFE2-4A77-8D1D-BC5389AFCF20}"/>
                </a:ext>
              </a:extLst>
            </p:cNvPr>
            <p:cNvSpPr txBox="1"/>
            <p:nvPr/>
          </p:nvSpPr>
          <p:spPr>
            <a:xfrm>
              <a:off x="5463800" y="250368"/>
              <a:ext cx="1147772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文本获取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6040533-F4A7-49BE-9635-89323B8FA0EC}"/>
                </a:ext>
              </a:extLst>
            </p:cNvPr>
            <p:cNvSpPr txBox="1"/>
            <p:nvPr/>
          </p:nvSpPr>
          <p:spPr>
            <a:xfrm>
              <a:off x="7528381" y="258127"/>
              <a:ext cx="1147772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数据清洗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C1C849A-A797-4121-92DA-D36E38768395}"/>
                </a:ext>
              </a:extLst>
            </p:cNvPr>
            <p:cNvSpPr txBox="1"/>
            <p:nvPr/>
          </p:nvSpPr>
          <p:spPr>
            <a:xfrm>
              <a:off x="9545434" y="261459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构建知识库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03B7C27-E4DB-49C8-A1B3-B1953A54AE86}"/>
                </a:ext>
              </a:extLst>
            </p:cNvPr>
            <p:cNvSpPr txBox="1"/>
            <p:nvPr/>
          </p:nvSpPr>
          <p:spPr>
            <a:xfrm>
              <a:off x="13943179" y="258127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模型微调</a:t>
              </a: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2F45EB8-AFE6-4A5E-9FCE-EF31BABAC028}"/>
                </a:ext>
              </a:extLst>
            </p:cNvPr>
            <p:cNvSpPr/>
            <p:nvPr/>
          </p:nvSpPr>
          <p:spPr>
            <a:xfrm>
              <a:off x="11968635" y="698704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7CBCA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F3D299C3-9350-41F6-87F3-CA23535EEE7C}"/>
                </a:ext>
              </a:extLst>
            </p:cNvPr>
            <p:cNvSpPr/>
            <p:nvPr/>
          </p:nvSpPr>
          <p:spPr>
            <a:xfrm>
              <a:off x="11326041" y="1569272"/>
              <a:ext cx="1650124" cy="833116"/>
            </a:xfrm>
            <a:custGeom>
              <a:avLst/>
              <a:gdLst>
                <a:gd name="connsiteX0" fmla="*/ 0 w 1650124"/>
                <a:gd name="connsiteY0" fmla="*/ 138855 h 833116"/>
                <a:gd name="connsiteX1" fmla="*/ 138855 w 1650124"/>
                <a:gd name="connsiteY1" fmla="*/ 0 h 833116"/>
                <a:gd name="connsiteX2" fmla="*/ 825062 w 1650124"/>
                <a:gd name="connsiteY2" fmla="*/ 0 h 833116"/>
                <a:gd name="connsiteX3" fmla="*/ 1511269 w 1650124"/>
                <a:gd name="connsiteY3" fmla="*/ 0 h 833116"/>
                <a:gd name="connsiteX4" fmla="*/ 1650124 w 1650124"/>
                <a:gd name="connsiteY4" fmla="*/ 138855 h 833116"/>
                <a:gd name="connsiteX5" fmla="*/ 1650124 w 1650124"/>
                <a:gd name="connsiteY5" fmla="*/ 694261 h 833116"/>
                <a:gd name="connsiteX6" fmla="*/ 1511269 w 1650124"/>
                <a:gd name="connsiteY6" fmla="*/ 833116 h 833116"/>
                <a:gd name="connsiteX7" fmla="*/ 852510 w 1650124"/>
                <a:gd name="connsiteY7" fmla="*/ 833116 h 833116"/>
                <a:gd name="connsiteX8" fmla="*/ 138855 w 1650124"/>
                <a:gd name="connsiteY8" fmla="*/ 833116 h 833116"/>
                <a:gd name="connsiteX9" fmla="*/ 0 w 1650124"/>
                <a:gd name="connsiteY9" fmla="*/ 694261 h 833116"/>
                <a:gd name="connsiteX10" fmla="*/ 0 w 1650124"/>
                <a:gd name="connsiteY10" fmla="*/ 138855 h 8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0124" h="833116" fill="none" extrusionOk="0">
                  <a:moveTo>
                    <a:pt x="0" y="138855"/>
                  </a:moveTo>
                  <a:cubicBezTo>
                    <a:pt x="1476" y="60924"/>
                    <a:pt x="59041" y="-1413"/>
                    <a:pt x="138855" y="0"/>
                  </a:cubicBezTo>
                  <a:cubicBezTo>
                    <a:pt x="408067" y="12422"/>
                    <a:pt x="627256" y="20985"/>
                    <a:pt x="825062" y="0"/>
                  </a:cubicBezTo>
                  <a:cubicBezTo>
                    <a:pt x="1022868" y="-20985"/>
                    <a:pt x="1289980" y="-33118"/>
                    <a:pt x="1511269" y="0"/>
                  </a:cubicBezTo>
                  <a:cubicBezTo>
                    <a:pt x="1581233" y="598"/>
                    <a:pt x="1649465" y="63954"/>
                    <a:pt x="1650124" y="138855"/>
                  </a:cubicBezTo>
                  <a:cubicBezTo>
                    <a:pt x="1670060" y="376846"/>
                    <a:pt x="1672161" y="423281"/>
                    <a:pt x="1650124" y="694261"/>
                  </a:cubicBezTo>
                  <a:cubicBezTo>
                    <a:pt x="1647987" y="753764"/>
                    <a:pt x="1579445" y="831801"/>
                    <a:pt x="1511269" y="833116"/>
                  </a:cubicBezTo>
                  <a:cubicBezTo>
                    <a:pt x="1194879" y="836594"/>
                    <a:pt x="993414" y="848635"/>
                    <a:pt x="852510" y="833116"/>
                  </a:cubicBezTo>
                  <a:cubicBezTo>
                    <a:pt x="711606" y="817597"/>
                    <a:pt x="476347" y="857897"/>
                    <a:pt x="138855" y="833116"/>
                  </a:cubicBezTo>
                  <a:cubicBezTo>
                    <a:pt x="68932" y="826882"/>
                    <a:pt x="8194" y="772113"/>
                    <a:pt x="0" y="694261"/>
                  </a:cubicBezTo>
                  <a:cubicBezTo>
                    <a:pt x="-11283" y="431226"/>
                    <a:pt x="-16574" y="398092"/>
                    <a:pt x="0" y="138855"/>
                  </a:cubicBezTo>
                  <a:close/>
                </a:path>
                <a:path w="1650124" h="833116" stroke="0" extrusionOk="0">
                  <a:moveTo>
                    <a:pt x="0" y="138855"/>
                  </a:moveTo>
                  <a:cubicBezTo>
                    <a:pt x="-7305" y="65776"/>
                    <a:pt x="58233" y="6032"/>
                    <a:pt x="138855" y="0"/>
                  </a:cubicBezTo>
                  <a:cubicBezTo>
                    <a:pt x="394336" y="-19443"/>
                    <a:pt x="609077" y="16136"/>
                    <a:pt x="783890" y="0"/>
                  </a:cubicBezTo>
                  <a:cubicBezTo>
                    <a:pt x="958704" y="-16136"/>
                    <a:pt x="1332069" y="2613"/>
                    <a:pt x="1511269" y="0"/>
                  </a:cubicBezTo>
                  <a:cubicBezTo>
                    <a:pt x="1590601" y="-2623"/>
                    <a:pt x="1648293" y="65914"/>
                    <a:pt x="1650124" y="138855"/>
                  </a:cubicBezTo>
                  <a:cubicBezTo>
                    <a:pt x="1628075" y="368190"/>
                    <a:pt x="1637658" y="540147"/>
                    <a:pt x="1650124" y="694261"/>
                  </a:cubicBezTo>
                  <a:cubicBezTo>
                    <a:pt x="1662197" y="760578"/>
                    <a:pt x="1579661" y="837454"/>
                    <a:pt x="1511269" y="833116"/>
                  </a:cubicBezTo>
                  <a:cubicBezTo>
                    <a:pt x="1348235" y="839817"/>
                    <a:pt x="1103808" y="825273"/>
                    <a:pt x="866234" y="833116"/>
                  </a:cubicBezTo>
                  <a:cubicBezTo>
                    <a:pt x="628660" y="840959"/>
                    <a:pt x="388419" y="825065"/>
                    <a:pt x="138855" y="833116"/>
                  </a:cubicBezTo>
                  <a:cubicBezTo>
                    <a:pt x="61838" y="828879"/>
                    <a:pt x="3538" y="758583"/>
                    <a:pt x="0" y="694261"/>
                  </a:cubicBezTo>
                  <a:cubicBezTo>
                    <a:pt x="-6538" y="489807"/>
                    <a:pt x="17035" y="399582"/>
                    <a:pt x="0" y="138855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微调数据集</a:t>
              </a:r>
              <a:endParaRPr lang="zh-CN" altLang="en-US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5E35FBB-C54C-4015-80E8-AC34BF608C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470" y="865597"/>
              <a:ext cx="1169955" cy="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5FD4BB0B-38A3-4302-B55C-A27985BEB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788" y="1111922"/>
              <a:ext cx="0" cy="414625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34C455-3E09-4573-A12E-C5EFAF867DD5}"/>
                </a:ext>
              </a:extLst>
            </p:cNvPr>
            <p:cNvCxnSpPr>
              <a:cxnSpLocks/>
            </p:cNvCxnSpPr>
            <p:nvPr/>
          </p:nvCxnSpPr>
          <p:spPr>
            <a:xfrm>
              <a:off x="18066077" y="3280242"/>
              <a:ext cx="0" cy="1260205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FA872638-3260-43C6-8772-53DF67CC2C3F}"/>
                </a:ext>
              </a:extLst>
            </p:cNvPr>
            <p:cNvSpPr txBox="1"/>
            <p:nvPr/>
          </p:nvSpPr>
          <p:spPr>
            <a:xfrm>
              <a:off x="11462502" y="257288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构造数据集</a:t>
              </a:r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177ED8C4-2300-4024-8EFD-DEDB20481BB4}"/>
                </a:ext>
              </a:extLst>
            </p:cNvPr>
            <p:cNvCxnSpPr>
              <a:cxnSpLocks/>
            </p:cNvCxnSpPr>
            <p:nvPr/>
          </p:nvCxnSpPr>
          <p:spPr>
            <a:xfrm>
              <a:off x="15557839" y="3280242"/>
              <a:ext cx="2431778" cy="0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1C877D42-77A2-4B56-B97C-8430754DEDC1}"/>
                </a:ext>
              </a:extLst>
            </p:cNvPr>
            <p:cNvSpPr/>
            <p:nvPr/>
          </p:nvSpPr>
          <p:spPr>
            <a:xfrm>
              <a:off x="17388587" y="5931183"/>
              <a:ext cx="1531437" cy="770882"/>
            </a:xfrm>
            <a:custGeom>
              <a:avLst/>
              <a:gdLst>
                <a:gd name="connsiteX0" fmla="*/ 0 w 1531437"/>
                <a:gd name="connsiteY0" fmla="*/ 128483 h 770882"/>
                <a:gd name="connsiteX1" fmla="*/ 128483 w 1531437"/>
                <a:gd name="connsiteY1" fmla="*/ 0 h 770882"/>
                <a:gd name="connsiteX2" fmla="*/ 765719 w 1531437"/>
                <a:gd name="connsiteY2" fmla="*/ 0 h 770882"/>
                <a:gd name="connsiteX3" fmla="*/ 1402954 w 1531437"/>
                <a:gd name="connsiteY3" fmla="*/ 0 h 770882"/>
                <a:gd name="connsiteX4" fmla="*/ 1531437 w 1531437"/>
                <a:gd name="connsiteY4" fmla="*/ 128483 h 770882"/>
                <a:gd name="connsiteX5" fmla="*/ 1531437 w 1531437"/>
                <a:gd name="connsiteY5" fmla="*/ 642399 h 770882"/>
                <a:gd name="connsiteX6" fmla="*/ 1402954 w 1531437"/>
                <a:gd name="connsiteY6" fmla="*/ 770882 h 770882"/>
                <a:gd name="connsiteX7" fmla="*/ 791208 w 1531437"/>
                <a:gd name="connsiteY7" fmla="*/ 770882 h 770882"/>
                <a:gd name="connsiteX8" fmla="*/ 128483 w 1531437"/>
                <a:gd name="connsiteY8" fmla="*/ 770882 h 770882"/>
                <a:gd name="connsiteX9" fmla="*/ 0 w 1531437"/>
                <a:gd name="connsiteY9" fmla="*/ 642399 h 770882"/>
                <a:gd name="connsiteX10" fmla="*/ 0 w 1531437"/>
                <a:gd name="connsiteY10" fmla="*/ 128483 h 7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437" h="770882" fill="none" extrusionOk="0">
                  <a:moveTo>
                    <a:pt x="0" y="128483"/>
                  </a:moveTo>
                  <a:cubicBezTo>
                    <a:pt x="7022" y="51608"/>
                    <a:pt x="49102" y="-3805"/>
                    <a:pt x="128483" y="0"/>
                  </a:cubicBezTo>
                  <a:cubicBezTo>
                    <a:pt x="276138" y="16116"/>
                    <a:pt x="563991" y="-5753"/>
                    <a:pt x="765719" y="0"/>
                  </a:cubicBezTo>
                  <a:cubicBezTo>
                    <a:pt x="967447" y="5753"/>
                    <a:pt x="1218423" y="-29620"/>
                    <a:pt x="1402954" y="0"/>
                  </a:cubicBezTo>
                  <a:cubicBezTo>
                    <a:pt x="1459423" y="1289"/>
                    <a:pt x="1530710" y="59496"/>
                    <a:pt x="1531437" y="128483"/>
                  </a:cubicBezTo>
                  <a:cubicBezTo>
                    <a:pt x="1511977" y="273101"/>
                    <a:pt x="1541369" y="523830"/>
                    <a:pt x="1531437" y="642399"/>
                  </a:cubicBezTo>
                  <a:cubicBezTo>
                    <a:pt x="1529546" y="698158"/>
                    <a:pt x="1463411" y="769259"/>
                    <a:pt x="1402954" y="770882"/>
                  </a:cubicBezTo>
                  <a:cubicBezTo>
                    <a:pt x="1277562" y="785967"/>
                    <a:pt x="951425" y="767239"/>
                    <a:pt x="791208" y="770882"/>
                  </a:cubicBezTo>
                  <a:cubicBezTo>
                    <a:pt x="630991" y="774525"/>
                    <a:pt x="376439" y="760081"/>
                    <a:pt x="128483" y="770882"/>
                  </a:cubicBezTo>
                  <a:cubicBezTo>
                    <a:pt x="68647" y="760630"/>
                    <a:pt x="9731" y="714741"/>
                    <a:pt x="0" y="642399"/>
                  </a:cubicBezTo>
                  <a:cubicBezTo>
                    <a:pt x="-5821" y="468539"/>
                    <a:pt x="-25615" y="328253"/>
                    <a:pt x="0" y="128483"/>
                  </a:cubicBezTo>
                  <a:close/>
                </a:path>
                <a:path w="1531437" h="770882" stroke="0" extrusionOk="0">
                  <a:moveTo>
                    <a:pt x="0" y="128483"/>
                  </a:moveTo>
                  <a:cubicBezTo>
                    <a:pt x="-8722" y="61832"/>
                    <a:pt x="53937" y="5499"/>
                    <a:pt x="128483" y="0"/>
                  </a:cubicBezTo>
                  <a:cubicBezTo>
                    <a:pt x="420831" y="15664"/>
                    <a:pt x="563124" y="-8963"/>
                    <a:pt x="727484" y="0"/>
                  </a:cubicBezTo>
                  <a:cubicBezTo>
                    <a:pt x="891844" y="8963"/>
                    <a:pt x="1146139" y="6636"/>
                    <a:pt x="1402954" y="0"/>
                  </a:cubicBezTo>
                  <a:cubicBezTo>
                    <a:pt x="1485100" y="-11093"/>
                    <a:pt x="1527650" y="65273"/>
                    <a:pt x="1531437" y="128483"/>
                  </a:cubicBezTo>
                  <a:cubicBezTo>
                    <a:pt x="1541698" y="249379"/>
                    <a:pt x="1554260" y="447201"/>
                    <a:pt x="1531437" y="642399"/>
                  </a:cubicBezTo>
                  <a:cubicBezTo>
                    <a:pt x="1540287" y="705757"/>
                    <a:pt x="1465599" y="775230"/>
                    <a:pt x="1402954" y="770882"/>
                  </a:cubicBezTo>
                  <a:cubicBezTo>
                    <a:pt x="1127660" y="778648"/>
                    <a:pt x="975955" y="792217"/>
                    <a:pt x="803953" y="770882"/>
                  </a:cubicBezTo>
                  <a:cubicBezTo>
                    <a:pt x="631951" y="749547"/>
                    <a:pt x="430262" y="800969"/>
                    <a:pt x="128483" y="770882"/>
                  </a:cubicBezTo>
                  <a:cubicBezTo>
                    <a:pt x="56697" y="760252"/>
                    <a:pt x="2326" y="705229"/>
                    <a:pt x="0" y="642399"/>
                  </a:cubicBezTo>
                  <a:cubicBezTo>
                    <a:pt x="12464" y="536731"/>
                    <a:pt x="1394" y="248592"/>
                    <a:pt x="0" y="128483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生成模型</a:t>
              </a:r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2683FFA-B9D7-4FCF-B1E2-2BF602A0A007}"/>
                </a:ext>
              </a:extLst>
            </p:cNvPr>
            <p:cNvCxnSpPr>
              <a:cxnSpLocks/>
            </p:cNvCxnSpPr>
            <p:nvPr/>
          </p:nvCxnSpPr>
          <p:spPr>
            <a:xfrm>
              <a:off x="18066077" y="5405075"/>
              <a:ext cx="0" cy="414625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177D9E8D-BB69-487E-91AF-3C89260EC35B}"/>
                </a:ext>
              </a:extLst>
            </p:cNvPr>
            <p:cNvSpPr txBox="1"/>
            <p:nvPr/>
          </p:nvSpPr>
          <p:spPr>
            <a:xfrm>
              <a:off x="16528782" y="258127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构建索引</a:t>
              </a: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C8AAAC3-896F-4731-9E98-4695AEFC8092}"/>
                </a:ext>
              </a:extLst>
            </p:cNvPr>
            <p:cNvSpPr txBox="1"/>
            <p:nvPr/>
          </p:nvSpPr>
          <p:spPr>
            <a:xfrm>
              <a:off x="5406204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用户交互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E4DFBECB-07F7-43C0-9828-BE31E5F329BB}"/>
                </a:ext>
              </a:extLst>
            </p:cNvPr>
            <p:cNvSpPr txBox="1"/>
            <p:nvPr/>
          </p:nvSpPr>
          <p:spPr>
            <a:xfrm>
              <a:off x="7448625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后端读取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799080A2-1E5A-49D0-9971-93A55C3D8833}"/>
                </a:ext>
              </a:extLst>
            </p:cNvPr>
            <p:cNvSpPr txBox="1"/>
            <p:nvPr/>
          </p:nvSpPr>
          <p:spPr>
            <a:xfrm>
              <a:off x="14052802" y="4571804"/>
              <a:ext cx="1521655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混合检索</a:t>
              </a:r>
              <a: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+</a:t>
              </a: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重排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432840A0-F059-4714-A948-79B491ACF521}"/>
                </a:ext>
              </a:extLst>
            </p:cNvPr>
            <p:cNvSpPr txBox="1"/>
            <p:nvPr/>
          </p:nvSpPr>
          <p:spPr>
            <a:xfrm>
              <a:off x="16199324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整合</a:t>
              </a: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32014E89-CF0F-4D35-974A-4354B0849A5E}"/>
                </a:ext>
              </a:extLst>
            </p:cNvPr>
            <p:cNvSpPr txBox="1"/>
            <p:nvPr/>
          </p:nvSpPr>
          <p:spPr>
            <a:xfrm>
              <a:off x="17429973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大模型生成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8729C09C-E613-4160-885E-B2F94E1CF7A4}"/>
                </a:ext>
              </a:extLst>
            </p:cNvPr>
            <p:cNvSpPr txBox="1"/>
            <p:nvPr/>
          </p:nvSpPr>
          <p:spPr>
            <a:xfrm>
              <a:off x="19236253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后置处理</a:t>
              </a: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F3DE2AB5-A551-4BAD-B2DE-0CF1F7DCF682}"/>
                </a:ext>
              </a:extLst>
            </p:cNvPr>
            <p:cNvSpPr txBox="1"/>
            <p:nvPr/>
          </p:nvSpPr>
          <p:spPr>
            <a:xfrm>
              <a:off x="17989617" y="8446602"/>
              <a:ext cx="1399181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写入数据库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79B0E0D4-F5A2-43A5-9241-C144AF81A1EF}"/>
                </a:ext>
              </a:extLst>
            </p:cNvPr>
            <p:cNvSpPr txBox="1"/>
            <p:nvPr/>
          </p:nvSpPr>
          <p:spPr>
            <a:xfrm>
              <a:off x="6301835" y="8661147"/>
              <a:ext cx="1399181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写入数据库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6EDB767A-88DD-4031-AE59-8C56F9A8BE13}"/>
                </a:ext>
              </a:extLst>
            </p:cNvPr>
            <p:cNvSpPr txBox="1"/>
            <p:nvPr/>
          </p:nvSpPr>
          <p:spPr>
            <a:xfrm>
              <a:off x="8927043" y="8394468"/>
              <a:ext cx="1670784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读取历史记录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255F8BB9-0140-434B-8351-0F618559CCDC}"/>
                </a:ext>
              </a:extLst>
            </p:cNvPr>
            <p:cNvSpPr txBox="1"/>
            <p:nvPr/>
          </p:nvSpPr>
          <p:spPr>
            <a:xfrm>
              <a:off x="11385876" y="4571804"/>
              <a:ext cx="1399181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多路检索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3D95CD71-D14E-4895-9AED-9EC7940159FA}"/>
                </a:ext>
              </a:extLst>
            </p:cNvPr>
            <p:cNvSpPr/>
            <p:nvPr/>
          </p:nvSpPr>
          <p:spPr>
            <a:xfrm>
              <a:off x="18962657" y="343240"/>
              <a:ext cx="3142429" cy="3410615"/>
            </a:xfrm>
            <a:custGeom>
              <a:avLst/>
              <a:gdLst>
                <a:gd name="connsiteX0" fmla="*/ 0 w 3142429"/>
                <a:gd name="connsiteY0" fmla="*/ 523749 h 3410615"/>
                <a:gd name="connsiteX1" fmla="*/ 523749 w 3142429"/>
                <a:gd name="connsiteY1" fmla="*/ 0 h 3410615"/>
                <a:gd name="connsiteX2" fmla="*/ 1222059 w 3142429"/>
                <a:gd name="connsiteY2" fmla="*/ 0 h 3410615"/>
                <a:gd name="connsiteX3" fmla="*/ 1962268 w 3142429"/>
                <a:gd name="connsiteY3" fmla="*/ 0 h 3410615"/>
                <a:gd name="connsiteX4" fmla="*/ 2618680 w 3142429"/>
                <a:gd name="connsiteY4" fmla="*/ 0 h 3410615"/>
                <a:gd name="connsiteX5" fmla="*/ 3142429 w 3142429"/>
                <a:gd name="connsiteY5" fmla="*/ 523749 h 3410615"/>
                <a:gd name="connsiteX6" fmla="*/ 3142429 w 3142429"/>
                <a:gd name="connsiteY6" fmla="*/ 1114528 h 3410615"/>
                <a:gd name="connsiteX7" fmla="*/ 3142429 w 3142429"/>
                <a:gd name="connsiteY7" fmla="*/ 1705308 h 3410615"/>
                <a:gd name="connsiteX8" fmla="*/ 3142429 w 3142429"/>
                <a:gd name="connsiteY8" fmla="*/ 2343349 h 3410615"/>
                <a:gd name="connsiteX9" fmla="*/ 3142429 w 3142429"/>
                <a:gd name="connsiteY9" fmla="*/ 2886866 h 3410615"/>
                <a:gd name="connsiteX10" fmla="*/ 2618680 w 3142429"/>
                <a:gd name="connsiteY10" fmla="*/ 3410615 h 3410615"/>
                <a:gd name="connsiteX11" fmla="*/ 1962268 w 3142429"/>
                <a:gd name="connsiteY11" fmla="*/ 3410615 h 3410615"/>
                <a:gd name="connsiteX12" fmla="*/ 1305857 w 3142429"/>
                <a:gd name="connsiteY12" fmla="*/ 3410615 h 3410615"/>
                <a:gd name="connsiteX13" fmla="*/ 523749 w 3142429"/>
                <a:gd name="connsiteY13" fmla="*/ 3410615 h 3410615"/>
                <a:gd name="connsiteX14" fmla="*/ 0 w 3142429"/>
                <a:gd name="connsiteY14" fmla="*/ 2886866 h 3410615"/>
                <a:gd name="connsiteX15" fmla="*/ 0 w 3142429"/>
                <a:gd name="connsiteY15" fmla="*/ 2343349 h 3410615"/>
                <a:gd name="connsiteX16" fmla="*/ 0 w 3142429"/>
                <a:gd name="connsiteY16" fmla="*/ 1728939 h 3410615"/>
                <a:gd name="connsiteX17" fmla="*/ 0 w 3142429"/>
                <a:gd name="connsiteY17" fmla="*/ 1138159 h 3410615"/>
                <a:gd name="connsiteX18" fmla="*/ 0 w 3142429"/>
                <a:gd name="connsiteY18" fmla="*/ 523749 h 3410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2429" h="3410615" fill="none" extrusionOk="0">
                  <a:moveTo>
                    <a:pt x="0" y="523749"/>
                  </a:moveTo>
                  <a:cubicBezTo>
                    <a:pt x="-62460" y="199045"/>
                    <a:pt x="178367" y="26106"/>
                    <a:pt x="523749" y="0"/>
                  </a:cubicBezTo>
                  <a:cubicBezTo>
                    <a:pt x="799362" y="22635"/>
                    <a:pt x="986471" y="-18362"/>
                    <a:pt x="1222059" y="0"/>
                  </a:cubicBezTo>
                  <a:cubicBezTo>
                    <a:pt x="1457647" y="18362"/>
                    <a:pt x="1598867" y="-19411"/>
                    <a:pt x="1962268" y="0"/>
                  </a:cubicBezTo>
                  <a:cubicBezTo>
                    <a:pt x="2325669" y="19411"/>
                    <a:pt x="2382694" y="16150"/>
                    <a:pt x="2618680" y="0"/>
                  </a:cubicBezTo>
                  <a:cubicBezTo>
                    <a:pt x="2917724" y="-29224"/>
                    <a:pt x="3188074" y="246883"/>
                    <a:pt x="3142429" y="523749"/>
                  </a:cubicBezTo>
                  <a:cubicBezTo>
                    <a:pt x="3168087" y="700180"/>
                    <a:pt x="3138484" y="861957"/>
                    <a:pt x="3142429" y="1114528"/>
                  </a:cubicBezTo>
                  <a:cubicBezTo>
                    <a:pt x="3146374" y="1367099"/>
                    <a:pt x="3122948" y="1565479"/>
                    <a:pt x="3142429" y="1705308"/>
                  </a:cubicBezTo>
                  <a:cubicBezTo>
                    <a:pt x="3161910" y="1845137"/>
                    <a:pt x="3173432" y="2109486"/>
                    <a:pt x="3142429" y="2343349"/>
                  </a:cubicBezTo>
                  <a:cubicBezTo>
                    <a:pt x="3111426" y="2577212"/>
                    <a:pt x="3152425" y="2678021"/>
                    <a:pt x="3142429" y="2886866"/>
                  </a:cubicBezTo>
                  <a:cubicBezTo>
                    <a:pt x="3122983" y="3220904"/>
                    <a:pt x="2913763" y="3428588"/>
                    <a:pt x="2618680" y="3410615"/>
                  </a:cubicBezTo>
                  <a:cubicBezTo>
                    <a:pt x="2322531" y="3385256"/>
                    <a:pt x="2246491" y="3443084"/>
                    <a:pt x="1962268" y="3410615"/>
                  </a:cubicBezTo>
                  <a:cubicBezTo>
                    <a:pt x="1678045" y="3378146"/>
                    <a:pt x="1564176" y="3437221"/>
                    <a:pt x="1305857" y="3410615"/>
                  </a:cubicBezTo>
                  <a:cubicBezTo>
                    <a:pt x="1047538" y="3384009"/>
                    <a:pt x="732603" y="3397786"/>
                    <a:pt x="523749" y="3410615"/>
                  </a:cubicBezTo>
                  <a:cubicBezTo>
                    <a:pt x="245512" y="3463556"/>
                    <a:pt x="-36688" y="3211277"/>
                    <a:pt x="0" y="2886866"/>
                  </a:cubicBezTo>
                  <a:cubicBezTo>
                    <a:pt x="-9042" y="2642732"/>
                    <a:pt x="26221" y="2469863"/>
                    <a:pt x="0" y="2343349"/>
                  </a:cubicBezTo>
                  <a:cubicBezTo>
                    <a:pt x="-26221" y="2216835"/>
                    <a:pt x="-7957" y="1935014"/>
                    <a:pt x="0" y="1728939"/>
                  </a:cubicBezTo>
                  <a:cubicBezTo>
                    <a:pt x="7957" y="1522864"/>
                    <a:pt x="15335" y="1267016"/>
                    <a:pt x="0" y="1138159"/>
                  </a:cubicBezTo>
                  <a:cubicBezTo>
                    <a:pt x="-15335" y="1009302"/>
                    <a:pt x="-15625" y="698794"/>
                    <a:pt x="0" y="523749"/>
                  </a:cubicBezTo>
                  <a:close/>
                </a:path>
                <a:path w="3142429" h="3410615" stroke="0" extrusionOk="0">
                  <a:moveTo>
                    <a:pt x="0" y="523749"/>
                  </a:moveTo>
                  <a:cubicBezTo>
                    <a:pt x="-50998" y="259677"/>
                    <a:pt x="228680" y="8905"/>
                    <a:pt x="523749" y="0"/>
                  </a:cubicBezTo>
                  <a:cubicBezTo>
                    <a:pt x="681955" y="21625"/>
                    <a:pt x="880555" y="6515"/>
                    <a:pt x="1159211" y="0"/>
                  </a:cubicBezTo>
                  <a:cubicBezTo>
                    <a:pt x="1437867" y="-6515"/>
                    <a:pt x="1527885" y="-20356"/>
                    <a:pt x="1878471" y="0"/>
                  </a:cubicBezTo>
                  <a:cubicBezTo>
                    <a:pt x="2229057" y="20356"/>
                    <a:pt x="2339718" y="35164"/>
                    <a:pt x="2618680" y="0"/>
                  </a:cubicBezTo>
                  <a:cubicBezTo>
                    <a:pt x="2855858" y="21088"/>
                    <a:pt x="3104103" y="218749"/>
                    <a:pt x="3142429" y="523749"/>
                  </a:cubicBezTo>
                  <a:cubicBezTo>
                    <a:pt x="3157690" y="803557"/>
                    <a:pt x="3114807" y="888780"/>
                    <a:pt x="3142429" y="1138159"/>
                  </a:cubicBezTo>
                  <a:cubicBezTo>
                    <a:pt x="3170052" y="1387538"/>
                    <a:pt x="3144066" y="1545780"/>
                    <a:pt x="3142429" y="1705308"/>
                  </a:cubicBezTo>
                  <a:cubicBezTo>
                    <a:pt x="3140792" y="1864836"/>
                    <a:pt x="3131951" y="2017123"/>
                    <a:pt x="3142429" y="2248824"/>
                  </a:cubicBezTo>
                  <a:cubicBezTo>
                    <a:pt x="3152907" y="2480525"/>
                    <a:pt x="3150298" y="2610415"/>
                    <a:pt x="3142429" y="2886866"/>
                  </a:cubicBezTo>
                  <a:cubicBezTo>
                    <a:pt x="3137726" y="3115664"/>
                    <a:pt x="2925374" y="3349681"/>
                    <a:pt x="2618680" y="3410615"/>
                  </a:cubicBezTo>
                  <a:cubicBezTo>
                    <a:pt x="2425212" y="3402354"/>
                    <a:pt x="2227903" y="3409046"/>
                    <a:pt x="1941319" y="3410615"/>
                  </a:cubicBezTo>
                  <a:cubicBezTo>
                    <a:pt x="1654735" y="3412184"/>
                    <a:pt x="1414059" y="3397922"/>
                    <a:pt x="1263958" y="3410615"/>
                  </a:cubicBezTo>
                  <a:cubicBezTo>
                    <a:pt x="1113857" y="3423308"/>
                    <a:pt x="706244" y="3422573"/>
                    <a:pt x="523749" y="3410615"/>
                  </a:cubicBezTo>
                  <a:cubicBezTo>
                    <a:pt x="224337" y="3414318"/>
                    <a:pt x="63843" y="3170338"/>
                    <a:pt x="0" y="2886866"/>
                  </a:cubicBezTo>
                  <a:cubicBezTo>
                    <a:pt x="-25407" y="2708164"/>
                    <a:pt x="-24899" y="2513242"/>
                    <a:pt x="0" y="2343349"/>
                  </a:cubicBezTo>
                  <a:cubicBezTo>
                    <a:pt x="24899" y="2173456"/>
                    <a:pt x="-9049" y="2023242"/>
                    <a:pt x="0" y="1823463"/>
                  </a:cubicBezTo>
                  <a:cubicBezTo>
                    <a:pt x="9049" y="1623684"/>
                    <a:pt x="-21619" y="1378815"/>
                    <a:pt x="0" y="1256315"/>
                  </a:cubicBezTo>
                  <a:cubicBezTo>
                    <a:pt x="21619" y="1133815"/>
                    <a:pt x="-11144" y="791373"/>
                    <a:pt x="0" y="523749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729DB86-37A8-4282-82AE-8D5293434D66}"/>
                </a:ext>
              </a:extLst>
            </p:cNvPr>
            <p:cNvSpPr/>
            <p:nvPr/>
          </p:nvSpPr>
          <p:spPr>
            <a:xfrm>
              <a:off x="21581392" y="680803"/>
              <a:ext cx="388800" cy="388800"/>
            </a:xfrm>
            <a:custGeom>
              <a:avLst/>
              <a:gdLst>
                <a:gd name="connsiteX0" fmla="*/ 0 w 388800"/>
                <a:gd name="connsiteY0" fmla="*/ 194400 h 388800"/>
                <a:gd name="connsiteX1" fmla="*/ 194400 w 388800"/>
                <a:gd name="connsiteY1" fmla="*/ 0 h 388800"/>
                <a:gd name="connsiteX2" fmla="*/ 388800 w 388800"/>
                <a:gd name="connsiteY2" fmla="*/ 194400 h 388800"/>
                <a:gd name="connsiteX3" fmla="*/ 194400 w 388800"/>
                <a:gd name="connsiteY3" fmla="*/ 388800 h 388800"/>
                <a:gd name="connsiteX4" fmla="*/ 0 w 388800"/>
                <a:gd name="connsiteY4" fmla="*/ 194400 h 38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" h="388800" fill="none" extrusionOk="0">
                  <a:moveTo>
                    <a:pt x="0" y="194400"/>
                  </a:moveTo>
                  <a:cubicBezTo>
                    <a:pt x="2189" y="99283"/>
                    <a:pt x="84059" y="-20216"/>
                    <a:pt x="194400" y="0"/>
                  </a:cubicBezTo>
                  <a:cubicBezTo>
                    <a:pt x="316258" y="-180"/>
                    <a:pt x="391730" y="86045"/>
                    <a:pt x="388800" y="194400"/>
                  </a:cubicBezTo>
                  <a:cubicBezTo>
                    <a:pt x="384771" y="298709"/>
                    <a:pt x="300144" y="388688"/>
                    <a:pt x="194400" y="388800"/>
                  </a:cubicBezTo>
                  <a:cubicBezTo>
                    <a:pt x="72546" y="386950"/>
                    <a:pt x="-20695" y="297361"/>
                    <a:pt x="0" y="194400"/>
                  </a:cubicBezTo>
                  <a:close/>
                </a:path>
                <a:path w="388800" h="388800" stroke="0" extrusionOk="0">
                  <a:moveTo>
                    <a:pt x="0" y="194400"/>
                  </a:moveTo>
                  <a:cubicBezTo>
                    <a:pt x="10114" y="95315"/>
                    <a:pt x="85262" y="3802"/>
                    <a:pt x="194400" y="0"/>
                  </a:cubicBezTo>
                  <a:cubicBezTo>
                    <a:pt x="306329" y="-6131"/>
                    <a:pt x="391647" y="82969"/>
                    <a:pt x="388800" y="194400"/>
                  </a:cubicBezTo>
                  <a:cubicBezTo>
                    <a:pt x="391224" y="307921"/>
                    <a:pt x="315768" y="403258"/>
                    <a:pt x="194400" y="388800"/>
                  </a:cubicBezTo>
                  <a:cubicBezTo>
                    <a:pt x="84335" y="403516"/>
                    <a:pt x="11497" y="300402"/>
                    <a:pt x="0" y="19440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: 圆角 224">
              <a:extLst>
                <a:ext uri="{FF2B5EF4-FFF2-40B4-BE49-F238E27FC236}">
                  <a16:creationId xmlns:a16="http://schemas.microsoft.com/office/drawing/2014/main" id="{3553308F-714E-44DC-9F2E-6D1B9121186E}"/>
                </a:ext>
              </a:extLst>
            </p:cNvPr>
            <p:cNvSpPr/>
            <p:nvPr/>
          </p:nvSpPr>
          <p:spPr>
            <a:xfrm>
              <a:off x="19906350" y="702668"/>
              <a:ext cx="1523909" cy="789589"/>
            </a:xfrm>
            <a:custGeom>
              <a:avLst/>
              <a:gdLst>
                <a:gd name="connsiteX0" fmla="*/ 0 w 1523909"/>
                <a:gd name="connsiteY0" fmla="*/ 131601 h 789589"/>
                <a:gd name="connsiteX1" fmla="*/ 131601 w 1523909"/>
                <a:gd name="connsiteY1" fmla="*/ 0 h 789589"/>
                <a:gd name="connsiteX2" fmla="*/ 761955 w 1523909"/>
                <a:gd name="connsiteY2" fmla="*/ 0 h 789589"/>
                <a:gd name="connsiteX3" fmla="*/ 1392308 w 1523909"/>
                <a:gd name="connsiteY3" fmla="*/ 0 h 789589"/>
                <a:gd name="connsiteX4" fmla="*/ 1523909 w 1523909"/>
                <a:gd name="connsiteY4" fmla="*/ 131601 h 789589"/>
                <a:gd name="connsiteX5" fmla="*/ 1523909 w 1523909"/>
                <a:gd name="connsiteY5" fmla="*/ 657988 h 789589"/>
                <a:gd name="connsiteX6" fmla="*/ 1392308 w 1523909"/>
                <a:gd name="connsiteY6" fmla="*/ 789589 h 789589"/>
                <a:gd name="connsiteX7" fmla="*/ 787169 w 1523909"/>
                <a:gd name="connsiteY7" fmla="*/ 789589 h 789589"/>
                <a:gd name="connsiteX8" fmla="*/ 131601 w 1523909"/>
                <a:gd name="connsiteY8" fmla="*/ 789589 h 789589"/>
                <a:gd name="connsiteX9" fmla="*/ 0 w 1523909"/>
                <a:gd name="connsiteY9" fmla="*/ 657988 h 789589"/>
                <a:gd name="connsiteX10" fmla="*/ 0 w 1523909"/>
                <a:gd name="connsiteY10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3909" h="789589" fill="none" extrusionOk="0">
                  <a:moveTo>
                    <a:pt x="0" y="131601"/>
                  </a:moveTo>
                  <a:cubicBezTo>
                    <a:pt x="2753" y="56601"/>
                    <a:pt x="46505" y="-5609"/>
                    <a:pt x="131601" y="0"/>
                  </a:cubicBezTo>
                  <a:cubicBezTo>
                    <a:pt x="266841" y="30484"/>
                    <a:pt x="553955" y="-6060"/>
                    <a:pt x="761955" y="0"/>
                  </a:cubicBezTo>
                  <a:cubicBezTo>
                    <a:pt x="969955" y="6060"/>
                    <a:pt x="1198700" y="-21039"/>
                    <a:pt x="1392308" y="0"/>
                  </a:cubicBezTo>
                  <a:cubicBezTo>
                    <a:pt x="1447192" y="1583"/>
                    <a:pt x="1520010" y="69485"/>
                    <a:pt x="1523909" y="131601"/>
                  </a:cubicBezTo>
                  <a:cubicBezTo>
                    <a:pt x="1543037" y="245874"/>
                    <a:pt x="1498179" y="431289"/>
                    <a:pt x="1523909" y="657988"/>
                  </a:cubicBezTo>
                  <a:cubicBezTo>
                    <a:pt x="1522764" y="721466"/>
                    <a:pt x="1458794" y="788632"/>
                    <a:pt x="1392308" y="789589"/>
                  </a:cubicBezTo>
                  <a:cubicBezTo>
                    <a:pt x="1183673" y="773111"/>
                    <a:pt x="1023583" y="778216"/>
                    <a:pt x="787169" y="789589"/>
                  </a:cubicBezTo>
                  <a:cubicBezTo>
                    <a:pt x="550755" y="800962"/>
                    <a:pt x="346351" y="780875"/>
                    <a:pt x="131601" y="789589"/>
                  </a:cubicBezTo>
                  <a:cubicBezTo>
                    <a:pt x="60221" y="788390"/>
                    <a:pt x="4877" y="731362"/>
                    <a:pt x="0" y="657988"/>
                  </a:cubicBezTo>
                  <a:cubicBezTo>
                    <a:pt x="2631" y="514276"/>
                    <a:pt x="-13545" y="363281"/>
                    <a:pt x="0" y="131601"/>
                  </a:cubicBezTo>
                  <a:close/>
                </a:path>
                <a:path w="1523909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88087" y="8752"/>
                    <a:pt x="527528" y="27963"/>
                    <a:pt x="724133" y="0"/>
                  </a:cubicBezTo>
                  <a:cubicBezTo>
                    <a:pt x="920738" y="-27963"/>
                    <a:pt x="1218975" y="21080"/>
                    <a:pt x="1392308" y="0"/>
                  </a:cubicBezTo>
                  <a:cubicBezTo>
                    <a:pt x="1470325" y="-5291"/>
                    <a:pt x="1521415" y="64023"/>
                    <a:pt x="1523909" y="131601"/>
                  </a:cubicBezTo>
                  <a:cubicBezTo>
                    <a:pt x="1521817" y="237777"/>
                    <a:pt x="1519723" y="434012"/>
                    <a:pt x="1523909" y="657988"/>
                  </a:cubicBezTo>
                  <a:cubicBezTo>
                    <a:pt x="1529039" y="726263"/>
                    <a:pt x="1450121" y="797365"/>
                    <a:pt x="1392308" y="789589"/>
                  </a:cubicBezTo>
                  <a:cubicBezTo>
                    <a:pt x="1096610" y="787961"/>
                    <a:pt x="984804" y="774704"/>
                    <a:pt x="799776" y="789589"/>
                  </a:cubicBezTo>
                  <a:cubicBezTo>
                    <a:pt x="614748" y="804474"/>
                    <a:pt x="293260" y="821917"/>
                    <a:pt x="131601" y="789589"/>
                  </a:cubicBezTo>
                  <a:cubicBezTo>
                    <a:pt x="57566" y="772190"/>
                    <a:pt x="1772" y="724477"/>
                    <a:pt x="0" y="657988"/>
                  </a:cubicBezTo>
                  <a:cubicBezTo>
                    <a:pt x="14738" y="437316"/>
                    <a:pt x="-12449" y="369522"/>
                    <a:pt x="0" y="131601"/>
                  </a:cubicBezTo>
                  <a:close/>
                </a:path>
              </a:pathLst>
            </a:custGeom>
            <a:solidFill>
              <a:schemeClr val="bg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问题输入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C7065731-6C4C-4806-A40B-428A0B848B99}"/>
                </a:ext>
              </a:extLst>
            </p:cNvPr>
            <p:cNvSpPr/>
            <p:nvPr/>
          </p:nvSpPr>
          <p:spPr>
            <a:xfrm>
              <a:off x="19051967" y="1864489"/>
              <a:ext cx="388800" cy="388800"/>
            </a:xfrm>
            <a:custGeom>
              <a:avLst/>
              <a:gdLst>
                <a:gd name="connsiteX0" fmla="*/ 0 w 388800"/>
                <a:gd name="connsiteY0" fmla="*/ 194400 h 388800"/>
                <a:gd name="connsiteX1" fmla="*/ 194400 w 388800"/>
                <a:gd name="connsiteY1" fmla="*/ 0 h 388800"/>
                <a:gd name="connsiteX2" fmla="*/ 388800 w 388800"/>
                <a:gd name="connsiteY2" fmla="*/ 194400 h 388800"/>
                <a:gd name="connsiteX3" fmla="*/ 194400 w 388800"/>
                <a:gd name="connsiteY3" fmla="*/ 388800 h 388800"/>
                <a:gd name="connsiteX4" fmla="*/ 0 w 388800"/>
                <a:gd name="connsiteY4" fmla="*/ 194400 h 38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" h="388800" fill="none" extrusionOk="0">
                  <a:moveTo>
                    <a:pt x="0" y="194400"/>
                  </a:moveTo>
                  <a:cubicBezTo>
                    <a:pt x="2189" y="99283"/>
                    <a:pt x="84059" y="-20216"/>
                    <a:pt x="194400" y="0"/>
                  </a:cubicBezTo>
                  <a:cubicBezTo>
                    <a:pt x="316258" y="-180"/>
                    <a:pt x="391730" y="86045"/>
                    <a:pt x="388800" y="194400"/>
                  </a:cubicBezTo>
                  <a:cubicBezTo>
                    <a:pt x="384771" y="298709"/>
                    <a:pt x="300144" y="388688"/>
                    <a:pt x="194400" y="388800"/>
                  </a:cubicBezTo>
                  <a:cubicBezTo>
                    <a:pt x="72546" y="386950"/>
                    <a:pt x="-20695" y="297361"/>
                    <a:pt x="0" y="194400"/>
                  </a:cubicBezTo>
                  <a:close/>
                </a:path>
                <a:path w="388800" h="388800" stroke="0" extrusionOk="0">
                  <a:moveTo>
                    <a:pt x="0" y="194400"/>
                  </a:moveTo>
                  <a:cubicBezTo>
                    <a:pt x="10114" y="95315"/>
                    <a:pt x="85262" y="3802"/>
                    <a:pt x="194400" y="0"/>
                  </a:cubicBezTo>
                  <a:cubicBezTo>
                    <a:pt x="306329" y="-6131"/>
                    <a:pt x="391647" y="82969"/>
                    <a:pt x="388800" y="194400"/>
                  </a:cubicBezTo>
                  <a:cubicBezTo>
                    <a:pt x="391224" y="307921"/>
                    <a:pt x="315768" y="403258"/>
                    <a:pt x="194400" y="388800"/>
                  </a:cubicBezTo>
                  <a:cubicBezTo>
                    <a:pt x="84335" y="403516"/>
                    <a:pt x="11497" y="300402"/>
                    <a:pt x="0" y="194400"/>
                  </a:cubicBezTo>
                  <a:close/>
                </a:path>
              </a:pathLst>
            </a:custGeom>
            <a:solidFill>
              <a:srgbClr val="FFFFFF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BBA5E1B5-056B-45EF-9A39-BF22A82D8798}"/>
                </a:ext>
              </a:extLst>
            </p:cNvPr>
            <p:cNvSpPr/>
            <p:nvPr/>
          </p:nvSpPr>
          <p:spPr>
            <a:xfrm>
              <a:off x="19530243" y="1900114"/>
              <a:ext cx="1938437" cy="1521631"/>
            </a:xfrm>
            <a:custGeom>
              <a:avLst/>
              <a:gdLst>
                <a:gd name="connsiteX0" fmla="*/ 0 w 1938437"/>
                <a:gd name="connsiteY0" fmla="*/ 253610 h 1521631"/>
                <a:gd name="connsiteX1" fmla="*/ 253610 w 1938437"/>
                <a:gd name="connsiteY1" fmla="*/ 0 h 1521631"/>
                <a:gd name="connsiteX2" fmla="*/ 687746 w 1938437"/>
                <a:gd name="connsiteY2" fmla="*/ 0 h 1521631"/>
                <a:gd name="connsiteX3" fmla="*/ 1193442 w 1938437"/>
                <a:gd name="connsiteY3" fmla="*/ 0 h 1521631"/>
                <a:gd name="connsiteX4" fmla="*/ 1684827 w 1938437"/>
                <a:gd name="connsiteY4" fmla="*/ 0 h 1521631"/>
                <a:gd name="connsiteX5" fmla="*/ 1938437 w 1938437"/>
                <a:gd name="connsiteY5" fmla="*/ 253610 h 1521631"/>
                <a:gd name="connsiteX6" fmla="*/ 1938437 w 1938437"/>
                <a:gd name="connsiteY6" fmla="*/ 781104 h 1521631"/>
                <a:gd name="connsiteX7" fmla="*/ 1938437 w 1938437"/>
                <a:gd name="connsiteY7" fmla="*/ 1268021 h 1521631"/>
                <a:gd name="connsiteX8" fmla="*/ 1684827 w 1938437"/>
                <a:gd name="connsiteY8" fmla="*/ 1521631 h 1521631"/>
                <a:gd name="connsiteX9" fmla="*/ 1207755 w 1938437"/>
                <a:gd name="connsiteY9" fmla="*/ 1521631 h 1521631"/>
                <a:gd name="connsiteX10" fmla="*/ 730682 w 1938437"/>
                <a:gd name="connsiteY10" fmla="*/ 1521631 h 1521631"/>
                <a:gd name="connsiteX11" fmla="*/ 253610 w 1938437"/>
                <a:gd name="connsiteY11" fmla="*/ 1521631 h 1521631"/>
                <a:gd name="connsiteX12" fmla="*/ 0 w 1938437"/>
                <a:gd name="connsiteY12" fmla="*/ 1268021 h 1521631"/>
                <a:gd name="connsiteX13" fmla="*/ 0 w 1938437"/>
                <a:gd name="connsiteY13" fmla="*/ 760816 h 1521631"/>
                <a:gd name="connsiteX14" fmla="*/ 0 w 1938437"/>
                <a:gd name="connsiteY14" fmla="*/ 253610 h 1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437" h="1521631" fill="none" extrusionOk="0">
                  <a:moveTo>
                    <a:pt x="0" y="253610"/>
                  </a:moveTo>
                  <a:cubicBezTo>
                    <a:pt x="-3704" y="113874"/>
                    <a:pt x="107239" y="17089"/>
                    <a:pt x="253610" y="0"/>
                  </a:cubicBezTo>
                  <a:cubicBezTo>
                    <a:pt x="359101" y="-7788"/>
                    <a:pt x="560064" y="17797"/>
                    <a:pt x="687746" y="0"/>
                  </a:cubicBezTo>
                  <a:cubicBezTo>
                    <a:pt x="815428" y="-17797"/>
                    <a:pt x="950970" y="-667"/>
                    <a:pt x="1193442" y="0"/>
                  </a:cubicBezTo>
                  <a:cubicBezTo>
                    <a:pt x="1435914" y="667"/>
                    <a:pt x="1570737" y="-22366"/>
                    <a:pt x="1684827" y="0"/>
                  </a:cubicBezTo>
                  <a:cubicBezTo>
                    <a:pt x="1817222" y="10147"/>
                    <a:pt x="1927854" y="116135"/>
                    <a:pt x="1938437" y="253610"/>
                  </a:cubicBezTo>
                  <a:cubicBezTo>
                    <a:pt x="1935391" y="372657"/>
                    <a:pt x="1951262" y="653515"/>
                    <a:pt x="1938437" y="781104"/>
                  </a:cubicBezTo>
                  <a:cubicBezTo>
                    <a:pt x="1925612" y="908693"/>
                    <a:pt x="1925033" y="1058143"/>
                    <a:pt x="1938437" y="1268021"/>
                  </a:cubicBezTo>
                  <a:cubicBezTo>
                    <a:pt x="1947951" y="1379669"/>
                    <a:pt x="1840227" y="1525794"/>
                    <a:pt x="1684827" y="1521631"/>
                  </a:cubicBezTo>
                  <a:cubicBezTo>
                    <a:pt x="1503311" y="1540246"/>
                    <a:pt x="1371722" y="1544595"/>
                    <a:pt x="1207755" y="1521631"/>
                  </a:cubicBezTo>
                  <a:cubicBezTo>
                    <a:pt x="1043788" y="1498667"/>
                    <a:pt x="843753" y="1535584"/>
                    <a:pt x="730682" y="1521631"/>
                  </a:cubicBezTo>
                  <a:cubicBezTo>
                    <a:pt x="617611" y="1507678"/>
                    <a:pt x="424081" y="1530916"/>
                    <a:pt x="253610" y="1521631"/>
                  </a:cubicBezTo>
                  <a:cubicBezTo>
                    <a:pt x="126943" y="1506117"/>
                    <a:pt x="18462" y="1380438"/>
                    <a:pt x="0" y="1268021"/>
                  </a:cubicBezTo>
                  <a:cubicBezTo>
                    <a:pt x="23759" y="1066267"/>
                    <a:pt x="-12292" y="987322"/>
                    <a:pt x="0" y="760816"/>
                  </a:cubicBezTo>
                  <a:cubicBezTo>
                    <a:pt x="12292" y="534311"/>
                    <a:pt x="-5988" y="404262"/>
                    <a:pt x="0" y="253610"/>
                  </a:cubicBezTo>
                  <a:close/>
                </a:path>
                <a:path w="1938437" h="1521631" stroke="0" extrusionOk="0">
                  <a:moveTo>
                    <a:pt x="0" y="253610"/>
                  </a:moveTo>
                  <a:cubicBezTo>
                    <a:pt x="-9641" y="118307"/>
                    <a:pt x="96141" y="26678"/>
                    <a:pt x="253610" y="0"/>
                  </a:cubicBezTo>
                  <a:cubicBezTo>
                    <a:pt x="468859" y="-12566"/>
                    <a:pt x="580666" y="-13599"/>
                    <a:pt x="687746" y="0"/>
                  </a:cubicBezTo>
                  <a:cubicBezTo>
                    <a:pt x="794826" y="13599"/>
                    <a:pt x="975853" y="15225"/>
                    <a:pt x="1179130" y="0"/>
                  </a:cubicBezTo>
                  <a:cubicBezTo>
                    <a:pt x="1382407" y="-15225"/>
                    <a:pt x="1481028" y="143"/>
                    <a:pt x="1684827" y="0"/>
                  </a:cubicBezTo>
                  <a:cubicBezTo>
                    <a:pt x="1806904" y="7283"/>
                    <a:pt x="1914302" y="103632"/>
                    <a:pt x="1938437" y="253610"/>
                  </a:cubicBezTo>
                  <a:cubicBezTo>
                    <a:pt x="1947633" y="369436"/>
                    <a:pt x="1926380" y="634641"/>
                    <a:pt x="1938437" y="770960"/>
                  </a:cubicBezTo>
                  <a:cubicBezTo>
                    <a:pt x="1950495" y="907279"/>
                    <a:pt x="1947576" y="1132982"/>
                    <a:pt x="1938437" y="1268021"/>
                  </a:cubicBezTo>
                  <a:cubicBezTo>
                    <a:pt x="1954073" y="1381439"/>
                    <a:pt x="1808604" y="1532587"/>
                    <a:pt x="1684827" y="1521631"/>
                  </a:cubicBezTo>
                  <a:cubicBezTo>
                    <a:pt x="1477017" y="1504732"/>
                    <a:pt x="1343909" y="1529801"/>
                    <a:pt x="1250691" y="1521631"/>
                  </a:cubicBezTo>
                  <a:cubicBezTo>
                    <a:pt x="1157473" y="1513461"/>
                    <a:pt x="1017120" y="1539403"/>
                    <a:pt x="802243" y="1521631"/>
                  </a:cubicBezTo>
                  <a:cubicBezTo>
                    <a:pt x="587366" y="1503859"/>
                    <a:pt x="467495" y="1514460"/>
                    <a:pt x="253610" y="1521631"/>
                  </a:cubicBezTo>
                  <a:cubicBezTo>
                    <a:pt x="121764" y="1514707"/>
                    <a:pt x="-12201" y="1402574"/>
                    <a:pt x="0" y="1268021"/>
                  </a:cubicBezTo>
                  <a:cubicBezTo>
                    <a:pt x="20452" y="1032367"/>
                    <a:pt x="-13055" y="942262"/>
                    <a:pt x="0" y="760816"/>
                  </a:cubicBezTo>
                  <a:cubicBezTo>
                    <a:pt x="13055" y="579370"/>
                    <a:pt x="9686" y="457716"/>
                    <a:pt x="0" y="253610"/>
                  </a:cubicBezTo>
                  <a:close/>
                </a:path>
              </a:pathLst>
            </a:custGeom>
            <a:solidFill>
              <a:schemeClr val="bg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模型回复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5C8313EB-BE53-40B2-A76C-9D56EAE97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72460" y="3856314"/>
              <a:ext cx="0" cy="108809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B6BC26B8-DE25-4656-AEE8-51781596A4F3}"/>
                </a:ext>
              </a:extLst>
            </p:cNvPr>
            <p:cNvSpPr/>
            <p:nvPr/>
          </p:nvSpPr>
          <p:spPr>
            <a:xfrm>
              <a:off x="14052724" y="6957670"/>
              <a:ext cx="1634908" cy="544870"/>
            </a:xfrm>
            <a:custGeom>
              <a:avLst/>
              <a:gdLst>
                <a:gd name="connsiteX0" fmla="*/ 0 w 1634908"/>
                <a:gd name="connsiteY0" fmla="*/ 90813 h 544870"/>
                <a:gd name="connsiteX1" fmla="*/ 90813 w 1634908"/>
                <a:gd name="connsiteY1" fmla="*/ 0 h 544870"/>
                <a:gd name="connsiteX2" fmla="*/ 546175 w 1634908"/>
                <a:gd name="connsiteY2" fmla="*/ 0 h 544870"/>
                <a:gd name="connsiteX3" fmla="*/ 987004 w 1634908"/>
                <a:gd name="connsiteY3" fmla="*/ 0 h 544870"/>
                <a:gd name="connsiteX4" fmla="*/ 1544095 w 1634908"/>
                <a:gd name="connsiteY4" fmla="*/ 0 h 544870"/>
                <a:gd name="connsiteX5" fmla="*/ 1634908 w 1634908"/>
                <a:gd name="connsiteY5" fmla="*/ 90813 h 544870"/>
                <a:gd name="connsiteX6" fmla="*/ 1634908 w 1634908"/>
                <a:gd name="connsiteY6" fmla="*/ 454057 h 544870"/>
                <a:gd name="connsiteX7" fmla="*/ 1544095 w 1634908"/>
                <a:gd name="connsiteY7" fmla="*/ 544870 h 544870"/>
                <a:gd name="connsiteX8" fmla="*/ 1030602 w 1634908"/>
                <a:gd name="connsiteY8" fmla="*/ 544870 h 544870"/>
                <a:gd name="connsiteX9" fmla="*/ 589773 w 1634908"/>
                <a:gd name="connsiteY9" fmla="*/ 544870 h 544870"/>
                <a:gd name="connsiteX10" fmla="*/ 90813 w 1634908"/>
                <a:gd name="connsiteY10" fmla="*/ 544870 h 544870"/>
                <a:gd name="connsiteX11" fmla="*/ 0 w 1634908"/>
                <a:gd name="connsiteY11" fmla="*/ 454057 h 544870"/>
                <a:gd name="connsiteX12" fmla="*/ 0 w 1634908"/>
                <a:gd name="connsiteY12" fmla="*/ 90813 h 54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08" h="544870" fill="none" extrusionOk="0">
                  <a:moveTo>
                    <a:pt x="0" y="90813"/>
                  </a:moveTo>
                  <a:cubicBezTo>
                    <a:pt x="-6730" y="43112"/>
                    <a:pt x="43856" y="-290"/>
                    <a:pt x="90813" y="0"/>
                  </a:cubicBezTo>
                  <a:cubicBezTo>
                    <a:pt x="286195" y="7736"/>
                    <a:pt x="401341" y="-3650"/>
                    <a:pt x="546175" y="0"/>
                  </a:cubicBezTo>
                  <a:cubicBezTo>
                    <a:pt x="691009" y="3650"/>
                    <a:pt x="839417" y="-11945"/>
                    <a:pt x="987004" y="0"/>
                  </a:cubicBezTo>
                  <a:cubicBezTo>
                    <a:pt x="1134591" y="11945"/>
                    <a:pt x="1405148" y="-22600"/>
                    <a:pt x="1544095" y="0"/>
                  </a:cubicBezTo>
                  <a:cubicBezTo>
                    <a:pt x="1593748" y="-4035"/>
                    <a:pt x="1630964" y="40049"/>
                    <a:pt x="1634908" y="90813"/>
                  </a:cubicBezTo>
                  <a:cubicBezTo>
                    <a:pt x="1627253" y="174271"/>
                    <a:pt x="1636990" y="354978"/>
                    <a:pt x="1634908" y="454057"/>
                  </a:cubicBezTo>
                  <a:cubicBezTo>
                    <a:pt x="1625613" y="502699"/>
                    <a:pt x="1592279" y="535460"/>
                    <a:pt x="1544095" y="544870"/>
                  </a:cubicBezTo>
                  <a:cubicBezTo>
                    <a:pt x="1342063" y="550120"/>
                    <a:pt x="1137220" y="528624"/>
                    <a:pt x="1030602" y="544870"/>
                  </a:cubicBezTo>
                  <a:cubicBezTo>
                    <a:pt x="923984" y="561116"/>
                    <a:pt x="779439" y="545323"/>
                    <a:pt x="589773" y="544870"/>
                  </a:cubicBezTo>
                  <a:cubicBezTo>
                    <a:pt x="400107" y="544417"/>
                    <a:pt x="313673" y="531046"/>
                    <a:pt x="90813" y="544870"/>
                  </a:cubicBezTo>
                  <a:cubicBezTo>
                    <a:pt x="46576" y="546476"/>
                    <a:pt x="293" y="510267"/>
                    <a:pt x="0" y="454057"/>
                  </a:cubicBezTo>
                  <a:cubicBezTo>
                    <a:pt x="4672" y="313658"/>
                    <a:pt x="16771" y="251486"/>
                    <a:pt x="0" y="90813"/>
                  </a:cubicBezTo>
                  <a:close/>
                </a:path>
                <a:path w="1634908" h="544870" stroke="0" extrusionOk="0">
                  <a:moveTo>
                    <a:pt x="0" y="90813"/>
                  </a:moveTo>
                  <a:cubicBezTo>
                    <a:pt x="-4140" y="42703"/>
                    <a:pt x="35717" y="7574"/>
                    <a:pt x="90813" y="0"/>
                  </a:cubicBezTo>
                  <a:cubicBezTo>
                    <a:pt x="238382" y="-4043"/>
                    <a:pt x="372156" y="-16009"/>
                    <a:pt x="531642" y="0"/>
                  </a:cubicBezTo>
                  <a:cubicBezTo>
                    <a:pt x="691128" y="16009"/>
                    <a:pt x="868089" y="10005"/>
                    <a:pt x="1030602" y="0"/>
                  </a:cubicBezTo>
                  <a:cubicBezTo>
                    <a:pt x="1193115" y="-10005"/>
                    <a:pt x="1372398" y="-5138"/>
                    <a:pt x="1544095" y="0"/>
                  </a:cubicBezTo>
                  <a:cubicBezTo>
                    <a:pt x="1589270" y="2016"/>
                    <a:pt x="1631819" y="39389"/>
                    <a:pt x="1634908" y="90813"/>
                  </a:cubicBezTo>
                  <a:cubicBezTo>
                    <a:pt x="1636384" y="251778"/>
                    <a:pt x="1632396" y="340111"/>
                    <a:pt x="1634908" y="454057"/>
                  </a:cubicBezTo>
                  <a:cubicBezTo>
                    <a:pt x="1634366" y="501940"/>
                    <a:pt x="1595432" y="548776"/>
                    <a:pt x="1544095" y="544870"/>
                  </a:cubicBezTo>
                  <a:cubicBezTo>
                    <a:pt x="1349895" y="552023"/>
                    <a:pt x="1205764" y="530314"/>
                    <a:pt x="1088733" y="544870"/>
                  </a:cubicBezTo>
                  <a:cubicBezTo>
                    <a:pt x="971702" y="559426"/>
                    <a:pt x="842555" y="537312"/>
                    <a:pt x="618839" y="544870"/>
                  </a:cubicBezTo>
                  <a:cubicBezTo>
                    <a:pt x="395123" y="552428"/>
                    <a:pt x="310125" y="537463"/>
                    <a:pt x="90813" y="544870"/>
                  </a:cubicBezTo>
                  <a:cubicBezTo>
                    <a:pt x="44223" y="543206"/>
                    <a:pt x="4229" y="502839"/>
                    <a:pt x="0" y="454057"/>
                  </a:cubicBezTo>
                  <a:cubicBezTo>
                    <a:pt x="-350" y="324807"/>
                    <a:pt x="-3382" y="268766"/>
                    <a:pt x="0" y="90813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 err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SerpApi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5562D269-E016-48A7-91FA-7428A83C9BF0}"/>
                </a:ext>
              </a:extLst>
            </p:cNvPr>
            <p:cNvSpPr/>
            <p:nvPr/>
          </p:nvSpPr>
          <p:spPr>
            <a:xfrm>
              <a:off x="14041493" y="7693651"/>
              <a:ext cx="1634908" cy="544870"/>
            </a:xfrm>
            <a:custGeom>
              <a:avLst/>
              <a:gdLst>
                <a:gd name="connsiteX0" fmla="*/ 0 w 1634908"/>
                <a:gd name="connsiteY0" fmla="*/ 90813 h 544870"/>
                <a:gd name="connsiteX1" fmla="*/ 90813 w 1634908"/>
                <a:gd name="connsiteY1" fmla="*/ 0 h 544870"/>
                <a:gd name="connsiteX2" fmla="*/ 546175 w 1634908"/>
                <a:gd name="connsiteY2" fmla="*/ 0 h 544870"/>
                <a:gd name="connsiteX3" fmla="*/ 987004 w 1634908"/>
                <a:gd name="connsiteY3" fmla="*/ 0 h 544870"/>
                <a:gd name="connsiteX4" fmla="*/ 1544095 w 1634908"/>
                <a:gd name="connsiteY4" fmla="*/ 0 h 544870"/>
                <a:gd name="connsiteX5" fmla="*/ 1634908 w 1634908"/>
                <a:gd name="connsiteY5" fmla="*/ 90813 h 544870"/>
                <a:gd name="connsiteX6" fmla="*/ 1634908 w 1634908"/>
                <a:gd name="connsiteY6" fmla="*/ 454057 h 544870"/>
                <a:gd name="connsiteX7" fmla="*/ 1544095 w 1634908"/>
                <a:gd name="connsiteY7" fmla="*/ 544870 h 544870"/>
                <a:gd name="connsiteX8" fmla="*/ 1030602 w 1634908"/>
                <a:gd name="connsiteY8" fmla="*/ 544870 h 544870"/>
                <a:gd name="connsiteX9" fmla="*/ 589773 w 1634908"/>
                <a:gd name="connsiteY9" fmla="*/ 544870 h 544870"/>
                <a:gd name="connsiteX10" fmla="*/ 90813 w 1634908"/>
                <a:gd name="connsiteY10" fmla="*/ 544870 h 544870"/>
                <a:gd name="connsiteX11" fmla="*/ 0 w 1634908"/>
                <a:gd name="connsiteY11" fmla="*/ 454057 h 544870"/>
                <a:gd name="connsiteX12" fmla="*/ 0 w 1634908"/>
                <a:gd name="connsiteY12" fmla="*/ 90813 h 54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08" h="544870" fill="none" extrusionOk="0">
                  <a:moveTo>
                    <a:pt x="0" y="90813"/>
                  </a:moveTo>
                  <a:cubicBezTo>
                    <a:pt x="-6730" y="43112"/>
                    <a:pt x="43856" y="-290"/>
                    <a:pt x="90813" y="0"/>
                  </a:cubicBezTo>
                  <a:cubicBezTo>
                    <a:pt x="286195" y="7736"/>
                    <a:pt x="401341" y="-3650"/>
                    <a:pt x="546175" y="0"/>
                  </a:cubicBezTo>
                  <a:cubicBezTo>
                    <a:pt x="691009" y="3650"/>
                    <a:pt x="839417" y="-11945"/>
                    <a:pt x="987004" y="0"/>
                  </a:cubicBezTo>
                  <a:cubicBezTo>
                    <a:pt x="1134591" y="11945"/>
                    <a:pt x="1405148" y="-22600"/>
                    <a:pt x="1544095" y="0"/>
                  </a:cubicBezTo>
                  <a:cubicBezTo>
                    <a:pt x="1593748" y="-4035"/>
                    <a:pt x="1630964" y="40049"/>
                    <a:pt x="1634908" y="90813"/>
                  </a:cubicBezTo>
                  <a:cubicBezTo>
                    <a:pt x="1627253" y="174271"/>
                    <a:pt x="1636990" y="354978"/>
                    <a:pt x="1634908" y="454057"/>
                  </a:cubicBezTo>
                  <a:cubicBezTo>
                    <a:pt x="1625613" y="502699"/>
                    <a:pt x="1592279" y="535460"/>
                    <a:pt x="1544095" y="544870"/>
                  </a:cubicBezTo>
                  <a:cubicBezTo>
                    <a:pt x="1342063" y="550120"/>
                    <a:pt x="1137220" y="528624"/>
                    <a:pt x="1030602" y="544870"/>
                  </a:cubicBezTo>
                  <a:cubicBezTo>
                    <a:pt x="923984" y="561116"/>
                    <a:pt x="779439" y="545323"/>
                    <a:pt x="589773" y="544870"/>
                  </a:cubicBezTo>
                  <a:cubicBezTo>
                    <a:pt x="400107" y="544417"/>
                    <a:pt x="313673" y="531046"/>
                    <a:pt x="90813" y="544870"/>
                  </a:cubicBezTo>
                  <a:cubicBezTo>
                    <a:pt x="46576" y="546476"/>
                    <a:pt x="293" y="510267"/>
                    <a:pt x="0" y="454057"/>
                  </a:cubicBezTo>
                  <a:cubicBezTo>
                    <a:pt x="4672" y="313658"/>
                    <a:pt x="16771" y="251486"/>
                    <a:pt x="0" y="90813"/>
                  </a:cubicBezTo>
                  <a:close/>
                </a:path>
                <a:path w="1634908" h="544870" stroke="0" extrusionOk="0">
                  <a:moveTo>
                    <a:pt x="0" y="90813"/>
                  </a:moveTo>
                  <a:cubicBezTo>
                    <a:pt x="-4140" y="42703"/>
                    <a:pt x="35717" y="7574"/>
                    <a:pt x="90813" y="0"/>
                  </a:cubicBezTo>
                  <a:cubicBezTo>
                    <a:pt x="238382" y="-4043"/>
                    <a:pt x="372156" y="-16009"/>
                    <a:pt x="531642" y="0"/>
                  </a:cubicBezTo>
                  <a:cubicBezTo>
                    <a:pt x="691128" y="16009"/>
                    <a:pt x="868089" y="10005"/>
                    <a:pt x="1030602" y="0"/>
                  </a:cubicBezTo>
                  <a:cubicBezTo>
                    <a:pt x="1193115" y="-10005"/>
                    <a:pt x="1372398" y="-5138"/>
                    <a:pt x="1544095" y="0"/>
                  </a:cubicBezTo>
                  <a:cubicBezTo>
                    <a:pt x="1589270" y="2016"/>
                    <a:pt x="1631819" y="39389"/>
                    <a:pt x="1634908" y="90813"/>
                  </a:cubicBezTo>
                  <a:cubicBezTo>
                    <a:pt x="1636384" y="251778"/>
                    <a:pt x="1632396" y="340111"/>
                    <a:pt x="1634908" y="454057"/>
                  </a:cubicBezTo>
                  <a:cubicBezTo>
                    <a:pt x="1634366" y="501940"/>
                    <a:pt x="1595432" y="548776"/>
                    <a:pt x="1544095" y="544870"/>
                  </a:cubicBezTo>
                  <a:cubicBezTo>
                    <a:pt x="1349895" y="552023"/>
                    <a:pt x="1205764" y="530314"/>
                    <a:pt x="1088733" y="544870"/>
                  </a:cubicBezTo>
                  <a:cubicBezTo>
                    <a:pt x="971702" y="559426"/>
                    <a:pt x="842555" y="537312"/>
                    <a:pt x="618839" y="544870"/>
                  </a:cubicBezTo>
                  <a:cubicBezTo>
                    <a:pt x="395123" y="552428"/>
                    <a:pt x="310125" y="537463"/>
                    <a:pt x="90813" y="544870"/>
                  </a:cubicBezTo>
                  <a:cubicBezTo>
                    <a:pt x="44223" y="543206"/>
                    <a:pt x="4229" y="502839"/>
                    <a:pt x="0" y="454057"/>
                  </a:cubicBezTo>
                  <a:cubicBezTo>
                    <a:pt x="-350" y="324807"/>
                    <a:pt x="-3382" y="268766"/>
                    <a:pt x="0" y="90813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爬虫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055BB218-0BC7-439B-90E8-742A7585791B}"/>
                </a:ext>
              </a:extLst>
            </p:cNvPr>
            <p:cNvSpPr/>
            <p:nvPr/>
          </p:nvSpPr>
          <p:spPr>
            <a:xfrm>
              <a:off x="10005541" y="4997278"/>
              <a:ext cx="313267" cy="313267"/>
            </a:xfrm>
            <a:custGeom>
              <a:avLst/>
              <a:gdLst>
                <a:gd name="connsiteX0" fmla="*/ 0 w 313267"/>
                <a:gd name="connsiteY0" fmla="*/ 156634 h 313267"/>
                <a:gd name="connsiteX1" fmla="*/ 156634 w 313267"/>
                <a:gd name="connsiteY1" fmla="*/ 0 h 313267"/>
                <a:gd name="connsiteX2" fmla="*/ 313268 w 313267"/>
                <a:gd name="connsiteY2" fmla="*/ 156634 h 313267"/>
                <a:gd name="connsiteX3" fmla="*/ 156634 w 313267"/>
                <a:gd name="connsiteY3" fmla="*/ 313268 h 313267"/>
                <a:gd name="connsiteX4" fmla="*/ 0 w 313267"/>
                <a:gd name="connsiteY4" fmla="*/ 1566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67" h="313267" fill="none" extrusionOk="0">
                  <a:moveTo>
                    <a:pt x="0" y="156634"/>
                  </a:moveTo>
                  <a:cubicBezTo>
                    <a:pt x="1019" y="75830"/>
                    <a:pt x="69792" y="-2273"/>
                    <a:pt x="156634" y="0"/>
                  </a:cubicBezTo>
                  <a:cubicBezTo>
                    <a:pt x="245001" y="-23"/>
                    <a:pt x="316793" y="68934"/>
                    <a:pt x="313268" y="156634"/>
                  </a:cubicBezTo>
                  <a:cubicBezTo>
                    <a:pt x="300142" y="233188"/>
                    <a:pt x="238084" y="312919"/>
                    <a:pt x="156634" y="313268"/>
                  </a:cubicBezTo>
                  <a:cubicBezTo>
                    <a:pt x="56939" y="311584"/>
                    <a:pt x="-4674" y="242146"/>
                    <a:pt x="0" y="156634"/>
                  </a:cubicBezTo>
                  <a:close/>
                </a:path>
                <a:path w="313267" h="313267" stroke="0" extrusionOk="0">
                  <a:moveTo>
                    <a:pt x="0" y="156634"/>
                  </a:moveTo>
                  <a:cubicBezTo>
                    <a:pt x="1858" y="71648"/>
                    <a:pt x="65871" y="9125"/>
                    <a:pt x="156634" y="0"/>
                  </a:cubicBezTo>
                  <a:cubicBezTo>
                    <a:pt x="248092" y="-6649"/>
                    <a:pt x="318768" y="62269"/>
                    <a:pt x="313268" y="156634"/>
                  </a:cubicBezTo>
                  <a:cubicBezTo>
                    <a:pt x="314653" y="246659"/>
                    <a:pt x="249865" y="320209"/>
                    <a:pt x="156634" y="313268"/>
                  </a:cubicBezTo>
                  <a:cubicBezTo>
                    <a:pt x="68656" y="321284"/>
                    <a:pt x="5272" y="242516"/>
                    <a:pt x="0" y="156634"/>
                  </a:cubicBezTo>
                  <a:close/>
                </a:path>
              </a:pathLst>
            </a:custGeom>
            <a:solidFill>
              <a:srgbClr val="FCECA3"/>
            </a:solidFill>
            <a:ln>
              <a:extLst>
                <a:ext uri="{C807C97D-BFC1-408E-A445-0C87EB9F89A2}">
                  <ask:lineSketchStyleProps xmlns:ask="http://schemas.microsoft.com/office/drawing/2018/sketchyshapes" sd="341730648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CF6F5477-DDDC-4968-B222-BEBC6BC6AF4A}"/>
                </a:ext>
              </a:extLst>
            </p:cNvPr>
            <p:cNvCxnSpPr>
              <a:cxnSpLocks/>
            </p:cNvCxnSpPr>
            <p:nvPr/>
          </p:nvCxnSpPr>
          <p:spPr>
            <a:xfrm>
              <a:off x="8453368" y="5149606"/>
              <a:ext cx="1400682" cy="1743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948C2B59-7071-47DB-80FA-9A946898670E}"/>
                </a:ext>
              </a:extLst>
            </p:cNvPr>
            <p:cNvSpPr/>
            <p:nvPr/>
          </p:nvSpPr>
          <p:spPr>
            <a:xfrm>
              <a:off x="9342940" y="5901312"/>
              <a:ext cx="1634908" cy="1199272"/>
            </a:xfrm>
            <a:custGeom>
              <a:avLst/>
              <a:gdLst>
                <a:gd name="connsiteX0" fmla="*/ 0 w 1634908"/>
                <a:gd name="connsiteY0" fmla="*/ 199883 h 1199272"/>
                <a:gd name="connsiteX1" fmla="*/ 199883 w 1634908"/>
                <a:gd name="connsiteY1" fmla="*/ 0 h 1199272"/>
                <a:gd name="connsiteX2" fmla="*/ 792751 w 1634908"/>
                <a:gd name="connsiteY2" fmla="*/ 0 h 1199272"/>
                <a:gd name="connsiteX3" fmla="*/ 1435025 w 1634908"/>
                <a:gd name="connsiteY3" fmla="*/ 0 h 1199272"/>
                <a:gd name="connsiteX4" fmla="*/ 1634908 w 1634908"/>
                <a:gd name="connsiteY4" fmla="*/ 199883 h 1199272"/>
                <a:gd name="connsiteX5" fmla="*/ 1634908 w 1634908"/>
                <a:gd name="connsiteY5" fmla="*/ 615626 h 1199272"/>
                <a:gd name="connsiteX6" fmla="*/ 1634908 w 1634908"/>
                <a:gd name="connsiteY6" fmla="*/ 999389 h 1199272"/>
                <a:gd name="connsiteX7" fmla="*/ 1435025 w 1634908"/>
                <a:gd name="connsiteY7" fmla="*/ 1199272 h 1199272"/>
                <a:gd name="connsiteX8" fmla="*/ 792751 w 1634908"/>
                <a:gd name="connsiteY8" fmla="*/ 1199272 h 1199272"/>
                <a:gd name="connsiteX9" fmla="*/ 199883 w 1634908"/>
                <a:gd name="connsiteY9" fmla="*/ 1199272 h 1199272"/>
                <a:gd name="connsiteX10" fmla="*/ 0 w 1634908"/>
                <a:gd name="connsiteY10" fmla="*/ 999389 h 1199272"/>
                <a:gd name="connsiteX11" fmla="*/ 0 w 1634908"/>
                <a:gd name="connsiteY11" fmla="*/ 591641 h 1199272"/>
                <a:gd name="connsiteX12" fmla="*/ 0 w 1634908"/>
                <a:gd name="connsiteY12" fmla="*/ 199883 h 119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08" h="1199272" fill="none" extrusionOk="0">
                  <a:moveTo>
                    <a:pt x="0" y="199883"/>
                  </a:moveTo>
                  <a:cubicBezTo>
                    <a:pt x="-16228" y="95409"/>
                    <a:pt x="106093" y="-1505"/>
                    <a:pt x="199883" y="0"/>
                  </a:cubicBezTo>
                  <a:cubicBezTo>
                    <a:pt x="481867" y="13464"/>
                    <a:pt x="600764" y="12893"/>
                    <a:pt x="792751" y="0"/>
                  </a:cubicBezTo>
                  <a:cubicBezTo>
                    <a:pt x="984738" y="-12893"/>
                    <a:pt x="1253988" y="20449"/>
                    <a:pt x="1435025" y="0"/>
                  </a:cubicBezTo>
                  <a:cubicBezTo>
                    <a:pt x="1559732" y="-2878"/>
                    <a:pt x="1612954" y="92074"/>
                    <a:pt x="1634908" y="199883"/>
                  </a:cubicBezTo>
                  <a:cubicBezTo>
                    <a:pt x="1627592" y="314809"/>
                    <a:pt x="1645203" y="531575"/>
                    <a:pt x="1634908" y="615626"/>
                  </a:cubicBezTo>
                  <a:cubicBezTo>
                    <a:pt x="1624613" y="699677"/>
                    <a:pt x="1616080" y="872458"/>
                    <a:pt x="1634908" y="999389"/>
                  </a:cubicBezTo>
                  <a:cubicBezTo>
                    <a:pt x="1618166" y="1107056"/>
                    <a:pt x="1544282" y="1193854"/>
                    <a:pt x="1435025" y="1199272"/>
                  </a:cubicBezTo>
                  <a:cubicBezTo>
                    <a:pt x="1155829" y="1172640"/>
                    <a:pt x="941082" y="1207978"/>
                    <a:pt x="792751" y="1199272"/>
                  </a:cubicBezTo>
                  <a:cubicBezTo>
                    <a:pt x="644420" y="1190566"/>
                    <a:pt x="480495" y="1185091"/>
                    <a:pt x="199883" y="1199272"/>
                  </a:cubicBezTo>
                  <a:cubicBezTo>
                    <a:pt x="105232" y="1183574"/>
                    <a:pt x="10038" y="1107319"/>
                    <a:pt x="0" y="999389"/>
                  </a:cubicBezTo>
                  <a:cubicBezTo>
                    <a:pt x="2881" y="828254"/>
                    <a:pt x="14815" y="695576"/>
                    <a:pt x="0" y="591641"/>
                  </a:cubicBezTo>
                  <a:cubicBezTo>
                    <a:pt x="-14815" y="487706"/>
                    <a:pt x="-1961" y="324570"/>
                    <a:pt x="0" y="199883"/>
                  </a:cubicBezTo>
                  <a:close/>
                </a:path>
                <a:path w="1634908" h="1199272" stroke="0" extrusionOk="0">
                  <a:moveTo>
                    <a:pt x="0" y="199883"/>
                  </a:moveTo>
                  <a:cubicBezTo>
                    <a:pt x="-20018" y="99378"/>
                    <a:pt x="86339" y="4831"/>
                    <a:pt x="199883" y="0"/>
                  </a:cubicBezTo>
                  <a:cubicBezTo>
                    <a:pt x="357171" y="-9518"/>
                    <a:pt x="558804" y="-3608"/>
                    <a:pt x="780400" y="0"/>
                  </a:cubicBezTo>
                  <a:cubicBezTo>
                    <a:pt x="1001996" y="3608"/>
                    <a:pt x="1284498" y="-19010"/>
                    <a:pt x="1435025" y="0"/>
                  </a:cubicBezTo>
                  <a:cubicBezTo>
                    <a:pt x="1560030" y="-14491"/>
                    <a:pt x="1623803" y="112214"/>
                    <a:pt x="1634908" y="199883"/>
                  </a:cubicBezTo>
                  <a:cubicBezTo>
                    <a:pt x="1635712" y="350791"/>
                    <a:pt x="1652628" y="413420"/>
                    <a:pt x="1634908" y="575651"/>
                  </a:cubicBezTo>
                  <a:cubicBezTo>
                    <a:pt x="1617188" y="737882"/>
                    <a:pt x="1646081" y="806614"/>
                    <a:pt x="1634908" y="999389"/>
                  </a:cubicBezTo>
                  <a:cubicBezTo>
                    <a:pt x="1629517" y="1087189"/>
                    <a:pt x="1549626" y="1213181"/>
                    <a:pt x="1435025" y="1199272"/>
                  </a:cubicBezTo>
                  <a:cubicBezTo>
                    <a:pt x="1287273" y="1214465"/>
                    <a:pt x="1036784" y="1180225"/>
                    <a:pt x="842157" y="1199272"/>
                  </a:cubicBezTo>
                  <a:cubicBezTo>
                    <a:pt x="647530" y="1218319"/>
                    <a:pt x="329491" y="1171351"/>
                    <a:pt x="199883" y="1199272"/>
                  </a:cubicBezTo>
                  <a:cubicBezTo>
                    <a:pt x="86753" y="1172414"/>
                    <a:pt x="10162" y="1111446"/>
                    <a:pt x="0" y="999389"/>
                  </a:cubicBezTo>
                  <a:cubicBezTo>
                    <a:pt x="-15083" y="815507"/>
                    <a:pt x="-7996" y="730775"/>
                    <a:pt x="0" y="623621"/>
                  </a:cubicBezTo>
                  <a:cubicBezTo>
                    <a:pt x="7996" y="516467"/>
                    <a:pt x="18704" y="365923"/>
                    <a:pt x="0" y="199883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安全检测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意图识别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FA341E6D-CA85-4E1A-BEB9-9C8BD4F68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394" y="5405075"/>
              <a:ext cx="0" cy="414625"/>
            </a:xfrm>
            <a:prstGeom prst="line">
              <a:avLst/>
            </a:prstGeom>
            <a:ln w="57150">
              <a:solidFill>
                <a:srgbClr val="FCECA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A4C11E1D-265B-4909-A3F7-E8F9E612631A}"/>
                </a:ext>
              </a:extLst>
            </p:cNvPr>
            <p:cNvSpPr txBox="1"/>
            <p:nvPr/>
          </p:nvSpPr>
          <p:spPr>
            <a:xfrm>
              <a:off x="12535416" y="4212874"/>
              <a:ext cx="2495467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查询改写与递归检索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73" name="图片 272">
              <a:extLst>
                <a:ext uri="{FF2B5EF4-FFF2-40B4-BE49-F238E27FC236}">
                  <a16:creationId xmlns:a16="http://schemas.microsoft.com/office/drawing/2014/main" id="{99F68488-65F4-4853-92FA-15B18DBE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550" y="1897134"/>
              <a:ext cx="353800" cy="353800"/>
            </a:xfrm>
            <a:prstGeom prst="rect">
              <a:avLst/>
            </a:prstGeom>
          </p:spPr>
        </p:pic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6C3F3C2C-A63B-4F11-9325-D37C37530F20}"/>
                </a:ext>
              </a:extLst>
            </p:cNvPr>
            <p:cNvSpPr txBox="1"/>
            <p:nvPr/>
          </p:nvSpPr>
          <p:spPr>
            <a:xfrm>
              <a:off x="9493148" y="4571804"/>
              <a:ext cx="1325529" cy="40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输入处理</a:t>
              </a:r>
            </a:p>
          </p:txBody>
        </p:sp>
        <p:pic>
          <p:nvPicPr>
            <p:cNvPr id="304" name="图片 303">
              <a:extLst>
                <a:ext uri="{FF2B5EF4-FFF2-40B4-BE49-F238E27FC236}">
                  <a16:creationId xmlns:a16="http://schemas.microsoft.com/office/drawing/2014/main" id="{4FF6E81D-D55E-4894-85EF-266B086EB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8700" y="718387"/>
              <a:ext cx="352354" cy="352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42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1B832B4-375F-461A-93E4-55815B1A8DF0}"/>
              </a:ext>
            </a:extLst>
          </p:cNvPr>
          <p:cNvSpPr/>
          <p:nvPr/>
        </p:nvSpPr>
        <p:spPr>
          <a:xfrm>
            <a:off x="8302098" y="3021016"/>
            <a:ext cx="313267" cy="313267"/>
          </a:xfrm>
          <a:custGeom>
            <a:avLst/>
            <a:gdLst>
              <a:gd name="connsiteX0" fmla="*/ 0 w 313267"/>
              <a:gd name="connsiteY0" fmla="*/ 156634 h 313267"/>
              <a:gd name="connsiteX1" fmla="*/ 156634 w 313267"/>
              <a:gd name="connsiteY1" fmla="*/ 0 h 313267"/>
              <a:gd name="connsiteX2" fmla="*/ 313268 w 313267"/>
              <a:gd name="connsiteY2" fmla="*/ 156634 h 313267"/>
              <a:gd name="connsiteX3" fmla="*/ 156634 w 313267"/>
              <a:gd name="connsiteY3" fmla="*/ 313268 h 313267"/>
              <a:gd name="connsiteX4" fmla="*/ 0 w 313267"/>
              <a:gd name="connsiteY4" fmla="*/ 156634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67" h="313267" fill="none" extrusionOk="0">
                <a:moveTo>
                  <a:pt x="0" y="156634"/>
                </a:moveTo>
                <a:cubicBezTo>
                  <a:pt x="1019" y="75830"/>
                  <a:pt x="69792" y="-2273"/>
                  <a:pt x="156634" y="0"/>
                </a:cubicBezTo>
                <a:cubicBezTo>
                  <a:pt x="245001" y="-23"/>
                  <a:pt x="316793" y="68934"/>
                  <a:pt x="313268" y="156634"/>
                </a:cubicBezTo>
                <a:cubicBezTo>
                  <a:pt x="300142" y="233188"/>
                  <a:pt x="238084" y="312919"/>
                  <a:pt x="156634" y="313268"/>
                </a:cubicBezTo>
                <a:cubicBezTo>
                  <a:pt x="56939" y="311584"/>
                  <a:pt x="-4674" y="242146"/>
                  <a:pt x="0" y="156634"/>
                </a:cubicBezTo>
                <a:close/>
              </a:path>
              <a:path w="313267" h="313267" stroke="0" extrusionOk="0">
                <a:moveTo>
                  <a:pt x="0" y="156634"/>
                </a:moveTo>
                <a:cubicBezTo>
                  <a:pt x="1858" y="71648"/>
                  <a:pt x="65871" y="9125"/>
                  <a:pt x="156634" y="0"/>
                </a:cubicBezTo>
                <a:cubicBezTo>
                  <a:pt x="248092" y="-6649"/>
                  <a:pt x="318768" y="62269"/>
                  <a:pt x="313268" y="156634"/>
                </a:cubicBezTo>
                <a:cubicBezTo>
                  <a:pt x="314653" y="246659"/>
                  <a:pt x="249865" y="320209"/>
                  <a:pt x="156634" y="313268"/>
                </a:cubicBezTo>
                <a:cubicBezTo>
                  <a:pt x="68656" y="321284"/>
                  <a:pt x="5272" y="242516"/>
                  <a:pt x="0" y="15663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17306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4FD70-2825-4861-9788-2CF3467D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2" y="642583"/>
            <a:ext cx="15947143" cy="799127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43F83AA-5491-4E30-A931-EEB534204694}"/>
              </a:ext>
            </a:extLst>
          </p:cNvPr>
          <p:cNvSpPr/>
          <p:nvPr/>
        </p:nvSpPr>
        <p:spPr>
          <a:xfrm>
            <a:off x="8410048" y="2100266"/>
            <a:ext cx="313267" cy="313267"/>
          </a:xfrm>
          <a:custGeom>
            <a:avLst/>
            <a:gdLst>
              <a:gd name="connsiteX0" fmla="*/ 0 w 313267"/>
              <a:gd name="connsiteY0" fmla="*/ 156634 h 313267"/>
              <a:gd name="connsiteX1" fmla="*/ 156634 w 313267"/>
              <a:gd name="connsiteY1" fmla="*/ 0 h 313267"/>
              <a:gd name="connsiteX2" fmla="*/ 313268 w 313267"/>
              <a:gd name="connsiteY2" fmla="*/ 156634 h 313267"/>
              <a:gd name="connsiteX3" fmla="*/ 156634 w 313267"/>
              <a:gd name="connsiteY3" fmla="*/ 313268 h 313267"/>
              <a:gd name="connsiteX4" fmla="*/ 0 w 313267"/>
              <a:gd name="connsiteY4" fmla="*/ 156634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67" h="313267" fill="none" extrusionOk="0">
                <a:moveTo>
                  <a:pt x="0" y="156634"/>
                </a:moveTo>
                <a:cubicBezTo>
                  <a:pt x="1019" y="75830"/>
                  <a:pt x="69792" y="-2273"/>
                  <a:pt x="156634" y="0"/>
                </a:cubicBezTo>
                <a:cubicBezTo>
                  <a:pt x="245001" y="-23"/>
                  <a:pt x="316793" y="68934"/>
                  <a:pt x="313268" y="156634"/>
                </a:cubicBezTo>
                <a:cubicBezTo>
                  <a:pt x="300142" y="233188"/>
                  <a:pt x="238084" y="312919"/>
                  <a:pt x="156634" y="313268"/>
                </a:cubicBezTo>
                <a:cubicBezTo>
                  <a:pt x="56939" y="311584"/>
                  <a:pt x="-4674" y="242146"/>
                  <a:pt x="0" y="156634"/>
                </a:cubicBezTo>
                <a:close/>
              </a:path>
              <a:path w="313267" h="313267" stroke="0" extrusionOk="0">
                <a:moveTo>
                  <a:pt x="0" y="156634"/>
                </a:moveTo>
                <a:cubicBezTo>
                  <a:pt x="1858" y="71648"/>
                  <a:pt x="65871" y="9125"/>
                  <a:pt x="156634" y="0"/>
                </a:cubicBezTo>
                <a:cubicBezTo>
                  <a:pt x="248092" y="-6649"/>
                  <a:pt x="318768" y="62269"/>
                  <a:pt x="313268" y="156634"/>
                </a:cubicBezTo>
                <a:cubicBezTo>
                  <a:pt x="314653" y="246659"/>
                  <a:pt x="249865" y="320209"/>
                  <a:pt x="156634" y="313268"/>
                </a:cubicBezTo>
                <a:cubicBezTo>
                  <a:pt x="68656" y="321284"/>
                  <a:pt x="5272" y="242516"/>
                  <a:pt x="0" y="156634"/>
                </a:cubicBezTo>
                <a:close/>
              </a:path>
            </a:pathLst>
          </a:custGeom>
          <a:solidFill>
            <a:srgbClr val="CDC1FA"/>
          </a:solidFill>
          <a:ln>
            <a:solidFill>
              <a:srgbClr val="AFD7FB"/>
            </a:solidFill>
            <a:extLst>
              <a:ext uri="{C807C97D-BFC1-408E-A445-0C87EB9F89A2}">
                <ask:lineSketchStyleProps xmlns:ask="http://schemas.microsoft.com/office/drawing/2018/sketchyshapes" sd="3417306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5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116</Words>
  <Application>Microsoft Office PowerPoint</Application>
  <PresentationFormat>自定义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幼圆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泽锋 何</dc:creator>
  <cp:lastModifiedBy>泽锋 何</cp:lastModifiedBy>
  <cp:revision>221</cp:revision>
  <dcterms:created xsi:type="dcterms:W3CDTF">2025-06-19T12:34:29Z</dcterms:created>
  <dcterms:modified xsi:type="dcterms:W3CDTF">2025-06-19T15:41:57Z</dcterms:modified>
</cp:coreProperties>
</file>