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</p:sldIdLst>
  <p:sldSz cx="21912263" cy="14417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E1F6"/>
    <a:srgbClr val="CDC1FA"/>
    <a:srgbClr val="F7CBCA"/>
    <a:srgbClr val="FCECA3"/>
    <a:srgbClr val="BFF0C0"/>
    <a:srgbClr val="8FB5C6"/>
    <a:srgbClr val="F6B3B7"/>
    <a:srgbClr val="FFF8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46" d="100"/>
          <a:sy n="46" d="100"/>
        </p:scale>
        <p:origin x="7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3420" y="2359560"/>
            <a:ext cx="18625424" cy="5019487"/>
          </a:xfrm>
        </p:spPr>
        <p:txBody>
          <a:bodyPr anchor="b"/>
          <a:lstStyle>
            <a:lvl1pPr algn="ctr">
              <a:defRPr sz="1261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9033" y="7572618"/>
            <a:ext cx="16434197" cy="3480933"/>
          </a:xfrm>
        </p:spPr>
        <p:txBody>
          <a:bodyPr/>
          <a:lstStyle>
            <a:lvl1pPr marL="0" indent="0" algn="ctr">
              <a:buNone/>
              <a:defRPr sz="5046"/>
            </a:lvl1pPr>
            <a:lvl2pPr marL="961172" indent="0" algn="ctr">
              <a:buNone/>
              <a:defRPr sz="4205"/>
            </a:lvl2pPr>
            <a:lvl3pPr marL="1922343" indent="0" algn="ctr">
              <a:buNone/>
              <a:defRPr sz="3784"/>
            </a:lvl3pPr>
            <a:lvl4pPr marL="2883515" indent="0" algn="ctr">
              <a:buNone/>
              <a:defRPr sz="3364"/>
            </a:lvl4pPr>
            <a:lvl5pPr marL="3844686" indent="0" algn="ctr">
              <a:buNone/>
              <a:defRPr sz="3364"/>
            </a:lvl5pPr>
            <a:lvl6pPr marL="4805858" indent="0" algn="ctr">
              <a:buNone/>
              <a:defRPr sz="3364"/>
            </a:lvl6pPr>
            <a:lvl7pPr marL="5767029" indent="0" algn="ctr">
              <a:buNone/>
              <a:defRPr sz="3364"/>
            </a:lvl7pPr>
            <a:lvl8pPr marL="6728201" indent="0" algn="ctr">
              <a:buNone/>
              <a:defRPr sz="3364"/>
            </a:lvl8pPr>
            <a:lvl9pPr marL="7689372" indent="0" algn="ctr">
              <a:buNone/>
              <a:defRPr sz="336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22FC-81CC-4D64-8C59-630CB097AADF}" type="datetimeFigureOut">
              <a:rPr lang="zh-CN" altLang="en-US" smtClean="0"/>
              <a:t>2025/6/21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910F-5EBC-4613-BD4D-98E9CD2315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7839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22FC-81CC-4D64-8C59-630CB097AADF}" type="datetimeFigureOut">
              <a:rPr lang="zh-CN" altLang="en-US" smtClean="0"/>
              <a:t>2025/6/21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910F-5EBC-4613-BD4D-98E9CD2315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680964" y="767608"/>
            <a:ext cx="4724832" cy="122183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6469" y="767608"/>
            <a:ext cx="13900592" cy="122183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22FC-81CC-4D64-8C59-630CB097AADF}" type="datetimeFigureOut">
              <a:rPr lang="zh-CN" altLang="en-US" smtClean="0"/>
              <a:t>2025/6/21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910F-5EBC-4613-BD4D-98E9CD2315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4953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22FC-81CC-4D64-8C59-630CB097AADF}" type="datetimeFigureOut">
              <a:rPr lang="zh-CN" altLang="en-US" smtClean="0"/>
              <a:t>2025/6/21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910F-5EBC-4613-BD4D-98E9CD2315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838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5057" y="3594411"/>
            <a:ext cx="18899327" cy="5997351"/>
          </a:xfrm>
        </p:spPr>
        <p:txBody>
          <a:bodyPr anchor="b"/>
          <a:lstStyle>
            <a:lvl1pPr>
              <a:defRPr sz="1261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5057" y="9648499"/>
            <a:ext cx="18899327" cy="3153865"/>
          </a:xfrm>
        </p:spPr>
        <p:txBody>
          <a:bodyPr/>
          <a:lstStyle>
            <a:lvl1pPr marL="0" indent="0">
              <a:buNone/>
              <a:defRPr sz="5046">
                <a:solidFill>
                  <a:schemeClr val="tx1"/>
                </a:solidFill>
              </a:defRPr>
            </a:lvl1pPr>
            <a:lvl2pPr marL="961172" indent="0">
              <a:buNone/>
              <a:defRPr sz="4205">
                <a:solidFill>
                  <a:schemeClr val="tx1">
                    <a:tint val="75000"/>
                  </a:schemeClr>
                </a:solidFill>
              </a:defRPr>
            </a:lvl2pPr>
            <a:lvl3pPr marL="1922343" indent="0">
              <a:buNone/>
              <a:defRPr sz="3784">
                <a:solidFill>
                  <a:schemeClr val="tx1">
                    <a:tint val="75000"/>
                  </a:schemeClr>
                </a:solidFill>
              </a:defRPr>
            </a:lvl3pPr>
            <a:lvl4pPr marL="2883515" indent="0">
              <a:buNone/>
              <a:defRPr sz="3364">
                <a:solidFill>
                  <a:schemeClr val="tx1">
                    <a:tint val="75000"/>
                  </a:schemeClr>
                </a:solidFill>
              </a:defRPr>
            </a:lvl4pPr>
            <a:lvl5pPr marL="3844686" indent="0">
              <a:buNone/>
              <a:defRPr sz="3364">
                <a:solidFill>
                  <a:schemeClr val="tx1">
                    <a:tint val="75000"/>
                  </a:schemeClr>
                </a:solidFill>
              </a:defRPr>
            </a:lvl5pPr>
            <a:lvl6pPr marL="4805858" indent="0">
              <a:buNone/>
              <a:defRPr sz="3364">
                <a:solidFill>
                  <a:schemeClr val="tx1">
                    <a:tint val="75000"/>
                  </a:schemeClr>
                </a:solidFill>
              </a:defRPr>
            </a:lvl6pPr>
            <a:lvl7pPr marL="5767029" indent="0">
              <a:buNone/>
              <a:defRPr sz="3364">
                <a:solidFill>
                  <a:schemeClr val="tx1">
                    <a:tint val="75000"/>
                  </a:schemeClr>
                </a:solidFill>
              </a:defRPr>
            </a:lvl7pPr>
            <a:lvl8pPr marL="6728201" indent="0">
              <a:buNone/>
              <a:defRPr sz="3364">
                <a:solidFill>
                  <a:schemeClr val="tx1">
                    <a:tint val="75000"/>
                  </a:schemeClr>
                </a:solidFill>
              </a:defRPr>
            </a:lvl8pPr>
            <a:lvl9pPr marL="7689372" indent="0">
              <a:buNone/>
              <a:defRPr sz="33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22FC-81CC-4D64-8C59-630CB097AADF}" type="datetimeFigureOut">
              <a:rPr lang="zh-CN" altLang="en-US" smtClean="0"/>
              <a:t>2025/6/21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910F-5EBC-4613-BD4D-98E9CD2315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396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6468" y="3838039"/>
            <a:ext cx="9312712" cy="91478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93083" y="3838039"/>
            <a:ext cx="9312712" cy="91478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22FC-81CC-4D64-8C59-630CB097AADF}" type="datetimeFigureOut">
              <a:rPr lang="zh-CN" altLang="en-US" smtClean="0"/>
              <a:t>2025/6/21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910F-5EBC-4613-BD4D-98E9CD2315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360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9322" y="767611"/>
            <a:ext cx="18899327" cy="278675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9324" y="3534334"/>
            <a:ext cx="9269913" cy="1732122"/>
          </a:xfrm>
        </p:spPr>
        <p:txBody>
          <a:bodyPr anchor="b"/>
          <a:lstStyle>
            <a:lvl1pPr marL="0" indent="0">
              <a:buNone/>
              <a:defRPr sz="5046" b="1"/>
            </a:lvl1pPr>
            <a:lvl2pPr marL="961172" indent="0">
              <a:buNone/>
              <a:defRPr sz="4205" b="1"/>
            </a:lvl2pPr>
            <a:lvl3pPr marL="1922343" indent="0">
              <a:buNone/>
              <a:defRPr sz="3784" b="1"/>
            </a:lvl3pPr>
            <a:lvl4pPr marL="2883515" indent="0">
              <a:buNone/>
              <a:defRPr sz="3364" b="1"/>
            </a:lvl4pPr>
            <a:lvl5pPr marL="3844686" indent="0">
              <a:buNone/>
              <a:defRPr sz="3364" b="1"/>
            </a:lvl5pPr>
            <a:lvl6pPr marL="4805858" indent="0">
              <a:buNone/>
              <a:defRPr sz="3364" b="1"/>
            </a:lvl6pPr>
            <a:lvl7pPr marL="5767029" indent="0">
              <a:buNone/>
              <a:defRPr sz="3364" b="1"/>
            </a:lvl7pPr>
            <a:lvl8pPr marL="6728201" indent="0">
              <a:buNone/>
              <a:defRPr sz="3364" b="1"/>
            </a:lvl8pPr>
            <a:lvl9pPr marL="7689372" indent="0">
              <a:buNone/>
              <a:defRPr sz="336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09324" y="5266456"/>
            <a:ext cx="9269913" cy="774616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093084" y="3534334"/>
            <a:ext cx="9315566" cy="1732122"/>
          </a:xfrm>
        </p:spPr>
        <p:txBody>
          <a:bodyPr anchor="b"/>
          <a:lstStyle>
            <a:lvl1pPr marL="0" indent="0">
              <a:buNone/>
              <a:defRPr sz="5046" b="1"/>
            </a:lvl1pPr>
            <a:lvl2pPr marL="961172" indent="0">
              <a:buNone/>
              <a:defRPr sz="4205" b="1"/>
            </a:lvl2pPr>
            <a:lvl3pPr marL="1922343" indent="0">
              <a:buNone/>
              <a:defRPr sz="3784" b="1"/>
            </a:lvl3pPr>
            <a:lvl4pPr marL="2883515" indent="0">
              <a:buNone/>
              <a:defRPr sz="3364" b="1"/>
            </a:lvl4pPr>
            <a:lvl5pPr marL="3844686" indent="0">
              <a:buNone/>
              <a:defRPr sz="3364" b="1"/>
            </a:lvl5pPr>
            <a:lvl6pPr marL="4805858" indent="0">
              <a:buNone/>
              <a:defRPr sz="3364" b="1"/>
            </a:lvl6pPr>
            <a:lvl7pPr marL="5767029" indent="0">
              <a:buNone/>
              <a:defRPr sz="3364" b="1"/>
            </a:lvl7pPr>
            <a:lvl8pPr marL="6728201" indent="0">
              <a:buNone/>
              <a:defRPr sz="3364" b="1"/>
            </a:lvl8pPr>
            <a:lvl9pPr marL="7689372" indent="0">
              <a:buNone/>
              <a:defRPr sz="336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093084" y="5266456"/>
            <a:ext cx="9315566" cy="774616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22FC-81CC-4D64-8C59-630CB097AADF}" type="datetimeFigureOut">
              <a:rPr lang="zh-CN" altLang="en-US" smtClean="0"/>
              <a:t>2025/6/21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910F-5EBC-4613-BD4D-98E9CD2315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788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22FC-81CC-4D64-8C59-630CB097AADF}" type="datetimeFigureOut">
              <a:rPr lang="zh-CN" altLang="en-US" smtClean="0"/>
              <a:t>2025/6/21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910F-5EBC-4613-BD4D-98E9CD2315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976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22FC-81CC-4D64-8C59-630CB097AADF}" type="datetimeFigureOut">
              <a:rPr lang="zh-CN" altLang="en-US" smtClean="0"/>
              <a:t>2025/6/21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910F-5EBC-4613-BD4D-98E9CD2315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396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9322" y="961178"/>
            <a:ext cx="7067275" cy="3364124"/>
          </a:xfrm>
        </p:spPr>
        <p:txBody>
          <a:bodyPr anchor="b"/>
          <a:lstStyle>
            <a:lvl1pPr>
              <a:defRPr sz="672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5566" y="2075881"/>
            <a:ext cx="11093083" cy="10245894"/>
          </a:xfrm>
        </p:spPr>
        <p:txBody>
          <a:bodyPr/>
          <a:lstStyle>
            <a:lvl1pPr>
              <a:defRPr sz="6727"/>
            </a:lvl1pPr>
            <a:lvl2pPr>
              <a:defRPr sz="5886"/>
            </a:lvl2pPr>
            <a:lvl3pPr>
              <a:defRPr sz="5046"/>
            </a:lvl3pPr>
            <a:lvl4pPr>
              <a:defRPr sz="4205"/>
            </a:lvl4pPr>
            <a:lvl5pPr>
              <a:defRPr sz="4205"/>
            </a:lvl5pPr>
            <a:lvl6pPr>
              <a:defRPr sz="4205"/>
            </a:lvl6pPr>
            <a:lvl7pPr>
              <a:defRPr sz="4205"/>
            </a:lvl7pPr>
            <a:lvl8pPr>
              <a:defRPr sz="4205"/>
            </a:lvl8pPr>
            <a:lvl9pPr>
              <a:defRPr sz="420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9322" y="4325302"/>
            <a:ext cx="7067275" cy="8013158"/>
          </a:xfrm>
        </p:spPr>
        <p:txBody>
          <a:bodyPr/>
          <a:lstStyle>
            <a:lvl1pPr marL="0" indent="0">
              <a:buNone/>
              <a:defRPr sz="3364"/>
            </a:lvl1pPr>
            <a:lvl2pPr marL="961172" indent="0">
              <a:buNone/>
              <a:defRPr sz="2943"/>
            </a:lvl2pPr>
            <a:lvl3pPr marL="1922343" indent="0">
              <a:buNone/>
              <a:defRPr sz="2523"/>
            </a:lvl3pPr>
            <a:lvl4pPr marL="2883515" indent="0">
              <a:buNone/>
              <a:defRPr sz="2102"/>
            </a:lvl4pPr>
            <a:lvl5pPr marL="3844686" indent="0">
              <a:buNone/>
              <a:defRPr sz="2102"/>
            </a:lvl5pPr>
            <a:lvl6pPr marL="4805858" indent="0">
              <a:buNone/>
              <a:defRPr sz="2102"/>
            </a:lvl6pPr>
            <a:lvl7pPr marL="5767029" indent="0">
              <a:buNone/>
              <a:defRPr sz="2102"/>
            </a:lvl7pPr>
            <a:lvl8pPr marL="6728201" indent="0">
              <a:buNone/>
              <a:defRPr sz="2102"/>
            </a:lvl8pPr>
            <a:lvl9pPr marL="7689372" indent="0">
              <a:buNone/>
              <a:defRPr sz="210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22FC-81CC-4D64-8C59-630CB097AADF}" type="datetimeFigureOut">
              <a:rPr lang="zh-CN" altLang="en-US" smtClean="0"/>
              <a:t>2025/6/21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910F-5EBC-4613-BD4D-98E9CD2315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857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9322" y="961178"/>
            <a:ext cx="7067275" cy="3364124"/>
          </a:xfrm>
        </p:spPr>
        <p:txBody>
          <a:bodyPr anchor="b"/>
          <a:lstStyle>
            <a:lvl1pPr>
              <a:defRPr sz="672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15566" y="2075881"/>
            <a:ext cx="11093083" cy="10245894"/>
          </a:xfrm>
        </p:spPr>
        <p:txBody>
          <a:bodyPr anchor="t"/>
          <a:lstStyle>
            <a:lvl1pPr marL="0" indent="0">
              <a:buNone/>
              <a:defRPr sz="6727"/>
            </a:lvl1pPr>
            <a:lvl2pPr marL="961172" indent="0">
              <a:buNone/>
              <a:defRPr sz="5886"/>
            </a:lvl2pPr>
            <a:lvl3pPr marL="1922343" indent="0">
              <a:buNone/>
              <a:defRPr sz="5046"/>
            </a:lvl3pPr>
            <a:lvl4pPr marL="2883515" indent="0">
              <a:buNone/>
              <a:defRPr sz="4205"/>
            </a:lvl4pPr>
            <a:lvl5pPr marL="3844686" indent="0">
              <a:buNone/>
              <a:defRPr sz="4205"/>
            </a:lvl5pPr>
            <a:lvl6pPr marL="4805858" indent="0">
              <a:buNone/>
              <a:defRPr sz="4205"/>
            </a:lvl6pPr>
            <a:lvl7pPr marL="5767029" indent="0">
              <a:buNone/>
              <a:defRPr sz="4205"/>
            </a:lvl7pPr>
            <a:lvl8pPr marL="6728201" indent="0">
              <a:buNone/>
              <a:defRPr sz="4205"/>
            </a:lvl8pPr>
            <a:lvl9pPr marL="7689372" indent="0">
              <a:buNone/>
              <a:defRPr sz="420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9322" y="4325302"/>
            <a:ext cx="7067275" cy="8013158"/>
          </a:xfrm>
        </p:spPr>
        <p:txBody>
          <a:bodyPr/>
          <a:lstStyle>
            <a:lvl1pPr marL="0" indent="0">
              <a:buNone/>
              <a:defRPr sz="3364"/>
            </a:lvl1pPr>
            <a:lvl2pPr marL="961172" indent="0">
              <a:buNone/>
              <a:defRPr sz="2943"/>
            </a:lvl2pPr>
            <a:lvl3pPr marL="1922343" indent="0">
              <a:buNone/>
              <a:defRPr sz="2523"/>
            </a:lvl3pPr>
            <a:lvl4pPr marL="2883515" indent="0">
              <a:buNone/>
              <a:defRPr sz="2102"/>
            </a:lvl4pPr>
            <a:lvl5pPr marL="3844686" indent="0">
              <a:buNone/>
              <a:defRPr sz="2102"/>
            </a:lvl5pPr>
            <a:lvl6pPr marL="4805858" indent="0">
              <a:buNone/>
              <a:defRPr sz="2102"/>
            </a:lvl6pPr>
            <a:lvl7pPr marL="5767029" indent="0">
              <a:buNone/>
              <a:defRPr sz="2102"/>
            </a:lvl7pPr>
            <a:lvl8pPr marL="6728201" indent="0">
              <a:buNone/>
              <a:defRPr sz="2102"/>
            </a:lvl8pPr>
            <a:lvl9pPr marL="7689372" indent="0">
              <a:buNone/>
              <a:defRPr sz="210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A22FC-81CC-4D64-8C59-630CB097AADF}" type="datetimeFigureOut">
              <a:rPr lang="zh-CN" altLang="en-US" smtClean="0"/>
              <a:t>2025/6/21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0910F-5EBC-4613-BD4D-98E9CD2315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233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6468" y="767611"/>
            <a:ext cx="18899327" cy="2786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6468" y="3838039"/>
            <a:ext cx="18899327" cy="914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6468" y="13363052"/>
            <a:ext cx="4930259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A22FC-81CC-4D64-8C59-630CB097AADF}" type="datetimeFigureOut">
              <a:rPr lang="zh-CN" altLang="en-US" smtClean="0"/>
              <a:t>2025/6/21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58437" y="13363052"/>
            <a:ext cx="7395389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75536" y="13363052"/>
            <a:ext cx="4930259" cy="7676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0910F-5EBC-4613-BD4D-98E9CD2315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14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922343" rtl="0" eaLnBrk="1" latinLnBrk="0" hangingPunct="1">
        <a:lnSpc>
          <a:spcPct val="90000"/>
        </a:lnSpc>
        <a:spcBef>
          <a:spcPct val="0"/>
        </a:spcBef>
        <a:buNone/>
        <a:defRPr sz="92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586" indent="-480586" algn="l" defTabSz="1922343" rtl="0" eaLnBrk="1" latinLnBrk="0" hangingPunct="1">
        <a:lnSpc>
          <a:spcPct val="90000"/>
        </a:lnSpc>
        <a:spcBef>
          <a:spcPts val="2102"/>
        </a:spcBef>
        <a:buFont typeface="Arial" panose="020B0604020202020204" pitchFamily="34" charset="0"/>
        <a:buChar char="•"/>
        <a:defRPr sz="5886" kern="1200">
          <a:solidFill>
            <a:schemeClr val="tx1"/>
          </a:solidFill>
          <a:latin typeface="+mn-lt"/>
          <a:ea typeface="+mn-ea"/>
          <a:cs typeface="+mn-cs"/>
        </a:defRPr>
      </a:lvl1pPr>
      <a:lvl2pPr marL="1441757" indent="-480586" algn="l" defTabSz="1922343" rtl="0" eaLnBrk="1" latinLnBrk="0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5046" kern="1200">
          <a:solidFill>
            <a:schemeClr val="tx1"/>
          </a:solidFill>
          <a:latin typeface="+mn-lt"/>
          <a:ea typeface="+mn-ea"/>
          <a:cs typeface="+mn-cs"/>
        </a:defRPr>
      </a:lvl2pPr>
      <a:lvl3pPr marL="2402929" indent="-480586" algn="l" defTabSz="1922343" rtl="0" eaLnBrk="1" latinLnBrk="0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4205" kern="1200">
          <a:solidFill>
            <a:schemeClr val="tx1"/>
          </a:solidFill>
          <a:latin typeface="+mn-lt"/>
          <a:ea typeface="+mn-ea"/>
          <a:cs typeface="+mn-cs"/>
        </a:defRPr>
      </a:lvl3pPr>
      <a:lvl4pPr marL="3364100" indent="-480586" algn="l" defTabSz="1922343" rtl="0" eaLnBrk="1" latinLnBrk="0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3784" kern="1200">
          <a:solidFill>
            <a:schemeClr val="tx1"/>
          </a:solidFill>
          <a:latin typeface="+mn-lt"/>
          <a:ea typeface="+mn-ea"/>
          <a:cs typeface="+mn-cs"/>
        </a:defRPr>
      </a:lvl4pPr>
      <a:lvl5pPr marL="4325272" indent="-480586" algn="l" defTabSz="1922343" rtl="0" eaLnBrk="1" latinLnBrk="0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3784" kern="1200">
          <a:solidFill>
            <a:schemeClr val="tx1"/>
          </a:solidFill>
          <a:latin typeface="+mn-lt"/>
          <a:ea typeface="+mn-ea"/>
          <a:cs typeface="+mn-cs"/>
        </a:defRPr>
      </a:lvl5pPr>
      <a:lvl6pPr marL="5286444" indent="-480586" algn="l" defTabSz="1922343" rtl="0" eaLnBrk="1" latinLnBrk="0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3784" kern="1200">
          <a:solidFill>
            <a:schemeClr val="tx1"/>
          </a:solidFill>
          <a:latin typeface="+mn-lt"/>
          <a:ea typeface="+mn-ea"/>
          <a:cs typeface="+mn-cs"/>
        </a:defRPr>
      </a:lvl6pPr>
      <a:lvl7pPr marL="6247615" indent="-480586" algn="l" defTabSz="1922343" rtl="0" eaLnBrk="1" latinLnBrk="0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3784" kern="1200">
          <a:solidFill>
            <a:schemeClr val="tx1"/>
          </a:solidFill>
          <a:latin typeface="+mn-lt"/>
          <a:ea typeface="+mn-ea"/>
          <a:cs typeface="+mn-cs"/>
        </a:defRPr>
      </a:lvl7pPr>
      <a:lvl8pPr marL="7208787" indent="-480586" algn="l" defTabSz="1922343" rtl="0" eaLnBrk="1" latinLnBrk="0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3784" kern="1200">
          <a:solidFill>
            <a:schemeClr val="tx1"/>
          </a:solidFill>
          <a:latin typeface="+mn-lt"/>
          <a:ea typeface="+mn-ea"/>
          <a:cs typeface="+mn-cs"/>
        </a:defRPr>
      </a:lvl8pPr>
      <a:lvl9pPr marL="8169958" indent="-480586" algn="l" defTabSz="1922343" rtl="0" eaLnBrk="1" latinLnBrk="0" hangingPunct="1">
        <a:lnSpc>
          <a:spcPct val="90000"/>
        </a:lnSpc>
        <a:spcBef>
          <a:spcPts val="1051"/>
        </a:spcBef>
        <a:buFont typeface="Arial" panose="020B0604020202020204" pitchFamily="34" charset="0"/>
        <a:buChar char="•"/>
        <a:defRPr sz="37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2343" rtl="0" eaLnBrk="1" latinLnBrk="0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1pPr>
      <a:lvl2pPr marL="961172" algn="l" defTabSz="1922343" rtl="0" eaLnBrk="1" latinLnBrk="0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2pPr>
      <a:lvl3pPr marL="1922343" algn="l" defTabSz="1922343" rtl="0" eaLnBrk="1" latinLnBrk="0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3pPr>
      <a:lvl4pPr marL="2883515" algn="l" defTabSz="1922343" rtl="0" eaLnBrk="1" latinLnBrk="0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4pPr>
      <a:lvl5pPr marL="3844686" algn="l" defTabSz="1922343" rtl="0" eaLnBrk="1" latinLnBrk="0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5pPr>
      <a:lvl6pPr marL="4805858" algn="l" defTabSz="1922343" rtl="0" eaLnBrk="1" latinLnBrk="0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6pPr>
      <a:lvl7pPr marL="5767029" algn="l" defTabSz="1922343" rtl="0" eaLnBrk="1" latinLnBrk="0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7pPr>
      <a:lvl8pPr marL="6728201" algn="l" defTabSz="1922343" rtl="0" eaLnBrk="1" latinLnBrk="0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8pPr>
      <a:lvl9pPr marL="7689372" algn="l" defTabSz="1922343" rtl="0" eaLnBrk="1" latinLnBrk="0" hangingPunct="1">
        <a:defRPr sz="37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4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3.png"/><Relationship Id="rId5" Type="http://schemas.openxmlformats.org/officeDocument/2006/relationships/tags" Target="../tags/tag5.xml"/><Relationship Id="rId10" Type="http://schemas.openxmlformats.org/officeDocument/2006/relationships/image" Target="../media/image2.jpg"/><Relationship Id="rId4" Type="http://schemas.openxmlformats.org/officeDocument/2006/relationships/tags" Target="../tags/tag4.xml"/><Relationship Id="rId9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15.xml"/><Relationship Id="rId3" Type="http://schemas.openxmlformats.org/officeDocument/2006/relationships/tags" Target="../tags/tag10.xml"/><Relationship Id="rId7" Type="http://schemas.openxmlformats.org/officeDocument/2006/relationships/tags" Target="../tags/tag14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tags" Target="../tags/tag13.xml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9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9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56A34C4-959A-441F-97ED-F48EB72FEEFA}"/>
              </a:ext>
            </a:extLst>
          </p:cNvPr>
          <p:cNvGrpSpPr/>
          <p:nvPr/>
        </p:nvGrpSpPr>
        <p:grpSpPr>
          <a:xfrm>
            <a:off x="4460491" y="5410917"/>
            <a:ext cx="11162255" cy="3595840"/>
            <a:chOff x="5063164" y="5731160"/>
            <a:chExt cx="11162255" cy="3595840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1D9B28A5-7C0E-484F-97A1-2397ECB6A31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97030" y="5731160"/>
              <a:ext cx="2460452" cy="1344455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E16A0A80-EAF8-43FF-9C02-A867C001E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76540" y="7853848"/>
              <a:ext cx="2148879" cy="1154054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90E53891-5D7E-4094-B125-E69F4A50E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79204" y="7647365"/>
              <a:ext cx="2662151" cy="1464191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2829AE88-003C-45D4-9983-364DE397D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3164" y="5863058"/>
              <a:ext cx="2055022" cy="1080658"/>
            </a:xfrm>
            <a:prstGeom prst="rect">
              <a:avLst/>
            </a:prstGeom>
          </p:spPr>
        </p:pic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5389D5B9-412F-4FE8-BF09-C1C87D0548C5}"/>
                </a:ext>
              </a:extLst>
            </p:cNvPr>
            <p:cNvSpPr txBox="1"/>
            <p:nvPr/>
          </p:nvSpPr>
          <p:spPr>
            <a:xfrm>
              <a:off x="5774883" y="7065392"/>
              <a:ext cx="631583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1400" dirty="0"/>
                <a:t>原图像</a:t>
              </a:r>
              <a:r>
                <a:rPr lang="en-US" altLang="zh-CN" sz="1400" i="1" dirty="0"/>
                <a:t>S</a:t>
              </a:r>
              <a:endParaRPr lang="zh-CN" altLang="en-US" sz="1400" i="1" dirty="0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98550977-01A9-42AF-8B63-3B7C5D7894BB}"/>
                </a:ext>
              </a:extLst>
            </p:cNvPr>
            <p:cNvSpPr txBox="1"/>
            <p:nvPr/>
          </p:nvSpPr>
          <p:spPr>
            <a:xfrm>
              <a:off x="8465909" y="9111556"/>
              <a:ext cx="811119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1400" dirty="0"/>
                <a:t>目标图像</a:t>
              </a:r>
              <a:r>
                <a:rPr lang="en-US" altLang="zh-CN" sz="1400" i="1" dirty="0"/>
                <a:t>T</a:t>
              </a:r>
              <a:endParaRPr lang="zh-CN" altLang="en-US" sz="1400" i="1" dirty="0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5D4F5AA-1B67-4941-91E8-F983B997DC4F}"/>
                </a:ext>
              </a:extLst>
            </p:cNvPr>
            <p:cNvSpPr txBox="1"/>
            <p:nvPr/>
          </p:nvSpPr>
          <p:spPr>
            <a:xfrm>
              <a:off x="14573684" y="9079097"/>
              <a:ext cx="1381789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1400" dirty="0"/>
                <a:t>人体精细打码图</a:t>
              </a:r>
              <a:r>
                <a:rPr lang="en-US" altLang="zh-CN" sz="1400" i="1" dirty="0"/>
                <a:t>H</a:t>
              </a:r>
              <a:endParaRPr lang="zh-CN" altLang="en-US" sz="1400" i="1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C3864CFE-99C8-4EC0-9028-85237E75A821}"/>
                </a:ext>
              </a:extLst>
            </p:cNvPr>
            <p:cNvSpPr txBox="1"/>
            <p:nvPr/>
          </p:nvSpPr>
          <p:spPr>
            <a:xfrm>
              <a:off x="11623111" y="7059125"/>
              <a:ext cx="1008289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zh-CN" altLang="en-US" sz="1400" dirty="0"/>
                <a:t>人体检测图</a:t>
              </a:r>
              <a:r>
                <a:rPr lang="en-US" altLang="zh-CN" sz="1400" i="1" dirty="0"/>
                <a:t>C</a:t>
              </a:r>
              <a:endParaRPr lang="zh-CN" altLang="en-US" sz="1400" i="1" dirty="0"/>
            </a:p>
          </p:txBody>
        </p:sp>
        <p:sp>
          <p:nvSpPr>
            <p:cNvPr id="21" name="矩形: 圆角 10">
              <a:extLst>
                <a:ext uri="{FF2B5EF4-FFF2-40B4-BE49-F238E27FC236}">
                  <a16:creationId xmlns:a16="http://schemas.microsoft.com/office/drawing/2014/main" id="{5A433FB9-D587-4E2C-B1FD-93B0BA086BC8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8025101" y="5808392"/>
              <a:ext cx="2148879" cy="1189990"/>
            </a:xfrm>
            <a:custGeom>
              <a:avLst/>
              <a:gdLst>
                <a:gd name="connsiteX0" fmla="*/ 0 w 1650124"/>
                <a:gd name="connsiteY0" fmla="*/ 275026 h 1700825"/>
                <a:gd name="connsiteX1" fmla="*/ 275026 w 1650124"/>
                <a:gd name="connsiteY1" fmla="*/ 0 h 1700825"/>
                <a:gd name="connsiteX2" fmla="*/ 803061 w 1650124"/>
                <a:gd name="connsiteY2" fmla="*/ 0 h 1700825"/>
                <a:gd name="connsiteX3" fmla="*/ 1375098 w 1650124"/>
                <a:gd name="connsiteY3" fmla="*/ 0 h 1700825"/>
                <a:gd name="connsiteX4" fmla="*/ 1650124 w 1650124"/>
                <a:gd name="connsiteY4" fmla="*/ 275026 h 1700825"/>
                <a:gd name="connsiteX5" fmla="*/ 1650124 w 1650124"/>
                <a:gd name="connsiteY5" fmla="*/ 873428 h 1700825"/>
                <a:gd name="connsiteX6" fmla="*/ 1650124 w 1650124"/>
                <a:gd name="connsiteY6" fmla="*/ 1425799 h 1700825"/>
                <a:gd name="connsiteX7" fmla="*/ 1375098 w 1650124"/>
                <a:gd name="connsiteY7" fmla="*/ 1700825 h 1700825"/>
                <a:gd name="connsiteX8" fmla="*/ 803061 w 1650124"/>
                <a:gd name="connsiteY8" fmla="*/ 1700825 h 1700825"/>
                <a:gd name="connsiteX9" fmla="*/ 275026 w 1650124"/>
                <a:gd name="connsiteY9" fmla="*/ 1700825 h 1700825"/>
                <a:gd name="connsiteX10" fmla="*/ 0 w 1650124"/>
                <a:gd name="connsiteY10" fmla="*/ 1425799 h 1700825"/>
                <a:gd name="connsiteX11" fmla="*/ 0 w 1650124"/>
                <a:gd name="connsiteY11" fmla="*/ 838905 h 1700825"/>
                <a:gd name="connsiteX12" fmla="*/ 0 w 1650124"/>
                <a:gd name="connsiteY12" fmla="*/ 275026 h 1700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50124" h="1700825" fill="none" extrusionOk="0">
                  <a:moveTo>
                    <a:pt x="0" y="275026"/>
                  </a:moveTo>
                  <a:cubicBezTo>
                    <a:pt x="-10886" y="127103"/>
                    <a:pt x="135554" y="-1126"/>
                    <a:pt x="275026" y="0"/>
                  </a:cubicBezTo>
                  <a:cubicBezTo>
                    <a:pt x="390682" y="12426"/>
                    <a:pt x="663451" y="21764"/>
                    <a:pt x="803061" y="0"/>
                  </a:cubicBezTo>
                  <a:cubicBezTo>
                    <a:pt x="942672" y="-21764"/>
                    <a:pt x="1109932" y="21567"/>
                    <a:pt x="1375098" y="0"/>
                  </a:cubicBezTo>
                  <a:cubicBezTo>
                    <a:pt x="1530470" y="-699"/>
                    <a:pt x="1629070" y="125610"/>
                    <a:pt x="1650124" y="275026"/>
                  </a:cubicBezTo>
                  <a:cubicBezTo>
                    <a:pt x="1662572" y="550465"/>
                    <a:pt x="1656108" y="684628"/>
                    <a:pt x="1650124" y="873428"/>
                  </a:cubicBezTo>
                  <a:cubicBezTo>
                    <a:pt x="1644140" y="1062228"/>
                    <a:pt x="1652698" y="1163691"/>
                    <a:pt x="1650124" y="1425799"/>
                  </a:cubicBezTo>
                  <a:cubicBezTo>
                    <a:pt x="1622031" y="1573119"/>
                    <a:pt x="1520985" y="1672149"/>
                    <a:pt x="1375098" y="1700825"/>
                  </a:cubicBezTo>
                  <a:cubicBezTo>
                    <a:pt x="1100491" y="1682344"/>
                    <a:pt x="1017221" y="1696976"/>
                    <a:pt x="803061" y="1700825"/>
                  </a:cubicBezTo>
                  <a:cubicBezTo>
                    <a:pt x="588901" y="1704674"/>
                    <a:pt x="448670" y="1701144"/>
                    <a:pt x="275026" y="1700825"/>
                  </a:cubicBezTo>
                  <a:cubicBezTo>
                    <a:pt x="139339" y="1684663"/>
                    <a:pt x="32585" y="1569701"/>
                    <a:pt x="0" y="1425799"/>
                  </a:cubicBezTo>
                  <a:cubicBezTo>
                    <a:pt x="-11145" y="1154347"/>
                    <a:pt x="-28792" y="1102577"/>
                    <a:pt x="0" y="838905"/>
                  </a:cubicBezTo>
                  <a:cubicBezTo>
                    <a:pt x="28792" y="575233"/>
                    <a:pt x="-14832" y="427105"/>
                    <a:pt x="0" y="275026"/>
                  </a:cubicBezTo>
                  <a:close/>
                </a:path>
                <a:path w="1650124" h="1700825" stroke="0" extrusionOk="0">
                  <a:moveTo>
                    <a:pt x="0" y="275026"/>
                  </a:moveTo>
                  <a:cubicBezTo>
                    <a:pt x="-28695" y="137305"/>
                    <a:pt x="119490" y="5584"/>
                    <a:pt x="275026" y="0"/>
                  </a:cubicBezTo>
                  <a:cubicBezTo>
                    <a:pt x="497071" y="6974"/>
                    <a:pt x="600535" y="-21144"/>
                    <a:pt x="792060" y="0"/>
                  </a:cubicBezTo>
                  <a:cubicBezTo>
                    <a:pt x="983585" y="21144"/>
                    <a:pt x="1242503" y="-14984"/>
                    <a:pt x="1375098" y="0"/>
                  </a:cubicBezTo>
                  <a:cubicBezTo>
                    <a:pt x="1544655" y="-17515"/>
                    <a:pt x="1639952" y="143946"/>
                    <a:pt x="1650124" y="275026"/>
                  </a:cubicBezTo>
                  <a:cubicBezTo>
                    <a:pt x="1659920" y="447634"/>
                    <a:pt x="1667064" y="687371"/>
                    <a:pt x="1650124" y="815889"/>
                  </a:cubicBezTo>
                  <a:cubicBezTo>
                    <a:pt x="1633184" y="944407"/>
                    <a:pt x="1630584" y="1217798"/>
                    <a:pt x="1650124" y="1425799"/>
                  </a:cubicBezTo>
                  <a:cubicBezTo>
                    <a:pt x="1641428" y="1541252"/>
                    <a:pt x="1530945" y="1713892"/>
                    <a:pt x="1375098" y="1700825"/>
                  </a:cubicBezTo>
                  <a:cubicBezTo>
                    <a:pt x="1220641" y="1693106"/>
                    <a:pt x="1096654" y="1718074"/>
                    <a:pt x="847063" y="1700825"/>
                  </a:cubicBezTo>
                  <a:cubicBezTo>
                    <a:pt x="597473" y="1683576"/>
                    <a:pt x="467106" y="1688610"/>
                    <a:pt x="275026" y="1700825"/>
                  </a:cubicBezTo>
                  <a:cubicBezTo>
                    <a:pt x="121044" y="1680329"/>
                    <a:pt x="31392" y="1582835"/>
                    <a:pt x="0" y="1425799"/>
                  </a:cubicBezTo>
                  <a:cubicBezTo>
                    <a:pt x="18682" y="1299820"/>
                    <a:pt x="-19846" y="1147761"/>
                    <a:pt x="0" y="884936"/>
                  </a:cubicBezTo>
                  <a:cubicBezTo>
                    <a:pt x="19846" y="622111"/>
                    <a:pt x="3104" y="425148"/>
                    <a:pt x="0" y="275026"/>
                  </a:cubicBezTo>
                  <a:close/>
                </a:path>
              </a:pathLst>
            </a:custGeom>
            <a:solidFill>
              <a:srgbClr val="AFD7FB"/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人体目标检测</a:t>
              </a:r>
              <a:br>
                <a:rPr lang="en-US" altLang="zh-CN" dirty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</a:br>
              <a:r>
                <a:rPr lang="en-US" altLang="zh-CN" dirty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YOLOv8s</a:t>
              </a:r>
              <a:endParaRPr lang="zh-CN" altLang="en-US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28" name="矩形: 圆角 10">
              <a:extLst>
                <a:ext uri="{FF2B5EF4-FFF2-40B4-BE49-F238E27FC236}">
                  <a16:creationId xmlns:a16="http://schemas.microsoft.com/office/drawing/2014/main" id="{DA448AFE-86E2-4DDE-A1D9-5083B088072D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4076540" y="5842626"/>
              <a:ext cx="2148879" cy="1189990"/>
            </a:xfrm>
            <a:custGeom>
              <a:avLst/>
              <a:gdLst>
                <a:gd name="connsiteX0" fmla="*/ 0 w 1650124"/>
                <a:gd name="connsiteY0" fmla="*/ 275026 h 1700825"/>
                <a:gd name="connsiteX1" fmla="*/ 275026 w 1650124"/>
                <a:gd name="connsiteY1" fmla="*/ 0 h 1700825"/>
                <a:gd name="connsiteX2" fmla="*/ 803061 w 1650124"/>
                <a:gd name="connsiteY2" fmla="*/ 0 h 1700825"/>
                <a:gd name="connsiteX3" fmla="*/ 1375098 w 1650124"/>
                <a:gd name="connsiteY3" fmla="*/ 0 h 1700825"/>
                <a:gd name="connsiteX4" fmla="*/ 1650124 w 1650124"/>
                <a:gd name="connsiteY4" fmla="*/ 275026 h 1700825"/>
                <a:gd name="connsiteX5" fmla="*/ 1650124 w 1650124"/>
                <a:gd name="connsiteY5" fmla="*/ 873428 h 1700825"/>
                <a:gd name="connsiteX6" fmla="*/ 1650124 w 1650124"/>
                <a:gd name="connsiteY6" fmla="*/ 1425799 h 1700825"/>
                <a:gd name="connsiteX7" fmla="*/ 1375098 w 1650124"/>
                <a:gd name="connsiteY7" fmla="*/ 1700825 h 1700825"/>
                <a:gd name="connsiteX8" fmla="*/ 803061 w 1650124"/>
                <a:gd name="connsiteY8" fmla="*/ 1700825 h 1700825"/>
                <a:gd name="connsiteX9" fmla="*/ 275026 w 1650124"/>
                <a:gd name="connsiteY9" fmla="*/ 1700825 h 1700825"/>
                <a:gd name="connsiteX10" fmla="*/ 0 w 1650124"/>
                <a:gd name="connsiteY10" fmla="*/ 1425799 h 1700825"/>
                <a:gd name="connsiteX11" fmla="*/ 0 w 1650124"/>
                <a:gd name="connsiteY11" fmla="*/ 838905 h 1700825"/>
                <a:gd name="connsiteX12" fmla="*/ 0 w 1650124"/>
                <a:gd name="connsiteY12" fmla="*/ 275026 h 1700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50124" h="1700825" fill="none" extrusionOk="0">
                  <a:moveTo>
                    <a:pt x="0" y="275026"/>
                  </a:moveTo>
                  <a:cubicBezTo>
                    <a:pt x="-10886" y="127103"/>
                    <a:pt x="135554" y="-1126"/>
                    <a:pt x="275026" y="0"/>
                  </a:cubicBezTo>
                  <a:cubicBezTo>
                    <a:pt x="390682" y="12426"/>
                    <a:pt x="663451" y="21764"/>
                    <a:pt x="803061" y="0"/>
                  </a:cubicBezTo>
                  <a:cubicBezTo>
                    <a:pt x="942672" y="-21764"/>
                    <a:pt x="1109932" y="21567"/>
                    <a:pt x="1375098" y="0"/>
                  </a:cubicBezTo>
                  <a:cubicBezTo>
                    <a:pt x="1530470" y="-699"/>
                    <a:pt x="1629070" y="125610"/>
                    <a:pt x="1650124" y="275026"/>
                  </a:cubicBezTo>
                  <a:cubicBezTo>
                    <a:pt x="1662572" y="550465"/>
                    <a:pt x="1656108" y="684628"/>
                    <a:pt x="1650124" y="873428"/>
                  </a:cubicBezTo>
                  <a:cubicBezTo>
                    <a:pt x="1644140" y="1062228"/>
                    <a:pt x="1652698" y="1163691"/>
                    <a:pt x="1650124" y="1425799"/>
                  </a:cubicBezTo>
                  <a:cubicBezTo>
                    <a:pt x="1622031" y="1573119"/>
                    <a:pt x="1520985" y="1672149"/>
                    <a:pt x="1375098" y="1700825"/>
                  </a:cubicBezTo>
                  <a:cubicBezTo>
                    <a:pt x="1100491" y="1682344"/>
                    <a:pt x="1017221" y="1696976"/>
                    <a:pt x="803061" y="1700825"/>
                  </a:cubicBezTo>
                  <a:cubicBezTo>
                    <a:pt x="588901" y="1704674"/>
                    <a:pt x="448670" y="1701144"/>
                    <a:pt x="275026" y="1700825"/>
                  </a:cubicBezTo>
                  <a:cubicBezTo>
                    <a:pt x="139339" y="1684663"/>
                    <a:pt x="32585" y="1569701"/>
                    <a:pt x="0" y="1425799"/>
                  </a:cubicBezTo>
                  <a:cubicBezTo>
                    <a:pt x="-11145" y="1154347"/>
                    <a:pt x="-28792" y="1102577"/>
                    <a:pt x="0" y="838905"/>
                  </a:cubicBezTo>
                  <a:cubicBezTo>
                    <a:pt x="28792" y="575233"/>
                    <a:pt x="-14832" y="427105"/>
                    <a:pt x="0" y="275026"/>
                  </a:cubicBezTo>
                  <a:close/>
                </a:path>
                <a:path w="1650124" h="1700825" stroke="0" extrusionOk="0">
                  <a:moveTo>
                    <a:pt x="0" y="275026"/>
                  </a:moveTo>
                  <a:cubicBezTo>
                    <a:pt x="-28695" y="137305"/>
                    <a:pt x="119490" y="5584"/>
                    <a:pt x="275026" y="0"/>
                  </a:cubicBezTo>
                  <a:cubicBezTo>
                    <a:pt x="497071" y="6974"/>
                    <a:pt x="600535" y="-21144"/>
                    <a:pt x="792060" y="0"/>
                  </a:cubicBezTo>
                  <a:cubicBezTo>
                    <a:pt x="983585" y="21144"/>
                    <a:pt x="1242503" y="-14984"/>
                    <a:pt x="1375098" y="0"/>
                  </a:cubicBezTo>
                  <a:cubicBezTo>
                    <a:pt x="1544655" y="-17515"/>
                    <a:pt x="1639952" y="143946"/>
                    <a:pt x="1650124" y="275026"/>
                  </a:cubicBezTo>
                  <a:cubicBezTo>
                    <a:pt x="1659920" y="447634"/>
                    <a:pt x="1667064" y="687371"/>
                    <a:pt x="1650124" y="815889"/>
                  </a:cubicBezTo>
                  <a:cubicBezTo>
                    <a:pt x="1633184" y="944407"/>
                    <a:pt x="1630584" y="1217798"/>
                    <a:pt x="1650124" y="1425799"/>
                  </a:cubicBezTo>
                  <a:cubicBezTo>
                    <a:pt x="1641428" y="1541252"/>
                    <a:pt x="1530945" y="1713892"/>
                    <a:pt x="1375098" y="1700825"/>
                  </a:cubicBezTo>
                  <a:cubicBezTo>
                    <a:pt x="1220641" y="1693106"/>
                    <a:pt x="1096654" y="1718074"/>
                    <a:pt x="847063" y="1700825"/>
                  </a:cubicBezTo>
                  <a:cubicBezTo>
                    <a:pt x="597473" y="1683576"/>
                    <a:pt x="467106" y="1688610"/>
                    <a:pt x="275026" y="1700825"/>
                  </a:cubicBezTo>
                  <a:cubicBezTo>
                    <a:pt x="121044" y="1680329"/>
                    <a:pt x="31392" y="1582835"/>
                    <a:pt x="0" y="1425799"/>
                  </a:cubicBezTo>
                  <a:cubicBezTo>
                    <a:pt x="18682" y="1299820"/>
                    <a:pt x="-19846" y="1147761"/>
                    <a:pt x="0" y="884936"/>
                  </a:cubicBezTo>
                  <a:cubicBezTo>
                    <a:pt x="19846" y="622111"/>
                    <a:pt x="3104" y="425148"/>
                    <a:pt x="0" y="275026"/>
                  </a:cubicBezTo>
                  <a:close/>
                </a:path>
              </a:pathLst>
            </a:custGeom>
            <a:solidFill>
              <a:srgbClr val="BFF0C0"/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人体语义分割</a:t>
              </a:r>
              <a:endParaRPr lang="en-US" altLang="zh-CN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dirty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SGHM</a:t>
              </a:r>
              <a:endParaRPr lang="zh-CN" altLang="en-US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29" name="矩形: 圆角 10">
              <a:extLst>
                <a:ext uri="{FF2B5EF4-FFF2-40B4-BE49-F238E27FC236}">
                  <a16:creationId xmlns:a16="http://schemas.microsoft.com/office/drawing/2014/main" id="{2C979923-0D48-47B6-A704-975F3BEC41C4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0933991" y="7830359"/>
              <a:ext cx="2349913" cy="1189990"/>
            </a:xfrm>
            <a:custGeom>
              <a:avLst/>
              <a:gdLst>
                <a:gd name="connsiteX0" fmla="*/ 0 w 1650124"/>
                <a:gd name="connsiteY0" fmla="*/ 275026 h 1700825"/>
                <a:gd name="connsiteX1" fmla="*/ 275026 w 1650124"/>
                <a:gd name="connsiteY1" fmla="*/ 0 h 1700825"/>
                <a:gd name="connsiteX2" fmla="*/ 803061 w 1650124"/>
                <a:gd name="connsiteY2" fmla="*/ 0 h 1700825"/>
                <a:gd name="connsiteX3" fmla="*/ 1375098 w 1650124"/>
                <a:gd name="connsiteY3" fmla="*/ 0 h 1700825"/>
                <a:gd name="connsiteX4" fmla="*/ 1650124 w 1650124"/>
                <a:gd name="connsiteY4" fmla="*/ 275026 h 1700825"/>
                <a:gd name="connsiteX5" fmla="*/ 1650124 w 1650124"/>
                <a:gd name="connsiteY5" fmla="*/ 873428 h 1700825"/>
                <a:gd name="connsiteX6" fmla="*/ 1650124 w 1650124"/>
                <a:gd name="connsiteY6" fmla="*/ 1425799 h 1700825"/>
                <a:gd name="connsiteX7" fmla="*/ 1375098 w 1650124"/>
                <a:gd name="connsiteY7" fmla="*/ 1700825 h 1700825"/>
                <a:gd name="connsiteX8" fmla="*/ 803061 w 1650124"/>
                <a:gd name="connsiteY8" fmla="*/ 1700825 h 1700825"/>
                <a:gd name="connsiteX9" fmla="*/ 275026 w 1650124"/>
                <a:gd name="connsiteY9" fmla="*/ 1700825 h 1700825"/>
                <a:gd name="connsiteX10" fmla="*/ 0 w 1650124"/>
                <a:gd name="connsiteY10" fmla="*/ 1425799 h 1700825"/>
                <a:gd name="connsiteX11" fmla="*/ 0 w 1650124"/>
                <a:gd name="connsiteY11" fmla="*/ 838905 h 1700825"/>
                <a:gd name="connsiteX12" fmla="*/ 0 w 1650124"/>
                <a:gd name="connsiteY12" fmla="*/ 275026 h 1700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50124" h="1700825" fill="none" extrusionOk="0">
                  <a:moveTo>
                    <a:pt x="0" y="275026"/>
                  </a:moveTo>
                  <a:cubicBezTo>
                    <a:pt x="-10886" y="127103"/>
                    <a:pt x="135554" y="-1126"/>
                    <a:pt x="275026" y="0"/>
                  </a:cubicBezTo>
                  <a:cubicBezTo>
                    <a:pt x="390682" y="12426"/>
                    <a:pt x="663451" y="21764"/>
                    <a:pt x="803061" y="0"/>
                  </a:cubicBezTo>
                  <a:cubicBezTo>
                    <a:pt x="942672" y="-21764"/>
                    <a:pt x="1109932" y="21567"/>
                    <a:pt x="1375098" y="0"/>
                  </a:cubicBezTo>
                  <a:cubicBezTo>
                    <a:pt x="1530470" y="-699"/>
                    <a:pt x="1629070" y="125610"/>
                    <a:pt x="1650124" y="275026"/>
                  </a:cubicBezTo>
                  <a:cubicBezTo>
                    <a:pt x="1662572" y="550465"/>
                    <a:pt x="1656108" y="684628"/>
                    <a:pt x="1650124" y="873428"/>
                  </a:cubicBezTo>
                  <a:cubicBezTo>
                    <a:pt x="1644140" y="1062228"/>
                    <a:pt x="1652698" y="1163691"/>
                    <a:pt x="1650124" y="1425799"/>
                  </a:cubicBezTo>
                  <a:cubicBezTo>
                    <a:pt x="1622031" y="1573119"/>
                    <a:pt x="1520985" y="1672149"/>
                    <a:pt x="1375098" y="1700825"/>
                  </a:cubicBezTo>
                  <a:cubicBezTo>
                    <a:pt x="1100491" y="1682344"/>
                    <a:pt x="1017221" y="1696976"/>
                    <a:pt x="803061" y="1700825"/>
                  </a:cubicBezTo>
                  <a:cubicBezTo>
                    <a:pt x="588901" y="1704674"/>
                    <a:pt x="448670" y="1701144"/>
                    <a:pt x="275026" y="1700825"/>
                  </a:cubicBezTo>
                  <a:cubicBezTo>
                    <a:pt x="139339" y="1684663"/>
                    <a:pt x="32585" y="1569701"/>
                    <a:pt x="0" y="1425799"/>
                  </a:cubicBezTo>
                  <a:cubicBezTo>
                    <a:pt x="-11145" y="1154347"/>
                    <a:pt x="-28792" y="1102577"/>
                    <a:pt x="0" y="838905"/>
                  </a:cubicBezTo>
                  <a:cubicBezTo>
                    <a:pt x="28792" y="575233"/>
                    <a:pt x="-14832" y="427105"/>
                    <a:pt x="0" y="275026"/>
                  </a:cubicBezTo>
                  <a:close/>
                </a:path>
                <a:path w="1650124" h="1700825" stroke="0" extrusionOk="0">
                  <a:moveTo>
                    <a:pt x="0" y="275026"/>
                  </a:moveTo>
                  <a:cubicBezTo>
                    <a:pt x="-28695" y="137305"/>
                    <a:pt x="119490" y="5584"/>
                    <a:pt x="275026" y="0"/>
                  </a:cubicBezTo>
                  <a:cubicBezTo>
                    <a:pt x="497071" y="6974"/>
                    <a:pt x="600535" y="-21144"/>
                    <a:pt x="792060" y="0"/>
                  </a:cubicBezTo>
                  <a:cubicBezTo>
                    <a:pt x="983585" y="21144"/>
                    <a:pt x="1242503" y="-14984"/>
                    <a:pt x="1375098" y="0"/>
                  </a:cubicBezTo>
                  <a:cubicBezTo>
                    <a:pt x="1544655" y="-17515"/>
                    <a:pt x="1639952" y="143946"/>
                    <a:pt x="1650124" y="275026"/>
                  </a:cubicBezTo>
                  <a:cubicBezTo>
                    <a:pt x="1659920" y="447634"/>
                    <a:pt x="1667064" y="687371"/>
                    <a:pt x="1650124" y="815889"/>
                  </a:cubicBezTo>
                  <a:cubicBezTo>
                    <a:pt x="1633184" y="944407"/>
                    <a:pt x="1630584" y="1217798"/>
                    <a:pt x="1650124" y="1425799"/>
                  </a:cubicBezTo>
                  <a:cubicBezTo>
                    <a:pt x="1641428" y="1541252"/>
                    <a:pt x="1530945" y="1713892"/>
                    <a:pt x="1375098" y="1700825"/>
                  </a:cubicBezTo>
                  <a:cubicBezTo>
                    <a:pt x="1220641" y="1693106"/>
                    <a:pt x="1096654" y="1718074"/>
                    <a:pt x="847063" y="1700825"/>
                  </a:cubicBezTo>
                  <a:cubicBezTo>
                    <a:pt x="597473" y="1683576"/>
                    <a:pt x="467106" y="1688610"/>
                    <a:pt x="275026" y="1700825"/>
                  </a:cubicBezTo>
                  <a:cubicBezTo>
                    <a:pt x="121044" y="1680329"/>
                    <a:pt x="31392" y="1582835"/>
                    <a:pt x="0" y="1425799"/>
                  </a:cubicBezTo>
                  <a:cubicBezTo>
                    <a:pt x="18682" y="1299820"/>
                    <a:pt x="-19846" y="1147761"/>
                    <a:pt x="0" y="884936"/>
                  </a:cubicBezTo>
                  <a:cubicBezTo>
                    <a:pt x="19846" y="622111"/>
                    <a:pt x="3104" y="425148"/>
                    <a:pt x="0" y="275026"/>
                  </a:cubicBezTo>
                  <a:close/>
                </a:path>
              </a:pathLst>
            </a:custGeom>
            <a:solidFill>
              <a:srgbClr val="FCECA3"/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乌骨鸡目标检测</a:t>
              </a:r>
              <a:br>
                <a:rPr lang="en-US" altLang="zh-CN" dirty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</a:br>
              <a:r>
                <a:rPr lang="en-US" altLang="zh-CN" dirty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YOLOv11m</a:t>
              </a:r>
              <a:endParaRPr lang="zh-CN" altLang="en-US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C4EB99A8-032E-4E00-9BEE-3201A3D476B6}"/>
                </a:ext>
              </a:extLst>
            </p:cNvPr>
            <p:cNvCxnSpPr>
              <a:cxnSpLocks/>
            </p:cNvCxnSpPr>
            <p:nvPr/>
          </p:nvCxnSpPr>
          <p:spPr>
            <a:xfrm>
              <a:off x="7237099" y="6441393"/>
              <a:ext cx="721076" cy="0"/>
            </a:xfrm>
            <a:prstGeom prst="straightConnector1">
              <a:avLst/>
            </a:prstGeom>
            <a:ln w="57150">
              <a:solidFill>
                <a:srgbClr val="AFD7FB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5327607C-40EF-48AA-B890-0A8A0ED25EFB}"/>
                </a:ext>
              </a:extLst>
            </p:cNvPr>
            <p:cNvCxnSpPr>
              <a:cxnSpLocks/>
            </p:cNvCxnSpPr>
            <p:nvPr/>
          </p:nvCxnSpPr>
          <p:spPr>
            <a:xfrm>
              <a:off x="10292358" y="6441393"/>
              <a:ext cx="721076" cy="0"/>
            </a:xfrm>
            <a:prstGeom prst="straightConnector1">
              <a:avLst/>
            </a:prstGeom>
            <a:ln w="57150">
              <a:solidFill>
                <a:srgbClr val="AFD7FB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30C83182-295B-4FE4-B260-94D5512C8E5F}"/>
                </a:ext>
              </a:extLst>
            </p:cNvPr>
            <p:cNvCxnSpPr>
              <a:cxnSpLocks/>
            </p:cNvCxnSpPr>
            <p:nvPr>
              <p:custDataLst>
                <p:tags r:id="rId4"/>
              </p:custDataLst>
            </p:nvPr>
          </p:nvCxnSpPr>
          <p:spPr>
            <a:xfrm>
              <a:off x="13283904" y="6441393"/>
              <a:ext cx="784860" cy="0"/>
            </a:xfrm>
            <a:prstGeom prst="straightConnector1">
              <a:avLst/>
            </a:prstGeom>
            <a:ln w="57150">
              <a:solidFill>
                <a:srgbClr val="BFF0C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C57FEDBB-9847-4379-A617-3B9516BB4328}"/>
                </a:ext>
              </a:extLst>
            </p:cNvPr>
            <p:cNvCxnSpPr>
              <a:cxnSpLocks/>
            </p:cNvCxnSpPr>
            <p:nvPr>
              <p:custDataLst>
                <p:tags r:id="rId5"/>
              </p:custDataLst>
            </p:nvPr>
          </p:nvCxnSpPr>
          <p:spPr>
            <a:xfrm>
              <a:off x="15159061" y="7162250"/>
              <a:ext cx="0" cy="668109"/>
            </a:xfrm>
            <a:prstGeom prst="straightConnector1">
              <a:avLst/>
            </a:prstGeom>
            <a:ln w="57150">
              <a:solidFill>
                <a:srgbClr val="BFF0C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6778D7F1-6E5E-45CA-AB33-DD9A2DEF620F}"/>
                </a:ext>
              </a:extLst>
            </p:cNvPr>
            <p:cNvCxnSpPr>
              <a:cxnSpLocks/>
            </p:cNvCxnSpPr>
            <p:nvPr>
              <p:custDataLst>
                <p:tags r:id="rId6"/>
              </p:custDataLst>
            </p:nvPr>
          </p:nvCxnSpPr>
          <p:spPr>
            <a:xfrm flipH="1">
              <a:off x="13357482" y="8490405"/>
              <a:ext cx="657929" cy="0"/>
            </a:xfrm>
            <a:prstGeom prst="straightConnector1">
              <a:avLst/>
            </a:prstGeom>
            <a:ln w="57150">
              <a:solidFill>
                <a:srgbClr val="FCECA3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48EDB1C2-5E27-4C92-8153-3D7ED97A9EC2}"/>
                </a:ext>
              </a:extLst>
            </p:cNvPr>
            <p:cNvCxnSpPr>
              <a:cxnSpLocks/>
            </p:cNvCxnSpPr>
            <p:nvPr>
              <p:custDataLst>
                <p:tags r:id="rId7"/>
              </p:custDataLst>
            </p:nvPr>
          </p:nvCxnSpPr>
          <p:spPr>
            <a:xfrm flipH="1">
              <a:off x="10141355" y="8490405"/>
              <a:ext cx="657929" cy="0"/>
            </a:xfrm>
            <a:prstGeom prst="straightConnector1">
              <a:avLst/>
            </a:prstGeom>
            <a:ln w="57150">
              <a:solidFill>
                <a:srgbClr val="FCECA3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7EE4F16E-202B-40CB-BF3F-BBF4E1C037EA}"/>
              </a:ext>
            </a:extLst>
          </p:cNvPr>
          <p:cNvSpPr txBox="1"/>
          <p:nvPr/>
        </p:nvSpPr>
        <p:spPr>
          <a:xfrm flipH="1">
            <a:off x="1497351" y="1291772"/>
            <a:ext cx="45933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dirty="0"/>
              <a:t>模型架构</a:t>
            </a:r>
          </a:p>
        </p:txBody>
      </p:sp>
    </p:spTree>
    <p:extLst>
      <p:ext uri="{BB962C8B-B14F-4D97-AF65-F5344CB8AC3E}">
        <p14:creationId xmlns:p14="http://schemas.microsoft.com/office/powerpoint/2010/main" val="1743173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F188064-02A5-4BF9-A96C-4E00CFFE9D15}"/>
              </a:ext>
            </a:extLst>
          </p:cNvPr>
          <p:cNvGrpSpPr/>
          <p:nvPr/>
        </p:nvGrpSpPr>
        <p:grpSpPr>
          <a:xfrm>
            <a:off x="612556" y="4904245"/>
            <a:ext cx="18346847" cy="6692667"/>
            <a:chOff x="612556" y="4904245"/>
            <a:chExt cx="18346847" cy="6692667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FF34203C-CC11-4D84-8BB1-E52EF175D2BC}"/>
                </a:ext>
              </a:extLst>
            </p:cNvPr>
            <p:cNvSpPr/>
            <p:nvPr/>
          </p:nvSpPr>
          <p:spPr>
            <a:xfrm>
              <a:off x="612556" y="6725455"/>
              <a:ext cx="2120768" cy="1027993"/>
            </a:xfrm>
            <a:custGeom>
              <a:avLst/>
              <a:gdLst>
                <a:gd name="connsiteX0" fmla="*/ 0 w 2120768"/>
                <a:gd name="connsiteY0" fmla="*/ 171336 h 1027993"/>
                <a:gd name="connsiteX1" fmla="*/ 171336 w 2120768"/>
                <a:gd name="connsiteY1" fmla="*/ 0 h 1027993"/>
                <a:gd name="connsiteX2" fmla="*/ 728473 w 2120768"/>
                <a:gd name="connsiteY2" fmla="*/ 0 h 1027993"/>
                <a:gd name="connsiteX3" fmla="*/ 1321171 w 2120768"/>
                <a:gd name="connsiteY3" fmla="*/ 0 h 1027993"/>
                <a:gd name="connsiteX4" fmla="*/ 1949432 w 2120768"/>
                <a:gd name="connsiteY4" fmla="*/ 0 h 1027993"/>
                <a:gd name="connsiteX5" fmla="*/ 2120768 w 2120768"/>
                <a:gd name="connsiteY5" fmla="*/ 171336 h 1027993"/>
                <a:gd name="connsiteX6" fmla="*/ 2120768 w 2120768"/>
                <a:gd name="connsiteY6" fmla="*/ 856657 h 1027993"/>
                <a:gd name="connsiteX7" fmla="*/ 1949432 w 2120768"/>
                <a:gd name="connsiteY7" fmla="*/ 1027993 h 1027993"/>
                <a:gd name="connsiteX8" fmla="*/ 1410076 w 2120768"/>
                <a:gd name="connsiteY8" fmla="*/ 1027993 h 1027993"/>
                <a:gd name="connsiteX9" fmla="*/ 781816 w 2120768"/>
                <a:gd name="connsiteY9" fmla="*/ 1027993 h 1027993"/>
                <a:gd name="connsiteX10" fmla="*/ 171336 w 2120768"/>
                <a:gd name="connsiteY10" fmla="*/ 1027993 h 1027993"/>
                <a:gd name="connsiteX11" fmla="*/ 0 w 2120768"/>
                <a:gd name="connsiteY11" fmla="*/ 856657 h 1027993"/>
                <a:gd name="connsiteX12" fmla="*/ 0 w 2120768"/>
                <a:gd name="connsiteY12" fmla="*/ 171336 h 1027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120768" h="1027993" fill="none" extrusionOk="0">
                  <a:moveTo>
                    <a:pt x="0" y="171336"/>
                  </a:moveTo>
                  <a:cubicBezTo>
                    <a:pt x="-12434" y="94440"/>
                    <a:pt x="87417" y="14872"/>
                    <a:pt x="171336" y="0"/>
                  </a:cubicBezTo>
                  <a:cubicBezTo>
                    <a:pt x="353778" y="-18862"/>
                    <a:pt x="509426" y="6702"/>
                    <a:pt x="728473" y="0"/>
                  </a:cubicBezTo>
                  <a:cubicBezTo>
                    <a:pt x="947520" y="-6702"/>
                    <a:pt x="1190587" y="12710"/>
                    <a:pt x="1321171" y="0"/>
                  </a:cubicBezTo>
                  <a:cubicBezTo>
                    <a:pt x="1451755" y="-12710"/>
                    <a:pt x="1799638" y="-12469"/>
                    <a:pt x="1949432" y="0"/>
                  </a:cubicBezTo>
                  <a:cubicBezTo>
                    <a:pt x="2031981" y="-18399"/>
                    <a:pt x="2127440" y="71793"/>
                    <a:pt x="2120768" y="171336"/>
                  </a:cubicBezTo>
                  <a:cubicBezTo>
                    <a:pt x="2112533" y="500645"/>
                    <a:pt x="2140740" y="569733"/>
                    <a:pt x="2120768" y="856657"/>
                  </a:cubicBezTo>
                  <a:cubicBezTo>
                    <a:pt x="2122562" y="962515"/>
                    <a:pt x="2040859" y="1026776"/>
                    <a:pt x="1949432" y="1027993"/>
                  </a:cubicBezTo>
                  <a:cubicBezTo>
                    <a:pt x="1807300" y="1043366"/>
                    <a:pt x="1611642" y="1044781"/>
                    <a:pt x="1410076" y="1027993"/>
                  </a:cubicBezTo>
                  <a:cubicBezTo>
                    <a:pt x="1208510" y="1011205"/>
                    <a:pt x="1067333" y="1054716"/>
                    <a:pt x="781816" y="1027993"/>
                  </a:cubicBezTo>
                  <a:cubicBezTo>
                    <a:pt x="496299" y="1001270"/>
                    <a:pt x="340097" y="1001074"/>
                    <a:pt x="171336" y="1027993"/>
                  </a:cubicBezTo>
                  <a:cubicBezTo>
                    <a:pt x="72670" y="1035405"/>
                    <a:pt x="1172" y="968066"/>
                    <a:pt x="0" y="856657"/>
                  </a:cubicBezTo>
                  <a:cubicBezTo>
                    <a:pt x="1711" y="666849"/>
                    <a:pt x="-9845" y="328707"/>
                    <a:pt x="0" y="171336"/>
                  </a:cubicBezTo>
                  <a:close/>
                </a:path>
                <a:path w="2120768" h="1027993" stroke="0" extrusionOk="0">
                  <a:moveTo>
                    <a:pt x="0" y="171336"/>
                  </a:moveTo>
                  <a:cubicBezTo>
                    <a:pt x="598" y="72332"/>
                    <a:pt x="85880" y="-20650"/>
                    <a:pt x="171336" y="0"/>
                  </a:cubicBezTo>
                  <a:cubicBezTo>
                    <a:pt x="319956" y="-13123"/>
                    <a:pt x="497002" y="14162"/>
                    <a:pt x="764035" y="0"/>
                  </a:cubicBezTo>
                  <a:cubicBezTo>
                    <a:pt x="1031068" y="-14162"/>
                    <a:pt x="1115139" y="26835"/>
                    <a:pt x="1303390" y="0"/>
                  </a:cubicBezTo>
                  <a:cubicBezTo>
                    <a:pt x="1491641" y="-26835"/>
                    <a:pt x="1642698" y="25409"/>
                    <a:pt x="1949432" y="0"/>
                  </a:cubicBezTo>
                  <a:cubicBezTo>
                    <a:pt x="2055663" y="914"/>
                    <a:pt x="2114037" y="71354"/>
                    <a:pt x="2120768" y="171336"/>
                  </a:cubicBezTo>
                  <a:cubicBezTo>
                    <a:pt x="2110273" y="459152"/>
                    <a:pt x="2125074" y="661548"/>
                    <a:pt x="2120768" y="856657"/>
                  </a:cubicBezTo>
                  <a:cubicBezTo>
                    <a:pt x="2112846" y="946656"/>
                    <a:pt x="2031151" y="1045260"/>
                    <a:pt x="1949432" y="1027993"/>
                  </a:cubicBezTo>
                  <a:cubicBezTo>
                    <a:pt x="1738565" y="1040288"/>
                    <a:pt x="1503110" y="1049901"/>
                    <a:pt x="1374514" y="1027993"/>
                  </a:cubicBezTo>
                  <a:cubicBezTo>
                    <a:pt x="1245918" y="1006085"/>
                    <a:pt x="986873" y="1032216"/>
                    <a:pt x="781816" y="1027993"/>
                  </a:cubicBezTo>
                  <a:cubicBezTo>
                    <a:pt x="576759" y="1023770"/>
                    <a:pt x="381975" y="1003510"/>
                    <a:pt x="171336" y="1027993"/>
                  </a:cubicBezTo>
                  <a:cubicBezTo>
                    <a:pt x="83448" y="1048122"/>
                    <a:pt x="7365" y="958991"/>
                    <a:pt x="0" y="856657"/>
                  </a:cubicBezTo>
                  <a:cubicBezTo>
                    <a:pt x="33810" y="617149"/>
                    <a:pt x="16563" y="429179"/>
                    <a:pt x="0" y="171336"/>
                  </a:cubicBezTo>
                  <a:close/>
                </a:path>
              </a:pathLst>
            </a:custGeom>
            <a:solidFill>
              <a:srgbClr val="F7CBCA"/>
            </a:solidFill>
            <a:ln>
              <a:prstDash val="dash"/>
              <a:extLst>
                <a:ext uri="{C807C97D-BFC1-408E-A445-0C87EB9F89A2}">
                  <ask:lineSketchStyleProps xmlns:ask="http://schemas.microsoft.com/office/drawing/2018/sketchyshapes" sd="232207659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API</a:t>
              </a:r>
              <a:r>
                <a:rPr lang="zh-CN" altLang="en-US" dirty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接收批量请求</a:t>
              </a: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C0B4C785-E9AB-4031-817E-5F0EC48D4704}"/>
                </a:ext>
              </a:extLst>
            </p:cNvPr>
            <p:cNvSpPr/>
            <p:nvPr/>
          </p:nvSpPr>
          <p:spPr>
            <a:xfrm>
              <a:off x="3657600" y="6749203"/>
              <a:ext cx="1857459" cy="980496"/>
            </a:xfrm>
            <a:custGeom>
              <a:avLst/>
              <a:gdLst>
                <a:gd name="connsiteX0" fmla="*/ 0 w 1857459"/>
                <a:gd name="connsiteY0" fmla="*/ 163419 h 980496"/>
                <a:gd name="connsiteX1" fmla="*/ 163419 w 1857459"/>
                <a:gd name="connsiteY1" fmla="*/ 0 h 980496"/>
                <a:gd name="connsiteX2" fmla="*/ 643014 w 1857459"/>
                <a:gd name="connsiteY2" fmla="*/ 0 h 980496"/>
                <a:gd name="connsiteX3" fmla="*/ 1107302 w 1857459"/>
                <a:gd name="connsiteY3" fmla="*/ 0 h 980496"/>
                <a:gd name="connsiteX4" fmla="*/ 1694040 w 1857459"/>
                <a:gd name="connsiteY4" fmla="*/ 0 h 980496"/>
                <a:gd name="connsiteX5" fmla="*/ 1857459 w 1857459"/>
                <a:gd name="connsiteY5" fmla="*/ 163419 h 980496"/>
                <a:gd name="connsiteX6" fmla="*/ 1857459 w 1857459"/>
                <a:gd name="connsiteY6" fmla="*/ 817077 h 980496"/>
                <a:gd name="connsiteX7" fmla="*/ 1694040 w 1857459"/>
                <a:gd name="connsiteY7" fmla="*/ 980496 h 980496"/>
                <a:gd name="connsiteX8" fmla="*/ 1153221 w 1857459"/>
                <a:gd name="connsiteY8" fmla="*/ 980496 h 980496"/>
                <a:gd name="connsiteX9" fmla="*/ 688932 w 1857459"/>
                <a:gd name="connsiteY9" fmla="*/ 980496 h 980496"/>
                <a:gd name="connsiteX10" fmla="*/ 163419 w 1857459"/>
                <a:gd name="connsiteY10" fmla="*/ 980496 h 980496"/>
                <a:gd name="connsiteX11" fmla="*/ 0 w 1857459"/>
                <a:gd name="connsiteY11" fmla="*/ 817077 h 980496"/>
                <a:gd name="connsiteX12" fmla="*/ 0 w 1857459"/>
                <a:gd name="connsiteY12" fmla="*/ 163419 h 980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57459" h="980496" fill="none" extrusionOk="0">
                  <a:moveTo>
                    <a:pt x="0" y="163419"/>
                  </a:moveTo>
                  <a:cubicBezTo>
                    <a:pt x="-5684" y="75238"/>
                    <a:pt x="83645" y="-950"/>
                    <a:pt x="163419" y="0"/>
                  </a:cubicBezTo>
                  <a:cubicBezTo>
                    <a:pt x="332746" y="3037"/>
                    <a:pt x="476959" y="-21544"/>
                    <a:pt x="643014" y="0"/>
                  </a:cubicBezTo>
                  <a:cubicBezTo>
                    <a:pt x="809069" y="21544"/>
                    <a:pt x="894783" y="-13308"/>
                    <a:pt x="1107302" y="0"/>
                  </a:cubicBezTo>
                  <a:cubicBezTo>
                    <a:pt x="1319821" y="13308"/>
                    <a:pt x="1419959" y="-7949"/>
                    <a:pt x="1694040" y="0"/>
                  </a:cubicBezTo>
                  <a:cubicBezTo>
                    <a:pt x="1783244" y="-8441"/>
                    <a:pt x="1836693" y="69957"/>
                    <a:pt x="1857459" y="163419"/>
                  </a:cubicBezTo>
                  <a:cubicBezTo>
                    <a:pt x="1858252" y="417049"/>
                    <a:pt x="1876054" y="498711"/>
                    <a:pt x="1857459" y="817077"/>
                  </a:cubicBezTo>
                  <a:cubicBezTo>
                    <a:pt x="1839322" y="904379"/>
                    <a:pt x="1783190" y="975227"/>
                    <a:pt x="1694040" y="980496"/>
                  </a:cubicBezTo>
                  <a:cubicBezTo>
                    <a:pt x="1505203" y="972318"/>
                    <a:pt x="1268388" y="999573"/>
                    <a:pt x="1153221" y="980496"/>
                  </a:cubicBezTo>
                  <a:cubicBezTo>
                    <a:pt x="1038054" y="961419"/>
                    <a:pt x="907519" y="974030"/>
                    <a:pt x="688932" y="980496"/>
                  </a:cubicBezTo>
                  <a:cubicBezTo>
                    <a:pt x="470345" y="986962"/>
                    <a:pt x="386765" y="974184"/>
                    <a:pt x="163419" y="980496"/>
                  </a:cubicBezTo>
                  <a:cubicBezTo>
                    <a:pt x="92627" y="985777"/>
                    <a:pt x="420" y="916015"/>
                    <a:pt x="0" y="817077"/>
                  </a:cubicBezTo>
                  <a:cubicBezTo>
                    <a:pt x="-11018" y="555437"/>
                    <a:pt x="-26733" y="463483"/>
                    <a:pt x="0" y="163419"/>
                  </a:cubicBezTo>
                  <a:close/>
                </a:path>
                <a:path w="1857459" h="980496" stroke="0" extrusionOk="0">
                  <a:moveTo>
                    <a:pt x="0" y="163419"/>
                  </a:moveTo>
                  <a:cubicBezTo>
                    <a:pt x="-5626" y="75944"/>
                    <a:pt x="67473" y="8725"/>
                    <a:pt x="163419" y="0"/>
                  </a:cubicBezTo>
                  <a:cubicBezTo>
                    <a:pt x="267308" y="22399"/>
                    <a:pt x="433298" y="-10788"/>
                    <a:pt x="627707" y="0"/>
                  </a:cubicBezTo>
                  <a:cubicBezTo>
                    <a:pt x="822116" y="10788"/>
                    <a:pt x="1020604" y="-12315"/>
                    <a:pt x="1153221" y="0"/>
                  </a:cubicBezTo>
                  <a:cubicBezTo>
                    <a:pt x="1285838" y="12315"/>
                    <a:pt x="1431194" y="25300"/>
                    <a:pt x="1694040" y="0"/>
                  </a:cubicBezTo>
                  <a:cubicBezTo>
                    <a:pt x="1775244" y="3664"/>
                    <a:pt x="1845502" y="68254"/>
                    <a:pt x="1857459" y="163419"/>
                  </a:cubicBezTo>
                  <a:cubicBezTo>
                    <a:pt x="1831393" y="440100"/>
                    <a:pt x="1880169" y="625400"/>
                    <a:pt x="1857459" y="817077"/>
                  </a:cubicBezTo>
                  <a:cubicBezTo>
                    <a:pt x="1853687" y="891525"/>
                    <a:pt x="1789964" y="999236"/>
                    <a:pt x="1694040" y="980496"/>
                  </a:cubicBezTo>
                  <a:cubicBezTo>
                    <a:pt x="1516673" y="965861"/>
                    <a:pt x="1422777" y="994157"/>
                    <a:pt x="1214445" y="980496"/>
                  </a:cubicBezTo>
                  <a:cubicBezTo>
                    <a:pt x="1006114" y="966835"/>
                    <a:pt x="852457" y="1004732"/>
                    <a:pt x="719545" y="980496"/>
                  </a:cubicBezTo>
                  <a:cubicBezTo>
                    <a:pt x="586633" y="956260"/>
                    <a:pt x="336409" y="969427"/>
                    <a:pt x="163419" y="980496"/>
                  </a:cubicBezTo>
                  <a:cubicBezTo>
                    <a:pt x="90624" y="972345"/>
                    <a:pt x="14724" y="902550"/>
                    <a:pt x="0" y="817077"/>
                  </a:cubicBezTo>
                  <a:cubicBezTo>
                    <a:pt x="13771" y="641485"/>
                    <a:pt x="10754" y="401971"/>
                    <a:pt x="0" y="163419"/>
                  </a:cubicBezTo>
                  <a:close/>
                </a:path>
              </a:pathLst>
            </a:custGeom>
            <a:solidFill>
              <a:srgbClr val="AFD7FB"/>
            </a:solidFill>
            <a:ln>
              <a:prstDash val="lgDash"/>
              <a:extLst>
                <a:ext uri="{C807C97D-BFC1-408E-A445-0C87EB9F89A2}">
                  <ask:lineSketchStyleProps xmlns:ask="http://schemas.microsoft.com/office/drawing/2018/sketchyshapes" sd="529135119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任务切分</a:t>
              </a:r>
              <a:endParaRPr lang="en-US" altLang="zh-CN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D4950BC2-79AC-44B8-BFE8-E56C1530467E}"/>
                </a:ext>
              </a:extLst>
            </p:cNvPr>
            <p:cNvCxnSpPr>
              <a:cxnSpLocks/>
            </p:cNvCxnSpPr>
            <p:nvPr/>
          </p:nvCxnSpPr>
          <p:spPr>
            <a:xfrm>
              <a:off x="2834924" y="7221536"/>
              <a:ext cx="721076" cy="0"/>
            </a:xfrm>
            <a:prstGeom prst="straightConnector1">
              <a:avLst/>
            </a:prstGeom>
            <a:ln w="57150">
              <a:solidFill>
                <a:srgbClr val="AFD7FB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280855A8-F026-42FF-B9C4-72D877D36585}"/>
                </a:ext>
              </a:extLst>
            </p:cNvPr>
            <p:cNvSpPr/>
            <p:nvPr/>
          </p:nvSpPr>
          <p:spPr>
            <a:xfrm>
              <a:off x="6531044" y="4904245"/>
              <a:ext cx="1964391" cy="4297810"/>
            </a:xfrm>
            <a:custGeom>
              <a:avLst/>
              <a:gdLst>
                <a:gd name="connsiteX0" fmla="*/ 0 w 1964391"/>
                <a:gd name="connsiteY0" fmla="*/ 102325 h 4297810"/>
                <a:gd name="connsiteX1" fmla="*/ 102325 w 1964391"/>
                <a:gd name="connsiteY1" fmla="*/ 0 h 4297810"/>
                <a:gd name="connsiteX2" fmla="*/ 706503 w 1964391"/>
                <a:gd name="connsiteY2" fmla="*/ 0 h 4297810"/>
                <a:gd name="connsiteX3" fmla="*/ 1328278 w 1964391"/>
                <a:gd name="connsiteY3" fmla="*/ 0 h 4297810"/>
                <a:gd name="connsiteX4" fmla="*/ 1862066 w 1964391"/>
                <a:gd name="connsiteY4" fmla="*/ 0 h 4297810"/>
                <a:gd name="connsiteX5" fmla="*/ 1964391 w 1964391"/>
                <a:gd name="connsiteY5" fmla="*/ 102325 h 4297810"/>
                <a:gd name="connsiteX6" fmla="*/ 1964391 w 1964391"/>
                <a:gd name="connsiteY6" fmla="*/ 743587 h 4297810"/>
                <a:gd name="connsiteX7" fmla="*/ 1964391 w 1964391"/>
                <a:gd name="connsiteY7" fmla="*/ 1425780 h 4297810"/>
                <a:gd name="connsiteX8" fmla="*/ 1964391 w 1964391"/>
                <a:gd name="connsiteY8" fmla="*/ 1985179 h 4297810"/>
                <a:gd name="connsiteX9" fmla="*/ 1964391 w 1964391"/>
                <a:gd name="connsiteY9" fmla="*/ 2585509 h 4297810"/>
                <a:gd name="connsiteX10" fmla="*/ 1964391 w 1964391"/>
                <a:gd name="connsiteY10" fmla="*/ 3349565 h 4297810"/>
                <a:gd name="connsiteX11" fmla="*/ 1964391 w 1964391"/>
                <a:gd name="connsiteY11" fmla="*/ 4195485 h 4297810"/>
                <a:gd name="connsiteX12" fmla="*/ 1862066 w 1964391"/>
                <a:gd name="connsiteY12" fmla="*/ 4297810 h 4297810"/>
                <a:gd name="connsiteX13" fmla="*/ 1257888 w 1964391"/>
                <a:gd name="connsiteY13" fmla="*/ 4297810 h 4297810"/>
                <a:gd name="connsiteX14" fmla="*/ 671308 w 1964391"/>
                <a:gd name="connsiteY14" fmla="*/ 4297810 h 4297810"/>
                <a:gd name="connsiteX15" fmla="*/ 102325 w 1964391"/>
                <a:gd name="connsiteY15" fmla="*/ 4297810 h 4297810"/>
                <a:gd name="connsiteX16" fmla="*/ 0 w 1964391"/>
                <a:gd name="connsiteY16" fmla="*/ 4195485 h 4297810"/>
                <a:gd name="connsiteX17" fmla="*/ 0 w 1964391"/>
                <a:gd name="connsiteY17" fmla="*/ 3472360 h 4297810"/>
                <a:gd name="connsiteX18" fmla="*/ 0 w 1964391"/>
                <a:gd name="connsiteY18" fmla="*/ 2708304 h 4297810"/>
                <a:gd name="connsiteX19" fmla="*/ 0 w 1964391"/>
                <a:gd name="connsiteY19" fmla="*/ 2107973 h 4297810"/>
                <a:gd name="connsiteX20" fmla="*/ 0 w 1964391"/>
                <a:gd name="connsiteY20" fmla="*/ 1425780 h 4297810"/>
                <a:gd name="connsiteX21" fmla="*/ 0 w 1964391"/>
                <a:gd name="connsiteY21" fmla="*/ 825450 h 4297810"/>
                <a:gd name="connsiteX22" fmla="*/ 0 w 1964391"/>
                <a:gd name="connsiteY22" fmla="*/ 102325 h 4297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4391" h="4297810" fill="none" extrusionOk="0">
                  <a:moveTo>
                    <a:pt x="0" y="102325"/>
                  </a:moveTo>
                  <a:cubicBezTo>
                    <a:pt x="-8086" y="46796"/>
                    <a:pt x="47488" y="-12232"/>
                    <a:pt x="102325" y="0"/>
                  </a:cubicBezTo>
                  <a:cubicBezTo>
                    <a:pt x="262808" y="-2152"/>
                    <a:pt x="551978" y="3995"/>
                    <a:pt x="706503" y="0"/>
                  </a:cubicBezTo>
                  <a:cubicBezTo>
                    <a:pt x="861028" y="-3995"/>
                    <a:pt x="1100063" y="-24045"/>
                    <a:pt x="1328278" y="0"/>
                  </a:cubicBezTo>
                  <a:cubicBezTo>
                    <a:pt x="1556493" y="24045"/>
                    <a:pt x="1669089" y="18896"/>
                    <a:pt x="1862066" y="0"/>
                  </a:cubicBezTo>
                  <a:cubicBezTo>
                    <a:pt x="1908221" y="2555"/>
                    <a:pt x="1960857" y="34182"/>
                    <a:pt x="1964391" y="102325"/>
                  </a:cubicBezTo>
                  <a:cubicBezTo>
                    <a:pt x="1962409" y="276183"/>
                    <a:pt x="1951235" y="441485"/>
                    <a:pt x="1964391" y="743587"/>
                  </a:cubicBezTo>
                  <a:cubicBezTo>
                    <a:pt x="1977547" y="1045689"/>
                    <a:pt x="1979795" y="1269635"/>
                    <a:pt x="1964391" y="1425780"/>
                  </a:cubicBezTo>
                  <a:cubicBezTo>
                    <a:pt x="1948987" y="1581925"/>
                    <a:pt x="1985258" y="1713306"/>
                    <a:pt x="1964391" y="1985179"/>
                  </a:cubicBezTo>
                  <a:cubicBezTo>
                    <a:pt x="1943524" y="2257052"/>
                    <a:pt x="1976238" y="2399913"/>
                    <a:pt x="1964391" y="2585509"/>
                  </a:cubicBezTo>
                  <a:cubicBezTo>
                    <a:pt x="1952545" y="2771105"/>
                    <a:pt x="1931797" y="3099218"/>
                    <a:pt x="1964391" y="3349565"/>
                  </a:cubicBezTo>
                  <a:cubicBezTo>
                    <a:pt x="1996985" y="3599912"/>
                    <a:pt x="1956457" y="3915660"/>
                    <a:pt x="1964391" y="4195485"/>
                  </a:cubicBezTo>
                  <a:cubicBezTo>
                    <a:pt x="1969559" y="4257026"/>
                    <a:pt x="1914498" y="4286211"/>
                    <a:pt x="1862066" y="4297810"/>
                  </a:cubicBezTo>
                  <a:cubicBezTo>
                    <a:pt x="1566620" y="4285008"/>
                    <a:pt x="1559497" y="4277160"/>
                    <a:pt x="1257888" y="4297810"/>
                  </a:cubicBezTo>
                  <a:cubicBezTo>
                    <a:pt x="956279" y="4318460"/>
                    <a:pt x="901485" y="4319293"/>
                    <a:pt x="671308" y="4297810"/>
                  </a:cubicBezTo>
                  <a:cubicBezTo>
                    <a:pt x="441131" y="4276327"/>
                    <a:pt x="283246" y="4272111"/>
                    <a:pt x="102325" y="4297810"/>
                  </a:cubicBezTo>
                  <a:cubicBezTo>
                    <a:pt x="38732" y="4292120"/>
                    <a:pt x="-3806" y="4263357"/>
                    <a:pt x="0" y="4195485"/>
                  </a:cubicBezTo>
                  <a:cubicBezTo>
                    <a:pt x="15536" y="3942248"/>
                    <a:pt x="30008" y="3637350"/>
                    <a:pt x="0" y="3472360"/>
                  </a:cubicBezTo>
                  <a:cubicBezTo>
                    <a:pt x="-30008" y="3307371"/>
                    <a:pt x="6456" y="2978995"/>
                    <a:pt x="0" y="2708304"/>
                  </a:cubicBezTo>
                  <a:cubicBezTo>
                    <a:pt x="-6456" y="2437613"/>
                    <a:pt x="-20931" y="2355781"/>
                    <a:pt x="0" y="2107973"/>
                  </a:cubicBezTo>
                  <a:cubicBezTo>
                    <a:pt x="20931" y="1860165"/>
                    <a:pt x="23614" y="1697278"/>
                    <a:pt x="0" y="1425780"/>
                  </a:cubicBezTo>
                  <a:cubicBezTo>
                    <a:pt x="-23614" y="1154282"/>
                    <a:pt x="-826" y="1012142"/>
                    <a:pt x="0" y="825450"/>
                  </a:cubicBezTo>
                  <a:cubicBezTo>
                    <a:pt x="826" y="638758"/>
                    <a:pt x="25286" y="348985"/>
                    <a:pt x="0" y="102325"/>
                  </a:cubicBezTo>
                  <a:close/>
                </a:path>
                <a:path w="1964391" h="4297810" stroke="0" extrusionOk="0">
                  <a:moveTo>
                    <a:pt x="0" y="102325"/>
                  </a:moveTo>
                  <a:cubicBezTo>
                    <a:pt x="-4920" y="48242"/>
                    <a:pt x="40236" y="8547"/>
                    <a:pt x="102325" y="0"/>
                  </a:cubicBezTo>
                  <a:cubicBezTo>
                    <a:pt x="343861" y="16581"/>
                    <a:pt x="481240" y="-551"/>
                    <a:pt x="636113" y="0"/>
                  </a:cubicBezTo>
                  <a:cubicBezTo>
                    <a:pt x="790986" y="551"/>
                    <a:pt x="1007335" y="-16397"/>
                    <a:pt x="1240291" y="0"/>
                  </a:cubicBezTo>
                  <a:cubicBezTo>
                    <a:pt x="1473247" y="16397"/>
                    <a:pt x="1651325" y="-1953"/>
                    <a:pt x="1862066" y="0"/>
                  </a:cubicBezTo>
                  <a:cubicBezTo>
                    <a:pt x="1907609" y="4442"/>
                    <a:pt x="1955491" y="42156"/>
                    <a:pt x="1964391" y="102325"/>
                  </a:cubicBezTo>
                  <a:cubicBezTo>
                    <a:pt x="1990770" y="263049"/>
                    <a:pt x="1928430" y="543503"/>
                    <a:pt x="1964391" y="825450"/>
                  </a:cubicBezTo>
                  <a:cubicBezTo>
                    <a:pt x="2000352" y="1107397"/>
                    <a:pt x="1937913" y="1325321"/>
                    <a:pt x="1964391" y="1466712"/>
                  </a:cubicBezTo>
                  <a:cubicBezTo>
                    <a:pt x="1990869" y="1608103"/>
                    <a:pt x="1964341" y="1899908"/>
                    <a:pt x="1964391" y="2067042"/>
                  </a:cubicBezTo>
                  <a:cubicBezTo>
                    <a:pt x="1964442" y="2234176"/>
                    <a:pt x="1970635" y="2424229"/>
                    <a:pt x="1964391" y="2626440"/>
                  </a:cubicBezTo>
                  <a:cubicBezTo>
                    <a:pt x="1958147" y="2828651"/>
                    <a:pt x="1996281" y="3071406"/>
                    <a:pt x="1964391" y="3267702"/>
                  </a:cubicBezTo>
                  <a:cubicBezTo>
                    <a:pt x="1932501" y="3463998"/>
                    <a:pt x="1969881" y="3851990"/>
                    <a:pt x="1964391" y="4195485"/>
                  </a:cubicBezTo>
                  <a:cubicBezTo>
                    <a:pt x="1974117" y="4247457"/>
                    <a:pt x="1923858" y="4296096"/>
                    <a:pt x="1862066" y="4297810"/>
                  </a:cubicBezTo>
                  <a:cubicBezTo>
                    <a:pt x="1660745" y="4285248"/>
                    <a:pt x="1477620" y="4279261"/>
                    <a:pt x="1328278" y="4297810"/>
                  </a:cubicBezTo>
                  <a:cubicBezTo>
                    <a:pt x="1178936" y="4316359"/>
                    <a:pt x="884619" y="4280050"/>
                    <a:pt x="741698" y="4297810"/>
                  </a:cubicBezTo>
                  <a:cubicBezTo>
                    <a:pt x="598777" y="4315570"/>
                    <a:pt x="335756" y="4321227"/>
                    <a:pt x="102325" y="4297810"/>
                  </a:cubicBezTo>
                  <a:cubicBezTo>
                    <a:pt x="33581" y="4298898"/>
                    <a:pt x="-2189" y="4257930"/>
                    <a:pt x="0" y="4195485"/>
                  </a:cubicBezTo>
                  <a:cubicBezTo>
                    <a:pt x="-4241" y="4068291"/>
                    <a:pt x="10353" y="3775408"/>
                    <a:pt x="0" y="3636086"/>
                  </a:cubicBezTo>
                  <a:cubicBezTo>
                    <a:pt x="-10353" y="3496764"/>
                    <a:pt x="23337" y="3033271"/>
                    <a:pt x="0" y="2872030"/>
                  </a:cubicBezTo>
                  <a:cubicBezTo>
                    <a:pt x="-23337" y="2710789"/>
                    <a:pt x="-19224" y="2375464"/>
                    <a:pt x="0" y="2148905"/>
                  </a:cubicBezTo>
                  <a:cubicBezTo>
                    <a:pt x="19224" y="1922346"/>
                    <a:pt x="-22457" y="1579918"/>
                    <a:pt x="0" y="1384848"/>
                  </a:cubicBezTo>
                  <a:cubicBezTo>
                    <a:pt x="22457" y="1189778"/>
                    <a:pt x="-19907" y="939402"/>
                    <a:pt x="0" y="784518"/>
                  </a:cubicBezTo>
                  <a:cubicBezTo>
                    <a:pt x="19907" y="629634"/>
                    <a:pt x="-26010" y="251088"/>
                    <a:pt x="0" y="102325"/>
                  </a:cubicBezTo>
                  <a:close/>
                </a:path>
              </a:pathLst>
            </a:custGeom>
            <a:solidFill>
              <a:srgbClr val="FFF8E1"/>
            </a:solidFill>
            <a:ln>
              <a:prstDash val="lgDash"/>
              <a:extLst>
                <a:ext uri="{C807C97D-BFC1-408E-A445-0C87EB9F89A2}">
                  <ask:lineSketchStyleProps xmlns:ask="http://schemas.microsoft.com/office/drawing/2018/sketchyshapes" sd="529135119">
                    <a:prstGeom prst="roundRect">
                      <a:avLst>
                        <a:gd name="adj" fmla="val 5209"/>
                      </a:avLst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zh-CN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F028F0B9-06BC-4629-8AA1-D1387F9E64FF}"/>
                </a:ext>
              </a:extLst>
            </p:cNvPr>
            <p:cNvSpPr/>
            <p:nvPr/>
          </p:nvSpPr>
          <p:spPr>
            <a:xfrm>
              <a:off x="6677169" y="5129401"/>
              <a:ext cx="1672140" cy="789589"/>
            </a:xfrm>
            <a:custGeom>
              <a:avLst/>
              <a:gdLst>
                <a:gd name="connsiteX0" fmla="*/ 0 w 1672140"/>
                <a:gd name="connsiteY0" fmla="*/ 131601 h 789589"/>
                <a:gd name="connsiteX1" fmla="*/ 131601 w 1672140"/>
                <a:gd name="connsiteY1" fmla="*/ 0 h 789589"/>
                <a:gd name="connsiteX2" fmla="*/ 573068 w 1672140"/>
                <a:gd name="connsiteY2" fmla="*/ 0 h 789589"/>
                <a:gd name="connsiteX3" fmla="*/ 1000446 w 1672140"/>
                <a:gd name="connsiteY3" fmla="*/ 0 h 789589"/>
                <a:gd name="connsiteX4" fmla="*/ 1540539 w 1672140"/>
                <a:gd name="connsiteY4" fmla="*/ 0 h 789589"/>
                <a:gd name="connsiteX5" fmla="*/ 1672140 w 1672140"/>
                <a:gd name="connsiteY5" fmla="*/ 131601 h 789589"/>
                <a:gd name="connsiteX6" fmla="*/ 1672140 w 1672140"/>
                <a:gd name="connsiteY6" fmla="*/ 657988 h 789589"/>
                <a:gd name="connsiteX7" fmla="*/ 1540539 w 1672140"/>
                <a:gd name="connsiteY7" fmla="*/ 789589 h 789589"/>
                <a:gd name="connsiteX8" fmla="*/ 1042714 w 1672140"/>
                <a:gd name="connsiteY8" fmla="*/ 789589 h 789589"/>
                <a:gd name="connsiteX9" fmla="*/ 615336 w 1672140"/>
                <a:gd name="connsiteY9" fmla="*/ 789589 h 789589"/>
                <a:gd name="connsiteX10" fmla="*/ 131601 w 1672140"/>
                <a:gd name="connsiteY10" fmla="*/ 789589 h 789589"/>
                <a:gd name="connsiteX11" fmla="*/ 0 w 1672140"/>
                <a:gd name="connsiteY11" fmla="*/ 657988 h 789589"/>
                <a:gd name="connsiteX12" fmla="*/ 0 w 1672140"/>
                <a:gd name="connsiteY12" fmla="*/ 131601 h 789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72140" h="789589" fill="none" extrusionOk="0">
                  <a:moveTo>
                    <a:pt x="0" y="131601"/>
                  </a:moveTo>
                  <a:cubicBezTo>
                    <a:pt x="-12150" y="63351"/>
                    <a:pt x="61526" y="-236"/>
                    <a:pt x="131601" y="0"/>
                  </a:cubicBezTo>
                  <a:cubicBezTo>
                    <a:pt x="271027" y="-5512"/>
                    <a:pt x="481885" y="-5310"/>
                    <a:pt x="573068" y="0"/>
                  </a:cubicBezTo>
                  <a:cubicBezTo>
                    <a:pt x="664251" y="5310"/>
                    <a:pt x="888201" y="-20145"/>
                    <a:pt x="1000446" y="0"/>
                  </a:cubicBezTo>
                  <a:cubicBezTo>
                    <a:pt x="1112691" y="20145"/>
                    <a:pt x="1385590" y="-704"/>
                    <a:pt x="1540539" y="0"/>
                  </a:cubicBezTo>
                  <a:cubicBezTo>
                    <a:pt x="1612075" y="-9203"/>
                    <a:pt x="1665945" y="57963"/>
                    <a:pt x="1672140" y="131601"/>
                  </a:cubicBezTo>
                  <a:cubicBezTo>
                    <a:pt x="1684100" y="333815"/>
                    <a:pt x="1671600" y="497676"/>
                    <a:pt x="1672140" y="657988"/>
                  </a:cubicBezTo>
                  <a:cubicBezTo>
                    <a:pt x="1657177" y="728233"/>
                    <a:pt x="1610650" y="777318"/>
                    <a:pt x="1540539" y="789589"/>
                  </a:cubicBezTo>
                  <a:cubicBezTo>
                    <a:pt x="1438349" y="787966"/>
                    <a:pt x="1261021" y="807967"/>
                    <a:pt x="1042714" y="789589"/>
                  </a:cubicBezTo>
                  <a:cubicBezTo>
                    <a:pt x="824407" y="771211"/>
                    <a:pt x="741913" y="781528"/>
                    <a:pt x="615336" y="789589"/>
                  </a:cubicBezTo>
                  <a:cubicBezTo>
                    <a:pt x="488759" y="797650"/>
                    <a:pt x="334361" y="812289"/>
                    <a:pt x="131601" y="789589"/>
                  </a:cubicBezTo>
                  <a:cubicBezTo>
                    <a:pt x="69267" y="792397"/>
                    <a:pt x="594" y="742948"/>
                    <a:pt x="0" y="657988"/>
                  </a:cubicBezTo>
                  <a:cubicBezTo>
                    <a:pt x="18917" y="447251"/>
                    <a:pt x="-3938" y="302620"/>
                    <a:pt x="0" y="131601"/>
                  </a:cubicBezTo>
                  <a:close/>
                </a:path>
                <a:path w="1672140" h="789589" stroke="0" extrusionOk="0">
                  <a:moveTo>
                    <a:pt x="0" y="131601"/>
                  </a:moveTo>
                  <a:cubicBezTo>
                    <a:pt x="-12716" y="65200"/>
                    <a:pt x="49791" y="13994"/>
                    <a:pt x="131601" y="0"/>
                  </a:cubicBezTo>
                  <a:cubicBezTo>
                    <a:pt x="234651" y="17298"/>
                    <a:pt x="355653" y="-6731"/>
                    <a:pt x="558979" y="0"/>
                  </a:cubicBezTo>
                  <a:cubicBezTo>
                    <a:pt x="762305" y="6731"/>
                    <a:pt x="853070" y="16310"/>
                    <a:pt x="1042714" y="0"/>
                  </a:cubicBezTo>
                  <a:cubicBezTo>
                    <a:pt x="1232358" y="-16310"/>
                    <a:pt x="1410500" y="6470"/>
                    <a:pt x="1540539" y="0"/>
                  </a:cubicBezTo>
                  <a:cubicBezTo>
                    <a:pt x="1608283" y="1999"/>
                    <a:pt x="1660594" y="54178"/>
                    <a:pt x="1672140" y="131601"/>
                  </a:cubicBezTo>
                  <a:cubicBezTo>
                    <a:pt x="1661453" y="257253"/>
                    <a:pt x="1648932" y="523579"/>
                    <a:pt x="1672140" y="657988"/>
                  </a:cubicBezTo>
                  <a:cubicBezTo>
                    <a:pt x="1668588" y="715783"/>
                    <a:pt x="1617081" y="802348"/>
                    <a:pt x="1540539" y="789589"/>
                  </a:cubicBezTo>
                  <a:cubicBezTo>
                    <a:pt x="1421843" y="770310"/>
                    <a:pt x="1278728" y="775696"/>
                    <a:pt x="1099072" y="789589"/>
                  </a:cubicBezTo>
                  <a:cubicBezTo>
                    <a:pt x="919416" y="803482"/>
                    <a:pt x="855253" y="778289"/>
                    <a:pt x="643515" y="789589"/>
                  </a:cubicBezTo>
                  <a:cubicBezTo>
                    <a:pt x="431777" y="800889"/>
                    <a:pt x="250798" y="787189"/>
                    <a:pt x="131601" y="789589"/>
                  </a:cubicBezTo>
                  <a:cubicBezTo>
                    <a:pt x="66327" y="786131"/>
                    <a:pt x="12758" y="726526"/>
                    <a:pt x="0" y="657988"/>
                  </a:cubicBezTo>
                  <a:cubicBezTo>
                    <a:pt x="11817" y="465842"/>
                    <a:pt x="5480" y="244158"/>
                    <a:pt x="0" y="131601"/>
                  </a:cubicBezTo>
                  <a:close/>
                </a:path>
              </a:pathLst>
            </a:custGeom>
            <a:solidFill>
              <a:srgbClr val="FCECA3"/>
            </a:solidFill>
            <a:ln>
              <a:prstDash val="lgDash"/>
              <a:extLst>
                <a:ext uri="{C807C97D-BFC1-408E-A445-0C87EB9F89A2}">
                  <ask:lineSketchStyleProps xmlns:ask="http://schemas.microsoft.com/office/drawing/2018/sketchyshapes" sd="529135119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任务块 </a:t>
              </a:r>
              <a:r>
                <a:rPr lang="en-US" altLang="zh-CN" dirty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1</a:t>
              </a: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742CC56F-56A5-4D0E-97A8-8BB39F138BE9}"/>
                </a:ext>
              </a:extLst>
            </p:cNvPr>
            <p:cNvSpPr/>
            <p:nvPr/>
          </p:nvSpPr>
          <p:spPr>
            <a:xfrm>
              <a:off x="6677169" y="6177427"/>
              <a:ext cx="1672140" cy="789589"/>
            </a:xfrm>
            <a:custGeom>
              <a:avLst/>
              <a:gdLst>
                <a:gd name="connsiteX0" fmla="*/ 0 w 1672140"/>
                <a:gd name="connsiteY0" fmla="*/ 131601 h 789589"/>
                <a:gd name="connsiteX1" fmla="*/ 131601 w 1672140"/>
                <a:gd name="connsiteY1" fmla="*/ 0 h 789589"/>
                <a:gd name="connsiteX2" fmla="*/ 573068 w 1672140"/>
                <a:gd name="connsiteY2" fmla="*/ 0 h 789589"/>
                <a:gd name="connsiteX3" fmla="*/ 1000446 w 1672140"/>
                <a:gd name="connsiteY3" fmla="*/ 0 h 789589"/>
                <a:gd name="connsiteX4" fmla="*/ 1540539 w 1672140"/>
                <a:gd name="connsiteY4" fmla="*/ 0 h 789589"/>
                <a:gd name="connsiteX5" fmla="*/ 1672140 w 1672140"/>
                <a:gd name="connsiteY5" fmla="*/ 131601 h 789589"/>
                <a:gd name="connsiteX6" fmla="*/ 1672140 w 1672140"/>
                <a:gd name="connsiteY6" fmla="*/ 657988 h 789589"/>
                <a:gd name="connsiteX7" fmla="*/ 1540539 w 1672140"/>
                <a:gd name="connsiteY7" fmla="*/ 789589 h 789589"/>
                <a:gd name="connsiteX8" fmla="*/ 1042714 w 1672140"/>
                <a:gd name="connsiteY8" fmla="*/ 789589 h 789589"/>
                <a:gd name="connsiteX9" fmla="*/ 615336 w 1672140"/>
                <a:gd name="connsiteY9" fmla="*/ 789589 h 789589"/>
                <a:gd name="connsiteX10" fmla="*/ 131601 w 1672140"/>
                <a:gd name="connsiteY10" fmla="*/ 789589 h 789589"/>
                <a:gd name="connsiteX11" fmla="*/ 0 w 1672140"/>
                <a:gd name="connsiteY11" fmla="*/ 657988 h 789589"/>
                <a:gd name="connsiteX12" fmla="*/ 0 w 1672140"/>
                <a:gd name="connsiteY12" fmla="*/ 131601 h 789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72140" h="789589" fill="none" extrusionOk="0">
                  <a:moveTo>
                    <a:pt x="0" y="131601"/>
                  </a:moveTo>
                  <a:cubicBezTo>
                    <a:pt x="-12150" y="63351"/>
                    <a:pt x="61526" y="-236"/>
                    <a:pt x="131601" y="0"/>
                  </a:cubicBezTo>
                  <a:cubicBezTo>
                    <a:pt x="271027" y="-5512"/>
                    <a:pt x="481885" y="-5310"/>
                    <a:pt x="573068" y="0"/>
                  </a:cubicBezTo>
                  <a:cubicBezTo>
                    <a:pt x="664251" y="5310"/>
                    <a:pt x="888201" y="-20145"/>
                    <a:pt x="1000446" y="0"/>
                  </a:cubicBezTo>
                  <a:cubicBezTo>
                    <a:pt x="1112691" y="20145"/>
                    <a:pt x="1385590" y="-704"/>
                    <a:pt x="1540539" y="0"/>
                  </a:cubicBezTo>
                  <a:cubicBezTo>
                    <a:pt x="1612075" y="-9203"/>
                    <a:pt x="1665945" y="57963"/>
                    <a:pt x="1672140" y="131601"/>
                  </a:cubicBezTo>
                  <a:cubicBezTo>
                    <a:pt x="1684100" y="333815"/>
                    <a:pt x="1671600" y="497676"/>
                    <a:pt x="1672140" y="657988"/>
                  </a:cubicBezTo>
                  <a:cubicBezTo>
                    <a:pt x="1657177" y="728233"/>
                    <a:pt x="1610650" y="777318"/>
                    <a:pt x="1540539" y="789589"/>
                  </a:cubicBezTo>
                  <a:cubicBezTo>
                    <a:pt x="1438349" y="787966"/>
                    <a:pt x="1261021" y="807967"/>
                    <a:pt x="1042714" y="789589"/>
                  </a:cubicBezTo>
                  <a:cubicBezTo>
                    <a:pt x="824407" y="771211"/>
                    <a:pt x="741913" y="781528"/>
                    <a:pt x="615336" y="789589"/>
                  </a:cubicBezTo>
                  <a:cubicBezTo>
                    <a:pt x="488759" y="797650"/>
                    <a:pt x="334361" y="812289"/>
                    <a:pt x="131601" y="789589"/>
                  </a:cubicBezTo>
                  <a:cubicBezTo>
                    <a:pt x="69267" y="792397"/>
                    <a:pt x="594" y="742948"/>
                    <a:pt x="0" y="657988"/>
                  </a:cubicBezTo>
                  <a:cubicBezTo>
                    <a:pt x="18917" y="447251"/>
                    <a:pt x="-3938" y="302620"/>
                    <a:pt x="0" y="131601"/>
                  </a:cubicBezTo>
                  <a:close/>
                </a:path>
                <a:path w="1672140" h="789589" stroke="0" extrusionOk="0">
                  <a:moveTo>
                    <a:pt x="0" y="131601"/>
                  </a:moveTo>
                  <a:cubicBezTo>
                    <a:pt x="-12716" y="65200"/>
                    <a:pt x="49791" y="13994"/>
                    <a:pt x="131601" y="0"/>
                  </a:cubicBezTo>
                  <a:cubicBezTo>
                    <a:pt x="234651" y="17298"/>
                    <a:pt x="355653" y="-6731"/>
                    <a:pt x="558979" y="0"/>
                  </a:cubicBezTo>
                  <a:cubicBezTo>
                    <a:pt x="762305" y="6731"/>
                    <a:pt x="853070" y="16310"/>
                    <a:pt x="1042714" y="0"/>
                  </a:cubicBezTo>
                  <a:cubicBezTo>
                    <a:pt x="1232358" y="-16310"/>
                    <a:pt x="1410500" y="6470"/>
                    <a:pt x="1540539" y="0"/>
                  </a:cubicBezTo>
                  <a:cubicBezTo>
                    <a:pt x="1608283" y="1999"/>
                    <a:pt x="1660594" y="54178"/>
                    <a:pt x="1672140" y="131601"/>
                  </a:cubicBezTo>
                  <a:cubicBezTo>
                    <a:pt x="1661453" y="257253"/>
                    <a:pt x="1648932" y="523579"/>
                    <a:pt x="1672140" y="657988"/>
                  </a:cubicBezTo>
                  <a:cubicBezTo>
                    <a:pt x="1668588" y="715783"/>
                    <a:pt x="1617081" y="802348"/>
                    <a:pt x="1540539" y="789589"/>
                  </a:cubicBezTo>
                  <a:cubicBezTo>
                    <a:pt x="1421843" y="770310"/>
                    <a:pt x="1278728" y="775696"/>
                    <a:pt x="1099072" y="789589"/>
                  </a:cubicBezTo>
                  <a:cubicBezTo>
                    <a:pt x="919416" y="803482"/>
                    <a:pt x="855253" y="778289"/>
                    <a:pt x="643515" y="789589"/>
                  </a:cubicBezTo>
                  <a:cubicBezTo>
                    <a:pt x="431777" y="800889"/>
                    <a:pt x="250798" y="787189"/>
                    <a:pt x="131601" y="789589"/>
                  </a:cubicBezTo>
                  <a:cubicBezTo>
                    <a:pt x="66327" y="786131"/>
                    <a:pt x="12758" y="726526"/>
                    <a:pt x="0" y="657988"/>
                  </a:cubicBezTo>
                  <a:cubicBezTo>
                    <a:pt x="11817" y="465842"/>
                    <a:pt x="5480" y="244158"/>
                    <a:pt x="0" y="131601"/>
                  </a:cubicBezTo>
                  <a:close/>
                </a:path>
              </a:pathLst>
            </a:custGeom>
            <a:solidFill>
              <a:srgbClr val="FCECA3"/>
            </a:solidFill>
            <a:ln>
              <a:prstDash val="lgDash"/>
              <a:extLst>
                <a:ext uri="{C807C97D-BFC1-408E-A445-0C87EB9F89A2}">
                  <ask:lineSketchStyleProps xmlns:ask="http://schemas.microsoft.com/office/drawing/2018/sketchyshapes" sd="529135119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任务块 </a:t>
              </a:r>
              <a:r>
                <a:rPr lang="en-US" altLang="zh-CN" dirty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2</a:t>
              </a: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623DA88C-6FB5-4966-A2B1-85AE9624F814}"/>
                </a:ext>
              </a:extLst>
            </p:cNvPr>
            <p:cNvSpPr/>
            <p:nvPr/>
          </p:nvSpPr>
          <p:spPr>
            <a:xfrm>
              <a:off x="6677169" y="8230350"/>
              <a:ext cx="1672140" cy="789589"/>
            </a:xfrm>
            <a:custGeom>
              <a:avLst/>
              <a:gdLst>
                <a:gd name="connsiteX0" fmla="*/ 0 w 1672140"/>
                <a:gd name="connsiteY0" fmla="*/ 131601 h 789589"/>
                <a:gd name="connsiteX1" fmla="*/ 131601 w 1672140"/>
                <a:gd name="connsiteY1" fmla="*/ 0 h 789589"/>
                <a:gd name="connsiteX2" fmla="*/ 573068 w 1672140"/>
                <a:gd name="connsiteY2" fmla="*/ 0 h 789589"/>
                <a:gd name="connsiteX3" fmla="*/ 1000446 w 1672140"/>
                <a:gd name="connsiteY3" fmla="*/ 0 h 789589"/>
                <a:gd name="connsiteX4" fmla="*/ 1540539 w 1672140"/>
                <a:gd name="connsiteY4" fmla="*/ 0 h 789589"/>
                <a:gd name="connsiteX5" fmla="*/ 1672140 w 1672140"/>
                <a:gd name="connsiteY5" fmla="*/ 131601 h 789589"/>
                <a:gd name="connsiteX6" fmla="*/ 1672140 w 1672140"/>
                <a:gd name="connsiteY6" fmla="*/ 657988 h 789589"/>
                <a:gd name="connsiteX7" fmla="*/ 1540539 w 1672140"/>
                <a:gd name="connsiteY7" fmla="*/ 789589 h 789589"/>
                <a:gd name="connsiteX8" fmla="*/ 1042714 w 1672140"/>
                <a:gd name="connsiteY8" fmla="*/ 789589 h 789589"/>
                <a:gd name="connsiteX9" fmla="*/ 615336 w 1672140"/>
                <a:gd name="connsiteY9" fmla="*/ 789589 h 789589"/>
                <a:gd name="connsiteX10" fmla="*/ 131601 w 1672140"/>
                <a:gd name="connsiteY10" fmla="*/ 789589 h 789589"/>
                <a:gd name="connsiteX11" fmla="*/ 0 w 1672140"/>
                <a:gd name="connsiteY11" fmla="*/ 657988 h 789589"/>
                <a:gd name="connsiteX12" fmla="*/ 0 w 1672140"/>
                <a:gd name="connsiteY12" fmla="*/ 131601 h 789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72140" h="789589" fill="none" extrusionOk="0">
                  <a:moveTo>
                    <a:pt x="0" y="131601"/>
                  </a:moveTo>
                  <a:cubicBezTo>
                    <a:pt x="-12150" y="63351"/>
                    <a:pt x="61526" y="-236"/>
                    <a:pt x="131601" y="0"/>
                  </a:cubicBezTo>
                  <a:cubicBezTo>
                    <a:pt x="271027" y="-5512"/>
                    <a:pt x="481885" y="-5310"/>
                    <a:pt x="573068" y="0"/>
                  </a:cubicBezTo>
                  <a:cubicBezTo>
                    <a:pt x="664251" y="5310"/>
                    <a:pt x="888201" y="-20145"/>
                    <a:pt x="1000446" y="0"/>
                  </a:cubicBezTo>
                  <a:cubicBezTo>
                    <a:pt x="1112691" y="20145"/>
                    <a:pt x="1385590" y="-704"/>
                    <a:pt x="1540539" y="0"/>
                  </a:cubicBezTo>
                  <a:cubicBezTo>
                    <a:pt x="1612075" y="-9203"/>
                    <a:pt x="1665945" y="57963"/>
                    <a:pt x="1672140" y="131601"/>
                  </a:cubicBezTo>
                  <a:cubicBezTo>
                    <a:pt x="1684100" y="333815"/>
                    <a:pt x="1671600" y="497676"/>
                    <a:pt x="1672140" y="657988"/>
                  </a:cubicBezTo>
                  <a:cubicBezTo>
                    <a:pt x="1657177" y="728233"/>
                    <a:pt x="1610650" y="777318"/>
                    <a:pt x="1540539" y="789589"/>
                  </a:cubicBezTo>
                  <a:cubicBezTo>
                    <a:pt x="1438349" y="787966"/>
                    <a:pt x="1261021" y="807967"/>
                    <a:pt x="1042714" y="789589"/>
                  </a:cubicBezTo>
                  <a:cubicBezTo>
                    <a:pt x="824407" y="771211"/>
                    <a:pt x="741913" y="781528"/>
                    <a:pt x="615336" y="789589"/>
                  </a:cubicBezTo>
                  <a:cubicBezTo>
                    <a:pt x="488759" y="797650"/>
                    <a:pt x="334361" y="812289"/>
                    <a:pt x="131601" y="789589"/>
                  </a:cubicBezTo>
                  <a:cubicBezTo>
                    <a:pt x="69267" y="792397"/>
                    <a:pt x="594" y="742948"/>
                    <a:pt x="0" y="657988"/>
                  </a:cubicBezTo>
                  <a:cubicBezTo>
                    <a:pt x="18917" y="447251"/>
                    <a:pt x="-3938" y="302620"/>
                    <a:pt x="0" y="131601"/>
                  </a:cubicBezTo>
                  <a:close/>
                </a:path>
                <a:path w="1672140" h="789589" stroke="0" extrusionOk="0">
                  <a:moveTo>
                    <a:pt x="0" y="131601"/>
                  </a:moveTo>
                  <a:cubicBezTo>
                    <a:pt x="-12716" y="65200"/>
                    <a:pt x="49791" y="13994"/>
                    <a:pt x="131601" y="0"/>
                  </a:cubicBezTo>
                  <a:cubicBezTo>
                    <a:pt x="234651" y="17298"/>
                    <a:pt x="355653" y="-6731"/>
                    <a:pt x="558979" y="0"/>
                  </a:cubicBezTo>
                  <a:cubicBezTo>
                    <a:pt x="762305" y="6731"/>
                    <a:pt x="853070" y="16310"/>
                    <a:pt x="1042714" y="0"/>
                  </a:cubicBezTo>
                  <a:cubicBezTo>
                    <a:pt x="1232358" y="-16310"/>
                    <a:pt x="1410500" y="6470"/>
                    <a:pt x="1540539" y="0"/>
                  </a:cubicBezTo>
                  <a:cubicBezTo>
                    <a:pt x="1608283" y="1999"/>
                    <a:pt x="1660594" y="54178"/>
                    <a:pt x="1672140" y="131601"/>
                  </a:cubicBezTo>
                  <a:cubicBezTo>
                    <a:pt x="1661453" y="257253"/>
                    <a:pt x="1648932" y="523579"/>
                    <a:pt x="1672140" y="657988"/>
                  </a:cubicBezTo>
                  <a:cubicBezTo>
                    <a:pt x="1668588" y="715783"/>
                    <a:pt x="1617081" y="802348"/>
                    <a:pt x="1540539" y="789589"/>
                  </a:cubicBezTo>
                  <a:cubicBezTo>
                    <a:pt x="1421843" y="770310"/>
                    <a:pt x="1278728" y="775696"/>
                    <a:pt x="1099072" y="789589"/>
                  </a:cubicBezTo>
                  <a:cubicBezTo>
                    <a:pt x="919416" y="803482"/>
                    <a:pt x="855253" y="778289"/>
                    <a:pt x="643515" y="789589"/>
                  </a:cubicBezTo>
                  <a:cubicBezTo>
                    <a:pt x="431777" y="800889"/>
                    <a:pt x="250798" y="787189"/>
                    <a:pt x="131601" y="789589"/>
                  </a:cubicBezTo>
                  <a:cubicBezTo>
                    <a:pt x="66327" y="786131"/>
                    <a:pt x="12758" y="726526"/>
                    <a:pt x="0" y="657988"/>
                  </a:cubicBezTo>
                  <a:cubicBezTo>
                    <a:pt x="11817" y="465842"/>
                    <a:pt x="5480" y="244158"/>
                    <a:pt x="0" y="131601"/>
                  </a:cubicBezTo>
                  <a:close/>
                </a:path>
              </a:pathLst>
            </a:custGeom>
            <a:solidFill>
              <a:srgbClr val="FCECA3"/>
            </a:solidFill>
            <a:ln>
              <a:prstDash val="lgDash"/>
              <a:extLst>
                <a:ext uri="{C807C97D-BFC1-408E-A445-0C87EB9F89A2}">
                  <ask:lineSketchStyleProps xmlns:ask="http://schemas.microsoft.com/office/drawing/2018/sketchyshapes" sd="529135119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任务块 </a:t>
              </a:r>
              <a:r>
                <a:rPr lang="en-US" altLang="zh-CN" dirty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n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43204C69-D72B-4672-93BF-7B4374FD979E}"/>
                </a:ext>
              </a:extLst>
            </p:cNvPr>
            <p:cNvSpPr txBox="1"/>
            <p:nvPr/>
          </p:nvSpPr>
          <p:spPr>
            <a:xfrm>
              <a:off x="7383133" y="7288341"/>
              <a:ext cx="496290" cy="733229"/>
            </a:xfrm>
            <a:prstGeom prst="rect">
              <a:avLst/>
            </a:prstGeom>
            <a:noFill/>
          </p:spPr>
          <p:txBody>
            <a:bodyPr vert="vert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latin typeface="幼圆" panose="02010509060101010101" pitchFamily="49" charset="-122"/>
                  <a:ea typeface="幼圆" panose="02010509060101010101" pitchFamily="49" charset="-122"/>
                </a:rPr>
                <a:t>. . .</a:t>
              </a:r>
              <a:endPara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1DC03461-5BEA-4F7D-B16C-B281481E5359}"/>
                </a:ext>
              </a:extLst>
            </p:cNvPr>
            <p:cNvCxnSpPr>
              <a:cxnSpLocks/>
            </p:cNvCxnSpPr>
            <p:nvPr/>
          </p:nvCxnSpPr>
          <p:spPr>
            <a:xfrm>
              <a:off x="5645303" y="7212010"/>
              <a:ext cx="755497" cy="0"/>
            </a:xfrm>
            <a:prstGeom prst="straightConnector1">
              <a:avLst/>
            </a:prstGeom>
            <a:ln w="57150">
              <a:solidFill>
                <a:srgbClr val="FCECA3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50EE3CFF-8015-4CB5-934E-F58228EDDCD4}"/>
                </a:ext>
              </a:extLst>
            </p:cNvPr>
            <p:cNvSpPr/>
            <p:nvPr/>
          </p:nvSpPr>
          <p:spPr>
            <a:xfrm>
              <a:off x="9427464" y="4904245"/>
              <a:ext cx="2300079" cy="4297810"/>
            </a:xfrm>
            <a:custGeom>
              <a:avLst/>
              <a:gdLst>
                <a:gd name="connsiteX0" fmla="*/ 0 w 2300079"/>
                <a:gd name="connsiteY0" fmla="*/ 119811 h 4297810"/>
                <a:gd name="connsiteX1" fmla="*/ 119811 w 2300079"/>
                <a:gd name="connsiteY1" fmla="*/ 0 h 4297810"/>
                <a:gd name="connsiteX2" fmla="*/ 827235 w 2300079"/>
                <a:gd name="connsiteY2" fmla="*/ 0 h 4297810"/>
                <a:gd name="connsiteX3" fmla="*/ 1555263 w 2300079"/>
                <a:gd name="connsiteY3" fmla="*/ 0 h 4297810"/>
                <a:gd name="connsiteX4" fmla="*/ 2180268 w 2300079"/>
                <a:gd name="connsiteY4" fmla="*/ 0 h 4297810"/>
                <a:gd name="connsiteX5" fmla="*/ 2300079 w 2300079"/>
                <a:gd name="connsiteY5" fmla="*/ 119811 h 4297810"/>
                <a:gd name="connsiteX6" fmla="*/ 2300079 w 2300079"/>
                <a:gd name="connsiteY6" fmla="*/ 755594 h 4297810"/>
                <a:gd name="connsiteX7" fmla="*/ 2300079 w 2300079"/>
                <a:gd name="connsiteY7" fmla="*/ 1431958 h 4297810"/>
                <a:gd name="connsiteX8" fmla="*/ 2300079 w 2300079"/>
                <a:gd name="connsiteY8" fmla="*/ 1986577 h 4297810"/>
                <a:gd name="connsiteX9" fmla="*/ 2300079 w 2300079"/>
                <a:gd name="connsiteY9" fmla="*/ 2581778 h 4297810"/>
                <a:gd name="connsiteX10" fmla="*/ 2300079 w 2300079"/>
                <a:gd name="connsiteY10" fmla="*/ 3339307 h 4297810"/>
                <a:gd name="connsiteX11" fmla="*/ 2300079 w 2300079"/>
                <a:gd name="connsiteY11" fmla="*/ 4177999 h 4297810"/>
                <a:gd name="connsiteX12" fmla="*/ 2180268 w 2300079"/>
                <a:gd name="connsiteY12" fmla="*/ 4297810 h 4297810"/>
                <a:gd name="connsiteX13" fmla="*/ 1472844 w 2300079"/>
                <a:gd name="connsiteY13" fmla="*/ 4297810 h 4297810"/>
                <a:gd name="connsiteX14" fmla="*/ 786025 w 2300079"/>
                <a:gd name="connsiteY14" fmla="*/ 4297810 h 4297810"/>
                <a:gd name="connsiteX15" fmla="*/ 119811 w 2300079"/>
                <a:gd name="connsiteY15" fmla="*/ 4297810 h 4297810"/>
                <a:gd name="connsiteX16" fmla="*/ 0 w 2300079"/>
                <a:gd name="connsiteY16" fmla="*/ 4177999 h 4297810"/>
                <a:gd name="connsiteX17" fmla="*/ 0 w 2300079"/>
                <a:gd name="connsiteY17" fmla="*/ 3461052 h 4297810"/>
                <a:gd name="connsiteX18" fmla="*/ 0 w 2300079"/>
                <a:gd name="connsiteY18" fmla="*/ 2703524 h 4297810"/>
                <a:gd name="connsiteX19" fmla="*/ 0 w 2300079"/>
                <a:gd name="connsiteY19" fmla="*/ 2108323 h 4297810"/>
                <a:gd name="connsiteX20" fmla="*/ 0 w 2300079"/>
                <a:gd name="connsiteY20" fmla="*/ 1431958 h 4297810"/>
                <a:gd name="connsiteX21" fmla="*/ 0 w 2300079"/>
                <a:gd name="connsiteY21" fmla="*/ 836758 h 4297810"/>
                <a:gd name="connsiteX22" fmla="*/ 0 w 2300079"/>
                <a:gd name="connsiteY22" fmla="*/ 119811 h 4297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300079" h="4297810" fill="none" extrusionOk="0">
                  <a:moveTo>
                    <a:pt x="0" y="119811"/>
                  </a:moveTo>
                  <a:cubicBezTo>
                    <a:pt x="-9141" y="54754"/>
                    <a:pt x="55054" y="-10310"/>
                    <a:pt x="119811" y="0"/>
                  </a:cubicBezTo>
                  <a:cubicBezTo>
                    <a:pt x="440790" y="22692"/>
                    <a:pt x="628629" y="12953"/>
                    <a:pt x="827235" y="0"/>
                  </a:cubicBezTo>
                  <a:cubicBezTo>
                    <a:pt x="1025841" y="-12953"/>
                    <a:pt x="1317990" y="26617"/>
                    <a:pt x="1555263" y="0"/>
                  </a:cubicBezTo>
                  <a:cubicBezTo>
                    <a:pt x="1792536" y="-26617"/>
                    <a:pt x="2053064" y="5529"/>
                    <a:pt x="2180268" y="0"/>
                  </a:cubicBezTo>
                  <a:cubicBezTo>
                    <a:pt x="2240748" y="1404"/>
                    <a:pt x="2297896" y="46459"/>
                    <a:pt x="2300079" y="119811"/>
                  </a:cubicBezTo>
                  <a:cubicBezTo>
                    <a:pt x="2299551" y="307629"/>
                    <a:pt x="2321819" y="564825"/>
                    <a:pt x="2300079" y="755594"/>
                  </a:cubicBezTo>
                  <a:cubicBezTo>
                    <a:pt x="2278339" y="946363"/>
                    <a:pt x="2278951" y="1292107"/>
                    <a:pt x="2300079" y="1431958"/>
                  </a:cubicBezTo>
                  <a:cubicBezTo>
                    <a:pt x="2321207" y="1571809"/>
                    <a:pt x="2306251" y="1865504"/>
                    <a:pt x="2300079" y="1986577"/>
                  </a:cubicBezTo>
                  <a:cubicBezTo>
                    <a:pt x="2293907" y="2107650"/>
                    <a:pt x="2312255" y="2447675"/>
                    <a:pt x="2300079" y="2581778"/>
                  </a:cubicBezTo>
                  <a:cubicBezTo>
                    <a:pt x="2287903" y="2715881"/>
                    <a:pt x="2335201" y="2983019"/>
                    <a:pt x="2300079" y="3339307"/>
                  </a:cubicBezTo>
                  <a:cubicBezTo>
                    <a:pt x="2264957" y="3695595"/>
                    <a:pt x="2285873" y="3822835"/>
                    <a:pt x="2300079" y="4177999"/>
                  </a:cubicBezTo>
                  <a:cubicBezTo>
                    <a:pt x="2303735" y="4247726"/>
                    <a:pt x="2243515" y="4289504"/>
                    <a:pt x="2180268" y="4297810"/>
                  </a:cubicBezTo>
                  <a:cubicBezTo>
                    <a:pt x="1873207" y="4323932"/>
                    <a:pt x="1753026" y="4297671"/>
                    <a:pt x="1472844" y="4297810"/>
                  </a:cubicBezTo>
                  <a:cubicBezTo>
                    <a:pt x="1192662" y="4297949"/>
                    <a:pt x="929732" y="4279230"/>
                    <a:pt x="786025" y="4297810"/>
                  </a:cubicBezTo>
                  <a:cubicBezTo>
                    <a:pt x="642318" y="4316390"/>
                    <a:pt x="432346" y="4312285"/>
                    <a:pt x="119811" y="4297810"/>
                  </a:cubicBezTo>
                  <a:cubicBezTo>
                    <a:pt x="46413" y="4292001"/>
                    <a:pt x="-4042" y="4256233"/>
                    <a:pt x="0" y="4177999"/>
                  </a:cubicBezTo>
                  <a:cubicBezTo>
                    <a:pt x="-29965" y="3931621"/>
                    <a:pt x="-18689" y="3785815"/>
                    <a:pt x="0" y="3461052"/>
                  </a:cubicBezTo>
                  <a:cubicBezTo>
                    <a:pt x="18689" y="3136289"/>
                    <a:pt x="-20831" y="3000144"/>
                    <a:pt x="0" y="2703524"/>
                  </a:cubicBezTo>
                  <a:cubicBezTo>
                    <a:pt x="20831" y="2406904"/>
                    <a:pt x="-7420" y="2280580"/>
                    <a:pt x="0" y="2108323"/>
                  </a:cubicBezTo>
                  <a:cubicBezTo>
                    <a:pt x="7420" y="1936066"/>
                    <a:pt x="-487" y="1614356"/>
                    <a:pt x="0" y="1431958"/>
                  </a:cubicBezTo>
                  <a:cubicBezTo>
                    <a:pt x="487" y="1249561"/>
                    <a:pt x="-14831" y="988463"/>
                    <a:pt x="0" y="836758"/>
                  </a:cubicBezTo>
                  <a:cubicBezTo>
                    <a:pt x="14831" y="685053"/>
                    <a:pt x="3861" y="412930"/>
                    <a:pt x="0" y="119811"/>
                  </a:cubicBezTo>
                  <a:close/>
                </a:path>
                <a:path w="2300079" h="4297810" stroke="0" extrusionOk="0">
                  <a:moveTo>
                    <a:pt x="0" y="119811"/>
                  </a:moveTo>
                  <a:cubicBezTo>
                    <a:pt x="-12088" y="59611"/>
                    <a:pt x="49434" y="6448"/>
                    <a:pt x="119811" y="0"/>
                  </a:cubicBezTo>
                  <a:cubicBezTo>
                    <a:pt x="390649" y="-2534"/>
                    <a:pt x="486681" y="-8868"/>
                    <a:pt x="744816" y="0"/>
                  </a:cubicBezTo>
                  <a:cubicBezTo>
                    <a:pt x="1002952" y="8868"/>
                    <a:pt x="1258662" y="-2199"/>
                    <a:pt x="1452240" y="0"/>
                  </a:cubicBezTo>
                  <a:cubicBezTo>
                    <a:pt x="1645818" y="2199"/>
                    <a:pt x="1937474" y="27502"/>
                    <a:pt x="2180268" y="0"/>
                  </a:cubicBezTo>
                  <a:cubicBezTo>
                    <a:pt x="2239196" y="2932"/>
                    <a:pt x="2290945" y="49890"/>
                    <a:pt x="2300079" y="119811"/>
                  </a:cubicBezTo>
                  <a:cubicBezTo>
                    <a:pt x="2299696" y="395910"/>
                    <a:pt x="2320610" y="557214"/>
                    <a:pt x="2300079" y="836758"/>
                  </a:cubicBezTo>
                  <a:cubicBezTo>
                    <a:pt x="2279548" y="1116302"/>
                    <a:pt x="2271915" y="1244989"/>
                    <a:pt x="2300079" y="1472540"/>
                  </a:cubicBezTo>
                  <a:cubicBezTo>
                    <a:pt x="2328243" y="1700091"/>
                    <a:pt x="2278911" y="1883437"/>
                    <a:pt x="2300079" y="2067741"/>
                  </a:cubicBezTo>
                  <a:cubicBezTo>
                    <a:pt x="2321247" y="2252045"/>
                    <a:pt x="2303790" y="2393670"/>
                    <a:pt x="2300079" y="2622360"/>
                  </a:cubicBezTo>
                  <a:cubicBezTo>
                    <a:pt x="2296368" y="2851050"/>
                    <a:pt x="2300764" y="3070561"/>
                    <a:pt x="2300079" y="3258143"/>
                  </a:cubicBezTo>
                  <a:cubicBezTo>
                    <a:pt x="2299394" y="3445725"/>
                    <a:pt x="2298985" y="3810233"/>
                    <a:pt x="2300079" y="4177999"/>
                  </a:cubicBezTo>
                  <a:cubicBezTo>
                    <a:pt x="2308805" y="4240095"/>
                    <a:pt x="2261262" y="4292996"/>
                    <a:pt x="2180268" y="4297810"/>
                  </a:cubicBezTo>
                  <a:cubicBezTo>
                    <a:pt x="2002866" y="4281854"/>
                    <a:pt x="1698217" y="4323729"/>
                    <a:pt x="1555263" y="4297810"/>
                  </a:cubicBezTo>
                  <a:cubicBezTo>
                    <a:pt x="1412309" y="4271891"/>
                    <a:pt x="1178546" y="4330311"/>
                    <a:pt x="868444" y="4297810"/>
                  </a:cubicBezTo>
                  <a:cubicBezTo>
                    <a:pt x="558342" y="4265309"/>
                    <a:pt x="380840" y="4297387"/>
                    <a:pt x="119811" y="4297810"/>
                  </a:cubicBezTo>
                  <a:cubicBezTo>
                    <a:pt x="40093" y="4299015"/>
                    <a:pt x="-2967" y="4252211"/>
                    <a:pt x="0" y="4177999"/>
                  </a:cubicBezTo>
                  <a:cubicBezTo>
                    <a:pt x="13348" y="4063525"/>
                    <a:pt x="5644" y="3888237"/>
                    <a:pt x="0" y="3623380"/>
                  </a:cubicBezTo>
                  <a:cubicBezTo>
                    <a:pt x="-5644" y="3358523"/>
                    <a:pt x="-27900" y="3207741"/>
                    <a:pt x="0" y="2865852"/>
                  </a:cubicBezTo>
                  <a:cubicBezTo>
                    <a:pt x="27900" y="2523963"/>
                    <a:pt x="-2505" y="2432043"/>
                    <a:pt x="0" y="2148905"/>
                  </a:cubicBezTo>
                  <a:cubicBezTo>
                    <a:pt x="2505" y="1865767"/>
                    <a:pt x="9358" y="1600056"/>
                    <a:pt x="0" y="1391377"/>
                  </a:cubicBezTo>
                  <a:cubicBezTo>
                    <a:pt x="-9358" y="1182698"/>
                    <a:pt x="-2974" y="1019128"/>
                    <a:pt x="0" y="796176"/>
                  </a:cubicBezTo>
                  <a:cubicBezTo>
                    <a:pt x="2974" y="573224"/>
                    <a:pt x="11446" y="275965"/>
                    <a:pt x="0" y="119811"/>
                  </a:cubicBezTo>
                  <a:close/>
                </a:path>
              </a:pathLst>
            </a:custGeom>
            <a:solidFill>
              <a:srgbClr val="FFF8E1"/>
            </a:solidFill>
            <a:ln>
              <a:prstDash val="lgDash"/>
              <a:extLst>
                <a:ext uri="{C807C97D-BFC1-408E-A445-0C87EB9F89A2}">
                  <ask:lineSketchStyleProps xmlns:ask="http://schemas.microsoft.com/office/drawing/2018/sketchyshapes" sd="529135119">
                    <a:prstGeom prst="roundRect">
                      <a:avLst>
                        <a:gd name="adj" fmla="val 5209"/>
                      </a:avLst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zh-CN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1D2728F4-18E2-445D-B6EF-02F405D04926}"/>
                </a:ext>
              </a:extLst>
            </p:cNvPr>
            <p:cNvCxnSpPr>
              <a:cxnSpLocks/>
            </p:cNvCxnSpPr>
            <p:nvPr/>
          </p:nvCxnSpPr>
          <p:spPr>
            <a:xfrm>
              <a:off x="8637885" y="5518316"/>
              <a:ext cx="709639" cy="0"/>
            </a:xfrm>
            <a:prstGeom prst="straightConnector1">
              <a:avLst/>
            </a:prstGeom>
            <a:ln w="57150">
              <a:solidFill>
                <a:srgbClr val="BFF0C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B3C3E00D-ACF8-4919-8651-46A12B86014E}"/>
                </a:ext>
              </a:extLst>
            </p:cNvPr>
            <p:cNvCxnSpPr>
              <a:cxnSpLocks/>
            </p:cNvCxnSpPr>
            <p:nvPr/>
          </p:nvCxnSpPr>
          <p:spPr>
            <a:xfrm>
              <a:off x="8637885" y="6582366"/>
              <a:ext cx="709639" cy="0"/>
            </a:xfrm>
            <a:prstGeom prst="straightConnector1">
              <a:avLst/>
            </a:prstGeom>
            <a:ln w="57150">
              <a:solidFill>
                <a:srgbClr val="BFF0C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D221C679-C815-40A5-8324-DFF6CCD645EA}"/>
                </a:ext>
              </a:extLst>
            </p:cNvPr>
            <p:cNvCxnSpPr>
              <a:cxnSpLocks/>
            </p:cNvCxnSpPr>
            <p:nvPr/>
          </p:nvCxnSpPr>
          <p:spPr>
            <a:xfrm>
              <a:off x="8637885" y="8625144"/>
              <a:ext cx="709639" cy="0"/>
            </a:xfrm>
            <a:prstGeom prst="straightConnector1">
              <a:avLst/>
            </a:prstGeom>
            <a:ln w="57150">
              <a:solidFill>
                <a:srgbClr val="BFF0C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F80EF0D7-216D-4965-972F-36705ADCE8F6}"/>
                </a:ext>
              </a:extLst>
            </p:cNvPr>
            <p:cNvSpPr/>
            <p:nvPr/>
          </p:nvSpPr>
          <p:spPr>
            <a:xfrm>
              <a:off x="9573589" y="6177426"/>
              <a:ext cx="2008810" cy="789589"/>
            </a:xfrm>
            <a:custGeom>
              <a:avLst/>
              <a:gdLst>
                <a:gd name="connsiteX0" fmla="*/ 0 w 2008810"/>
                <a:gd name="connsiteY0" fmla="*/ 131601 h 789589"/>
                <a:gd name="connsiteX1" fmla="*/ 131601 w 2008810"/>
                <a:gd name="connsiteY1" fmla="*/ 0 h 789589"/>
                <a:gd name="connsiteX2" fmla="*/ 678558 w 2008810"/>
                <a:gd name="connsiteY2" fmla="*/ 0 h 789589"/>
                <a:gd name="connsiteX3" fmla="*/ 1208059 w 2008810"/>
                <a:gd name="connsiteY3" fmla="*/ 0 h 789589"/>
                <a:gd name="connsiteX4" fmla="*/ 1877209 w 2008810"/>
                <a:gd name="connsiteY4" fmla="*/ 0 h 789589"/>
                <a:gd name="connsiteX5" fmla="*/ 2008810 w 2008810"/>
                <a:gd name="connsiteY5" fmla="*/ 131601 h 789589"/>
                <a:gd name="connsiteX6" fmla="*/ 2008810 w 2008810"/>
                <a:gd name="connsiteY6" fmla="*/ 657988 h 789589"/>
                <a:gd name="connsiteX7" fmla="*/ 1877209 w 2008810"/>
                <a:gd name="connsiteY7" fmla="*/ 789589 h 789589"/>
                <a:gd name="connsiteX8" fmla="*/ 1260428 w 2008810"/>
                <a:gd name="connsiteY8" fmla="*/ 789589 h 789589"/>
                <a:gd name="connsiteX9" fmla="*/ 730926 w 2008810"/>
                <a:gd name="connsiteY9" fmla="*/ 789589 h 789589"/>
                <a:gd name="connsiteX10" fmla="*/ 131601 w 2008810"/>
                <a:gd name="connsiteY10" fmla="*/ 789589 h 789589"/>
                <a:gd name="connsiteX11" fmla="*/ 0 w 2008810"/>
                <a:gd name="connsiteY11" fmla="*/ 657988 h 789589"/>
                <a:gd name="connsiteX12" fmla="*/ 0 w 2008810"/>
                <a:gd name="connsiteY12" fmla="*/ 131601 h 789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08810" h="789589" fill="none" extrusionOk="0">
                  <a:moveTo>
                    <a:pt x="0" y="131601"/>
                  </a:moveTo>
                  <a:cubicBezTo>
                    <a:pt x="-12150" y="63351"/>
                    <a:pt x="61526" y="-236"/>
                    <a:pt x="131601" y="0"/>
                  </a:cubicBezTo>
                  <a:cubicBezTo>
                    <a:pt x="397691" y="-27327"/>
                    <a:pt x="413037" y="-22050"/>
                    <a:pt x="678558" y="0"/>
                  </a:cubicBezTo>
                  <a:cubicBezTo>
                    <a:pt x="944079" y="22050"/>
                    <a:pt x="993581" y="435"/>
                    <a:pt x="1208059" y="0"/>
                  </a:cubicBezTo>
                  <a:cubicBezTo>
                    <a:pt x="1422537" y="-435"/>
                    <a:pt x="1566048" y="9707"/>
                    <a:pt x="1877209" y="0"/>
                  </a:cubicBezTo>
                  <a:cubicBezTo>
                    <a:pt x="1948745" y="-9203"/>
                    <a:pt x="2002615" y="57963"/>
                    <a:pt x="2008810" y="131601"/>
                  </a:cubicBezTo>
                  <a:cubicBezTo>
                    <a:pt x="2020770" y="333815"/>
                    <a:pt x="2008270" y="497676"/>
                    <a:pt x="2008810" y="657988"/>
                  </a:cubicBezTo>
                  <a:cubicBezTo>
                    <a:pt x="1993847" y="728233"/>
                    <a:pt x="1947320" y="777318"/>
                    <a:pt x="1877209" y="789589"/>
                  </a:cubicBezTo>
                  <a:cubicBezTo>
                    <a:pt x="1729560" y="761059"/>
                    <a:pt x="1436353" y="811745"/>
                    <a:pt x="1260428" y="789589"/>
                  </a:cubicBezTo>
                  <a:cubicBezTo>
                    <a:pt x="1084503" y="767433"/>
                    <a:pt x="927333" y="814858"/>
                    <a:pt x="730926" y="789589"/>
                  </a:cubicBezTo>
                  <a:cubicBezTo>
                    <a:pt x="534519" y="764320"/>
                    <a:pt x="371902" y="812483"/>
                    <a:pt x="131601" y="789589"/>
                  </a:cubicBezTo>
                  <a:cubicBezTo>
                    <a:pt x="69267" y="792397"/>
                    <a:pt x="594" y="742948"/>
                    <a:pt x="0" y="657988"/>
                  </a:cubicBezTo>
                  <a:cubicBezTo>
                    <a:pt x="18917" y="447251"/>
                    <a:pt x="-3938" y="302620"/>
                    <a:pt x="0" y="131601"/>
                  </a:cubicBezTo>
                  <a:close/>
                </a:path>
                <a:path w="2008810" h="789589" stroke="0" extrusionOk="0">
                  <a:moveTo>
                    <a:pt x="0" y="131601"/>
                  </a:moveTo>
                  <a:cubicBezTo>
                    <a:pt x="-12716" y="65200"/>
                    <a:pt x="49791" y="13994"/>
                    <a:pt x="131601" y="0"/>
                  </a:cubicBezTo>
                  <a:cubicBezTo>
                    <a:pt x="390841" y="-370"/>
                    <a:pt x="518340" y="-23255"/>
                    <a:pt x="661102" y="0"/>
                  </a:cubicBezTo>
                  <a:cubicBezTo>
                    <a:pt x="803864" y="23255"/>
                    <a:pt x="967333" y="-13822"/>
                    <a:pt x="1260428" y="0"/>
                  </a:cubicBezTo>
                  <a:cubicBezTo>
                    <a:pt x="1553523" y="13822"/>
                    <a:pt x="1708489" y="-20369"/>
                    <a:pt x="1877209" y="0"/>
                  </a:cubicBezTo>
                  <a:cubicBezTo>
                    <a:pt x="1944953" y="1999"/>
                    <a:pt x="1997264" y="54178"/>
                    <a:pt x="2008810" y="131601"/>
                  </a:cubicBezTo>
                  <a:cubicBezTo>
                    <a:pt x="1998123" y="257253"/>
                    <a:pt x="1985602" y="523579"/>
                    <a:pt x="2008810" y="657988"/>
                  </a:cubicBezTo>
                  <a:cubicBezTo>
                    <a:pt x="2005258" y="715783"/>
                    <a:pt x="1953751" y="802348"/>
                    <a:pt x="1877209" y="789589"/>
                  </a:cubicBezTo>
                  <a:cubicBezTo>
                    <a:pt x="1728298" y="803575"/>
                    <a:pt x="1584257" y="784413"/>
                    <a:pt x="1330252" y="789589"/>
                  </a:cubicBezTo>
                  <a:cubicBezTo>
                    <a:pt x="1076247" y="794765"/>
                    <a:pt x="975845" y="776308"/>
                    <a:pt x="765839" y="789589"/>
                  </a:cubicBezTo>
                  <a:cubicBezTo>
                    <a:pt x="555833" y="802870"/>
                    <a:pt x="336417" y="774066"/>
                    <a:pt x="131601" y="789589"/>
                  </a:cubicBezTo>
                  <a:cubicBezTo>
                    <a:pt x="66327" y="786131"/>
                    <a:pt x="12758" y="726526"/>
                    <a:pt x="0" y="657988"/>
                  </a:cubicBezTo>
                  <a:cubicBezTo>
                    <a:pt x="11817" y="465842"/>
                    <a:pt x="5480" y="244158"/>
                    <a:pt x="0" y="131601"/>
                  </a:cubicBezTo>
                  <a:close/>
                </a:path>
              </a:pathLst>
            </a:custGeom>
            <a:solidFill>
              <a:srgbClr val="BFF0C0"/>
            </a:solidFill>
            <a:ln>
              <a:prstDash val="lgDash"/>
              <a:extLst>
                <a:ext uri="{C807C97D-BFC1-408E-A445-0C87EB9F89A2}">
                  <ask:lineSketchStyleProps xmlns:ask="http://schemas.microsoft.com/office/drawing/2018/sketchyshapes" sd="529135119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dirty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GPU</a:t>
              </a:r>
              <a:r>
                <a:rPr lang="zh-CN" altLang="en-US" dirty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工作进程 </a:t>
              </a:r>
              <a:r>
                <a:rPr lang="en-US" altLang="zh-CN" dirty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2</a:t>
              </a:r>
            </a:p>
          </p:txBody>
        </p:sp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5B8E532C-FB01-4AED-A45F-C4A0937658E1}"/>
                </a:ext>
              </a:extLst>
            </p:cNvPr>
            <p:cNvSpPr/>
            <p:nvPr/>
          </p:nvSpPr>
          <p:spPr>
            <a:xfrm>
              <a:off x="9573588" y="5129401"/>
              <a:ext cx="2008811" cy="789589"/>
            </a:xfrm>
            <a:custGeom>
              <a:avLst/>
              <a:gdLst>
                <a:gd name="connsiteX0" fmla="*/ 0 w 2008811"/>
                <a:gd name="connsiteY0" fmla="*/ 131601 h 789589"/>
                <a:gd name="connsiteX1" fmla="*/ 131601 w 2008811"/>
                <a:gd name="connsiteY1" fmla="*/ 0 h 789589"/>
                <a:gd name="connsiteX2" fmla="*/ 678558 w 2008811"/>
                <a:gd name="connsiteY2" fmla="*/ 0 h 789589"/>
                <a:gd name="connsiteX3" fmla="*/ 1208060 w 2008811"/>
                <a:gd name="connsiteY3" fmla="*/ 0 h 789589"/>
                <a:gd name="connsiteX4" fmla="*/ 1877210 w 2008811"/>
                <a:gd name="connsiteY4" fmla="*/ 0 h 789589"/>
                <a:gd name="connsiteX5" fmla="*/ 2008811 w 2008811"/>
                <a:gd name="connsiteY5" fmla="*/ 131601 h 789589"/>
                <a:gd name="connsiteX6" fmla="*/ 2008811 w 2008811"/>
                <a:gd name="connsiteY6" fmla="*/ 657988 h 789589"/>
                <a:gd name="connsiteX7" fmla="*/ 1877210 w 2008811"/>
                <a:gd name="connsiteY7" fmla="*/ 789589 h 789589"/>
                <a:gd name="connsiteX8" fmla="*/ 1260428 w 2008811"/>
                <a:gd name="connsiteY8" fmla="*/ 789589 h 789589"/>
                <a:gd name="connsiteX9" fmla="*/ 730927 w 2008811"/>
                <a:gd name="connsiteY9" fmla="*/ 789589 h 789589"/>
                <a:gd name="connsiteX10" fmla="*/ 131601 w 2008811"/>
                <a:gd name="connsiteY10" fmla="*/ 789589 h 789589"/>
                <a:gd name="connsiteX11" fmla="*/ 0 w 2008811"/>
                <a:gd name="connsiteY11" fmla="*/ 657988 h 789589"/>
                <a:gd name="connsiteX12" fmla="*/ 0 w 2008811"/>
                <a:gd name="connsiteY12" fmla="*/ 131601 h 789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08811" h="789589" fill="none" extrusionOk="0">
                  <a:moveTo>
                    <a:pt x="0" y="131601"/>
                  </a:moveTo>
                  <a:cubicBezTo>
                    <a:pt x="-12150" y="63351"/>
                    <a:pt x="61526" y="-236"/>
                    <a:pt x="131601" y="0"/>
                  </a:cubicBezTo>
                  <a:cubicBezTo>
                    <a:pt x="397691" y="-27327"/>
                    <a:pt x="413037" y="-22050"/>
                    <a:pt x="678558" y="0"/>
                  </a:cubicBezTo>
                  <a:cubicBezTo>
                    <a:pt x="944079" y="22050"/>
                    <a:pt x="992072" y="-2284"/>
                    <a:pt x="1208060" y="0"/>
                  </a:cubicBezTo>
                  <a:cubicBezTo>
                    <a:pt x="1424048" y="2284"/>
                    <a:pt x="1566049" y="9707"/>
                    <a:pt x="1877210" y="0"/>
                  </a:cubicBezTo>
                  <a:cubicBezTo>
                    <a:pt x="1948746" y="-9203"/>
                    <a:pt x="2002616" y="57963"/>
                    <a:pt x="2008811" y="131601"/>
                  </a:cubicBezTo>
                  <a:cubicBezTo>
                    <a:pt x="2020771" y="333815"/>
                    <a:pt x="2008271" y="497676"/>
                    <a:pt x="2008811" y="657988"/>
                  </a:cubicBezTo>
                  <a:cubicBezTo>
                    <a:pt x="1993848" y="728233"/>
                    <a:pt x="1947321" y="777318"/>
                    <a:pt x="1877210" y="789589"/>
                  </a:cubicBezTo>
                  <a:cubicBezTo>
                    <a:pt x="1736230" y="765715"/>
                    <a:pt x="1439942" y="816907"/>
                    <a:pt x="1260428" y="789589"/>
                  </a:cubicBezTo>
                  <a:cubicBezTo>
                    <a:pt x="1080914" y="762271"/>
                    <a:pt x="925267" y="807030"/>
                    <a:pt x="730927" y="789589"/>
                  </a:cubicBezTo>
                  <a:cubicBezTo>
                    <a:pt x="536587" y="772148"/>
                    <a:pt x="376291" y="817171"/>
                    <a:pt x="131601" y="789589"/>
                  </a:cubicBezTo>
                  <a:cubicBezTo>
                    <a:pt x="69267" y="792397"/>
                    <a:pt x="594" y="742948"/>
                    <a:pt x="0" y="657988"/>
                  </a:cubicBezTo>
                  <a:cubicBezTo>
                    <a:pt x="18917" y="447251"/>
                    <a:pt x="-3938" y="302620"/>
                    <a:pt x="0" y="131601"/>
                  </a:cubicBezTo>
                  <a:close/>
                </a:path>
                <a:path w="2008811" h="789589" stroke="0" extrusionOk="0">
                  <a:moveTo>
                    <a:pt x="0" y="131601"/>
                  </a:moveTo>
                  <a:cubicBezTo>
                    <a:pt x="-12716" y="65200"/>
                    <a:pt x="49791" y="13994"/>
                    <a:pt x="131601" y="0"/>
                  </a:cubicBezTo>
                  <a:cubicBezTo>
                    <a:pt x="390841" y="-370"/>
                    <a:pt x="518340" y="-23255"/>
                    <a:pt x="661102" y="0"/>
                  </a:cubicBezTo>
                  <a:cubicBezTo>
                    <a:pt x="803864" y="23255"/>
                    <a:pt x="967333" y="-13822"/>
                    <a:pt x="1260428" y="0"/>
                  </a:cubicBezTo>
                  <a:cubicBezTo>
                    <a:pt x="1553523" y="13822"/>
                    <a:pt x="1703924" y="-22843"/>
                    <a:pt x="1877210" y="0"/>
                  </a:cubicBezTo>
                  <a:cubicBezTo>
                    <a:pt x="1944954" y="1999"/>
                    <a:pt x="1997265" y="54178"/>
                    <a:pt x="2008811" y="131601"/>
                  </a:cubicBezTo>
                  <a:cubicBezTo>
                    <a:pt x="1998124" y="257253"/>
                    <a:pt x="1985603" y="523579"/>
                    <a:pt x="2008811" y="657988"/>
                  </a:cubicBezTo>
                  <a:cubicBezTo>
                    <a:pt x="2005259" y="715783"/>
                    <a:pt x="1953752" y="802348"/>
                    <a:pt x="1877210" y="789589"/>
                  </a:cubicBezTo>
                  <a:cubicBezTo>
                    <a:pt x="1728299" y="803575"/>
                    <a:pt x="1584258" y="784413"/>
                    <a:pt x="1330253" y="789589"/>
                  </a:cubicBezTo>
                  <a:cubicBezTo>
                    <a:pt x="1076248" y="794765"/>
                    <a:pt x="976203" y="783091"/>
                    <a:pt x="765839" y="789589"/>
                  </a:cubicBezTo>
                  <a:cubicBezTo>
                    <a:pt x="555475" y="796087"/>
                    <a:pt x="336417" y="774066"/>
                    <a:pt x="131601" y="789589"/>
                  </a:cubicBezTo>
                  <a:cubicBezTo>
                    <a:pt x="66327" y="786131"/>
                    <a:pt x="12758" y="726526"/>
                    <a:pt x="0" y="657988"/>
                  </a:cubicBezTo>
                  <a:cubicBezTo>
                    <a:pt x="11817" y="465842"/>
                    <a:pt x="5480" y="244158"/>
                    <a:pt x="0" y="131601"/>
                  </a:cubicBezTo>
                  <a:close/>
                </a:path>
              </a:pathLst>
            </a:custGeom>
            <a:solidFill>
              <a:srgbClr val="BFF0C0"/>
            </a:solidFill>
            <a:ln>
              <a:prstDash val="lgDash"/>
              <a:extLst>
                <a:ext uri="{C807C97D-BFC1-408E-A445-0C87EB9F89A2}">
                  <ask:lineSketchStyleProps xmlns:ask="http://schemas.microsoft.com/office/drawing/2018/sketchyshapes" sd="529135119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dirty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GPU</a:t>
              </a:r>
              <a:r>
                <a:rPr lang="zh-CN" altLang="en-US" dirty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工作进程 </a:t>
              </a:r>
              <a:r>
                <a:rPr lang="en-US" altLang="zh-CN" dirty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1</a:t>
              </a:r>
            </a:p>
          </p:txBody>
        </p:sp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9A1BEACB-6622-49C1-BC51-521AF11870D6}"/>
                </a:ext>
              </a:extLst>
            </p:cNvPr>
            <p:cNvSpPr/>
            <p:nvPr/>
          </p:nvSpPr>
          <p:spPr>
            <a:xfrm>
              <a:off x="9610177" y="8230350"/>
              <a:ext cx="1972221" cy="789589"/>
            </a:xfrm>
            <a:custGeom>
              <a:avLst/>
              <a:gdLst>
                <a:gd name="connsiteX0" fmla="*/ 0 w 1972221"/>
                <a:gd name="connsiteY0" fmla="*/ 131601 h 789589"/>
                <a:gd name="connsiteX1" fmla="*/ 131601 w 1972221"/>
                <a:gd name="connsiteY1" fmla="*/ 0 h 789589"/>
                <a:gd name="connsiteX2" fmla="*/ 667094 w 1972221"/>
                <a:gd name="connsiteY2" fmla="*/ 0 h 789589"/>
                <a:gd name="connsiteX3" fmla="*/ 1185496 w 1972221"/>
                <a:gd name="connsiteY3" fmla="*/ 0 h 789589"/>
                <a:gd name="connsiteX4" fmla="*/ 1840620 w 1972221"/>
                <a:gd name="connsiteY4" fmla="*/ 0 h 789589"/>
                <a:gd name="connsiteX5" fmla="*/ 1972221 w 1972221"/>
                <a:gd name="connsiteY5" fmla="*/ 131601 h 789589"/>
                <a:gd name="connsiteX6" fmla="*/ 1972221 w 1972221"/>
                <a:gd name="connsiteY6" fmla="*/ 657988 h 789589"/>
                <a:gd name="connsiteX7" fmla="*/ 1840620 w 1972221"/>
                <a:gd name="connsiteY7" fmla="*/ 789589 h 789589"/>
                <a:gd name="connsiteX8" fmla="*/ 1236767 w 1972221"/>
                <a:gd name="connsiteY8" fmla="*/ 789589 h 789589"/>
                <a:gd name="connsiteX9" fmla="*/ 718364 w 1972221"/>
                <a:gd name="connsiteY9" fmla="*/ 789589 h 789589"/>
                <a:gd name="connsiteX10" fmla="*/ 131601 w 1972221"/>
                <a:gd name="connsiteY10" fmla="*/ 789589 h 789589"/>
                <a:gd name="connsiteX11" fmla="*/ 0 w 1972221"/>
                <a:gd name="connsiteY11" fmla="*/ 657988 h 789589"/>
                <a:gd name="connsiteX12" fmla="*/ 0 w 1972221"/>
                <a:gd name="connsiteY12" fmla="*/ 131601 h 789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72221" h="789589" fill="none" extrusionOk="0">
                  <a:moveTo>
                    <a:pt x="0" y="131601"/>
                  </a:moveTo>
                  <a:cubicBezTo>
                    <a:pt x="-12150" y="63351"/>
                    <a:pt x="61526" y="-236"/>
                    <a:pt x="131601" y="0"/>
                  </a:cubicBezTo>
                  <a:cubicBezTo>
                    <a:pt x="312380" y="9699"/>
                    <a:pt x="447117" y="22330"/>
                    <a:pt x="667094" y="0"/>
                  </a:cubicBezTo>
                  <a:cubicBezTo>
                    <a:pt x="887071" y="-22330"/>
                    <a:pt x="935285" y="4845"/>
                    <a:pt x="1185496" y="0"/>
                  </a:cubicBezTo>
                  <a:cubicBezTo>
                    <a:pt x="1435707" y="-4845"/>
                    <a:pt x="1527194" y="5652"/>
                    <a:pt x="1840620" y="0"/>
                  </a:cubicBezTo>
                  <a:cubicBezTo>
                    <a:pt x="1912156" y="-9203"/>
                    <a:pt x="1966026" y="57963"/>
                    <a:pt x="1972221" y="131601"/>
                  </a:cubicBezTo>
                  <a:cubicBezTo>
                    <a:pt x="1984181" y="333815"/>
                    <a:pt x="1971681" y="497676"/>
                    <a:pt x="1972221" y="657988"/>
                  </a:cubicBezTo>
                  <a:cubicBezTo>
                    <a:pt x="1957258" y="728233"/>
                    <a:pt x="1910731" y="777318"/>
                    <a:pt x="1840620" y="789589"/>
                  </a:cubicBezTo>
                  <a:cubicBezTo>
                    <a:pt x="1709409" y="773081"/>
                    <a:pt x="1388974" y="806397"/>
                    <a:pt x="1236767" y="789589"/>
                  </a:cubicBezTo>
                  <a:cubicBezTo>
                    <a:pt x="1084560" y="772781"/>
                    <a:pt x="832638" y="767163"/>
                    <a:pt x="718364" y="789589"/>
                  </a:cubicBezTo>
                  <a:cubicBezTo>
                    <a:pt x="604090" y="812015"/>
                    <a:pt x="328361" y="774784"/>
                    <a:pt x="131601" y="789589"/>
                  </a:cubicBezTo>
                  <a:cubicBezTo>
                    <a:pt x="69267" y="792397"/>
                    <a:pt x="594" y="742948"/>
                    <a:pt x="0" y="657988"/>
                  </a:cubicBezTo>
                  <a:cubicBezTo>
                    <a:pt x="18917" y="447251"/>
                    <a:pt x="-3938" y="302620"/>
                    <a:pt x="0" y="131601"/>
                  </a:cubicBezTo>
                  <a:close/>
                </a:path>
                <a:path w="1972221" h="789589" stroke="0" extrusionOk="0">
                  <a:moveTo>
                    <a:pt x="0" y="131601"/>
                  </a:moveTo>
                  <a:cubicBezTo>
                    <a:pt x="-12716" y="65200"/>
                    <a:pt x="49791" y="13994"/>
                    <a:pt x="131601" y="0"/>
                  </a:cubicBezTo>
                  <a:cubicBezTo>
                    <a:pt x="360888" y="23087"/>
                    <a:pt x="409278" y="14386"/>
                    <a:pt x="650003" y="0"/>
                  </a:cubicBezTo>
                  <a:cubicBezTo>
                    <a:pt x="890728" y="-14386"/>
                    <a:pt x="1071988" y="-17357"/>
                    <a:pt x="1236767" y="0"/>
                  </a:cubicBezTo>
                  <a:cubicBezTo>
                    <a:pt x="1401546" y="17357"/>
                    <a:pt x="1634949" y="19033"/>
                    <a:pt x="1840620" y="0"/>
                  </a:cubicBezTo>
                  <a:cubicBezTo>
                    <a:pt x="1908364" y="1999"/>
                    <a:pt x="1960675" y="54178"/>
                    <a:pt x="1972221" y="131601"/>
                  </a:cubicBezTo>
                  <a:cubicBezTo>
                    <a:pt x="1961534" y="257253"/>
                    <a:pt x="1949013" y="523579"/>
                    <a:pt x="1972221" y="657988"/>
                  </a:cubicBezTo>
                  <a:cubicBezTo>
                    <a:pt x="1968669" y="715783"/>
                    <a:pt x="1917162" y="802348"/>
                    <a:pt x="1840620" y="789589"/>
                  </a:cubicBezTo>
                  <a:cubicBezTo>
                    <a:pt x="1668186" y="813188"/>
                    <a:pt x="1562119" y="766850"/>
                    <a:pt x="1305127" y="789589"/>
                  </a:cubicBezTo>
                  <a:cubicBezTo>
                    <a:pt x="1048135" y="812328"/>
                    <a:pt x="873810" y="762133"/>
                    <a:pt x="752545" y="789589"/>
                  </a:cubicBezTo>
                  <a:cubicBezTo>
                    <a:pt x="631280" y="817045"/>
                    <a:pt x="429845" y="782039"/>
                    <a:pt x="131601" y="789589"/>
                  </a:cubicBezTo>
                  <a:cubicBezTo>
                    <a:pt x="66327" y="786131"/>
                    <a:pt x="12758" y="726526"/>
                    <a:pt x="0" y="657988"/>
                  </a:cubicBezTo>
                  <a:cubicBezTo>
                    <a:pt x="11817" y="465842"/>
                    <a:pt x="5480" y="244158"/>
                    <a:pt x="0" y="131601"/>
                  </a:cubicBezTo>
                  <a:close/>
                </a:path>
              </a:pathLst>
            </a:custGeom>
            <a:solidFill>
              <a:srgbClr val="BFF0C0"/>
            </a:solidFill>
            <a:ln>
              <a:prstDash val="lgDash"/>
              <a:extLst>
                <a:ext uri="{C807C97D-BFC1-408E-A445-0C87EB9F89A2}">
                  <ask:lineSketchStyleProps xmlns:ask="http://schemas.microsoft.com/office/drawing/2018/sketchyshapes" sd="529135119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en-US" altLang="zh-CN" dirty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GPU</a:t>
              </a:r>
              <a:r>
                <a:rPr lang="zh-CN" altLang="en-US" dirty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工作进程 </a:t>
              </a:r>
              <a:r>
                <a:rPr lang="en-US" altLang="zh-CN" dirty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m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92A641E3-4C67-45EA-8821-13D4C22C5DAF}"/>
                </a:ext>
              </a:extLst>
            </p:cNvPr>
            <p:cNvSpPr txBox="1"/>
            <p:nvPr/>
          </p:nvSpPr>
          <p:spPr>
            <a:xfrm>
              <a:off x="10459841" y="7232068"/>
              <a:ext cx="496290" cy="733229"/>
            </a:xfrm>
            <a:prstGeom prst="rect">
              <a:avLst/>
            </a:prstGeom>
            <a:noFill/>
          </p:spPr>
          <p:txBody>
            <a:bodyPr vert="vert"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600" dirty="0">
                  <a:latin typeface="幼圆" panose="02010509060101010101" pitchFamily="49" charset="-122"/>
                  <a:ea typeface="幼圆" panose="02010509060101010101" pitchFamily="49" charset="-122"/>
                </a:rPr>
                <a:t>. . .</a:t>
              </a:r>
              <a:endParaRPr lang="zh-CN" altLang="en-US" sz="1600" dirty="0"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29" name="矩形: 圆角 28">
              <a:extLst>
                <a:ext uri="{FF2B5EF4-FFF2-40B4-BE49-F238E27FC236}">
                  <a16:creationId xmlns:a16="http://schemas.microsoft.com/office/drawing/2014/main" id="{8C77CD54-0D71-458F-952D-D3D0735DF355}"/>
                </a:ext>
              </a:extLst>
            </p:cNvPr>
            <p:cNvSpPr/>
            <p:nvPr/>
          </p:nvSpPr>
          <p:spPr>
            <a:xfrm>
              <a:off x="13956977" y="6724938"/>
              <a:ext cx="1929938" cy="1029027"/>
            </a:xfrm>
            <a:custGeom>
              <a:avLst/>
              <a:gdLst>
                <a:gd name="connsiteX0" fmla="*/ 0 w 1929938"/>
                <a:gd name="connsiteY0" fmla="*/ 171508 h 1029027"/>
                <a:gd name="connsiteX1" fmla="*/ 171508 w 1929938"/>
                <a:gd name="connsiteY1" fmla="*/ 0 h 1029027"/>
                <a:gd name="connsiteX2" fmla="*/ 668744 w 1929938"/>
                <a:gd name="connsiteY2" fmla="*/ 0 h 1029027"/>
                <a:gd name="connsiteX3" fmla="*/ 1150110 w 1929938"/>
                <a:gd name="connsiteY3" fmla="*/ 0 h 1029027"/>
                <a:gd name="connsiteX4" fmla="*/ 1758430 w 1929938"/>
                <a:gd name="connsiteY4" fmla="*/ 0 h 1029027"/>
                <a:gd name="connsiteX5" fmla="*/ 1929938 w 1929938"/>
                <a:gd name="connsiteY5" fmla="*/ 171508 h 1029027"/>
                <a:gd name="connsiteX6" fmla="*/ 1929938 w 1929938"/>
                <a:gd name="connsiteY6" fmla="*/ 857519 h 1029027"/>
                <a:gd name="connsiteX7" fmla="*/ 1758430 w 1929938"/>
                <a:gd name="connsiteY7" fmla="*/ 1029027 h 1029027"/>
                <a:gd name="connsiteX8" fmla="*/ 1197718 w 1929938"/>
                <a:gd name="connsiteY8" fmla="*/ 1029027 h 1029027"/>
                <a:gd name="connsiteX9" fmla="*/ 716351 w 1929938"/>
                <a:gd name="connsiteY9" fmla="*/ 1029027 h 1029027"/>
                <a:gd name="connsiteX10" fmla="*/ 171508 w 1929938"/>
                <a:gd name="connsiteY10" fmla="*/ 1029027 h 1029027"/>
                <a:gd name="connsiteX11" fmla="*/ 0 w 1929938"/>
                <a:gd name="connsiteY11" fmla="*/ 857519 h 1029027"/>
                <a:gd name="connsiteX12" fmla="*/ 0 w 1929938"/>
                <a:gd name="connsiteY12" fmla="*/ 171508 h 1029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29938" h="1029027" fill="none" extrusionOk="0">
                  <a:moveTo>
                    <a:pt x="0" y="171508"/>
                  </a:moveTo>
                  <a:cubicBezTo>
                    <a:pt x="-17797" y="83277"/>
                    <a:pt x="91613" y="-1344"/>
                    <a:pt x="171508" y="0"/>
                  </a:cubicBezTo>
                  <a:cubicBezTo>
                    <a:pt x="321401" y="16088"/>
                    <a:pt x="437359" y="14878"/>
                    <a:pt x="668744" y="0"/>
                  </a:cubicBezTo>
                  <a:cubicBezTo>
                    <a:pt x="900129" y="-14878"/>
                    <a:pt x="985663" y="-15949"/>
                    <a:pt x="1150110" y="0"/>
                  </a:cubicBezTo>
                  <a:cubicBezTo>
                    <a:pt x="1314557" y="15949"/>
                    <a:pt x="1568509" y="3097"/>
                    <a:pt x="1758430" y="0"/>
                  </a:cubicBezTo>
                  <a:cubicBezTo>
                    <a:pt x="1851260" y="-15206"/>
                    <a:pt x="1907713" y="73353"/>
                    <a:pt x="1929938" y="171508"/>
                  </a:cubicBezTo>
                  <a:cubicBezTo>
                    <a:pt x="1925480" y="435414"/>
                    <a:pt x="1930710" y="622253"/>
                    <a:pt x="1929938" y="857519"/>
                  </a:cubicBezTo>
                  <a:cubicBezTo>
                    <a:pt x="1909952" y="948987"/>
                    <a:pt x="1848693" y="1007745"/>
                    <a:pt x="1758430" y="1029027"/>
                  </a:cubicBezTo>
                  <a:cubicBezTo>
                    <a:pt x="1638889" y="1013544"/>
                    <a:pt x="1321057" y="1020485"/>
                    <a:pt x="1197718" y="1029027"/>
                  </a:cubicBezTo>
                  <a:cubicBezTo>
                    <a:pt x="1074379" y="1037569"/>
                    <a:pt x="907334" y="1031500"/>
                    <a:pt x="716351" y="1029027"/>
                  </a:cubicBezTo>
                  <a:cubicBezTo>
                    <a:pt x="525368" y="1026554"/>
                    <a:pt x="396125" y="1010943"/>
                    <a:pt x="171508" y="1029027"/>
                  </a:cubicBezTo>
                  <a:cubicBezTo>
                    <a:pt x="91190" y="1032935"/>
                    <a:pt x="236" y="957119"/>
                    <a:pt x="0" y="857519"/>
                  </a:cubicBezTo>
                  <a:cubicBezTo>
                    <a:pt x="13072" y="589232"/>
                    <a:pt x="24264" y="326610"/>
                    <a:pt x="0" y="171508"/>
                  </a:cubicBezTo>
                  <a:close/>
                </a:path>
                <a:path w="1929938" h="1029027" stroke="0" extrusionOk="0">
                  <a:moveTo>
                    <a:pt x="0" y="171508"/>
                  </a:moveTo>
                  <a:cubicBezTo>
                    <a:pt x="-19163" y="86251"/>
                    <a:pt x="72227" y="6989"/>
                    <a:pt x="171508" y="0"/>
                  </a:cubicBezTo>
                  <a:cubicBezTo>
                    <a:pt x="335619" y="-22842"/>
                    <a:pt x="476625" y="20834"/>
                    <a:pt x="652874" y="0"/>
                  </a:cubicBezTo>
                  <a:cubicBezTo>
                    <a:pt x="829123" y="-20834"/>
                    <a:pt x="1088512" y="9598"/>
                    <a:pt x="1197718" y="0"/>
                  </a:cubicBezTo>
                  <a:cubicBezTo>
                    <a:pt x="1306924" y="-9598"/>
                    <a:pt x="1538894" y="27456"/>
                    <a:pt x="1758430" y="0"/>
                  </a:cubicBezTo>
                  <a:cubicBezTo>
                    <a:pt x="1849230" y="1588"/>
                    <a:pt x="1927676" y="75858"/>
                    <a:pt x="1929938" y="171508"/>
                  </a:cubicBezTo>
                  <a:cubicBezTo>
                    <a:pt x="1945380" y="312484"/>
                    <a:pt x="1963059" y="547588"/>
                    <a:pt x="1929938" y="857519"/>
                  </a:cubicBezTo>
                  <a:cubicBezTo>
                    <a:pt x="1927370" y="941477"/>
                    <a:pt x="1853933" y="1031611"/>
                    <a:pt x="1758430" y="1029027"/>
                  </a:cubicBezTo>
                  <a:cubicBezTo>
                    <a:pt x="1543984" y="1048467"/>
                    <a:pt x="1436710" y="1013972"/>
                    <a:pt x="1261194" y="1029027"/>
                  </a:cubicBezTo>
                  <a:cubicBezTo>
                    <a:pt x="1085678" y="1044082"/>
                    <a:pt x="917668" y="1027808"/>
                    <a:pt x="748090" y="1029027"/>
                  </a:cubicBezTo>
                  <a:cubicBezTo>
                    <a:pt x="578512" y="1030246"/>
                    <a:pt x="310813" y="1034493"/>
                    <a:pt x="171508" y="1029027"/>
                  </a:cubicBezTo>
                  <a:cubicBezTo>
                    <a:pt x="82907" y="1026170"/>
                    <a:pt x="5385" y="950491"/>
                    <a:pt x="0" y="857519"/>
                  </a:cubicBezTo>
                  <a:cubicBezTo>
                    <a:pt x="-28896" y="552298"/>
                    <a:pt x="19632" y="420726"/>
                    <a:pt x="0" y="171508"/>
                  </a:cubicBezTo>
                  <a:close/>
                </a:path>
              </a:pathLst>
            </a:custGeom>
            <a:solidFill>
              <a:srgbClr val="CDC1FA"/>
            </a:solidFill>
            <a:ln>
              <a:prstDash val="lgDash"/>
              <a:extLst>
                <a:ext uri="{C807C97D-BFC1-408E-A445-0C87EB9F89A2}">
                  <ask:lineSketchStyleProps xmlns:ask="http://schemas.microsoft.com/office/drawing/2018/sketchyshapes" sd="529135119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聚合结果</a:t>
              </a:r>
              <a:endParaRPr lang="en-US" altLang="zh-CN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4569AE3D-0D5C-4597-A300-F977B4CFBD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007405" y="7212010"/>
              <a:ext cx="1748622" cy="1"/>
            </a:xfrm>
            <a:prstGeom prst="straightConnector1">
              <a:avLst/>
            </a:prstGeom>
            <a:ln w="57150">
              <a:solidFill>
                <a:srgbClr val="CDC1FA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006BB99F-6751-41EC-B4AD-4B2C9F2F4EF1}"/>
                </a:ext>
              </a:extLst>
            </p:cNvPr>
            <p:cNvSpPr/>
            <p:nvPr/>
          </p:nvSpPr>
          <p:spPr>
            <a:xfrm>
              <a:off x="17033546" y="6749203"/>
              <a:ext cx="1925857" cy="980497"/>
            </a:xfrm>
            <a:custGeom>
              <a:avLst/>
              <a:gdLst>
                <a:gd name="connsiteX0" fmla="*/ 0 w 1925857"/>
                <a:gd name="connsiteY0" fmla="*/ 163419 h 980497"/>
                <a:gd name="connsiteX1" fmla="*/ 163419 w 1925857"/>
                <a:gd name="connsiteY1" fmla="*/ 0 h 980497"/>
                <a:gd name="connsiteX2" fmla="*/ 664445 w 1925857"/>
                <a:gd name="connsiteY2" fmla="*/ 0 h 980497"/>
                <a:gd name="connsiteX3" fmla="*/ 1197451 w 1925857"/>
                <a:gd name="connsiteY3" fmla="*/ 0 h 980497"/>
                <a:gd name="connsiteX4" fmla="*/ 1762438 w 1925857"/>
                <a:gd name="connsiteY4" fmla="*/ 0 h 980497"/>
                <a:gd name="connsiteX5" fmla="*/ 1925857 w 1925857"/>
                <a:gd name="connsiteY5" fmla="*/ 163419 h 980497"/>
                <a:gd name="connsiteX6" fmla="*/ 1925857 w 1925857"/>
                <a:gd name="connsiteY6" fmla="*/ 817078 h 980497"/>
                <a:gd name="connsiteX7" fmla="*/ 1762438 w 1925857"/>
                <a:gd name="connsiteY7" fmla="*/ 980497 h 980497"/>
                <a:gd name="connsiteX8" fmla="*/ 1277402 w 1925857"/>
                <a:gd name="connsiteY8" fmla="*/ 980497 h 980497"/>
                <a:gd name="connsiteX9" fmla="*/ 712416 w 1925857"/>
                <a:gd name="connsiteY9" fmla="*/ 980497 h 980497"/>
                <a:gd name="connsiteX10" fmla="*/ 163419 w 1925857"/>
                <a:gd name="connsiteY10" fmla="*/ 980497 h 980497"/>
                <a:gd name="connsiteX11" fmla="*/ 0 w 1925857"/>
                <a:gd name="connsiteY11" fmla="*/ 817078 h 980497"/>
                <a:gd name="connsiteX12" fmla="*/ 0 w 1925857"/>
                <a:gd name="connsiteY12" fmla="*/ 163419 h 980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25857" h="980497" fill="none" extrusionOk="0">
                  <a:moveTo>
                    <a:pt x="0" y="163419"/>
                  </a:moveTo>
                  <a:cubicBezTo>
                    <a:pt x="-9394" y="86561"/>
                    <a:pt x="84090" y="15175"/>
                    <a:pt x="163419" y="0"/>
                  </a:cubicBezTo>
                  <a:cubicBezTo>
                    <a:pt x="377614" y="3093"/>
                    <a:pt x="420193" y="-17076"/>
                    <a:pt x="664445" y="0"/>
                  </a:cubicBezTo>
                  <a:cubicBezTo>
                    <a:pt x="908697" y="17076"/>
                    <a:pt x="947050" y="23796"/>
                    <a:pt x="1197451" y="0"/>
                  </a:cubicBezTo>
                  <a:cubicBezTo>
                    <a:pt x="1447852" y="-23796"/>
                    <a:pt x="1536145" y="-21768"/>
                    <a:pt x="1762438" y="0"/>
                  </a:cubicBezTo>
                  <a:cubicBezTo>
                    <a:pt x="1844031" y="-13194"/>
                    <a:pt x="1930036" y="70085"/>
                    <a:pt x="1925857" y="163419"/>
                  </a:cubicBezTo>
                  <a:cubicBezTo>
                    <a:pt x="1897128" y="489504"/>
                    <a:pt x="1896755" y="665437"/>
                    <a:pt x="1925857" y="817078"/>
                  </a:cubicBezTo>
                  <a:cubicBezTo>
                    <a:pt x="1928946" y="926676"/>
                    <a:pt x="1844261" y="977289"/>
                    <a:pt x="1762438" y="980497"/>
                  </a:cubicBezTo>
                  <a:cubicBezTo>
                    <a:pt x="1526251" y="959305"/>
                    <a:pt x="1466243" y="976963"/>
                    <a:pt x="1277402" y="980497"/>
                  </a:cubicBezTo>
                  <a:cubicBezTo>
                    <a:pt x="1088561" y="984031"/>
                    <a:pt x="909553" y="989928"/>
                    <a:pt x="712416" y="980497"/>
                  </a:cubicBezTo>
                  <a:cubicBezTo>
                    <a:pt x="515279" y="971066"/>
                    <a:pt x="337280" y="974958"/>
                    <a:pt x="163419" y="980497"/>
                  </a:cubicBezTo>
                  <a:cubicBezTo>
                    <a:pt x="68040" y="989899"/>
                    <a:pt x="1019" y="921931"/>
                    <a:pt x="0" y="817078"/>
                  </a:cubicBezTo>
                  <a:cubicBezTo>
                    <a:pt x="30310" y="543878"/>
                    <a:pt x="342" y="304953"/>
                    <a:pt x="0" y="163419"/>
                  </a:cubicBezTo>
                  <a:close/>
                </a:path>
                <a:path w="1925857" h="980497" stroke="0" extrusionOk="0">
                  <a:moveTo>
                    <a:pt x="0" y="163419"/>
                  </a:moveTo>
                  <a:cubicBezTo>
                    <a:pt x="1994" y="58567"/>
                    <a:pt x="76160" y="-6745"/>
                    <a:pt x="163419" y="0"/>
                  </a:cubicBezTo>
                  <a:cubicBezTo>
                    <a:pt x="375982" y="8481"/>
                    <a:pt x="560205" y="23024"/>
                    <a:pt x="696425" y="0"/>
                  </a:cubicBezTo>
                  <a:cubicBezTo>
                    <a:pt x="832645" y="-23024"/>
                    <a:pt x="947292" y="2671"/>
                    <a:pt x="1181461" y="0"/>
                  </a:cubicBezTo>
                  <a:cubicBezTo>
                    <a:pt x="1415630" y="-2671"/>
                    <a:pt x="1576332" y="-16627"/>
                    <a:pt x="1762438" y="0"/>
                  </a:cubicBezTo>
                  <a:cubicBezTo>
                    <a:pt x="1860762" y="635"/>
                    <a:pt x="1916499" y="65719"/>
                    <a:pt x="1925857" y="163419"/>
                  </a:cubicBezTo>
                  <a:cubicBezTo>
                    <a:pt x="1896433" y="478911"/>
                    <a:pt x="1939061" y="497660"/>
                    <a:pt x="1925857" y="817078"/>
                  </a:cubicBezTo>
                  <a:cubicBezTo>
                    <a:pt x="1920114" y="903978"/>
                    <a:pt x="1841281" y="995763"/>
                    <a:pt x="1762438" y="980497"/>
                  </a:cubicBezTo>
                  <a:cubicBezTo>
                    <a:pt x="1620494" y="997583"/>
                    <a:pt x="1354455" y="983342"/>
                    <a:pt x="1245422" y="980497"/>
                  </a:cubicBezTo>
                  <a:cubicBezTo>
                    <a:pt x="1136389" y="977652"/>
                    <a:pt x="889833" y="1004899"/>
                    <a:pt x="712416" y="980497"/>
                  </a:cubicBezTo>
                  <a:cubicBezTo>
                    <a:pt x="534999" y="956095"/>
                    <a:pt x="335968" y="998732"/>
                    <a:pt x="163419" y="980497"/>
                  </a:cubicBezTo>
                  <a:cubicBezTo>
                    <a:pt x="76460" y="990340"/>
                    <a:pt x="11828" y="919711"/>
                    <a:pt x="0" y="817078"/>
                  </a:cubicBezTo>
                  <a:cubicBezTo>
                    <a:pt x="-17291" y="531974"/>
                    <a:pt x="20602" y="324943"/>
                    <a:pt x="0" y="163419"/>
                  </a:cubicBezTo>
                  <a:close/>
                </a:path>
              </a:pathLst>
            </a:custGeom>
            <a:solidFill>
              <a:srgbClr val="F7CBCA"/>
            </a:solidFill>
            <a:ln>
              <a:prstDash val="dash"/>
              <a:extLst>
                <a:ext uri="{C807C97D-BFC1-408E-A445-0C87EB9F89A2}">
                  <ask:lineSketchStyleProps xmlns:ask="http://schemas.microsoft.com/office/drawing/2018/sketchyshapes" sd="232207659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返回结果</a:t>
              </a:r>
            </a:p>
          </p:txBody>
        </p: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CA2B79D3-4F35-4405-A410-EC34B4E9167B}"/>
                </a:ext>
              </a:extLst>
            </p:cNvPr>
            <p:cNvCxnSpPr>
              <a:cxnSpLocks/>
            </p:cNvCxnSpPr>
            <p:nvPr/>
          </p:nvCxnSpPr>
          <p:spPr>
            <a:xfrm>
              <a:off x="16087865" y="7235270"/>
              <a:ext cx="768810" cy="0"/>
            </a:xfrm>
            <a:prstGeom prst="straightConnector1">
              <a:avLst/>
            </a:prstGeom>
            <a:ln w="57150">
              <a:solidFill>
                <a:srgbClr val="F7CBCA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0604ADA2-C02D-40C2-8F6B-CD522DAF76B7}"/>
                </a:ext>
              </a:extLst>
            </p:cNvPr>
            <p:cNvSpPr/>
            <p:nvPr/>
          </p:nvSpPr>
          <p:spPr>
            <a:xfrm>
              <a:off x="12242828" y="7965297"/>
              <a:ext cx="5307052" cy="3631615"/>
            </a:xfrm>
            <a:custGeom>
              <a:avLst/>
              <a:gdLst>
                <a:gd name="connsiteX0" fmla="*/ 0 w 5307052"/>
                <a:gd name="connsiteY0" fmla="*/ 189171 h 3631615"/>
                <a:gd name="connsiteX1" fmla="*/ 189171 w 5307052"/>
                <a:gd name="connsiteY1" fmla="*/ 0 h 3631615"/>
                <a:gd name="connsiteX2" fmla="*/ 854547 w 5307052"/>
                <a:gd name="connsiteY2" fmla="*/ 0 h 3631615"/>
                <a:gd name="connsiteX3" fmla="*/ 1569210 w 5307052"/>
                <a:gd name="connsiteY3" fmla="*/ 0 h 3631615"/>
                <a:gd name="connsiteX4" fmla="*/ 2234586 w 5307052"/>
                <a:gd name="connsiteY4" fmla="*/ 0 h 3631615"/>
                <a:gd name="connsiteX5" fmla="*/ 2850674 w 5307052"/>
                <a:gd name="connsiteY5" fmla="*/ 0 h 3631615"/>
                <a:gd name="connsiteX6" fmla="*/ 3565337 w 5307052"/>
                <a:gd name="connsiteY6" fmla="*/ 0 h 3631615"/>
                <a:gd name="connsiteX7" fmla="*/ 4230713 w 5307052"/>
                <a:gd name="connsiteY7" fmla="*/ 0 h 3631615"/>
                <a:gd name="connsiteX8" fmla="*/ 5117881 w 5307052"/>
                <a:gd name="connsiteY8" fmla="*/ 0 h 3631615"/>
                <a:gd name="connsiteX9" fmla="*/ 5307052 w 5307052"/>
                <a:gd name="connsiteY9" fmla="*/ 189171 h 3631615"/>
                <a:gd name="connsiteX10" fmla="*/ 5307052 w 5307052"/>
                <a:gd name="connsiteY10" fmla="*/ 774760 h 3631615"/>
                <a:gd name="connsiteX11" fmla="*/ 5307052 w 5307052"/>
                <a:gd name="connsiteY11" fmla="*/ 1392882 h 3631615"/>
                <a:gd name="connsiteX12" fmla="*/ 5307052 w 5307052"/>
                <a:gd name="connsiteY12" fmla="*/ 2108602 h 3631615"/>
                <a:gd name="connsiteX13" fmla="*/ 5307052 w 5307052"/>
                <a:gd name="connsiteY13" fmla="*/ 2694191 h 3631615"/>
                <a:gd name="connsiteX14" fmla="*/ 5307052 w 5307052"/>
                <a:gd name="connsiteY14" fmla="*/ 3442444 h 3631615"/>
                <a:gd name="connsiteX15" fmla="*/ 5117881 w 5307052"/>
                <a:gd name="connsiteY15" fmla="*/ 3631615 h 3631615"/>
                <a:gd name="connsiteX16" fmla="*/ 4452505 w 5307052"/>
                <a:gd name="connsiteY16" fmla="*/ 3631615 h 3631615"/>
                <a:gd name="connsiteX17" fmla="*/ 3934991 w 5307052"/>
                <a:gd name="connsiteY17" fmla="*/ 3631615 h 3631615"/>
                <a:gd name="connsiteX18" fmla="*/ 3220328 w 5307052"/>
                <a:gd name="connsiteY18" fmla="*/ 3631615 h 3631615"/>
                <a:gd name="connsiteX19" fmla="*/ 2505665 w 5307052"/>
                <a:gd name="connsiteY19" fmla="*/ 3631615 h 3631615"/>
                <a:gd name="connsiteX20" fmla="*/ 1938863 w 5307052"/>
                <a:gd name="connsiteY20" fmla="*/ 3631615 h 3631615"/>
                <a:gd name="connsiteX21" fmla="*/ 1372061 w 5307052"/>
                <a:gd name="connsiteY21" fmla="*/ 3631615 h 3631615"/>
                <a:gd name="connsiteX22" fmla="*/ 903834 w 5307052"/>
                <a:gd name="connsiteY22" fmla="*/ 3631615 h 3631615"/>
                <a:gd name="connsiteX23" fmla="*/ 189171 w 5307052"/>
                <a:gd name="connsiteY23" fmla="*/ 3631615 h 3631615"/>
                <a:gd name="connsiteX24" fmla="*/ 0 w 5307052"/>
                <a:gd name="connsiteY24" fmla="*/ 3442444 h 3631615"/>
                <a:gd name="connsiteX25" fmla="*/ 0 w 5307052"/>
                <a:gd name="connsiteY25" fmla="*/ 2889388 h 3631615"/>
                <a:gd name="connsiteX26" fmla="*/ 0 w 5307052"/>
                <a:gd name="connsiteY26" fmla="*/ 2336331 h 3631615"/>
                <a:gd name="connsiteX27" fmla="*/ 0 w 5307052"/>
                <a:gd name="connsiteY27" fmla="*/ 1783275 h 3631615"/>
                <a:gd name="connsiteX28" fmla="*/ 0 w 5307052"/>
                <a:gd name="connsiteY28" fmla="*/ 1230218 h 3631615"/>
                <a:gd name="connsiteX29" fmla="*/ 0 w 5307052"/>
                <a:gd name="connsiteY29" fmla="*/ 189171 h 3631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307052" h="3631615" fill="none" extrusionOk="0">
                  <a:moveTo>
                    <a:pt x="0" y="189171"/>
                  </a:moveTo>
                  <a:cubicBezTo>
                    <a:pt x="-9173" y="86216"/>
                    <a:pt x="99637" y="-3729"/>
                    <a:pt x="189171" y="0"/>
                  </a:cubicBezTo>
                  <a:cubicBezTo>
                    <a:pt x="396584" y="-20752"/>
                    <a:pt x="567344" y="5620"/>
                    <a:pt x="854547" y="0"/>
                  </a:cubicBezTo>
                  <a:cubicBezTo>
                    <a:pt x="1141750" y="-5620"/>
                    <a:pt x="1387358" y="-21196"/>
                    <a:pt x="1569210" y="0"/>
                  </a:cubicBezTo>
                  <a:cubicBezTo>
                    <a:pt x="1751062" y="21196"/>
                    <a:pt x="2032454" y="-23266"/>
                    <a:pt x="2234586" y="0"/>
                  </a:cubicBezTo>
                  <a:cubicBezTo>
                    <a:pt x="2436718" y="23266"/>
                    <a:pt x="2625258" y="-24382"/>
                    <a:pt x="2850674" y="0"/>
                  </a:cubicBezTo>
                  <a:cubicBezTo>
                    <a:pt x="3076090" y="24382"/>
                    <a:pt x="3314765" y="-9401"/>
                    <a:pt x="3565337" y="0"/>
                  </a:cubicBezTo>
                  <a:cubicBezTo>
                    <a:pt x="3815909" y="9401"/>
                    <a:pt x="3990992" y="5688"/>
                    <a:pt x="4230713" y="0"/>
                  </a:cubicBezTo>
                  <a:cubicBezTo>
                    <a:pt x="4470434" y="-5688"/>
                    <a:pt x="4819316" y="27282"/>
                    <a:pt x="5117881" y="0"/>
                  </a:cubicBezTo>
                  <a:cubicBezTo>
                    <a:pt x="5227698" y="21160"/>
                    <a:pt x="5300260" y="91070"/>
                    <a:pt x="5307052" y="189171"/>
                  </a:cubicBezTo>
                  <a:cubicBezTo>
                    <a:pt x="5317920" y="413878"/>
                    <a:pt x="5307918" y="579855"/>
                    <a:pt x="5307052" y="774760"/>
                  </a:cubicBezTo>
                  <a:cubicBezTo>
                    <a:pt x="5306186" y="969665"/>
                    <a:pt x="5285429" y="1226051"/>
                    <a:pt x="5307052" y="1392882"/>
                  </a:cubicBezTo>
                  <a:cubicBezTo>
                    <a:pt x="5328675" y="1559713"/>
                    <a:pt x="5298051" y="1930154"/>
                    <a:pt x="5307052" y="2108602"/>
                  </a:cubicBezTo>
                  <a:cubicBezTo>
                    <a:pt x="5316053" y="2287050"/>
                    <a:pt x="5298742" y="2462424"/>
                    <a:pt x="5307052" y="2694191"/>
                  </a:cubicBezTo>
                  <a:cubicBezTo>
                    <a:pt x="5315362" y="2925958"/>
                    <a:pt x="5292128" y="3282282"/>
                    <a:pt x="5307052" y="3442444"/>
                  </a:cubicBezTo>
                  <a:cubicBezTo>
                    <a:pt x="5315244" y="3548213"/>
                    <a:pt x="5240616" y="3642100"/>
                    <a:pt x="5117881" y="3631615"/>
                  </a:cubicBezTo>
                  <a:cubicBezTo>
                    <a:pt x="4827746" y="3619051"/>
                    <a:pt x="4749620" y="3622926"/>
                    <a:pt x="4452505" y="3631615"/>
                  </a:cubicBezTo>
                  <a:cubicBezTo>
                    <a:pt x="4155390" y="3640304"/>
                    <a:pt x="4102715" y="3637125"/>
                    <a:pt x="3934991" y="3631615"/>
                  </a:cubicBezTo>
                  <a:cubicBezTo>
                    <a:pt x="3767267" y="3626105"/>
                    <a:pt x="3512196" y="3662074"/>
                    <a:pt x="3220328" y="3631615"/>
                  </a:cubicBezTo>
                  <a:cubicBezTo>
                    <a:pt x="2928460" y="3601156"/>
                    <a:pt x="2667865" y="3596105"/>
                    <a:pt x="2505665" y="3631615"/>
                  </a:cubicBezTo>
                  <a:cubicBezTo>
                    <a:pt x="2343465" y="3667125"/>
                    <a:pt x="2074299" y="3627810"/>
                    <a:pt x="1938863" y="3631615"/>
                  </a:cubicBezTo>
                  <a:cubicBezTo>
                    <a:pt x="1803427" y="3635420"/>
                    <a:pt x="1606810" y="3616439"/>
                    <a:pt x="1372061" y="3631615"/>
                  </a:cubicBezTo>
                  <a:cubicBezTo>
                    <a:pt x="1137312" y="3646791"/>
                    <a:pt x="1090666" y="3632231"/>
                    <a:pt x="903834" y="3631615"/>
                  </a:cubicBezTo>
                  <a:cubicBezTo>
                    <a:pt x="717002" y="3630999"/>
                    <a:pt x="410920" y="3596227"/>
                    <a:pt x="189171" y="3631615"/>
                  </a:cubicBezTo>
                  <a:cubicBezTo>
                    <a:pt x="103951" y="3647126"/>
                    <a:pt x="8294" y="3550805"/>
                    <a:pt x="0" y="3442444"/>
                  </a:cubicBezTo>
                  <a:cubicBezTo>
                    <a:pt x="4302" y="3230520"/>
                    <a:pt x="-4493" y="3010013"/>
                    <a:pt x="0" y="2889388"/>
                  </a:cubicBezTo>
                  <a:cubicBezTo>
                    <a:pt x="4493" y="2768763"/>
                    <a:pt x="6763" y="2476375"/>
                    <a:pt x="0" y="2336331"/>
                  </a:cubicBezTo>
                  <a:cubicBezTo>
                    <a:pt x="-6763" y="2196287"/>
                    <a:pt x="19518" y="1975028"/>
                    <a:pt x="0" y="1783275"/>
                  </a:cubicBezTo>
                  <a:cubicBezTo>
                    <a:pt x="-19518" y="1591522"/>
                    <a:pt x="-24583" y="1378495"/>
                    <a:pt x="0" y="1230218"/>
                  </a:cubicBezTo>
                  <a:cubicBezTo>
                    <a:pt x="24583" y="1081941"/>
                    <a:pt x="-21170" y="438589"/>
                    <a:pt x="0" y="189171"/>
                  </a:cubicBezTo>
                  <a:close/>
                </a:path>
                <a:path w="5307052" h="3631615" stroke="0" extrusionOk="0">
                  <a:moveTo>
                    <a:pt x="0" y="189171"/>
                  </a:moveTo>
                  <a:cubicBezTo>
                    <a:pt x="-21952" y="95537"/>
                    <a:pt x="76685" y="12278"/>
                    <a:pt x="189171" y="0"/>
                  </a:cubicBezTo>
                  <a:cubicBezTo>
                    <a:pt x="300322" y="-5475"/>
                    <a:pt x="543035" y="6263"/>
                    <a:pt x="657398" y="0"/>
                  </a:cubicBezTo>
                  <a:cubicBezTo>
                    <a:pt x="771761" y="-6263"/>
                    <a:pt x="1013925" y="15321"/>
                    <a:pt x="1322774" y="0"/>
                  </a:cubicBezTo>
                  <a:cubicBezTo>
                    <a:pt x="1631623" y="-15321"/>
                    <a:pt x="1625029" y="-19832"/>
                    <a:pt x="1791002" y="0"/>
                  </a:cubicBezTo>
                  <a:cubicBezTo>
                    <a:pt x="1956975" y="19832"/>
                    <a:pt x="2108150" y="-6895"/>
                    <a:pt x="2357803" y="0"/>
                  </a:cubicBezTo>
                  <a:cubicBezTo>
                    <a:pt x="2607456" y="6895"/>
                    <a:pt x="2691994" y="-3775"/>
                    <a:pt x="2826031" y="0"/>
                  </a:cubicBezTo>
                  <a:cubicBezTo>
                    <a:pt x="2960068" y="3775"/>
                    <a:pt x="3138982" y="-4748"/>
                    <a:pt x="3343545" y="0"/>
                  </a:cubicBezTo>
                  <a:cubicBezTo>
                    <a:pt x="3548108" y="4748"/>
                    <a:pt x="3719056" y="-3028"/>
                    <a:pt x="3910347" y="0"/>
                  </a:cubicBezTo>
                  <a:cubicBezTo>
                    <a:pt x="4101638" y="3028"/>
                    <a:pt x="4173517" y="21813"/>
                    <a:pt x="4427862" y="0"/>
                  </a:cubicBezTo>
                  <a:cubicBezTo>
                    <a:pt x="4682207" y="-21813"/>
                    <a:pt x="4976616" y="32443"/>
                    <a:pt x="5117881" y="0"/>
                  </a:cubicBezTo>
                  <a:cubicBezTo>
                    <a:pt x="5222159" y="-2548"/>
                    <a:pt x="5311066" y="70666"/>
                    <a:pt x="5307052" y="189171"/>
                  </a:cubicBezTo>
                  <a:cubicBezTo>
                    <a:pt x="5330045" y="363994"/>
                    <a:pt x="5310686" y="681018"/>
                    <a:pt x="5307052" y="807293"/>
                  </a:cubicBezTo>
                  <a:cubicBezTo>
                    <a:pt x="5303418" y="933568"/>
                    <a:pt x="5332702" y="1294557"/>
                    <a:pt x="5307052" y="1425415"/>
                  </a:cubicBezTo>
                  <a:cubicBezTo>
                    <a:pt x="5281402" y="1556273"/>
                    <a:pt x="5306006" y="1778293"/>
                    <a:pt x="5307052" y="2108602"/>
                  </a:cubicBezTo>
                  <a:cubicBezTo>
                    <a:pt x="5308098" y="2438911"/>
                    <a:pt x="5335706" y="2503019"/>
                    <a:pt x="5307052" y="2759257"/>
                  </a:cubicBezTo>
                  <a:cubicBezTo>
                    <a:pt x="5278398" y="3015496"/>
                    <a:pt x="5325944" y="3248740"/>
                    <a:pt x="5307052" y="3442444"/>
                  </a:cubicBezTo>
                  <a:cubicBezTo>
                    <a:pt x="5302027" y="3547367"/>
                    <a:pt x="5219949" y="3638142"/>
                    <a:pt x="5117881" y="3631615"/>
                  </a:cubicBezTo>
                  <a:cubicBezTo>
                    <a:pt x="4970293" y="3620494"/>
                    <a:pt x="4774326" y="3613091"/>
                    <a:pt x="4649654" y="3631615"/>
                  </a:cubicBezTo>
                  <a:cubicBezTo>
                    <a:pt x="4524982" y="3650139"/>
                    <a:pt x="4200986" y="3647615"/>
                    <a:pt x="3934991" y="3631615"/>
                  </a:cubicBezTo>
                  <a:cubicBezTo>
                    <a:pt x="3668996" y="3615615"/>
                    <a:pt x="3508829" y="3624739"/>
                    <a:pt x="3269615" y="3631615"/>
                  </a:cubicBezTo>
                  <a:cubicBezTo>
                    <a:pt x="3030401" y="3638491"/>
                    <a:pt x="2809596" y="3597420"/>
                    <a:pt x="2554952" y="3631615"/>
                  </a:cubicBezTo>
                  <a:cubicBezTo>
                    <a:pt x="2300308" y="3665810"/>
                    <a:pt x="2228563" y="3629030"/>
                    <a:pt x="2037437" y="3631615"/>
                  </a:cubicBezTo>
                  <a:cubicBezTo>
                    <a:pt x="1846311" y="3634200"/>
                    <a:pt x="1667711" y="3622699"/>
                    <a:pt x="1322774" y="3631615"/>
                  </a:cubicBezTo>
                  <a:cubicBezTo>
                    <a:pt x="977837" y="3640531"/>
                    <a:pt x="1012679" y="3652945"/>
                    <a:pt x="805260" y="3631615"/>
                  </a:cubicBezTo>
                  <a:cubicBezTo>
                    <a:pt x="597841" y="3610285"/>
                    <a:pt x="465011" y="3617155"/>
                    <a:pt x="189171" y="3631615"/>
                  </a:cubicBezTo>
                  <a:cubicBezTo>
                    <a:pt x="94042" y="3622293"/>
                    <a:pt x="17591" y="3542606"/>
                    <a:pt x="0" y="3442444"/>
                  </a:cubicBezTo>
                  <a:cubicBezTo>
                    <a:pt x="3834" y="3121563"/>
                    <a:pt x="-2469" y="3066769"/>
                    <a:pt x="0" y="2759257"/>
                  </a:cubicBezTo>
                  <a:cubicBezTo>
                    <a:pt x="2469" y="2451745"/>
                    <a:pt x="1015" y="2277098"/>
                    <a:pt x="0" y="2043537"/>
                  </a:cubicBezTo>
                  <a:cubicBezTo>
                    <a:pt x="-1015" y="1809976"/>
                    <a:pt x="-15011" y="1669268"/>
                    <a:pt x="0" y="1457947"/>
                  </a:cubicBezTo>
                  <a:cubicBezTo>
                    <a:pt x="15011" y="1246626"/>
                    <a:pt x="32626" y="682736"/>
                    <a:pt x="0" y="189171"/>
                  </a:cubicBezTo>
                  <a:close/>
                </a:path>
              </a:pathLst>
            </a:custGeom>
            <a:solidFill>
              <a:srgbClr val="FFF8E1"/>
            </a:solidFill>
            <a:ln>
              <a:prstDash val="lgDash"/>
              <a:extLst>
                <a:ext uri="{C807C97D-BFC1-408E-A445-0C87EB9F89A2}">
                  <ask:lineSketchStyleProps xmlns:ask="http://schemas.microsoft.com/office/drawing/2018/sketchyshapes" sd="529135119">
                    <a:prstGeom prst="roundRect">
                      <a:avLst>
                        <a:gd name="adj" fmla="val 5209"/>
                      </a:avLst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zh-CN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AA9ACA2F-4043-446F-A3DE-CE6B720AB8A2}"/>
                </a:ext>
              </a:extLst>
            </p:cNvPr>
            <p:cNvSpPr txBox="1"/>
            <p:nvPr/>
          </p:nvSpPr>
          <p:spPr>
            <a:xfrm>
              <a:off x="13984678" y="8203385"/>
              <a:ext cx="190223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GPU</a:t>
              </a:r>
              <a:r>
                <a:rPr lang="zh-CN" altLang="en-US" sz="2000" dirty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工作进程</a:t>
              </a:r>
              <a:endParaRPr lang="zh-CN" altLang="en-US" sz="2000" dirty="0"/>
            </a:p>
          </p:txBody>
        </p:sp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5162396B-734E-40C6-BA22-683F9DD1346B}"/>
                </a:ext>
              </a:extLst>
            </p:cNvPr>
            <p:cNvSpPr/>
            <p:nvPr/>
          </p:nvSpPr>
          <p:spPr>
            <a:xfrm>
              <a:off x="12623388" y="8760034"/>
              <a:ext cx="1902237" cy="1027993"/>
            </a:xfrm>
            <a:custGeom>
              <a:avLst/>
              <a:gdLst>
                <a:gd name="connsiteX0" fmla="*/ 0 w 1902237"/>
                <a:gd name="connsiteY0" fmla="*/ 171336 h 1027993"/>
                <a:gd name="connsiteX1" fmla="*/ 171336 w 1902237"/>
                <a:gd name="connsiteY1" fmla="*/ 0 h 1027993"/>
                <a:gd name="connsiteX2" fmla="*/ 660000 w 1902237"/>
                <a:gd name="connsiteY2" fmla="*/ 0 h 1027993"/>
                <a:gd name="connsiteX3" fmla="*/ 1179855 w 1902237"/>
                <a:gd name="connsiteY3" fmla="*/ 0 h 1027993"/>
                <a:gd name="connsiteX4" fmla="*/ 1730901 w 1902237"/>
                <a:gd name="connsiteY4" fmla="*/ 0 h 1027993"/>
                <a:gd name="connsiteX5" fmla="*/ 1902237 w 1902237"/>
                <a:gd name="connsiteY5" fmla="*/ 171336 h 1027993"/>
                <a:gd name="connsiteX6" fmla="*/ 1902237 w 1902237"/>
                <a:gd name="connsiteY6" fmla="*/ 856657 h 1027993"/>
                <a:gd name="connsiteX7" fmla="*/ 1730901 w 1902237"/>
                <a:gd name="connsiteY7" fmla="*/ 1027993 h 1027993"/>
                <a:gd name="connsiteX8" fmla="*/ 1257833 w 1902237"/>
                <a:gd name="connsiteY8" fmla="*/ 1027993 h 1027993"/>
                <a:gd name="connsiteX9" fmla="*/ 706787 w 1902237"/>
                <a:gd name="connsiteY9" fmla="*/ 1027993 h 1027993"/>
                <a:gd name="connsiteX10" fmla="*/ 171336 w 1902237"/>
                <a:gd name="connsiteY10" fmla="*/ 1027993 h 1027993"/>
                <a:gd name="connsiteX11" fmla="*/ 0 w 1902237"/>
                <a:gd name="connsiteY11" fmla="*/ 856657 h 1027993"/>
                <a:gd name="connsiteX12" fmla="*/ 0 w 1902237"/>
                <a:gd name="connsiteY12" fmla="*/ 171336 h 1027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02237" h="1027993" fill="none" extrusionOk="0">
                  <a:moveTo>
                    <a:pt x="0" y="171336"/>
                  </a:moveTo>
                  <a:cubicBezTo>
                    <a:pt x="-12434" y="94440"/>
                    <a:pt x="87417" y="14872"/>
                    <a:pt x="171336" y="0"/>
                  </a:cubicBezTo>
                  <a:cubicBezTo>
                    <a:pt x="396643" y="-13118"/>
                    <a:pt x="561606" y="-13976"/>
                    <a:pt x="660000" y="0"/>
                  </a:cubicBezTo>
                  <a:cubicBezTo>
                    <a:pt x="758394" y="13976"/>
                    <a:pt x="1063479" y="-19737"/>
                    <a:pt x="1179855" y="0"/>
                  </a:cubicBezTo>
                  <a:cubicBezTo>
                    <a:pt x="1296232" y="19737"/>
                    <a:pt x="1500812" y="-10200"/>
                    <a:pt x="1730901" y="0"/>
                  </a:cubicBezTo>
                  <a:cubicBezTo>
                    <a:pt x="1813450" y="-18399"/>
                    <a:pt x="1908909" y="71793"/>
                    <a:pt x="1902237" y="171336"/>
                  </a:cubicBezTo>
                  <a:cubicBezTo>
                    <a:pt x="1894002" y="500645"/>
                    <a:pt x="1922209" y="569733"/>
                    <a:pt x="1902237" y="856657"/>
                  </a:cubicBezTo>
                  <a:cubicBezTo>
                    <a:pt x="1904031" y="962515"/>
                    <a:pt x="1822328" y="1026776"/>
                    <a:pt x="1730901" y="1027993"/>
                  </a:cubicBezTo>
                  <a:cubicBezTo>
                    <a:pt x="1571024" y="1006032"/>
                    <a:pt x="1446166" y="1045758"/>
                    <a:pt x="1257833" y="1027993"/>
                  </a:cubicBezTo>
                  <a:cubicBezTo>
                    <a:pt x="1069500" y="1010228"/>
                    <a:pt x="883246" y="1027511"/>
                    <a:pt x="706787" y="1027993"/>
                  </a:cubicBezTo>
                  <a:cubicBezTo>
                    <a:pt x="530328" y="1028475"/>
                    <a:pt x="281331" y="1014050"/>
                    <a:pt x="171336" y="1027993"/>
                  </a:cubicBezTo>
                  <a:cubicBezTo>
                    <a:pt x="72670" y="1035405"/>
                    <a:pt x="1172" y="968066"/>
                    <a:pt x="0" y="856657"/>
                  </a:cubicBezTo>
                  <a:cubicBezTo>
                    <a:pt x="1711" y="666849"/>
                    <a:pt x="-9845" y="328707"/>
                    <a:pt x="0" y="171336"/>
                  </a:cubicBezTo>
                  <a:close/>
                </a:path>
                <a:path w="1902237" h="1027993" stroke="0" extrusionOk="0">
                  <a:moveTo>
                    <a:pt x="0" y="171336"/>
                  </a:moveTo>
                  <a:cubicBezTo>
                    <a:pt x="598" y="72332"/>
                    <a:pt x="85880" y="-20650"/>
                    <a:pt x="171336" y="0"/>
                  </a:cubicBezTo>
                  <a:cubicBezTo>
                    <a:pt x="362505" y="1214"/>
                    <a:pt x="572494" y="-10560"/>
                    <a:pt x="691191" y="0"/>
                  </a:cubicBezTo>
                  <a:cubicBezTo>
                    <a:pt x="809888" y="10560"/>
                    <a:pt x="964369" y="-15400"/>
                    <a:pt x="1164259" y="0"/>
                  </a:cubicBezTo>
                  <a:cubicBezTo>
                    <a:pt x="1364149" y="15400"/>
                    <a:pt x="1497624" y="-1338"/>
                    <a:pt x="1730901" y="0"/>
                  </a:cubicBezTo>
                  <a:cubicBezTo>
                    <a:pt x="1837132" y="914"/>
                    <a:pt x="1895506" y="71354"/>
                    <a:pt x="1902237" y="171336"/>
                  </a:cubicBezTo>
                  <a:cubicBezTo>
                    <a:pt x="1891742" y="459152"/>
                    <a:pt x="1906543" y="661548"/>
                    <a:pt x="1902237" y="856657"/>
                  </a:cubicBezTo>
                  <a:cubicBezTo>
                    <a:pt x="1894315" y="946656"/>
                    <a:pt x="1812620" y="1045260"/>
                    <a:pt x="1730901" y="1027993"/>
                  </a:cubicBezTo>
                  <a:cubicBezTo>
                    <a:pt x="1599812" y="1012451"/>
                    <a:pt x="1357818" y="1047635"/>
                    <a:pt x="1226642" y="1027993"/>
                  </a:cubicBezTo>
                  <a:cubicBezTo>
                    <a:pt x="1095466" y="1008351"/>
                    <a:pt x="936489" y="1023967"/>
                    <a:pt x="706787" y="1027993"/>
                  </a:cubicBezTo>
                  <a:cubicBezTo>
                    <a:pt x="477086" y="1032019"/>
                    <a:pt x="323006" y="1053289"/>
                    <a:pt x="171336" y="1027993"/>
                  </a:cubicBezTo>
                  <a:cubicBezTo>
                    <a:pt x="83448" y="1048122"/>
                    <a:pt x="7365" y="958991"/>
                    <a:pt x="0" y="856657"/>
                  </a:cubicBezTo>
                  <a:cubicBezTo>
                    <a:pt x="33810" y="617149"/>
                    <a:pt x="16563" y="429179"/>
                    <a:pt x="0" y="171336"/>
                  </a:cubicBezTo>
                  <a:close/>
                </a:path>
              </a:pathLst>
            </a:custGeom>
            <a:solidFill>
              <a:srgbClr val="F7CBCA"/>
            </a:solidFill>
            <a:ln>
              <a:prstDash val="dash"/>
              <a:extLst>
                <a:ext uri="{C807C97D-BFC1-408E-A445-0C87EB9F89A2}">
                  <ask:lineSketchStyleProps xmlns:ask="http://schemas.microsoft.com/office/drawing/2018/sketchyshapes" sd="232207659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启动加载模型</a:t>
              </a:r>
            </a:p>
          </p:txBody>
        </p:sp>
        <p:sp>
          <p:nvSpPr>
            <p:cNvPr id="53" name="矩形: 圆角 52">
              <a:extLst>
                <a:ext uri="{FF2B5EF4-FFF2-40B4-BE49-F238E27FC236}">
                  <a16:creationId xmlns:a16="http://schemas.microsoft.com/office/drawing/2014/main" id="{0C983001-DC01-4776-9EFB-3FD55EEE588E}"/>
                </a:ext>
              </a:extLst>
            </p:cNvPr>
            <p:cNvSpPr/>
            <p:nvPr/>
          </p:nvSpPr>
          <p:spPr>
            <a:xfrm>
              <a:off x="12623388" y="10306799"/>
              <a:ext cx="1902237" cy="1027993"/>
            </a:xfrm>
            <a:custGeom>
              <a:avLst/>
              <a:gdLst>
                <a:gd name="connsiteX0" fmla="*/ 0 w 1902237"/>
                <a:gd name="connsiteY0" fmla="*/ 171336 h 1027993"/>
                <a:gd name="connsiteX1" fmla="*/ 171336 w 1902237"/>
                <a:gd name="connsiteY1" fmla="*/ 0 h 1027993"/>
                <a:gd name="connsiteX2" fmla="*/ 660000 w 1902237"/>
                <a:gd name="connsiteY2" fmla="*/ 0 h 1027993"/>
                <a:gd name="connsiteX3" fmla="*/ 1133068 w 1902237"/>
                <a:gd name="connsiteY3" fmla="*/ 0 h 1027993"/>
                <a:gd name="connsiteX4" fmla="*/ 1730901 w 1902237"/>
                <a:gd name="connsiteY4" fmla="*/ 0 h 1027993"/>
                <a:gd name="connsiteX5" fmla="*/ 1902237 w 1902237"/>
                <a:gd name="connsiteY5" fmla="*/ 171336 h 1027993"/>
                <a:gd name="connsiteX6" fmla="*/ 1902237 w 1902237"/>
                <a:gd name="connsiteY6" fmla="*/ 856657 h 1027993"/>
                <a:gd name="connsiteX7" fmla="*/ 1730901 w 1902237"/>
                <a:gd name="connsiteY7" fmla="*/ 1027993 h 1027993"/>
                <a:gd name="connsiteX8" fmla="*/ 1179855 w 1902237"/>
                <a:gd name="connsiteY8" fmla="*/ 1027993 h 1027993"/>
                <a:gd name="connsiteX9" fmla="*/ 706787 w 1902237"/>
                <a:gd name="connsiteY9" fmla="*/ 1027993 h 1027993"/>
                <a:gd name="connsiteX10" fmla="*/ 171336 w 1902237"/>
                <a:gd name="connsiteY10" fmla="*/ 1027993 h 1027993"/>
                <a:gd name="connsiteX11" fmla="*/ 0 w 1902237"/>
                <a:gd name="connsiteY11" fmla="*/ 856657 h 1027993"/>
                <a:gd name="connsiteX12" fmla="*/ 0 w 1902237"/>
                <a:gd name="connsiteY12" fmla="*/ 171336 h 1027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02237" h="1027993" fill="none" extrusionOk="0">
                  <a:moveTo>
                    <a:pt x="0" y="171336"/>
                  </a:moveTo>
                  <a:cubicBezTo>
                    <a:pt x="-19724" y="83903"/>
                    <a:pt x="91952" y="-1382"/>
                    <a:pt x="171336" y="0"/>
                  </a:cubicBezTo>
                  <a:cubicBezTo>
                    <a:pt x="361402" y="-2331"/>
                    <a:pt x="536000" y="17575"/>
                    <a:pt x="660000" y="0"/>
                  </a:cubicBezTo>
                  <a:cubicBezTo>
                    <a:pt x="784000" y="-17575"/>
                    <a:pt x="985223" y="11702"/>
                    <a:pt x="1133068" y="0"/>
                  </a:cubicBezTo>
                  <a:cubicBezTo>
                    <a:pt x="1280913" y="-11702"/>
                    <a:pt x="1486169" y="16806"/>
                    <a:pt x="1730901" y="0"/>
                  </a:cubicBezTo>
                  <a:cubicBezTo>
                    <a:pt x="1823239" y="-18394"/>
                    <a:pt x="1898450" y="76125"/>
                    <a:pt x="1902237" y="171336"/>
                  </a:cubicBezTo>
                  <a:cubicBezTo>
                    <a:pt x="1891401" y="438046"/>
                    <a:pt x="1925893" y="660282"/>
                    <a:pt x="1902237" y="856657"/>
                  </a:cubicBezTo>
                  <a:cubicBezTo>
                    <a:pt x="1886679" y="948750"/>
                    <a:pt x="1821060" y="1006668"/>
                    <a:pt x="1730901" y="1027993"/>
                  </a:cubicBezTo>
                  <a:cubicBezTo>
                    <a:pt x="1459219" y="1046643"/>
                    <a:pt x="1330511" y="1021535"/>
                    <a:pt x="1179855" y="1027993"/>
                  </a:cubicBezTo>
                  <a:cubicBezTo>
                    <a:pt x="1029199" y="1034451"/>
                    <a:pt x="902220" y="1005610"/>
                    <a:pt x="706787" y="1027993"/>
                  </a:cubicBezTo>
                  <a:cubicBezTo>
                    <a:pt x="511354" y="1050376"/>
                    <a:pt x="347057" y="1036968"/>
                    <a:pt x="171336" y="1027993"/>
                  </a:cubicBezTo>
                  <a:cubicBezTo>
                    <a:pt x="81549" y="1029306"/>
                    <a:pt x="126" y="953892"/>
                    <a:pt x="0" y="856657"/>
                  </a:cubicBezTo>
                  <a:cubicBezTo>
                    <a:pt x="-6888" y="568268"/>
                    <a:pt x="-28112" y="320321"/>
                    <a:pt x="0" y="171336"/>
                  </a:cubicBezTo>
                  <a:close/>
                </a:path>
                <a:path w="1902237" h="1027993" stroke="0" extrusionOk="0">
                  <a:moveTo>
                    <a:pt x="0" y="171336"/>
                  </a:moveTo>
                  <a:cubicBezTo>
                    <a:pt x="-9794" y="81547"/>
                    <a:pt x="68727" y="12237"/>
                    <a:pt x="171336" y="0"/>
                  </a:cubicBezTo>
                  <a:cubicBezTo>
                    <a:pt x="382218" y="12459"/>
                    <a:pt x="534877" y="9276"/>
                    <a:pt x="644404" y="0"/>
                  </a:cubicBezTo>
                  <a:cubicBezTo>
                    <a:pt x="753931" y="-9276"/>
                    <a:pt x="937511" y="26224"/>
                    <a:pt x="1179855" y="0"/>
                  </a:cubicBezTo>
                  <a:cubicBezTo>
                    <a:pt x="1422199" y="-26224"/>
                    <a:pt x="1615814" y="-8940"/>
                    <a:pt x="1730901" y="0"/>
                  </a:cubicBezTo>
                  <a:cubicBezTo>
                    <a:pt x="1820272" y="2128"/>
                    <a:pt x="1885085" y="69665"/>
                    <a:pt x="1902237" y="171336"/>
                  </a:cubicBezTo>
                  <a:cubicBezTo>
                    <a:pt x="1933558" y="482004"/>
                    <a:pt x="1915983" y="639254"/>
                    <a:pt x="1902237" y="856657"/>
                  </a:cubicBezTo>
                  <a:cubicBezTo>
                    <a:pt x="1898553" y="935845"/>
                    <a:pt x="1826925" y="1032614"/>
                    <a:pt x="1730901" y="1027993"/>
                  </a:cubicBezTo>
                  <a:cubicBezTo>
                    <a:pt x="1593455" y="1032537"/>
                    <a:pt x="1349113" y="1042578"/>
                    <a:pt x="1242237" y="1027993"/>
                  </a:cubicBezTo>
                  <a:cubicBezTo>
                    <a:pt x="1135361" y="1013408"/>
                    <a:pt x="906459" y="1039521"/>
                    <a:pt x="737978" y="1027993"/>
                  </a:cubicBezTo>
                  <a:cubicBezTo>
                    <a:pt x="569497" y="1016465"/>
                    <a:pt x="447447" y="1049462"/>
                    <a:pt x="171336" y="1027993"/>
                  </a:cubicBezTo>
                  <a:cubicBezTo>
                    <a:pt x="96380" y="1018810"/>
                    <a:pt x="17132" y="945719"/>
                    <a:pt x="0" y="856657"/>
                  </a:cubicBezTo>
                  <a:cubicBezTo>
                    <a:pt x="-9184" y="664942"/>
                    <a:pt x="18353" y="450937"/>
                    <a:pt x="0" y="171336"/>
                  </a:cubicBezTo>
                  <a:close/>
                </a:path>
              </a:pathLst>
            </a:custGeom>
            <a:solidFill>
              <a:srgbClr val="FCECA3"/>
            </a:solidFill>
            <a:ln>
              <a:prstDash val="lgDash"/>
              <a:extLst>
                <a:ext uri="{C807C97D-BFC1-408E-A445-0C87EB9F89A2}">
                  <ask:lineSketchStyleProps xmlns:ask="http://schemas.microsoft.com/office/drawing/2018/sketchyshapes" sd="529135119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等待任务</a:t>
              </a:r>
              <a:endParaRPr lang="en-US" altLang="zh-CN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AFBE9A49-F4A6-4C24-B767-AF6637749310}"/>
                </a:ext>
              </a:extLst>
            </p:cNvPr>
            <p:cNvCxnSpPr>
              <a:cxnSpLocks/>
            </p:cNvCxnSpPr>
            <p:nvPr/>
          </p:nvCxnSpPr>
          <p:spPr>
            <a:xfrm>
              <a:off x="7490722" y="10865480"/>
              <a:ext cx="4969801" cy="0"/>
            </a:xfrm>
            <a:prstGeom prst="straightConnector1">
              <a:avLst/>
            </a:prstGeom>
            <a:ln w="57150">
              <a:solidFill>
                <a:srgbClr val="FCECA3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01EBD4C6-B246-4DC8-BB92-BA9EBA50A9CD}"/>
                </a:ext>
              </a:extLst>
            </p:cNvPr>
            <p:cNvCxnSpPr>
              <a:cxnSpLocks/>
            </p:cNvCxnSpPr>
            <p:nvPr/>
          </p:nvCxnSpPr>
          <p:spPr>
            <a:xfrm>
              <a:off x="7513239" y="9019939"/>
              <a:ext cx="0" cy="1811571"/>
            </a:xfrm>
            <a:prstGeom prst="line">
              <a:avLst/>
            </a:prstGeom>
            <a:ln w="57150">
              <a:solidFill>
                <a:srgbClr val="FCECA3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矩形: 圆角 72">
              <a:extLst>
                <a:ext uri="{FF2B5EF4-FFF2-40B4-BE49-F238E27FC236}">
                  <a16:creationId xmlns:a16="http://schemas.microsoft.com/office/drawing/2014/main" id="{F9E3227E-78B0-4C74-9326-349A40543865}"/>
                </a:ext>
              </a:extLst>
            </p:cNvPr>
            <p:cNvSpPr/>
            <p:nvPr/>
          </p:nvSpPr>
          <p:spPr>
            <a:xfrm>
              <a:off x="15383124" y="10330547"/>
              <a:ext cx="1857459" cy="980496"/>
            </a:xfrm>
            <a:custGeom>
              <a:avLst/>
              <a:gdLst>
                <a:gd name="connsiteX0" fmla="*/ 0 w 1857459"/>
                <a:gd name="connsiteY0" fmla="*/ 163419 h 980496"/>
                <a:gd name="connsiteX1" fmla="*/ 163419 w 1857459"/>
                <a:gd name="connsiteY1" fmla="*/ 0 h 980496"/>
                <a:gd name="connsiteX2" fmla="*/ 643014 w 1857459"/>
                <a:gd name="connsiteY2" fmla="*/ 0 h 980496"/>
                <a:gd name="connsiteX3" fmla="*/ 1107302 w 1857459"/>
                <a:gd name="connsiteY3" fmla="*/ 0 h 980496"/>
                <a:gd name="connsiteX4" fmla="*/ 1694040 w 1857459"/>
                <a:gd name="connsiteY4" fmla="*/ 0 h 980496"/>
                <a:gd name="connsiteX5" fmla="*/ 1857459 w 1857459"/>
                <a:gd name="connsiteY5" fmla="*/ 163419 h 980496"/>
                <a:gd name="connsiteX6" fmla="*/ 1857459 w 1857459"/>
                <a:gd name="connsiteY6" fmla="*/ 817077 h 980496"/>
                <a:gd name="connsiteX7" fmla="*/ 1694040 w 1857459"/>
                <a:gd name="connsiteY7" fmla="*/ 980496 h 980496"/>
                <a:gd name="connsiteX8" fmla="*/ 1153221 w 1857459"/>
                <a:gd name="connsiteY8" fmla="*/ 980496 h 980496"/>
                <a:gd name="connsiteX9" fmla="*/ 688932 w 1857459"/>
                <a:gd name="connsiteY9" fmla="*/ 980496 h 980496"/>
                <a:gd name="connsiteX10" fmla="*/ 163419 w 1857459"/>
                <a:gd name="connsiteY10" fmla="*/ 980496 h 980496"/>
                <a:gd name="connsiteX11" fmla="*/ 0 w 1857459"/>
                <a:gd name="connsiteY11" fmla="*/ 817077 h 980496"/>
                <a:gd name="connsiteX12" fmla="*/ 0 w 1857459"/>
                <a:gd name="connsiteY12" fmla="*/ 163419 h 980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57459" h="980496" fill="none" extrusionOk="0">
                  <a:moveTo>
                    <a:pt x="0" y="163419"/>
                  </a:moveTo>
                  <a:cubicBezTo>
                    <a:pt x="-5684" y="75238"/>
                    <a:pt x="83645" y="-950"/>
                    <a:pt x="163419" y="0"/>
                  </a:cubicBezTo>
                  <a:cubicBezTo>
                    <a:pt x="332746" y="3037"/>
                    <a:pt x="476959" y="-21544"/>
                    <a:pt x="643014" y="0"/>
                  </a:cubicBezTo>
                  <a:cubicBezTo>
                    <a:pt x="809069" y="21544"/>
                    <a:pt x="894783" y="-13308"/>
                    <a:pt x="1107302" y="0"/>
                  </a:cubicBezTo>
                  <a:cubicBezTo>
                    <a:pt x="1319821" y="13308"/>
                    <a:pt x="1419959" y="-7949"/>
                    <a:pt x="1694040" y="0"/>
                  </a:cubicBezTo>
                  <a:cubicBezTo>
                    <a:pt x="1783244" y="-8441"/>
                    <a:pt x="1836693" y="69957"/>
                    <a:pt x="1857459" y="163419"/>
                  </a:cubicBezTo>
                  <a:cubicBezTo>
                    <a:pt x="1858252" y="417049"/>
                    <a:pt x="1876054" y="498711"/>
                    <a:pt x="1857459" y="817077"/>
                  </a:cubicBezTo>
                  <a:cubicBezTo>
                    <a:pt x="1839322" y="904379"/>
                    <a:pt x="1783190" y="975227"/>
                    <a:pt x="1694040" y="980496"/>
                  </a:cubicBezTo>
                  <a:cubicBezTo>
                    <a:pt x="1505203" y="972318"/>
                    <a:pt x="1268388" y="999573"/>
                    <a:pt x="1153221" y="980496"/>
                  </a:cubicBezTo>
                  <a:cubicBezTo>
                    <a:pt x="1038054" y="961419"/>
                    <a:pt x="907519" y="974030"/>
                    <a:pt x="688932" y="980496"/>
                  </a:cubicBezTo>
                  <a:cubicBezTo>
                    <a:pt x="470345" y="986962"/>
                    <a:pt x="386765" y="974184"/>
                    <a:pt x="163419" y="980496"/>
                  </a:cubicBezTo>
                  <a:cubicBezTo>
                    <a:pt x="92627" y="985777"/>
                    <a:pt x="420" y="916015"/>
                    <a:pt x="0" y="817077"/>
                  </a:cubicBezTo>
                  <a:cubicBezTo>
                    <a:pt x="-11018" y="555437"/>
                    <a:pt x="-26733" y="463483"/>
                    <a:pt x="0" y="163419"/>
                  </a:cubicBezTo>
                  <a:close/>
                </a:path>
                <a:path w="1857459" h="980496" stroke="0" extrusionOk="0">
                  <a:moveTo>
                    <a:pt x="0" y="163419"/>
                  </a:moveTo>
                  <a:cubicBezTo>
                    <a:pt x="-5626" y="75944"/>
                    <a:pt x="67473" y="8725"/>
                    <a:pt x="163419" y="0"/>
                  </a:cubicBezTo>
                  <a:cubicBezTo>
                    <a:pt x="267308" y="22399"/>
                    <a:pt x="433298" y="-10788"/>
                    <a:pt x="627707" y="0"/>
                  </a:cubicBezTo>
                  <a:cubicBezTo>
                    <a:pt x="822116" y="10788"/>
                    <a:pt x="1020604" y="-12315"/>
                    <a:pt x="1153221" y="0"/>
                  </a:cubicBezTo>
                  <a:cubicBezTo>
                    <a:pt x="1285838" y="12315"/>
                    <a:pt x="1431194" y="25300"/>
                    <a:pt x="1694040" y="0"/>
                  </a:cubicBezTo>
                  <a:cubicBezTo>
                    <a:pt x="1775244" y="3664"/>
                    <a:pt x="1845502" y="68254"/>
                    <a:pt x="1857459" y="163419"/>
                  </a:cubicBezTo>
                  <a:cubicBezTo>
                    <a:pt x="1831393" y="440100"/>
                    <a:pt x="1880169" y="625400"/>
                    <a:pt x="1857459" y="817077"/>
                  </a:cubicBezTo>
                  <a:cubicBezTo>
                    <a:pt x="1853687" y="891525"/>
                    <a:pt x="1789964" y="999236"/>
                    <a:pt x="1694040" y="980496"/>
                  </a:cubicBezTo>
                  <a:cubicBezTo>
                    <a:pt x="1516673" y="965861"/>
                    <a:pt x="1422777" y="994157"/>
                    <a:pt x="1214445" y="980496"/>
                  </a:cubicBezTo>
                  <a:cubicBezTo>
                    <a:pt x="1006114" y="966835"/>
                    <a:pt x="852457" y="1004732"/>
                    <a:pt x="719545" y="980496"/>
                  </a:cubicBezTo>
                  <a:cubicBezTo>
                    <a:pt x="586633" y="956260"/>
                    <a:pt x="336409" y="969427"/>
                    <a:pt x="163419" y="980496"/>
                  </a:cubicBezTo>
                  <a:cubicBezTo>
                    <a:pt x="90624" y="972345"/>
                    <a:pt x="14724" y="902550"/>
                    <a:pt x="0" y="817077"/>
                  </a:cubicBezTo>
                  <a:cubicBezTo>
                    <a:pt x="13771" y="641485"/>
                    <a:pt x="10754" y="401971"/>
                    <a:pt x="0" y="163419"/>
                  </a:cubicBezTo>
                  <a:close/>
                </a:path>
              </a:pathLst>
            </a:custGeom>
            <a:solidFill>
              <a:srgbClr val="AFD7FB"/>
            </a:solidFill>
            <a:ln>
              <a:prstDash val="lgDash"/>
              <a:extLst>
                <a:ext uri="{C807C97D-BFC1-408E-A445-0C87EB9F89A2}">
                  <ask:lineSketchStyleProps xmlns:ask="http://schemas.microsoft.com/office/drawing/2018/sketchyshapes" sd="529135119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处理任务块</a:t>
              </a:r>
              <a:endParaRPr lang="en-US" altLang="zh-CN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74" name="矩形: 圆角 73">
              <a:extLst>
                <a:ext uri="{FF2B5EF4-FFF2-40B4-BE49-F238E27FC236}">
                  <a16:creationId xmlns:a16="http://schemas.microsoft.com/office/drawing/2014/main" id="{599D008B-FF37-412E-A5F7-5A8343813674}"/>
                </a:ext>
              </a:extLst>
            </p:cNvPr>
            <p:cNvSpPr/>
            <p:nvPr/>
          </p:nvSpPr>
          <p:spPr>
            <a:xfrm>
              <a:off x="15348396" y="8767020"/>
              <a:ext cx="1929938" cy="1029027"/>
            </a:xfrm>
            <a:custGeom>
              <a:avLst/>
              <a:gdLst>
                <a:gd name="connsiteX0" fmla="*/ 0 w 1929938"/>
                <a:gd name="connsiteY0" fmla="*/ 171508 h 1029027"/>
                <a:gd name="connsiteX1" fmla="*/ 171508 w 1929938"/>
                <a:gd name="connsiteY1" fmla="*/ 0 h 1029027"/>
                <a:gd name="connsiteX2" fmla="*/ 668744 w 1929938"/>
                <a:gd name="connsiteY2" fmla="*/ 0 h 1029027"/>
                <a:gd name="connsiteX3" fmla="*/ 1150110 w 1929938"/>
                <a:gd name="connsiteY3" fmla="*/ 0 h 1029027"/>
                <a:gd name="connsiteX4" fmla="*/ 1758430 w 1929938"/>
                <a:gd name="connsiteY4" fmla="*/ 0 h 1029027"/>
                <a:gd name="connsiteX5" fmla="*/ 1929938 w 1929938"/>
                <a:gd name="connsiteY5" fmla="*/ 171508 h 1029027"/>
                <a:gd name="connsiteX6" fmla="*/ 1929938 w 1929938"/>
                <a:gd name="connsiteY6" fmla="*/ 857519 h 1029027"/>
                <a:gd name="connsiteX7" fmla="*/ 1758430 w 1929938"/>
                <a:gd name="connsiteY7" fmla="*/ 1029027 h 1029027"/>
                <a:gd name="connsiteX8" fmla="*/ 1197718 w 1929938"/>
                <a:gd name="connsiteY8" fmla="*/ 1029027 h 1029027"/>
                <a:gd name="connsiteX9" fmla="*/ 716351 w 1929938"/>
                <a:gd name="connsiteY9" fmla="*/ 1029027 h 1029027"/>
                <a:gd name="connsiteX10" fmla="*/ 171508 w 1929938"/>
                <a:gd name="connsiteY10" fmla="*/ 1029027 h 1029027"/>
                <a:gd name="connsiteX11" fmla="*/ 0 w 1929938"/>
                <a:gd name="connsiteY11" fmla="*/ 857519 h 1029027"/>
                <a:gd name="connsiteX12" fmla="*/ 0 w 1929938"/>
                <a:gd name="connsiteY12" fmla="*/ 171508 h 1029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29938" h="1029027" fill="none" extrusionOk="0">
                  <a:moveTo>
                    <a:pt x="0" y="171508"/>
                  </a:moveTo>
                  <a:cubicBezTo>
                    <a:pt x="-17797" y="83277"/>
                    <a:pt x="91613" y="-1344"/>
                    <a:pt x="171508" y="0"/>
                  </a:cubicBezTo>
                  <a:cubicBezTo>
                    <a:pt x="321401" y="16088"/>
                    <a:pt x="437359" y="14878"/>
                    <a:pt x="668744" y="0"/>
                  </a:cubicBezTo>
                  <a:cubicBezTo>
                    <a:pt x="900129" y="-14878"/>
                    <a:pt x="985663" y="-15949"/>
                    <a:pt x="1150110" y="0"/>
                  </a:cubicBezTo>
                  <a:cubicBezTo>
                    <a:pt x="1314557" y="15949"/>
                    <a:pt x="1568509" y="3097"/>
                    <a:pt x="1758430" y="0"/>
                  </a:cubicBezTo>
                  <a:cubicBezTo>
                    <a:pt x="1851260" y="-15206"/>
                    <a:pt x="1907713" y="73353"/>
                    <a:pt x="1929938" y="171508"/>
                  </a:cubicBezTo>
                  <a:cubicBezTo>
                    <a:pt x="1925480" y="435414"/>
                    <a:pt x="1930710" y="622253"/>
                    <a:pt x="1929938" y="857519"/>
                  </a:cubicBezTo>
                  <a:cubicBezTo>
                    <a:pt x="1909952" y="948987"/>
                    <a:pt x="1848693" y="1007745"/>
                    <a:pt x="1758430" y="1029027"/>
                  </a:cubicBezTo>
                  <a:cubicBezTo>
                    <a:pt x="1638889" y="1013544"/>
                    <a:pt x="1321057" y="1020485"/>
                    <a:pt x="1197718" y="1029027"/>
                  </a:cubicBezTo>
                  <a:cubicBezTo>
                    <a:pt x="1074379" y="1037569"/>
                    <a:pt x="907334" y="1031500"/>
                    <a:pt x="716351" y="1029027"/>
                  </a:cubicBezTo>
                  <a:cubicBezTo>
                    <a:pt x="525368" y="1026554"/>
                    <a:pt x="396125" y="1010943"/>
                    <a:pt x="171508" y="1029027"/>
                  </a:cubicBezTo>
                  <a:cubicBezTo>
                    <a:pt x="91190" y="1032935"/>
                    <a:pt x="236" y="957119"/>
                    <a:pt x="0" y="857519"/>
                  </a:cubicBezTo>
                  <a:cubicBezTo>
                    <a:pt x="13072" y="589232"/>
                    <a:pt x="24264" y="326610"/>
                    <a:pt x="0" y="171508"/>
                  </a:cubicBezTo>
                  <a:close/>
                </a:path>
                <a:path w="1929938" h="1029027" stroke="0" extrusionOk="0">
                  <a:moveTo>
                    <a:pt x="0" y="171508"/>
                  </a:moveTo>
                  <a:cubicBezTo>
                    <a:pt x="-19163" y="86251"/>
                    <a:pt x="72227" y="6989"/>
                    <a:pt x="171508" y="0"/>
                  </a:cubicBezTo>
                  <a:cubicBezTo>
                    <a:pt x="335619" y="-22842"/>
                    <a:pt x="476625" y="20834"/>
                    <a:pt x="652874" y="0"/>
                  </a:cubicBezTo>
                  <a:cubicBezTo>
                    <a:pt x="829123" y="-20834"/>
                    <a:pt x="1088512" y="9598"/>
                    <a:pt x="1197718" y="0"/>
                  </a:cubicBezTo>
                  <a:cubicBezTo>
                    <a:pt x="1306924" y="-9598"/>
                    <a:pt x="1538894" y="27456"/>
                    <a:pt x="1758430" y="0"/>
                  </a:cubicBezTo>
                  <a:cubicBezTo>
                    <a:pt x="1849230" y="1588"/>
                    <a:pt x="1927676" y="75858"/>
                    <a:pt x="1929938" y="171508"/>
                  </a:cubicBezTo>
                  <a:cubicBezTo>
                    <a:pt x="1945380" y="312484"/>
                    <a:pt x="1963059" y="547588"/>
                    <a:pt x="1929938" y="857519"/>
                  </a:cubicBezTo>
                  <a:cubicBezTo>
                    <a:pt x="1927370" y="941477"/>
                    <a:pt x="1853933" y="1031611"/>
                    <a:pt x="1758430" y="1029027"/>
                  </a:cubicBezTo>
                  <a:cubicBezTo>
                    <a:pt x="1543984" y="1048467"/>
                    <a:pt x="1436710" y="1013972"/>
                    <a:pt x="1261194" y="1029027"/>
                  </a:cubicBezTo>
                  <a:cubicBezTo>
                    <a:pt x="1085678" y="1044082"/>
                    <a:pt x="917668" y="1027808"/>
                    <a:pt x="748090" y="1029027"/>
                  </a:cubicBezTo>
                  <a:cubicBezTo>
                    <a:pt x="578512" y="1030246"/>
                    <a:pt x="310813" y="1034493"/>
                    <a:pt x="171508" y="1029027"/>
                  </a:cubicBezTo>
                  <a:cubicBezTo>
                    <a:pt x="82907" y="1026170"/>
                    <a:pt x="5385" y="950491"/>
                    <a:pt x="0" y="857519"/>
                  </a:cubicBezTo>
                  <a:cubicBezTo>
                    <a:pt x="-28896" y="552298"/>
                    <a:pt x="19632" y="420726"/>
                    <a:pt x="0" y="171508"/>
                  </a:cubicBezTo>
                  <a:close/>
                </a:path>
              </a:pathLst>
            </a:custGeom>
            <a:solidFill>
              <a:srgbClr val="CDC1FA"/>
            </a:solidFill>
            <a:ln>
              <a:prstDash val="lgDash"/>
              <a:extLst>
                <a:ext uri="{C807C97D-BFC1-408E-A445-0C87EB9F89A2}">
                  <ask:lineSketchStyleProps xmlns:ask="http://schemas.microsoft.com/office/drawing/2018/sketchyshapes" sd="529135119">
                    <a:prstGeom prst="round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结果队列</a:t>
              </a:r>
              <a:endParaRPr lang="en-US" altLang="zh-CN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05F0251C-9578-4574-A7C3-3DAE06B5B128}"/>
                </a:ext>
              </a:extLst>
            </p:cNvPr>
            <p:cNvCxnSpPr>
              <a:cxnSpLocks/>
            </p:cNvCxnSpPr>
            <p:nvPr/>
          </p:nvCxnSpPr>
          <p:spPr>
            <a:xfrm>
              <a:off x="13574506" y="9839576"/>
              <a:ext cx="0" cy="441823"/>
            </a:xfrm>
            <a:prstGeom prst="straightConnector1">
              <a:avLst/>
            </a:prstGeom>
            <a:ln w="57150">
              <a:solidFill>
                <a:srgbClr val="FCECA3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9C8AE447-BC95-41DF-8787-5C99BAD4B49C}"/>
                </a:ext>
              </a:extLst>
            </p:cNvPr>
            <p:cNvCxnSpPr>
              <a:cxnSpLocks/>
            </p:cNvCxnSpPr>
            <p:nvPr/>
          </p:nvCxnSpPr>
          <p:spPr>
            <a:xfrm>
              <a:off x="14662048" y="10865480"/>
              <a:ext cx="577952" cy="0"/>
            </a:xfrm>
            <a:prstGeom prst="straightConnector1">
              <a:avLst/>
            </a:prstGeom>
            <a:ln w="57150">
              <a:solidFill>
                <a:srgbClr val="AFD7FB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B8550EEF-19CD-4E33-9A22-1445C98BC5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28806" y="9839576"/>
              <a:ext cx="0" cy="441093"/>
            </a:xfrm>
            <a:prstGeom prst="straightConnector1">
              <a:avLst/>
            </a:prstGeom>
            <a:ln w="57150">
              <a:solidFill>
                <a:srgbClr val="CDC1FA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2D660F6C-B60B-4A26-9917-926CA6EB80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394008" y="9427367"/>
              <a:ext cx="861210" cy="764359"/>
            </a:xfrm>
            <a:prstGeom prst="straightConnector1">
              <a:avLst/>
            </a:prstGeom>
            <a:ln w="57150">
              <a:solidFill>
                <a:srgbClr val="FCECA3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3E138F08-67F6-4D52-9AF5-670306BCEA52}"/>
                </a:ext>
              </a:extLst>
            </p:cNvPr>
            <p:cNvSpPr txBox="1"/>
            <p:nvPr/>
          </p:nvSpPr>
          <p:spPr>
            <a:xfrm>
              <a:off x="11928493" y="6764066"/>
              <a:ext cx="180423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latin typeface="幼圆" panose="02010509060101010101" pitchFamily="49" charset="-122"/>
                  <a:ea typeface="幼圆" panose="02010509060101010101" pitchFamily="49" charset="-122"/>
                </a:rPr>
                <a:t>从结果队列取回</a:t>
              </a:r>
              <a:endParaRPr lang="zh-CN" altLang="en-US" dirty="0"/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29EE441A-165A-49A1-8DF3-51EEB5237E5C}"/>
                </a:ext>
              </a:extLst>
            </p:cNvPr>
            <p:cNvSpPr txBox="1"/>
            <p:nvPr/>
          </p:nvSpPr>
          <p:spPr>
            <a:xfrm>
              <a:off x="9073506" y="10451463"/>
              <a:ext cx="180423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latin typeface="幼圆" panose="02010509060101010101" pitchFamily="49" charset="-122"/>
                  <a:ea typeface="幼圆" panose="02010509060101010101" pitchFamily="49" charset="-122"/>
                </a:rPr>
                <a:t>获取任务块</a:t>
              </a:r>
              <a:endParaRPr lang="zh-CN" altLang="en-US" dirty="0"/>
            </a:p>
          </p:txBody>
        </p:sp>
      </p:grpSp>
      <p:sp>
        <p:nvSpPr>
          <p:cNvPr id="93" name="文本框 92">
            <a:extLst>
              <a:ext uri="{FF2B5EF4-FFF2-40B4-BE49-F238E27FC236}">
                <a16:creationId xmlns:a16="http://schemas.microsoft.com/office/drawing/2014/main" id="{ECB46179-C10D-4A58-AC93-FB7475CA8287}"/>
              </a:ext>
            </a:extLst>
          </p:cNvPr>
          <p:cNvSpPr txBox="1"/>
          <p:nvPr/>
        </p:nvSpPr>
        <p:spPr>
          <a:xfrm flipH="1">
            <a:off x="1497351" y="1291772"/>
            <a:ext cx="45933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dirty="0"/>
              <a:t>并行模型</a:t>
            </a:r>
          </a:p>
        </p:txBody>
      </p:sp>
    </p:spTree>
    <p:extLst>
      <p:ext uri="{BB962C8B-B14F-4D97-AF65-F5344CB8AC3E}">
        <p14:creationId xmlns:p14="http://schemas.microsoft.com/office/powerpoint/2010/main" val="653281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BFBB0894-C24D-48A8-B20C-9B1F2FEF0A75}"/>
              </a:ext>
            </a:extLst>
          </p:cNvPr>
          <p:cNvGrpSpPr/>
          <p:nvPr/>
        </p:nvGrpSpPr>
        <p:grpSpPr>
          <a:xfrm>
            <a:off x="1616000" y="5171803"/>
            <a:ext cx="17150971" cy="2985226"/>
            <a:chOff x="1616000" y="5171803"/>
            <a:chExt cx="17150971" cy="2985226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18C03926-8842-4FE1-8226-8EB03CD21999}"/>
                </a:ext>
              </a:extLst>
            </p:cNvPr>
            <p:cNvSpPr/>
            <p:nvPr/>
          </p:nvSpPr>
          <p:spPr>
            <a:xfrm>
              <a:off x="5071563" y="5171803"/>
              <a:ext cx="10961027" cy="2985226"/>
            </a:xfrm>
            <a:custGeom>
              <a:avLst/>
              <a:gdLst>
                <a:gd name="connsiteX0" fmla="*/ 0 w 10961027"/>
                <a:gd name="connsiteY0" fmla="*/ 155500 h 2985226"/>
                <a:gd name="connsiteX1" fmla="*/ 155500 w 10961027"/>
                <a:gd name="connsiteY1" fmla="*/ 0 h 2985226"/>
                <a:gd name="connsiteX2" fmla="*/ 1034127 w 10961027"/>
                <a:gd name="connsiteY2" fmla="*/ 0 h 2985226"/>
                <a:gd name="connsiteX3" fmla="*/ 1912754 w 10961027"/>
                <a:gd name="connsiteY3" fmla="*/ 0 h 2985226"/>
                <a:gd name="connsiteX4" fmla="*/ 2791382 w 10961027"/>
                <a:gd name="connsiteY4" fmla="*/ 0 h 2985226"/>
                <a:gd name="connsiteX5" fmla="*/ 3350508 w 10961027"/>
                <a:gd name="connsiteY5" fmla="*/ 0 h 2985226"/>
                <a:gd name="connsiteX6" fmla="*/ 3909635 w 10961027"/>
                <a:gd name="connsiteY6" fmla="*/ 0 h 2985226"/>
                <a:gd name="connsiteX7" fmla="*/ 4255760 w 10961027"/>
                <a:gd name="connsiteY7" fmla="*/ 0 h 2985226"/>
                <a:gd name="connsiteX8" fmla="*/ 4814887 w 10961027"/>
                <a:gd name="connsiteY8" fmla="*/ 0 h 2985226"/>
                <a:gd name="connsiteX9" fmla="*/ 5267513 w 10961027"/>
                <a:gd name="connsiteY9" fmla="*/ 0 h 2985226"/>
                <a:gd name="connsiteX10" fmla="*/ 6039640 w 10961027"/>
                <a:gd name="connsiteY10" fmla="*/ 0 h 2985226"/>
                <a:gd name="connsiteX11" fmla="*/ 6385766 w 10961027"/>
                <a:gd name="connsiteY11" fmla="*/ 0 h 2985226"/>
                <a:gd name="connsiteX12" fmla="*/ 6731892 w 10961027"/>
                <a:gd name="connsiteY12" fmla="*/ 0 h 2985226"/>
                <a:gd name="connsiteX13" fmla="*/ 7078018 w 10961027"/>
                <a:gd name="connsiteY13" fmla="*/ 0 h 2985226"/>
                <a:gd name="connsiteX14" fmla="*/ 7424143 w 10961027"/>
                <a:gd name="connsiteY14" fmla="*/ 0 h 2985226"/>
                <a:gd name="connsiteX15" fmla="*/ 8196270 w 10961027"/>
                <a:gd name="connsiteY15" fmla="*/ 0 h 2985226"/>
                <a:gd name="connsiteX16" fmla="*/ 8861897 w 10961027"/>
                <a:gd name="connsiteY16" fmla="*/ 0 h 2985226"/>
                <a:gd name="connsiteX17" fmla="*/ 9314523 w 10961027"/>
                <a:gd name="connsiteY17" fmla="*/ 0 h 2985226"/>
                <a:gd name="connsiteX18" fmla="*/ 9980150 w 10961027"/>
                <a:gd name="connsiteY18" fmla="*/ 0 h 2985226"/>
                <a:gd name="connsiteX19" fmla="*/ 10805527 w 10961027"/>
                <a:gd name="connsiteY19" fmla="*/ 0 h 2985226"/>
                <a:gd name="connsiteX20" fmla="*/ 10961027 w 10961027"/>
                <a:gd name="connsiteY20" fmla="*/ 155500 h 2985226"/>
                <a:gd name="connsiteX21" fmla="*/ 10961027 w 10961027"/>
                <a:gd name="connsiteY21" fmla="*/ 850799 h 2985226"/>
                <a:gd name="connsiteX22" fmla="*/ 10961027 w 10961027"/>
                <a:gd name="connsiteY22" fmla="*/ 1519355 h 2985226"/>
                <a:gd name="connsiteX23" fmla="*/ 10961027 w 10961027"/>
                <a:gd name="connsiteY23" fmla="*/ 2161170 h 2985226"/>
                <a:gd name="connsiteX24" fmla="*/ 10961027 w 10961027"/>
                <a:gd name="connsiteY24" fmla="*/ 2829726 h 2985226"/>
                <a:gd name="connsiteX25" fmla="*/ 10805527 w 10961027"/>
                <a:gd name="connsiteY25" fmla="*/ 2985226 h 2985226"/>
                <a:gd name="connsiteX26" fmla="*/ 10459401 w 10961027"/>
                <a:gd name="connsiteY26" fmla="*/ 2985226 h 2985226"/>
                <a:gd name="connsiteX27" fmla="*/ 10006775 w 10961027"/>
                <a:gd name="connsiteY27" fmla="*/ 2985226 h 2985226"/>
                <a:gd name="connsiteX28" fmla="*/ 9554149 w 10961027"/>
                <a:gd name="connsiteY28" fmla="*/ 2985226 h 2985226"/>
                <a:gd name="connsiteX29" fmla="*/ 8782022 w 10961027"/>
                <a:gd name="connsiteY29" fmla="*/ 2985226 h 2985226"/>
                <a:gd name="connsiteX30" fmla="*/ 8009895 w 10961027"/>
                <a:gd name="connsiteY30" fmla="*/ 2985226 h 2985226"/>
                <a:gd name="connsiteX31" fmla="*/ 7557269 w 10961027"/>
                <a:gd name="connsiteY31" fmla="*/ 2985226 h 2985226"/>
                <a:gd name="connsiteX32" fmla="*/ 6678642 w 10961027"/>
                <a:gd name="connsiteY32" fmla="*/ 2985226 h 2985226"/>
                <a:gd name="connsiteX33" fmla="*/ 6013015 w 10961027"/>
                <a:gd name="connsiteY33" fmla="*/ 2985226 h 2985226"/>
                <a:gd name="connsiteX34" fmla="*/ 5347388 w 10961027"/>
                <a:gd name="connsiteY34" fmla="*/ 2985226 h 2985226"/>
                <a:gd name="connsiteX35" fmla="*/ 4681761 w 10961027"/>
                <a:gd name="connsiteY35" fmla="*/ 2985226 h 2985226"/>
                <a:gd name="connsiteX36" fmla="*/ 4335636 w 10961027"/>
                <a:gd name="connsiteY36" fmla="*/ 2985226 h 2985226"/>
                <a:gd name="connsiteX37" fmla="*/ 3457008 w 10961027"/>
                <a:gd name="connsiteY37" fmla="*/ 2985226 h 2985226"/>
                <a:gd name="connsiteX38" fmla="*/ 3004382 w 10961027"/>
                <a:gd name="connsiteY38" fmla="*/ 2985226 h 2985226"/>
                <a:gd name="connsiteX39" fmla="*/ 2338756 w 10961027"/>
                <a:gd name="connsiteY39" fmla="*/ 2985226 h 2985226"/>
                <a:gd name="connsiteX40" fmla="*/ 1992630 w 10961027"/>
                <a:gd name="connsiteY40" fmla="*/ 2985226 h 2985226"/>
                <a:gd name="connsiteX41" fmla="*/ 1327003 w 10961027"/>
                <a:gd name="connsiteY41" fmla="*/ 2985226 h 2985226"/>
                <a:gd name="connsiteX42" fmla="*/ 155500 w 10961027"/>
                <a:gd name="connsiteY42" fmla="*/ 2985226 h 2985226"/>
                <a:gd name="connsiteX43" fmla="*/ 0 w 10961027"/>
                <a:gd name="connsiteY43" fmla="*/ 2829726 h 2985226"/>
                <a:gd name="connsiteX44" fmla="*/ 0 w 10961027"/>
                <a:gd name="connsiteY44" fmla="*/ 2107685 h 2985226"/>
                <a:gd name="connsiteX45" fmla="*/ 0 w 10961027"/>
                <a:gd name="connsiteY45" fmla="*/ 1385644 h 2985226"/>
                <a:gd name="connsiteX46" fmla="*/ 0 w 10961027"/>
                <a:gd name="connsiteY46" fmla="*/ 743830 h 2985226"/>
                <a:gd name="connsiteX47" fmla="*/ 0 w 10961027"/>
                <a:gd name="connsiteY47" fmla="*/ 155500 h 2985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0961027" h="2985226" fill="none" extrusionOk="0">
                  <a:moveTo>
                    <a:pt x="0" y="155500"/>
                  </a:moveTo>
                  <a:cubicBezTo>
                    <a:pt x="4633" y="67164"/>
                    <a:pt x="73585" y="10168"/>
                    <a:pt x="155500" y="0"/>
                  </a:cubicBezTo>
                  <a:cubicBezTo>
                    <a:pt x="337661" y="-13402"/>
                    <a:pt x="837682" y="-38619"/>
                    <a:pt x="1034127" y="0"/>
                  </a:cubicBezTo>
                  <a:cubicBezTo>
                    <a:pt x="1230572" y="38619"/>
                    <a:pt x="1604952" y="-17503"/>
                    <a:pt x="1912754" y="0"/>
                  </a:cubicBezTo>
                  <a:cubicBezTo>
                    <a:pt x="2220556" y="17503"/>
                    <a:pt x="2399699" y="-458"/>
                    <a:pt x="2791382" y="0"/>
                  </a:cubicBezTo>
                  <a:cubicBezTo>
                    <a:pt x="3183065" y="458"/>
                    <a:pt x="3127876" y="6629"/>
                    <a:pt x="3350508" y="0"/>
                  </a:cubicBezTo>
                  <a:cubicBezTo>
                    <a:pt x="3573140" y="-6629"/>
                    <a:pt x="3786039" y="-18256"/>
                    <a:pt x="3909635" y="0"/>
                  </a:cubicBezTo>
                  <a:cubicBezTo>
                    <a:pt x="4033231" y="18256"/>
                    <a:pt x="4172002" y="-11542"/>
                    <a:pt x="4255760" y="0"/>
                  </a:cubicBezTo>
                  <a:cubicBezTo>
                    <a:pt x="4339519" y="11542"/>
                    <a:pt x="4691041" y="5883"/>
                    <a:pt x="4814887" y="0"/>
                  </a:cubicBezTo>
                  <a:cubicBezTo>
                    <a:pt x="4938733" y="-5883"/>
                    <a:pt x="5061149" y="21825"/>
                    <a:pt x="5267513" y="0"/>
                  </a:cubicBezTo>
                  <a:cubicBezTo>
                    <a:pt x="5473877" y="-21825"/>
                    <a:pt x="5699887" y="-37484"/>
                    <a:pt x="6039640" y="0"/>
                  </a:cubicBezTo>
                  <a:cubicBezTo>
                    <a:pt x="6379393" y="37484"/>
                    <a:pt x="6279225" y="15187"/>
                    <a:pt x="6385766" y="0"/>
                  </a:cubicBezTo>
                  <a:cubicBezTo>
                    <a:pt x="6492307" y="-15187"/>
                    <a:pt x="6620725" y="9293"/>
                    <a:pt x="6731892" y="0"/>
                  </a:cubicBezTo>
                  <a:cubicBezTo>
                    <a:pt x="6843059" y="-9293"/>
                    <a:pt x="6911880" y="12090"/>
                    <a:pt x="7078018" y="0"/>
                  </a:cubicBezTo>
                  <a:cubicBezTo>
                    <a:pt x="7244156" y="-12090"/>
                    <a:pt x="7329766" y="-16963"/>
                    <a:pt x="7424143" y="0"/>
                  </a:cubicBezTo>
                  <a:cubicBezTo>
                    <a:pt x="7518520" y="16963"/>
                    <a:pt x="7965205" y="-26699"/>
                    <a:pt x="8196270" y="0"/>
                  </a:cubicBezTo>
                  <a:cubicBezTo>
                    <a:pt x="8427335" y="26699"/>
                    <a:pt x="8605543" y="-29396"/>
                    <a:pt x="8861897" y="0"/>
                  </a:cubicBezTo>
                  <a:cubicBezTo>
                    <a:pt x="9118251" y="29396"/>
                    <a:pt x="9214174" y="-20088"/>
                    <a:pt x="9314523" y="0"/>
                  </a:cubicBezTo>
                  <a:cubicBezTo>
                    <a:pt x="9414872" y="20088"/>
                    <a:pt x="9728707" y="31028"/>
                    <a:pt x="9980150" y="0"/>
                  </a:cubicBezTo>
                  <a:cubicBezTo>
                    <a:pt x="10231593" y="-31028"/>
                    <a:pt x="10410149" y="28814"/>
                    <a:pt x="10805527" y="0"/>
                  </a:cubicBezTo>
                  <a:cubicBezTo>
                    <a:pt x="10894578" y="4071"/>
                    <a:pt x="10951722" y="82852"/>
                    <a:pt x="10961027" y="155500"/>
                  </a:cubicBezTo>
                  <a:cubicBezTo>
                    <a:pt x="10964378" y="475926"/>
                    <a:pt x="10931135" y="643393"/>
                    <a:pt x="10961027" y="850799"/>
                  </a:cubicBezTo>
                  <a:cubicBezTo>
                    <a:pt x="10990919" y="1058205"/>
                    <a:pt x="10964334" y="1287978"/>
                    <a:pt x="10961027" y="1519355"/>
                  </a:cubicBezTo>
                  <a:cubicBezTo>
                    <a:pt x="10957720" y="1750732"/>
                    <a:pt x="10964512" y="1849947"/>
                    <a:pt x="10961027" y="2161170"/>
                  </a:cubicBezTo>
                  <a:cubicBezTo>
                    <a:pt x="10957542" y="2472393"/>
                    <a:pt x="10932721" y="2623905"/>
                    <a:pt x="10961027" y="2829726"/>
                  </a:cubicBezTo>
                  <a:cubicBezTo>
                    <a:pt x="10962191" y="2930913"/>
                    <a:pt x="10884452" y="3000608"/>
                    <a:pt x="10805527" y="2985226"/>
                  </a:cubicBezTo>
                  <a:cubicBezTo>
                    <a:pt x="10714795" y="2997126"/>
                    <a:pt x="10567383" y="2991471"/>
                    <a:pt x="10459401" y="2985226"/>
                  </a:cubicBezTo>
                  <a:cubicBezTo>
                    <a:pt x="10351419" y="2978981"/>
                    <a:pt x="10220239" y="2968018"/>
                    <a:pt x="10006775" y="2985226"/>
                  </a:cubicBezTo>
                  <a:cubicBezTo>
                    <a:pt x="9793311" y="3002434"/>
                    <a:pt x="9683671" y="2985219"/>
                    <a:pt x="9554149" y="2985226"/>
                  </a:cubicBezTo>
                  <a:cubicBezTo>
                    <a:pt x="9424627" y="2985233"/>
                    <a:pt x="9153280" y="3011139"/>
                    <a:pt x="8782022" y="2985226"/>
                  </a:cubicBezTo>
                  <a:cubicBezTo>
                    <a:pt x="8410764" y="2959313"/>
                    <a:pt x="8229859" y="2998279"/>
                    <a:pt x="8009895" y="2985226"/>
                  </a:cubicBezTo>
                  <a:cubicBezTo>
                    <a:pt x="7789931" y="2972173"/>
                    <a:pt x="7759532" y="2993901"/>
                    <a:pt x="7557269" y="2985226"/>
                  </a:cubicBezTo>
                  <a:cubicBezTo>
                    <a:pt x="7355006" y="2976551"/>
                    <a:pt x="6898636" y="2986980"/>
                    <a:pt x="6678642" y="2985226"/>
                  </a:cubicBezTo>
                  <a:cubicBezTo>
                    <a:pt x="6458648" y="2983472"/>
                    <a:pt x="6146865" y="2958007"/>
                    <a:pt x="6013015" y="2985226"/>
                  </a:cubicBezTo>
                  <a:cubicBezTo>
                    <a:pt x="5879165" y="3012445"/>
                    <a:pt x="5522230" y="2991658"/>
                    <a:pt x="5347388" y="2985226"/>
                  </a:cubicBezTo>
                  <a:cubicBezTo>
                    <a:pt x="5172546" y="2978794"/>
                    <a:pt x="4845008" y="2983540"/>
                    <a:pt x="4681761" y="2985226"/>
                  </a:cubicBezTo>
                  <a:cubicBezTo>
                    <a:pt x="4518514" y="2986912"/>
                    <a:pt x="4507883" y="2988866"/>
                    <a:pt x="4335636" y="2985226"/>
                  </a:cubicBezTo>
                  <a:cubicBezTo>
                    <a:pt x="4163390" y="2981586"/>
                    <a:pt x="3799767" y="2989772"/>
                    <a:pt x="3457008" y="2985226"/>
                  </a:cubicBezTo>
                  <a:cubicBezTo>
                    <a:pt x="3114249" y="2980680"/>
                    <a:pt x="3164825" y="2977025"/>
                    <a:pt x="3004382" y="2985226"/>
                  </a:cubicBezTo>
                  <a:cubicBezTo>
                    <a:pt x="2843939" y="2993427"/>
                    <a:pt x="2619084" y="3007429"/>
                    <a:pt x="2338756" y="2985226"/>
                  </a:cubicBezTo>
                  <a:cubicBezTo>
                    <a:pt x="2058428" y="2963023"/>
                    <a:pt x="2085983" y="2987565"/>
                    <a:pt x="1992630" y="2985226"/>
                  </a:cubicBezTo>
                  <a:cubicBezTo>
                    <a:pt x="1899277" y="2982887"/>
                    <a:pt x="1591163" y="2998495"/>
                    <a:pt x="1327003" y="2985226"/>
                  </a:cubicBezTo>
                  <a:cubicBezTo>
                    <a:pt x="1062843" y="2971957"/>
                    <a:pt x="482479" y="2952357"/>
                    <a:pt x="155500" y="2985226"/>
                  </a:cubicBezTo>
                  <a:cubicBezTo>
                    <a:pt x="61225" y="2986258"/>
                    <a:pt x="2090" y="2925767"/>
                    <a:pt x="0" y="2829726"/>
                  </a:cubicBezTo>
                  <a:cubicBezTo>
                    <a:pt x="-21256" y="2601662"/>
                    <a:pt x="9241" y="2294897"/>
                    <a:pt x="0" y="2107685"/>
                  </a:cubicBezTo>
                  <a:cubicBezTo>
                    <a:pt x="-9241" y="1920473"/>
                    <a:pt x="-28533" y="1671362"/>
                    <a:pt x="0" y="1385644"/>
                  </a:cubicBezTo>
                  <a:cubicBezTo>
                    <a:pt x="28533" y="1099926"/>
                    <a:pt x="27444" y="928541"/>
                    <a:pt x="0" y="743830"/>
                  </a:cubicBezTo>
                  <a:cubicBezTo>
                    <a:pt x="-27444" y="559119"/>
                    <a:pt x="-2122" y="334445"/>
                    <a:pt x="0" y="155500"/>
                  </a:cubicBezTo>
                  <a:close/>
                </a:path>
                <a:path w="10961027" h="2985226" stroke="0" extrusionOk="0">
                  <a:moveTo>
                    <a:pt x="0" y="155500"/>
                  </a:moveTo>
                  <a:cubicBezTo>
                    <a:pt x="-8422" y="73780"/>
                    <a:pt x="59831" y="15005"/>
                    <a:pt x="155500" y="0"/>
                  </a:cubicBezTo>
                  <a:cubicBezTo>
                    <a:pt x="313562" y="-11982"/>
                    <a:pt x="387864" y="4120"/>
                    <a:pt x="501626" y="0"/>
                  </a:cubicBezTo>
                  <a:cubicBezTo>
                    <a:pt x="615388" y="-4120"/>
                    <a:pt x="1005215" y="-30869"/>
                    <a:pt x="1273753" y="0"/>
                  </a:cubicBezTo>
                  <a:cubicBezTo>
                    <a:pt x="1542291" y="30869"/>
                    <a:pt x="1494549" y="-14179"/>
                    <a:pt x="1619879" y="0"/>
                  </a:cubicBezTo>
                  <a:cubicBezTo>
                    <a:pt x="1745209" y="14179"/>
                    <a:pt x="2015261" y="-27242"/>
                    <a:pt x="2179005" y="0"/>
                  </a:cubicBezTo>
                  <a:cubicBezTo>
                    <a:pt x="2342749" y="27242"/>
                    <a:pt x="2356343" y="12758"/>
                    <a:pt x="2525131" y="0"/>
                  </a:cubicBezTo>
                  <a:cubicBezTo>
                    <a:pt x="2693919" y="-12758"/>
                    <a:pt x="2784585" y="21475"/>
                    <a:pt x="2977757" y="0"/>
                  </a:cubicBezTo>
                  <a:cubicBezTo>
                    <a:pt x="3170929" y="-21475"/>
                    <a:pt x="3424962" y="-401"/>
                    <a:pt x="3536884" y="0"/>
                  </a:cubicBezTo>
                  <a:cubicBezTo>
                    <a:pt x="3648806" y="401"/>
                    <a:pt x="3886022" y="13922"/>
                    <a:pt x="3989510" y="0"/>
                  </a:cubicBezTo>
                  <a:cubicBezTo>
                    <a:pt x="4092998" y="-13922"/>
                    <a:pt x="4247140" y="-4695"/>
                    <a:pt x="4335636" y="0"/>
                  </a:cubicBezTo>
                  <a:cubicBezTo>
                    <a:pt x="4424132" y="4695"/>
                    <a:pt x="4731317" y="-21152"/>
                    <a:pt x="4894762" y="0"/>
                  </a:cubicBezTo>
                  <a:cubicBezTo>
                    <a:pt x="5058207" y="21152"/>
                    <a:pt x="5229601" y="19289"/>
                    <a:pt x="5347388" y="0"/>
                  </a:cubicBezTo>
                  <a:cubicBezTo>
                    <a:pt x="5465175" y="-19289"/>
                    <a:pt x="5521824" y="6406"/>
                    <a:pt x="5693514" y="0"/>
                  </a:cubicBezTo>
                  <a:cubicBezTo>
                    <a:pt x="5865204" y="-6406"/>
                    <a:pt x="6119365" y="14699"/>
                    <a:pt x="6252640" y="0"/>
                  </a:cubicBezTo>
                  <a:cubicBezTo>
                    <a:pt x="6385915" y="-14699"/>
                    <a:pt x="6734144" y="-21584"/>
                    <a:pt x="7024767" y="0"/>
                  </a:cubicBezTo>
                  <a:cubicBezTo>
                    <a:pt x="7315390" y="21584"/>
                    <a:pt x="7433226" y="7279"/>
                    <a:pt x="7690394" y="0"/>
                  </a:cubicBezTo>
                  <a:cubicBezTo>
                    <a:pt x="7947562" y="-7279"/>
                    <a:pt x="8322985" y="22403"/>
                    <a:pt x="8569021" y="0"/>
                  </a:cubicBezTo>
                  <a:cubicBezTo>
                    <a:pt x="8815057" y="-22403"/>
                    <a:pt x="8916423" y="-10940"/>
                    <a:pt x="9234648" y="0"/>
                  </a:cubicBezTo>
                  <a:cubicBezTo>
                    <a:pt x="9552873" y="10940"/>
                    <a:pt x="9446643" y="-8674"/>
                    <a:pt x="9580774" y="0"/>
                  </a:cubicBezTo>
                  <a:cubicBezTo>
                    <a:pt x="9714905" y="8674"/>
                    <a:pt x="9892190" y="-22117"/>
                    <a:pt x="10139900" y="0"/>
                  </a:cubicBezTo>
                  <a:cubicBezTo>
                    <a:pt x="10387610" y="22117"/>
                    <a:pt x="10522033" y="-26633"/>
                    <a:pt x="10805527" y="0"/>
                  </a:cubicBezTo>
                  <a:cubicBezTo>
                    <a:pt x="10874998" y="-9312"/>
                    <a:pt x="10944329" y="77387"/>
                    <a:pt x="10961027" y="155500"/>
                  </a:cubicBezTo>
                  <a:cubicBezTo>
                    <a:pt x="10960335" y="489725"/>
                    <a:pt x="10994302" y="536799"/>
                    <a:pt x="10961027" y="824057"/>
                  </a:cubicBezTo>
                  <a:cubicBezTo>
                    <a:pt x="10927752" y="1111315"/>
                    <a:pt x="10961286" y="1260243"/>
                    <a:pt x="10961027" y="1546098"/>
                  </a:cubicBezTo>
                  <a:cubicBezTo>
                    <a:pt x="10960768" y="1831953"/>
                    <a:pt x="10957282" y="2029771"/>
                    <a:pt x="10961027" y="2161170"/>
                  </a:cubicBezTo>
                  <a:cubicBezTo>
                    <a:pt x="10964772" y="2292569"/>
                    <a:pt x="10990220" y="2594547"/>
                    <a:pt x="10961027" y="2829726"/>
                  </a:cubicBezTo>
                  <a:cubicBezTo>
                    <a:pt x="10965321" y="2911324"/>
                    <a:pt x="10901808" y="2982675"/>
                    <a:pt x="10805527" y="2985226"/>
                  </a:cubicBezTo>
                  <a:cubicBezTo>
                    <a:pt x="10469006" y="3020969"/>
                    <a:pt x="10212433" y="2972001"/>
                    <a:pt x="10033400" y="2985226"/>
                  </a:cubicBezTo>
                  <a:cubicBezTo>
                    <a:pt x="9854367" y="2998451"/>
                    <a:pt x="9353409" y="3023587"/>
                    <a:pt x="9154773" y="2985226"/>
                  </a:cubicBezTo>
                  <a:cubicBezTo>
                    <a:pt x="8956137" y="2946865"/>
                    <a:pt x="8868475" y="2987851"/>
                    <a:pt x="8702147" y="2985226"/>
                  </a:cubicBezTo>
                  <a:cubicBezTo>
                    <a:pt x="8535819" y="2982601"/>
                    <a:pt x="8210540" y="2987980"/>
                    <a:pt x="7823519" y="2985226"/>
                  </a:cubicBezTo>
                  <a:cubicBezTo>
                    <a:pt x="7436498" y="2982472"/>
                    <a:pt x="7291653" y="2982284"/>
                    <a:pt x="7157893" y="2985226"/>
                  </a:cubicBezTo>
                  <a:cubicBezTo>
                    <a:pt x="7024133" y="2988168"/>
                    <a:pt x="6960404" y="2990269"/>
                    <a:pt x="6811767" y="2985226"/>
                  </a:cubicBezTo>
                  <a:cubicBezTo>
                    <a:pt x="6663130" y="2980183"/>
                    <a:pt x="6494363" y="2988694"/>
                    <a:pt x="6359141" y="2985226"/>
                  </a:cubicBezTo>
                  <a:cubicBezTo>
                    <a:pt x="6223919" y="2981758"/>
                    <a:pt x="5762131" y="3013550"/>
                    <a:pt x="5480514" y="2985226"/>
                  </a:cubicBezTo>
                  <a:cubicBezTo>
                    <a:pt x="5198897" y="2956902"/>
                    <a:pt x="5045406" y="3003494"/>
                    <a:pt x="4708387" y="2985226"/>
                  </a:cubicBezTo>
                  <a:cubicBezTo>
                    <a:pt x="4371368" y="2966958"/>
                    <a:pt x="4273203" y="2984478"/>
                    <a:pt x="4042760" y="2985226"/>
                  </a:cubicBezTo>
                  <a:cubicBezTo>
                    <a:pt x="3812317" y="2985974"/>
                    <a:pt x="3369017" y="2960976"/>
                    <a:pt x="3164133" y="2985226"/>
                  </a:cubicBezTo>
                  <a:cubicBezTo>
                    <a:pt x="2959249" y="3009476"/>
                    <a:pt x="2639529" y="3012179"/>
                    <a:pt x="2392006" y="2985226"/>
                  </a:cubicBezTo>
                  <a:cubicBezTo>
                    <a:pt x="2144483" y="2958273"/>
                    <a:pt x="1897404" y="2952192"/>
                    <a:pt x="1726379" y="2985226"/>
                  </a:cubicBezTo>
                  <a:cubicBezTo>
                    <a:pt x="1555354" y="3018260"/>
                    <a:pt x="1479424" y="2997653"/>
                    <a:pt x="1380253" y="2985226"/>
                  </a:cubicBezTo>
                  <a:cubicBezTo>
                    <a:pt x="1281082" y="2972799"/>
                    <a:pt x="565011" y="3017453"/>
                    <a:pt x="155500" y="2985226"/>
                  </a:cubicBezTo>
                  <a:cubicBezTo>
                    <a:pt x="66485" y="2990155"/>
                    <a:pt x="13949" y="2926854"/>
                    <a:pt x="0" y="2829726"/>
                  </a:cubicBezTo>
                  <a:cubicBezTo>
                    <a:pt x="5896" y="2702958"/>
                    <a:pt x="14555" y="2427788"/>
                    <a:pt x="0" y="2241396"/>
                  </a:cubicBezTo>
                  <a:cubicBezTo>
                    <a:pt x="-14555" y="2055004"/>
                    <a:pt x="25979" y="1859224"/>
                    <a:pt x="0" y="1626324"/>
                  </a:cubicBezTo>
                  <a:cubicBezTo>
                    <a:pt x="-25979" y="1393424"/>
                    <a:pt x="-29886" y="1260760"/>
                    <a:pt x="0" y="957768"/>
                  </a:cubicBezTo>
                  <a:cubicBezTo>
                    <a:pt x="29886" y="654776"/>
                    <a:pt x="11580" y="493852"/>
                    <a:pt x="0" y="155500"/>
                  </a:cubicBezTo>
                  <a:close/>
                </a:path>
              </a:pathLst>
            </a:custGeom>
            <a:solidFill>
              <a:srgbClr val="FFF8E1"/>
            </a:solidFill>
            <a:ln>
              <a:prstDash val="lgDash"/>
              <a:extLst>
                <a:ext uri="{C807C97D-BFC1-408E-A445-0C87EB9F89A2}">
                  <ask:lineSketchStyleProps xmlns:ask="http://schemas.microsoft.com/office/drawing/2018/sketchyshapes" sd="529135119">
                    <a:prstGeom prst="roundRect">
                      <a:avLst>
                        <a:gd name="adj" fmla="val 5209"/>
                      </a:avLst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zh-CN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4" name="矩形: 圆角 7">
              <a:extLst>
                <a:ext uri="{FF2B5EF4-FFF2-40B4-BE49-F238E27FC236}">
                  <a16:creationId xmlns:a16="http://schemas.microsoft.com/office/drawing/2014/main" id="{774879B9-9FD4-40FA-A5EB-893EEA5AD398}"/>
                </a:ext>
              </a:extLst>
            </p:cNvPr>
            <p:cNvSpPr/>
            <p:nvPr/>
          </p:nvSpPr>
          <p:spPr>
            <a:xfrm>
              <a:off x="1616000" y="6663418"/>
              <a:ext cx="2379126" cy="1190625"/>
            </a:xfrm>
            <a:custGeom>
              <a:avLst/>
              <a:gdLst>
                <a:gd name="connsiteX0" fmla="*/ 0 w 1650124"/>
                <a:gd name="connsiteY0" fmla="*/ 208021 h 1248104"/>
                <a:gd name="connsiteX1" fmla="*/ 208021 w 1650124"/>
                <a:gd name="connsiteY1" fmla="*/ 0 h 1248104"/>
                <a:gd name="connsiteX2" fmla="*/ 800380 w 1650124"/>
                <a:gd name="connsiteY2" fmla="*/ 0 h 1248104"/>
                <a:gd name="connsiteX3" fmla="*/ 1442103 w 1650124"/>
                <a:gd name="connsiteY3" fmla="*/ 0 h 1248104"/>
                <a:gd name="connsiteX4" fmla="*/ 1650124 w 1650124"/>
                <a:gd name="connsiteY4" fmla="*/ 208021 h 1248104"/>
                <a:gd name="connsiteX5" fmla="*/ 1650124 w 1650124"/>
                <a:gd name="connsiteY5" fmla="*/ 640693 h 1248104"/>
                <a:gd name="connsiteX6" fmla="*/ 1650124 w 1650124"/>
                <a:gd name="connsiteY6" fmla="*/ 1040083 h 1248104"/>
                <a:gd name="connsiteX7" fmla="*/ 1442103 w 1650124"/>
                <a:gd name="connsiteY7" fmla="*/ 1248104 h 1248104"/>
                <a:gd name="connsiteX8" fmla="*/ 800380 w 1650124"/>
                <a:gd name="connsiteY8" fmla="*/ 1248104 h 1248104"/>
                <a:gd name="connsiteX9" fmla="*/ 208021 w 1650124"/>
                <a:gd name="connsiteY9" fmla="*/ 1248104 h 1248104"/>
                <a:gd name="connsiteX10" fmla="*/ 0 w 1650124"/>
                <a:gd name="connsiteY10" fmla="*/ 1040083 h 1248104"/>
                <a:gd name="connsiteX11" fmla="*/ 0 w 1650124"/>
                <a:gd name="connsiteY11" fmla="*/ 615731 h 1248104"/>
                <a:gd name="connsiteX12" fmla="*/ 0 w 1650124"/>
                <a:gd name="connsiteY12" fmla="*/ 208021 h 1248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50124" h="1248104" fill="none" extrusionOk="0">
                  <a:moveTo>
                    <a:pt x="0" y="208021"/>
                  </a:moveTo>
                  <a:cubicBezTo>
                    <a:pt x="-2978" y="94220"/>
                    <a:pt x="111270" y="-1644"/>
                    <a:pt x="208021" y="0"/>
                  </a:cubicBezTo>
                  <a:cubicBezTo>
                    <a:pt x="327976" y="-7138"/>
                    <a:pt x="623172" y="-20810"/>
                    <a:pt x="800380" y="0"/>
                  </a:cubicBezTo>
                  <a:cubicBezTo>
                    <a:pt x="977588" y="20810"/>
                    <a:pt x="1176935" y="-28013"/>
                    <a:pt x="1442103" y="0"/>
                  </a:cubicBezTo>
                  <a:cubicBezTo>
                    <a:pt x="1567215" y="-2056"/>
                    <a:pt x="1642752" y="94001"/>
                    <a:pt x="1650124" y="208021"/>
                  </a:cubicBezTo>
                  <a:cubicBezTo>
                    <a:pt x="1654974" y="354093"/>
                    <a:pt x="1655354" y="448809"/>
                    <a:pt x="1650124" y="640693"/>
                  </a:cubicBezTo>
                  <a:cubicBezTo>
                    <a:pt x="1644894" y="832577"/>
                    <a:pt x="1659415" y="930871"/>
                    <a:pt x="1650124" y="1040083"/>
                  </a:cubicBezTo>
                  <a:cubicBezTo>
                    <a:pt x="1638292" y="1153044"/>
                    <a:pt x="1552973" y="1228923"/>
                    <a:pt x="1442103" y="1248104"/>
                  </a:cubicBezTo>
                  <a:cubicBezTo>
                    <a:pt x="1292198" y="1260588"/>
                    <a:pt x="974814" y="1220822"/>
                    <a:pt x="800380" y="1248104"/>
                  </a:cubicBezTo>
                  <a:cubicBezTo>
                    <a:pt x="625946" y="1275386"/>
                    <a:pt x="437359" y="1229633"/>
                    <a:pt x="208021" y="1248104"/>
                  </a:cubicBezTo>
                  <a:cubicBezTo>
                    <a:pt x="108909" y="1232372"/>
                    <a:pt x="17041" y="1150791"/>
                    <a:pt x="0" y="1040083"/>
                  </a:cubicBezTo>
                  <a:cubicBezTo>
                    <a:pt x="9006" y="938905"/>
                    <a:pt x="-9590" y="770370"/>
                    <a:pt x="0" y="615731"/>
                  </a:cubicBezTo>
                  <a:cubicBezTo>
                    <a:pt x="9590" y="461092"/>
                    <a:pt x="18802" y="364154"/>
                    <a:pt x="0" y="208021"/>
                  </a:cubicBezTo>
                  <a:close/>
                </a:path>
                <a:path w="1650124" h="1248104" stroke="0" extrusionOk="0">
                  <a:moveTo>
                    <a:pt x="0" y="208021"/>
                  </a:moveTo>
                  <a:cubicBezTo>
                    <a:pt x="-7721" y="96947"/>
                    <a:pt x="79232" y="21309"/>
                    <a:pt x="208021" y="0"/>
                  </a:cubicBezTo>
                  <a:cubicBezTo>
                    <a:pt x="357192" y="-11425"/>
                    <a:pt x="604287" y="5066"/>
                    <a:pt x="788040" y="0"/>
                  </a:cubicBezTo>
                  <a:cubicBezTo>
                    <a:pt x="971793" y="-5066"/>
                    <a:pt x="1199340" y="10856"/>
                    <a:pt x="1442103" y="0"/>
                  </a:cubicBezTo>
                  <a:cubicBezTo>
                    <a:pt x="1572627" y="-15505"/>
                    <a:pt x="1638307" y="117313"/>
                    <a:pt x="1650124" y="208021"/>
                  </a:cubicBezTo>
                  <a:cubicBezTo>
                    <a:pt x="1658699" y="349822"/>
                    <a:pt x="1655931" y="435184"/>
                    <a:pt x="1650124" y="599090"/>
                  </a:cubicBezTo>
                  <a:cubicBezTo>
                    <a:pt x="1644317" y="762996"/>
                    <a:pt x="1656984" y="843849"/>
                    <a:pt x="1650124" y="1040083"/>
                  </a:cubicBezTo>
                  <a:cubicBezTo>
                    <a:pt x="1645674" y="1136320"/>
                    <a:pt x="1564553" y="1273099"/>
                    <a:pt x="1442103" y="1248104"/>
                  </a:cubicBezTo>
                  <a:cubicBezTo>
                    <a:pt x="1181962" y="1250826"/>
                    <a:pt x="1143472" y="1272886"/>
                    <a:pt x="849744" y="1248104"/>
                  </a:cubicBezTo>
                  <a:cubicBezTo>
                    <a:pt x="556016" y="1223322"/>
                    <a:pt x="356968" y="1272825"/>
                    <a:pt x="208021" y="1248104"/>
                  </a:cubicBezTo>
                  <a:cubicBezTo>
                    <a:pt x="90998" y="1227155"/>
                    <a:pt x="12170" y="1156964"/>
                    <a:pt x="0" y="1040083"/>
                  </a:cubicBezTo>
                  <a:cubicBezTo>
                    <a:pt x="-8255" y="857764"/>
                    <a:pt x="17989" y="735019"/>
                    <a:pt x="0" y="649014"/>
                  </a:cubicBezTo>
                  <a:cubicBezTo>
                    <a:pt x="-17989" y="563009"/>
                    <a:pt x="9316" y="308982"/>
                    <a:pt x="0" y="208021"/>
                  </a:cubicBezTo>
                  <a:close/>
                </a:path>
              </a:pathLst>
            </a:custGeom>
            <a:solidFill>
              <a:srgbClr val="F7CBCA"/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API</a:t>
              </a:r>
              <a:r>
                <a:rPr lang="zh-CN" altLang="en-US" dirty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接收批量请求</a:t>
              </a:r>
            </a:p>
          </p:txBody>
        </p:sp>
        <p:sp>
          <p:nvSpPr>
            <p:cNvPr id="5" name="矩形: 圆角 10">
              <a:extLst>
                <a:ext uri="{FF2B5EF4-FFF2-40B4-BE49-F238E27FC236}">
                  <a16:creationId xmlns:a16="http://schemas.microsoft.com/office/drawing/2014/main" id="{9EA5783D-CAE7-4967-9459-EC5C142C29C1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5344432" y="6664053"/>
              <a:ext cx="1904365" cy="1189990"/>
            </a:xfrm>
            <a:custGeom>
              <a:avLst/>
              <a:gdLst>
                <a:gd name="connsiteX0" fmla="*/ 0 w 1650124"/>
                <a:gd name="connsiteY0" fmla="*/ 275026 h 1700825"/>
                <a:gd name="connsiteX1" fmla="*/ 275026 w 1650124"/>
                <a:gd name="connsiteY1" fmla="*/ 0 h 1700825"/>
                <a:gd name="connsiteX2" fmla="*/ 803061 w 1650124"/>
                <a:gd name="connsiteY2" fmla="*/ 0 h 1700825"/>
                <a:gd name="connsiteX3" fmla="*/ 1375098 w 1650124"/>
                <a:gd name="connsiteY3" fmla="*/ 0 h 1700825"/>
                <a:gd name="connsiteX4" fmla="*/ 1650124 w 1650124"/>
                <a:gd name="connsiteY4" fmla="*/ 275026 h 1700825"/>
                <a:gd name="connsiteX5" fmla="*/ 1650124 w 1650124"/>
                <a:gd name="connsiteY5" fmla="*/ 873428 h 1700825"/>
                <a:gd name="connsiteX6" fmla="*/ 1650124 w 1650124"/>
                <a:gd name="connsiteY6" fmla="*/ 1425799 h 1700825"/>
                <a:gd name="connsiteX7" fmla="*/ 1375098 w 1650124"/>
                <a:gd name="connsiteY7" fmla="*/ 1700825 h 1700825"/>
                <a:gd name="connsiteX8" fmla="*/ 803061 w 1650124"/>
                <a:gd name="connsiteY8" fmla="*/ 1700825 h 1700825"/>
                <a:gd name="connsiteX9" fmla="*/ 275026 w 1650124"/>
                <a:gd name="connsiteY9" fmla="*/ 1700825 h 1700825"/>
                <a:gd name="connsiteX10" fmla="*/ 0 w 1650124"/>
                <a:gd name="connsiteY10" fmla="*/ 1425799 h 1700825"/>
                <a:gd name="connsiteX11" fmla="*/ 0 w 1650124"/>
                <a:gd name="connsiteY11" fmla="*/ 838905 h 1700825"/>
                <a:gd name="connsiteX12" fmla="*/ 0 w 1650124"/>
                <a:gd name="connsiteY12" fmla="*/ 275026 h 1700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50124" h="1700825" fill="none" extrusionOk="0">
                  <a:moveTo>
                    <a:pt x="0" y="275026"/>
                  </a:moveTo>
                  <a:cubicBezTo>
                    <a:pt x="-10886" y="127103"/>
                    <a:pt x="135554" y="-1126"/>
                    <a:pt x="275026" y="0"/>
                  </a:cubicBezTo>
                  <a:cubicBezTo>
                    <a:pt x="390682" y="12426"/>
                    <a:pt x="663451" y="21764"/>
                    <a:pt x="803061" y="0"/>
                  </a:cubicBezTo>
                  <a:cubicBezTo>
                    <a:pt x="942672" y="-21764"/>
                    <a:pt x="1109932" y="21567"/>
                    <a:pt x="1375098" y="0"/>
                  </a:cubicBezTo>
                  <a:cubicBezTo>
                    <a:pt x="1530470" y="-699"/>
                    <a:pt x="1629070" y="125610"/>
                    <a:pt x="1650124" y="275026"/>
                  </a:cubicBezTo>
                  <a:cubicBezTo>
                    <a:pt x="1662572" y="550465"/>
                    <a:pt x="1656108" y="684628"/>
                    <a:pt x="1650124" y="873428"/>
                  </a:cubicBezTo>
                  <a:cubicBezTo>
                    <a:pt x="1644140" y="1062228"/>
                    <a:pt x="1652698" y="1163691"/>
                    <a:pt x="1650124" y="1425799"/>
                  </a:cubicBezTo>
                  <a:cubicBezTo>
                    <a:pt x="1622031" y="1573119"/>
                    <a:pt x="1520985" y="1672149"/>
                    <a:pt x="1375098" y="1700825"/>
                  </a:cubicBezTo>
                  <a:cubicBezTo>
                    <a:pt x="1100491" y="1682344"/>
                    <a:pt x="1017221" y="1696976"/>
                    <a:pt x="803061" y="1700825"/>
                  </a:cubicBezTo>
                  <a:cubicBezTo>
                    <a:pt x="588901" y="1704674"/>
                    <a:pt x="448670" y="1701144"/>
                    <a:pt x="275026" y="1700825"/>
                  </a:cubicBezTo>
                  <a:cubicBezTo>
                    <a:pt x="139339" y="1684663"/>
                    <a:pt x="32585" y="1569701"/>
                    <a:pt x="0" y="1425799"/>
                  </a:cubicBezTo>
                  <a:cubicBezTo>
                    <a:pt x="-11145" y="1154347"/>
                    <a:pt x="-28792" y="1102577"/>
                    <a:pt x="0" y="838905"/>
                  </a:cubicBezTo>
                  <a:cubicBezTo>
                    <a:pt x="28792" y="575233"/>
                    <a:pt x="-14832" y="427105"/>
                    <a:pt x="0" y="275026"/>
                  </a:cubicBezTo>
                  <a:close/>
                </a:path>
                <a:path w="1650124" h="1700825" stroke="0" extrusionOk="0">
                  <a:moveTo>
                    <a:pt x="0" y="275026"/>
                  </a:moveTo>
                  <a:cubicBezTo>
                    <a:pt x="-28695" y="137305"/>
                    <a:pt x="119490" y="5584"/>
                    <a:pt x="275026" y="0"/>
                  </a:cubicBezTo>
                  <a:cubicBezTo>
                    <a:pt x="497071" y="6974"/>
                    <a:pt x="600535" y="-21144"/>
                    <a:pt x="792060" y="0"/>
                  </a:cubicBezTo>
                  <a:cubicBezTo>
                    <a:pt x="983585" y="21144"/>
                    <a:pt x="1242503" y="-14984"/>
                    <a:pt x="1375098" y="0"/>
                  </a:cubicBezTo>
                  <a:cubicBezTo>
                    <a:pt x="1544655" y="-17515"/>
                    <a:pt x="1639952" y="143946"/>
                    <a:pt x="1650124" y="275026"/>
                  </a:cubicBezTo>
                  <a:cubicBezTo>
                    <a:pt x="1659920" y="447634"/>
                    <a:pt x="1667064" y="687371"/>
                    <a:pt x="1650124" y="815889"/>
                  </a:cubicBezTo>
                  <a:cubicBezTo>
                    <a:pt x="1633184" y="944407"/>
                    <a:pt x="1630584" y="1217798"/>
                    <a:pt x="1650124" y="1425799"/>
                  </a:cubicBezTo>
                  <a:cubicBezTo>
                    <a:pt x="1641428" y="1541252"/>
                    <a:pt x="1530945" y="1713892"/>
                    <a:pt x="1375098" y="1700825"/>
                  </a:cubicBezTo>
                  <a:cubicBezTo>
                    <a:pt x="1220641" y="1693106"/>
                    <a:pt x="1096654" y="1718074"/>
                    <a:pt x="847063" y="1700825"/>
                  </a:cubicBezTo>
                  <a:cubicBezTo>
                    <a:pt x="597473" y="1683576"/>
                    <a:pt x="467106" y="1688610"/>
                    <a:pt x="275026" y="1700825"/>
                  </a:cubicBezTo>
                  <a:cubicBezTo>
                    <a:pt x="121044" y="1680329"/>
                    <a:pt x="31392" y="1582835"/>
                    <a:pt x="0" y="1425799"/>
                  </a:cubicBezTo>
                  <a:cubicBezTo>
                    <a:pt x="18682" y="1299820"/>
                    <a:pt x="-19846" y="1147761"/>
                    <a:pt x="0" y="884936"/>
                  </a:cubicBezTo>
                  <a:cubicBezTo>
                    <a:pt x="19846" y="622111"/>
                    <a:pt x="3104" y="425148"/>
                    <a:pt x="0" y="275026"/>
                  </a:cubicBezTo>
                  <a:close/>
                </a:path>
              </a:pathLst>
            </a:custGeom>
            <a:solidFill>
              <a:srgbClr val="AFD7FB"/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人体检测</a:t>
              </a:r>
            </a:p>
          </p:txBody>
        </p:sp>
        <p:sp>
          <p:nvSpPr>
            <p:cNvPr id="6" name="矩形: 圆角 10">
              <a:extLst>
                <a:ext uri="{FF2B5EF4-FFF2-40B4-BE49-F238E27FC236}">
                  <a16:creationId xmlns:a16="http://schemas.microsoft.com/office/drawing/2014/main" id="{711D7916-94D2-42F8-9E60-577F45B5F7BD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8184787" y="6664053"/>
              <a:ext cx="1904365" cy="1189990"/>
            </a:xfrm>
            <a:custGeom>
              <a:avLst/>
              <a:gdLst>
                <a:gd name="connsiteX0" fmla="*/ 0 w 1650124"/>
                <a:gd name="connsiteY0" fmla="*/ 275026 h 1700825"/>
                <a:gd name="connsiteX1" fmla="*/ 275026 w 1650124"/>
                <a:gd name="connsiteY1" fmla="*/ 0 h 1700825"/>
                <a:gd name="connsiteX2" fmla="*/ 803061 w 1650124"/>
                <a:gd name="connsiteY2" fmla="*/ 0 h 1700825"/>
                <a:gd name="connsiteX3" fmla="*/ 1375098 w 1650124"/>
                <a:gd name="connsiteY3" fmla="*/ 0 h 1700825"/>
                <a:gd name="connsiteX4" fmla="*/ 1650124 w 1650124"/>
                <a:gd name="connsiteY4" fmla="*/ 275026 h 1700825"/>
                <a:gd name="connsiteX5" fmla="*/ 1650124 w 1650124"/>
                <a:gd name="connsiteY5" fmla="*/ 873428 h 1700825"/>
                <a:gd name="connsiteX6" fmla="*/ 1650124 w 1650124"/>
                <a:gd name="connsiteY6" fmla="*/ 1425799 h 1700825"/>
                <a:gd name="connsiteX7" fmla="*/ 1375098 w 1650124"/>
                <a:gd name="connsiteY7" fmla="*/ 1700825 h 1700825"/>
                <a:gd name="connsiteX8" fmla="*/ 803061 w 1650124"/>
                <a:gd name="connsiteY8" fmla="*/ 1700825 h 1700825"/>
                <a:gd name="connsiteX9" fmla="*/ 275026 w 1650124"/>
                <a:gd name="connsiteY9" fmla="*/ 1700825 h 1700825"/>
                <a:gd name="connsiteX10" fmla="*/ 0 w 1650124"/>
                <a:gd name="connsiteY10" fmla="*/ 1425799 h 1700825"/>
                <a:gd name="connsiteX11" fmla="*/ 0 w 1650124"/>
                <a:gd name="connsiteY11" fmla="*/ 838905 h 1700825"/>
                <a:gd name="connsiteX12" fmla="*/ 0 w 1650124"/>
                <a:gd name="connsiteY12" fmla="*/ 275026 h 1700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50124" h="1700825" fill="none" extrusionOk="0">
                  <a:moveTo>
                    <a:pt x="0" y="275026"/>
                  </a:moveTo>
                  <a:cubicBezTo>
                    <a:pt x="-10886" y="127103"/>
                    <a:pt x="135554" y="-1126"/>
                    <a:pt x="275026" y="0"/>
                  </a:cubicBezTo>
                  <a:cubicBezTo>
                    <a:pt x="390682" y="12426"/>
                    <a:pt x="663451" y="21764"/>
                    <a:pt x="803061" y="0"/>
                  </a:cubicBezTo>
                  <a:cubicBezTo>
                    <a:pt x="942672" y="-21764"/>
                    <a:pt x="1109932" y="21567"/>
                    <a:pt x="1375098" y="0"/>
                  </a:cubicBezTo>
                  <a:cubicBezTo>
                    <a:pt x="1530470" y="-699"/>
                    <a:pt x="1629070" y="125610"/>
                    <a:pt x="1650124" y="275026"/>
                  </a:cubicBezTo>
                  <a:cubicBezTo>
                    <a:pt x="1662572" y="550465"/>
                    <a:pt x="1656108" y="684628"/>
                    <a:pt x="1650124" y="873428"/>
                  </a:cubicBezTo>
                  <a:cubicBezTo>
                    <a:pt x="1644140" y="1062228"/>
                    <a:pt x="1652698" y="1163691"/>
                    <a:pt x="1650124" y="1425799"/>
                  </a:cubicBezTo>
                  <a:cubicBezTo>
                    <a:pt x="1622031" y="1573119"/>
                    <a:pt x="1520985" y="1672149"/>
                    <a:pt x="1375098" y="1700825"/>
                  </a:cubicBezTo>
                  <a:cubicBezTo>
                    <a:pt x="1100491" y="1682344"/>
                    <a:pt x="1017221" y="1696976"/>
                    <a:pt x="803061" y="1700825"/>
                  </a:cubicBezTo>
                  <a:cubicBezTo>
                    <a:pt x="588901" y="1704674"/>
                    <a:pt x="448670" y="1701144"/>
                    <a:pt x="275026" y="1700825"/>
                  </a:cubicBezTo>
                  <a:cubicBezTo>
                    <a:pt x="139339" y="1684663"/>
                    <a:pt x="32585" y="1569701"/>
                    <a:pt x="0" y="1425799"/>
                  </a:cubicBezTo>
                  <a:cubicBezTo>
                    <a:pt x="-11145" y="1154347"/>
                    <a:pt x="-28792" y="1102577"/>
                    <a:pt x="0" y="838905"/>
                  </a:cubicBezTo>
                  <a:cubicBezTo>
                    <a:pt x="28792" y="575233"/>
                    <a:pt x="-14832" y="427105"/>
                    <a:pt x="0" y="275026"/>
                  </a:cubicBezTo>
                  <a:close/>
                </a:path>
                <a:path w="1650124" h="1700825" stroke="0" extrusionOk="0">
                  <a:moveTo>
                    <a:pt x="0" y="275026"/>
                  </a:moveTo>
                  <a:cubicBezTo>
                    <a:pt x="-28695" y="137305"/>
                    <a:pt x="119490" y="5584"/>
                    <a:pt x="275026" y="0"/>
                  </a:cubicBezTo>
                  <a:cubicBezTo>
                    <a:pt x="497071" y="6974"/>
                    <a:pt x="600535" y="-21144"/>
                    <a:pt x="792060" y="0"/>
                  </a:cubicBezTo>
                  <a:cubicBezTo>
                    <a:pt x="983585" y="21144"/>
                    <a:pt x="1242503" y="-14984"/>
                    <a:pt x="1375098" y="0"/>
                  </a:cubicBezTo>
                  <a:cubicBezTo>
                    <a:pt x="1544655" y="-17515"/>
                    <a:pt x="1639952" y="143946"/>
                    <a:pt x="1650124" y="275026"/>
                  </a:cubicBezTo>
                  <a:cubicBezTo>
                    <a:pt x="1659920" y="447634"/>
                    <a:pt x="1667064" y="687371"/>
                    <a:pt x="1650124" y="815889"/>
                  </a:cubicBezTo>
                  <a:cubicBezTo>
                    <a:pt x="1633184" y="944407"/>
                    <a:pt x="1630584" y="1217798"/>
                    <a:pt x="1650124" y="1425799"/>
                  </a:cubicBezTo>
                  <a:cubicBezTo>
                    <a:pt x="1641428" y="1541252"/>
                    <a:pt x="1530945" y="1713892"/>
                    <a:pt x="1375098" y="1700825"/>
                  </a:cubicBezTo>
                  <a:cubicBezTo>
                    <a:pt x="1220641" y="1693106"/>
                    <a:pt x="1096654" y="1718074"/>
                    <a:pt x="847063" y="1700825"/>
                  </a:cubicBezTo>
                  <a:cubicBezTo>
                    <a:pt x="597473" y="1683576"/>
                    <a:pt x="467106" y="1688610"/>
                    <a:pt x="275026" y="1700825"/>
                  </a:cubicBezTo>
                  <a:cubicBezTo>
                    <a:pt x="121044" y="1680329"/>
                    <a:pt x="31392" y="1582835"/>
                    <a:pt x="0" y="1425799"/>
                  </a:cubicBezTo>
                  <a:cubicBezTo>
                    <a:pt x="18682" y="1299820"/>
                    <a:pt x="-19846" y="1147761"/>
                    <a:pt x="0" y="884936"/>
                  </a:cubicBezTo>
                  <a:cubicBezTo>
                    <a:pt x="19846" y="622111"/>
                    <a:pt x="3104" y="425148"/>
                    <a:pt x="0" y="275026"/>
                  </a:cubicBezTo>
                  <a:close/>
                </a:path>
              </a:pathLst>
            </a:custGeom>
            <a:solidFill>
              <a:srgbClr val="BFF0C0"/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语义分割</a:t>
              </a:r>
              <a:endParaRPr lang="en-US" altLang="zh-CN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图像打码</a:t>
              </a:r>
            </a:p>
          </p:txBody>
        </p:sp>
        <p:sp>
          <p:nvSpPr>
            <p:cNvPr id="7" name="矩形: 圆角 10">
              <a:extLst>
                <a:ext uri="{FF2B5EF4-FFF2-40B4-BE49-F238E27FC236}">
                  <a16:creationId xmlns:a16="http://schemas.microsoft.com/office/drawing/2014/main" id="{D4232FF3-82BC-4EA5-BA6A-A3B2F1D11C70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1025142" y="6663418"/>
              <a:ext cx="1904365" cy="1189990"/>
            </a:xfrm>
            <a:custGeom>
              <a:avLst/>
              <a:gdLst>
                <a:gd name="connsiteX0" fmla="*/ 0 w 1650124"/>
                <a:gd name="connsiteY0" fmla="*/ 275026 h 1700825"/>
                <a:gd name="connsiteX1" fmla="*/ 275026 w 1650124"/>
                <a:gd name="connsiteY1" fmla="*/ 0 h 1700825"/>
                <a:gd name="connsiteX2" fmla="*/ 803061 w 1650124"/>
                <a:gd name="connsiteY2" fmla="*/ 0 h 1700825"/>
                <a:gd name="connsiteX3" fmla="*/ 1375098 w 1650124"/>
                <a:gd name="connsiteY3" fmla="*/ 0 h 1700825"/>
                <a:gd name="connsiteX4" fmla="*/ 1650124 w 1650124"/>
                <a:gd name="connsiteY4" fmla="*/ 275026 h 1700825"/>
                <a:gd name="connsiteX5" fmla="*/ 1650124 w 1650124"/>
                <a:gd name="connsiteY5" fmla="*/ 873428 h 1700825"/>
                <a:gd name="connsiteX6" fmla="*/ 1650124 w 1650124"/>
                <a:gd name="connsiteY6" fmla="*/ 1425799 h 1700825"/>
                <a:gd name="connsiteX7" fmla="*/ 1375098 w 1650124"/>
                <a:gd name="connsiteY7" fmla="*/ 1700825 h 1700825"/>
                <a:gd name="connsiteX8" fmla="*/ 803061 w 1650124"/>
                <a:gd name="connsiteY8" fmla="*/ 1700825 h 1700825"/>
                <a:gd name="connsiteX9" fmla="*/ 275026 w 1650124"/>
                <a:gd name="connsiteY9" fmla="*/ 1700825 h 1700825"/>
                <a:gd name="connsiteX10" fmla="*/ 0 w 1650124"/>
                <a:gd name="connsiteY10" fmla="*/ 1425799 h 1700825"/>
                <a:gd name="connsiteX11" fmla="*/ 0 w 1650124"/>
                <a:gd name="connsiteY11" fmla="*/ 838905 h 1700825"/>
                <a:gd name="connsiteX12" fmla="*/ 0 w 1650124"/>
                <a:gd name="connsiteY12" fmla="*/ 275026 h 1700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50124" h="1700825" fill="none" extrusionOk="0">
                  <a:moveTo>
                    <a:pt x="0" y="275026"/>
                  </a:moveTo>
                  <a:cubicBezTo>
                    <a:pt x="-10886" y="127103"/>
                    <a:pt x="135554" y="-1126"/>
                    <a:pt x="275026" y="0"/>
                  </a:cubicBezTo>
                  <a:cubicBezTo>
                    <a:pt x="390682" y="12426"/>
                    <a:pt x="663451" y="21764"/>
                    <a:pt x="803061" y="0"/>
                  </a:cubicBezTo>
                  <a:cubicBezTo>
                    <a:pt x="942672" y="-21764"/>
                    <a:pt x="1109932" y="21567"/>
                    <a:pt x="1375098" y="0"/>
                  </a:cubicBezTo>
                  <a:cubicBezTo>
                    <a:pt x="1530470" y="-699"/>
                    <a:pt x="1629070" y="125610"/>
                    <a:pt x="1650124" y="275026"/>
                  </a:cubicBezTo>
                  <a:cubicBezTo>
                    <a:pt x="1662572" y="550465"/>
                    <a:pt x="1656108" y="684628"/>
                    <a:pt x="1650124" y="873428"/>
                  </a:cubicBezTo>
                  <a:cubicBezTo>
                    <a:pt x="1644140" y="1062228"/>
                    <a:pt x="1652698" y="1163691"/>
                    <a:pt x="1650124" y="1425799"/>
                  </a:cubicBezTo>
                  <a:cubicBezTo>
                    <a:pt x="1622031" y="1573119"/>
                    <a:pt x="1520985" y="1672149"/>
                    <a:pt x="1375098" y="1700825"/>
                  </a:cubicBezTo>
                  <a:cubicBezTo>
                    <a:pt x="1100491" y="1682344"/>
                    <a:pt x="1017221" y="1696976"/>
                    <a:pt x="803061" y="1700825"/>
                  </a:cubicBezTo>
                  <a:cubicBezTo>
                    <a:pt x="588901" y="1704674"/>
                    <a:pt x="448670" y="1701144"/>
                    <a:pt x="275026" y="1700825"/>
                  </a:cubicBezTo>
                  <a:cubicBezTo>
                    <a:pt x="139339" y="1684663"/>
                    <a:pt x="32585" y="1569701"/>
                    <a:pt x="0" y="1425799"/>
                  </a:cubicBezTo>
                  <a:cubicBezTo>
                    <a:pt x="-11145" y="1154347"/>
                    <a:pt x="-28792" y="1102577"/>
                    <a:pt x="0" y="838905"/>
                  </a:cubicBezTo>
                  <a:cubicBezTo>
                    <a:pt x="28792" y="575233"/>
                    <a:pt x="-14832" y="427105"/>
                    <a:pt x="0" y="275026"/>
                  </a:cubicBezTo>
                  <a:close/>
                </a:path>
                <a:path w="1650124" h="1700825" stroke="0" extrusionOk="0">
                  <a:moveTo>
                    <a:pt x="0" y="275026"/>
                  </a:moveTo>
                  <a:cubicBezTo>
                    <a:pt x="-28695" y="137305"/>
                    <a:pt x="119490" y="5584"/>
                    <a:pt x="275026" y="0"/>
                  </a:cubicBezTo>
                  <a:cubicBezTo>
                    <a:pt x="497071" y="6974"/>
                    <a:pt x="600535" y="-21144"/>
                    <a:pt x="792060" y="0"/>
                  </a:cubicBezTo>
                  <a:cubicBezTo>
                    <a:pt x="983585" y="21144"/>
                    <a:pt x="1242503" y="-14984"/>
                    <a:pt x="1375098" y="0"/>
                  </a:cubicBezTo>
                  <a:cubicBezTo>
                    <a:pt x="1544655" y="-17515"/>
                    <a:pt x="1639952" y="143946"/>
                    <a:pt x="1650124" y="275026"/>
                  </a:cubicBezTo>
                  <a:cubicBezTo>
                    <a:pt x="1659920" y="447634"/>
                    <a:pt x="1667064" y="687371"/>
                    <a:pt x="1650124" y="815889"/>
                  </a:cubicBezTo>
                  <a:cubicBezTo>
                    <a:pt x="1633184" y="944407"/>
                    <a:pt x="1630584" y="1217798"/>
                    <a:pt x="1650124" y="1425799"/>
                  </a:cubicBezTo>
                  <a:cubicBezTo>
                    <a:pt x="1641428" y="1541252"/>
                    <a:pt x="1530945" y="1713892"/>
                    <a:pt x="1375098" y="1700825"/>
                  </a:cubicBezTo>
                  <a:cubicBezTo>
                    <a:pt x="1220641" y="1693106"/>
                    <a:pt x="1096654" y="1718074"/>
                    <a:pt x="847063" y="1700825"/>
                  </a:cubicBezTo>
                  <a:cubicBezTo>
                    <a:pt x="597473" y="1683576"/>
                    <a:pt x="467106" y="1688610"/>
                    <a:pt x="275026" y="1700825"/>
                  </a:cubicBezTo>
                  <a:cubicBezTo>
                    <a:pt x="121044" y="1680329"/>
                    <a:pt x="31392" y="1582835"/>
                    <a:pt x="0" y="1425799"/>
                  </a:cubicBezTo>
                  <a:cubicBezTo>
                    <a:pt x="18682" y="1299820"/>
                    <a:pt x="-19846" y="1147761"/>
                    <a:pt x="0" y="884936"/>
                  </a:cubicBezTo>
                  <a:cubicBezTo>
                    <a:pt x="19846" y="622111"/>
                    <a:pt x="3104" y="425148"/>
                    <a:pt x="0" y="275026"/>
                  </a:cubicBezTo>
                  <a:close/>
                </a:path>
              </a:pathLst>
            </a:custGeom>
            <a:solidFill>
              <a:srgbClr val="FCECA3"/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乌骨鸡检测</a:t>
              </a:r>
            </a:p>
          </p:txBody>
        </p:sp>
        <p:sp>
          <p:nvSpPr>
            <p:cNvPr id="8" name="矩形: 圆角 10">
              <a:extLst>
                <a:ext uri="{FF2B5EF4-FFF2-40B4-BE49-F238E27FC236}">
                  <a16:creationId xmlns:a16="http://schemas.microsoft.com/office/drawing/2014/main" id="{C53996F0-54B1-4AB0-9C4F-BECF70DE7EA1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3913757" y="6664053"/>
              <a:ext cx="1904365" cy="1189990"/>
            </a:xfrm>
            <a:custGeom>
              <a:avLst/>
              <a:gdLst>
                <a:gd name="connsiteX0" fmla="*/ 0 w 1650124"/>
                <a:gd name="connsiteY0" fmla="*/ 275026 h 1700825"/>
                <a:gd name="connsiteX1" fmla="*/ 275026 w 1650124"/>
                <a:gd name="connsiteY1" fmla="*/ 0 h 1700825"/>
                <a:gd name="connsiteX2" fmla="*/ 803061 w 1650124"/>
                <a:gd name="connsiteY2" fmla="*/ 0 h 1700825"/>
                <a:gd name="connsiteX3" fmla="*/ 1375098 w 1650124"/>
                <a:gd name="connsiteY3" fmla="*/ 0 h 1700825"/>
                <a:gd name="connsiteX4" fmla="*/ 1650124 w 1650124"/>
                <a:gd name="connsiteY4" fmla="*/ 275026 h 1700825"/>
                <a:gd name="connsiteX5" fmla="*/ 1650124 w 1650124"/>
                <a:gd name="connsiteY5" fmla="*/ 873428 h 1700825"/>
                <a:gd name="connsiteX6" fmla="*/ 1650124 w 1650124"/>
                <a:gd name="connsiteY6" fmla="*/ 1425799 h 1700825"/>
                <a:gd name="connsiteX7" fmla="*/ 1375098 w 1650124"/>
                <a:gd name="connsiteY7" fmla="*/ 1700825 h 1700825"/>
                <a:gd name="connsiteX8" fmla="*/ 803061 w 1650124"/>
                <a:gd name="connsiteY8" fmla="*/ 1700825 h 1700825"/>
                <a:gd name="connsiteX9" fmla="*/ 275026 w 1650124"/>
                <a:gd name="connsiteY9" fmla="*/ 1700825 h 1700825"/>
                <a:gd name="connsiteX10" fmla="*/ 0 w 1650124"/>
                <a:gd name="connsiteY10" fmla="*/ 1425799 h 1700825"/>
                <a:gd name="connsiteX11" fmla="*/ 0 w 1650124"/>
                <a:gd name="connsiteY11" fmla="*/ 838905 h 1700825"/>
                <a:gd name="connsiteX12" fmla="*/ 0 w 1650124"/>
                <a:gd name="connsiteY12" fmla="*/ 275026 h 1700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50124" h="1700825" fill="none" extrusionOk="0">
                  <a:moveTo>
                    <a:pt x="0" y="275026"/>
                  </a:moveTo>
                  <a:cubicBezTo>
                    <a:pt x="-10886" y="127103"/>
                    <a:pt x="135554" y="-1126"/>
                    <a:pt x="275026" y="0"/>
                  </a:cubicBezTo>
                  <a:cubicBezTo>
                    <a:pt x="390682" y="12426"/>
                    <a:pt x="663451" y="21764"/>
                    <a:pt x="803061" y="0"/>
                  </a:cubicBezTo>
                  <a:cubicBezTo>
                    <a:pt x="942672" y="-21764"/>
                    <a:pt x="1109932" y="21567"/>
                    <a:pt x="1375098" y="0"/>
                  </a:cubicBezTo>
                  <a:cubicBezTo>
                    <a:pt x="1530470" y="-699"/>
                    <a:pt x="1629070" y="125610"/>
                    <a:pt x="1650124" y="275026"/>
                  </a:cubicBezTo>
                  <a:cubicBezTo>
                    <a:pt x="1662572" y="550465"/>
                    <a:pt x="1656108" y="684628"/>
                    <a:pt x="1650124" y="873428"/>
                  </a:cubicBezTo>
                  <a:cubicBezTo>
                    <a:pt x="1644140" y="1062228"/>
                    <a:pt x="1652698" y="1163691"/>
                    <a:pt x="1650124" y="1425799"/>
                  </a:cubicBezTo>
                  <a:cubicBezTo>
                    <a:pt x="1622031" y="1573119"/>
                    <a:pt x="1520985" y="1672149"/>
                    <a:pt x="1375098" y="1700825"/>
                  </a:cubicBezTo>
                  <a:cubicBezTo>
                    <a:pt x="1100491" y="1682344"/>
                    <a:pt x="1017221" y="1696976"/>
                    <a:pt x="803061" y="1700825"/>
                  </a:cubicBezTo>
                  <a:cubicBezTo>
                    <a:pt x="588901" y="1704674"/>
                    <a:pt x="448670" y="1701144"/>
                    <a:pt x="275026" y="1700825"/>
                  </a:cubicBezTo>
                  <a:cubicBezTo>
                    <a:pt x="139339" y="1684663"/>
                    <a:pt x="32585" y="1569701"/>
                    <a:pt x="0" y="1425799"/>
                  </a:cubicBezTo>
                  <a:cubicBezTo>
                    <a:pt x="-11145" y="1154347"/>
                    <a:pt x="-28792" y="1102577"/>
                    <a:pt x="0" y="838905"/>
                  </a:cubicBezTo>
                  <a:cubicBezTo>
                    <a:pt x="28792" y="575233"/>
                    <a:pt x="-14832" y="427105"/>
                    <a:pt x="0" y="275026"/>
                  </a:cubicBezTo>
                  <a:close/>
                </a:path>
                <a:path w="1650124" h="1700825" stroke="0" extrusionOk="0">
                  <a:moveTo>
                    <a:pt x="0" y="275026"/>
                  </a:moveTo>
                  <a:cubicBezTo>
                    <a:pt x="-28695" y="137305"/>
                    <a:pt x="119490" y="5584"/>
                    <a:pt x="275026" y="0"/>
                  </a:cubicBezTo>
                  <a:cubicBezTo>
                    <a:pt x="497071" y="6974"/>
                    <a:pt x="600535" y="-21144"/>
                    <a:pt x="792060" y="0"/>
                  </a:cubicBezTo>
                  <a:cubicBezTo>
                    <a:pt x="983585" y="21144"/>
                    <a:pt x="1242503" y="-14984"/>
                    <a:pt x="1375098" y="0"/>
                  </a:cubicBezTo>
                  <a:cubicBezTo>
                    <a:pt x="1544655" y="-17515"/>
                    <a:pt x="1639952" y="143946"/>
                    <a:pt x="1650124" y="275026"/>
                  </a:cubicBezTo>
                  <a:cubicBezTo>
                    <a:pt x="1659920" y="447634"/>
                    <a:pt x="1667064" y="687371"/>
                    <a:pt x="1650124" y="815889"/>
                  </a:cubicBezTo>
                  <a:cubicBezTo>
                    <a:pt x="1633184" y="944407"/>
                    <a:pt x="1630584" y="1217798"/>
                    <a:pt x="1650124" y="1425799"/>
                  </a:cubicBezTo>
                  <a:cubicBezTo>
                    <a:pt x="1641428" y="1541252"/>
                    <a:pt x="1530945" y="1713892"/>
                    <a:pt x="1375098" y="1700825"/>
                  </a:cubicBezTo>
                  <a:cubicBezTo>
                    <a:pt x="1220641" y="1693106"/>
                    <a:pt x="1096654" y="1718074"/>
                    <a:pt x="847063" y="1700825"/>
                  </a:cubicBezTo>
                  <a:cubicBezTo>
                    <a:pt x="597473" y="1683576"/>
                    <a:pt x="467106" y="1688610"/>
                    <a:pt x="275026" y="1700825"/>
                  </a:cubicBezTo>
                  <a:cubicBezTo>
                    <a:pt x="121044" y="1680329"/>
                    <a:pt x="31392" y="1582835"/>
                    <a:pt x="0" y="1425799"/>
                  </a:cubicBezTo>
                  <a:cubicBezTo>
                    <a:pt x="18682" y="1299820"/>
                    <a:pt x="-19846" y="1147761"/>
                    <a:pt x="0" y="884936"/>
                  </a:cubicBezTo>
                  <a:cubicBezTo>
                    <a:pt x="19846" y="622111"/>
                    <a:pt x="3104" y="425148"/>
                    <a:pt x="0" y="275026"/>
                  </a:cubicBezTo>
                  <a:close/>
                </a:path>
              </a:pathLst>
            </a:custGeom>
            <a:solidFill>
              <a:srgbClr val="CDC1FA"/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编码与整合</a:t>
              </a: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EA9F1F43-B277-45C9-A28D-04B27007EB08}"/>
                </a:ext>
              </a:extLst>
            </p:cNvPr>
            <p:cNvCxnSpPr>
              <a:cxnSpLocks/>
            </p:cNvCxnSpPr>
            <p:nvPr>
              <p:custDataLst>
                <p:tags r:id="rId5"/>
              </p:custDataLst>
            </p:nvPr>
          </p:nvCxnSpPr>
          <p:spPr>
            <a:xfrm>
              <a:off x="4085979" y="7271205"/>
              <a:ext cx="1162002" cy="0"/>
            </a:xfrm>
            <a:prstGeom prst="straightConnector1">
              <a:avLst/>
            </a:prstGeom>
            <a:ln w="57150">
              <a:solidFill>
                <a:srgbClr val="AFD7FB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DB36F75A-BC3C-4CC6-A33B-E0ACE28C0061}"/>
                </a:ext>
              </a:extLst>
            </p:cNvPr>
            <p:cNvCxnSpPr/>
            <p:nvPr>
              <p:custDataLst>
                <p:tags r:id="rId6"/>
              </p:custDataLst>
            </p:nvPr>
          </p:nvCxnSpPr>
          <p:spPr>
            <a:xfrm>
              <a:off x="7335861" y="7271205"/>
              <a:ext cx="784860" cy="0"/>
            </a:xfrm>
            <a:prstGeom prst="straightConnector1">
              <a:avLst/>
            </a:prstGeom>
            <a:ln w="57150">
              <a:solidFill>
                <a:srgbClr val="BFF0C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C289866D-3B16-418E-9B3A-83E28DB4B391}"/>
                </a:ext>
              </a:extLst>
            </p:cNvPr>
            <p:cNvCxnSpPr/>
            <p:nvPr>
              <p:custDataLst>
                <p:tags r:id="rId7"/>
              </p:custDataLst>
            </p:nvPr>
          </p:nvCxnSpPr>
          <p:spPr>
            <a:xfrm>
              <a:off x="10164786" y="7271205"/>
              <a:ext cx="784860" cy="0"/>
            </a:xfrm>
            <a:prstGeom prst="straightConnector1">
              <a:avLst/>
            </a:prstGeom>
            <a:ln w="57150">
              <a:solidFill>
                <a:srgbClr val="FCECA3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6A2DA892-6B98-4A6E-91F2-0A481A376533}"/>
                </a:ext>
              </a:extLst>
            </p:cNvPr>
            <p:cNvCxnSpPr/>
            <p:nvPr>
              <p:custDataLst>
                <p:tags r:id="rId8"/>
              </p:custDataLst>
            </p:nvPr>
          </p:nvCxnSpPr>
          <p:spPr>
            <a:xfrm>
              <a:off x="13029271" y="7271205"/>
              <a:ext cx="784860" cy="0"/>
            </a:xfrm>
            <a:prstGeom prst="straightConnector1">
              <a:avLst/>
            </a:prstGeom>
            <a:ln w="57150">
              <a:solidFill>
                <a:srgbClr val="CDC1FA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2F83EDB1-17A9-4C54-8E98-163D690233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17569" y="6155496"/>
              <a:ext cx="6004" cy="533167"/>
            </a:xfrm>
            <a:prstGeom prst="straightConnector1">
              <a:avLst/>
            </a:prstGeom>
            <a:ln w="57150">
              <a:solidFill>
                <a:srgbClr val="B2E1F6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A9AB400A-3230-4C59-A38C-405FFE35223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877391" y="6167800"/>
              <a:ext cx="1" cy="456716"/>
            </a:xfrm>
            <a:prstGeom prst="line">
              <a:avLst/>
            </a:prstGeom>
            <a:ln w="57150">
              <a:solidFill>
                <a:srgbClr val="B2E1F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D505BC48-CD94-4FE1-8A54-2D77F15DD924}"/>
                </a:ext>
              </a:extLst>
            </p:cNvPr>
            <p:cNvCxnSpPr>
              <a:cxnSpLocks/>
            </p:cNvCxnSpPr>
            <p:nvPr/>
          </p:nvCxnSpPr>
          <p:spPr>
            <a:xfrm>
              <a:off x="6380978" y="6167800"/>
              <a:ext cx="8510927" cy="0"/>
            </a:xfrm>
            <a:prstGeom prst="line">
              <a:avLst/>
            </a:prstGeom>
            <a:ln w="57150">
              <a:solidFill>
                <a:srgbClr val="B2E1F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F448100A-205F-427A-A7F1-A6097179DD46}"/>
                </a:ext>
              </a:extLst>
            </p:cNvPr>
            <p:cNvSpPr txBox="1"/>
            <p:nvPr/>
          </p:nvSpPr>
          <p:spPr>
            <a:xfrm>
              <a:off x="3929908" y="6813712"/>
              <a:ext cx="1325529" cy="7732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latin typeface="幼圆" panose="02010509060101010101" pitchFamily="49" charset="-122"/>
                  <a:ea typeface="幼圆" panose="02010509060101010101" pitchFamily="49" charset="-122"/>
                </a:rPr>
                <a:t>输入图像</a:t>
              </a:r>
              <a:br>
                <a:rPr lang="en-US" altLang="zh-CN" sz="1600" dirty="0">
                  <a:latin typeface="幼圆" panose="02010509060101010101" pitchFamily="49" charset="-122"/>
                  <a:ea typeface="幼圆" panose="02010509060101010101" pitchFamily="49" charset="-122"/>
                </a:rPr>
              </a:br>
              <a:r>
                <a:rPr lang="zh-CN" altLang="en-US" sz="1600" dirty="0">
                  <a:latin typeface="幼圆" panose="02010509060101010101" pitchFamily="49" charset="-122"/>
                  <a:ea typeface="幼圆" panose="02010509060101010101" pitchFamily="49" charset="-122"/>
                </a:rPr>
                <a:t>逐一处理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1BC669F0-EEF2-4C43-BB37-E24BDEC77987}"/>
                </a:ext>
              </a:extLst>
            </p:cNvPr>
            <p:cNvSpPr txBox="1"/>
            <p:nvPr/>
          </p:nvSpPr>
          <p:spPr>
            <a:xfrm>
              <a:off x="9454796" y="5695121"/>
              <a:ext cx="2194560" cy="4603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latin typeface="幼圆" panose="02010509060101010101" pitchFamily="49" charset="-122"/>
                  <a:ea typeface="幼圆" panose="02010509060101010101" pitchFamily="49" charset="-122"/>
                </a:rPr>
                <a:t>获取下一张图</a:t>
              </a:r>
            </a:p>
          </p:txBody>
        </p:sp>
        <p:sp>
          <p:nvSpPr>
            <p:cNvPr id="18" name="矩形: 圆角 12">
              <a:extLst>
                <a:ext uri="{FF2B5EF4-FFF2-40B4-BE49-F238E27FC236}">
                  <a16:creationId xmlns:a16="http://schemas.microsoft.com/office/drawing/2014/main" id="{153C285C-DC88-47EF-A423-966476C6B03F}"/>
                </a:ext>
              </a:extLst>
            </p:cNvPr>
            <p:cNvSpPr/>
            <p:nvPr/>
          </p:nvSpPr>
          <p:spPr>
            <a:xfrm>
              <a:off x="16893812" y="6664053"/>
              <a:ext cx="1873159" cy="1189355"/>
            </a:xfrm>
            <a:custGeom>
              <a:avLst/>
              <a:gdLst>
                <a:gd name="connsiteX0" fmla="*/ 0 w 1523909"/>
                <a:gd name="connsiteY0" fmla="*/ 131601 h 789589"/>
                <a:gd name="connsiteX1" fmla="*/ 131601 w 1523909"/>
                <a:gd name="connsiteY1" fmla="*/ 0 h 789589"/>
                <a:gd name="connsiteX2" fmla="*/ 761955 w 1523909"/>
                <a:gd name="connsiteY2" fmla="*/ 0 h 789589"/>
                <a:gd name="connsiteX3" fmla="*/ 1392308 w 1523909"/>
                <a:gd name="connsiteY3" fmla="*/ 0 h 789589"/>
                <a:gd name="connsiteX4" fmla="*/ 1523909 w 1523909"/>
                <a:gd name="connsiteY4" fmla="*/ 131601 h 789589"/>
                <a:gd name="connsiteX5" fmla="*/ 1523909 w 1523909"/>
                <a:gd name="connsiteY5" fmla="*/ 657988 h 789589"/>
                <a:gd name="connsiteX6" fmla="*/ 1392308 w 1523909"/>
                <a:gd name="connsiteY6" fmla="*/ 789589 h 789589"/>
                <a:gd name="connsiteX7" fmla="*/ 787169 w 1523909"/>
                <a:gd name="connsiteY7" fmla="*/ 789589 h 789589"/>
                <a:gd name="connsiteX8" fmla="*/ 131601 w 1523909"/>
                <a:gd name="connsiteY8" fmla="*/ 789589 h 789589"/>
                <a:gd name="connsiteX9" fmla="*/ 0 w 1523909"/>
                <a:gd name="connsiteY9" fmla="*/ 657988 h 789589"/>
                <a:gd name="connsiteX10" fmla="*/ 0 w 1523909"/>
                <a:gd name="connsiteY10" fmla="*/ 131601 h 789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23909" h="789589" fill="none" extrusionOk="0">
                  <a:moveTo>
                    <a:pt x="0" y="131601"/>
                  </a:moveTo>
                  <a:cubicBezTo>
                    <a:pt x="2753" y="56601"/>
                    <a:pt x="46505" y="-5609"/>
                    <a:pt x="131601" y="0"/>
                  </a:cubicBezTo>
                  <a:cubicBezTo>
                    <a:pt x="266841" y="30484"/>
                    <a:pt x="553955" y="-6060"/>
                    <a:pt x="761955" y="0"/>
                  </a:cubicBezTo>
                  <a:cubicBezTo>
                    <a:pt x="969955" y="6060"/>
                    <a:pt x="1198700" y="-21039"/>
                    <a:pt x="1392308" y="0"/>
                  </a:cubicBezTo>
                  <a:cubicBezTo>
                    <a:pt x="1447192" y="1583"/>
                    <a:pt x="1520010" y="69485"/>
                    <a:pt x="1523909" y="131601"/>
                  </a:cubicBezTo>
                  <a:cubicBezTo>
                    <a:pt x="1543037" y="245874"/>
                    <a:pt x="1498179" y="431289"/>
                    <a:pt x="1523909" y="657988"/>
                  </a:cubicBezTo>
                  <a:cubicBezTo>
                    <a:pt x="1522764" y="721466"/>
                    <a:pt x="1458794" y="788632"/>
                    <a:pt x="1392308" y="789589"/>
                  </a:cubicBezTo>
                  <a:cubicBezTo>
                    <a:pt x="1183673" y="773111"/>
                    <a:pt x="1023583" y="778216"/>
                    <a:pt x="787169" y="789589"/>
                  </a:cubicBezTo>
                  <a:cubicBezTo>
                    <a:pt x="550755" y="800962"/>
                    <a:pt x="346351" y="780875"/>
                    <a:pt x="131601" y="789589"/>
                  </a:cubicBezTo>
                  <a:cubicBezTo>
                    <a:pt x="60221" y="788390"/>
                    <a:pt x="4877" y="731362"/>
                    <a:pt x="0" y="657988"/>
                  </a:cubicBezTo>
                  <a:cubicBezTo>
                    <a:pt x="2631" y="514276"/>
                    <a:pt x="-13545" y="363281"/>
                    <a:pt x="0" y="131601"/>
                  </a:cubicBezTo>
                  <a:close/>
                </a:path>
                <a:path w="1523909" h="789589" stroke="0" extrusionOk="0">
                  <a:moveTo>
                    <a:pt x="0" y="131601"/>
                  </a:moveTo>
                  <a:cubicBezTo>
                    <a:pt x="-12716" y="65200"/>
                    <a:pt x="49791" y="13994"/>
                    <a:pt x="131601" y="0"/>
                  </a:cubicBezTo>
                  <a:cubicBezTo>
                    <a:pt x="288087" y="8752"/>
                    <a:pt x="527528" y="27963"/>
                    <a:pt x="724133" y="0"/>
                  </a:cubicBezTo>
                  <a:cubicBezTo>
                    <a:pt x="920738" y="-27963"/>
                    <a:pt x="1218975" y="21080"/>
                    <a:pt x="1392308" y="0"/>
                  </a:cubicBezTo>
                  <a:cubicBezTo>
                    <a:pt x="1470325" y="-5291"/>
                    <a:pt x="1521415" y="64023"/>
                    <a:pt x="1523909" y="131601"/>
                  </a:cubicBezTo>
                  <a:cubicBezTo>
                    <a:pt x="1521817" y="237777"/>
                    <a:pt x="1519723" y="434012"/>
                    <a:pt x="1523909" y="657988"/>
                  </a:cubicBezTo>
                  <a:cubicBezTo>
                    <a:pt x="1529039" y="726263"/>
                    <a:pt x="1450121" y="797365"/>
                    <a:pt x="1392308" y="789589"/>
                  </a:cubicBezTo>
                  <a:cubicBezTo>
                    <a:pt x="1096610" y="787961"/>
                    <a:pt x="984804" y="774704"/>
                    <a:pt x="799776" y="789589"/>
                  </a:cubicBezTo>
                  <a:cubicBezTo>
                    <a:pt x="614748" y="804474"/>
                    <a:pt x="293260" y="821917"/>
                    <a:pt x="131601" y="789589"/>
                  </a:cubicBezTo>
                  <a:cubicBezTo>
                    <a:pt x="57566" y="772190"/>
                    <a:pt x="1772" y="724477"/>
                    <a:pt x="0" y="657988"/>
                  </a:cubicBezTo>
                  <a:cubicBezTo>
                    <a:pt x="14738" y="437316"/>
                    <a:pt x="-12449" y="369522"/>
                    <a:pt x="0" y="131601"/>
                  </a:cubicBezTo>
                  <a:close/>
                </a:path>
              </a:pathLst>
            </a:custGeom>
            <a:solidFill>
              <a:srgbClr val="BFF0C0"/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返回结果</a:t>
              </a:r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405AA097-3DF4-489E-A72E-5593AFAC5120}"/>
                </a:ext>
              </a:extLst>
            </p:cNvPr>
            <p:cNvCxnSpPr/>
            <p:nvPr/>
          </p:nvCxnSpPr>
          <p:spPr>
            <a:xfrm>
              <a:off x="15925274" y="7271130"/>
              <a:ext cx="936625" cy="0"/>
            </a:xfrm>
            <a:prstGeom prst="straightConnector1">
              <a:avLst/>
            </a:prstGeom>
            <a:ln w="57150">
              <a:solidFill>
                <a:srgbClr val="BFF0C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DDBAE1CD-99D3-428F-BFD8-E6E8A983D2B3}"/>
                </a:ext>
              </a:extLst>
            </p:cNvPr>
            <p:cNvSpPr txBox="1"/>
            <p:nvPr/>
          </p:nvSpPr>
          <p:spPr>
            <a:xfrm>
              <a:off x="9757419" y="5215988"/>
              <a:ext cx="158931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000" dirty="0">
                  <a:latin typeface="幼圆" panose="02010509060101010101" pitchFamily="49" charset="-122"/>
                  <a:ea typeface="幼圆" panose="02010509060101010101" pitchFamily="49" charset="-122"/>
                </a:rPr>
                <a:t>遍历图像</a:t>
              </a: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5AE45A72-0492-4487-AD57-2149E2BE07D8}"/>
              </a:ext>
            </a:extLst>
          </p:cNvPr>
          <p:cNvSpPr txBox="1"/>
          <p:nvPr/>
        </p:nvSpPr>
        <p:spPr>
          <a:xfrm flipH="1">
            <a:off x="1497351" y="1291772"/>
            <a:ext cx="459332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dirty="0"/>
              <a:t>串行模型</a:t>
            </a:r>
          </a:p>
        </p:txBody>
      </p:sp>
    </p:spTree>
    <p:extLst>
      <p:ext uri="{BB962C8B-B14F-4D97-AF65-F5344CB8AC3E}">
        <p14:creationId xmlns:p14="http://schemas.microsoft.com/office/powerpoint/2010/main" val="2125949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AB0951E-66EE-46E5-B06C-7625A2DD03CB}"/>
              </a:ext>
            </a:extLst>
          </p:cNvPr>
          <p:cNvGrpSpPr/>
          <p:nvPr/>
        </p:nvGrpSpPr>
        <p:grpSpPr>
          <a:xfrm>
            <a:off x="968944" y="4972630"/>
            <a:ext cx="18486220" cy="3745254"/>
            <a:chOff x="968944" y="4972630"/>
            <a:chExt cx="18486220" cy="3745254"/>
          </a:xfrm>
        </p:grpSpPr>
        <p:sp>
          <p:nvSpPr>
            <p:cNvPr id="107" name="矩形: 圆角 106">
              <a:extLst>
                <a:ext uri="{FF2B5EF4-FFF2-40B4-BE49-F238E27FC236}">
                  <a16:creationId xmlns:a16="http://schemas.microsoft.com/office/drawing/2014/main" id="{9F42D0A4-80F5-497D-8035-AC055C368B17}"/>
                </a:ext>
              </a:extLst>
            </p:cNvPr>
            <p:cNvSpPr/>
            <p:nvPr/>
          </p:nvSpPr>
          <p:spPr>
            <a:xfrm>
              <a:off x="10956131" y="6146073"/>
              <a:ext cx="5341181" cy="1778131"/>
            </a:xfrm>
            <a:custGeom>
              <a:avLst/>
              <a:gdLst>
                <a:gd name="connsiteX0" fmla="*/ 0 w 5341181"/>
                <a:gd name="connsiteY0" fmla="*/ 92623 h 1778131"/>
                <a:gd name="connsiteX1" fmla="*/ 92623 w 5341181"/>
                <a:gd name="connsiteY1" fmla="*/ 0 h 1778131"/>
                <a:gd name="connsiteX2" fmla="*/ 685556 w 5341181"/>
                <a:gd name="connsiteY2" fmla="*/ 0 h 1778131"/>
                <a:gd name="connsiteX3" fmla="*/ 1330047 w 5341181"/>
                <a:gd name="connsiteY3" fmla="*/ 0 h 1778131"/>
                <a:gd name="connsiteX4" fmla="*/ 1819861 w 5341181"/>
                <a:gd name="connsiteY4" fmla="*/ 0 h 1778131"/>
                <a:gd name="connsiteX5" fmla="*/ 2361234 w 5341181"/>
                <a:gd name="connsiteY5" fmla="*/ 0 h 1778131"/>
                <a:gd name="connsiteX6" fmla="*/ 3108845 w 5341181"/>
                <a:gd name="connsiteY6" fmla="*/ 0 h 1778131"/>
                <a:gd name="connsiteX7" fmla="*/ 3804896 w 5341181"/>
                <a:gd name="connsiteY7" fmla="*/ 0 h 1778131"/>
                <a:gd name="connsiteX8" fmla="*/ 4449388 w 5341181"/>
                <a:gd name="connsiteY8" fmla="*/ 0 h 1778131"/>
                <a:gd name="connsiteX9" fmla="*/ 5248558 w 5341181"/>
                <a:gd name="connsiteY9" fmla="*/ 0 h 1778131"/>
                <a:gd name="connsiteX10" fmla="*/ 5341181 w 5341181"/>
                <a:gd name="connsiteY10" fmla="*/ 92623 h 1778131"/>
                <a:gd name="connsiteX11" fmla="*/ 5341181 w 5341181"/>
                <a:gd name="connsiteY11" fmla="*/ 655442 h 1778131"/>
                <a:gd name="connsiteX12" fmla="*/ 5341181 w 5341181"/>
                <a:gd name="connsiteY12" fmla="*/ 1202333 h 1778131"/>
                <a:gd name="connsiteX13" fmla="*/ 5341181 w 5341181"/>
                <a:gd name="connsiteY13" fmla="*/ 1685508 h 1778131"/>
                <a:gd name="connsiteX14" fmla="*/ 5248558 w 5341181"/>
                <a:gd name="connsiteY14" fmla="*/ 1778131 h 1778131"/>
                <a:gd name="connsiteX15" fmla="*/ 4604066 w 5341181"/>
                <a:gd name="connsiteY15" fmla="*/ 1778131 h 1778131"/>
                <a:gd name="connsiteX16" fmla="*/ 3959574 w 5341181"/>
                <a:gd name="connsiteY16" fmla="*/ 1778131 h 1778131"/>
                <a:gd name="connsiteX17" fmla="*/ 3418201 w 5341181"/>
                <a:gd name="connsiteY17" fmla="*/ 1778131 h 1778131"/>
                <a:gd name="connsiteX18" fmla="*/ 2722150 w 5341181"/>
                <a:gd name="connsiteY18" fmla="*/ 1778131 h 1778131"/>
                <a:gd name="connsiteX19" fmla="*/ 2232336 w 5341181"/>
                <a:gd name="connsiteY19" fmla="*/ 1778131 h 1778131"/>
                <a:gd name="connsiteX20" fmla="*/ 1690963 w 5341181"/>
                <a:gd name="connsiteY20" fmla="*/ 1778131 h 1778131"/>
                <a:gd name="connsiteX21" fmla="*/ 943352 w 5341181"/>
                <a:gd name="connsiteY21" fmla="*/ 1778131 h 1778131"/>
                <a:gd name="connsiteX22" fmla="*/ 92623 w 5341181"/>
                <a:gd name="connsiteY22" fmla="*/ 1778131 h 1778131"/>
                <a:gd name="connsiteX23" fmla="*/ 0 w 5341181"/>
                <a:gd name="connsiteY23" fmla="*/ 1685508 h 1778131"/>
                <a:gd name="connsiteX24" fmla="*/ 0 w 5341181"/>
                <a:gd name="connsiteY24" fmla="*/ 1154546 h 1778131"/>
                <a:gd name="connsiteX25" fmla="*/ 0 w 5341181"/>
                <a:gd name="connsiteY25" fmla="*/ 639514 h 1778131"/>
                <a:gd name="connsiteX26" fmla="*/ 0 w 5341181"/>
                <a:gd name="connsiteY26" fmla="*/ 92623 h 1778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341181" h="1778131" fill="none" extrusionOk="0">
                  <a:moveTo>
                    <a:pt x="0" y="92623"/>
                  </a:moveTo>
                  <a:cubicBezTo>
                    <a:pt x="-10479" y="44054"/>
                    <a:pt x="39943" y="-5022"/>
                    <a:pt x="92623" y="0"/>
                  </a:cubicBezTo>
                  <a:cubicBezTo>
                    <a:pt x="225207" y="12287"/>
                    <a:pt x="394122" y="-12440"/>
                    <a:pt x="685556" y="0"/>
                  </a:cubicBezTo>
                  <a:cubicBezTo>
                    <a:pt x="976990" y="12440"/>
                    <a:pt x="1062501" y="13841"/>
                    <a:pt x="1330047" y="0"/>
                  </a:cubicBezTo>
                  <a:cubicBezTo>
                    <a:pt x="1597593" y="-13841"/>
                    <a:pt x="1718430" y="-7622"/>
                    <a:pt x="1819861" y="0"/>
                  </a:cubicBezTo>
                  <a:cubicBezTo>
                    <a:pt x="1921292" y="7622"/>
                    <a:pt x="2246101" y="17115"/>
                    <a:pt x="2361234" y="0"/>
                  </a:cubicBezTo>
                  <a:cubicBezTo>
                    <a:pt x="2476367" y="-17115"/>
                    <a:pt x="2832259" y="3109"/>
                    <a:pt x="3108845" y="0"/>
                  </a:cubicBezTo>
                  <a:cubicBezTo>
                    <a:pt x="3385431" y="-3109"/>
                    <a:pt x="3592355" y="6748"/>
                    <a:pt x="3804896" y="0"/>
                  </a:cubicBezTo>
                  <a:cubicBezTo>
                    <a:pt x="4017437" y="-6748"/>
                    <a:pt x="4202208" y="15028"/>
                    <a:pt x="4449388" y="0"/>
                  </a:cubicBezTo>
                  <a:cubicBezTo>
                    <a:pt x="4696568" y="-15028"/>
                    <a:pt x="5008275" y="32080"/>
                    <a:pt x="5248558" y="0"/>
                  </a:cubicBezTo>
                  <a:cubicBezTo>
                    <a:pt x="5300107" y="-2350"/>
                    <a:pt x="5343777" y="37265"/>
                    <a:pt x="5341181" y="92623"/>
                  </a:cubicBezTo>
                  <a:cubicBezTo>
                    <a:pt x="5340045" y="244077"/>
                    <a:pt x="5324054" y="474783"/>
                    <a:pt x="5341181" y="655442"/>
                  </a:cubicBezTo>
                  <a:cubicBezTo>
                    <a:pt x="5358308" y="836101"/>
                    <a:pt x="5361630" y="1017207"/>
                    <a:pt x="5341181" y="1202333"/>
                  </a:cubicBezTo>
                  <a:cubicBezTo>
                    <a:pt x="5320732" y="1387459"/>
                    <a:pt x="5352063" y="1581446"/>
                    <a:pt x="5341181" y="1685508"/>
                  </a:cubicBezTo>
                  <a:cubicBezTo>
                    <a:pt x="5352021" y="1741196"/>
                    <a:pt x="5307787" y="1776527"/>
                    <a:pt x="5248558" y="1778131"/>
                  </a:cubicBezTo>
                  <a:cubicBezTo>
                    <a:pt x="5020663" y="1797665"/>
                    <a:pt x="4874031" y="1793269"/>
                    <a:pt x="4604066" y="1778131"/>
                  </a:cubicBezTo>
                  <a:cubicBezTo>
                    <a:pt x="4334101" y="1762993"/>
                    <a:pt x="4188165" y="1785759"/>
                    <a:pt x="3959574" y="1778131"/>
                  </a:cubicBezTo>
                  <a:cubicBezTo>
                    <a:pt x="3730983" y="1770503"/>
                    <a:pt x="3608602" y="1782085"/>
                    <a:pt x="3418201" y="1778131"/>
                  </a:cubicBezTo>
                  <a:cubicBezTo>
                    <a:pt x="3227800" y="1774177"/>
                    <a:pt x="3024514" y="1797493"/>
                    <a:pt x="2722150" y="1778131"/>
                  </a:cubicBezTo>
                  <a:cubicBezTo>
                    <a:pt x="2419786" y="1758769"/>
                    <a:pt x="2447384" y="1799967"/>
                    <a:pt x="2232336" y="1778131"/>
                  </a:cubicBezTo>
                  <a:cubicBezTo>
                    <a:pt x="2017288" y="1756295"/>
                    <a:pt x="1876714" y="1788144"/>
                    <a:pt x="1690963" y="1778131"/>
                  </a:cubicBezTo>
                  <a:cubicBezTo>
                    <a:pt x="1505212" y="1768118"/>
                    <a:pt x="1127346" y="1744352"/>
                    <a:pt x="943352" y="1778131"/>
                  </a:cubicBezTo>
                  <a:cubicBezTo>
                    <a:pt x="759358" y="1811910"/>
                    <a:pt x="284737" y="1793782"/>
                    <a:pt x="92623" y="1778131"/>
                  </a:cubicBezTo>
                  <a:cubicBezTo>
                    <a:pt x="32504" y="1779666"/>
                    <a:pt x="-4687" y="1729185"/>
                    <a:pt x="0" y="1685508"/>
                  </a:cubicBezTo>
                  <a:cubicBezTo>
                    <a:pt x="18720" y="1461693"/>
                    <a:pt x="-9448" y="1299684"/>
                    <a:pt x="0" y="1154546"/>
                  </a:cubicBezTo>
                  <a:cubicBezTo>
                    <a:pt x="9448" y="1009408"/>
                    <a:pt x="-367" y="808487"/>
                    <a:pt x="0" y="639514"/>
                  </a:cubicBezTo>
                  <a:cubicBezTo>
                    <a:pt x="367" y="470541"/>
                    <a:pt x="-20009" y="310915"/>
                    <a:pt x="0" y="92623"/>
                  </a:cubicBezTo>
                  <a:close/>
                </a:path>
                <a:path w="5341181" h="1778131" stroke="0" extrusionOk="0">
                  <a:moveTo>
                    <a:pt x="0" y="92623"/>
                  </a:moveTo>
                  <a:cubicBezTo>
                    <a:pt x="-2732" y="42818"/>
                    <a:pt x="37960" y="5379"/>
                    <a:pt x="92623" y="0"/>
                  </a:cubicBezTo>
                  <a:cubicBezTo>
                    <a:pt x="267086" y="20706"/>
                    <a:pt x="472437" y="19665"/>
                    <a:pt x="582437" y="0"/>
                  </a:cubicBezTo>
                  <a:cubicBezTo>
                    <a:pt x="692437" y="-19665"/>
                    <a:pt x="1065791" y="-32767"/>
                    <a:pt x="1278488" y="0"/>
                  </a:cubicBezTo>
                  <a:cubicBezTo>
                    <a:pt x="1491185" y="32767"/>
                    <a:pt x="1543213" y="20904"/>
                    <a:pt x="1768302" y="0"/>
                  </a:cubicBezTo>
                  <a:cubicBezTo>
                    <a:pt x="1993391" y="-20904"/>
                    <a:pt x="2080015" y="27489"/>
                    <a:pt x="2361234" y="0"/>
                  </a:cubicBezTo>
                  <a:cubicBezTo>
                    <a:pt x="2642453" y="-27489"/>
                    <a:pt x="2679287" y="12565"/>
                    <a:pt x="2851048" y="0"/>
                  </a:cubicBezTo>
                  <a:cubicBezTo>
                    <a:pt x="3022809" y="-12565"/>
                    <a:pt x="3162551" y="6757"/>
                    <a:pt x="3392421" y="0"/>
                  </a:cubicBezTo>
                  <a:cubicBezTo>
                    <a:pt x="3622291" y="-6757"/>
                    <a:pt x="3802287" y="19590"/>
                    <a:pt x="3985354" y="0"/>
                  </a:cubicBezTo>
                  <a:cubicBezTo>
                    <a:pt x="4168421" y="-19590"/>
                    <a:pt x="4406331" y="-19452"/>
                    <a:pt x="4526727" y="0"/>
                  </a:cubicBezTo>
                  <a:cubicBezTo>
                    <a:pt x="4647123" y="19452"/>
                    <a:pt x="4929724" y="29782"/>
                    <a:pt x="5248558" y="0"/>
                  </a:cubicBezTo>
                  <a:cubicBezTo>
                    <a:pt x="5299244" y="-6022"/>
                    <a:pt x="5341989" y="38644"/>
                    <a:pt x="5341181" y="92623"/>
                  </a:cubicBezTo>
                  <a:cubicBezTo>
                    <a:pt x="5328411" y="250254"/>
                    <a:pt x="5347176" y="356613"/>
                    <a:pt x="5341181" y="607656"/>
                  </a:cubicBezTo>
                  <a:cubicBezTo>
                    <a:pt x="5335186" y="858699"/>
                    <a:pt x="5346436" y="885582"/>
                    <a:pt x="5341181" y="1122689"/>
                  </a:cubicBezTo>
                  <a:cubicBezTo>
                    <a:pt x="5335926" y="1359796"/>
                    <a:pt x="5326067" y="1549581"/>
                    <a:pt x="5341181" y="1685508"/>
                  </a:cubicBezTo>
                  <a:cubicBezTo>
                    <a:pt x="5339628" y="1737228"/>
                    <a:pt x="5306902" y="1777479"/>
                    <a:pt x="5248558" y="1778131"/>
                  </a:cubicBezTo>
                  <a:cubicBezTo>
                    <a:pt x="5093169" y="1771990"/>
                    <a:pt x="4949458" y="1802056"/>
                    <a:pt x="4707185" y="1778131"/>
                  </a:cubicBezTo>
                  <a:cubicBezTo>
                    <a:pt x="4464912" y="1754206"/>
                    <a:pt x="4454152" y="1784689"/>
                    <a:pt x="4217371" y="1778131"/>
                  </a:cubicBezTo>
                  <a:cubicBezTo>
                    <a:pt x="3980590" y="1771573"/>
                    <a:pt x="3760934" y="1760644"/>
                    <a:pt x="3624438" y="1778131"/>
                  </a:cubicBezTo>
                  <a:cubicBezTo>
                    <a:pt x="3487942" y="1795618"/>
                    <a:pt x="3197164" y="1778968"/>
                    <a:pt x="2876828" y="1778131"/>
                  </a:cubicBezTo>
                  <a:cubicBezTo>
                    <a:pt x="2556492" y="1777295"/>
                    <a:pt x="2333490" y="1779240"/>
                    <a:pt x="2180777" y="1778131"/>
                  </a:cubicBezTo>
                  <a:cubicBezTo>
                    <a:pt x="2028064" y="1777022"/>
                    <a:pt x="1708111" y="1805982"/>
                    <a:pt x="1433166" y="1778131"/>
                  </a:cubicBezTo>
                  <a:cubicBezTo>
                    <a:pt x="1158221" y="1750280"/>
                    <a:pt x="1121714" y="1789988"/>
                    <a:pt x="891793" y="1778131"/>
                  </a:cubicBezTo>
                  <a:cubicBezTo>
                    <a:pt x="661872" y="1766274"/>
                    <a:pt x="262311" y="1787068"/>
                    <a:pt x="92623" y="1778131"/>
                  </a:cubicBezTo>
                  <a:cubicBezTo>
                    <a:pt x="38425" y="1778502"/>
                    <a:pt x="1342" y="1726869"/>
                    <a:pt x="0" y="1685508"/>
                  </a:cubicBezTo>
                  <a:cubicBezTo>
                    <a:pt x="13707" y="1485512"/>
                    <a:pt x="12261" y="1407699"/>
                    <a:pt x="0" y="1138617"/>
                  </a:cubicBezTo>
                  <a:cubicBezTo>
                    <a:pt x="-12261" y="869535"/>
                    <a:pt x="21536" y="690707"/>
                    <a:pt x="0" y="575798"/>
                  </a:cubicBezTo>
                  <a:cubicBezTo>
                    <a:pt x="-21536" y="460889"/>
                    <a:pt x="11360" y="286420"/>
                    <a:pt x="0" y="92623"/>
                  </a:cubicBezTo>
                  <a:close/>
                </a:path>
              </a:pathLst>
            </a:custGeom>
            <a:solidFill>
              <a:srgbClr val="FFF8E1"/>
            </a:solidFill>
            <a:ln>
              <a:prstDash val="lgDash"/>
              <a:extLst>
                <a:ext uri="{C807C97D-BFC1-408E-A445-0C87EB9F89A2}">
                  <ask:lineSketchStyleProps xmlns:ask="http://schemas.microsoft.com/office/drawing/2018/sketchyshapes" sd="529135119">
                    <a:prstGeom prst="roundRect">
                      <a:avLst>
                        <a:gd name="adj" fmla="val 5209"/>
                      </a:avLst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zh-CN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95" name="矩形: 圆角 94">
              <a:extLst>
                <a:ext uri="{FF2B5EF4-FFF2-40B4-BE49-F238E27FC236}">
                  <a16:creationId xmlns:a16="http://schemas.microsoft.com/office/drawing/2014/main" id="{D015EA8B-97BC-4F1A-8E0E-7B50F7560DFE}"/>
                </a:ext>
              </a:extLst>
            </p:cNvPr>
            <p:cNvSpPr/>
            <p:nvPr/>
          </p:nvSpPr>
          <p:spPr>
            <a:xfrm>
              <a:off x="4506806" y="6138635"/>
              <a:ext cx="5341181" cy="1778131"/>
            </a:xfrm>
            <a:custGeom>
              <a:avLst/>
              <a:gdLst>
                <a:gd name="connsiteX0" fmla="*/ 0 w 5341181"/>
                <a:gd name="connsiteY0" fmla="*/ 92623 h 1778131"/>
                <a:gd name="connsiteX1" fmla="*/ 92623 w 5341181"/>
                <a:gd name="connsiteY1" fmla="*/ 0 h 1778131"/>
                <a:gd name="connsiteX2" fmla="*/ 685556 w 5341181"/>
                <a:gd name="connsiteY2" fmla="*/ 0 h 1778131"/>
                <a:gd name="connsiteX3" fmla="*/ 1330047 w 5341181"/>
                <a:gd name="connsiteY3" fmla="*/ 0 h 1778131"/>
                <a:gd name="connsiteX4" fmla="*/ 1819861 w 5341181"/>
                <a:gd name="connsiteY4" fmla="*/ 0 h 1778131"/>
                <a:gd name="connsiteX5" fmla="*/ 2361234 w 5341181"/>
                <a:gd name="connsiteY5" fmla="*/ 0 h 1778131"/>
                <a:gd name="connsiteX6" fmla="*/ 3108845 w 5341181"/>
                <a:gd name="connsiteY6" fmla="*/ 0 h 1778131"/>
                <a:gd name="connsiteX7" fmla="*/ 3804896 w 5341181"/>
                <a:gd name="connsiteY7" fmla="*/ 0 h 1778131"/>
                <a:gd name="connsiteX8" fmla="*/ 4449388 w 5341181"/>
                <a:gd name="connsiteY8" fmla="*/ 0 h 1778131"/>
                <a:gd name="connsiteX9" fmla="*/ 5248558 w 5341181"/>
                <a:gd name="connsiteY9" fmla="*/ 0 h 1778131"/>
                <a:gd name="connsiteX10" fmla="*/ 5341181 w 5341181"/>
                <a:gd name="connsiteY10" fmla="*/ 92623 h 1778131"/>
                <a:gd name="connsiteX11" fmla="*/ 5341181 w 5341181"/>
                <a:gd name="connsiteY11" fmla="*/ 655442 h 1778131"/>
                <a:gd name="connsiteX12" fmla="*/ 5341181 w 5341181"/>
                <a:gd name="connsiteY12" fmla="*/ 1202333 h 1778131"/>
                <a:gd name="connsiteX13" fmla="*/ 5341181 w 5341181"/>
                <a:gd name="connsiteY13" fmla="*/ 1685508 h 1778131"/>
                <a:gd name="connsiteX14" fmla="*/ 5248558 w 5341181"/>
                <a:gd name="connsiteY14" fmla="*/ 1778131 h 1778131"/>
                <a:gd name="connsiteX15" fmla="*/ 4604066 w 5341181"/>
                <a:gd name="connsiteY15" fmla="*/ 1778131 h 1778131"/>
                <a:gd name="connsiteX16" fmla="*/ 3959574 w 5341181"/>
                <a:gd name="connsiteY16" fmla="*/ 1778131 h 1778131"/>
                <a:gd name="connsiteX17" fmla="*/ 3418201 w 5341181"/>
                <a:gd name="connsiteY17" fmla="*/ 1778131 h 1778131"/>
                <a:gd name="connsiteX18" fmla="*/ 2722150 w 5341181"/>
                <a:gd name="connsiteY18" fmla="*/ 1778131 h 1778131"/>
                <a:gd name="connsiteX19" fmla="*/ 2232336 w 5341181"/>
                <a:gd name="connsiteY19" fmla="*/ 1778131 h 1778131"/>
                <a:gd name="connsiteX20" fmla="*/ 1690963 w 5341181"/>
                <a:gd name="connsiteY20" fmla="*/ 1778131 h 1778131"/>
                <a:gd name="connsiteX21" fmla="*/ 943352 w 5341181"/>
                <a:gd name="connsiteY21" fmla="*/ 1778131 h 1778131"/>
                <a:gd name="connsiteX22" fmla="*/ 92623 w 5341181"/>
                <a:gd name="connsiteY22" fmla="*/ 1778131 h 1778131"/>
                <a:gd name="connsiteX23" fmla="*/ 0 w 5341181"/>
                <a:gd name="connsiteY23" fmla="*/ 1685508 h 1778131"/>
                <a:gd name="connsiteX24" fmla="*/ 0 w 5341181"/>
                <a:gd name="connsiteY24" fmla="*/ 1154546 h 1778131"/>
                <a:gd name="connsiteX25" fmla="*/ 0 w 5341181"/>
                <a:gd name="connsiteY25" fmla="*/ 639514 h 1778131"/>
                <a:gd name="connsiteX26" fmla="*/ 0 w 5341181"/>
                <a:gd name="connsiteY26" fmla="*/ 92623 h 1778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341181" h="1778131" fill="none" extrusionOk="0">
                  <a:moveTo>
                    <a:pt x="0" y="92623"/>
                  </a:moveTo>
                  <a:cubicBezTo>
                    <a:pt x="-10479" y="44054"/>
                    <a:pt x="39943" y="-5022"/>
                    <a:pt x="92623" y="0"/>
                  </a:cubicBezTo>
                  <a:cubicBezTo>
                    <a:pt x="225207" y="12287"/>
                    <a:pt x="394122" y="-12440"/>
                    <a:pt x="685556" y="0"/>
                  </a:cubicBezTo>
                  <a:cubicBezTo>
                    <a:pt x="976990" y="12440"/>
                    <a:pt x="1062501" y="13841"/>
                    <a:pt x="1330047" y="0"/>
                  </a:cubicBezTo>
                  <a:cubicBezTo>
                    <a:pt x="1597593" y="-13841"/>
                    <a:pt x="1718430" y="-7622"/>
                    <a:pt x="1819861" y="0"/>
                  </a:cubicBezTo>
                  <a:cubicBezTo>
                    <a:pt x="1921292" y="7622"/>
                    <a:pt x="2246101" y="17115"/>
                    <a:pt x="2361234" y="0"/>
                  </a:cubicBezTo>
                  <a:cubicBezTo>
                    <a:pt x="2476367" y="-17115"/>
                    <a:pt x="2832259" y="3109"/>
                    <a:pt x="3108845" y="0"/>
                  </a:cubicBezTo>
                  <a:cubicBezTo>
                    <a:pt x="3385431" y="-3109"/>
                    <a:pt x="3592355" y="6748"/>
                    <a:pt x="3804896" y="0"/>
                  </a:cubicBezTo>
                  <a:cubicBezTo>
                    <a:pt x="4017437" y="-6748"/>
                    <a:pt x="4202208" y="15028"/>
                    <a:pt x="4449388" y="0"/>
                  </a:cubicBezTo>
                  <a:cubicBezTo>
                    <a:pt x="4696568" y="-15028"/>
                    <a:pt x="5008275" y="32080"/>
                    <a:pt x="5248558" y="0"/>
                  </a:cubicBezTo>
                  <a:cubicBezTo>
                    <a:pt x="5300107" y="-2350"/>
                    <a:pt x="5343777" y="37265"/>
                    <a:pt x="5341181" y="92623"/>
                  </a:cubicBezTo>
                  <a:cubicBezTo>
                    <a:pt x="5340045" y="244077"/>
                    <a:pt x="5324054" y="474783"/>
                    <a:pt x="5341181" y="655442"/>
                  </a:cubicBezTo>
                  <a:cubicBezTo>
                    <a:pt x="5358308" y="836101"/>
                    <a:pt x="5361630" y="1017207"/>
                    <a:pt x="5341181" y="1202333"/>
                  </a:cubicBezTo>
                  <a:cubicBezTo>
                    <a:pt x="5320732" y="1387459"/>
                    <a:pt x="5352063" y="1581446"/>
                    <a:pt x="5341181" y="1685508"/>
                  </a:cubicBezTo>
                  <a:cubicBezTo>
                    <a:pt x="5352021" y="1741196"/>
                    <a:pt x="5307787" y="1776527"/>
                    <a:pt x="5248558" y="1778131"/>
                  </a:cubicBezTo>
                  <a:cubicBezTo>
                    <a:pt x="5020663" y="1797665"/>
                    <a:pt x="4874031" y="1793269"/>
                    <a:pt x="4604066" y="1778131"/>
                  </a:cubicBezTo>
                  <a:cubicBezTo>
                    <a:pt x="4334101" y="1762993"/>
                    <a:pt x="4188165" y="1785759"/>
                    <a:pt x="3959574" y="1778131"/>
                  </a:cubicBezTo>
                  <a:cubicBezTo>
                    <a:pt x="3730983" y="1770503"/>
                    <a:pt x="3608602" y="1782085"/>
                    <a:pt x="3418201" y="1778131"/>
                  </a:cubicBezTo>
                  <a:cubicBezTo>
                    <a:pt x="3227800" y="1774177"/>
                    <a:pt x="3024514" y="1797493"/>
                    <a:pt x="2722150" y="1778131"/>
                  </a:cubicBezTo>
                  <a:cubicBezTo>
                    <a:pt x="2419786" y="1758769"/>
                    <a:pt x="2447384" y="1799967"/>
                    <a:pt x="2232336" y="1778131"/>
                  </a:cubicBezTo>
                  <a:cubicBezTo>
                    <a:pt x="2017288" y="1756295"/>
                    <a:pt x="1876714" y="1788144"/>
                    <a:pt x="1690963" y="1778131"/>
                  </a:cubicBezTo>
                  <a:cubicBezTo>
                    <a:pt x="1505212" y="1768118"/>
                    <a:pt x="1127346" y="1744352"/>
                    <a:pt x="943352" y="1778131"/>
                  </a:cubicBezTo>
                  <a:cubicBezTo>
                    <a:pt x="759358" y="1811910"/>
                    <a:pt x="284737" y="1793782"/>
                    <a:pt x="92623" y="1778131"/>
                  </a:cubicBezTo>
                  <a:cubicBezTo>
                    <a:pt x="32504" y="1779666"/>
                    <a:pt x="-4687" y="1729185"/>
                    <a:pt x="0" y="1685508"/>
                  </a:cubicBezTo>
                  <a:cubicBezTo>
                    <a:pt x="18720" y="1461693"/>
                    <a:pt x="-9448" y="1299684"/>
                    <a:pt x="0" y="1154546"/>
                  </a:cubicBezTo>
                  <a:cubicBezTo>
                    <a:pt x="9448" y="1009408"/>
                    <a:pt x="-367" y="808487"/>
                    <a:pt x="0" y="639514"/>
                  </a:cubicBezTo>
                  <a:cubicBezTo>
                    <a:pt x="367" y="470541"/>
                    <a:pt x="-20009" y="310915"/>
                    <a:pt x="0" y="92623"/>
                  </a:cubicBezTo>
                  <a:close/>
                </a:path>
                <a:path w="5341181" h="1778131" stroke="0" extrusionOk="0">
                  <a:moveTo>
                    <a:pt x="0" y="92623"/>
                  </a:moveTo>
                  <a:cubicBezTo>
                    <a:pt x="-2732" y="42818"/>
                    <a:pt x="37960" y="5379"/>
                    <a:pt x="92623" y="0"/>
                  </a:cubicBezTo>
                  <a:cubicBezTo>
                    <a:pt x="267086" y="20706"/>
                    <a:pt x="472437" y="19665"/>
                    <a:pt x="582437" y="0"/>
                  </a:cubicBezTo>
                  <a:cubicBezTo>
                    <a:pt x="692437" y="-19665"/>
                    <a:pt x="1065791" y="-32767"/>
                    <a:pt x="1278488" y="0"/>
                  </a:cubicBezTo>
                  <a:cubicBezTo>
                    <a:pt x="1491185" y="32767"/>
                    <a:pt x="1543213" y="20904"/>
                    <a:pt x="1768302" y="0"/>
                  </a:cubicBezTo>
                  <a:cubicBezTo>
                    <a:pt x="1993391" y="-20904"/>
                    <a:pt x="2080015" y="27489"/>
                    <a:pt x="2361234" y="0"/>
                  </a:cubicBezTo>
                  <a:cubicBezTo>
                    <a:pt x="2642453" y="-27489"/>
                    <a:pt x="2679287" y="12565"/>
                    <a:pt x="2851048" y="0"/>
                  </a:cubicBezTo>
                  <a:cubicBezTo>
                    <a:pt x="3022809" y="-12565"/>
                    <a:pt x="3162551" y="6757"/>
                    <a:pt x="3392421" y="0"/>
                  </a:cubicBezTo>
                  <a:cubicBezTo>
                    <a:pt x="3622291" y="-6757"/>
                    <a:pt x="3802287" y="19590"/>
                    <a:pt x="3985354" y="0"/>
                  </a:cubicBezTo>
                  <a:cubicBezTo>
                    <a:pt x="4168421" y="-19590"/>
                    <a:pt x="4406331" y="-19452"/>
                    <a:pt x="4526727" y="0"/>
                  </a:cubicBezTo>
                  <a:cubicBezTo>
                    <a:pt x="4647123" y="19452"/>
                    <a:pt x="4929724" y="29782"/>
                    <a:pt x="5248558" y="0"/>
                  </a:cubicBezTo>
                  <a:cubicBezTo>
                    <a:pt x="5299244" y="-6022"/>
                    <a:pt x="5341989" y="38644"/>
                    <a:pt x="5341181" y="92623"/>
                  </a:cubicBezTo>
                  <a:cubicBezTo>
                    <a:pt x="5328411" y="250254"/>
                    <a:pt x="5347176" y="356613"/>
                    <a:pt x="5341181" y="607656"/>
                  </a:cubicBezTo>
                  <a:cubicBezTo>
                    <a:pt x="5335186" y="858699"/>
                    <a:pt x="5346436" y="885582"/>
                    <a:pt x="5341181" y="1122689"/>
                  </a:cubicBezTo>
                  <a:cubicBezTo>
                    <a:pt x="5335926" y="1359796"/>
                    <a:pt x="5326067" y="1549581"/>
                    <a:pt x="5341181" y="1685508"/>
                  </a:cubicBezTo>
                  <a:cubicBezTo>
                    <a:pt x="5339628" y="1737228"/>
                    <a:pt x="5306902" y="1777479"/>
                    <a:pt x="5248558" y="1778131"/>
                  </a:cubicBezTo>
                  <a:cubicBezTo>
                    <a:pt x="5093169" y="1771990"/>
                    <a:pt x="4949458" y="1802056"/>
                    <a:pt x="4707185" y="1778131"/>
                  </a:cubicBezTo>
                  <a:cubicBezTo>
                    <a:pt x="4464912" y="1754206"/>
                    <a:pt x="4454152" y="1784689"/>
                    <a:pt x="4217371" y="1778131"/>
                  </a:cubicBezTo>
                  <a:cubicBezTo>
                    <a:pt x="3980590" y="1771573"/>
                    <a:pt x="3760934" y="1760644"/>
                    <a:pt x="3624438" y="1778131"/>
                  </a:cubicBezTo>
                  <a:cubicBezTo>
                    <a:pt x="3487942" y="1795618"/>
                    <a:pt x="3197164" y="1778968"/>
                    <a:pt x="2876828" y="1778131"/>
                  </a:cubicBezTo>
                  <a:cubicBezTo>
                    <a:pt x="2556492" y="1777295"/>
                    <a:pt x="2333490" y="1779240"/>
                    <a:pt x="2180777" y="1778131"/>
                  </a:cubicBezTo>
                  <a:cubicBezTo>
                    <a:pt x="2028064" y="1777022"/>
                    <a:pt x="1708111" y="1805982"/>
                    <a:pt x="1433166" y="1778131"/>
                  </a:cubicBezTo>
                  <a:cubicBezTo>
                    <a:pt x="1158221" y="1750280"/>
                    <a:pt x="1121714" y="1789988"/>
                    <a:pt x="891793" y="1778131"/>
                  </a:cubicBezTo>
                  <a:cubicBezTo>
                    <a:pt x="661872" y="1766274"/>
                    <a:pt x="262311" y="1787068"/>
                    <a:pt x="92623" y="1778131"/>
                  </a:cubicBezTo>
                  <a:cubicBezTo>
                    <a:pt x="38425" y="1778502"/>
                    <a:pt x="1342" y="1726869"/>
                    <a:pt x="0" y="1685508"/>
                  </a:cubicBezTo>
                  <a:cubicBezTo>
                    <a:pt x="13707" y="1485512"/>
                    <a:pt x="12261" y="1407699"/>
                    <a:pt x="0" y="1138617"/>
                  </a:cubicBezTo>
                  <a:cubicBezTo>
                    <a:pt x="-12261" y="869535"/>
                    <a:pt x="21536" y="690707"/>
                    <a:pt x="0" y="575798"/>
                  </a:cubicBezTo>
                  <a:cubicBezTo>
                    <a:pt x="-21536" y="460889"/>
                    <a:pt x="11360" y="286420"/>
                    <a:pt x="0" y="92623"/>
                  </a:cubicBezTo>
                  <a:close/>
                </a:path>
              </a:pathLst>
            </a:custGeom>
            <a:solidFill>
              <a:srgbClr val="FFF8E1"/>
            </a:solidFill>
            <a:ln>
              <a:prstDash val="lgDash"/>
              <a:extLst>
                <a:ext uri="{C807C97D-BFC1-408E-A445-0C87EB9F89A2}">
                  <ask:lineSketchStyleProps xmlns:ask="http://schemas.microsoft.com/office/drawing/2018/sketchyshapes" sd="529135119">
                    <a:prstGeom prst="roundRect">
                      <a:avLst>
                        <a:gd name="adj" fmla="val 5209"/>
                      </a:avLst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en-US" altLang="zh-CN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</p:txBody>
        </p:sp>
        <p:sp>
          <p:nvSpPr>
            <p:cNvPr id="4" name="矩形: 圆角 7">
              <a:extLst>
                <a:ext uri="{FF2B5EF4-FFF2-40B4-BE49-F238E27FC236}">
                  <a16:creationId xmlns:a16="http://schemas.microsoft.com/office/drawing/2014/main" id="{774879B9-9FD4-40FA-A5EB-893EEA5AD398}"/>
                </a:ext>
              </a:extLst>
            </p:cNvPr>
            <p:cNvSpPr/>
            <p:nvPr/>
          </p:nvSpPr>
          <p:spPr>
            <a:xfrm>
              <a:off x="968944" y="6372514"/>
              <a:ext cx="2379126" cy="1190625"/>
            </a:xfrm>
            <a:custGeom>
              <a:avLst/>
              <a:gdLst>
                <a:gd name="connsiteX0" fmla="*/ 0 w 1650124"/>
                <a:gd name="connsiteY0" fmla="*/ 208021 h 1248104"/>
                <a:gd name="connsiteX1" fmla="*/ 208021 w 1650124"/>
                <a:gd name="connsiteY1" fmla="*/ 0 h 1248104"/>
                <a:gd name="connsiteX2" fmla="*/ 800380 w 1650124"/>
                <a:gd name="connsiteY2" fmla="*/ 0 h 1248104"/>
                <a:gd name="connsiteX3" fmla="*/ 1442103 w 1650124"/>
                <a:gd name="connsiteY3" fmla="*/ 0 h 1248104"/>
                <a:gd name="connsiteX4" fmla="*/ 1650124 w 1650124"/>
                <a:gd name="connsiteY4" fmla="*/ 208021 h 1248104"/>
                <a:gd name="connsiteX5" fmla="*/ 1650124 w 1650124"/>
                <a:gd name="connsiteY5" fmla="*/ 640693 h 1248104"/>
                <a:gd name="connsiteX6" fmla="*/ 1650124 w 1650124"/>
                <a:gd name="connsiteY6" fmla="*/ 1040083 h 1248104"/>
                <a:gd name="connsiteX7" fmla="*/ 1442103 w 1650124"/>
                <a:gd name="connsiteY7" fmla="*/ 1248104 h 1248104"/>
                <a:gd name="connsiteX8" fmla="*/ 800380 w 1650124"/>
                <a:gd name="connsiteY8" fmla="*/ 1248104 h 1248104"/>
                <a:gd name="connsiteX9" fmla="*/ 208021 w 1650124"/>
                <a:gd name="connsiteY9" fmla="*/ 1248104 h 1248104"/>
                <a:gd name="connsiteX10" fmla="*/ 0 w 1650124"/>
                <a:gd name="connsiteY10" fmla="*/ 1040083 h 1248104"/>
                <a:gd name="connsiteX11" fmla="*/ 0 w 1650124"/>
                <a:gd name="connsiteY11" fmla="*/ 615731 h 1248104"/>
                <a:gd name="connsiteX12" fmla="*/ 0 w 1650124"/>
                <a:gd name="connsiteY12" fmla="*/ 208021 h 1248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50124" h="1248104" fill="none" extrusionOk="0">
                  <a:moveTo>
                    <a:pt x="0" y="208021"/>
                  </a:moveTo>
                  <a:cubicBezTo>
                    <a:pt x="-2978" y="94220"/>
                    <a:pt x="111270" y="-1644"/>
                    <a:pt x="208021" y="0"/>
                  </a:cubicBezTo>
                  <a:cubicBezTo>
                    <a:pt x="327976" y="-7138"/>
                    <a:pt x="623172" y="-20810"/>
                    <a:pt x="800380" y="0"/>
                  </a:cubicBezTo>
                  <a:cubicBezTo>
                    <a:pt x="977588" y="20810"/>
                    <a:pt x="1176935" y="-28013"/>
                    <a:pt x="1442103" y="0"/>
                  </a:cubicBezTo>
                  <a:cubicBezTo>
                    <a:pt x="1567215" y="-2056"/>
                    <a:pt x="1642752" y="94001"/>
                    <a:pt x="1650124" y="208021"/>
                  </a:cubicBezTo>
                  <a:cubicBezTo>
                    <a:pt x="1654974" y="354093"/>
                    <a:pt x="1655354" y="448809"/>
                    <a:pt x="1650124" y="640693"/>
                  </a:cubicBezTo>
                  <a:cubicBezTo>
                    <a:pt x="1644894" y="832577"/>
                    <a:pt x="1659415" y="930871"/>
                    <a:pt x="1650124" y="1040083"/>
                  </a:cubicBezTo>
                  <a:cubicBezTo>
                    <a:pt x="1638292" y="1153044"/>
                    <a:pt x="1552973" y="1228923"/>
                    <a:pt x="1442103" y="1248104"/>
                  </a:cubicBezTo>
                  <a:cubicBezTo>
                    <a:pt x="1292198" y="1260588"/>
                    <a:pt x="974814" y="1220822"/>
                    <a:pt x="800380" y="1248104"/>
                  </a:cubicBezTo>
                  <a:cubicBezTo>
                    <a:pt x="625946" y="1275386"/>
                    <a:pt x="437359" y="1229633"/>
                    <a:pt x="208021" y="1248104"/>
                  </a:cubicBezTo>
                  <a:cubicBezTo>
                    <a:pt x="108909" y="1232372"/>
                    <a:pt x="17041" y="1150791"/>
                    <a:pt x="0" y="1040083"/>
                  </a:cubicBezTo>
                  <a:cubicBezTo>
                    <a:pt x="9006" y="938905"/>
                    <a:pt x="-9590" y="770370"/>
                    <a:pt x="0" y="615731"/>
                  </a:cubicBezTo>
                  <a:cubicBezTo>
                    <a:pt x="9590" y="461092"/>
                    <a:pt x="18802" y="364154"/>
                    <a:pt x="0" y="208021"/>
                  </a:cubicBezTo>
                  <a:close/>
                </a:path>
                <a:path w="1650124" h="1248104" stroke="0" extrusionOk="0">
                  <a:moveTo>
                    <a:pt x="0" y="208021"/>
                  </a:moveTo>
                  <a:cubicBezTo>
                    <a:pt x="-7721" y="96947"/>
                    <a:pt x="79232" y="21309"/>
                    <a:pt x="208021" y="0"/>
                  </a:cubicBezTo>
                  <a:cubicBezTo>
                    <a:pt x="357192" y="-11425"/>
                    <a:pt x="604287" y="5066"/>
                    <a:pt x="788040" y="0"/>
                  </a:cubicBezTo>
                  <a:cubicBezTo>
                    <a:pt x="971793" y="-5066"/>
                    <a:pt x="1199340" y="10856"/>
                    <a:pt x="1442103" y="0"/>
                  </a:cubicBezTo>
                  <a:cubicBezTo>
                    <a:pt x="1572627" y="-15505"/>
                    <a:pt x="1638307" y="117313"/>
                    <a:pt x="1650124" y="208021"/>
                  </a:cubicBezTo>
                  <a:cubicBezTo>
                    <a:pt x="1658699" y="349822"/>
                    <a:pt x="1655931" y="435184"/>
                    <a:pt x="1650124" y="599090"/>
                  </a:cubicBezTo>
                  <a:cubicBezTo>
                    <a:pt x="1644317" y="762996"/>
                    <a:pt x="1656984" y="843849"/>
                    <a:pt x="1650124" y="1040083"/>
                  </a:cubicBezTo>
                  <a:cubicBezTo>
                    <a:pt x="1645674" y="1136320"/>
                    <a:pt x="1564553" y="1273099"/>
                    <a:pt x="1442103" y="1248104"/>
                  </a:cubicBezTo>
                  <a:cubicBezTo>
                    <a:pt x="1181962" y="1250826"/>
                    <a:pt x="1143472" y="1272886"/>
                    <a:pt x="849744" y="1248104"/>
                  </a:cubicBezTo>
                  <a:cubicBezTo>
                    <a:pt x="556016" y="1223322"/>
                    <a:pt x="356968" y="1272825"/>
                    <a:pt x="208021" y="1248104"/>
                  </a:cubicBezTo>
                  <a:cubicBezTo>
                    <a:pt x="90998" y="1227155"/>
                    <a:pt x="12170" y="1156964"/>
                    <a:pt x="0" y="1040083"/>
                  </a:cubicBezTo>
                  <a:cubicBezTo>
                    <a:pt x="-8255" y="857764"/>
                    <a:pt x="17989" y="735019"/>
                    <a:pt x="0" y="649014"/>
                  </a:cubicBezTo>
                  <a:cubicBezTo>
                    <a:pt x="-17989" y="563009"/>
                    <a:pt x="9316" y="308982"/>
                    <a:pt x="0" y="208021"/>
                  </a:cubicBezTo>
                  <a:close/>
                </a:path>
              </a:pathLst>
            </a:custGeom>
            <a:solidFill>
              <a:srgbClr val="F7CBCA"/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API</a:t>
              </a:r>
              <a:r>
                <a:rPr lang="zh-CN" altLang="en-US" dirty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接收批量请求</a:t>
              </a:r>
            </a:p>
          </p:txBody>
        </p:sp>
        <p:sp>
          <p:nvSpPr>
            <p:cNvPr id="79" name="矩形: 圆角 10">
              <a:extLst>
                <a:ext uri="{FF2B5EF4-FFF2-40B4-BE49-F238E27FC236}">
                  <a16:creationId xmlns:a16="http://schemas.microsoft.com/office/drawing/2014/main" id="{5E053F78-891C-4956-8F91-B6B83027817C}"/>
                </a:ext>
              </a:extLst>
            </p:cNvPr>
            <p:cNvSpPr/>
            <p:nvPr>
              <p:custDataLst>
                <p:tags r:id="rId1"/>
              </p:custDataLst>
            </p:nvPr>
          </p:nvSpPr>
          <p:spPr>
            <a:xfrm>
              <a:off x="4747969" y="6390647"/>
              <a:ext cx="1904365" cy="1189990"/>
            </a:xfrm>
            <a:custGeom>
              <a:avLst/>
              <a:gdLst>
                <a:gd name="connsiteX0" fmla="*/ 0 w 1650124"/>
                <a:gd name="connsiteY0" fmla="*/ 275026 h 1700825"/>
                <a:gd name="connsiteX1" fmla="*/ 275026 w 1650124"/>
                <a:gd name="connsiteY1" fmla="*/ 0 h 1700825"/>
                <a:gd name="connsiteX2" fmla="*/ 803061 w 1650124"/>
                <a:gd name="connsiteY2" fmla="*/ 0 h 1700825"/>
                <a:gd name="connsiteX3" fmla="*/ 1375098 w 1650124"/>
                <a:gd name="connsiteY3" fmla="*/ 0 h 1700825"/>
                <a:gd name="connsiteX4" fmla="*/ 1650124 w 1650124"/>
                <a:gd name="connsiteY4" fmla="*/ 275026 h 1700825"/>
                <a:gd name="connsiteX5" fmla="*/ 1650124 w 1650124"/>
                <a:gd name="connsiteY5" fmla="*/ 873428 h 1700825"/>
                <a:gd name="connsiteX6" fmla="*/ 1650124 w 1650124"/>
                <a:gd name="connsiteY6" fmla="*/ 1425799 h 1700825"/>
                <a:gd name="connsiteX7" fmla="*/ 1375098 w 1650124"/>
                <a:gd name="connsiteY7" fmla="*/ 1700825 h 1700825"/>
                <a:gd name="connsiteX8" fmla="*/ 803061 w 1650124"/>
                <a:gd name="connsiteY8" fmla="*/ 1700825 h 1700825"/>
                <a:gd name="connsiteX9" fmla="*/ 275026 w 1650124"/>
                <a:gd name="connsiteY9" fmla="*/ 1700825 h 1700825"/>
                <a:gd name="connsiteX10" fmla="*/ 0 w 1650124"/>
                <a:gd name="connsiteY10" fmla="*/ 1425799 h 1700825"/>
                <a:gd name="connsiteX11" fmla="*/ 0 w 1650124"/>
                <a:gd name="connsiteY11" fmla="*/ 838905 h 1700825"/>
                <a:gd name="connsiteX12" fmla="*/ 0 w 1650124"/>
                <a:gd name="connsiteY12" fmla="*/ 275026 h 1700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50124" h="1700825" fill="none" extrusionOk="0">
                  <a:moveTo>
                    <a:pt x="0" y="275026"/>
                  </a:moveTo>
                  <a:cubicBezTo>
                    <a:pt x="-10886" y="127103"/>
                    <a:pt x="135554" y="-1126"/>
                    <a:pt x="275026" y="0"/>
                  </a:cubicBezTo>
                  <a:cubicBezTo>
                    <a:pt x="390682" y="12426"/>
                    <a:pt x="663451" y="21764"/>
                    <a:pt x="803061" y="0"/>
                  </a:cubicBezTo>
                  <a:cubicBezTo>
                    <a:pt x="942672" y="-21764"/>
                    <a:pt x="1109932" y="21567"/>
                    <a:pt x="1375098" y="0"/>
                  </a:cubicBezTo>
                  <a:cubicBezTo>
                    <a:pt x="1530470" y="-699"/>
                    <a:pt x="1629070" y="125610"/>
                    <a:pt x="1650124" y="275026"/>
                  </a:cubicBezTo>
                  <a:cubicBezTo>
                    <a:pt x="1662572" y="550465"/>
                    <a:pt x="1656108" y="684628"/>
                    <a:pt x="1650124" y="873428"/>
                  </a:cubicBezTo>
                  <a:cubicBezTo>
                    <a:pt x="1644140" y="1062228"/>
                    <a:pt x="1652698" y="1163691"/>
                    <a:pt x="1650124" y="1425799"/>
                  </a:cubicBezTo>
                  <a:cubicBezTo>
                    <a:pt x="1622031" y="1573119"/>
                    <a:pt x="1520985" y="1672149"/>
                    <a:pt x="1375098" y="1700825"/>
                  </a:cubicBezTo>
                  <a:cubicBezTo>
                    <a:pt x="1100491" y="1682344"/>
                    <a:pt x="1017221" y="1696976"/>
                    <a:pt x="803061" y="1700825"/>
                  </a:cubicBezTo>
                  <a:cubicBezTo>
                    <a:pt x="588901" y="1704674"/>
                    <a:pt x="448670" y="1701144"/>
                    <a:pt x="275026" y="1700825"/>
                  </a:cubicBezTo>
                  <a:cubicBezTo>
                    <a:pt x="139339" y="1684663"/>
                    <a:pt x="32585" y="1569701"/>
                    <a:pt x="0" y="1425799"/>
                  </a:cubicBezTo>
                  <a:cubicBezTo>
                    <a:pt x="-11145" y="1154347"/>
                    <a:pt x="-28792" y="1102577"/>
                    <a:pt x="0" y="838905"/>
                  </a:cubicBezTo>
                  <a:cubicBezTo>
                    <a:pt x="28792" y="575233"/>
                    <a:pt x="-14832" y="427105"/>
                    <a:pt x="0" y="275026"/>
                  </a:cubicBezTo>
                  <a:close/>
                </a:path>
                <a:path w="1650124" h="1700825" stroke="0" extrusionOk="0">
                  <a:moveTo>
                    <a:pt x="0" y="275026"/>
                  </a:moveTo>
                  <a:cubicBezTo>
                    <a:pt x="-28695" y="137305"/>
                    <a:pt x="119490" y="5584"/>
                    <a:pt x="275026" y="0"/>
                  </a:cubicBezTo>
                  <a:cubicBezTo>
                    <a:pt x="497071" y="6974"/>
                    <a:pt x="600535" y="-21144"/>
                    <a:pt x="792060" y="0"/>
                  </a:cubicBezTo>
                  <a:cubicBezTo>
                    <a:pt x="983585" y="21144"/>
                    <a:pt x="1242503" y="-14984"/>
                    <a:pt x="1375098" y="0"/>
                  </a:cubicBezTo>
                  <a:cubicBezTo>
                    <a:pt x="1544655" y="-17515"/>
                    <a:pt x="1639952" y="143946"/>
                    <a:pt x="1650124" y="275026"/>
                  </a:cubicBezTo>
                  <a:cubicBezTo>
                    <a:pt x="1659920" y="447634"/>
                    <a:pt x="1667064" y="687371"/>
                    <a:pt x="1650124" y="815889"/>
                  </a:cubicBezTo>
                  <a:cubicBezTo>
                    <a:pt x="1633184" y="944407"/>
                    <a:pt x="1630584" y="1217798"/>
                    <a:pt x="1650124" y="1425799"/>
                  </a:cubicBezTo>
                  <a:cubicBezTo>
                    <a:pt x="1641428" y="1541252"/>
                    <a:pt x="1530945" y="1713892"/>
                    <a:pt x="1375098" y="1700825"/>
                  </a:cubicBezTo>
                  <a:cubicBezTo>
                    <a:pt x="1220641" y="1693106"/>
                    <a:pt x="1096654" y="1718074"/>
                    <a:pt x="847063" y="1700825"/>
                  </a:cubicBezTo>
                  <a:cubicBezTo>
                    <a:pt x="597473" y="1683576"/>
                    <a:pt x="467106" y="1688610"/>
                    <a:pt x="275026" y="1700825"/>
                  </a:cubicBezTo>
                  <a:cubicBezTo>
                    <a:pt x="121044" y="1680329"/>
                    <a:pt x="31392" y="1582835"/>
                    <a:pt x="0" y="1425799"/>
                  </a:cubicBezTo>
                  <a:cubicBezTo>
                    <a:pt x="18682" y="1299820"/>
                    <a:pt x="-19846" y="1147761"/>
                    <a:pt x="0" y="884936"/>
                  </a:cubicBezTo>
                  <a:cubicBezTo>
                    <a:pt x="19846" y="622111"/>
                    <a:pt x="3104" y="425148"/>
                    <a:pt x="0" y="275026"/>
                  </a:cubicBezTo>
                  <a:close/>
                </a:path>
              </a:pathLst>
            </a:custGeom>
            <a:solidFill>
              <a:srgbClr val="AFD7FB"/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人体检测</a:t>
              </a:r>
            </a:p>
          </p:txBody>
        </p:sp>
        <p:cxnSp>
          <p:nvCxnSpPr>
            <p:cNvPr id="83" name="直接箭头连接符 82">
              <a:extLst>
                <a:ext uri="{FF2B5EF4-FFF2-40B4-BE49-F238E27FC236}">
                  <a16:creationId xmlns:a16="http://schemas.microsoft.com/office/drawing/2014/main" id="{F2B9D496-4015-4E4A-BAE2-F7CA9DB445C4}"/>
                </a:ext>
              </a:extLst>
            </p:cNvPr>
            <p:cNvCxnSpPr>
              <a:cxnSpLocks/>
            </p:cNvCxnSpPr>
            <p:nvPr>
              <p:custDataLst>
                <p:tags r:id="rId2"/>
              </p:custDataLst>
            </p:nvPr>
          </p:nvCxnSpPr>
          <p:spPr>
            <a:xfrm>
              <a:off x="3549365" y="6997156"/>
              <a:ext cx="893259" cy="13242"/>
            </a:xfrm>
            <a:prstGeom prst="straightConnector1">
              <a:avLst/>
            </a:prstGeom>
            <a:ln w="57150">
              <a:solidFill>
                <a:srgbClr val="AFD7FB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矩形: 圆角 12">
              <a:extLst>
                <a:ext uri="{FF2B5EF4-FFF2-40B4-BE49-F238E27FC236}">
                  <a16:creationId xmlns:a16="http://schemas.microsoft.com/office/drawing/2014/main" id="{42346318-4D73-4738-9956-4C7A0D906851}"/>
                </a:ext>
              </a:extLst>
            </p:cNvPr>
            <p:cNvSpPr/>
            <p:nvPr/>
          </p:nvSpPr>
          <p:spPr>
            <a:xfrm>
              <a:off x="17446659" y="6369411"/>
              <a:ext cx="2008505" cy="1228725"/>
            </a:xfrm>
            <a:custGeom>
              <a:avLst/>
              <a:gdLst>
                <a:gd name="connsiteX0" fmla="*/ 0 w 1523909"/>
                <a:gd name="connsiteY0" fmla="*/ 131601 h 789589"/>
                <a:gd name="connsiteX1" fmla="*/ 131601 w 1523909"/>
                <a:gd name="connsiteY1" fmla="*/ 0 h 789589"/>
                <a:gd name="connsiteX2" fmla="*/ 761955 w 1523909"/>
                <a:gd name="connsiteY2" fmla="*/ 0 h 789589"/>
                <a:gd name="connsiteX3" fmla="*/ 1392308 w 1523909"/>
                <a:gd name="connsiteY3" fmla="*/ 0 h 789589"/>
                <a:gd name="connsiteX4" fmla="*/ 1523909 w 1523909"/>
                <a:gd name="connsiteY4" fmla="*/ 131601 h 789589"/>
                <a:gd name="connsiteX5" fmla="*/ 1523909 w 1523909"/>
                <a:gd name="connsiteY5" fmla="*/ 657988 h 789589"/>
                <a:gd name="connsiteX6" fmla="*/ 1392308 w 1523909"/>
                <a:gd name="connsiteY6" fmla="*/ 789589 h 789589"/>
                <a:gd name="connsiteX7" fmla="*/ 787169 w 1523909"/>
                <a:gd name="connsiteY7" fmla="*/ 789589 h 789589"/>
                <a:gd name="connsiteX8" fmla="*/ 131601 w 1523909"/>
                <a:gd name="connsiteY8" fmla="*/ 789589 h 789589"/>
                <a:gd name="connsiteX9" fmla="*/ 0 w 1523909"/>
                <a:gd name="connsiteY9" fmla="*/ 657988 h 789589"/>
                <a:gd name="connsiteX10" fmla="*/ 0 w 1523909"/>
                <a:gd name="connsiteY10" fmla="*/ 131601 h 789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23909" h="789589" fill="none" extrusionOk="0">
                  <a:moveTo>
                    <a:pt x="0" y="131601"/>
                  </a:moveTo>
                  <a:cubicBezTo>
                    <a:pt x="2753" y="56601"/>
                    <a:pt x="46505" y="-5609"/>
                    <a:pt x="131601" y="0"/>
                  </a:cubicBezTo>
                  <a:cubicBezTo>
                    <a:pt x="266841" y="30484"/>
                    <a:pt x="553955" y="-6060"/>
                    <a:pt x="761955" y="0"/>
                  </a:cubicBezTo>
                  <a:cubicBezTo>
                    <a:pt x="969955" y="6060"/>
                    <a:pt x="1198700" y="-21039"/>
                    <a:pt x="1392308" y="0"/>
                  </a:cubicBezTo>
                  <a:cubicBezTo>
                    <a:pt x="1447192" y="1583"/>
                    <a:pt x="1520010" y="69485"/>
                    <a:pt x="1523909" y="131601"/>
                  </a:cubicBezTo>
                  <a:cubicBezTo>
                    <a:pt x="1543037" y="245874"/>
                    <a:pt x="1498179" y="431289"/>
                    <a:pt x="1523909" y="657988"/>
                  </a:cubicBezTo>
                  <a:cubicBezTo>
                    <a:pt x="1522764" y="721466"/>
                    <a:pt x="1458794" y="788632"/>
                    <a:pt x="1392308" y="789589"/>
                  </a:cubicBezTo>
                  <a:cubicBezTo>
                    <a:pt x="1183673" y="773111"/>
                    <a:pt x="1023583" y="778216"/>
                    <a:pt x="787169" y="789589"/>
                  </a:cubicBezTo>
                  <a:cubicBezTo>
                    <a:pt x="550755" y="800962"/>
                    <a:pt x="346351" y="780875"/>
                    <a:pt x="131601" y="789589"/>
                  </a:cubicBezTo>
                  <a:cubicBezTo>
                    <a:pt x="60221" y="788390"/>
                    <a:pt x="4877" y="731362"/>
                    <a:pt x="0" y="657988"/>
                  </a:cubicBezTo>
                  <a:cubicBezTo>
                    <a:pt x="2631" y="514276"/>
                    <a:pt x="-13545" y="363281"/>
                    <a:pt x="0" y="131601"/>
                  </a:cubicBezTo>
                  <a:close/>
                </a:path>
                <a:path w="1523909" h="789589" stroke="0" extrusionOk="0">
                  <a:moveTo>
                    <a:pt x="0" y="131601"/>
                  </a:moveTo>
                  <a:cubicBezTo>
                    <a:pt x="-12716" y="65200"/>
                    <a:pt x="49791" y="13994"/>
                    <a:pt x="131601" y="0"/>
                  </a:cubicBezTo>
                  <a:cubicBezTo>
                    <a:pt x="288087" y="8752"/>
                    <a:pt x="527528" y="27963"/>
                    <a:pt x="724133" y="0"/>
                  </a:cubicBezTo>
                  <a:cubicBezTo>
                    <a:pt x="920738" y="-27963"/>
                    <a:pt x="1218975" y="21080"/>
                    <a:pt x="1392308" y="0"/>
                  </a:cubicBezTo>
                  <a:cubicBezTo>
                    <a:pt x="1470325" y="-5291"/>
                    <a:pt x="1521415" y="64023"/>
                    <a:pt x="1523909" y="131601"/>
                  </a:cubicBezTo>
                  <a:cubicBezTo>
                    <a:pt x="1521817" y="237777"/>
                    <a:pt x="1519723" y="434012"/>
                    <a:pt x="1523909" y="657988"/>
                  </a:cubicBezTo>
                  <a:cubicBezTo>
                    <a:pt x="1529039" y="726263"/>
                    <a:pt x="1450121" y="797365"/>
                    <a:pt x="1392308" y="789589"/>
                  </a:cubicBezTo>
                  <a:cubicBezTo>
                    <a:pt x="1096610" y="787961"/>
                    <a:pt x="984804" y="774704"/>
                    <a:pt x="799776" y="789589"/>
                  </a:cubicBezTo>
                  <a:cubicBezTo>
                    <a:pt x="614748" y="804474"/>
                    <a:pt x="293260" y="821917"/>
                    <a:pt x="131601" y="789589"/>
                  </a:cubicBezTo>
                  <a:cubicBezTo>
                    <a:pt x="57566" y="772190"/>
                    <a:pt x="1772" y="724477"/>
                    <a:pt x="0" y="657988"/>
                  </a:cubicBezTo>
                  <a:cubicBezTo>
                    <a:pt x="14738" y="437316"/>
                    <a:pt x="-12449" y="369522"/>
                    <a:pt x="0" y="131601"/>
                  </a:cubicBezTo>
                  <a:close/>
                </a:path>
              </a:pathLst>
            </a:custGeom>
            <a:solidFill>
              <a:srgbClr val="BFF0C0"/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返回结果</a:t>
              </a:r>
            </a:p>
          </p:txBody>
        </p:sp>
        <p:cxnSp>
          <p:nvCxnSpPr>
            <p:cNvPr id="88" name="直接箭头连接符 87">
              <a:extLst>
                <a:ext uri="{FF2B5EF4-FFF2-40B4-BE49-F238E27FC236}">
                  <a16:creationId xmlns:a16="http://schemas.microsoft.com/office/drawing/2014/main" id="{A5B69920-8115-41D2-9CF4-B2AF549339CE}"/>
                </a:ext>
              </a:extLst>
            </p:cNvPr>
            <p:cNvCxnSpPr/>
            <p:nvPr/>
          </p:nvCxnSpPr>
          <p:spPr>
            <a:xfrm>
              <a:off x="16430867" y="6967826"/>
              <a:ext cx="936625" cy="0"/>
            </a:xfrm>
            <a:prstGeom prst="straightConnector1">
              <a:avLst/>
            </a:prstGeom>
            <a:ln w="57150">
              <a:solidFill>
                <a:srgbClr val="BFF0C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5CA14B6D-459A-4315-B258-75C486FBB240}"/>
                </a:ext>
              </a:extLst>
            </p:cNvPr>
            <p:cNvSpPr txBox="1"/>
            <p:nvPr/>
          </p:nvSpPr>
          <p:spPr>
            <a:xfrm>
              <a:off x="9879901" y="6574672"/>
              <a:ext cx="1203960" cy="31432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zh-CN" altLang="en-US" dirty="0"/>
                <a:t>批量传递</a:t>
              </a:r>
            </a:p>
          </p:txBody>
        </p:sp>
        <p:cxnSp>
          <p:nvCxnSpPr>
            <p:cNvPr id="91" name="直接箭头连接符 90">
              <a:extLst>
                <a:ext uri="{FF2B5EF4-FFF2-40B4-BE49-F238E27FC236}">
                  <a16:creationId xmlns:a16="http://schemas.microsoft.com/office/drawing/2014/main" id="{C421BCA0-F1CC-4C30-B3A6-621624319EC5}"/>
                </a:ext>
              </a:extLst>
            </p:cNvPr>
            <p:cNvCxnSpPr>
              <a:cxnSpLocks/>
            </p:cNvCxnSpPr>
            <p:nvPr/>
          </p:nvCxnSpPr>
          <p:spPr>
            <a:xfrm>
              <a:off x="2179462" y="5507627"/>
              <a:ext cx="0" cy="794930"/>
            </a:xfrm>
            <a:prstGeom prst="straightConnector1">
              <a:avLst/>
            </a:prstGeom>
            <a:ln w="57150">
              <a:solidFill>
                <a:srgbClr val="F7CBCA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5F94BD1E-70E1-4793-AAA5-36D6356BA5F9}"/>
                </a:ext>
              </a:extLst>
            </p:cNvPr>
            <p:cNvCxnSpPr>
              <a:cxnSpLocks/>
            </p:cNvCxnSpPr>
            <p:nvPr/>
          </p:nvCxnSpPr>
          <p:spPr>
            <a:xfrm>
              <a:off x="2158507" y="5424637"/>
              <a:ext cx="6575108" cy="0"/>
            </a:xfrm>
            <a:prstGeom prst="line">
              <a:avLst/>
            </a:prstGeom>
            <a:ln w="57150">
              <a:solidFill>
                <a:srgbClr val="F7CBC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53C833CB-A043-436C-8720-A0D7488ED8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33616" y="5424637"/>
              <a:ext cx="1" cy="657700"/>
            </a:xfrm>
            <a:prstGeom prst="line">
              <a:avLst/>
            </a:prstGeom>
            <a:ln w="57150">
              <a:solidFill>
                <a:srgbClr val="F7CBC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288909A6-84AB-4766-93E5-625491D34026}"/>
                </a:ext>
              </a:extLst>
            </p:cNvPr>
            <p:cNvSpPr txBox="1"/>
            <p:nvPr/>
          </p:nvSpPr>
          <p:spPr>
            <a:xfrm>
              <a:off x="4348781" y="4972630"/>
              <a:ext cx="2194560" cy="4428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latin typeface="幼圆" panose="02010509060101010101" pitchFamily="49" charset="-122"/>
                  <a:ea typeface="幼圆" panose="02010509060101010101" pitchFamily="49" charset="-122"/>
                </a:rPr>
                <a:t>下一批次传入</a:t>
              </a:r>
            </a:p>
          </p:txBody>
        </p:sp>
        <p:sp>
          <p:nvSpPr>
            <p:cNvPr id="97" name="矩形: 圆角 10">
              <a:extLst>
                <a:ext uri="{FF2B5EF4-FFF2-40B4-BE49-F238E27FC236}">
                  <a16:creationId xmlns:a16="http://schemas.microsoft.com/office/drawing/2014/main" id="{AAA3C60D-F47E-4AEC-9D4C-2F0F80E22515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7760478" y="6408146"/>
              <a:ext cx="1904365" cy="1189990"/>
            </a:xfrm>
            <a:custGeom>
              <a:avLst/>
              <a:gdLst>
                <a:gd name="connsiteX0" fmla="*/ 0 w 1650124"/>
                <a:gd name="connsiteY0" fmla="*/ 275026 h 1700825"/>
                <a:gd name="connsiteX1" fmla="*/ 275026 w 1650124"/>
                <a:gd name="connsiteY1" fmla="*/ 0 h 1700825"/>
                <a:gd name="connsiteX2" fmla="*/ 803061 w 1650124"/>
                <a:gd name="connsiteY2" fmla="*/ 0 h 1700825"/>
                <a:gd name="connsiteX3" fmla="*/ 1375098 w 1650124"/>
                <a:gd name="connsiteY3" fmla="*/ 0 h 1700825"/>
                <a:gd name="connsiteX4" fmla="*/ 1650124 w 1650124"/>
                <a:gd name="connsiteY4" fmla="*/ 275026 h 1700825"/>
                <a:gd name="connsiteX5" fmla="*/ 1650124 w 1650124"/>
                <a:gd name="connsiteY5" fmla="*/ 873428 h 1700825"/>
                <a:gd name="connsiteX6" fmla="*/ 1650124 w 1650124"/>
                <a:gd name="connsiteY6" fmla="*/ 1425799 h 1700825"/>
                <a:gd name="connsiteX7" fmla="*/ 1375098 w 1650124"/>
                <a:gd name="connsiteY7" fmla="*/ 1700825 h 1700825"/>
                <a:gd name="connsiteX8" fmla="*/ 803061 w 1650124"/>
                <a:gd name="connsiteY8" fmla="*/ 1700825 h 1700825"/>
                <a:gd name="connsiteX9" fmla="*/ 275026 w 1650124"/>
                <a:gd name="connsiteY9" fmla="*/ 1700825 h 1700825"/>
                <a:gd name="connsiteX10" fmla="*/ 0 w 1650124"/>
                <a:gd name="connsiteY10" fmla="*/ 1425799 h 1700825"/>
                <a:gd name="connsiteX11" fmla="*/ 0 w 1650124"/>
                <a:gd name="connsiteY11" fmla="*/ 838905 h 1700825"/>
                <a:gd name="connsiteX12" fmla="*/ 0 w 1650124"/>
                <a:gd name="connsiteY12" fmla="*/ 275026 h 1700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50124" h="1700825" fill="none" extrusionOk="0">
                  <a:moveTo>
                    <a:pt x="0" y="275026"/>
                  </a:moveTo>
                  <a:cubicBezTo>
                    <a:pt x="-10886" y="127103"/>
                    <a:pt x="135554" y="-1126"/>
                    <a:pt x="275026" y="0"/>
                  </a:cubicBezTo>
                  <a:cubicBezTo>
                    <a:pt x="390682" y="12426"/>
                    <a:pt x="663451" y="21764"/>
                    <a:pt x="803061" y="0"/>
                  </a:cubicBezTo>
                  <a:cubicBezTo>
                    <a:pt x="942672" y="-21764"/>
                    <a:pt x="1109932" y="21567"/>
                    <a:pt x="1375098" y="0"/>
                  </a:cubicBezTo>
                  <a:cubicBezTo>
                    <a:pt x="1530470" y="-699"/>
                    <a:pt x="1629070" y="125610"/>
                    <a:pt x="1650124" y="275026"/>
                  </a:cubicBezTo>
                  <a:cubicBezTo>
                    <a:pt x="1662572" y="550465"/>
                    <a:pt x="1656108" y="684628"/>
                    <a:pt x="1650124" y="873428"/>
                  </a:cubicBezTo>
                  <a:cubicBezTo>
                    <a:pt x="1644140" y="1062228"/>
                    <a:pt x="1652698" y="1163691"/>
                    <a:pt x="1650124" y="1425799"/>
                  </a:cubicBezTo>
                  <a:cubicBezTo>
                    <a:pt x="1622031" y="1573119"/>
                    <a:pt x="1520985" y="1672149"/>
                    <a:pt x="1375098" y="1700825"/>
                  </a:cubicBezTo>
                  <a:cubicBezTo>
                    <a:pt x="1100491" y="1682344"/>
                    <a:pt x="1017221" y="1696976"/>
                    <a:pt x="803061" y="1700825"/>
                  </a:cubicBezTo>
                  <a:cubicBezTo>
                    <a:pt x="588901" y="1704674"/>
                    <a:pt x="448670" y="1701144"/>
                    <a:pt x="275026" y="1700825"/>
                  </a:cubicBezTo>
                  <a:cubicBezTo>
                    <a:pt x="139339" y="1684663"/>
                    <a:pt x="32585" y="1569701"/>
                    <a:pt x="0" y="1425799"/>
                  </a:cubicBezTo>
                  <a:cubicBezTo>
                    <a:pt x="-11145" y="1154347"/>
                    <a:pt x="-28792" y="1102577"/>
                    <a:pt x="0" y="838905"/>
                  </a:cubicBezTo>
                  <a:cubicBezTo>
                    <a:pt x="28792" y="575233"/>
                    <a:pt x="-14832" y="427105"/>
                    <a:pt x="0" y="275026"/>
                  </a:cubicBezTo>
                  <a:close/>
                </a:path>
                <a:path w="1650124" h="1700825" stroke="0" extrusionOk="0">
                  <a:moveTo>
                    <a:pt x="0" y="275026"/>
                  </a:moveTo>
                  <a:cubicBezTo>
                    <a:pt x="-28695" y="137305"/>
                    <a:pt x="119490" y="5584"/>
                    <a:pt x="275026" y="0"/>
                  </a:cubicBezTo>
                  <a:cubicBezTo>
                    <a:pt x="497071" y="6974"/>
                    <a:pt x="600535" y="-21144"/>
                    <a:pt x="792060" y="0"/>
                  </a:cubicBezTo>
                  <a:cubicBezTo>
                    <a:pt x="983585" y="21144"/>
                    <a:pt x="1242503" y="-14984"/>
                    <a:pt x="1375098" y="0"/>
                  </a:cubicBezTo>
                  <a:cubicBezTo>
                    <a:pt x="1544655" y="-17515"/>
                    <a:pt x="1639952" y="143946"/>
                    <a:pt x="1650124" y="275026"/>
                  </a:cubicBezTo>
                  <a:cubicBezTo>
                    <a:pt x="1659920" y="447634"/>
                    <a:pt x="1667064" y="687371"/>
                    <a:pt x="1650124" y="815889"/>
                  </a:cubicBezTo>
                  <a:cubicBezTo>
                    <a:pt x="1633184" y="944407"/>
                    <a:pt x="1630584" y="1217798"/>
                    <a:pt x="1650124" y="1425799"/>
                  </a:cubicBezTo>
                  <a:cubicBezTo>
                    <a:pt x="1641428" y="1541252"/>
                    <a:pt x="1530945" y="1713892"/>
                    <a:pt x="1375098" y="1700825"/>
                  </a:cubicBezTo>
                  <a:cubicBezTo>
                    <a:pt x="1220641" y="1693106"/>
                    <a:pt x="1096654" y="1718074"/>
                    <a:pt x="847063" y="1700825"/>
                  </a:cubicBezTo>
                  <a:cubicBezTo>
                    <a:pt x="597473" y="1683576"/>
                    <a:pt x="467106" y="1688610"/>
                    <a:pt x="275026" y="1700825"/>
                  </a:cubicBezTo>
                  <a:cubicBezTo>
                    <a:pt x="121044" y="1680329"/>
                    <a:pt x="31392" y="1582835"/>
                    <a:pt x="0" y="1425799"/>
                  </a:cubicBezTo>
                  <a:cubicBezTo>
                    <a:pt x="18682" y="1299820"/>
                    <a:pt x="-19846" y="1147761"/>
                    <a:pt x="0" y="884936"/>
                  </a:cubicBezTo>
                  <a:cubicBezTo>
                    <a:pt x="19846" y="622111"/>
                    <a:pt x="3104" y="425148"/>
                    <a:pt x="0" y="275026"/>
                  </a:cubicBezTo>
                  <a:close/>
                </a:path>
              </a:pathLst>
            </a:custGeom>
            <a:solidFill>
              <a:srgbClr val="BFF0C0"/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语义分割</a:t>
              </a:r>
              <a:endParaRPr lang="en-US" altLang="zh-CN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endParaRPr>
            </a:p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图像打码</a:t>
              </a:r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27CD5FF7-55FF-4FD0-8CB4-BD58F50CDCAB}"/>
                </a:ext>
              </a:extLst>
            </p:cNvPr>
            <p:cNvSpPr txBox="1"/>
            <p:nvPr/>
          </p:nvSpPr>
          <p:spPr>
            <a:xfrm>
              <a:off x="3443157" y="6582275"/>
              <a:ext cx="1203960" cy="31432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lang="zh-CN" altLang="en-US" dirty="0"/>
                <a:t>批量传递</a:t>
              </a:r>
            </a:p>
          </p:txBody>
        </p:sp>
        <p:sp>
          <p:nvSpPr>
            <p:cNvPr id="109" name="矩形: 圆角 10">
              <a:extLst>
                <a:ext uri="{FF2B5EF4-FFF2-40B4-BE49-F238E27FC236}">
                  <a16:creationId xmlns:a16="http://schemas.microsoft.com/office/drawing/2014/main" id="{4D32DF13-3CE5-4596-AADD-941BA1BC5421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11169530" y="6432705"/>
              <a:ext cx="1904365" cy="1189990"/>
            </a:xfrm>
            <a:custGeom>
              <a:avLst/>
              <a:gdLst>
                <a:gd name="connsiteX0" fmla="*/ 0 w 1650124"/>
                <a:gd name="connsiteY0" fmla="*/ 275026 h 1700825"/>
                <a:gd name="connsiteX1" fmla="*/ 275026 w 1650124"/>
                <a:gd name="connsiteY1" fmla="*/ 0 h 1700825"/>
                <a:gd name="connsiteX2" fmla="*/ 803061 w 1650124"/>
                <a:gd name="connsiteY2" fmla="*/ 0 h 1700825"/>
                <a:gd name="connsiteX3" fmla="*/ 1375098 w 1650124"/>
                <a:gd name="connsiteY3" fmla="*/ 0 h 1700825"/>
                <a:gd name="connsiteX4" fmla="*/ 1650124 w 1650124"/>
                <a:gd name="connsiteY4" fmla="*/ 275026 h 1700825"/>
                <a:gd name="connsiteX5" fmla="*/ 1650124 w 1650124"/>
                <a:gd name="connsiteY5" fmla="*/ 873428 h 1700825"/>
                <a:gd name="connsiteX6" fmla="*/ 1650124 w 1650124"/>
                <a:gd name="connsiteY6" fmla="*/ 1425799 h 1700825"/>
                <a:gd name="connsiteX7" fmla="*/ 1375098 w 1650124"/>
                <a:gd name="connsiteY7" fmla="*/ 1700825 h 1700825"/>
                <a:gd name="connsiteX8" fmla="*/ 803061 w 1650124"/>
                <a:gd name="connsiteY8" fmla="*/ 1700825 h 1700825"/>
                <a:gd name="connsiteX9" fmla="*/ 275026 w 1650124"/>
                <a:gd name="connsiteY9" fmla="*/ 1700825 h 1700825"/>
                <a:gd name="connsiteX10" fmla="*/ 0 w 1650124"/>
                <a:gd name="connsiteY10" fmla="*/ 1425799 h 1700825"/>
                <a:gd name="connsiteX11" fmla="*/ 0 w 1650124"/>
                <a:gd name="connsiteY11" fmla="*/ 838905 h 1700825"/>
                <a:gd name="connsiteX12" fmla="*/ 0 w 1650124"/>
                <a:gd name="connsiteY12" fmla="*/ 275026 h 1700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50124" h="1700825" fill="none" extrusionOk="0">
                  <a:moveTo>
                    <a:pt x="0" y="275026"/>
                  </a:moveTo>
                  <a:cubicBezTo>
                    <a:pt x="-10886" y="127103"/>
                    <a:pt x="135554" y="-1126"/>
                    <a:pt x="275026" y="0"/>
                  </a:cubicBezTo>
                  <a:cubicBezTo>
                    <a:pt x="390682" y="12426"/>
                    <a:pt x="663451" y="21764"/>
                    <a:pt x="803061" y="0"/>
                  </a:cubicBezTo>
                  <a:cubicBezTo>
                    <a:pt x="942672" y="-21764"/>
                    <a:pt x="1109932" y="21567"/>
                    <a:pt x="1375098" y="0"/>
                  </a:cubicBezTo>
                  <a:cubicBezTo>
                    <a:pt x="1530470" y="-699"/>
                    <a:pt x="1629070" y="125610"/>
                    <a:pt x="1650124" y="275026"/>
                  </a:cubicBezTo>
                  <a:cubicBezTo>
                    <a:pt x="1662572" y="550465"/>
                    <a:pt x="1656108" y="684628"/>
                    <a:pt x="1650124" y="873428"/>
                  </a:cubicBezTo>
                  <a:cubicBezTo>
                    <a:pt x="1644140" y="1062228"/>
                    <a:pt x="1652698" y="1163691"/>
                    <a:pt x="1650124" y="1425799"/>
                  </a:cubicBezTo>
                  <a:cubicBezTo>
                    <a:pt x="1622031" y="1573119"/>
                    <a:pt x="1520985" y="1672149"/>
                    <a:pt x="1375098" y="1700825"/>
                  </a:cubicBezTo>
                  <a:cubicBezTo>
                    <a:pt x="1100491" y="1682344"/>
                    <a:pt x="1017221" y="1696976"/>
                    <a:pt x="803061" y="1700825"/>
                  </a:cubicBezTo>
                  <a:cubicBezTo>
                    <a:pt x="588901" y="1704674"/>
                    <a:pt x="448670" y="1701144"/>
                    <a:pt x="275026" y="1700825"/>
                  </a:cubicBezTo>
                  <a:cubicBezTo>
                    <a:pt x="139339" y="1684663"/>
                    <a:pt x="32585" y="1569701"/>
                    <a:pt x="0" y="1425799"/>
                  </a:cubicBezTo>
                  <a:cubicBezTo>
                    <a:pt x="-11145" y="1154347"/>
                    <a:pt x="-28792" y="1102577"/>
                    <a:pt x="0" y="838905"/>
                  </a:cubicBezTo>
                  <a:cubicBezTo>
                    <a:pt x="28792" y="575233"/>
                    <a:pt x="-14832" y="427105"/>
                    <a:pt x="0" y="275026"/>
                  </a:cubicBezTo>
                  <a:close/>
                </a:path>
                <a:path w="1650124" h="1700825" stroke="0" extrusionOk="0">
                  <a:moveTo>
                    <a:pt x="0" y="275026"/>
                  </a:moveTo>
                  <a:cubicBezTo>
                    <a:pt x="-28695" y="137305"/>
                    <a:pt x="119490" y="5584"/>
                    <a:pt x="275026" y="0"/>
                  </a:cubicBezTo>
                  <a:cubicBezTo>
                    <a:pt x="497071" y="6974"/>
                    <a:pt x="600535" y="-21144"/>
                    <a:pt x="792060" y="0"/>
                  </a:cubicBezTo>
                  <a:cubicBezTo>
                    <a:pt x="983585" y="21144"/>
                    <a:pt x="1242503" y="-14984"/>
                    <a:pt x="1375098" y="0"/>
                  </a:cubicBezTo>
                  <a:cubicBezTo>
                    <a:pt x="1544655" y="-17515"/>
                    <a:pt x="1639952" y="143946"/>
                    <a:pt x="1650124" y="275026"/>
                  </a:cubicBezTo>
                  <a:cubicBezTo>
                    <a:pt x="1659920" y="447634"/>
                    <a:pt x="1667064" y="687371"/>
                    <a:pt x="1650124" y="815889"/>
                  </a:cubicBezTo>
                  <a:cubicBezTo>
                    <a:pt x="1633184" y="944407"/>
                    <a:pt x="1630584" y="1217798"/>
                    <a:pt x="1650124" y="1425799"/>
                  </a:cubicBezTo>
                  <a:cubicBezTo>
                    <a:pt x="1641428" y="1541252"/>
                    <a:pt x="1530945" y="1713892"/>
                    <a:pt x="1375098" y="1700825"/>
                  </a:cubicBezTo>
                  <a:cubicBezTo>
                    <a:pt x="1220641" y="1693106"/>
                    <a:pt x="1096654" y="1718074"/>
                    <a:pt x="847063" y="1700825"/>
                  </a:cubicBezTo>
                  <a:cubicBezTo>
                    <a:pt x="597473" y="1683576"/>
                    <a:pt x="467106" y="1688610"/>
                    <a:pt x="275026" y="1700825"/>
                  </a:cubicBezTo>
                  <a:cubicBezTo>
                    <a:pt x="121044" y="1680329"/>
                    <a:pt x="31392" y="1582835"/>
                    <a:pt x="0" y="1425799"/>
                  </a:cubicBezTo>
                  <a:cubicBezTo>
                    <a:pt x="18682" y="1299820"/>
                    <a:pt x="-19846" y="1147761"/>
                    <a:pt x="0" y="884936"/>
                  </a:cubicBezTo>
                  <a:cubicBezTo>
                    <a:pt x="19846" y="622111"/>
                    <a:pt x="3104" y="425148"/>
                    <a:pt x="0" y="275026"/>
                  </a:cubicBezTo>
                  <a:close/>
                </a:path>
              </a:pathLst>
            </a:custGeom>
            <a:solidFill>
              <a:srgbClr val="FCECA3"/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乌骨鸡检测</a:t>
              </a:r>
            </a:p>
          </p:txBody>
        </p:sp>
        <p:sp>
          <p:nvSpPr>
            <p:cNvPr id="110" name="矩形: 圆角 10">
              <a:extLst>
                <a:ext uri="{FF2B5EF4-FFF2-40B4-BE49-F238E27FC236}">
                  <a16:creationId xmlns:a16="http://schemas.microsoft.com/office/drawing/2014/main" id="{5927A144-4F30-459D-B426-DDB81160C07B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14182039" y="6415403"/>
              <a:ext cx="1904365" cy="1189990"/>
            </a:xfrm>
            <a:custGeom>
              <a:avLst/>
              <a:gdLst>
                <a:gd name="connsiteX0" fmla="*/ 0 w 1650124"/>
                <a:gd name="connsiteY0" fmla="*/ 275026 h 1700825"/>
                <a:gd name="connsiteX1" fmla="*/ 275026 w 1650124"/>
                <a:gd name="connsiteY1" fmla="*/ 0 h 1700825"/>
                <a:gd name="connsiteX2" fmla="*/ 803061 w 1650124"/>
                <a:gd name="connsiteY2" fmla="*/ 0 h 1700825"/>
                <a:gd name="connsiteX3" fmla="*/ 1375098 w 1650124"/>
                <a:gd name="connsiteY3" fmla="*/ 0 h 1700825"/>
                <a:gd name="connsiteX4" fmla="*/ 1650124 w 1650124"/>
                <a:gd name="connsiteY4" fmla="*/ 275026 h 1700825"/>
                <a:gd name="connsiteX5" fmla="*/ 1650124 w 1650124"/>
                <a:gd name="connsiteY5" fmla="*/ 873428 h 1700825"/>
                <a:gd name="connsiteX6" fmla="*/ 1650124 w 1650124"/>
                <a:gd name="connsiteY6" fmla="*/ 1425799 h 1700825"/>
                <a:gd name="connsiteX7" fmla="*/ 1375098 w 1650124"/>
                <a:gd name="connsiteY7" fmla="*/ 1700825 h 1700825"/>
                <a:gd name="connsiteX8" fmla="*/ 803061 w 1650124"/>
                <a:gd name="connsiteY8" fmla="*/ 1700825 h 1700825"/>
                <a:gd name="connsiteX9" fmla="*/ 275026 w 1650124"/>
                <a:gd name="connsiteY9" fmla="*/ 1700825 h 1700825"/>
                <a:gd name="connsiteX10" fmla="*/ 0 w 1650124"/>
                <a:gd name="connsiteY10" fmla="*/ 1425799 h 1700825"/>
                <a:gd name="connsiteX11" fmla="*/ 0 w 1650124"/>
                <a:gd name="connsiteY11" fmla="*/ 838905 h 1700825"/>
                <a:gd name="connsiteX12" fmla="*/ 0 w 1650124"/>
                <a:gd name="connsiteY12" fmla="*/ 275026 h 1700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50124" h="1700825" fill="none" extrusionOk="0">
                  <a:moveTo>
                    <a:pt x="0" y="275026"/>
                  </a:moveTo>
                  <a:cubicBezTo>
                    <a:pt x="-10886" y="127103"/>
                    <a:pt x="135554" y="-1126"/>
                    <a:pt x="275026" y="0"/>
                  </a:cubicBezTo>
                  <a:cubicBezTo>
                    <a:pt x="390682" y="12426"/>
                    <a:pt x="663451" y="21764"/>
                    <a:pt x="803061" y="0"/>
                  </a:cubicBezTo>
                  <a:cubicBezTo>
                    <a:pt x="942672" y="-21764"/>
                    <a:pt x="1109932" y="21567"/>
                    <a:pt x="1375098" y="0"/>
                  </a:cubicBezTo>
                  <a:cubicBezTo>
                    <a:pt x="1530470" y="-699"/>
                    <a:pt x="1629070" y="125610"/>
                    <a:pt x="1650124" y="275026"/>
                  </a:cubicBezTo>
                  <a:cubicBezTo>
                    <a:pt x="1662572" y="550465"/>
                    <a:pt x="1656108" y="684628"/>
                    <a:pt x="1650124" y="873428"/>
                  </a:cubicBezTo>
                  <a:cubicBezTo>
                    <a:pt x="1644140" y="1062228"/>
                    <a:pt x="1652698" y="1163691"/>
                    <a:pt x="1650124" y="1425799"/>
                  </a:cubicBezTo>
                  <a:cubicBezTo>
                    <a:pt x="1622031" y="1573119"/>
                    <a:pt x="1520985" y="1672149"/>
                    <a:pt x="1375098" y="1700825"/>
                  </a:cubicBezTo>
                  <a:cubicBezTo>
                    <a:pt x="1100491" y="1682344"/>
                    <a:pt x="1017221" y="1696976"/>
                    <a:pt x="803061" y="1700825"/>
                  </a:cubicBezTo>
                  <a:cubicBezTo>
                    <a:pt x="588901" y="1704674"/>
                    <a:pt x="448670" y="1701144"/>
                    <a:pt x="275026" y="1700825"/>
                  </a:cubicBezTo>
                  <a:cubicBezTo>
                    <a:pt x="139339" y="1684663"/>
                    <a:pt x="32585" y="1569701"/>
                    <a:pt x="0" y="1425799"/>
                  </a:cubicBezTo>
                  <a:cubicBezTo>
                    <a:pt x="-11145" y="1154347"/>
                    <a:pt x="-28792" y="1102577"/>
                    <a:pt x="0" y="838905"/>
                  </a:cubicBezTo>
                  <a:cubicBezTo>
                    <a:pt x="28792" y="575233"/>
                    <a:pt x="-14832" y="427105"/>
                    <a:pt x="0" y="275026"/>
                  </a:cubicBezTo>
                  <a:close/>
                </a:path>
                <a:path w="1650124" h="1700825" stroke="0" extrusionOk="0">
                  <a:moveTo>
                    <a:pt x="0" y="275026"/>
                  </a:moveTo>
                  <a:cubicBezTo>
                    <a:pt x="-28695" y="137305"/>
                    <a:pt x="119490" y="5584"/>
                    <a:pt x="275026" y="0"/>
                  </a:cubicBezTo>
                  <a:cubicBezTo>
                    <a:pt x="497071" y="6974"/>
                    <a:pt x="600535" y="-21144"/>
                    <a:pt x="792060" y="0"/>
                  </a:cubicBezTo>
                  <a:cubicBezTo>
                    <a:pt x="983585" y="21144"/>
                    <a:pt x="1242503" y="-14984"/>
                    <a:pt x="1375098" y="0"/>
                  </a:cubicBezTo>
                  <a:cubicBezTo>
                    <a:pt x="1544655" y="-17515"/>
                    <a:pt x="1639952" y="143946"/>
                    <a:pt x="1650124" y="275026"/>
                  </a:cubicBezTo>
                  <a:cubicBezTo>
                    <a:pt x="1659920" y="447634"/>
                    <a:pt x="1667064" y="687371"/>
                    <a:pt x="1650124" y="815889"/>
                  </a:cubicBezTo>
                  <a:cubicBezTo>
                    <a:pt x="1633184" y="944407"/>
                    <a:pt x="1630584" y="1217798"/>
                    <a:pt x="1650124" y="1425799"/>
                  </a:cubicBezTo>
                  <a:cubicBezTo>
                    <a:pt x="1641428" y="1541252"/>
                    <a:pt x="1530945" y="1713892"/>
                    <a:pt x="1375098" y="1700825"/>
                  </a:cubicBezTo>
                  <a:cubicBezTo>
                    <a:pt x="1220641" y="1693106"/>
                    <a:pt x="1096654" y="1718074"/>
                    <a:pt x="847063" y="1700825"/>
                  </a:cubicBezTo>
                  <a:cubicBezTo>
                    <a:pt x="597473" y="1683576"/>
                    <a:pt x="467106" y="1688610"/>
                    <a:pt x="275026" y="1700825"/>
                  </a:cubicBezTo>
                  <a:cubicBezTo>
                    <a:pt x="121044" y="1680329"/>
                    <a:pt x="31392" y="1582835"/>
                    <a:pt x="0" y="1425799"/>
                  </a:cubicBezTo>
                  <a:cubicBezTo>
                    <a:pt x="18682" y="1299820"/>
                    <a:pt x="-19846" y="1147761"/>
                    <a:pt x="0" y="884936"/>
                  </a:cubicBezTo>
                  <a:cubicBezTo>
                    <a:pt x="19846" y="622111"/>
                    <a:pt x="3104" y="425148"/>
                    <a:pt x="0" y="275026"/>
                  </a:cubicBezTo>
                  <a:close/>
                </a:path>
              </a:pathLst>
            </a:custGeom>
            <a:solidFill>
              <a:srgbClr val="CDC1FA"/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solidFill>
                    <a:schemeClr val="tx1"/>
                  </a:solidFill>
                  <a:latin typeface="幼圆" panose="02010509060101010101" pitchFamily="49" charset="-122"/>
                  <a:ea typeface="幼圆" panose="02010509060101010101" pitchFamily="49" charset="-122"/>
                </a:rPr>
                <a:t>编码与整合</a:t>
              </a:r>
            </a:p>
          </p:txBody>
        </p:sp>
        <p:cxnSp>
          <p:nvCxnSpPr>
            <p:cNvPr id="111" name="直接箭头连接符 110">
              <a:extLst>
                <a:ext uri="{FF2B5EF4-FFF2-40B4-BE49-F238E27FC236}">
                  <a16:creationId xmlns:a16="http://schemas.microsoft.com/office/drawing/2014/main" id="{76E521BE-475D-4CB5-A459-D4B050A4BFF8}"/>
                </a:ext>
              </a:extLst>
            </p:cNvPr>
            <p:cNvCxnSpPr/>
            <p:nvPr>
              <p:custDataLst>
                <p:tags r:id="rId6"/>
              </p:custDataLst>
            </p:nvPr>
          </p:nvCxnSpPr>
          <p:spPr>
            <a:xfrm>
              <a:off x="10032080" y="7010398"/>
              <a:ext cx="784860" cy="0"/>
            </a:xfrm>
            <a:prstGeom prst="straightConnector1">
              <a:avLst/>
            </a:prstGeom>
            <a:ln w="57150">
              <a:solidFill>
                <a:srgbClr val="FCECA3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接箭头连接符 111">
              <a:extLst>
                <a:ext uri="{FF2B5EF4-FFF2-40B4-BE49-F238E27FC236}">
                  <a16:creationId xmlns:a16="http://schemas.microsoft.com/office/drawing/2014/main" id="{42A2B368-490A-400E-BBDD-3053A05A3717}"/>
                </a:ext>
              </a:extLst>
            </p:cNvPr>
            <p:cNvCxnSpPr/>
            <p:nvPr>
              <p:custDataLst>
                <p:tags r:id="rId7"/>
              </p:custDataLst>
            </p:nvPr>
          </p:nvCxnSpPr>
          <p:spPr>
            <a:xfrm>
              <a:off x="6841205" y="6997156"/>
              <a:ext cx="784860" cy="0"/>
            </a:xfrm>
            <a:prstGeom prst="straightConnector1">
              <a:avLst/>
            </a:prstGeom>
            <a:ln w="57150">
              <a:solidFill>
                <a:srgbClr val="BFF0C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接箭头连接符 112">
              <a:extLst>
                <a:ext uri="{FF2B5EF4-FFF2-40B4-BE49-F238E27FC236}">
                  <a16:creationId xmlns:a16="http://schemas.microsoft.com/office/drawing/2014/main" id="{DF2B7898-BDA7-4D29-9212-6412061F5AC9}"/>
                </a:ext>
              </a:extLst>
            </p:cNvPr>
            <p:cNvCxnSpPr/>
            <p:nvPr>
              <p:custDataLst>
                <p:tags r:id="rId8"/>
              </p:custDataLst>
            </p:nvPr>
          </p:nvCxnSpPr>
          <p:spPr>
            <a:xfrm>
              <a:off x="13218506" y="7010398"/>
              <a:ext cx="784860" cy="0"/>
            </a:xfrm>
            <a:prstGeom prst="straightConnector1">
              <a:avLst/>
            </a:prstGeom>
            <a:ln w="57150">
              <a:solidFill>
                <a:srgbClr val="CDC1FA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接箭头连接符 113">
              <a:extLst>
                <a:ext uri="{FF2B5EF4-FFF2-40B4-BE49-F238E27FC236}">
                  <a16:creationId xmlns:a16="http://schemas.microsoft.com/office/drawing/2014/main" id="{1A45069A-EB9E-4D94-9FB3-DBF8FF00D9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38365" y="8060184"/>
              <a:ext cx="0" cy="524214"/>
            </a:xfrm>
            <a:prstGeom prst="straightConnector1">
              <a:avLst/>
            </a:prstGeom>
            <a:ln w="57150">
              <a:solidFill>
                <a:srgbClr val="F7CBCA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D741EF1F-9F3A-4FF1-A762-9955528275AB}"/>
                </a:ext>
              </a:extLst>
            </p:cNvPr>
            <p:cNvCxnSpPr>
              <a:cxnSpLocks/>
            </p:cNvCxnSpPr>
            <p:nvPr/>
          </p:nvCxnSpPr>
          <p:spPr>
            <a:xfrm>
              <a:off x="8599312" y="8677282"/>
              <a:ext cx="6575108" cy="0"/>
            </a:xfrm>
            <a:prstGeom prst="line">
              <a:avLst/>
            </a:prstGeom>
            <a:ln w="57150">
              <a:solidFill>
                <a:srgbClr val="F7CBC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B1475F64-7220-49EB-B99F-46E0634481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153466" y="8060184"/>
              <a:ext cx="1" cy="657700"/>
            </a:xfrm>
            <a:prstGeom prst="line">
              <a:avLst/>
            </a:prstGeom>
            <a:ln w="57150">
              <a:solidFill>
                <a:srgbClr val="F7CBCA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5A66C809-94D7-4DCF-B9AF-C15E7EA3F5AC}"/>
                </a:ext>
              </a:extLst>
            </p:cNvPr>
            <p:cNvSpPr txBox="1"/>
            <p:nvPr/>
          </p:nvSpPr>
          <p:spPr>
            <a:xfrm>
              <a:off x="10798636" y="8191444"/>
              <a:ext cx="2194560" cy="4428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dirty="0">
                  <a:latin typeface="幼圆" panose="02010509060101010101" pitchFamily="49" charset="-122"/>
                  <a:ea typeface="幼圆" panose="02010509060101010101" pitchFamily="49" charset="-122"/>
                </a:rPr>
                <a:t>下一批次传入</a:t>
              </a:r>
            </a:p>
          </p:txBody>
        </p:sp>
      </p:grpSp>
      <p:sp>
        <p:nvSpPr>
          <p:cNvPr id="121" name="文本框 120">
            <a:extLst>
              <a:ext uri="{FF2B5EF4-FFF2-40B4-BE49-F238E27FC236}">
                <a16:creationId xmlns:a16="http://schemas.microsoft.com/office/drawing/2014/main" id="{BCD2B891-3CBA-407F-AF99-D6D6FE184474}"/>
              </a:ext>
            </a:extLst>
          </p:cNvPr>
          <p:cNvSpPr txBox="1"/>
          <p:nvPr/>
        </p:nvSpPr>
        <p:spPr>
          <a:xfrm flipH="1">
            <a:off x="1497350" y="1291772"/>
            <a:ext cx="58904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8000" dirty="0"/>
              <a:t>流水线模型</a:t>
            </a:r>
          </a:p>
        </p:txBody>
      </p:sp>
    </p:spTree>
    <p:extLst>
      <p:ext uri="{BB962C8B-B14F-4D97-AF65-F5344CB8AC3E}">
        <p14:creationId xmlns:p14="http://schemas.microsoft.com/office/powerpoint/2010/main" val="28851119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93.75,&quot;left&quot;:699.15,&quot;top&quot;:257.95,&quot;width&quot;:824.7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93.75,&quot;left&quot;:699.15,&quot;top&quot;:257.95,&quot;width&quot;:824.7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93.75,&quot;left&quot;:699.15,&quot;top&quot;:257.95,&quot;width&quot;:824.7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93.75,&quot;left&quot;:699.15,&quot;top&quot;:257.95,&quot;width&quot;:824.7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93.75,&quot;left&quot;:699.15,&quot;top&quot;:257.95,&quot;width&quot;:824.7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93.75,&quot;left&quot;:699.15,&quot;top&quot;:257.95,&quot;width&quot;:824.7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93.75,&quot;left&quot;:699.15,&quot;top&quot;:257.95,&quot;width&quot;:824.7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93.75,&quot;left&quot;:699.15,&quot;top&quot;:257.95,&quot;width&quot;:824.7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93.75,&quot;left&quot;:699.15,&quot;top&quot;:257.95,&quot;width&quot;:824.7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93.75,&quot;left&quot;:699.15,&quot;top&quot;:257.95,&quot;width&quot;:824.7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93.75,&quot;left&quot;:699.15,&quot;top&quot;:257.95,&quot;width&quot;:824.7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93.75,&quot;left&quot;:699.15,&quot;top&quot;:257.95,&quot;width&quot;:824.7}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93.75,&quot;left&quot;:699.15,&quot;top&quot;:257.95,&quot;width&quot;:824.7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93.75,&quot;left&quot;:699.15,&quot;top&quot;:257.95,&quot;width&quot;:824.7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93.75,&quot;left&quot;:699.15,&quot;top&quot;:257.95,&quot;width&quot;:824.7}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93.75,&quot;left&quot;:699.15,&quot;top&quot;:257.95,&quot;width&quot;:824.7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93.75,&quot;left&quot;:699.15,&quot;top&quot;:257.95,&quot;width&quot;:824.7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93.75,&quot;left&quot;:699.15,&quot;top&quot;:257.95,&quot;width&quot;:824.7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93.75,&quot;left&quot;:699.15,&quot;top&quot;:257.95,&quot;width&quot;:824.7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93.75,&quot;left&quot;:699.15,&quot;top&quot;:257.95,&quot;width&quot;:824.7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93.75,&quot;left&quot;:699.15,&quot;top&quot;:257.95,&quot;width&quot;:824.7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93.75,&quot;left&quot;:699.15,&quot;top&quot;:257.95,&quot;width&quot;:824.7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93.75,&quot;left&quot;:699.15,&quot;top&quot;:257.95,&quot;width&quot;:824.7}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376</TotalTime>
  <Words>155</Words>
  <Application>Microsoft Office PowerPoint</Application>
  <PresentationFormat>自定义</PresentationFormat>
  <Paragraphs>52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幼圆</vt:lpstr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泽锋 何</cp:lastModifiedBy>
  <cp:revision>47</cp:revision>
  <dcterms:created xsi:type="dcterms:W3CDTF">2025-06-13T02:48:32Z</dcterms:created>
  <dcterms:modified xsi:type="dcterms:W3CDTF">2025-06-21T11:08:02Z</dcterms:modified>
</cp:coreProperties>
</file>