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0" r:id="rId3"/>
    <p:sldId id="281" r:id="rId4"/>
    <p:sldId id="285" r:id="rId5"/>
    <p:sldId id="301" r:id="rId6"/>
    <p:sldId id="289" r:id="rId7"/>
    <p:sldId id="282" r:id="rId8"/>
    <p:sldId id="290" r:id="rId9"/>
    <p:sldId id="283" r:id="rId10"/>
    <p:sldId id="304" r:id="rId11"/>
    <p:sldId id="303" r:id="rId12"/>
    <p:sldId id="305" r:id="rId13"/>
    <p:sldId id="292" r:id="rId14"/>
    <p:sldId id="306" r:id="rId15"/>
    <p:sldId id="298" r:id="rId16"/>
    <p:sldId id="286" r:id="rId17"/>
    <p:sldId id="284" r:id="rId18"/>
  </p:sldIdLst>
  <p:sldSz cx="9144000" cy="6858000" type="screen4x3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5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053DAB16-98AD-4E07-B063-CD472DFEA441}"/>
    <pc:docChg chg="custSel modSld">
      <pc:chgData name="Pan Weike" userId="f48425db970607a4" providerId="LiveId" clId="{053DAB16-98AD-4E07-B063-CD472DFEA441}" dt="2021-09-10T16:51:22.728" v="467"/>
      <pc:docMkLst>
        <pc:docMk/>
      </pc:docMkLst>
      <pc:sldChg chg="modSp mod">
        <pc:chgData name="Pan Weike" userId="f48425db970607a4" providerId="LiveId" clId="{053DAB16-98AD-4E07-B063-CD472DFEA441}" dt="2021-09-09T01:07:19.619" v="362"/>
        <pc:sldMkLst>
          <pc:docMk/>
          <pc:sldMk cId="3056543123" sldId="274"/>
        </pc:sldMkLst>
        <pc:spChg chg="mod">
          <ac:chgData name="Pan Weike" userId="f48425db970607a4" providerId="LiveId" clId="{053DAB16-98AD-4E07-B063-CD472DFEA441}" dt="2021-09-09T01:07:19.619" v="362"/>
          <ac:spMkLst>
            <pc:docMk/>
            <pc:sldMk cId="3056543123" sldId="274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1:00:49.532" v="260" actId="20577"/>
        <pc:sldMkLst>
          <pc:docMk/>
          <pc:sldMk cId="3812763741" sldId="276"/>
        </pc:sldMkLst>
        <pc:spChg chg="mod">
          <ac:chgData name="Pan Weike" userId="f48425db970607a4" providerId="LiveId" clId="{053DAB16-98AD-4E07-B063-CD472DFEA441}" dt="2021-09-09T01:00:49.532" v="260" actId="20577"/>
          <ac:spMkLst>
            <pc:docMk/>
            <pc:sldMk cId="3812763741" sldId="276"/>
            <ac:spMk id="3" creationId="{00000000-0000-0000-0000-000000000000}"/>
          </ac:spMkLst>
        </pc:spChg>
      </pc:sldChg>
      <pc:sldChg chg="modSp mod modNotesTx">
        <pc:chgData name="Pan Weike" userId="f48425db970607a4" providerId="LiveId" clId="{053DAB16-98AD-4E07-B063-CD472DFEA441}" dt="2021-09-09T01:25:26.170" v="456" actId="20577"/>
        <pc:sldMkLst>
          <pc:docMk/>
          <pc:sldMk cId="1690425160" sldId="277"/>
        </pc:sldMkLst>
        <pc:spChg chg="mod">
          <ac:chgData name="Pan Weike" userId="f48425db970607a4" providerId="LiveId" clId="{053DAB16-98AD-4E07-B063-CD472DFEA441}" dt="2021-09-09T01:25:12.360" v="417" actId="20577"/>
          <ac:spMkLst>
            <pc:docMk/>
            <pc:sldMk cId="1690425160" sldId="277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1:08:25.228" v="387" actId="113"/>
        <pc:sldMkLst>
          <pc:docMk/>
          <pc:sldMk cId="1493662491" sldId="278"/>
        </pc:sldMkLst>
        <pc:spChg chg="mod">
          <ac:chgData name="Pan Weike" userId="f48425db970607a4" providerId="LiveId" clId="{053DAB16-98AD-4E07-B063-CD472DFEA441}" dt="2021-09-09T01:08:25.228" v="387" actId="113"/>
          <ac:spMkLst>
            <pc:docMk/>
            <pc:sldMk cId="1493662491" sldId="278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0:48:10.714" v="53"/>
        <pc:sldMkLst>
          <pc:docMk/>
          <pc:sldMk cId="2240966349" sldId="281"/>
        </pc:sldMkLst>
        <pc:spChg chg="mod">
          <ac:chgData name="Pan Weike" userId="f48425db970607a4" providerId="LiveId" clId="{053DAB16-98AD-4E07-B063-CD472DFEA441}" dt="2021-09-09T00:48:10.714" v="53"/>
          <ac:spMkLst>
            <pc:docMk/>
            <pc:sldMk cId="2240966349" sldId="281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0:53:16.731" v="75" actId="20577"/>
        <pc:sldMkLst>
          <pc:docMk/>
          <pc:sldMk cId="2961176716" sldId="283"/>
        </pc:sldMkLst>
        <pc:spChg chg="mod">
          <ac:chgData name="Pan Weike" userId="f48425db970607a4" providerId="LiveId" clId="{053DAB16-98AD-4E07-B063-CD472DFEA441}" dt="2021-09-09T00:53:16.731" v="75" actId="20577"/>
          <ac:spMkLst>
            <pc:docMk/>
            <pc:sldMk cId="2961176716" sldId="283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0:55:49.178" v="252" actId="20577"/>
        <pc:sldMkLst>
          <pc:docMk/>
          <pc:sldMk cId="2240966349" sldId="286"/>
        </pc:sldMkLst>
        <pc:spChg chg="mod">
          <ac:chgData name="Pan Weike" userId="f48425db970607a4" providerId="LiveId" clId="{053DAB16-98AD-4E07-B063-CD472DFEA441}" dt="2021-09-09T00:55:49.178" v="252" actId="20577"/>
          <ac:spMkLst>
            <pc:docMk/>
            <pc:sldMk cId="2240966349" sldId="286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0:54:38.125" v="228" actId="20577"/>
        <pc:sldMkLst>
          <pc:docMk/>
          <pc:sldMk cId="1960688998" sldId="292"/>
        </pc:sldMkLst>
        <pc:spChg chg="mod">
          <ac:chgData name="Pan Weike" userId="f48425db970607a4" providerId="LiveId" clId="{053DAB16-98AD-4E07-B063-CD472DFEA441}" dt="2021-09-09T00:54:38.125" v="228" actId="20577"/>
          <ac:spMkLst>
            <pc:docMk/>
            <pc:sldMk cId="1960688998" sldId="292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09T00:55:39.249" v="239" actId="20577"/>
        <pc:sldMkLst>
          <pc:docMk/>
          <pc:sldMk cId="1133407303" sldId="298"/>
        </pc:sldMkLst>
        <pc:spChg chg="mod">
          <ac:chgData name="Pan Weike" userId="f48425db970607a4" providerId="LiveId" clId="{053DAB16-98AD-4E07-B063-CD472DFEA441}" dt="2021-09-09T00:55:39.249" v="239" actId="20577"/>
          <ac:spMkLst>
            <pc:docMk/>
            <pc:sldMk cId="1133407303" sldId="298"/>
            <ac:spMk id="3" creationId="{00000000-0000-0000-0000-000000000000}"/>
          </ac:spMkLst>
        </pc:spChg>
      </pc:sldChg>
      <pc:sldChg chg="modSp mod">
        <pc:chgData name="Pan Weike" userId="f48425db970607a4" providerId="LiveId" clId="{053DAB16-98AD-4E07-B063-CD472DFEA441}" dt="2021-09-10T16:51:22.728" v="467"/>
        <pc:sldMkLst>
          <pc:docMk/>
          <pc:sldMk cId="2475060295" sldId="300"/>
        </pc:sldMkLst>
        <pc:spChg chg="mod">
          <ac:chgData name="Pan Weike" userId="f48425db970607a4" providerId="LiveId" clId="{053DAB16-98AD-4E07-B063-CD472DFEA441}" dt="2021-09-10T16:51:22.728" v="467"/>
          <ac:spMkLst>
            <pc:docMk/>
            <pc:sldMk cId="2475060295" sldId="300"/>
            <ac:spMk id="3" creationId="{00000000-0000-0000-0000-000000000000}"/>
          </ac:spMkLst>
        </pc:spChg>
      </pc:sldChg>
    </pc:docChg>
  </pc:docChgLst>
  <pc:docChgLst>
    <pc:chgData name="Pan Weike" userId="f48425db970607a4" providerId="LiveId" clId="{FAF3A6CF-1F6C-45EB-82E8-CD84AF97E2B2}"/>
    <pc:docChg chg="undo custSel addSld delSld modSld">
      <pc:chgData name="Pan Weike" userId="f48425db970607a4" providerId="LiveId" clId="{FAF3A6CF-1F6C-45EB-82E8-CD84AF97E2B2}" dt="2020-09-11T13:23:00.404" v="483" actId="478"/>
      <pc:docMkLst>
        <pc:docMk/>
      </pc:docMkLst>
      <pc:sldChg chg="modSp mod">
        <pc:chgData name="Pan Weike" userId="f48425db970607a4" providerId="LiveId" clId="{FAF3A6CF-1F6C-45EB-82E8-CD84AF97E2B2}" dt="2020-09-05T13:33:40.310" v="343" actId="20577"/>
        <pc:sldMkLst>
          <pc:docMk/>
          <pc:sldMk cId="812029711" sldId="275"/>
        </pc:sldMkLst>
        <pc:spChg chg="mod">
          <ac:chgData name="Pan Weike" userId="f48425db970607a4" providerId="LiveId" clId="{FAF3A6CF-1F6C-45EB-82E8-CD84AF97E2B2}" dt="2020-09-05T13:33:40.310" v="343" actId="20577"/>
          <ac:spMkLst>
            <pc:docMk/>
            <pc:sldMk cId="812029711" sldId="275"/>
            <ac:spMk id="3" creationId="{00000000-0000-0000-0000-000000000000}"/>
          </ac:spMkLst>
        </pc:spChg>
      </pc:sldChg>
      <pc:sldChg chg="addSp delSp modSp mod">
        <pc:chgData name="Pan Weike" userId="f48425db970607a4" providerId="LiveId" clId="{FAF3A6CF-1F6C-45EB-82E8-CD84AF97E2B2}" dt="2020-09-11T13:13:57.101" v="451" actId="13926"/>
        <pc:sldMkLst>
          <pc:docMk/>
          <pc:sldMk cId="4259365513" sldId="280"/>
        </pc:sldMkLst>
        <pc:spChg chg="mod">
          <ac:chgData name="Pan Weike" userId="f48425db970607a4" providerId="LiveId" clId="{FAF3A6CF-1F6C-45EB-82E8-CD84AF97E2B2}" dt="2020-09-11T13:13:57.101" v="451" actId="13926"/>
          <ac:spMkLst>
            <pc:docMk/>
            <pc:sldMk cId="4259365513" sldId="280"/>
            <ac:spMk id="3" creationId="{00000000-0000-0000-0000-000000000000}"/>
          </ac:spMkLst>
        </pc:spChg>
        <pc:picChg chg="del">
          <ac:chgData name="Pan Weike" userId="f48425db970607a4" providerId="LiveId" clId="{FAF3A6CF-1F6C-45EB-82E8-CD84AF97E2B2}" dt="2020-09-05T13:00:16.887" v="65" actId="478"/>
          <ac:picMkLst>
            <pc:docMk/>
            <pc:sldMk cId="4259365513" sldId="280"/>
            <ac:picMk id="5" creationId="{00000000-0000-0000-0000-000000000000}"/>
          </ac:picMkLst>
        </pc:picChg>
        <pc:picChg chg="add del mod">
          <ac:chgData name="Pan Weike" userId="f48425db970607a4" providerId="LiveId" clId="{FAF3A6CF-1F6C-45EB-82E8-CD84AF97E2B2}" dt="2020-09-05T13:00:38.571" v="68" actId="478"/>
          <ac:picMkLst>
            <pc:docMk/>
            <pc:sldMk cId="4259365513" sldId="280"/>
            <ac:picMk id="8" creationId="{04A0E8C4-693A-429F-A6AB-B7ABFB79995A}"/>
          </ac:picMkLst>
        </pc:picChg>
      </pc:sldChg>
      <pc:sldChg chg="modSp mod">
        <pc:chgData name="Pan Weike" userId="f48425db970607a4" providerId="LiveId" clId="{FAF3A6CF-1F6C-45EB-82E8-CD84AF97E2B2}" dt="2020-09-05T13:53:59.102" v="430" actId="207"/>
        <pc:sldMkLst>
          <pc:docMk/>
          <pc:sldMk cId="2240966349" sldId="281"/>
        </pc:sldMkLst>
        <pc:spChg chg="mod">
          <ac:chgData name="Pan Weike" userId="f48425db970607a4" providerId="LiveId" clId="{FAF3A6CF-1F6C-45EB-82E8-CD84AF97E2B2}" dt="2020-09-05T13:53:59.102" v="430" actId="207"/>
          <ac:spMkLst>
            <pc:docMk/>
            <pc:sldMk cId="2240966349" sldId="281"/>
            <ac:spMk id="3" creationId="{00000000-0000-0000-0000-000000000000}"/>
          </ac:spMkLst>
        </pc:spChg>
      </pc:sldChg>
      <pc:sldChg chg="modSp mod">
        <pc:chgData name="Pan Weike" userId="f48425db970607a4" providerId="LiveId" clId="{FAF3A6CF-1F6C-45EB-82E8-CD84AF97E2B2}" dt="2020-09-05T13:24:11.478" v="291"/>
        <pc:sldMkLst>
          <pc:docMk/>
          <pc:sldMk cId="4160280422" sldId="282"/>
        </pc:sldMkLst>
        <pc:spChg chg="mod">
          <ac:chgData name="Pan Weike" userId="f48425db970607a4" providerId="LiveId" clId="{FAF3A6CF-1F6C-45EB-82E8-CD84AF97E2B2}" dt="2020-09-05T13:24:11.478" v="291"/>
          <ac:spMkLst>
            <pc:docMk/>
            <pc:sldMk cId="4160280422" sldId="282"/>
            <ac:spMk id="3" creationId="{00000000-0000-0000-0000-000000000000}"/>
          </ac:spMkLst>
        </pc:spChg>
      </pc:sldChg>
      <pc:sldChg chg="modSp mod">
        <pc:chgData name="Pan Weike" userId="f48425db970607a4" providerId="LiveId" clId="{FAF3A6CF-1F6C-45EB-82E8-CD84AF97E2B2}" dt="2020-09-05T13:52:23.878" v="386" actId="2711"/>
        <pc:sldMkLst>
          <pc:docMk/>
          <pc:sldMk cId="2240966349" sldId="287"/>
        </pc:sldMkLst>
        <pc:spChg chg="mod">
          <ac:chgData name="Pan Weike" userId="f48425db970607a4" providerId="LiveId" clId="{FAF3A6CF-1F6C-45EB-82E8-CD84AF97E2B2}" dt="2020-09-05T13:52:23.878" v="386" actId="2711"/>
          <ac:spMkLst>
            <pc:docMk/>
            <pc:sldMk cId="2240966349" sldId="287"/>
            <ac:spMk id="3" creationId="{00000000-0000-0000-0000-000000000000}"/>
          </ac:spMkLst>
        </pc:spChg>
      </pc:sldChg>
      <pc:sldChg chg="addSp delSp modSp mod">
        <pc:chgData name="Pan Weike" userId="f48425db970607a4" providerId="LiveId" clId="{FAF3A6CF-1F6C-45EB-82E8-CD84AF97E2B2}" dt="2020-09-05T13:20:20.168" v="173" actId="6549"/>
        <pc:sldMkLst>
          <pc:docMk/>
          <pc:sldMk cId="4160280422" sldId="288"/>
        </pc:sldMkLst>
        <pc:spChg chg="mod">
          <ac:chgData name="Pan Weike" userId="f48425db970607a4" providerId="LiveId" clId="{FAF3A6CF-1F6C-45EB-82E8-CD84AF97E2B2}" dt="2020-09-05T13:20:20.168" v="173" actId="6549"/>
          <ac:spMkLst>
            <pc:docMk/>
            <pc:sldMk cId="4160280422" sldId="288"/>
            <ac:spMk id="3" creationId="{00000000-0000-0000-0000-000000000000}"/>
          </ac:spMkLst>
        </pc:spChg>
        <pc:picChg chg="del">
          <ac:chgData name="Pan Weike" userId="f48425db970607a4" providerId="LiveId" clId="{FAF3A6CF-1F6C-45EB-82E8-CD84AF97E2B2}" dt="2020-09-05T13:15:35.187" v="172" actId="478"/>
          <ac:picMkLst>
            <pc:docMk/>
            <pc:sldMk cId="4160280422" sldId="288"/>
            <ac:picMk id="10" creationId="{00000000-0000-0000-0000-000000000000}"/>
          </ac:picMkLst>
        </pc:picChg>
        <pc:picChg chg="add mod">
          <ac:chgData name="Pan Weike" userId="f48425db970607a4" providerId="LiveId" clId="{FAF3A6CF-1F6C-45EB-82E8-CD84AF97E2B2}" dt="2020-09-05T13:15:33.974" v="171" actId="167"/>
          <ac:picMkLst>
            <pc:docMk/>
            <pc:sldMk cId="4160280422" sldId="288"/>
            <ac:picMk id="1026" creationId="{3B028A5D-C9ED-43C5-B854-B418C3FADA4E}"/>
          </ac:picMkLst>
        </pc:picChg>
      </pc:sldChg>
      <pc:sldChg chg="addSp delSp modSp mod">
        <pc:chgData name="Pan Weike" userId="f48425db970607a4" providerId="LiveId" clId="{FAF3A6CF-1F6C-45EB-82E8-CD84AF97E2B2}" dt="2020-09-11T13:23:00.404" v="483" actId="478"/>
        <pc:sldMkLst>
          <pc:docMk/>
          <pc:sldMk cId="4160280422" sldId="289"/>
        </pc:sldMkLst>
        <pc:spChg chg="mod">
          <ac:chgData name="Pan Weike" userId="f48425db970607a4" providerId="LiveId" clId="{FAF3A6CF-1F6C-45EB-82E8-CD84AF97E2B2}" dt="2020-09-11T13:20:09.864" v="471" actId="6549"/>
          <ac:spMkLst>
            <pc:docMk/>
            <pc:sldMk cId="4160280422" sldId="289"/>
            <ac:spMk id="3" creationId="{00000000-0000-0000-0000-000000000000}"/>
          </ac:spMkLst>
        </pc:spChg>
        <pc:picChg chg="add mod ord">
          <ac:chgData name="Pan Weike" userId="f48425db970607a4" providerId="LiveId" clId="{FAF3A6CF-1F6C-45EB-82E8-CD84AF97E2B2}" dt="2020-09-11T13:22:58.914" v="482" actId="167"/>
          <ac:picMkLst>
            <pc:docMk/>
            <pc:sldMk cId="4160280422" sldId="289"/>
            <ac:picMk id="6" creationId="{055BD2A9-EE14-46CE-80B2-1A171EC03958}"/>
          </ac:picMkLst>
        </pc:picChg>
        <pc:picChg chg="add del mod">
          <ac:chgData name="Pan Weike" userId="f48425db970607a4" providerId="LiveId" clId="{FAF3A6CF-1F6C-45EB-82E8-CD84AF97E2B2}" dt="2020-09-11T13:20:42.644" v="477"/>
          <ac:picMkLst>
            <pc:docMk/>
            <pc:sldMk cId="4160280422" sldId="289"/>
            <ac:picMk id="1026" creationId="{3F584827-6EB7-4AC9-9D73-241483751826}"/>
          </ac:picMkLst>
        </pc:picChg>
        <pc:picChg chg="del">
          <ac:chgData name="Pan Weike" userId="f48425db970607a4" providerId="LiveId" clId="{FAF3A6CF-1F6C-45EB-82E8-CD84AF97E2B2}" dt="2020-09-11T13:23:00.404" v="483" actId="478"/>
          <ac:picMkLst>
            <pc:docMk/>
            <pc:sldMk cId="4160280422" sldId="289"/>
            <ac:picMk id="2052" creationId="{00000000-0000-0000-0000-000000000000}"/>
          </ac:picMkLst>
        </pc:picChg>
      </pc:sldChg>
      <pc:sldChg chg="addSp delSp modSp mod">
        <pc:chgData name="Pan Weike" userId="f48425db970607a4" providerId="LiveId" clId="{FAF3A6CF-1F6C-45EB-82E8-CD84AF97E2B2}" dt="2020-09-05T13:48:49.166" v="377"/>
        <pc:sldMkLst>
          <pc:docMk/>
          <pc:sldMk cId="1684404695" sldId="291"/>
        </pc:sldMkLst>
        <pc:spChg chg="add del">
          <ac:chgData name="Pan Weike" userId="f48425db970607a4" providerId="LiveId" clId="{FAF3A6CF-1F6C-45EB-82E8-CD84AF97E2B2}" dt="2020-09-05T13:46:48.456" v="348"/>
          <ac:spMkLst>
            <pc:docMk/>
            <pc:sldMk cId="1684404695" sldId="291"/>
            <ac:spMk id="2" creationId="{590F04C4-10C8-477B-9DFC-F8396FE61193}"/>
          </ac:spMkLst>
        </pc:spChg>
        <pc:spChg chg="mod">
          <ac:chgData name="Pan Weike" userId="f48425db970607a4" providerId="LiveId" clId="{FAF3A6CF-1F6C-45EB-82E8-CD84AF97E2B2}" dt="2020-09-05T13:47:33.109" v="356" actId="1076"/>
          <ac:spMkLst>
            <pc:docMk/>
            <pc:sldMk cId="1684404695" sldId="291"/>
            <ac:spMk id="3" creationId="{00000000-0000-0000-0000-000000000000}"/>
          </ac:spMkLst>
        </pc:spChg>
        <pc:spChg chg="mod">
          <ac:chgData name="Pan Weike" userId="f48425db970607a4" providerId="LiveId" clId="{FAF3A6CF-1F6C-45EB-82E8-CD84AF97E2B2}" dt="2020-09-05T13:48:49.166" v="377"/>
          <ac:spMkLst>
            <pc:docMk/>
            <pc:sldMk cId="1684404695" sldId="291"/>
            <ac:spMk id="8" creationId="{00000000-0000-0000-0000-000000000000}"/>
          </ac:spMkLst>
        </pc:spChg>
        <pc:spChg chg="mod">
          <ac:chgData name="Pan Weike" userId="f48425db970607a4" providerId="LiveId" clId="{FAF3A6CF-1F6C-45EB-82E8-CD84AF97E2B2}" dt="2020-09-05T13:47:58.950" v="371" actId="6549"/>
          <ac:spMkLst>
            <pc:docMk/>
            <pc:sldMk cId="1684404695" sldId="291"/>
            <ac:spMk id="10" creationId="{00000000-0000-0000-0000-000000000000}"/>
          </ac:spMkLst>
        </pc:spChg>
        <pc:picChg chg="add mod">
          <ac:chgData name="Pan Weike" userId="f48425db970607a4" providerId="LiveId" clId="{FAF3A6CF-1F6C-45EB-82E8-CD84AF97E2B2}" dt="2020-09-05T13:47:28.492" v="355" actId="1076"/>
          <ac:picMkLst>
            <pc:docMk/>
            <pc:sldMk cId="1684404695" sldId="291"/>
            <ac:picMk id="5" creationId="{570DEAAC-FDCB-4931-8A7D-6E17A0516699}"/>
          </ac:picMkLst>
        </pc:picChg>
        <pc:picChg chg="del">
          <ac:chgData name="Pan Weike" userId="f48425db970607a4" providerId="LiveId" clId="{FAF3A6CF-1F6C-45EB-82E8-CD84AF97E2B2}" dt="2020-09-05T13:46:44.230" v="346" actId="478"/>
          <ac:picMkLst>
            <pc:docMk/>
            <pc:sldMk cId="1684404695" sldId="291"/>
            <ac:picMk id="1026" creationId="{00000000-0000-0000-0000-000000000000}"/>
          </ac:picMkLst>
        </pc:picChg>
      </pc:sldChg>
      <pc:sldChg chg="modSp add del mod">
        <pc:chgData name="Pan Weike" userId="f48425db970607a4" providerId="LiveId" clId="{FAF3A6CF-1F6C-45EB-82E8-CD84AF97E2B2}" dt="2020-09-05T13:33:46.027" v="344" actId="2696"/>
        <pc:sldMkLst>
          <pc:docMk/>
          <pc:sldMk cId="3774166585" sldId="299"/>
        </pc:sldMkLst>
        <pc:spChg chg="mod">
          <ac:chgData name="Pan Weike" userId="f48425db970607a4" providerId="LiveId" clId="{FAF3A6CF-1F6C-45EB-82E8-CD84AF97E2B2}" dt="2020-09-05T13:32:53.545" v="333" actId="21"/>
          <ac:spMkLst>
            <pc:docMk/>
            <pc:sldMk cId="3774166585" sldId="29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3AAEB-0301-4ED0-B1D0-4BE1EF9D72C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3329D-B319-4444-A6F8-36F9B0FE2A7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3081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2023/9/1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66909" y="4715153"/>
            <a:ext cx="533527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777607" y="9428583"/>
            <a:ext cx="2889938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819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5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571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1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723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318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99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98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07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728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1981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trum.ieee.org/the-top-programming-languages-202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course163.org/" TargetMode="External"/><Relationship Id="rId2" Type="http://schemas.openxmlformats.org/officeDocument/2006/relationships/hyperlink" Target="http://www.xuetangx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udacity.com/" TargetMode="External"/><Relationship Id="rId5" Type="http://schemas.openxmlformats.org/officeDocument/2006/relationships/hyperlink" Target="https://www.edx.org/" TargetMode="External"/><Relationship Id="rId4" Type="http://schemas.openxmlformats.org/officeDocument/2006/relationships/hyperlink" Target="https://www.coursera.org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yaojunmei@szu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orstmann.com/corejava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tiobe.com/tiobe-index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</a:rPr>
              <a:t>JAVA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姚俊梅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CA2A7F4F-74A1-3241-A43E-3D1A7DE7E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992" y="2111583"/>
            <a:ext cx="8596016" cy="41531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几个基本问题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WHY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：我为什么要学“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程序设计”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在工业界和学术界的重要性不言而喻，是最受欢迎的语言之一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32E596-7A97-DF81-34D4-FB08E8A3CEAB}"/>
              </a:ext>
            </a:extLst>
          </p:cNvPr>
          <p:cNvSpPr/>
          <p:nvPr/>
        </p:nvSpPr>
        <p:spPr>
          <a:xfrm>
            <a:off x="0" y="6488668"/>
            <a:ext cx="8244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https://spectrum.ieee.org/the-top-programming-languages-2023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3DC8974-19AC-25F7-5ABF-BFFD594A10CC}"/>
              </a:ext>
            </a:extLst>
          </p:cNvPr>
          <p:cNvSpPr/>
          <p:nvPr/>
        </p:nvSpPr>
        <p:spPr>
          <a:xfrm>
            <a:off x="6948264" y="4365104"/>
            <a:ext cx="689612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</a:rPr>
              <a:t>No.2</a:t>
            </a:r>
            <a:endParaRPr lang="zh-CN" altLang="en-US" sz="2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6675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几个基本问题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WHAT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：我能从“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仿宋" pitchFamily="49" charset="-122"/>
                <a:ea typeface="仿宋" pitchFamily="49" charset="-122"/>
              </a:rPr>
              <a:t>程序设计”课程学到什么？</a:t>
            </a:r>
            <a:endParaRPr lang="en-US" altLang="zh-CN" sz="2000" dirty="0">
              <a:latin typeface="仿宋" pitchFamily="49" charset="-122"/>
              <a:ea typeface="仿宋" pitchFamily="49" charset="-122"/>
            </a:endParaRPr>
          </a:p>
          <a:p>
            <a:endParaRPr lang="en-US" altLang="zh-CN" sz="2000" dirty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编程的基础知识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lvl="1" indent="0">
              <a:buNone/>
            </a:pP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14314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几个基本问题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HOW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：我如何能学好“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仿宋" pitchFamily="49" charset="-122"/>
                <a:ea typeface="仿宋" pitchFamily="49" charset="-122"/>
              </a:rPr>
              <a:t>程序设计”？</a:t>
            </a:r>
            <a:endParaRPr lang="en-US" altLang="zh-CN" sz="2000" dirty="0">
              <a:latin typeface="仿宋" pitchFamily="49" charset="-122"/>
              <a:ea typeface="仿宋" pitchFamily="49" charset="-122"/>
            </a:endParaRPr>
          </a:p>
          <a:p>
            <a:endParaRPr lang="en-US" altLang="zh-CN" sz="2000" dirty="0">
              <a:latin typeface="仿宋" pitchFamily="49" charset="-122"/>
              <a:ea typeface="仿宋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教材：课堂教学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实验：实际开发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多查阅网上的资料，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多动手（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JDK, Eclipse/MyEclipse/IDEA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233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一个更有挑战性的问题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WHY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：网上有那么多公开课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/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在线视频，我为什么还要到课堂来学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学堂在线 </a:t>
            </a:r>
            <a:r>
              <a:rPr lang="en-US" altLang="zh-CN" sz="2000" dirty="0">
                <a:ea typeface="仿宋" panose="02010609060101010101" pitchFamily="49" charset="-122"/>
                <a:hlinkClick r:id="rId2"/>
              </a:rPr>
              <a:t>http://www.xuetangx.com/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中国大学</a:t>
            </a:r>
            <a:r>
              <a:rPr lang="en-US" altLang="zh-CN" sz="2000" dirty="0">
                <a:ea typeface="仿宋" panose="02010609060101010101" pitchFamily="49" charset="-122"/>
              </a:rPr>
              <a:t>MOOC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000" dirty="0">
                <a:ea typeface="仿宋" panose="02010609060101010101" pitchFamily="49" charset="-122"/>
                <a:hlinkClick r:id="rId3"/>
              </a:rPr>
              <a:t>https://www.icourse163.org/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hlinkClick r:id="rId4"/>
              </a:rPr>
              <a:t>https://www.coursera.org/</a:t>
            </a:r>
            <a:endParaRPr lang="en-US" altLang="zh-CN" sz="2000" dirty="0"/>
          </a:p>
          <a:p>
            <a:pPr lvl="1"/>
            <a:r>
              <a:rPr lang="en-US" altLang="zh-CN" sz="2000" dirty="0">
                <a:hlinkClick r:id="rId5"/>
              </a:rPr>
              <a:t>https://www.edx.org/</a:t>
            </a:r>
            <a:endParaRPr lang="en-US" altLang="zh-CN" sz="2000" dirty="0"/>
          </a:p>
          <a:p>
            <a:pPr lvl="1"/>
            <a:r>
              <a:rPr lang="en-US" altLang="zh-CN" sz="2000" dirty="0">
                <a:hlinkClick r:id="rId6"/>
              </a:rPr>
              <a:t>https://www.udacity.com/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如果时间允许，多渠道学习（互补性），有选择有目的（不要为了学习而学习）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0688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成绩评定</a:t>
            </a:r>
            <a:endParaRPr lang="en-US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课程实验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15%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：由主讲教师自行从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次“必实验”统计，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当堂完成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课程作业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10%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：由主讲教师自行从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次“选实验”统计，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课后完成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课程视频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10%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)【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MOOC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网站导出的数据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】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课程测验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5%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)【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MOOC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网站导出的数据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】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随堂测验（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10%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）：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次，当堂完成</a:t>
            </a:r>
            <a:endParaRPr lang="en-US" altLang="zh-CN" sz="2000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线上期末考试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10%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)【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根据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MOOC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网站导出的数据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】</a:t>
            </a:r>
          </a:p>
          <a:p>
            <a:r>
              <a:rPr lang="zh-CN" altLang="en-US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线下期末考试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40%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88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线下课堂安排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与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MOOC</a:t>
            </a:r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视频的对应关系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Ch1: Java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语言概述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[MOOC-Ch1]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Ch2: 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基本数据类型和数组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[MOOC-Ch2]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Ch3: 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运算符、表达式和语句 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[MOOC-Ch2]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Ch6: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字符串和正则表达式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[MOOC-Ch5]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Ch4: </a:t>
            </a:r>
            <a:r>
              <a:rPr lang="zh-CN" altLang="en-US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类和对象 </a:t>
            </a:r>
            <a:r>
              <a:rPr lang="en-US" altLang="zh-CN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[MOOC-Ch3]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Ch5: </a:t>
            </a:r>
            <a:r>
              <a:rPr lang="zh-CN" altLang="en-US" sz="2000" dirty="0">
                <a:solidFill>
                  <a:srgbClr val="0000FF"/>
                </a:solidFill>
                <a:ea typeface="仿宋" panose="02010609060101010101" pitchFamily="49" charset="-122"/>
              </a:rPr>
              <a:t>继承、接口和泛型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[MOOC-Ch4, 6, 7]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Ch7: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常用实用类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[MOOC-Ch6]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Ch8: </a:t>
            </a:r>
            <a:r>
              <a:rPr lang="zh-CN" altLang="en-US" sz="2000" dirty="0">
                <a:solidFill>
                  <a:srgbClr val="0000FF"/>
                </a:solidFill>
                <a:ea typeface="仿宋" panose="02010609060101010101" pitchFamily="49" charset="-122"/>
              </a:rPr>
              <a:t>线程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[MOOC-Ch10]</a:t>
            </a:r>
            <a:endParaRPr lang="en-US" altLang="zh-CN" sz="20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Ch9: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输入流和输出流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[MOOC-Ch8]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Ch10: 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图形用户界面设计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[MOOC-Ch9]</a:t>
            </a:r>
            <a:endParaRPr lang="en-US" altLang="zh-CN" sz="2000" dirty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Ch11: Java</a:t>
            </a:r>
            <a:r>
              <a:rPr lang="zh-CN" altLang="en-US" sz="200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中的网络编程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[MOOC-Ch11]</a:t>
            </a:r>
            <a:endParaRPr lang="en-US" altLang="zh-CN" sz="20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407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线下课堂安排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与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”Introduction to Java Programming (10th Edition)”</a:t>
            </a:r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的对应关系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Ch1: Java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语言概述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[IJP-Ch1-8]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Ch2: 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基本数据类型和数组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[IJP-Ch1-8]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Ch3: </a:t>
            </a:r>
            <a:r>
              <a:rPr lang="zh-CN" altLang="en-US" sz="2000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运算符、表达式和语句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[IJP-Ch1-8]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Ch6: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字符串和正则表达式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[IJP-Ch1-8]</a:t>
            </a:r>
            <a:endParaRPr lang="en-US" altLang="zh-CN" sz="2000" dirty="0">
              <a:solidFill>
                <a:srgbClr val="FF0000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Ch4: </a:t>
            </a:r>
            <a:r>
              <a:rPr lang="zh-CN" altLang="en-US" sz="2000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类和对象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[IJP-Ch9-11, 19]</a:t>
            </a:r>
            <a:endParaRPr lang="en-US" altLang="zh-CN" sz="2000" dirty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Ch5: </a:t>
            </a:r>
            <a:r>
              <a:rPr lang="zh-CN" altLang="en-US" sz="2000" dirty="0">
                <a:solidFill>
                  <a:srgbClr val="0000FF"/>
                </a:solidFill>
                <a:ea typeface="仿宋" panose="02010609060101010101" pitchFamily="49" charset="-122"/>
              </a:rPr>
              <a:t>继承、接口和泛型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[IJP-Ch9-11, 19]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Ch7: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常用实用类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[IJP-Ch20-21]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Ch8: </a:t>
            </a:r>
            <a:r>
              <a:rPr lang="zh-CN" altLang="en-US" sz="2000" dirty="0">
                <a:solidFill>
                  <a:srgbClr val="0000FF"/>
                </a:solidFill>
                <a:ea typeface="仿宋" panose="02010609060101010101" pitchFamily="49" charset="-122"/>
              </a:rPr>
              <a:t>线程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[IJP-Ch30]</a:t>
            </a:r>
            <a:endParaRPr lang="en-US" altLang="zh-CN" sz="2000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Ch9: </a:t>
            </a:r>
            <a:r>
              <a:rPr lang="zh-CN" altLang="en-US" sz="2000" dirty="0">
                <a:solidFill>
                  <a:srgbClr val="FF0000"/>
                </a:solidFill>
                <a:ea typeface="仿宋" panose="02010609060101010101" pitchFamily="49" charset="-122"/>
              </a:rPr>
              <a:t>输入流和输出流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[IJP-Ch12, 17]</a:t>
            </a:r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Ch10: </a:t>
            </a:r>
            <a:r>
              <a:rPr lang="zh-CN" altLang="en-US" sz="2000" dirty="0">
                <a:solidFill>
                  <a:srgbClr val="0000FF"/>
                </a:solidFill>
                <a:latin typeface="仿宋" pitchFamily="49" charset="-122"/>
                <a:ea typeface="仿宋" pitchFamily="49" charset="-122"/>
              </a:rPr>
              <a:t>图形用户界面设计 </a:t>
            </a:r>
            <a:r>
              <a:rPr lang="en-US" altLang="zh-CN" sz="2000" dirty="0">
                <a:solidFill>
                  <a:srgbClr val="0000FF"/>
                </a:solidFill>
                <a:ea typeface="仿宋" panose="02010609060101010101" pitchFamily="49" charset="-122"/>
              </a:rPr>
              <a:t>[IJP-Ch14-16]</a:t>
            </a:r>
            <a:endParaRPr lang="en-US" altLang="zh-CN" sz="2000" dirty="0">
              <a:solidFill>
                <a:srgbClr val="0000FF"/>
              </a:solidFill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Ch11: Java</a:t>
            </a:r>
            <a:r>
              <a:rPr lang="zh-CN" altLang="en-US" sz="2000" dirty="0">
                <a:solidFill>
                  <a:srgbClr val="FF0000"/>
                </a:solidFill>
                <a:latin typeface="仿宋" pitchFamily="49" charset="-122"/>
                <a:ea typeface="仿宋" pitchFamily="49" charset="-122"/>
              </a:rPr>
              <a:t>中的网络编程 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[IJP-Ch31]</a:t>
            </a:r>
            <a:endParaRPr lang="en-US" altLang="zh-CN" sz="2000" dirty="0">
              <a:solidFill>
                <a:srgbClr val="FF0000"/>
              </a:solidFill>
              <a:latin typeface="仿宋" pitchFamily="49" charset="-122"/>
              <a:ea typeface="仿宋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966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特别说明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sz="2000" dirty="0">
                <a:ea typeface="仿宋" panose="02010609060101010101" pitchFamily="49" charset="-122"/>
              </a:rPr>
              <a:t>Java</a:t>
            </a:r>
            <a:r>
              <a:rPr lang="zh-CN" altLang="en-US" sz="2000" dirty="0">
                <a:ea typeface="仿宋" panose="02010609060101010101" pitchFamily="49" charset="-122"/>
              </a:rPr>
              <a:t>大学实用教程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的作者在华信教育资源网提供</a:t>
            </a:r>
            <a:r>
              <a:rPr lang="en-US" altLang="zh-CN" sz="2000" dirty="0">
                <a:ea typeface="仿宋" panose="02010609060101010101" pitchFamily="49" charset="-122"/>
              </a:rPr>
              <a:t>PowerPoint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说明：本课程所使用的讲义，是在公开的讲义和学院其他老师的讲义上修改的。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5661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教师信息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姚俊梅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/>
              <a:t>Office: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沧海校区致腾楼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计算机与软件学院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r>
              <a:rPr lang="en-US" altLang="zh-CN" sz="2000" dirty="0"/>
              <a:t>1026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室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en-US" altLang="zh-CN" sz="2000" dirty="0"/>
              <a:t>Email: </a:t>
            </a:r>
            <a:r>
              <a:rPr lang="en-US" altLang="zh-CN" sz="2000" dirty="0">
                <a:hlinkClick r:id="rId2"/>
              </a:rPr>
              <a:t>yaojunmei@szu.edu.cn</a:t>
            </a:r>
            <a:endParaRPr lang="en-US" altLang="zh-CN" sz="2000" dirty="0"/>
          </a:p>
          <a:p>
            <a:r>
              <a:rPr lang="en-US" altLang="zh-CN" sz="2000" dirty="0"/>
              <a:t>Office hour: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周一上午</a:t>
            </a:r>
            <a:r>
              <a:rPr lang="en-US" altLang="zh-CN" sz="2000" dirty="0"/>
              <a:t>9:00-11:00</a:t>
            </a: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6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课程信息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基本信息：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课程号：</a:t>
            </a:r>
            <a:r>
              <a:rPr lang="en-US" altLang="zh-CN" sz="1600" dirty="0">
                <a:ea typeface="仿宋" panose="02010609060101010101" pitchFamily="49" charset="-122"/>
              </a:rPr>
              <a:t>1500030004 </a:t>
            </a:r>
            <a:r>
              <a:rPr lang="en-US" altLang="zh-CN" sz="1600" b="1" dirty="0">
                <a:solidFill>
                  <a:srgbClr val="FF0000"/>
                </a:solidFill>
                <a:ea typeface="仿宋" panose="02010609060101010101" pitchFamily="49" charset="-122"/>
              </a:rPr>
              <a:t>[04]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课程名称：</a:t>
            </a:r>
            <a:r>
              <a:rPr lang="en-US" altLang="zh-CN" sz="1600" dirty="0">
                <a:ea typeface="仿宋" panose="02010609060101010101" pitchFamily="49" charset="-122"/>
              </a:rPr>
              <a:t>Java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课程类别：学科专业选修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学分：</a:t>
            </a:r>
            <a:r>
              <a:rPr lang="en-US" altLang="zh-CN" sz="1600" dirty="0">
                <a:ea typeface="仿宋" panose="02010609060101010101" pitchFamily="49" charset="-122"/>
              </a:rPr>
              <a:t>3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学分（理科学分）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学时：</a:t>
            </a:r>
            <a:r>
              <a:rPr lang="en-US" altLang="zh-CN" sz="1600" dirty="0">
                <a:ea typeface="仿宋" panose="02010609060101010101" pitchFamily="49" charset="-122"/>
              </a:rPr>
              <a:t>72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学时（</a:t>
            </a:r>
            <a:r>
              <a:rPr lang="en-US" altLang="zh-CN" sz="1600" dirty="0">
                <a:ea typeface="仿宋" panose="02010609060101010101" pitchFamily="49" charset="-122"/>
              </a:rPr>
              <a:t>36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课堂</a:t>
            </a:r>
            <a:r>
              <a:rPr lang="en-US" altLang="zh-CN" sz="1600" dirty="0">
                <a:latin typeface="仿宋" panose="02010609060101010101" pitchFamily="49" charset="-122"/>
                <a:ea typeface="仿宋" panose="02010609060101010101" pitchFamily="49" charset="-122"/>
              </a:rPr>
              <a:t>+</a:t>
            </a:r>
            <a:r>
              <a:rPr lang="en-US" altLang="zh-CN" sz="1600" dirty="0">
                <a:ea typeface="仿宋" panose="02010609060101010101" pitchFamily="49" charset="-122"/>
              </a:rPr>
              <a:t>36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实验）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课堂：每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周一</a:t>
            </a:r>
            <a:r>
              <a:rPr lang="zh-CN" altLang="en-US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7-8</a:t>
            </a:r>
            <a:r>
              <a:rPr lang="zh-CN" altLang="en-US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节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14:15-15:40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，致理楼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L1-206</a:t>
            </a:r>
            <a:r>
              <a:rPr lang="zh-CN" altLang="en-US" sz="1600" dirty="0">
                <a:latin typeface="+mj-lt"/>
                <a:ea typeface="仿宋" panose="02010609060101010101" pitchFamily="49" charset="-122"/>
              </a:rPr>
              <a:t>教室</a:t>
            </a:r>
          </a:p>
          <a:p>
            <a:pPr lvl="1"/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实验：每周二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9-10</a:t>
            </a:r>
            <a:r>
              <a:rPr lang="zh-CN" altLang="en-US" sz="1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节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16:00-17:25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，致腾楼</a:t>
            </a:r>
            <a:r>
              <a:rPr lang="en-US" altLang="zh-CN" sz="16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322</a:t>
            </a:r>
            <a:r>
              <a:rPr lang="zh-CN" altLang="en-US" sz="1600" dirty="0">
                <a:latin typeface="仿宋" panose="02010609060101010101" pitchFamily="49" charset="-122"/>
                <a:ea typeface="仿宋" panose="02010609060101010101" pitchFamily="49" charset="-122"/>
              </a:rPr>
              <a:t>实验室</a:t>
            </a:r>
            <a:endParaRPr lang="en-US" altLang="zh-CN" sz="16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微信群：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r>
              <a:rPr lang="en-US" altLang="zh-CN" sz="2000" dirty="0">
                <a:solidFill>
                  <a:srgbClr val="FF0000"/>
                </a:solidFill>
                <a:ea typeface="仿宋" panose="02010609060101010101" pitchFamily="49" charset="-122"/>
              </a:rPr>
              <a:t>2023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”</a:t>
            </a:r>
            <a:endParaRPr lang="en-US" altLang="zh-CN" sz="2000" b="1" dirty="0">
              <a:solidFill>
                <a:srgbClr val="FF0000"/>
              </a:solidFill>
              <a:ea typeface="仿宋" panose="02010609060101010101" pitchFamily="49" charset="-122"/>
            </a:endParaRPr>
          </a:p>
          <a:p>
            <a:r>
              <a:rPr lang="zh-CN" altLang="en-US" sz="2000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助教：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何彦博</a:t>
            </a:r>
            <a:endParaRPr lang="en-US" altLang="zh-CN" sz="2000" b="1" dirty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先修课程：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sz="2000" dirty="0">
                <a:ea typeface="仿宋" panose="02010609060101010101" pitchFamily="49" charset="-122"/>
              </a:rPr>
              <a:t>程序设计基础</a:t>
            </a:r>
            <a:r>
              <a:rPr lang="en-US" altLang="zh-CN" sz="2000" dirty="0">
                <a:ea typeface="仿宋" panose="02010609060101010101" pitchFamily="49" charset="-122"/>
              </a:rPr>
              <a:t>》</a:t>
            </a:r>
            <a:r>
              <a:rPr lang="zh-CN" altLang="en-US" sz="2000" dirty="0">
                <a:ea typeface="仿宋" panose="02010609060101010101" pitchFamily="49" charset="-122"/>
              </a:rPr>
              <a:t>或</a:t>
            </a:r>
            <a:r>
              <a:rPr lang="en-US" altLang="zh-CN" sz="2000" dirty="0">
                <a:ea typeface="仿宋" panose="02010609060101010101" pitchFamily="49" charset="-122"/>
              </a:rPr>
              <a:t>《</a:t>
            </a:r>
            <a:r>
              <a:rPr lang="zh-CN" altLang="en-US" sz="2000" dirty="0">
                <a:ea typeface="仿宋" panose="02010609060101010101" pitchFamily="49" charset="-122"/>
              </a:rPr>
              <a:t>面向对象程序设计</a:t>
            </a:r>
            <a:r>
              <a:rPr lang="en-US" altLang="zh-CN" sz="2000" dirty="0">
                <a:ea typeface="仿宋" panose="02010609060101010101" pitchFamily="49" charset="-122"/>
              </a:rPr>
              <a:t>》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开发环境：</a:t>
            </a:r>
            <a:r>
              <a:rPr lang="en-US" altLang="zh-CN" sz="2000" dirty="0">
                <a:ea typeface="仿宋" panose="02010609060101010101" pitchFamily="49" charset="-122"/>
              </a:rPr>
              <a:t>JDK, Eclipse/MyEclipse/IDEA, Apache Tomcat, MySQL</a:t>
            </a:r>
          </a:p>
          <a:p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E2DFBB-623A-6A80-4B3D-33A5A55C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128736"/>
            <a:ext cx="3010316" cy="358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96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1/5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UOOC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联盟指定参考书（深圳大学教材出版基金资助）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张席</a:t>
            </a:r>
            <a:r>
              <a:rPr lang="en-US" altLang="zh-CN" sz="2000" dirty="0"/>
              <a:t>. 《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语言程序设计教程</a:t>
            </a:r>
            <a:r>
              <a:rPr lang="en-US" altLang="zh-CN" sz="2000" dirty="0"/>
              <a:t>》.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西安电子科技大学出版社</a:t>
            </a:r>
            <a:r>
              <a:rPr lang="en-US" altLang="zh-CN" sz="2000" dirty="0"/>
              <a:t>, 2015.8.</a:t>
            </a:r>
          </a:p>
        </p:txBody>
      </p:sp>
      <p:pic>
        <p:nvPicPr>
          <p:cNvPr id="5" name="Picture 2" descr="C:\Users\panweike\Desktop\5234278068988935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4778" y="116632"/>
            <a:ext cx="1057662" cy="158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2225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2/5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参考教材：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Y. Daniel Liang, Margaret L. </a:t>
            </a:r>
            <a:r>
              <a:rPr lang="en-US" altLang="zh-CN" sz="2000" dirty="0" err="1">
                <a:ea typeface="仿宋" panose="02010609060101010101" pitchFamily="49" charset="-122"/>
              </a:rPr>
              <a:t>Lial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en-US" altLang="zh-CN" sz="2000" b="1" dirty="0">
                <a:latin typeface="+mj-lt"/>
                <a:ea typeface="仿宋" panose="02010609060101010101" pitchFamily="49" charset="-122"/>
              </a:rPr>
              <a:t>Introduction to Java Programming and Data Structures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, Comprehensive Version (</a:t>
            </a:r>
            <a:r>
              <a:rPr lang="en-US" altLang="zh-CN" sz="2000" b="1" dirty="0">
                <a:solidFill>
                  <a:srgbClr val="FF0000"/>
                </a:solidFill>
                <a:latin typeface="+mj-lt"/>
                <a:ea typeface="仿宋" panose="02010609060101010101" pitchFamily="49" charset="-122"/>
              </a:rPr>
              <a:t>11th Edition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). </a:t>
            </a:r>
            <a:r>
              <a:rPr lang="en-US" altLang="zh-CN" sz="2000" dirty="0"/>
              <a:t>Pearson,  2019.12.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>
              <a:buNone/>
            </a:pPr>
            <a:r>
              <a:rPr lang="zh-CN" altLang="en-US" sz="2000" dirty="0">
                <a:latin typeface="+mj-lt"/>
                <a:ea typeface="仿宋" panose="02010609060101010101" pitchFamily="49" charset="-122"/>
              </a:rPr>
              <a:t>英文影印版：</a:t>
            </a:r>
            <a:endParaRPr lang="en-US" altLang="zh-CN" sz="2000" dirty="0">
              <a:latin typeface="+mj-lt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Y. Daniel Liang. </a:t>
            </a:r>
            <a:r>
              <a:rPr lang="en-US" altLang="zh-CN" sz="2000" b="1" dirty="0">
                <a:solidFill>
                  <a:srgbClr val="0000FF"/>
                </a:solidFill>
                <a:latin typeface="+mj-lt"/>
                <a:ea typeface="仿宋" panose="02010609060101010101" pitchFamily="49" charset="-122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语言程序设计</a:t>
            </a:r>
            <a:r>
              <a:rPr lang="en-US" altLang="zh-CN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基础篇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（英文版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b="1" dirty="0">
                <a:solidFill>
                  <a:srgbClr val="0000FF"/>
                </a:solidFill>
                <a:ea typeface="仿宋" panose="02010609060101010101" pitchFamily="49" charset="-122"/>
              </a:rPr>
              <a:t>11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版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机械工业出版社</a:t>
            </a:r>
            <a:r>
              <a:rPr lang="en-US" altLang="zh-CN" sz="2000" dirty="0">
                <a:ea typeface="仿宋" panose="02010609060101010101" pitchFamily="49" charset="-122"/>
              </a:rPr>
              <a:t>, 2020.6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Y. Daniel Liang. </a:t>
            </a:r>
            <a:r>
              <a:rPr lang="en-US" altLang="zh-CN" sz="2000" b="1" dirty="0">
                <a:solidFill>
                  <a:srgbClr val="0000FF"/>
                </a:solidFill>
                <a:ea typeface="仿宋" panose="02010609060101010101" pitchFamily="49" charset="-122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语言程序设计与数据结构</a:t>
            </a:r>
            <a:r>
              <a:rPr lang="en-US" altLang="zh-CN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进阶篇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（英文版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第</a:t>
            </a:r>
            <a:r>
              <a:rPr lang="en-US" altLang="zh-CN" sz="2000" b="1" dirty="0">
                <a:solidFill>
                  <a:srgbClr val="0000FF"/>
                </a:solidFill>
                <a:ea typeface="仿宋" panose="02010609060101010101" pitchFamily="49" charset="-122"/>
              </a:rPr>
              <a:t>11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版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）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  <a:r>
              <a:rPr lang="en-US" altLang="zh-CN" sz="2000" dirty="0">
                <a:ea typeface="仿宋" panose="02010609060101010101" pitchFamily="49" charset="-122"/>
              </a:rPr>
              <a:t>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机械工业出版社</a:t>
            </a:r>
            <a:r>
              <a:rPr lang="en-US" altLang="zh-CN" sz="2000" dirty="0">
                <a:ea typeface="仿宋" panose="02010609060101010101" pitchFamily="49" charset="-122"/>
              </a:rPr>
              <a:t>, 2020.6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</a:t>
            </a:fld>
            <a:endParaRPr lang="zh-CN" altLang="en-US"/>
          </a:p>
        </p:txBody>
      </p:sp>
      <p:sp>
        <p:nvSpPr>
          <p:cNvPr id="7" name="AutoShape 2" descr="Pearson eText for Introduction to Java Programming and Data Structures, Comprehensive Version -- Instant Access">
            <a:extLst>
              <a:ext uri="{FF2B5EF4-FFF2-40B4-BE49-F238E27FC236}">
                <a16:creationId xmlns:a16="http://schemas.microsoft.com/office/drawing/2014/main" id="{DD79757F-7DE7-44A6-82D1-D009BAFE6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24CC32A-E0D7-42F9-A22E-407E18AC7C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15494"/>
            <a:ext cx="1288255" cy="16573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E2FDD8-C38A-533A-D286-6DBB73AEC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680" y="115494"/>
            <a:ext cx="1210409" cy="1725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9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055BD2A9-EE14-46CE-80B2-1A171EC039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298" y="116633"/>
            <a:ext cx="1171385" cy="1584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3/5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教材：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耿详义</a:t>
            </a:r>
            <a:r>
              <a:rPr lang="en-US" altLang="zh-CN" sz="2000" dirty="0">
                <a:ea typeface="仿宋" panose="02010609060101010101" pitchFamily="49" charset="-122"/>
              </a:rPr>
              <a:t>.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sz="2000" b="1" dirty="0">
                <a:solidFill>
                  <a:srgbClr val="0000FF"/>
                </a:solidFill>
                <a:ea typeface="仿宋" panose="02010609060101010101" pitchFamily="49" charset="-122"/>
              </a:rPr>
              <a:t>Java</a:t>
            </a:r>
            <a:r>
              <a:rPr lang="zh-CN" altLang="en-US" sz="20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（第</a:t>
            </a:r>
            <a:r>
              <a:rPr lang="en-US" altLang="zh-CN" sz="2000" dirty="0">
                <a:latin typeface="+mj-lt"/>
                <a:ea typeface="仿宋" panose="02010609060101010101" pitchFamily="49" charset="-122"/>
              </a:rPr>
              <a:t>4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版）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电子工业出版社</a:t>
            </a:r>
            <a:r>
              <a:rPr lang="en-US" altLang="zh-CN" sz="2000" dirty="0">
                <a:ea typeface="仿宋" panose="02010609060101010101" pitchFamily="49" charset="-122"/>
              </a:rPr>
              <a:t>, 2017.3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pPr lvl="1"/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张跃平</a:t>
            </a:r>
            <a:r>
              <a:rPr lang="en-US" altLang="zh-CN" sz="2000" dirty="0">
                <a:ea typeface="仿宋" panose="02010609060101010101" pitchFamily="49" charset="-122"/>
              </a:rPr>
              <a:t>,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耿祥义</a:t>
            </a:r>
            <a:r>
              <a:rPr lang="en-US" altLang="zh-CN" sz="2000" dirty="0">
                <a:ea typeface="仿宋" panose="02010609060101010101" pitchFamily="49" charset="-122"/>
              </a:rPr>
              <a:t>,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雷金娥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.《</a:t>
            </a:r>
            <a:r>
              <a:rPr lang="en-US" altLang="zh-CN" sz="2000" dirty="0">
                <a:ea typeface="仿宋" panose="02010609060101010101" pitchFamily="49" charset="-122"/>
              </a:rPr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大学实用教程学习指导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（第</a:t>
            </a:r>
            <a:r>
              <a:rPr lang="en-US" altLang="zh-CN" sz="2000" dirty="0">
                <a:ea typeface="仿宋" panose="02010609060101010101" pitchFamily="49" charset="-122"/>
              </a:rPr>
              <a:t>3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版）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电子工业出版社</a:t>
            </a:r>
            <a:r>
              <a:rPr lang="en-US" altLang="zh-CN" sz="2000" dirty="0">
                <a:ea typeface="仿宋" panose="02010609060101010101" pitchFamily="49" charset="-122"/>
              </a:rPr>
              <a:t>, 2012.8</a:t>
            </a:r>
            <a:r>
              <a:rPr lang="en-US" altLang="zh-CN" sz="2000" dirty="0">
                <a:latin typeface="仿宋" panose="02010609060101010101" pitchFamily="49" charset="-122"/>
                <a:ea typeface="仿宋" panose="02010609060101010101" pitchFamily="49" charset="-122"/>
              </a:rPr>
              <a:t>.</a:t>
            </a: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6</a:t>
            </a:fld>
            <a:endParaRPr lang="zh-CN" altLang="en-US"/>
          </a:p>
        </p:txBody>
      </p:sp>
      <p:pic>
        <p:nvPicPr>
          <p:cNvPr id="2054" name="Picture 6" descr="http://218.249.32.138/covers/978712117314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772" y="116633"/>
            <a:ext cx="1126652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8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4/5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其他教材：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Cay S. </a:t>
            </a:r>
            <a:r>
              <a:rPr lang="en-US" altLang="zh-CN" sz="2000" dirty="0" err="1">
                <a:ea typeface="仿宋" panose="02010609060101010101" pitchFamily="49" charset="-122"/>
              </a:rPr>
              <a:t>Horstmann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en-US" altLang="zh-CN" sz="2000" b="1" dirty="0">
                <a:ea typeface="仿宋" panose="02010609060101010101" pitchFamily="49" charset="-122"/>
              </a:rPr>
              <a:t>Core Java Volume I--Fundamentals </a:t>
            </a:r>
            <a:r>
              <a:rPr lang="en-US" altLang="zh-CN" sz="2000" dirty="0">
                <a:ea typeface="仿宋" panose="02010609060101010101" pitchFamily="49" charset="-122"/>
              </a:rPr>
              <a:t>(10th Edition). Prentice Hall. 2016.1.</a:t>
            </a:r>
            <a:r>
              <a:rPr lang="zh-CN" altLang="en-US" sz="2000" dirty="0">
                <a:ea typeface="仿宋" panose="02010609060101010101" pitchFamily="49" charset="-122"/>
              </a:rPr>
              <a:t>（人民邮电出版社</a:t>
            </a:r>
            <a:r>
              <a:rPr lang="en-US" altLang="zh-CN" sz="2000" dirty="0">
                <a:ea typeface="仿宋" panose="02010609060101010101" pitchFamily="49" charset="-122"/>
              </a:rPr>
              <a:t>2016.6</a:t>
            </a:r>
            <a:r>
              <a:rPr lang="zh-CN" altLang="en-US" sz="2000" dirty="0">
                <a:ea typeface="仿宋" panose="02010609060101010101" pitchFamily="49" charset="-122"/>
              </a:rPr>
              <a:t>出版了英文影印版）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Cay S. </a:t>
            </a:r>
            <a:r>
              <a:rPr lang="en-US" altLang="zh-CN" sz="2000" dirty="0" err="1">
                <a:ea typeface="仿宋" panose="02010609060101010101" pitchFamily="49" charset="-122"/>
              </a:rPr>
              <a:t>Horstmann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en-US" altLang="zh-CN" sz="2000" b="1" dirty="0">
                <a:ea typeface="仿宋" panose="02010609060101010101" pitchFamily="49" charset="-122"/>
              </a:rPr>
              <a:t>Core Java, Volume II--Advanced Features </a:t>
            </a:r>
            <a:r>
              <a:rPr lang="en-US" altLang="zh-CN" sz="2000" dirty="0">
                <a:ea typeface="仿宋" panose="02010609060101010101" pitchFamily="49" charset="-122"/>
              </a:rPr>
              <a:t>(10th Edition). Prentice Hall. 2016.12. </a:t>
            </a:r>
            <a:r>
              <a:rPr lang="zh-CN" altLang="en-US" sz="2000" dirty="0">
                <a:ea typeface="仿宋" panose="02010609060101010101" pitchFamily="49" charset="-122"/>
              </a:rPr>
              <a:t>（人民邮电出版社</a:t>
            </a:r>
            <a:r>
              <a:rPr lang="en-US" altLang="zh-CN" sz="2000" dirty="0">
                <a:ea typeface="仿宋" panose="02010609060101010101" pitchFamily="49" charset="-122"/>
              </a:rPr>
              <a:t>2017.6</a:t>
            </a:r>
            <a:r>
              <a:rPr lang="zh-CN" altLang="en-US" sz="2000" dirty="0">
                <a:ea typeface="仿宋" panose="02010609060101010101" pitchFamily="49" charset="-122"/>
              </a:rPr>
              <a:t>出版了英文影印版）</a:t>
            </a:r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endParaRPr lang="en-US" altLang="zh-CN" sz="2000" dirty="0">
              <a:ea typeface="仿宋" panose="02010609060101010101" pitchFamily="49" charset="-122"/>
            </a:endParaRPr>
          </a:p>
          <a:p>
            <a:pPr lvl="1"/>
            <a:r>
              <a:rPr lang="zh-CN" altLang="en-US" sz="2000" dirty="0">
                <a:ea typeface="仿宋" panose="02010609060101010101" pitchFamily="49" charset="-122"/>
              </a:rPr>
              <a:t>官方主页：</a:t>
            </a:r>
            <a:r>
              <a:rPr lang="en-US" altLang="zh-CN" sz="2000" dirty="0">
                <a:ea typeface="仿宋" panose="02010609060101010101" pitchFamily="49" charset="-122"/>
                <a:hlinkClick r:id="rId2"/>
              </a:rPr>
              <a:t>https://horstmann.com/corejava/index.html</a:t>
            </a:r>
            <a:r>
              <a:rPr lang="en-US" altLang="zh-CN" sz="2000" dirty="0">
                <a:ea typeface="仿宋" panose="02010609060101010101" pitchFamily="49" charset="-122"/>
              </a:rPr>
              <a:t>  </a:t>
            </a:r>
          </a:p>
          <a:p>
            <a:pPr lvl="1"/>
            <a:r>
              <a:rPr lang="zh-CN" altLang="en-US" sz="2000" dirty="0">
                <a:ea typeface="仿宋" panose="02010609060101010101" pitchFamily="49" charset="-122"/>
              </a:rPr>
              <a:t>注</a:t>
            </a:r>
            <a:r>
              <a:rPr lang="en-US" altLang="zh-CN" sz="2000" dirty="0">
                <a:ea typeface="仿宋" panose="02010609060101010101" pitchFamily="49" charset="-122"/>
              </a:rPr>
              <a:t>: </a:t>
            </a:r>
            <a:r>
              <a:rPr lang="zh-CN" altLang="en-US" sz="2000" dirty="0">
                <a:ea typeface="仿宋" panose="02010609060101010101" pitchFamily="49" charset="-122"/>
              </a:rPr>
              <a:t>英文最新是第</a:t>
            </a:r>
            <a:r>
              <a:rPr lang="en-US" altLang="zh-CN" sz="2000" dirty="0">
                <a:ea typeface="仿宋" panose="02010609060101010101" pitchFamily="49" charset="-122"/>
              </a:rPr>
              <a:t>11</a:t>
            </a:r>
            <a:r>
              <a:rPr lang="zh-CN" altLang="en-US" sz="2000" dirty="0">
                <a:ea typeface="仿宋" panose="02010609060101010101" pitchFamily="49" charset="-122"/>
              </a:rPr>
              <a:t>版</a:t>
            </a:r>
            <a:r>
              <a:rPr lang="en-US" altLang="zh-CN" sz="2000" dirty="0">
                <a:ea typeface="仿宋" panose="02010609060101010101" pitchFamily="49" charset="-122"/>
              </a:rPr>
              <a:t>, </a:t>
            </a:r>
            <a:r>
              <a:rPr lang="zh-CN" altLang="en-US" sz="2000" dirty="0">
                <a:ea typeface="仿宋" panose="02010609060101010101" pitchFamily="49" charset="-122"/>
              </a:rPr>
              <a:t>影印版尚未引进</a:t>
            </a:r>
            <a:r>
              <a:rPr lang="en-US" altLang="zh-CN" sz="2000" dirty="0">
                <a:ea typeface="仿宋" panose="02010609060101010101" pitchFamily="49" charset="-122"/>
              </a:rPr>
              <a:t>, </a:t>
            </a:r>
            <a:r>
              <a:rPr lang="zh-CN" altLang="en-US" sz="2000" dirty="0">
                <a:ea typeface="仿宋" panose="02010609060101010101" pitchFamily="49" charset="-122"/>
              </a:rPr>
              <a:t>中译版已经出版</a:t>
            </a:r>
            <a:r>
              <a:rPr lang="en-US" altLang="zh-CN" sz="2000" dirty="0">
                <a:ea typeface="仿宋" panose="02010609060101010101" pitchFamily="49" charset="-122"/>
              </a:rPr>
              <a:t>.</a:t>
            </a:r>
          </a:p>
          <a:p>
            <a:pPr lvl="1"/>
            <a:endParaRPr lang="en-US" altLang="zh-CN" sz="2000" dirty="0">
              <a:ea typeface="仿宋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7</a:t>
            </a:fld>
            <a:endParaRPr lang="zh-CN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2160" y="116631"/>
            <a:ext cx="1194030" cy="1557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 descr="C:\Users\panweike\Desktop\41OG-wBNfhL._SX390_BO1,204,203,200_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80312" y="116632"/>
            <a:ext cx="1224136" cy="1558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028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教材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(</a:t>
            </a:r>
            <a:r>
              <a:rPr lang="en-US" altLang="zh-CN" sz="3200" dirty="0">
                <a:latin typeface="+mn-lt"/>
                <a:ea typeface="仿宋" panose="02010609060101010101" pitchFamily="49" charset="-122"/>
              </a:rPr>
              <a:t>5/5</a:t>
            </a:r>
            <a:r>
              <a:rPr lang="en-US" altLang="zh-CN" sz="3200" dirty="0">
                <a:latin typeface="仿宋" panose="02010609060101010101" pitchFamily="49" charset="-122"/>
                <a:ea typeface="仿宋" panose="02010609060101010101" pitchFamily="49" charset="-122"/>
              </a:rPr>
              <a:t>)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其他教材：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lvl="1"/>
            <a:r>
              <a:rPr lang="en-US" altLang="zh-CN" sz="2000" dirty="0">
                <a:ea typeface="仿宋" panose="02010609060101010101" pitchFamily="49" charset="-122"/>
              </a:rPr>
              <a:t>Bruce </a:t>
            </a:r>
            <a:r>
              <a:rPr lang="en-US" altLang="zh-CN" sz="2000" dirty="0" err="1">
                <a:ea typeface="仿宋" panose="02010609060101010101" pitchFamily="49" charset="-122"/>
              </a:rPr>
              <a:t>Eckel</a:t>
            </a:r>
            <a:r>
              <a:rPr lang="en-US" altLang="zh-CN" sz="2000" dirty="0">
                <a:ea typeface="仿宋" panose="02010609060101010101" pitchFamily="49" charset="-122"/>
              </a:rPr>
              <a:t>. </a:t>
            </a:r>
            <a:r>
              <a:rPr lang="en-US" altLang="zh-CN" sz="2000" b="1" dirty="0">
                <a:ea typeface="仿宋" panose="02010609060101010101" pitchFamily="49" charset="-122"/>
              </a:rPr>
              <a:t>Thinking in Java </a:t>
            </a:r>
            <a:r>
              <a:rPr lang="en-US" altLang="zh-CN" sz="2000" dirty="0">
                <a:ea typeface="仿宋" panose="02010609060101010101" pitchFamily="49" charset="-122"/>
              </a:rPr>
              <a:t>(4th Edition). </a:t>
            </a:r>
            <a:r>
              <a:rPr lang="en-US" altLang="zh-CN" sz="2000" dirty="0"/>
              <a:t>Prentice Hall</a:t>
            </a:r>
            <a:r>
              <a:rPr lang="en-US" altLang="zh-CN" sz="2000" dirty="0">
                <a:ea typeface="仿宋" panose="02010609060101010101" pitchFamily="49" charset="-122"/>
              </a:rPr>
              <a:t>, 2006.2. </a:t>
            </a:r>
            <a:r>
              <a:rPr lang="zh-CN" altLang="en-US" sz="2000" dirty="0">
                <a:ea typeface="仿宋" panose="02010609060101010101" pitchFamily="49" charset="-122"/>
              </a:rPr>
              <a:t>注：机械工业出版社 </a:t>
            </a:r>
            <a:r>
              <a:rPr lang="en-US" altLang="zh-CN" sz="2000" dirty="0">
                <a:ea typeface="仿宋" panose="02010609060101010101" pitchFamily="49" charset="-122"/>
              </a:rPr>
              <a:t>2007.4</a:t>
            </a:r>
            <a:r>
              <a:rPr lang="zh-CN" altLang="en-US" sz="2000" dirty="0">
                <a:ea typeface="仿宋" panose="02010609060101010101" pitchFamily="49" charset="-122"/>
              </a:rPr>
              <a:t>出版了影印版</a:t>
            </a:r>
            <a:r>
              <a:rPr lang="en-US" altLang="zh-CN" sz="2000" dirty="0">
                <a:ea typeface="仿宋" panose="02010609060101010101" pitchFamily="49" charset="-122"/>
              </a:rPr>
              <a:t>, 2007.6</a:t>
            </a:r>
            <a:r>
              <a:rPr lang="zh-CN" altLang="en-US" sz="2000" dirty="0">
                <a:ea typeface="仿宋" panose="02010609060101010101" pitchFamily="49" charset="-122"/>
              </a:rPr>
              <a:t>出版了中译本（陈昊鹏 译）</a:t>
            </a:r>
            <a:r>
              <a:rPr lang="en-US" altLang="zh-CN" sz="2000" dirty="0">
                <a:ea typeface="仿宋" panose="02010609060101010101" pitchFamily="49" charset="-122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8</a:t>
            </a:fld>
            <a:endParaRPr lang="zh-CN" altLang="en-US"/>
          </a:p>
        </p:txBody>
      </p:sp>
      <p:pic>
        <p:nvPicPr>
          <p:cNvPr id="2062" name="Picture 14" descr="http://www.cmpbook.com/data/stackroom/2/21250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40" y="116633"/>
            <a:ext cx="1068583" cy="158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http://www.cmpbook.com/data/stackroom/2/2138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67" y="116632"/>
            <a:ext cx="1068583" cy="158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80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>
                <a:latin typeface="仿宋" panose="02010609060101010101" pitchFamily="49" charset="-122"/>
                <a:ea typeface="仿宋" panose="02010609060101010101" pitchFamily="49" charset="-122"/>
              </a:rPr>
              <a:t>几个基本问题</a:t>
            </a:r>
            <a:endParaRPr lang="en-US" sz="32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WHY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：我为什么要学“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程序设计”</a:t>
            </a:r>
            <a:r>
              <a:rPr lang="zh-CN" altLang="en-US" sz="2000" dirty="0"/>
              <a:t>？</a:t>
            </a:r>
            <a:endParaRPr lang="en-US" altLang="zh-CN" sz="2000" dirty="0"/>
          </a:p>
          <a:p>
            <a:pPr lvl="1"/>
            <a:r>
              <a:rPr lang="zh-CN" altLang="en-US" sz="2000" dirty="0">
                <a:latin typeface="仿宋" panose="02010609060101010101" pitchFamily="49" charset="-122"/>
                <a:ea typeface="仿宋" panose="02010609060101010101" pitchFamily="49" charset="-122"/>
              </a:rPr>
              <a:t>在工业界和学术界的重要性不言而喻，是最受欢迎的语言之一</a:t>
            </a:r>
            <a:endParaRPr lang="en-US" altLang="zh-CN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indent="0">
              <a:buNone/>
            </a:pPr>
            <a:endParaRPr lang="en-US" altLang="zh-CN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D4A410-EF8A-969E-758A-46F3BA5BAEB1}"/>
              </a:ext>
            </a:extLst>
          </p:cNvPr>
          <p:cNvSpPr txBox="1"/>
          <p:nvPr/>
        </p:nvSpPr>
        <p:spPr>
          <a:xfrm>
            <a:off x="1043608" y="6488668"/>
            <a:ext cx="204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hlinkClick r:id="rId2"/>
              </a:rPr>
              <a:t>TIOBE Index - TIOBE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A6BD5E-90B5-BDDA-4153-BB20DACE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4864"/>
            <a:ext cx="9144000" cy="391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7671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3358</TotalTime>
  <Words>1075</Words>
  <Application>Microsoft Office PowerPoint</Application>
  <PresentationFormat>全屏显示(4:3)</PresentationFormat>
  <Paragraphs>123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仿宋</vt:lpstr>
      <vt:lpstr>Arial</vt:lpstr>
      <vt:lpstr>Calibri</vt:lpstr>
      <vt:lpstr>Times New Roman</vt:lpstr>
      <vt:lpstr>1_Office Theme</vt:lpstr>
      <vt:lpstr>JAVA程序设计</vt:lpstr>
      <vt:lpstr>教师信息</vt:lpstr>
      <vt:lpstr>课程信息</vt:lpstr>
      <vt:lpstr>教材(1/5)</vt:lpstr>
      <vt:lpstr>教材(2/5)</vt:lpstr>
      <vt:lpstr>教材(3/5)</vt:lpstr>
      <vt:lpstr>教材(4/5)</vt:lpstr>
      <vt:lpstr>教材(5/5)</vt:lpstr>
      <vt:lpstr>几个基本问题</vt:lpstr>
      <vt:lpstr>几个基本问题</vt:lpstr>
      <vt:lpstr>几个基本问题</vt:lpstr>
      <vt:lpstr>几个基本问题</vt:lpstr>
      <vt:lpstr>一个更有挑战性的问题</vt:lpstr>
      <vt:lpstr>成绩评定</vt:lpstr>
      <vt:lpstr>线下课堂安排</vt:lpstr>
      <vt:lpstr>线下课堂安排</vt:lpstr>
      <vt:lpstr>特别说明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jm yao</cp:lastModifiedBy>
  <cp:revision>705</cp:revision>
  <dcterms:created xsi:type="dcterms:W3CDTF">2006-08-16T00:00:00Z</dcterms:created>
  <dcterms:modified xsi:type="dcterms:W3CDTF">2023-09-01T03:36:36Z</dcterms:modified>
</cp:coreProperties>
</file>