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33"/>
  </p:notesMasterIdLst>
  <p:handoutMasterIdLst>
    <p:handoutMasterId r:id="rId34"/>
  </p:handoutMasterIdLst>
  <p:sldIdLst>
    <p:sldId id="256" r:id="rId3"/>
    <p:sldId id="259" r:id="rId4"/>
    <p:sldId id="284" r:id="rId5"/>
    <p:sldId id="263" r:id="rId6"/>
    <p:sldId id="290" r:id="rId7"/>
    <p:sldId id="266" r:id="rId8"/>
    <p:sldId id="291" r:id="rId9"/>
    <p:sldId id="292" r:id="rId10"/>
    <p:sldId id="293" r:id="rId11"/>
    <p:sldId id="294" r:id="rId12"/>
    <p:sldId id="295" r:id="rId13"/>
    <p:sldId id="267" r:id="rId14"/>
    <p:sldId id="264" r:id="rId15"/>
    <p:sldId id="268" r:id="rId16"/>
    <p:sldId id="285" r:id="rId17"/>
    <p:sldId id="261" r:id="rId18"/>
    <p:sldId id="279" r:id="rId19"/>
    <p:sldId id="265" r:id="rId20"/>
    <p:sldId id="286" r:id="rId21"/>
    <p:sldId id="262" r:id="rId22"/>
    <p:sldId id="276" r:id="rId23"/>
    <p:sldId id="270" r:id="rId24"/>
    <p:sldId id="274" r:id="rId25"/>
    <p:sldId id="287" r:id="rId26"/>
    <p:sldId id="272" r:id="rId27"/>
    <p:sldId id="260" r:id="rId28"/>
    <p:sldId id="278" r:id="rId29"/>
    <p:sldId id="280" r:id="rId30"/>
    <p:sldId id="288" r:id="rId31"/>
    <p:sldId id="289" r:id="rId32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B3CD"/>
    <a:srgbClr val="1B4367"/>
    <a:srgbClr val="1D4865"/>
    <a:srgbClr val="1D4971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20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7190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497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6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242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91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02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04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977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43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83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369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870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82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86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0106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483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827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439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3238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03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2734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8350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2664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379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5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3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799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457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344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466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886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955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2188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579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317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053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432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90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77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801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1843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567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2025/4/5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33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8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image" Target="../media/image19.png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87576" y="1582090"/>
            <a:ext cx="5340191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4200" b="1" dirty="0">
                <a:solidFill>
                  <a:srgbClr val="1B4367"/>
                </a:solidFill>
                <a:cs typeface="+mn-ea"/>
                <a:sym typeface="+mn-lt"/>
              </a:rPr>
              <a:t>APCM</a:t>
            </a:r>
            <a:endParaRPr lang="zh-CN" altLang="en-US" sz="4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3404878" y="3196479"/>
            <a:ext cx="3798562" cy="253916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汇报人：何泽锋 刘志鑫     汇报时间：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2025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月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9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04509" y="2280748"/>
            <a:ext cx="5358765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hangingPunct="0"/>
            <a:r>
              <a:rPr lang="en-US" altLang="zh-CN" sz="1600" dirty="0"/>
              <a:t>A</a:t>
            </a:r>
            <a:r>
              <a:rPr lang="fr-FR" altLang="zh-CN" sz="1600" dirty="0"/>
              <a:t>daptive Pulse </a:t>
            </a:r>
            <a:r>
              <a:rPr lang="en-US" altLang="zh-CN" sz="1600" dirty="0"/>
              <a:t>C</a:t>
            </a:r>
            <a:r>
              <a:rPr lang="fr-FR" altLang="zh-CN" sz="1600" dirty="0"/>
              <a:t>ode </a:t>
            </a:r>
            <a:r>
              <a:rPr lang="en-US" altLang="zh-CN" sz="1600" dirty="0"/>
              <a:t>M</a:t>
            </a:r>
            <a:r>
              <a:rPr lang="fr-FR" altLang="zh-CN" sz="1600" dirty="0"/>
              <a:t>odulation</a:t>
            </a:r>
            <a:endParaRPr lang="en-US" altLang="zh-CN" sz="145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58668" y="2626926"/>
            <a:ext cx="1601012" cy="30646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22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级高性能特色班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45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5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/>
      <p:bldP spid="9" grpId="0"/>
      <p:bldP spid="1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APCM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工作流程</a:t>
            </a:r>
          </a:p>
        </p:txBody>
      </p:sp>
      <p:sp>
        <p:nvSpPr>
          <p:cNvPr id="33" name="燕尾形 12"/>
          <p:cNvSpPr>
            <a:spLocks noChangeArrowheads="1"/>
          </p:cNvSpPr>
          <p:nvPr/>
        </p:nvSpPr>
        <p:spPr bwMode="auto">
          <a:xfrm>
            <a:off x="709386" y="1130726"/>
            <a:ext cx="173917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自适应量化器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1210"/>
              <p:cNvSpPr/>
              <p:nvPr/>
            </p:nvSpPr>
            <p:spPr>
              <a:xfrm>
                <a:off x="719906" y="1991117"/>
                <a:ext cx="2833148" cy="1000659"/>
              </a:xfrm>
              <a:prstGeom prst="rect">
                <a:avLst/>
              </a:prstGeom>
              <a:noFill/>
              <a:ln w="9525">
                <a:noFill/>
                <a:miter/>
              </a:ln>
              <a:extLst>
                <a:ext uri="{909E8E84-426E-40DD-AFC4-6F175D3DCCD1}">
                  <a14:hiddenFill>
                    <a:solidFill>
                      <a:srgbClr val="5CA0B4"/>
                    </a:solidFill>
                  </a14:hiddenFill>
                </a:ext>
              </a:extLst>
            </p:spPr>
            <p:txBody>
              <a:bodyPr wrap="none" lIns="68580" tIns="34290" rIns="68580" bIns="3429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1B4367"/>
                    </a:solidFill>
                    <a:cs typeface="+mn-ea"/>
                    <a:sym typeface="+mn-lt"/>
                  </a:rPr>
                  <a:t>当前步长 </a:t>
                </a:r>
                <a14:m>
                  <m:oMath xmlns:m="http://schemas.openxmlformats.org/officeDocument/2006/math">
                    <m:r>
                      <a:rPr lang="el-GR" altLang="zh-CN" b="1" i="0" dirty="0" smtClean="0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𝚫</m:t>
                    </m:r>
                    <m:r>
                      <a:rPr lang="el-GR" altLang="zh-CN" b="1" i="1" dirty="0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[</m:t>
                    </m:r>
                    <m:r>
                      <a:rPr lang="en-US" altLang="zh-CN" b="1" i="1" dirty="0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𝒏</m:t>
                    </m:r>
                    <m:r>
                      <a:rPr lang="en-US" altLang="zh-CN" b="1" i="1" dirty="0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]</m:t>
                    </m:r>
                  </m:oMath>
                </a14:m>
                <a:r>
                  <a:rPr lang="en-US" altLang="zh-CN" b="1" dirty="0">
                    <a:solidFill>
                      <a:srgbClr val="1B4367"/>
                    </a:solidFill>
                    <a:cs typeface="+mn-ea"/>
                    <a:sym typeface="+mn-lt"/>
                  </a:rPr>
                  <a:t> </a:t>
                </a:r>
                <a:r>
                  <a:rPr lang="zh-CN" altLang="en-US" b="1" dirty="0">
                    <a:solidFill>
                      <a:srgbClr val="1B4367"/>
                    </a:solidFill>
                    <a:cs typeface="+mn-ea"/>
                    <a:sym typeface="+mn-lt"/>
                  </a:rPr>
                  <a:t>对输入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𝒙</m:t>
                    </m:r>
                    <m:r>
                      <a:rPr lang="en-US" altLang="zh-CN" b="1" i="1" dirty="0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[</m:t>
                    </m:r>
                    <m:r>
                      <a:rPr lang="en-US" altLang="zh-CN" b="1" i="1" dirty="0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𝒏</m:t>
                    </m:r>
                    <m:r>
                      <a:rPr lang="en-US" altLang="zh-CN" b="1" i="1" dirty="0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] </m:t>
                    </m:r>
                  </m:oMath>
                </a14:m>
                <a:r>
                  <a:rPr lang="zh-CN" altLang="en-US" b="1" dirty="0">
                    <a:solidFill>
                      <a:srgbClr val="1B4367"/>
                    </a:solidFill>
                    <a:cs typeface="+mn-ea"/>
                    <a:sym typeface="+mn-lt"/>
                  </a:rPr>
                  <a:t>量化。</a:t>
                </a:r>
                <a:endParaRPr lang="en-US" altLang="zh-CN" b="1" dirty="0">
                  <a:solidFill>
                    <a:srgbClr val="1B4367"/>
                  </a:solidFill>
                  <a:cs typeface="+mn-ea"/>
                  <a:sym typeface="+mn-lt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1B4367"/>
                    </a:solidFill>
                    <a:cs typeface="+mn-ea"/>
                    <a:sym typeface="+mn-lt"/>
                  </a:rPr>
                  <a:t>量化公式：</a:t>
                </a:r>
                <a:endParaRPr lang="en-US" altLang="zh-CN" dirty="0">
                  <a:solidFill>
                    <a:srgbClr val="1B4367"/>
                  </a:solidFill>
                  <a:cs typeface="+mn-ea"/>
                  <a:sym typeface="+mn-lt"/>
                </a:endParaRP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altLang="zh-CN" i="1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</a:rPr>
                      <m:t>Q</m:t>
                    </m:r>
                    <m:r>
                      <m:rPr>
                        <m:nor/>
                      </m:rPr>
                      <a:rPr lang="pt-BR" altLang="zh-CN" i="1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</a:rPr>
                      <m:t>(</m:t>
                    </m:r>
                    <m:r>
                      <m:rPr>
                        <m:nor/>
                      </m:rPr>
                      <a:rPr lang="pt-BR" altLang="zh-CN" i="1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</a:rPr>
                      <m:t>x</m:t>
                    </m:r>
                    <m:r>
                      <m:rPr>
                        <m:nor/>
                      </m:rPr>
                      <a:rPr lang="pt-BR" altLang="zh-CN" i="1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</a:rPr>
                      <m:t>[</m:t>
                    </m:r>
                    <m:r>
                      <m:rPr>
                        <m:nor/>
                      </m:rPr>
                      <a:rPr lang="pt-BR" altLang="zh-CN" i="1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</a:rPr>
                      <m:t>n</m:t>
                    </m:r>
                    <m:r>
                      <m:rPr>
                        <m:nor/>
                      </m:rPr>
                      <a:rPr lang="pt-BR" altLang="zh-CN" i="1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</a:rPr>
                      <m:t>])</m:t>
                    </m:r>
                    <m:r>
                      <m:rPr>
                        <m:nor/>
                      </m:rPr>
                      <a:rPr lang="en-US" altLang="zh-CN" i="1" smtClean="0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</a:rPr>
                      <m:t> </m:t>
                    </m:r>
                    <m:r>
                      <m:rPr>
                        <m:nor/>
                      </m:rPr>
                      <a:rPr lang="pt-BR" altLang="zh-CN" i="1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</a:rPr>
                      <m:t>=</m:t>
                    </m:r>
                    <m:r>
                      <m:rPr>
                        <m:nor/>
                      </m:rPr>
                      <a:rPr lang="en-US" altLang="zh-CN" i="1" smtClean="0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</a:rPr>
                      <m:t> </m:t>
                    </m:r>
                    <m:r>
                      <m:rPr>
                        <m:nor/>
                      </m:rPr>
                      <a:rPr lang="pt-BR" altLang="zh-CN" i="1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</a:rPr>
                      <m:t>round</m:t>
                    </m:r>
                    <m:r>
                      <m:rPr>
                        <m:nor/>
                      </m:rPr>
                      <a:rPr lang="pt-BR" altLang="zh-CN" i="1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</a:rPr>
                      <m:t>(</m:t>
                    </m:r>
                    <m:r>
                      <m:rPr>
                        <m:nor/>
                      </m:rPr>
                      <a:rPr lang="pt-BR" altLang="zh-CN" i="1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</a:rPr>
                      <m:t>Δ</m:t>
                    </m:r>
                    <m:r>
                      <m:rPr>
                        <m:nor/>
                      </m:rPr>
                      <a:rPr lang="pt-BR" altLang="zh-CN" i="1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</a:rPr>
                      <m:t>[</m:t>
                    </m:r>
                    <m:r>
                      <m:rPr>
                        <m:nor/>
                      </m:rPr>
                      <a:rPr lang="pt-BR" altLang="zh-CN" i="1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</a:rPr>
                      <m:t>n</m:t>
                    </m:r>
                    <m:r>
                      <m:rPr>
                        <m:nor/>
                      </m:rPr>
                      <a:rPr lang="pt-BR" altLang="zh-CN" i="1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</a:rPr>
                      <m:t>]</m:t>
                    </m:r>
                    <m:r>
                      <m:rPr>
                        <m:nor/>
                      </m:rPr>
                      <a:rPr lang="pt-BR" altLang="zh-CN" i="1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</a:rPr>
                      <m:t>x</m:t>
                    </m:r>
                    <m:r>
                      <m:rPr>
                        <m:nor/>
                      </m:rPr>
                      <a:rPr lang="pt-BR" altLang="zh-CN" i="1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</a:rPr>
                      <m:t>[</m:t>
                    </m:r>
                    <m:r>
                      <m:rPr>
                        <m:nor/>
                      </m:rPr>
                      <a:rPr lang="pt-BR" altLang="zh-CN" i="1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</a:rPr>
                      <m:t>n</m:t>
                    </m:r>
                    <m:r>
                      <m:rPr>
                        <m:nor/>
                      </m:rPr>
                      <a:rPr lang="pt-BR" altLang="zh-CN" i="1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</a:rPr>
                      <m:t>]​)</m:t>
                    </m:r>
                  </m:oMath>
                </a14:m>
                <a:endParaRPr lang="en-US" altLang="zh-CN" i="1" dirty="0">
                  <a:solidFill>
                    <a:srgbClr val="1B4367"/>
                  </a:solidFill>
                  <a:latin typeface="Cambria Math" panose="02040503050406030204" pitchFamily="18" charset="0"/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41" name="TextBox 1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06" y="1991117"/>
                <a:ext cx="2833148" cy="1000659"/>
              </a:xfrm>
              <a:prstGeom prst="rect">
                <a:avLst/>
              </a:prstGeom>
              <a:blipFill>
                <a:blip r:embed="rId3"/>
                <a:stretch>
                  <a:fillRect l="-1505" r="-430" b="-4878"/>
                </a:stretch>
              </a:blipFill>
              <a:ln w="9525">
                <a:noFill/>
                <a:miter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5CA0B4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/>
          <p:cNvCxnSpPr>
            <a:cxnSpLocks/>
          </p:cNvCxnSpPr>
          <p:nvPr/>
        </p:nvCxnSpPr>
        <p:spPr>
          <a:xfrm>
            <a:off x="774478" y="657417"/>
            <a:ext cx="1585558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81B84D6-C080-4085-B2BC-50A90BDBC290}"/>
              </a:ext>
            </a:extLst>
          </p:cNvPr>
          <p:cNvSpPr txBox="1"/>
          <p:nvPr/>
        </p:nvSpPr>
        <p:spPr>
          <a:xfrm>
            <a:off x="3621878" y="588789"/>
            <a:ext cx="17642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编码器结构</a:t>
            </a:r>
          </a:p>
        </p:txBody>
      </p:sp>
    </p:spTree>
    <p:extLst>
      <p:ext uri="{BB962C8B-B14F-4D97-AF65-F5344CB8AC3E}">
        <p14:creationId xmlns:p14="http://schemas.microsoft.com/office/powerpoint/2010/main" val="16406266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APCM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工作流程</a:t>
            </a:r>
          </a:p>
        </p:txBody>
      </p:sp>
      <p:sp>
        <p:nvSpPr>
          <p:cNvPr id="33" name="燕尾形 12"/>
          <p:cNvSpPr>
            <a:spLocks noChangeArrowheads="1"/>
          </p:cNvSpPr>
          <p:nvPr/>
        </p:nvSpPr>
        <p:spPr bwMode="auto">
          <a:xfrm>
            <a:off x="709386" y="1130726"/>
            <a:ext cx="234877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量化误差反馈（可选）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1210"/>
              <p:cNvSpPr/>
              <p:nvPr/>
            </p:nvSpPr>
            <p:spPr>
              <a:xfrm>
                <a:off x="719906" y="1991117"/>
                <a:ext cx="3549690" cy="1038746"/>
              </a:xfrm>
              <a:prstGeom prst="rect">
                <a:avLst/>
              </a:prstGeom>
              <a:noFill/>
              <a:ln w="9525">
                <a:noFill/>
                <a:miter/>
              </a:ln>
              <a:extLst>
                <a:ext uri="{909E8E84-426E-40DD-AFC4-6F175D3DCCD1}">
                  <a14:hiddenFill>
                    <a:solidFill>
                      <a:srgbClr val="5CA0B4"/>
                    </a:solidFill>
                  </a14:hiddenFill>
                </a:ext>
              </a:extLst>
            </p:spPr>
            <p:txBody>
              <a:bodyPr wrap="none" lIns="68580" tIns="34290" rIns="68580" bIns="3429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1B4367"/>
                    </a:solidFill>
                    <a:cs typeface="+mn-ea"/>
                    <a:sym typeface="+mn-lt"/>
                  </a:rPr>
                  <a:t>利用量化误差改进步长调整，减少累积失真</a:t>
                </a: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cs typeface="+mn-ea"/>
                        </a:rPr>
                        <m:t>e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cs typeface="+mn-ea"/>
                        </a:rPr>
                        <m:t>[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cs typeface="+mn-ea"/>
                        </a:rPr>
                        <m:t>n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cs typeface="+mn-ea"/>
                        </a:rPr>
                        <m:t>]=</m:t>
                      </m:r>
                      <m:r>
                        <m:rPr>
                          <m:nor/>
                        </m:rPr>
                        <a:rPr lang="en-US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cs typeface="+mn-ea"/>
                        </a:rPr>
                        <m:t>x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cs typeface="+mn-ea"/>
                        </a:rPr>
                        <m:t>[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cs typeface="+mn-ea"/>
                        </a:rPr>
                        <m:t>n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cs typeface="+mn-ea"/>
                        </a:rPr>
                        <m:t>]−</m:t>
                      </m:r>
                      <m:acc>
                        <m:accPr>
                          <m:chr m:val="̂"/>
                          <m:ctrlPr>
                            <a:rPr lang="pt-BR" altLang="zh-CN" i="1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cs typeface="+mn-ea"/>
                            </a:rPr>
                          </m:ctrlPr>
                        </m:accPr>
                        <m:e>
                          <m:r>
                            <a:rPr lang="en-US" altLang="zh-CN" b="0" i="1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cs typeface="+mn-ea"/>
                            </a:rPr>
                            <m:t>𝑥</m:t>
                          </m:r>
                        </m:e>
                      </m:acc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cs typeface="+mn-ea"/>
                        </a:rPr>
                        <m:t>[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cs typeface="+mn-ea"/>
                        </a:rPr>
                        <m:t>n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cs typeface="+mn-ea"/>
                        </a:rPr>
                        <m:t>]</m:t>
                      </m:r>
                    </m:oMath>
                  </m:oMathPara>
                </a14:m>
                <a:endParaRPr lang="en-US" altLang="zh-CN" i="1" dirty="0">
                  <a:solidFill>
                    <a:srgbClr val="1B4367"/>
                  </a:solidFill>
                  <a:latin typeface="Cambria Math" panose="02040503050406030204" pitchFamily="18" charset="0"/>
                  <a:cs typeface="+mn-ea"/>
                  <a:sym typeface="+mn-lt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cs typeface="+mn-ea"/>
                        </a:rPr>
                        <m:t>Δ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cs typeface="+mn-ea"/>
                        </a:rPr>
                        <m:t>[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cs typeface="+mn-ea"/>
                        </a:rPr>
                        <m:t>n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cs typeface="+mn-ea"/>
                        </a:rPr>
                        <m:t>+1]=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cs typeface="+mn-ea"/>
                        </a:rPr>
                        <m:t>Δ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cs typeface="+mn-ea"/>
                        </a:rPr>
                        <m:t>[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cs typeface="+mn-ea"/>
                        </a:rPr>
                        <m:t>n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cs typeface="+mn-ea"/>
                        </a:rPr>
                        <m:t>]⋅(1+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cs typeface="+mn-ea"/>
                        </a:rPr>
                        <m:t>β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cs typeface="+mn-ea"/>
                        </a:rPr>
                        <m:t>⋅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cs typeface="+mn-ea"/>
                        </a:rPr>
                        <m:t>sign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cs typeface="+mn-ea"/>
                        </a:rPr>
                        <m:t>(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cs typeface="+mn-ea"/>
                        </a:rPr>
                        <m:t>e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cs typeface="+mn-ea"/>
                        </a:rPr>
                        <m:t>[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cs typeface="+mn-ea"/>
                        </a:rPr>
                        <m:t>n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cs typeface="+mn-ea"/>
                        </a:rPr>
                        <m:t>]⋅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cs typeface="+mn-ea"/>
                        </a:rPr>
                        <m:t>e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cs typeface="+mn-ea"/>
                        </a:rPr>
                        <m:t>[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cs typeface="+mn-ea"/>
                        </a:rPr>
                        <m:t>n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cs typeface="+mn-ea"/>
                        </a:rPr>
                        <m:t>−1]))</m:t>
                      </m:r>
                    </m:oMath>
                  </m:oMathPara>
                </a14:m>
                <a:endParaRPr lang="en-US" altLang="zh-CN" i="1" dirty="0">
                  <a:solidFill>
                    <a:srgbClr val="1B4367"/>
                  </a:solidFill>
                  <a:latin typeface="Cambria Math" panose="02040503050406030204" pitchFamily="18" charset="0"/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41" name="TextBox 1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06" y="1991117"/>
                <a:ext cx="3549690" cy="1038746"/>
              </a:xfrm>
              <a:prstGeom prst="rect">
                <a:avLst/>
              </a:prstGeom>
              <a:blipFill>
                <a:blip r:embed="rId3"/>
                <a:stretch>
                  <a:fillRect l="-1203"/>
                </a:stretch>
              </a:blipFill>
              <a:ln w="9525">
                <a:noFill/>
                <a:miter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5CA0B4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/>
          <p:cNvCxnSpPr>
            <a:cxnSpLocks/>
          </p:cNvCxnSpPr>
          <p:nvPr/>
        </p:nvCxnSpPr>
        <p:spPr>
          <a:xfrm>
            <a:off x="774478" y="657417"/>
            <a:ext cx="1585558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81B84D6-C080-4085-B2BC-50A90BDBC290}"/>
              </a:ext>
            </a:extLst>
          </p:cNvPr>
          <p:cNvSpPr txBox="1"/>
          <p:nvPr/>
        </p:nvSpPr>
        <p:spPr>
          <a:xfrm>
            <a:off x="3621878" y="588789"/>
            <a:ext cx="17642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编码器结构</a:t>
            </a:r>
          </a:p>
        </p:txBody>
      </p:sp>
    </p:spTree>
    <p:extLst>
      <p:ext uri="{BB962C8B-B14F-4D97-AF65-F5344CB8AC3E}">
        <p14:creationId xmlns:p14="http://schemas.microsoft.com/office/powerpoint/2010/main" val="1256997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28871" y="2888875"/>
            <a:ext cx="1202531" cy="1202531"/>
            <a:chOff x="4420032" y="1854736"/>
            <a:chExt cx="1603375" cy="1603375"/>
          </a:xfrm>
          <a:solidFill>
            <a:srgbClr val="1B4367"/>
          </a:solidFill>
        </p:grpSpPr>
        <p:sp>
          <p:nvSpPr>
            <p:cNvPr id="20486" name="Rectangle 5"/>
            <p:cNvSpPr/>
            <p:nvPr/>
          </p:nvSpPr>
          <p:spPr>
            <a:xfrm>
              <a:off x="4420032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89" name="Freeform 132"/>
            <p:cNvSpPr>
              <a:spLocks noEditPoints="1"/>
            </p:cNvSpPr>
            <p:nvPr/>
          </p:nvSpPr>
          <p:spPr>
            <a:xfrm>
              <a:off x="4971860" y="2268369"/>
              <a:ext cx="497814" cy="691654"/>
            </a:xfrm>
            <a:custGeom>
              <a:avLst/>
              <a:gdLst/>
              <a:ahLst/>
              <a:cxnLst>
                <a:cxn ang="0">
                  <a:pos x="69148" y="0"/>
                </a:cxn>
                <a:cxn ang="0">
                  <a:pos x="69148" y="0"/>
                </a:cxn>
                <a:cxn ang="0">
                  <a:pos x="69148" y="48617"/>
                </a:cxn>
                <a:cxn ang="0">
                  <a:pos x="69148" y="70611"/>
                </a:cxn>
                <a:cxn ang="0">
                  <a:pos x="47251" y="70611"/>
                </a:cxn>
                <a:cxn ang="0">
                  <a:pos x="0" y="70611"/>
                </a:cxn>
                <a:cxn ang="0">
                  <a:pos x="0" y="333375"/>
                </a:cxn>
                <a:cxn ang="0">
                  <a:pos x="239712" y="333375"/>
                </a:cxn>
                <a:cxn ang="0">
                  <a:pos x="239712" y="0"/>
                </a:cxn>
                <a:cxn ang="0">
                  <a:pos x="69148" y="0"/>
                </a:cxn>
                <a:cxn ang="0">
                  <a:pos x="187851" y="193311"/>
                </a:cxn>
                <a:cxn ang="0">
                  <a:pos x="154430" y="193311"/>
                </a:cxn>
                <a:cxn ang="0">
                  <a:pos x="140600" y="193311"/>
                </a:cxn>
                <a:cxn ang="0">
                  <a:pos x="140600" y="266237"/>
                </a:cxn>
                <a:cxn ang="0">
                  <a:pos x="127923" y="278970"/>
                </a:cxn>
                <a:cxn ang="0">
                  <a:pos x="111789" y="278970"/>
                </a:cxn>
                <a:cxn ang="0">
                  <a:pos x="99112" y="266237"/>
                </a:cxn>
                <a:cxn ang="0">
                  <a:pos x="99112" y="193311"/>
                </a:cxn>
                <a:cxn ang="0">
                  <a:pos x="85282" y="193311"/>
                </a:cxn>
                <a:cxn ang="0">
                  <a:pos x="51861" y="193311"/>
                </a:cxn>
                <a:cxn ang="0">
                  <a:pos x="46098" y="182893"/>
                </a:cxn>
                <a:cxn ang="0">
                  <a:pos x="111789" y="105337"/>
                </a:cxn>
                <a:cxn ang="0">
                  <a:pos x="127923" y="105337"/>
                </a:cxn>
                <a:cxn ang="0">
                  <a:pos x="192461" y="182893"/>
                </a:cxn>
                <a:cxn ang="0">
                  <a:pos x="187851" y="193311"/>
                </a:cxn>
              </a:cxnLst>
              <a:rect l="0" t="0" r="0" b="0"/>
              <a:pathLst>
                <a:path w="208" h="288">
                  <a:moveTo>
                    <a:pt x="6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60" y="42"/>
                    <a:pt x="60" y="42"/>
                    <a:pt x="60" y="42"/>
                  </a:cubicBezTo>
                  <a:cubicBezTo>
                    <a:pt x="60" y="61"/>
                    <a:pt x="60" y="61"/>
                    <a:pt x="60" y="61"/>
                  </a:cubicBezTo>
                  <a:cubicBezTo>
                    <a:pt x="41" y="61"/>
                    <a:pt x="41" y="61"/>
                    <a:pt x="41" y="61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208" y="288"/>
                    <a:pt x="208" y="288"/>
                    <a:pt x="208" y="288"/>
                  </a:cubicBezTo>
                  <a:cubicBezTo>
                    <a:pt x="208" y="0"/>
                    <a:pt x="208" y="0"/>
                    <a:pt x="208" y="0"/>
                  </a:cubicBezTo>
                  <a:lnTo>
                    <a:pt x="60" y="0"/>
                  </a:lnTo>
                  <a:close/>
                  <a:moveTo>
                    <a:pt x="163" y="167"/>
                  </a:moveTo>
                  <a:cubicBezTo>
                    <a:pt x="134" y="167"/>
                    <a:pt x="134" y="167"/>
                    <a:pt x="134" y="167"/>
                  </a:cubicBezTo>
                  <a:cubicBezTo>
                    <a:pt x="131" y="167"/>
                    <a:pt x="126" y="167"/>
                    <a:pt x="122" y="167"/>
                  </a:cubicBezTo>
                  <a:cubicBezTo>
                    <a:pt x="122" y="230"/>
                    <a:pt x="122" y="230"/>
                    <a:pt x="122" y="230"/>
                  </a:cubicBezTo>
                  <a:cubicBezTo>
                    <a:pt x="122" y="236"/>
                    <a:pt x="117" y="241"/>
                    <a:pt x="111" y="241"/>
                  </a:cubicBezTo>
                  <a:cubicBezTo>
                    <a:pt x="97" y="241"/>
                    <a:pt x="97" y="241"/>
                    <a:pt x="97" y="241"/>
                  </a:cubicBezTo>
                  <a:cubicBezTo>
                    <a:pt x="91" y="241"/>
                    <a:pt x="86" y="236"/>
                    <a:pt x="86" y="230"/>
                  </a:cubicBezTo>
                  <a:cubicBezTo>
                    <a:pt x="86" y="167"/>
                    <a:pt x="86" y="167"/>
                    <a:pt x="86" y="167"/>
                  </a:cubicBezTo>
                  <a:cubicBezTo>
                    <a:pt x="81" y="167"/>
                    <a:pt x="77" y="167"/>
                    <a:pt x="74" y="167"/>
                  </a:cubicBezTo>
                  <a:cubicBezTo>
                    <a:pt x="45" y="167"/>
                    <a:pt x="45" y="167"/>
                    <a:pt x="45" y="167"/>
                  </a:cubicBezTo>
                  <a:cubicBezTo>
                    <a:pt x="38" y="167"/>
                    <a:pt x="36" y="163"/>
                    <a:pt x="40" y="158"/>
                  </a:cubicBezTo>
                  <a:cubicBezTo>
                    <a:pt x="97" y="91"/>
                    <a:pt x="97" y="91"/>
                    <a:pt x="97" y="91"/>
                  </a:cubicBezTo>
                  <a:cubicBezTo>
                    <a:pt x="101" y="86"/>
                    <a:pt x="107" y="86"/>
                    <a:pt x="111" y="91"/>
                  </a:cubicBezTo>
                  <a:cubicBezTo>
                    <a:pt x="167" y="158"/>
                    <a:pt x="167" y="158"/>
                    <a:pt x="167" y="158"/>
                  </a:cubicBezTo>
                  <a:cubicBezTo>
                    <a:pt x="172" y="163"/>
                    <a:pt x="170" y="167"/>
                    <a:pt x="163" y="16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4718" y="1120238"/>
            <a:ext cx="1202531" cy="1202531"/>
            <a:chOff x="2361414" y="1854736"/>
            <a:chExt cx="1603375" cy="1603375"/>
          </a:xfrm>
          <a:solidFill>
            <a:srgbClr val="1B4367"/>
          </a:solidFill>
        </p:grpSpPr>
        <p:sp>
          <p:nvSpPr>
            <p:cNvPr id="20485" name="Rectangle 3"/>
            <p:cNvSpPr/>
            <p:nvPr/>
          </p:nvSpPr>
          <p:spPr>
            <a:xfrm>
              <a:off x="2361414" y="1854736"/>
              <a:ext cx="1603375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0" name="Freeform 220"/>
            <p:cNvSpPr/>
            <p:nvPr/>
          </p:nvSpPr>
          <p:spPr>
            <a:xfrm>
              <a:off x="2770383" y="2305455"/>
              <a:ext cx="796514" cy="594622"/>
            </a:xfrm>
            <a:custGeom>
              <a:avLst/>
              <a:gdLst/>
              <a:ahLst/>
              <a:cxnLst>
                <a:cxn ang="0">
                  <a:pos x="384421" y="282893"/>
                </a:cxn>
                <a:cxn ang="0">
                  <a:pos x="384421" y="0"/>
                </a:cxn>
                <a:cxn ang="0">
                  <a:pos x="299800" y="0"/>
                </a:cxn>
                <a:cxn ang="0">
                  <a:pos x="299800" y="282893"/>
                </a:cxn>
                <a:cxn ang="0">
                  <a:pos x="251445" y="282893"/>
                </a:cxn>
                <a:cxn ang="0">
                  <a:pos x="251445" y="174088"/>
                </a:cxn>
                <a:cxn ang="0">
                  <a:pos x="166824" y="174088"/>
                </a:cxn>
                <a:cxn ang="0">
                  <a:pos x="166824" y="282893"/>
                </a:cxn>
                <a:cxn ang="0">
                  <a:pos x="120887" y="282893"/>
                </a:cxn>
                <a:cxn ang="0">
                  <a:pos x="120887" y="77372"/>
                </a:cxn>
                <a:cxn ang="0">
                  <a:pos x="36266" y="77372"/>
                </a:cxn>
                <a:cxn ang="0">
                  <a:pos x="36266" y="282893"/>
                </a:cxn>
                <a:cxn ang="0">
                  <a:pos x="0" y="282893"/>
                </a:cxn>
                <a:cxn ang="0">
                  <a:pos x="0" y="314325"/>
                </a:cxn>
                <a:cxn ang="0">
                  <a:pos x="420687" y="314325"/>
                </a:cxn>
                <a:cxn ang="0">
                  <a:pos x="420687" y="282893"/>
                </a:cxn>
                <a:cxn ang="0">
                  <a:pos x="384421" y="282893"/>
                </a:cxn>
              </a:cxnLst>
              <a:rect l="0" t="0" r="0" b="0"/>
              <a:pathLst>
                <a:path w="174" h="130">
                  <a:moveTo>
                    <a:pt x="159" y="117"/>
                  </a:moveTo>
                  <a:lnTo>
                    <a:pt x="159" y="0"/>
                  </a:lnTo>
                  <a:lnTo>
                    <a:pt x="124" y="0"/>
                  </a:lnTo>
                  <a:lnTo>
                    <a:pt x="124" y="117"/>
                  </a:lnTo>
                  <a:lnTo>
                    <a:pt x="104" y="117"/>
                  </a:lnTo>
                  <a:lnTo>
                    <a:pt x="104" y="72"/>
                  </a:lnTo>
                  <a:lnTo>
                    <a:pt x="69" y="72"/>
                  </a:lnTo>
                  <a:lnTo>
                    <a:pt x="69" y="117"/>
                  </a:lnTo>
                  <a:lnTo>
                    <a:pt x="50" y="117"/>
                  </a:lnTo>
                  <a:lnTo>
                    <a:pt x="50" y="32"/>
                  </a:lnTo>
                  <a:lnTo>
                    <a:pt x="15" y="32"/>
                  </a:lnTo>
                  <a:lnTo>
                    <a:pt x="15" y="117"/>
                  </a:lnTo>
                  <a:lnTo>
                    <a:pt x="0" y="117"/>
                  </a:lnTo>
                  <a:lnTo>
                    <a:pt x="0" y="130"/>
                  </a:lnTo>
                  <a:lnTo>
                    <a:pt x="174" y="130"/>
                  </a:lnTo>
                  <a:lnTo>
                    <a:pt x="174" y="117"/>
                  </a:lnTo>
                  <a:lnTo>
                    <a:pt x="159" y="11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765723" y="2888875"/>
            <a:ext cx="1181100" cy="1202531"/>
            <a:chOff x="8565208" y="1856641"/>
            <a:chExt cx="1574800" cy="1603375"/>
          </a:xfrm>
          <a:solidFill>
            <a:srgbClr val="1B4367"/>
          </a:solidFill>
        </p:grpSpPr>
        <p:sp>
          <p:nvSpPr>
            <p:cNvPr id="20488" name="Rectangle 7"/>
            <p:cNvSpPr/>
            <p:nvPr/>
          </p:nvSpPr>
          <p:spPr>
            <a:xfrm>
              <a:off x="8565208" y="1856641"/>
              <a:ext cx="1574800" cy="1603375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492" name="Freeform 289"/>
            <p:cNvSpPr>
              <a:spLocks noEditPoints="1"/>
            </p:cNvSpPr>
            <p:nvPr/>
          </p:nvSpPr>
          <p:spPr>
            <a:xfrm>
              <a:off x="9100279" y="2382692"/>
              <a:ext cx="557770" cy="565878"/>
            </a:xfrm>
            <a:custGeom>
              <a:avLst/>
              <a:gdLst/>
              <a:ahLst/>
              <a:cxnLst>
                <a:cxn ang="0">
                  <a:pos x="244146" y="20836"/>
                </a:cxn>
                <a:cxn ang="0">
                  <a:pos x="163149" y="0"/>
                </a:cxn>
                <a:cxn ang="0">
                  <a:pos x="0" y="0"/>
                </a:cxn>
                <a:cxn ang="0">
                  <a:pos x="0" y="77556"/>
                </a:cxn>
                <a:cxn ang="0">
                  <a:pos x="161992" y="77556"/>
                </a:cxn>
                <a:cxn ang="0">
                  <a:pos x="208276" y="90289"/>
                </a:cxn>
                <a:cxn ang="0">
                  <a:pos x="251088" y="167845"/>
                </a:cxn>
                <a:cxn ang="0">
                  <a:pos x="210590" y="243086"/>
                </a:cxn>
                <a:cxn ang="0">
                  <a:pos x="161992" y="255819"/>
                </a:cxn>
                <a:cxn ang="0">
                  <a:pos x="0" y="255819"/>
                </a:cxn>
                <a:cxn ang="0">
                  <a:pos x="0" y="333375"/>
                </a:cxn>
                <a:cxn ang="0">
                  <a:pos x="161992" y="333375"/>
                </a:cxn>
                <a:cxn ang="0">
                  <a:pos x="242988" y="313697"/>
                </a:cxn>
                <a:cxn ang="0">
                  <a:pos x="328613" y="167845"/>
                </a:cxn>
                <a:cxn ang="0">
                  <a:pos x="244146" y="20836"/>
                </a:cxn>
                <a:cxn ang="0">
                  <a:pos x="60169" y="57878"/>
                </a:cxn>
                <a:cxn ang="0">
                  <a:pos x="21985" y="57878"/>
                </a:cxn>
                <a:cxn ang="0">
                  <a:pos x="21985" y="19678"/>
                </a:cxn>
                <a:cxn ang="0">
                  <a:pos x="60169" y="19678"/>
                </a:cxn>
                <a:cxn ang="0">
                  <a:pos x="60169" y="57878"/>
                </a:cxn>
                <a:cxn ang="0">
                  <a:pos x="60169" y="314854"/>
                </a:cxn>
                <a:cxn ang="0">
                  <a:pos x="21985" y="314854"/>
                </a:cxn>
                <a:cxn ang="0">
                  <a:pos x="21985" y="275497"/>
                </a:cxn>
                <a:cxn ang="0">
                  <a:pos x="60169" y="275497"/>
                </a:cxn>
                <a:cxn ang="0">
                  <a:pos x="60169" y="314854"/>
                </a:cxn>
              </a:cxnLst>
              <a:rect l="0" t="0" r="0" b="0"/>
              <a:pathLst>
                <a:path w="284" h="288">
                  <a:moveTo>
                    <a:pt x="211" y="18"/>
                  </a:moveTo>
                  <a:cubicBezTo>
                    <a:pt x="177" y="1"/>
                    <a:pt x="144" y="0"/>
                    <a:pt x="14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140" y="67"/>
                    <a:pt x="140" y="67"/>
                    <a:pt x="140" y="67"/>
                  </a:cubicBezTo>
                  <a:cubicBezTo>
                    <a:pt x="141" y="67"/>
                    <a:pt x="161" y="68"/>
                    <a:pt x="180" y="78"/>
                  </a:cubicBezTo>
                  <a:cubicBezTo>
                    <a:pt x="205" y="91"/>
                    <a:pt x="217" y="112"/>
                    <a:pt x="217" y="145"/>
                  </a:cubicBezTo>
                  <a:cubicBezTo>
                    <a:pt x="217" y="177"/>
                    <a:pt x="206" y="198"/>
                    <a:pt x="182" y="210"/>
                  </a:cubicBezTo>
                  <a:cubicBezTo>
                    <a:pt x="162" y="221"/>
                    <a:pt x="140" y="221"/>
                    <a:pt x="140" y="221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140" y="288"/>
                    <a:pt x="140" y="288"/>
                    <a:pt x="140" y="288"/>
                  </a:cubicBezTo>
                  <a:cubicBezTo>
                    <a:pt x="144" y="288"/>
                    <a:pt x="177" y="288"/>
                    <a:pt x="210" y="271"/>
                  </a:cubicBezTo>
                  <a:cubicBezTo>
                    <a:pt x="258" y="247"/>
                    <a:pt x="284" y="203"/>
                    <a:pt x="284" y="145"/>
                  </a:cubicBezTo>
                  <a:cubicBezTo>
                    <a:pt x="284" y="87"/>
                    <a:pt x="258" y="42"/>
                    <a:pt x="211" y="18"/>
                  </a:cubicBezTo>
                  <a:close/>
                  <a:moveTo>
                    <a:pt x="52" y="50"/>
                  </a:moveTo>
                  <a:cubicBezTo>
                    <a:pt x="19" y="50"/>
                    <a:pt x="19" y="50"/>
                    <a:pt x="19" y="50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52" y="17"/>
                    <a:pt x="52" y="17"/>
                    <a:pt x="52" y="17"/>
                  </a:cubicBezTo>
                  <a:lnTo>
                    <a:pt x="52" y="50"/>
                  </a:lnTo>
                  <a:close/>
                  <a:moveTo>
                    <a:pt x="52" y="272"/>
                  </a:moveTo>
                  <a:cubicBezTo>
                    <a:pt x="19" y="272"/>
                    <a:pt x="19" y="272"/>
                    <a:pt x="19" y="272"/>
                  </a:cubicBezTo>
                  <a:cubicBezTo>
                    <a:pt x="19" y="238"/>
                    <a:pt x="19" y="238"/>
                    <a:pt x="19" y="238"/>
                  </a:cubicBezTo>
                  <a:cubicBezTo>
                    <a:pt x="52" y="238"/>
                    <a:pt x="52" y="238"/>
                    <a:pt x="52" y="238"/>
                  </a:cubicBezTo>
                  <a:lnTo>
                    <a:pt x="52" y="27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493" name="TextBox 13"/>
          <p:cNvSpPr txBox="1"/>
          <p:nvPr/>
        </p:nvSpPr>
        <p:spPr>
          <a:xfrm>
            <a:off x="2151948" y="1065054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单击编辑标题</a:t>
            </a:r>
          </a:p>
        </p:txBody>
      </p:sp>
      <p:sp>
        <p:nvSpPr>
          <p:cNvPr id="20494" name="TextBox 13"/>
          <p:cNvSpPr txBox="1"/>
          <p:nvPr/>
        </p:nvSpPr>
        <p:spPr>
          <a:xfrm>
            <a:off x="2151948" y="1340128"/>
            <a:ext cx="2157202" cy="76944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在此输入相关文字，在此输入相关文字，在此输入相关文字在此输入相关文字，在此输入相关文字，在此输入相关文字， </a:t>
            </a: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755722" y="1121666"/>
            <a:ext cx="1201103" cy="1202531"/>
            <a:chOff x="4856202" y="1222146"/>
            <a:chExt cx="1201103" cy="1202531"/>
          </a:xfrm>
          <a:solidFill>
            <a:srgbClr val="1B4367"/>
          </a:solidFill>
        </p:grpSpPr>
        <p:sp>
          <p:nvSpPr>
            <p:cNvPr id="20487" name="Rectangle 6"/>
            <p:cNvSpPr/>
            <p:nvPr/>
          </p:nvSpPr>
          <p:spPr>
            <a:xfrm>
              <a:off x="4856202" y="1222146"/>
              <a:ext cx="1201103" cy="1202531"/>
            </a:xfrm>
            <a:prstGeom prst="flowChartConnector">
              <a:avLst/>
            </a:prstGeom>
            <a:grpFill/>
            <a:ln w="9525">
              <a:noFill/>
              <a:miter/>
            </a:ln>
          </p:spPr>
          <p:txBody>
            <a:bodyPr anchor="ctr"/>
            <a:lstStyle/>
            <a:p>
              <a:pPr lvl="0" algn="ctr" eaLnBrk="1" hangingPunct="1"/>
              <a:endParaRPr lang="en-US" altLang="zh-CN" sz="1000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5" name="KSO_Shape"/>
            <p:cNvSpPr>
              <a:spLocks/>
            </p:cNvSpPr>
            <p:nvPr/>
          </p:nvSpPr>
          <p:spPr bwMode="auto">
            <a:xfrm>
              <a:off x="5275038" y="1500840"/>
              <a:ext cx="363431" cy="645143"/>
            </a:xfrm>
            <a:custGeom>
              <a:avLst/>
              <a:gdLst>
                <a:gd name="T0" fmla="*/ 2147483646 w 3056"/>
                <a:gd name="T1" fmla="*/ 2147483646 h 5429"/>
                <a:gd name="T2" fmla="*/ 2147483646 w 3056"/>
                <a:gd name="T3" fmla="*/ 2147483646 h 5429"/>
                <a:gd name="T4" fmla="*/ 2147483646 w 3056"/>
                <a:gd name="T5" fmla="*/ 388832290 h 5429"/>
                <a:gd name="T6" fmla="*/ 2147483646 w 3056"/>
                <a:gd name="T7" fmla="*/ 345615213 h 5429"/>
                <a:gd name="T8" fmla="*/ 2147483646 w 3056"/>
                <a:gd name="T9" fmla="*/ 2147483646 h 5429"/>
                <a:gd name="T10" fmla="*/ 2147483646 w 3056"/>
                <a:gd name="T11" fmla="*/ 2147483646 h 5429"/>
                <a:gd name="T12" fmla="*/ 2147483646 w 3056"/>
                <a:gd name="T13" fmla="*/ 2147483646 h 5429"/>
                <a:gd name="T14" fmla="*/ 2147483646 w 3056"/>
                <a:gd name="T15" fmla="*/ 2147483646 h 5429"/>
                <a:gd name="T16" fmla="*/ 2147483646 w 3056"/>
                <a:gd name="T17" fmla="*/ 2147483646 h 5429"/>
                <a:gd name="T18" fmla="*/ 2147483646 w 3056"/>
                <a:gd name="T19" fmla="*/ 2147483646 h 5429"/>
                <a:gd name="T20" fmla="*/ 475747481 w 3056"/>
                <a:gd name="T21" fmla="*/ 2147483646 h 5429"/>
                <a:gd name="T22" fmla="*/ 432463999 w 3056"/>
                <a:gd name="T23" fmla="*/ 2147483646 h 5429"/>
                <a:gd name="T24" fmla="*/ 2147483646 w 3056"/>
                <a:gd name="T25" fmla="*/ 2147483646 h 5429"/>
                <a:gd name="T26" fmla="*/ 2147483646 w 3056"/>
                <a:gd name="T27" fmla="*/ 2147483646 h 5429"/>
                <a:gd name="T28" fmla="*/ 2147483646 w 3056"/>
                <a:gd name="T29" fmla="*/ 2147483646 h 5429"/>
                <a:gd name="T30" fmla="*/ 2147483646 w 3056"/>
                <a:gd name="T31" fmla="*/ 2147483646 h 5429"/>
                <a:gd name="T32" fmla="*/ 2147483646 w 3056"/>
                <a:gd name="T33" fmla="*/ 2147483646 h 5429"/>
                <a:gd name="T34" fmla="*/ 2147483646 w 3056"/>
                <a:gd name="T35" fmla="*/ 2147483646 h 5429"/>
                <a:gd name="T36" fmla="*/ 2147483646 w 3056"/>
                <a:gd name="T37" fmla="*/ 2147483646 h 5429"/>
                <a:gd name="T38" fmla="*/ 2147483646 w 3056"/>
                <a:gd name="T39" fmla="*/ 2147483646 h 5429"/>
                <a:gd name="T40" fmla="*/ 2147483646 w 3056"/>
                <a:gd name="T41" fmla="*/ 2147483646 h 5429"/>
                <a:gd name="T42" fmla="*/ 2147483646 w 3056"/>
                <a:gd name="T43" fmla="*/ 2147483646 h 5429"/>
                <a:gd name="T44" fmla="*/ 2147483646 w 3056"/>
                <a:gd name="T45" fmla="*/ 2147483646 h 5429"/>
                <a:gd name="T46" fmla="*/ 2147483646 w 3056"/>
                <a:gd name="T47" fmla="*/ 2147483646 h 5429"/>
                <a:gd name="T48" fmla="*/ 2147483646 w 3056"/>
                <a:gd name="T49" fmla="*/ 2147483646 h 5429"/>
                <a:gd name="T50" fmla="*/ 2147483646 w 3056"/>
                <a:gd name="T51" fmla="*/ 2147483646 h 5429"/>
                <a:gd name="T52" fmla="*/ 2147483646 w 3056"/>
                <a:gd name="T53" fmla="*/ 2147483646 h 5429"/>
                <a:gd name="T54" fmla="*/ 2147483646 w 3056"/>
                <a:gd name="T55" fmla="*/ 2147483646 h 5429"/>
                <a:gd name="T56" fmla="*/ 2147483646 w 3056"/>
                <a:gd name="T57" fmla="*/ 2147483646 h 5429"/>
                <a:gd name="T58" fmla="*/ 2147483646 w 3056"/>
                <a:gd name="T59" fmla="*/ 2147483646 h 5429"/>
                <a:gd name="T60" fmla="*/ 2147483646 w 3056"/>
                <a:gd name="T61" fmla="*/ 2147483646 h 5429"/>
                <a:gd name="T62" fmla="*/ 2147483646 w 3056"/>
                <a:gd name="T63" fmla="*/ 2147483646 h 5429"/>
                <a:gd name="T64" fmla="*/ 2147483646 w 3056"/>
                <a:gd name="T65" fmla="*/ 2147483646 h 5429"/>
                <a:gd name="T66" fmla="*/ 2147483646 w 3056"/>
                <a:gd name="T67" fmla="*/ 2147483646 h 5429"/>
                <a:gd name="T68" fmla="*/ 2147483646 w 3056"/>
                <a:gd name="T69" fmla="*/ 2147483646 h 5429"/>
                <a:gd name="T70" fmla="*/ 2147483646 w 3056"/>
                <a:gd name="T71" fmla="*/ 2147483646 h 5429"/>
                <a:gd name="T72" fmla="*/ 2147483646 w 3056"/>
                <a:gd name="T73" fmla="*/ 2147483646 h 5429"/>
                <a:gd name="T74" fmla="*/ 2147483646 w 3056"/>
                <a:gd name="T75" fmla="*/ 2147483646 h 5429"/>
                <a:gd name="T76" fmla="*/ 2147483646 w 3056"/>
                <a:gd name="T77" fmla="*/ 2147483646 h 5429"/>
                <a:gd name="T78" fmla="*/ 2147483646 w 3056"/>
                <a:gd name="T79" fmla="*/ 2147483646 h 5429"/>
                <a:gd name="T80" fmla="*/ 2147483646 w 3056"/>
                <a:gd name="T81" fmla="*/ 2147483646 h 5429"/>
                <a:gd name="T82" fmla="*/ 2147483646 w 3056"/>
                <a:gd name="T83" fmla="*/ 2147483646 h 5429"/>
                <a:gd name="T84" fmla="*/ 2147483646 w 3056"/>
                <a:gd name="T85" fmla="*/ 2147483646 h 5429"/>
                <a:gd name="T86" fmla="*/ 2147483646 w 3056"/>
                <a:gd name="T87" fmla="*/ 2147483646 h 5429"/>
                <a:gd name="T88" fmla="*/ 2147483646 w 3056"/>
                <a:gd name="T89" fmla="*/ 2147483646 h 5429"/>
                <a:gd name="T90" fmla="*/ 2147483646 w 3056"/>
                <a:gd name="T91" fmla="*/ 2147483646 h 5429"/>
                <a:gd name="T92" fmla="*/ 2147483646 w 3056"/>
                <a:gd name="T93" fmla="*/ 2147483646 h 5429"/>
                <a:gd name="T94" fmla="*/ 2147483646 w 3056"/>
                <a:gd name="T95" fmla="*/ 2147483646 h 5429"/>
                <a:gd name="T96" fmla="*/ 2147483646 w 3056"/>
                <a:gd name="T97" fmla="*/ 2147483646 h 5429"/>
                <a:gd name="T98" fmla="*/ 2147483646 w 3056"/>
                <a:gd name="T99" fmla="*/ 2147483646 h 5429"/>
                <a:gd name="T100" fmla="*/ 2147483646 w 3056"/>
                <a:gd name="T101" fmla="*/ 2147483646 h 5429"/>
                <a:gd name="T102" fmla="*/ 2147483646 w 3056"/>
                <a:gd name="T103" fmla="*/ 2147483646 h 5429"/>
                <a:gd name="T104" fmla="*/ 2147483646 w 3056"/>
                <a:gd name="T105" fmla="*/ 2147483646 h 5429"/>
                <a:gd name="T106" fmla="*/ 2147483646 w 3056"/>
                <a:gd name="T107" fmla="*/ 2147483646 h 5429"/>
                <a:gd name="T108" fmla="*/ 2147483646 w 3056"/>
                <a:gd name="T109" fmla="*/ 2147483646 h 5429"/>
                <a:gd name="T110" fmla="*/ 2147483646 w 3056"/>
                <a:gd name="T111" fmla="*/ 2147483646 h 5429"/>
                <a:gd name="T112" fmla="*/ 2147483646 w 3056"/>
                <a:gd name="T113" fmla="*/ 2147483646 h 5429"/>
                <a:gd name="T114" fmla="*/ 2147483646 w 3056"/>
                <a:gd name="T115" fmla="*/ 2147483646 h 5429"/>
                <a:gd name="T116" fmla="*/ 2147483646 w 3056"/>
                <a:gd name="T117" fmla="*/ 2147483646 h 5429"/>
                <a:gd name="T118" fmla="*/ 2147483646 w 3056"/>
                <a:gd name="T119" fmla="*/ 2147483646 h 5429"/>
                <a:gd name="T120" fmla="*/ 2147483646 w 3056"/>
                <a:gd name="T121" fmla="*/ 2147483646 h 5429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3056" h="5429">
                  <a:moveTo>
                    <a:pt x="2609" y="448"/>
                  </a:moveTo>
                  <a:lnTo>
                    <a:pt x="2609" y="448"/>
                  </a:lnTo>
                  <a:lnTo>
                    <a:pt x="2575" y="415"/>
                  </a:lnTo>
                  <a:lnTo>
                    <a:pt x="2538" y="383"/>
                  </a:lnTo>
                  <a:lnTo>
                    <a:pt x="2503" y="352"/>
                  </a:lnTo>
                  <a:lnTo>
                    <a:pt x="2465" y="322"/>
                  </a:lnTo>
                  <a:lnTo>
                    <a:pt x="2426" y="293"/>
                  </a:lnTo>
                  <a:lnTo>
                    <a:pt x="2388" y="265"/>
                  </a:lnTo>
                  <a:lnTo>
                    <a:pt x="2348" y="239"/>
                  </a:lnTo>
                  <a:lnTo>
                    <a:pt x="2307" y="213"/>
                  </a:lnTo>
                  <a:lnTo>
                    <a:pt x="2266" y="190"/>
                  </a:lnTo>
                  <a:lnTo>
                    <a:pt x="2224" y="168"/>
                  </a:lnTo>
                  <a:lnTo>
                    <a:pt x="2182" y="146"/>
                  </a:lnTo>
                  <a:lnTo>
                    <a:pt x="2138" y="127"/>
                  </a:lnTo>
                  <a:lnTo>
                    <a:pt x="2095" y="108"/>
                  </a:lnTo>
                  <a:lnTo>
                    <a:pt x="2049" y="91"/>
                  </a:lnTo>
                  <a:lnTo>
                    <a:pt x="2005" y="75"/>
                  </a:lnTo>
                  <a:lnTo>
                    <a:pt x="1960" y="61"/>
                  </a:lnTo>
                  <a:lnTo>
                    <a:pt x="1907" y="46"/>
                  </a:lnTo>
                  <a:lnTo>
                    <a:pt x="1853" y="34"/>
                  </a:lnTo>
                  <a:lnTo>
                    <a:pt x="1800" y="24"/>
                  </a:lnTo>
                  <a:lnTo>
                    <a:pt x="1746" y="15"/>
                  </a:lnTo>
                  <a:lnTo>
                    <a:pt x="1692" y="9"/>
                  </a:lnTo>
                  <a:lnTo>
                    <a:pt x="1638" y="3"/>
                  </a:lnTo>
                  <a:lnTo>
                    <a:pt x="1582" y="1"/>
                  </a:lnTo>
                  <a:lnTo>
                    <a:pt x="1527" y="0"/>
                  </a:lnTo>
                  <a:lnTo>
                    <a:pt x="1490" y="0"/>
                  </a:lnTo>
                  <a:lnTo>
                    <a:pt x="1451" y="2"/>
                  </a:lnTo>
                  <a:lnTo>
                    <a:pt x="1413" y="4"/>
                  </a:lnTo>
                  <a:lnTo>
                    <a:pt x="1376" y="8"/>
                  </a:lnTo>
                  <a:lnTo>
                    <a:pt x="1338" y="11"/>
                  </a:lnTo>
                  <a:lnTo>
                    <a:pt x="1302" y="17"/>
                  </a:lnTo>
                  <a:lnTo>
                    <a:pt x="1264" y="22"/>
                  </a:lnTo>
                  <a:lnTo>
                    <a:pt x="1227" y="29"/>
                  </a:lnTo>
                  <a:lnTo>
                    <a:pt x="1191" y="36"/>
                  </a:lnTo>
                  <a:lnTo>
                    <a:pt x="1154" y="45"/>
                  </a:lnTo>
                  <a:lnTo>
                    <a:pt x="1118" y="55"/>
                  </a:lnTo>
                  <a:lnTo>
                    <a:pt x="1083" y="65"/>
                  </a:lnTo>
                  <a:lnTo>
                    <a:pt x="1047" y="76"/>
                  </a:lnTo>
                  <a:lnTo>
                    <a:pt x="1012" y="88"/>
                  </a:lnTo>
                  <a:lnTo>
                    <a:pt x="977" y="102"/>
                  </a:lnTo>
                  <a:lnTo>
                    <a:pt x="942" y="115"/>
                  </a:lnTo>
                  <a:lnTo>
                    <a:pt x="909" y="130"/>
                  </a:lnTo>
                  <a:lnTo>
                    <a:pt x="875" y="146"/>
                  </a:lnTo>
                  <a:lnTo>
                    <a:pt x="841" y="161"/>
                  </a:lnTo>
                  <a:lnTo>
                    <a:pt x="808" y="179"/>
                  </a:lnTo>
                  <a:lnTo>
                    <a:pt x="775" y="197"/>
                  </a:lnTo>
                  <a:lnTo>
                    <a:pt x="743" y="216"/>
                  </a:lnTo>
                  <a:lnTo>
                    <a:pt x="712" y="235"/>
                  </a:lnTo>
                  <a:lnTo>
                    <a:pt x="680" y="255"/>
                  </a:lnTo>
                  <a:lnTo>
                    <a:pt x="649" y="277"/>
                  </a:lnTo>
                  <a:lnTo>
                    <a:pt x="619" y="300"/>
                  </a:lnTo>
                  <a:lnTo>
                    <a:pt x="589" y="322"/>
                  </a:lnTo>
                  <a:lnTo>
                    <a:pt x="559" y="345"/>
                  </a:lnTo>
                  <a:lnTo>
                    <a:pt x="531" y="370"/>
                  </a:lnTo>
                  <a:lnTo>
                    <a:pt x="502" y="395"/>
                  </a:lnTo>
                  <a:lnTo>
                    <a:pt x="474" y="421"/>
                  </a:lnTo>
                  <a:lnTo>
                    <a:pt x="447" y="448"/>
                  </a:lnTo>
                  <a:lnTo>
                    <a:pt x="420" y="475"/>
                  </a:lnTo>
                  <a:lnTo>
                    <a:pt x="395" y="503"/>
                  </a:lnTo>
                  <a:lnTo>
                    <a:pt x="369" y="531"/>
                  </a:lnTo>
                  <a:lnTo>
                    <a:pt x="345" y="561"/>
                  </a:lnTo>
                  <a:lnTo>
                    <a:pt x="322" y="589"/>
                  </a:lnTo>
                  <a:lnTo>
                    <a:pt x="298" y="619"/>
                  </a:lnTo>
                  <a:lnTo>
                    <a:pt x="276" y="650"/>
                  </a:lnTo>
                  <a:lnTo>
                    <a:pt x="255" y="681"/>
                  </a:lnTo>
                  <a:lnTo>
                    <a:pt x="235" y="712"/>
                  </a:lnTo>
                  <a:lnTo>
                    <a:pt x="215" y="744"/>
                  </a:lnTo>
                  <a:lnTo>
                    <a:pt x="197" y="776"/>
                  </a:lnTo>
                  <a:lnTo>
                    <a:pt x="179" y="808"/>
                  </a:lnTo>
                  <a:lnTo>
                    <a:pt x="161" y="841"/>
                  </a:lnTo>
                  <a:lnTo>
                    <a:pt x="145" y="875"/>
                  </a:lnTo>
                  <a:lnTo>
                    <a:pt x="129" y="909"/>
                  </a:lnTo>
                  <a:lnTo>
                    <a:pt x="115" y="943"/>
                  </a:lnTo>
                  <a:lnTo>
                    <a:pt x="101" y="977"/>
                  </a:lnTo>
                  <a:lnTo>
                    <a:pt x="88" y="1012"/>
                  </a:lnTo>
                  <a:lnTo>
                    <a:pt x="76" y="1047"/>
                  </a:lnTo>
                  <a:lnTo>
                    <a:pt x="65" y="1082"/>
                  </a:lnTo>
                  <a:lnTo>
                    <a:pt x="55" y="1118"/>
                  </a:lnTo>
                  <a:lnTo>
                    <a:pt x="45" y="1154"/>
                  </a:lnTo>
                  <a:lnTo>
                    <a:pt x="36" y="1191"/>
                  </a:lnTo>
                  <a:lnTo>
                    <a:pt x="28" y="1227"/>
                  </a:lnTo>
                  <a:lnTo>
                    <a:pt x="22" y="1264"/>
                  </a:lnTo>
                  <a:lnTo>
                    <a:pt x="16" y="1301"/>
                  </a:lnTo>
                  <a:lnTo>
                    <a:pt x="11" y="1338"/>
                  </a:lnTo>
                  <a:lnTo>
                    <a:pt x="7" y="1376"/>
                  </a:lnTo>
                  <a:lnTo>
                    <a:pt x="4" y="1413"/>
                  </a:lnTo>
                  <a:lnTo>
                    <a:pt x="2" y="1452"/>
                  </a:lnTo>
                  <a:lnTo>
                    <a:pt x="0" y="1489"/>
                  </a:lnTo>
                  <a:lnTo>
                    <a:pt x="0" y="1527"/>
                  </a:lnTo>
                  <a:lnTo>
                    <a:pt x="6" y="1667"/>
                  </a:lnTo>
                  <a:lnTo>
                    <a:pt x="10" y="1707"/>
                  </a:lnTo>
                  <a:lnTo>
                    <a:pt x="15" y="1746"/>
                  </a:lnTo>
                  <a:lnTo>
                    <a:pt x="22" y="1785"/>
                  </a:lnTo>
                  <a:lnTo>
                    <a:pt x="28" y="1823"/>
                  </a:lnTo>
                  <a:lnTo>
                    <a:pt x="36" y="1862"/>
                  </a:lnTo>
                  <a:lnTo>
                    <a:pt x="45" y="1900"/>
                  </a:lnTo>
                  <a:lnTo>
                    <a:pt x="55" y="1937"/>
                  </a:lnTo>
                  <a:lnTo>
                    <a:pt x="66" y="1975"/>
                  </a:lnTo>
                  <a:lnTo>
                    <a:pt x="78" y="2012"/>
                  </a:lnTo>
                  <a:lnTo>
                    <a:pt x="92" y="2049"/>
                  </a:lnTo>
                  <a:lnTo>
                    <a:pt x="105" y="2085"/>
                  </a:lnTo>
                  <a:lnTo>
                    <a:pt x="119" y="2122"/>
                  </a:lnTo>
                  <a:lnTo>
                    <a:pt x="136" y="2157"/>
                  </a:lnTo>
                  <a:lnTo>
                    <a:pt x="152" y="2193"/>
                  </a:lnTo>
                  <a:lnTo>
                    <a:pt x="170" y="2228"/>
                  </a:lnTo>
                  <a:lnTo>
                    <a:pt x="189" y="2262"/>
                  </a:lnTo>
                  <a:lnTo>
                    <a:pt x="195" y="2277"/>
                  </a:lnTo>
                  <a:lnTo>
                    <a:pt x="213" y="2312"/>
                  </a:lnTo>
                  <a:lnTo>
                    <a:pt x="242" y="2366"/>
                  </a:lnTo>
                  <a:lnTo>
                    <a:pt x="278" y="2439"/>
                  </a:lnTo>
                  <a:lnTo>
                    <a:pt x="323" y="2528"/>
                  </a:lnTo>
                  <a:lnTo>
                    <a:pt x="371" y="2631"/>
                  </a:lnTo>
                  <a:lnTo>
                    <a:pt x="422" y="2743"/>
                  </a:lnTo>
                  <a:lnTo>
                    <a:pt x="450" y="2804"/>
                  </a:lnTo>
                  <a:lnTo>
                    <a:pt x="476" y="2867"/>
                  </a:lnTo>
                  <a:lnTo>
                    <a:pt x="503" y="2931"/>
                  </a:lnTo>
                  <a:lnTo>
                    <a:pt x="530" y="2998"/>
                  </a:lnTo>
                  <a:lnTo>
                    <a:pt x="556" y="3065"/>
                  </a:lnTo>
                  <a:lnTo>
                    <a:pt x="582" y="3134"/>
                  </a:lnTo>
                  <a:lnTo>
                    <a:pt x="607" y="3202"/>
                  </a:lnTo>
                  <a:lnTo>
                    <a:pt x="630" y="3273"/>
                  </a:lnTo>
                  <a:lnTo>
                    <a:pt x="653" y="3343"/>
                  </a:lnTo>
                  <a:lnTo>
                    <a:pt x="674" y="3413"/>
                  </a:lnTo>
                  <a:lnTo>
                    <a:pt x="693" y="3483"/>
                  </a:lnTo>
                  <a:lnTo>
                    <a:pt x="711" y="3553"/>
                  </a:lnTo>
                  <a:lnTo>
                    <a:pt x="726" y="3621"/>
                  </a:lnTo>
                  <a:lnTo>
                    <a:pt x="739" y="3690"/>
                  </a:lnTo>
                  <a:lnTo>
                    <a:pt x="750" y="3756"/>
                  </a:lnTo>
                  <a:lnTo>
                    <a:pt x="754" y="3788"/>
                  </a:lnTo>
                  <a:lnTo>
                    <a:pt x="757" y="3822"/>
                  </a:lnTo>
                  <a:lnTo>
                    <a:pt x="760" y="3854"/>
                  </a:lnTo>
                  <a:lnTo>
                    <a:pt x="762" y="3885"/>
                  </a:lnTo>
                  <a:lnTo>
                    <a:pt x="763" y="3915"/>
                  </a:lnTo>
                  <a:lnTo>
                    <a:pt x="764" y="3946"/>
                  </a:lnTo>
                  <a:lnTo>
                    <a:pt x="783" y="4137"/>
                  </a:lnTo>
                  <a:lnTo>
                    <a:pt x="789" y="4160"/>
                  </a:lnTo>
                  <a:lnTo>
                    <a:pt x="796" y="4181"/>
                  </a:lnTo>
                  <a:lnTo>
                    <a:pt x="804" y="4202"/>
                  </a:lnTo>
                  <a:lnTo>
                    <a:pt x="813" y="4220"/>
                  </a:lnTo>
                  <a:lnTo>
                    <a:pt x="823" y="4237"/>
                  </a:lnTo>
                  <a:lnTo>
                    <a:pt x="833" y="4253"/>
                  </a:lnTo>
                  <a:lnTo>
                    <a:pt x="844" y="4267"/>
                  </a:lnTo>
                  <a:lnTo>
                    <a:pt x="855" y="4280"/>
                  </a:lnTo>
                  <a:lnTo>
                    <a:pt x="867" y="4291"/>
                  </a:lnTo>
                  <a:lnTo>
                    <a:pt x="880" y="4301"/>
                  </a:lnTo>
                  <a:lnTo>
                    <a:pt x="895" y="4309"/>
                  </a:lnTo>
                  <a:lnTo>
                    <a:pt x="909" y="4316"/>
                  </a:lnTo>
                  <a:lnTo>
                    <a:pt x="924" y="4321"/>
                  </a:lnTo>
                  <a:lnTo>
                    <a:pt x="941" y="4325"/>
                  </a:lnTo>
                  <a:lnTo>
                    <a:pt x="959" y="4328"/>
                  </a:lnTo>
                  <a:lnTo>
                    <a:pt x="976" y="4328"/>
                  </a:lnTo>
                  <a:lnTo>
                    <a:pt x="2079" y="4328"/>
                  </a:lnTo>
                  <a:lnTo>
                    <a:pt x="2097" y="4328"/>
                  </a:lnTo>
                  <a:lnTo>
                    <a:pt x="2114" y="4325"/>
                  </a:lnTo>
                  <a:lnTo>
                    <a:pt x="2130" y="4321"/>
                  </a:lnTo>
                  <a:lnTo>
                    <a:pt x="2145" y="4316"/>
                  </a:lnTo>
                  <a:lnTo>
                    <a:pt x="2161" y="4309"/>
                  </a:lnTo>
                  <a:lnTo>
                    <a:pt x="2174" y="4301"/>
                  </a:lnTo>
                  <a:lnTo>
                    <a:pt x="2187" y="4291"/>
                  </a:lnTo>
                  <a:lnTo>
                    <a:pt x="2201" y="4280"/>
                  </a:lnTo>
                  <a:lnTo>
                    <a:pt x="2212" y="4267"/>
                  </a:lnTo>
                  <a:lnTo>
                    <a:pt x="2223" y="4253"/>
                  </a:lnTo>
                  <a:lnTo>
                    <a:pt x="2233" y="4237"/>
                  </a:lnTo>
                  <a:lnTo>
                    <a:pt x="2243" y="4220"/>
                  </a:lnTo>
                  <a:lnTo>
                    <a:pt x="2251" y="4202"/>
                  </a:lnTo>
                  <a:lnTo>
                    <a:pt x="2259" y="4181"/>
                  </a:lnTo>
                  <a:lnTo>
                    <a:pt x="2266" y="4160"/>
                  </a:lnTo>
                  <a:lnTo>
                    <a:pt x="2272" y="4137"/>
                  </a:lnTo>
                  <a:lnTo>
                    <a:pt x="2291" y="3946"/>
                  </a:lnTo>
                  <a:lnTo>
                    <a:pt x="2293" y="3915"/>
                  </a:lnTo>
                  <a:lnTo>
                    <a:pt x="2294" y="3885"/>
                  </a:lnTo>
                  <a:lnTo>
                    <a:pt x="2295" y="3854"/>
                  </a:lnTo>
                  <a:lnTo>
                    <a:pt x="2298" y="3822"/>
                  </a:lnTo>
                  <a:lnTo>
                    <a:pt x="2301" y="3788"/>
                  </a:lnTo>
                  <a:lnTo>
                    <a:pt x="2306" y="3756"/>
                  </a:lnTo>
                  <a:lnTo>
                    <a:pt x="2316" y="3690"/>
                  </a:lnTo>
                  <a:lnTo>
                    <a:pt x="2329" y="3621"/>
                  </a:lnTo>
                  <a:lnTo>
                    <a:pt x="2345" y="3553"/>
                  </a:lnTo>
                  <a:lnTo>
                    <a:pt x="2362" y="3483"/>
                  </a:lnTo>
                  <a:lnTo>
                    <a:pt x="2381" y="3413"/>
                  </a:lnTo>
                  <a:lnTo>
                    <a:pt x="2402" y="3343"/>
                  </a:lnTo>
                  <a:lnTo>
                    <a:pt x="2425" y="3273"/>
                  </a:lnTo>
                  <a:lnTo>
                    <a:pt x="2449" y="3202"/>
                  </a:lnTo>
                  <a:lnTo>
                    <a:pt x="2474" y="3134"/>
                  </a:lnTo>
                  <a:lnTo>
                    <a:pt x="2499" y="3065"/>
                  </a:lnTo>
                  <a:lnTo>
                    <a:pt x="2526" y="2998"/>
                  </a:lnTo>
                  <a:lnTo>
                    <a:pt x="2552" y="2931"/>
                  </a:lnTo>
                  <a:lnTo>
                    <a:pt x="2579" y="2867"/>
                  </a:lnTo>
                  <a:lnTo>
                    <a:pt x="2607" y="2804"/>
                  </a:lnTo>
                  <a:lnTo>
                    <a:pt x="2633" y="2743"/>
                  </a:lnTo>
                  <a:lnTo>
                    <a:pt x="2685" y="2631"/>
                  </a:lnTo>
                  <a:lnTo>
                    <a:pt x="2735" y="2528"/>
                  </a:lnTo>
                  <a:lnTo>
                    <a:pt x="2778" y="2439"/>
                  </a:lnTo>
                  <a:lnTo>
                    <a:pt x="2816" y="2366"/>
                  </a:lnTo>
                  <a:lnTo>
                    <a:pt x="2846" y="2312"/>
                  </a:lnTo>
                  <a:lnTo>
                    <a:pt x="2872" y="2262"/>
                  </a:lnTo>
                  <a:lnTo>
                    <a:pt x="2890" y="2228"/>
                  </a:lnTo>
                  <a:lnTo>
                    <a:pt x="2906" y="2193"/>
                  </a:lnTo>
                  <a:lnTo>
                    <a:pt x="2923" y="2157"/>
                  </a:lnTo>
                  <a:lnTo>
                    <a:pt x="2937" y="2122"/>
                  </a:lnTo>
                  <a:lnTo>
                    <a:pt x="2952" y="2085"/>
                  </a:lnTo>
                  <a:lnTo>
                    <a:pt x="2965" y="2049"/>
                  </a:lnTo>
                  <a:lnTo>
                    <a:pt x="2978" y="2012"/>
                  </a:lnTo>
                  <a:lnTo>
                    <a:pt x="2989" y="1975"/>
                  </a:lnTo>
                  <a:lnTo>
                    <a:pt x="3000" y="1937"/>
                  </a:lnTo>
                  <a:lnTo>
                    <a:pt x="3010" y="1900"/>
                  </a:lnTo>
                  <a:lnTo>
                    <a:pt x="3019" y="1862"/>
                  </a:lnTo>
                  <a:lnTo>
                    <a:pt x="3027" y="1823"/>
                  </a:lnTo>
                  <a:lnTo>
                    <a:pt x="3034" y="1785"/>
                  </a:lnTo>
                  <a:lnTo>
                    <a:pt x="3040" y="1746"/>
                  </a:lnTo>
                  <a:lnTo>
                    <a:pt x="3045" y="1707"/>
                  </a:lnTo>
                  <a:lnTo>
                    <a:pt x="3049" y="1667"/>
                  </a:lnTo>
                  <a:lnTo>
                    <a:pt x="3056" y="1527"/>
                  </a:lnTo>
                  <a:lnTo>
                    <a:pt x="3055" y="1489"/>
                  </a:lnTo>
                  <a:lnTo>
                    <a:pt x="3054" y="1452"/>
                  </a:lnTo>
                  <a:lnTo>
                    <a:pt x="3051" y="1413"/>
                  </a:lnTo>
                  <a:lnTo>
                    <a:pt x="3048" y="1376"/>
                  </a:lnTo>
                  <a:lnTo>
                    <a:pt x="3044" y="1338"/>
                  </a:lnTo>
                  <a:lnTo>
                    <a:pt x="3039" y="1301"/>
                  </a:lnTo>
                  <a:lnTo>
                    <a:pt x="3034" y="1264"/>
                  </a:lnTo>
                  <a:lnTo>
                    <a:pt x="3026" y="1227"/>
                  </a:lnTo>
                  <a:lnTo>
                    <a:pt x="3018" y="1191"/>
                  </a:lnTo>
                  <a:lnTo>
                    <a:pt x="3010" y="1154"/>
                  </a:lnTo>
                  <a:lnTo>
                    <a:pt x="3000" y="1118"/>
                  </a:lnTo>
                  <a:lnTo>
                    <a:pt x="2990" y="1082"/>
                  </a:lnTo>
                  <a:lnTo>
                    <a:pt x="2979" y="1047"/>
                  </a:lnTo>
                  <a:lnTo>
                    <a:pt x="2967" y="1012"/>
                  </a:lnTo>
                  <a:lnTo>
                    <a:pt x="2954" y="977"/>
                  </a:lnTo>
                  <a:lnTo>
                    <a:pt x="2941" y="943"/>
                  </a:lnTo>
                  <a:lnTo>
                    <a:pt x="2925" y="909"/>
                  </a:lnTo>
                  <a:lnTo>
                    <a:pt x="2910" y="875"/>
                  </a:lnTo>
                  <a:lnTo>
                    <a:pt x="2894" y="841"/>
                  </a:lnTo>
                  <a:lnTo>
                    <a:pt x="2877" y="808"/>
                  </a:lnTo>
                  <a:lnTo>
                    <a:pt x="2859" y="776"/>
                  </a:lnTo>
                  <a:lnTo>
                    <a:pt x="2840" y="744"/>
                  </a:lnTo>
                  <a:lnTo>
                    <a:pt x="2820" y="712"/>
                  </a:lnTo>
                  <a:lnTo>
                    <a:pt x="2800" y="681"/>
                  </a:lnTo>
                  <a:lnTo>
                    <a:pt x="2779" y="650"/>
                  </a:lnTo>
                  <a:lnTo>
                    <a:pt x="2757" y="619"/>
                  </a:lnTo>
                  <a:lnTo>
                    <a:pt x="2734" y="589"/>
                  </a:lnTo>
                  <a:lnTo>
                    <a:pt x="2711" y="561"/>
                  </a:lnTo>
                  <a:lnTo>
                    <a:pt x="2686" y="531"/>
                  </a:lnTo>
                  <a:lnTo>
                    <a:pt x="2661" y="503"/>
                  </a:lnTo>
                  <a:lnTo>
                    <a:pt x="2635" y="475"/>
                  </a:lnTo>
                  <a:lnTo>
                    <a:pt x="2609" y="448"/>
                  </a:lnTo>
                  <a:close/>
                  <a:moveTo>
                    <a:pt x="2661" y="1641"/>
                  </a:moveTo>
                  <a:lnTo>
                    <a:pt x="2661" y="1641"/>
                  </a:lnTo>
                  <a:lnTo>
                    <a:pt x="2658" y="1669"/>
                  </a:lnTo>
                  <a:lnTo>
                    <a:pt x="2654" y="1697"/>
                  </a:lnTo>
                  <a:lnTo>
                    <a:pt x="2650" y="1725"/>
                  </a:lnTo>
                  <a:lnTo>
                    <a:pt x="2644" y="1753"/>
                  </a:lnTo>
                  <a:lnTo>
                    <a:pt x="2639" y="1781"/>
                  </a:lnTo>
                  <a:lnTo>
                    <a:pt x="2632" y="1809"/>
                  </a:lnTo>
                  <a:lnTo>
                    <a:pt x="2624" y="1837"/>
                  </a:lnTo>
                  <a:lnTo>
                    <a:pt x="2617" y="1863"/>
                  </a:lnTo>
                  <a:lnTo>
                    <a:pt x="2608" y="1891"/>
                  </a:lnTo>
                  <a:lnTo>
                    <a:pt x="2599" y="1918"/>
                  </a:lnTo>
                  <a:lnTo>
                    <a:pt x="2589" y="1945"/>
                  </a:lnTo>
                  <a:lnTo>
                    <a:pt x="2579" y="1972"/>
                  </a:lnTo>
                  <a:lnTo>
                    <a:pt x="2567" y="1998"/>
                  </a:lnTo>
                  <a:lnTo>
                    <a:pt x="2556" y="2025"/>
                  </a:lnTo>
                  <a:lnTo>
                    <a:pt x="2543" y="2051"/>
                  </a:lnTo>
                  <a:lnTo>
                    <a:pt x="2529" y="2078"/>
                  </a:lnTo>
                  <a:lnTo>
                    <a:pt x="2485" y="2158"/>
                  </a:lnTo>
                  <a:lnTo>
                    <a:pt x="2450" y="2227"/>
                  </a:lnTo>
                  <a:lnTo>
                    <a:pt x="2408" y="2311"/>
                  </a:lnTo>
                  <a:lnTo>
                    <a:pt x="2359" y="2409"/>
                  </a:lnTo>
                  <a:lnTo>
                    <a:pt x="2307" y="2519"/>
                  </a:lnTo>
                  <a:lnTo>
                    <a:pt x="2253" y="2641"/>
                  </a:lnTo>
                  <a:lnTo>
                    <a:pt x="2225" y="2705"/>
                  </a:lnTo>
                  <a:lnTo>
                    <a:pt x="2197" y="2771"/>
                  </a:lnTo>
                  <a:lnTo>
                    <a:pt x="2170" y="2838"/>
                  </a:lnTo>
                  <a:lnTo>
                    <a:pt x="2142" y="2908"/>
                  </a:lnTo>
                  <a:lnTo>
                    <a:pt x="2116" y="2979"/>
                  </a:lnTo>
                  <a:lnTo>
                    <a:pt x="2090" y="3051"/>
                  </a:lnTo>
                  <a:lnTo>
                    <a:pt x="2065" y="3124"/>
                  </a:lnTo>
                  <a:lnTo>
                    <a:pt x="2040" y="3198"/>
                  </a:lnTo>
                  <a:lnTo>
                    <a:pt x="2018" y="3272"/>
                  </a:lnTo>
                  <a:lnTo>
                    <a:pt x="1996" y="3346"/>
                  </a:lnTo>
                  <a:lnTo>
                    <a:pt x="1977" y="3420"/>
                  </a:lnTo>
                  <a:lnTo>
                    <a:pt x="1960" y="3494"/>
                  </a:lnTo>
                  <a:lnTo>
                    <a:pt x="1944" y="3568"/>
                  </a:lnTo>
                  <a:lnTo>
                    <a:pt x="1930" y="3641"/>
                  </a:lnTo>
                  <a:lnTo>
                    <a:pt x="1919" y="3714"/>
                  </a:lnTo>
                  <a:lnTo>
                    <a:pt x="1911" y="3785"/>
                  </a:lnTo>
                  <a:lnTo>
                    <a:pt x="1908" y="3820"/>
                  </a:lnTo>
                  <a:lnTo>
                    <a:pt x="1905" y="3856"/>
                  </a:lnTo>
                  <a:lnTo>
                    <a:pt x="1903" y="3890"/>
                  </a:lnTo>
                  <a:lnTo>
                    <a:pt x="1902" y="3924"/>
                  </a:lnTo>
                  <a:lnTo>
                    <a:pt x="1901" y="3939"/>
                  </a:lnTo>
                  <a:lnTo>
                    <a:pt x="1722" y="3939"/>
                  </a:lnTo>
                  <a:lnTo>
                    <a:pt x="1722" y="3230"/>
                  </a:lnTo>
                  <a:lnTo>
                    <a:pt x="1333" y="3230"/>
                  </a:lnTo>
                  <a:lnTo>
                    <a:pt x="1333" y="3939"/>
                  </a:lnTo>
                  <a:lnTo>
                    <a:pt x="1154" y="3939"/>
                  </a:lnTo>
                  <a:lnTo>
                    <a:pt x="1152" y="3924"/>
                  </a:lnTo>
                  <a:lnTo>
                    <a:pt x="1151" y="3873"/>
                  </a:lnTo>
                  <a:lnTo>
                    <a:pt x="1148" y="3820"/>
                  </a:lnTo>
                  <a:lnTo>
                    <a:pt x="1142" y="3767"/>
                  </a:lnTo>
                  <a:lnTo>
                    <a:pt x="1136" y="3714"/>
                  </a:lnTo>
                  <a:lnTo>
                    <a:pt x="1128" y="3659"/>
                  </a:lnTo>
                  <a:lnTo>
                    <a:pt x="1118" y="3604"/>
                  </a:lnTo>
                  <a:lnTo>
                    <a:pt x="1108" y="3547"/>
                  </a:lnTo>
                  <a:lnTo>
                    <a:pt x="1096" y="3491"/>
                  </a:lnTo>
                  <a:lnTo>
                    <a:pt x="1081" y="3434"/>
                  </a:lnTo>
                  <a:lnTo>
                    <a:pt x="1067" y="3377"/>
                  </a:lnTo>
                  <a:lnTo>
                    <a:pt x="1052" y="3319"/>
                  </a:lnTo>
                  <a:lnTo>
                    <a:pt x="1035" y="3261"/>
                  </a:lnTo>
                  <a:lnTo>
                    <a:pt x="1016" y="3203"/>
                  </a:lnTo>
                  <a:lnTo>
                    <a:pt x="997" y="3145"/>
                  </a:lnTo>
                  <a:lnTo>
                    <a:pt x="977" y="3086"/>
                  </a:lnTo>
                  <a:lnTo>
                    <a:pt x="958" y="3029"/>
                  </a:lnTo>
                  <a:lnTo>
                    <a:pt x="937" y="2970"/>
                  </a:lnTo>
                  <a:lnTo>
                    <a:pt x="914" y="2911"/>
                  </a:lnTo>
                  <a:lnTo>
                    <a:pt x="868" y="2796"/>
                  </a:lnTo>
                  <a:lnTo>
                    <a:pt x="820" y="2681"/>
                  </a:lnTo>
                  <a:lnTo>
                    <a:pt x="771" y="2570"/>
                  </a:lnTo>
                  <a:lnTo>
                    <a:pt x="721" y="2459"/>
                  </a:lnTo>
                  <a:lnTo>
                    <a:pt x="669" y="2353"/>
                  </a:lnTo>
                  <a:lnTo>
                    <a:pt x="618" y="2249"/>
                  </a:lnTo>
                  <a:lnTo>
                    <a:pt x="568" y="2150"/>
                  </a:lnTo>
                  <a:lnTo>
                    <a:pt x="567" y="2144"/>
                  </a:lnTo>
                  <a:lnTo>
                    <a:pt x="530" y="2075"/>
                  </a:lnTo>
                  <a:lnTo>
                    <a:pt x="515" y="2050"/>
                  </a:lnTo>
                  <a:lnTo>
                    <a:pt x="503" y="2024"/>
                  </a:lnTo>
                  <a:lnTo>
                    <a:pt x="491" y="1998"/>
                  </a:lnTo>
                  <a:lnTo>
                    <a:pt x="479" y="1972"/>
                  </a:lnTo>
                  <a:lnTo>
                    <a:pt x="468" y="1945"/>
                  </a:lnTo>
                  <a:lnTo>
                    <a:pt x="458" y="1918"/>
                  </a:lnTo>
                  <a:lnTo>
                    <a:pt x="449" y="1892"/>
                  </a:lnTo>
                  <a:lnTo>
                    <a:pt x="440" y="1864"/>
                  </a:lnTo>
                  <a:lnTo>
                    <a:pt x="431" y="1838"/>
                  </a:lnTo>
                  <a:lnTo>
                    <a:pt x="424" y="1810"/>
                  </a:lnTo>
                  <a:lnTo>
                    <a:pt x="418" y="1782"/>
                  </a:lnTo>
                  <a:lnTo>
                    <a:pt x="411" y="1754"/>
                  </a:lnTo>
                  <a:lnTo>
                    <a:pt x="406" y="1726"/>
                  </a:lnTo>
                  <a:lnTo>
                    <a:pt x="401" y="1697"/>
                  </a:lnTo>
                  <a:lnTo>
                    <a:pt x="398" y="1670"/>
                  </a:lnTo>
                  <a:lnTo>
                    <a:pt x="395" y="1641"/>
                  </a:lnTo>
                  <a:lnTo>
                    <a:pt x="389" y="1519"/>
                  </a:lnTo>
                  <a:lnTo>
                    <a:pt x="389" y="1492"/>
                  </a:lnTo>
                  <a:lnTo>
                    <a:pt x="390" y="1463"/>
                  </a:lnTo>
                  <a:lnTo>
                    <a:pt x="392" y="1435"/>
                  </a:lnTo>
                  <a:lnTo>
                    <a:pt x="395" y="1408"/>
                  </a:lnTo>
                  <a:lnTo>
                    <a:pt x="398" y="1380"/>
                  </a:lnTo>
                  <a:lnTo>
                    <a:pt x="402" y="1352"/>
                  </a:lnTo>
                  <a:lnTo>
                    <a:pt x="407" y="1325"/>
                  </a:lnTo>
                  <a:lnTo>
                    <a:pt x="412" y="1298"/>
                  </a:lnTo>
                  <a:lnTo>
                    <a:pt x="418" y="1270"/>
                  </a:lnTo>
                  <a:lnTo>
                    <a:pt x="424" y="1244"/>
                  </a:lnTo>
                  <a:lnTo>
                    <a:pt x="431" y="1217"/>
                  </a:lnTo>
                  <a:lnTo>
                    <a:pt x="439" y="1191"/>
                  </a:lnTo>
                  <a:lnTo>
                    <a:pt x="448" y="1165"/>
                  </a:lnTo>
                  <a:lnTo>
                    <a:pt x="457" y="1139"/>
                  </a:lnTo>
                  <a:lnTo>
                    <a:pt x="466" y="1113"/>
                  </a:lnTo>
                  <a:lnTo>
                    <a:pt x="476" y="1088"/>
                  </a:lnTo>
                  <a:lnTo>
                    <a:pt x="487" y="1063"/>
                  </a:lnTo>
                  <a:lnTo>
                    <a:pt x="499" y="1038"/>
                  </a:lnTo>
                  <a:lnTo>
                    <a:pt x="511" y="1013"/>
                  </a:lnTo>
                  <a:lnTo>
                    <a:pt x="524" y="989"/>
                  </a:lnTo>
                  <a:lnTo>
                    <a:pt x="537" y="965"/>
                  </a:lnTo>
                  <a:lnTo>
                    <a:pt x="551" y="941"/>
                  </a:lnTo>
                  <a:lnTo>
                    <a:pt x="565" y="918"/>
                  </a:lnTo>
                  <a:lnTo>
                    <a:pt x="580" y="895"/>
                  </a:lnTo>
                  <a:lnTo>
                    <a:pt x="596" y="871"/>
                  </a:lnTo>
                  <a:lnTo>
                    <a:pt x="612" y="849"/>
                  </a:lnTo>
                  <a:lnTo>
                    <a:pt x="629" y="827"/>
                  </a:lnTo>
                  <a:lnTo>
                    <a:pt x="647" y="806"/>
                  </a:lnTo>
                  <a:lnTo>
                    <a:pt x="664" y="784"/>
                  </a:lnTo>
                  <a:lnTo>
                    <a:pt x="683" y="763"/>
                  </a:lnTo>
                  <a:lnTo>
                    <a:pt x="702" y="743"/>
                  </a:lnTo>
                  <a:lnTo>
                    <a:pt x="722" y="723"/>
                  </a:lnTo>
                  <a:lnTo>
                    <a:pt x="743" y="703"/>
                  </a:lnTo>
                  <a:lnTo>
                    <a:pt x="764" y="683"/>
                  </a:lnTo>
                  <a:lnTo>
                    <a:pt x="785" y="665"/>
                  </a:lnTo>
                  <a:lnTo>
                    <a:pt x="806" y="647"/>
                  </a:lnTo>
                  <a:lnTo>
                    <a:pt x="828" y="629"/>
                  </a:lnTo>
                  <a:lnTo>
                    <a:pt x="850" y="611"/>
                  </a:lnTo>
                  <a:lnTo>
                    <a:pt x="874" y="596"/>
                  </a:lnTo>
                  <a:lnTo>
                    <a:pt x="896" y="579"/>
                  </a:lnTo>
                  <a:lnTo>
                    <a:pt x="920" y="565"/>
                  </a:lnTo>
                  <a:lnTo>
                    <a:pt x="943" y="550"/>
                  </a:lnTo>
                  <a:lnTo>
                    <a:pt x="968" y="536"/>
                  </a:lnTo>
                  <a:lnTo>
                    <a:pt x="992" y="523"/>
                  </a:lnTo>
                  <a:lnTo>
                    <a:pt x="1016" y="510"/>
                  </a:lnTo>
                  <a:lnTo>
                    <a:pt x="1041" y="498"/>
                  </a:lnTo>
                  <a:lnTo>
                    <a:pt x="1066" y="486"/>
                  </a:lnTo>
                  <a:lnTo>
                    <a:pt x="1091" y="475"/>
                  </a:lnTo>
                  <a:lnTo>
                    <a:pt x="1117" y="464"/>
                  </a:lnTo>
                  <a:lnTo>
                    <a:pt x="1143" y="456"/>
                  </a:lnTo>
                  <a:lnTo>
                    <a:pt x="1170" y="446"/>
                  </a:lnTo>
                  <a:lnTo>
                    <a:pt x="1195" y="438"/>
                  </a:lnTo>
                  <a:lnTo>
                    <a:pt x="1223" y="430"/>
                  </a:lnTo>
                  <a:lnTo>
                    <a:pt x="1250" y="423"/>
                  </a:lnTo>
                  <a:lnTo>
                    <a:pt x="1276" y="417"/>
                  </a:lnTo>
                  <a:lnTo>
                    <a:pt x="1304" y="411"/>
                  </a:lnTo>
                  <a:lnTo>
                    <a:pt x="1331" y="406"/>
                  </a:lnTo>
                  <a:lnTo>
                    <a:pt x="1359" y="401"/>
                  </a:lnTo>
                  <a:lnTo>
                    <a:pt x="1387" y="398"/>
                  </a:lnTo>
                  <a:lnTo>
                    <a:pt x="1414" y="395"/>
                  </a:lnTo>
                  <a:lnTo>
                    <a:pt x="1443" y="392"/>
                  </a:lnTo>
                  <a:lnTo>
                    <a:pt x="1471" y="390"/>
                  </a:lnTo>
                  <a:lnTo>
                    <a:pt x="1500" y="389"/>
                  </a:lnTo>
                  <a:lnTo>
                    <a:pt x="1527" y="389"/>
                  </a:lnTo>
                  <a:lnTo>
                    <a:pt x="1569" y="389"/>
                  </a:lnTo>
                  <a:lnTo>
                    <a:pt x="1610" y="391"/>
                  </a:lnTo>
                  <a:lnTo>
                    <a:pt x="1651" y="396"/>
                  </a:lnTo>
                  <a:lnTo>
                    <a:pt x="1691" y="400"/>
                  </a:lnTo>
                  <a:lnTo>
                    <a:pt x="1732" y="407"/>
                  </a:lnTo>
                  <a:lnTo>
                    <a:pt x="1771" y="415"/>
                  </a:lnTo>
                  <a:lnTo>
                    <a:pt x="1810" y="423"/>
                  </a:lnTo>
                  <a:lnTo>
                    <a:pt x="1849" y="435"/>
                  </a:lnTo>
                  <a:lnTo>
                    <a:pt x="1882" y="444"/>
                  </a:lnTo>
                  <a:lnTo>
                    <a:pt x="1917" y="457"/>
                  </a:lnTo>
                  <a:lnTo>
                    <a:pt x="1950" y="470"/>
                  </a:lnTo>
                  <a:lnTo>
                    <a:pt x="1983" y="483"/>
                  </a:lnTo>
                  <a:lnTo>
                    <a:pt x="2015" y="498"/>
                  </a:lnTo>
                  <a:lnTo>
                    <a:pt x="2047" y="514"/>
                  </a:lnTo>
                  <a:lnTo>
                    <a:pt x="2078" y="531"/>
                  </a:lnTo>
                  <a:lnTo>
                    <a:pt x="2109" y="548"/>
                  </a:lnTo>
                  <a:lnTo>
                    <a:pt x="2139" y="567"/>
                  </a:lnTo>
                  <a:lnTo>
                    <a:pt x="2169" y="586"/>
                  </a:lnTo>
                  <a:lnTo>
                    <a:pt x="2197" y="607"/>
                  </a:lnTo>
                  <a:lnTo>
                    <a:pt x="2226" y="628"/>
                  </a:lnTo>
                  <a:lnTo>
                    <a:pt x="2254" y="650"/>
                  </a:lnTo>
                  <a:lnTo>
                    <a:pt x="2281" y="673"/>
                  </a:lnTo>
                  <a:lnTo>
                    <a:pt x="2308" y="698"/>
                  </a:lnTo>
                  <a:lnTo>
                    <a:pt x="2333" y="723"/>
                  </a:lnTo>
                  <a:lnTo>
                    <a:pt x="2353" y="743"/>
                  </a:lnTo>
                  <a:lnTo>
                    <a:pt x="2372" y="763"/>
                  </a:lnTo>
                  <a:lnTo>
                    <a:pt x="2391" y="784"/>
                  </a:lnTo>
                  <a:lnTo>
                    <a:pt x="2409" y="806"/>
                  </a:lnTo>
                  <a:lnTo>
                    <a:pt x="2426" y="827"/>
                  </a:lnTo>
                  <a:lnTo>
                    <a:pt x="2443" y="849"/>
                  </a:lnTo>
                  <a:lnTo>
                    <a:pt x="2460" y="872"/>
                  </a:lnTo>
                  <a:lnTo>
                    <a:pt x="2475" y="895"/>
                  </a:lnTo>
                  <a:lnTo>
                    <a:pt x="2489" y="918"/>
                  </a:lnTo>
                  <a:lnTo>
                    <a:pt x="2505" y="941"/>
                  </a:lnTo>
                  <a:lnTo>
                    <a:pt x="2518" y="965"/>
                  </a:lnTo>
                  <a:lnTo>
                    <a:pt x="2531" y="989"/>
                  </a:lnTo>
                  <a:lnTo>
                    <a:pt x="2545" y="1013"/>
                  </a:lnTo>
                  <a:lnTo>
                    <a:pt x="2557" y="1038"/>
                  </a:lnTo>
                  <a:lnTo>
                    <a:pt x="2568" y="1063"/>
                  </a:lnTo>
                  <a:lnTo>
                    <a:pt x="2579" y="1088"/>
                  </a:lnTo>
                  <a:lnTo>
                    <a:pt x="2589" y="1113"/>
                  </a:lnTo>
                  <a:lnTo>
                    <a:pt x="2599" y="1139"/>
                  </a:lnTo>
                  <a:lnTo>
                    <a:pt x="2608" y="1164"/>
                  </a:lnTo>
                  <a:lnTo>
                    <a:pt x="2617" y="1191"/>
                  </a:lnTo>
                  <a:lnTo>
                    <a:pt x="2624" y="1217"/>
                  </a:lnTo>
                  <a:lnTo>
                    <a:pt x="2631" y="1244"/>
                  </a:lnTo>
                  <a:lnTo>
                    <a:pt x="2638" y="1270"/>
                  </a:lnTo>
                  <a:lnTo>
                    <a:pt x="2643" y="1297"/>
                  </a:lnTo>
                  <a:lnTo>
                    <a:pt x="2649" y="1325"/>
                  </a:lnTo>
                  <a:lnTo>
                    <a:pt x="2653" y="1352"/>
                  </a:lnTo>
                  <a:lnTo>
                    <a:pt x="2658" y="1379"/>
                  </a:lnTo>
                  <a:lnTo>
                    <a:pt x="2660" y="1406"/>
                  </a:lnTo>
                  <a:lnTo>
                    <a:pt x="2663" y="1435"/>
                  </a:lnTo>
                  <a:lnTo>
                    <a:pt x="2664" y="1463"/>
                  </a:lnTo>
                  <a:lnTo>
                    <a:pt x="2666" y="1491"/>
                  </a:lnTo>
                  <a:lnTo>
                    <a:pt x="2666" y="1519"/>
                  </a:lnTo>
                  <a:lnTo>
                    <a:pt x="2661" y="1641"/>
                  </a:lnTo>
                  <a:close/>
                  <a:moveTo>
                    <a:pt x="907" y="4981"/>
                  </a:moveTo>
                  <a:lnTo>
                    <a:pt x="2149" y="4981"/>
                  </a:lnTo>
                  <a:lnTo>
                    <a:pt x="2149" y="4592"/>
                  </a:lnTo>
                  <a:lnTo>
                    <a:pt x="907" y="4592"/>
                  </a:lnTo>
                  <a:lnTo>
                    <a:pt x="907" y="4981"/>
                  </a:lnTo>
                  <a:close/>
                  <a:moveTo>
                    <a:pt x="1177" y="5429"/>
                  </a:moveTo>
                  <a:lnTo>
                    <a:pt x="1879" y="5429"/>
                  </a:lnTo>
                  <a:lnTo>
                    <a:pt x="1879" y="5209"/>
                  </a:lnTo>
                  <a:lnTo>
                    <a:pt x="1177" y="5209"/>
                  </a:lnTo>
                  <a:lnTo>
                    <a:pt x="1177" y="542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26" name="直接连接符 2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3"/>
          <p:cNvSpPr txBox="1"/>
          <p:nvPr/>
        </p:nvSpPr>
        <p:spPr>
          <a:xfrm>
            <a:off x="6131100" y="1065054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单击编辑标题</a:t>
            </a:r>
          </a:p>
        </p:txBody>
      </p:sp>
      <p:sp>
        <p:nvSpPr>
          <p:cNvPr id="30" name="TextBox 13"/>
          <p:cNvSpPr txBox="1"/>
          <p:nvPr/>
        </p:nvSpPr>
        <p:spPr>
          <a:xfrm>
            <a:off x="6131100" y="1340128"/>
            <a:ext cx="2157202" cy="76944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在此输入相关文字，在此输入相关文字，在此输入相关文字在此输入相关文字，在此输入相关文字，在此输入相关文字， </a:t>
            </a:r>
          </a:p>
        </p:txBody>
      </p:sp>
      <p:sp>
        <p:nvSpPr>
          <p:cNvPr id="31" name="TextBox 13"/>
          <p:cNvSpPr txBox="1"/>
          <p:nvPr/>
        </p:nvSpPr>
        <p:spPr>
          <a:xfrm>
            <a:off x="2151948" y="2828587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单击编辑标题</a:t>
            </a:r>
          </a:p>
        </p:txBody>
      </p:sp>
      <p:sp>
        <p:nvSpPr>
          <p:cNvPr id="32" name="TextBox 13"/>
          <p:cNvSpPr txBox="1"/>
          <p:nvPr/>
        </p:nvSpPr>
        <p:spPr>
          <a:xfrm>
            <a:off x="2151948" y="3103661"/>
            <a:ext cx="2157202" cy="76944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在此输入相关文字，在此输入相关文字，在此输入相关文字在此输入相关文字，在此输入相关文字，在此输入相关文字， </a:t>
            </a:r>
          </a:p>
        </p:txBody>
      </p:sp>
      <p:sp>
        <p:nvSpPr>
          <p:cNvPr id="33" name="TextBox 13"/>
          <p:cNvSpPr txBox="1"/>
          <p:nvPr/>
        </p:nvSpPr>
        <p:spPr>
          <a:xfrm>
            <a:off x="6131100" y="2828587"/>
            <a:ext cx="1401112" cy="21544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 defTabSz="683419">
              <a:spcBef>
                <a:spcPct val="20000"/>
              </a:spcBef>
            </a:pP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单击编辑标题</a:t>
            </a:r>
          </a:p>
        </p:txBody>
      </p:sp>
      <p:sp>
        <p:nvSpPr>
          <p:cNvPr id="34" name="TextBox 13"/>
          <p:cNvSpPr txBox="1"/>
          <p:nvPr/>
        </p:nvSpPr>
        <p:spPr>
          <a:xfrm>
            <a:off x="6131100" y="3103661"/>
            <a:ext cx="2157202" cy="769441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在此输入相关文字，在此输入相关文字，在此输入相关文字在此输入相关文字，在此输入相关文字，在此输入相关文字，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50"/>
                            </p:stCondLst>
                            <p:childTnLst>
                              <p:par>
                                <p:cTn id="3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5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50"/>
                            </p:stCondLst>
                            <p:childTnLst>
                              <p:par>
                                <p:cTn id="5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50"/>
                            </p:stCondLst>
                            <p:childTnLst>
                              <p:par>
                                <p:cTn id="6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50"/>
                            </p:stCondLst>
                            <p:childTnLst>
                              <p:par>
                                <p:cTn id="74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550"/>
                            </p:stCondLst>
                            <p:childTnLst>
                              <p:par>
                                <p:cTn id="8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/>
      <p:bldP spid="20494" grpId="0"/>
      <p:bldP spid="24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4" name="AutoShape 25"/>
          <p:cNvSpPr/>
          <p:nvPr/>
        </p:nvSpPr>
        <p:spPr>
          <a:xfrm rot="21558471">
            <a:off x="3296866" y="2462569"/>
            <a:ext cx="2459831" cy="2236425"/>
          </a:xfrm>
          <a:custGeom>
            <a:avLst/>
            <a:gdLst/>
            <a:ahLst/>
            <a:cxnLst>
              <a:cxn ang="0">
                <a:pos x="1439048" y="1493224"/>
              </a:cxn>
              <a:cxn ang="0">
                <a:pos x="1439048" y="1493224"/>
              </a:cxn>
              <a:cxn ang="0">
                <a:pos x="1439048" y="1493224"/>
              </a:cxn>
              <a:cxn ang="0">
                <a:pos x="1439048" y="1493224"/>
              </a:cxn>
            </a:cxnLst>
            <a:rect l="0" t="0" r="0" b="0"/>
            <a:pathLst>
              <a:path w="21600" h="21600">
                <a:moveTo>
                  <a:pt x="15608" y="8670"/>
                </a:moveTo>
                <a:cubicBezTo>
                  <a:pt x="21599" y="8670"/>
                  <a:pt x="21599" y="8670"/>
                  <a:pt x="21599" y="8670"/>
                </a:cubicBezTo>
                <a:cubicBezTo>
                  <a:pt x="20496" y="4411"/>
                  <a:pt x="16554" y="1064"/>
                  <a:pt x="11982" y="608"/>
                </a:cubicBezTo>
                <a:cubicBezTo>
                  <a:pt x="11667" y="304"/>
                  <a:pt x="11351" y="0"/>
                  <a:pt x="10878" y="0"/>
                </a:cubicBezTo>
                <a:cubicBezTo>
                  <a:pt x="10405" y="0"/>
                  <a:pt x="10090" y="304"/>
                  <a:pt x="9775" y="608"/>
                </a:cubicBezTo>
                <a:cubicBezTo>
                  <a:pt x="5045" y="1064"/>
                  <a:pt x="1103" y="4259"/>
                  <a:pt x="0" y="8670"/>
                </a:cubicBezTo>
                <a:cubicBezTo>
                  <a:pt x="6148" y="8670"/>
                  <a:pt x="6148" y="8670"/>
                  <a:pt x="6148" y="8670"/>
                </a:cubicBezTo>
                <a:cubicBezTo>
                  <a:pt x="6148" y="3650"/>
                  <a:pt x="9144" y="1216"/>
                  <a:pt x="9775" y="760"/>
                </a:cubicBezTo>
                <a:cubicBezTo>
                  <a:pt x="9775" y="760"/>
                  <a:pt x="9775" y="760"/>
                  <a:pt x="9775" y="912"/>
                </a:cubicBezTo>
                <a:cubicBezTo>
                  <a:pt x="6464" y="4867"/>
                  <a:pt x="6937" y="8670"/>
                  <a:pt x="6937" y="8670"/>
                </a:cubicBezTo>
                <a:cubicBezTo>
                  <a:pt x="10090" y="8670"/>
                  <a:pt x="10090" y="8670"/>
                  <a:pt x="10090" y="8670"/>
                </a:cubicBezTo>
                <a:cubicBezTo>
                  <a:pt x="10090" y="18709"/>
                  <a:pt x="10090" y="18709"/>
                  <a:pt x="10090" y="18709"/>
                </a:cubicBezTo>
                <a:cubicBezTo>
                  <a:pt x="10090" y="19014"/>
                  <a:pt x="10090" y="19014"/>
                  <a:pt x="10090" y="19014"/>
                </a:cubicBezTo>
                <a:cubicBezTo>
                  <a:pt x="10090" y="19774"/>
                  <a:pt x="10090" y="19774"/>
                  <a:pt x="10090" y="19774"/>
                </a:cubicBezTo>
                <a:cubicBezTo>
                  <a:pt x="10090" y="20839"/>
                  <a:pt x="10878" y="21599"/>
                  <a:pt x="11982" y="21599"/>
                </a:cubicBezTo>
                <a:cubicBezTo>
                  <a:pt x="12928" y="21599"/>
                  <a:pt x="13874" y="20839"/>
                  <a:pt x="13874" y="19774"/>
                </a:cubicBezTo>
                <a:cubicBezTo>
                  <a:pt x="13874" y="19014"/>
                  <a:pt x="13874" y="19014"/>
                  <a:pt x="13874" y="19014"/>
                </a:cubicBezTo>
                <a:cubicBezTo>
                  <a:pt x="12455" y="19014"/>
                  <a:pt x="12455" y="19014"/>
                  <a:pt x="12455" y="19014"/>
                </a:cubicBezTo>
                <a:cubicBezTo>
                  <a:pt x="12455" y="19318"/>
                  <a:pt x="12455" y="19318"/>
                  <a:pt x="12455" y="19318"/>
                </a:cubicBezTo>
                <a:cubicBezTo>
                  <a:pt x="12455" y="19774"/>
                  <a:pt x="12455" y="19774"/>
                  <a:pt x="12455" y="19774"/>
                </a:cubicBezTo>
                <a:cubicBezTo>
                  <a:pt x="12455" y="20078"/>
                  <a:pt x="12297" y="20383"/>
                  <a:pt x="11982" y="20383"/>
                </a:cubicBezTo>
                <a:cubicBezTo>
                  <a:pt x="11667" y="20383"/>
                  <a:pt x="11351" y="20078"/>
                  <a:pt x="11351" y="19774"/>
                </a:cubicBezTo>
                <a:cubicBezTo>
                  <a:pt x="11351" y="19318"/>
                  <a:pt x="11351" y="19318"/>
                  <a:pt x="11351" y="19318"/>
                </a:cubicBezTo>
                <a:cubicBezTo>
                  <a:pt x="11351" y="19014"/>
                  <a:pt x="11351" y="19014"/>
                  <a:pt x="11351" y="19014"/>
                </a:cubicBezTo>
                <a:cubicBezTo>
                  <a:pt x="11351" y="17036"/>
                  <a:pt x="11351" y="17036"/>
                  <a:pt x="11351" y="17036"/>
                </a:cubicBezTo>
                <a:cubicBezTo>
                  <a:pt x="11351" y="8670"/>
                  <a:pt x="11351" y="8670"/>
                  <a:pt x="11351" y="8670"/>
                </a:cubicBezTo>
                <a:cubicBezTo>
                  <a:pt x="14820" y="8670"/>
                  <a:pt x="14820" y="8670"/>
                  <a:pt x="14820" y="8670"/>
                </a:cubicBezTo>
                <a:cubicBezTo>
                  <a:pt x="14820" y="8670"/>
                  <a:pt x="15293" y="4867"/>
                  <a:pt x="11982" y="912"/>
                </a:cubicBezTo>
                <a:cubicBezTo>
                  <a:pt x="11982" y="760"/>
                  <a:pt x="11982" y="760"/>
                  <a:pt x="11982" y="760"/>
                </a:cubicBezTo>
                <a:cubicBezTo>
                  <a:pt x="12613" y="1216"/>
                  <a:pt x="15608" y="3650"/>
                  <a:pt x="15608" y="8670"/>
                </a:cubicBez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355739" y="3094673"/>
            <a:ext cx="503873" cy="504825"/>
            <a:chOff x="5202" y="5131"/>
            <a:chExt cx="1058" cy="1060"/>
          </a:xfrm>
          <a:solidFill>
            <a:srgbClr val="1B4367"/>
          </a:solidFill>
        </p:grpSpPr>
        <p:sp>
          <p:nvSpPr>
            <p:cNvPr id="175117" name="Freeform 12"/>
            <p:cNvSpPr/>
            <p:nvPr/>
          </p:nvSpPr>
          <p:spPr>
            <a:xfrm>
              <a:off x="5202" y="5131"/>
              <a:ext cx="1058" cy="1061"/>
            </a:xfrm>
            <a:custGeom>
              <a:avLst/>
              <a:gdLst>
                <a:gd name="txL" fmla="*/ 0 w 271"/>
                <a:gd name="txT" fmla="*/ 0 h 271"/>
                <a:gd name="txR" fmla="*/ 271 w 271"/>
                <a:gd name="txB" fmla="*/ 271 h 271"/>
              </a:gdLst>
              <a:ahLst/>
              <a:cxnLst>
                <a:cxn ang="0">
                  <a:pos x="104722" y="74794"/>
                </a:cxn>
                <a:cxn ang="0">
                  <a:pos x="406465" y="103287"/>
                </a:cxn>
                <a:cxn ang="0">
                  <a:pos x="378066" y="406025"/>
                </a:cxn>
                <a:cxn ang="0">
                  <a:pos x="76323" y="377532"/>
                </a:cxn>
                <a:cxn ang="0">
                  <a:pos x="104722" y="74794"/>
                </a:cxn>
              </a:cxnLst>
              <a:rect l="txL" t="txT" r="txR" b="txB"/>
              <a:pathLst>
                <a:path w="271" h="271">
                  <a:moveTo>
                    <a:pt x="59" y="42"/>
                  </a:moveTo>
                  <a:cubicBezTo>
                    <a:pt x="110" y="0"/>
                    <a:pt x="186" y="7"/>
                    <a:pt x="229" y="58"/>
                  </a:cubicBezTo>
                  <a:cubicBezTo>
                    <a:pt x="271" y="110"/>
                    <a:pt x="264" y="186"/>
                    <a:pt x="213" y="228"/>
                  </a:cubicBezTo>
                  <a:cubicBezTo>
                    <a:pt x="161" y="271"/>
                    <a:pt x="85" y="264"/>
                    <a:pt x="43" y="212"/>
                  </a:cubicBezTo>
                  <a:cubicBezTo>
                    <a:pt x="0" y="161"/>
                    <a:pt x="7" y="85"/>
                    <a:pt x="59" y="42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5148" name="Freeform 43"/>
            <p:cNvSpPr/>
            <p:nvPr/>
          </p:nvSpPr>
          <p:spPr>
            <a:xfrm>
              <a:off x="5394" y="5396"/>
              <a:ext cx="628" cy="562"/>
            </a:xfrm>
            <a:custGeom>
              <a:avLst/>
              <a:gdLst>
                <a:gd name="txL" fmla="*/ 0 w 161"/>
                <a:gd name="txT" fmla="*/ 0 h 144"/>
                <a:gd name="txR" fmla="*/ 161 w 161"/>
                <a:gd name="txB" fmla="*/ 144 h 144"/>
              </a:gdLst>
              <a:ahLst/>
              <a:cxnLst>
                <a:cxn ang="0">
                  <a:pos x="141988" y="55022"/>
                </a:cxn>
                <a:cxn ang="0">
                  <a:pos x="70994" y="1775"/>
                </a:cxn>
                <a:cxn ang="0">
                  <a:pos x="5325" y="88746"/>
                </a:cxn>
                <a:cxn ang="0">
                  <a:pos x="140213" y="255588"/>
                </a:cxn>
                <a:cxn ang="0">
                  <a:pos x="280425" y="90521"/>
                </a:cxn>
                <a:cxn ang="0">
                  <a:pos x="214756" y="3550"/>
                </a:cxn>
                <a:cxn ang="0">
                  <a:pos x="141988" y="55022"/>
                </a:cxn>
              </a:cxnLst>
              <a:rect l="txL" t="txT" r="txR" b="txB"/>
              <a:pathLst>
                <a:path w="161" h="144">
                  <a:moveTo>
                    <a:pt x="80" y="31"/>
                  </a:moveTo>
                  <a:cubicBezTo>
                    <a:pt x="73" y="11"/>
                    <a:pt x="60" y="0"/>
                    <a:pt x="40" y="1"/>
                  </a:cubicBezTo>
                  <a:cubicBezTo>
                    <a:pt x="11" y="3"/>
                    <a:pt x="0" y="23"/>
                    <a:pt x="3" y="50"/>
                  </a:cubicBezTo>
                  <a:cubicBezTo>
                    <a:pt x="6" y="83"/>
                    <a:pt x="49" y="103"/>
                    <a:pt x="79" y="144"/>
                  </a:cubicBezTo>
                  <a:cubicBezTo>
                    <a:pt x="110" y="103"/>
                    <a:pt x="154" y="84"/>
                    <a:pt x="158" y="51"/>
                  </a:cubicBezTo>
                  <a:cubicBezTo>
                    <a:pt x="161" y="24"/>
                    <a:pt x="150" y="4"/>
                    <a:pt x="121" y="2"/>
                  </a:cubicBezTo>
                  <a:cubicBezTo>
                    <a:pt x="101" y="0"/>
                    <a:pt x="89" y="11"/>
                    <a:pt x="80" y="3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84395" y="3008471"/>
            <a:ext cx="506730" cy="506730"/>
            <a:chOff x="9978" y="7833"/>
            <a:chExt cx="1064" cy="1064"/>
          </a:xfrm>
          <a:solidFill>
            <a:srgbClr val="1B4367"/>
          </a:solidFill>
        </p:grpSpPr>
        <p:sp>
          <p:nvSpPr>
            <p:cNvPr id="175123" name="Freeform 18"/>
            <p:cNvSpPr/>
            <p:nvPr/>
          </p:nvSpPr>
          <p:spPr>
            <a:xfrm>
              <a:off x="9978" y="7833"/>
              <a:ext cx="1065" cy="1065"/>
            </a:xfrm>
            <a:custGeom>
              <a:avLst/>
              <a:gdLst>
                <a:gd name="txL" fmla="*/ 0 w 273"/>
                <a:gd name="txT" fmla="*/ 0 h 273"/>
                <a:gd name="txR" fmla="*/ 273 w 273"/>
                <a:gd name="txB" fmla="*/ 273 h 273"/>
              </a:gdLst>
              <a:ahLst/>
              <a:cxnLst>
                <a:cxn ang="0">
                  <a:pos x="168490" y="443396"/>
                </a:cxn>
                <a:cxn ang="0">
                  <a:pos x="40792" y="168490"/>
                </a:cxn>
                <a:cxn ang="0">
                  <a:pos x="317471" y="40792"/>
                </a:cxn>
                <a:cxn ang="0">
                  <a:pos x="443396" y="317471"/>
                </a:cxn>
                <a:cxn ang="0">
                  <a:pos x="168490" y="443396"/>
                </a:cxn>
              </a:cxnLst>
              <a:rect l="txL" t="txT" r="txR" b="txB"/>
              <a:pathLst>
                <a:path w="273" h="273">
                  <a:moveTo>
                    <a:pt x="95" y="250"/>
                  </a:moveTo>
                  <a:cubicBezTo>
                    <a:pt x="32" y="227"/>
                    <a:pt x="0" y="157"/>
                    <a:pt x="23" y="95"/>
                  </a:cubicBezTo>
                  <a:cubicBezTo>
                    <a:pt x="47" y="32"/>
                    <a:pt x="116" y="0"/>
                    <a:pt x="179" y="23"/>
                  </a:cubicBezTo>
                  <a:cubicBezTo>
                    <a:pt x="241" y="47"/>
                    <a:pt x="273" y="116"/>
                    <a:pt x="250" y="179"/>
                  </a:cubicBezTo>
                  <a:cubicBezTo>
                    <a:pt x="227" y="241"/>
                    <a:pt x="157" y="273"/>
                    <a:pt x="95" y="25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5158" name="Freeform 53"/>
            <p:cNvSpPr/>
            <p:nvPr/>
          </p:nvSpPr>
          <p:spPr>
            <a:xfrm>
              <a:off x="10251" y="8102"/>
              <a:ext cx="478" cy="321"/>
            </a:xfrm>
            <a:custGeom>
              <a:avLst/>
              <a:gdLst>
                <a:gd name="txL" fmla="*/ 0 w 123"/>
                <a:gd name="txT" fmla="*/ 0 h 82"/>
                <a:gd name="txR" fmla="*/ 123 w 123"/>
                <a:gd name="txB" fmla="*/ 82 h 82"/>
              </a:gdLst>
              <a:ahLst/>
              <a:cxnLst>
                <a:cxn ang="0">
                  <a:pos x="205111" y="46309"/>
                </a:cxn>
                <a:cxn ang="0">
                  <a:pos x="38900" y="46309"/>
                </a:cxn>
                <a:cxn ang="0">
                  <a:pos x="5305" y="146050"/>
                </a:cxn>
                <a:cxn ang="0">
                  <a:pos x="31828" y="94398"/>
                </a:cxn>
                <a:cxn ang="0">
                  <a:pos x="166210" y="85493"/>
                </a:cxn>
                <a:cxn ang="0">
                  <a:pos x="152065" y="99741"/>
                </a:cxn>
                <a:cxn ang="0">
                  <a:pos x="217488" y="99741"/>
                </a:cxn>
                <a:cxn ang="0">
                  <a:pos x="217488" y="32060"/>
                </a:cxn>
                <a:cxn ang="0">
                  <a:pos x="205111" y="46309"/>
                </a:cxn>
              </a:cxnLst>
              <a:rect l="txL" t="txT" r="txR" b="txB"/>
              <a:pathLst>
                <a:path w="123" h="82">
                  <a:moveTo>
                    <a:pt x="116" y="26"/>
                  </a:moveTo>
                  <a:cubicBezTo>
                    <a:pt x="90" y="0"/>
                    <a:pt x="48" y="0"/>
                    <a:pt x="22" y="26"/>
                  </a:cubicBezTo>
                  <a:cubicBezTo>
                    <a:pt x="7" y="41"/>
                    <a:pt x="0" y="62"/>
                    <a:pt x="3" y="82"/>
                  </a:cubicBezTo>
                  <a:cubicBezTo>
                    <a:pt x="5" y="71"/>
                    <a:pt x="10" y="61"/>
                    <a:pt x="18" y="53"/>
                  </a:cubicBezTo>
                  <a:cubicBezTo>
                    <a:pt x="39" y="33"/>
                    <a:pt x="71" y="31"/>
                    <a:pt x="94" y="48"/>
                  </a:cubicBezTo>
                  <a:cubicBezTo>
                    <a:pt x="86" y="56"/>
                    <a:pt x="86" y="56"/>
                    <a:pt x="86" y="56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23" y="18"/>
                    <a:pt x="123" y="18"/>
                    <a:pt x="123" y="18"/>
                  </a:cubicBezTo>
                  <a:lnTo>
                    <a:pt x="116" y="2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5159" name="Freeform 54"/>
            <p:cNvSpPr/>
            <p:nvPr/>
          </p:nvSpPr>
          <p:spPr>
            <a:xfrm>
              <a:off x="10303" y="8357"/>
              <a:ext cx="478" cy="318"/>
            </a:xfrm>
            <a:custGeom>
              <a:avLst/>
              <a:gdLst>
                <a:gd name="txL" fmla="*/ 0 w 123"/>
                <a:gd name="txT" fmla="*/ 0 h 81"/>
                <a:gd name="txR" fmla="*/ 123 w 123"/>
                <a:gd name="txB" fmla="*/ 81 h 81"/>
              </a:gdLst>
              <a:ahLst/>
              <a:cxnLst>
                <a:cxn ang="0">
                  <a:pos x="14145" y="98092"/>
                </a:cxn>
                <a:cxn ang="0">
                  <a:pos x="180355" y="98092"/>
                </a:cxn>
                <a:cxn ang="0">
                  <a:pos x="213951" y="0"/>
                </a:cxn>
                <a:cxn ang="0">
                  <a:pos x="185660" y="49938"/>
                </a:cxn>
                <a:cxn ang="0">
                  <a:pos x="53046" y="58855"/>
                </a:cxn>
                <a:cxn ang="0">
                  <a:pos x="67191" y="44587"/>
                </a:cxn>
                <a:cxn ang="0">
                  <a:pos x="0" y="44587"/>
                </a:cxn>
                <a:cxn ang="0">
                  <a:pos x="0" y="112360"/>
                </a:cxn>
                <a:cxn ang="0">
                  <a:pos x="14145" y="98092"/>
                </a:cxn>
              </a:cxnLst>
              <a:rect l="txL" t="txT" r="txR" b="txB"/>
              <a:pathLst>
                <a:path w="123" h="81">
                  <a:moveTo>
                    <a:pt x="8" y="55"/>
                  </a:moveTo>
                  <a:cubicBezTo>
                    <a:pt x="34" y="81"/>
                    <a:pt x="76" y="81"/>
                    <a:pt x="102" y="55"/>
                  </a:cubicBezTo>
                  <a:cubicBezTo>
                    <a:pt x="117" y="40"/>
                    <a:pt x="123" y="19"/>
                    <a:pt x="121" y="0"/>
                  </a:cubicBezTo>
                  <a:cubicBezTo>
                    <a:pt x="118" y="10"/>
                    <a:pt x="113" y="20"/>
                    <a:pt x="105" y="28"/>
                  </a:cubicBezTo>
                  <a:cubicBezTo>
                    <a:pt x="85" y="48"/>
                    <a:pt x="52" y="50"/>
                    <a:pt x="30" y="33"/>
                  </a:cubicBezTo>
                  <a:cubicBezTo>
                    <a:pt x="38" y="25"/>
                    <a:pt x="38" y="25"/>
                    <a:pt x="38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63"/>
                    <a:pt x="0" y="63"/>
                    <a:pt x="0" y="63"/>
                  </a:cubicBezTo>
                  <a:lnTo>
                    <a:pt x="8" y="5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270608" y="1649730"/>
            <a:ext cx="504825" cy="501968"/>
            <a:chOff x="8470" y="2554"/>
            <a:chExt cx="1060" cy="1054"/>
          </a:xfrm>
          <a:solidFill>
            <a:srgbClr val="1B4367"/>
          </a:solidFill>
        </p:grpSpPr>
        <p:sp>
          <p:nvSpPr>
            <p:cNvPr id="175113" name="Freeform 8"/>
            <p:cNvSpPr/>
            <p:nvPr/>
          </p:nvSpPr>
          <p:spPr>
            <a:xfrm>
              <a:off x="8470" y="2554"/>
              <a:ext cx="1061" cy="1054"/>
            </a:xfrm>
            <a:custGeom>
              <a:avLst/>
              <a:gdLst>
                <a:gd name="txL" fmla="*/ 0 w 271"/>
                <a:gd name="txT" fmla="*/ 0 h 271"/>
                <a:gd name="txR" fmla="*/ 271 w 271"/>
                <a:gd name="txB" fmla="*/ 271 h 271"/>
              </a:gdLst>
              <a:ahLst/>
              <a:cxnLst>
                <a:cxn ang="0">
                  <a:pos x="381094" y="77840"/>
                </a:cxn>
                <a:cxn ang="0">
                  <a:pos x="406025" y="378587"/>
                </a:cxn>
                <a:cxn ang="0">
                  <a:pos x="101506" y="403354"/>
                </a:cxn>
                <a:cxn ang="0">
                  <a:pos x="78356" y="100838"/>
                </a:cxn>
                <a:cxn ang="0">
                  <a:pos x="381094" y="77840"/>
                </a:cxn>
              </a:cxnLst>
              <a:rect l="txL" t="txT" r="txR" b="txB"/>
              <a:pathLst>
                <a:path w="271" h="271">
                  <a:moveTo>
                    <a:pt x="214" y="44"/>
                  </a:moveTo>
                  <a:cubicBezTo>
                    <a:pt x="265" y="87"/>
                    <a:pt x="271" y="163"/>
                    <a:pt x="228" y="214"/>
                  </a:cubicBezTo>
                  <a:cubicBezTo>
                    <a:pt x="184" y="265"/>
                    <a:pt x="108" y="271"/>
                    <a:pt x="57" y="228"/>
                  </a:cubicBezTo>
                  <a:cubicBezTo>
                    <a:pt x="7" y="184"/>
                    <a:pt x="0" y="108"/>
                    <a:pt x="44" y="57"/>
                  </a:cubicBezTo>
                  <a:cubicBezTo>
                    <a:pt x="87" y="7"/>
                    <a:pt x="163" y="0"/>
                    <a:pt x="214" y="44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5179" name="Freeform 87"/>
            <p:cNvSpPr>
              <a:spLocks noEditPoints="1"/>
            </p:cNvSpPr>
            <p:nvPr/>
          </p:nvSpPr>
          <p:spPr>
            <a:xfrm>
              <a:off x="8669" y="2847"/>
              <a:ext cx="712" cy="468"/>
            </a:xfrm>
            <a:custGeom>
              <a:avLst/>
              <a:gdLst>
                <a:gd name="txL" fmla="*/ 0 w 162"/>
                <a:gd name="txT" fmla="*/ 0 h 106"/>
                <a:gd name="txR" fmla="*/ 162 w 162"/>
                <a:gd name="txB" fmla="*/ 106 h 106"/>
              </a:gdLst>
              <a:ahLst/>
              <a:cxnLst>
                <a:cxn ang="0">
                  <a:pos x="323850" y="24082"/>
                </a:cxn>
                <a:cxn ang="0">
                  <a:pos x="173919" y="0"/>
                </a:cxn>
                <a:cxn ang="0">
                  <a:pos x="9995" y="24082"/>
                </a:cxn>
                <a:cxn ang="0">
                  <a:pos x="9995" y="110376"/>
                </a:cxn>
                <a:cxn ang="0">
                  <a:pos x="5997" y="120410"/>
                </a:cxn>
                <a:cxn ang="0">
                  <a:pos x="15993" y="132451"/>
                </a:cxn>
                <a:cxn ang="0">
                  <a:pos x="27987" y="120410"/>
                </a:cxn>
                <a:cxn ang="0">
                  <a:pos x="21990" y="110376"/>
                </a:cxn>
                <a:cxn ang="0">
                  <a:pos x="21990" y="56192"/>
                </a:cxn>
                <a:cxn ang="0">
                  <a:pos x="173919" y="78267"/>
                </a:cxn>
                <a:cxn ang="0">
                  <a:pos x="323850" y="54185"/>
                </a:cxn>
                <a:cxn ang="0">
                  <a:pos x="323850" y="24082"/>
                </a:cxn>
                <a:cxn ang="0">
                  <a:pos x="25988" y="136465"/>
                </a:cxn>
                <a:cxn ang="0">
                  <a:pos x="7996" y="136465"/>
                </a:cxn>
                <a:cxn ang="0">
                  <a:pos x="0" y="188643"/>
                </a:cxn>
                <a:cxn ang="0">
                  <a:pos x="5997" y="190650"/>
                </a:cxn>
                <a:cxn ang="0">
                  <a:pos x="7996" y="184629"/>
                </a:cxn>
                <a:cxn ang="0">
                  <a:pos x="7996" y="190650"/>
                </a:cxn>
                <a:cxn ang="0">
                  <a:pos x="17992" y="192657"/>
                </a:cxn>
                <a:cxn ang="0">
                  <a:pos x="19991" y="186636"/>
                </a:cxn>
                <a:cxn ang="0">
                  <a:pos x="21990" y="190650"/>
                </a:cxn>
                <a:cxn ang="0">
                  <a:pos x="23989" y="190650"/>
                </a:cxn>
                <a:cxn ang="0">
                  <a:pos x="25988" y="166568"/>
                </a:cxn>
                <a:cxn ang="0">
                  <a:pos x="27987" y="190650"/>
                </a:cxn>
                <a:cxn ang="0">
                  <a:pos x="33984" y="188643"/>
                </a:cxn>
                <a:cxn ang="0">
                  <a:pos x="25988" y="136465"/>
                </a:cxn>
                <a:cxn ang="0">
                  <a:pos x="59972" y="188643"/>
                </a:cxn>
                <a:cxn ang="0">
                  <a:pos x="59972" y="74253"/>
                </a:cxn>
                <a:cxn ang="0">
                  <a:pos x="173919" y="90308"/>
                </a:cxn>
                <a:cxn ang="0">
                  <a:pos x="281869" y="74253"/>
                </a:cxn>
                <a:cxn ang="0">
                  <a:pos x="281869" y="186636"/>
                </a:cxn>
                <a:cxn ang="0">
                  <a:pos x="171920" y="212725"/>
                </a:cxn>
                <a:cxn ang="0">
                  <a:pos x="59972" y="188643"/>
                </a:cxn>
              </a:cxnLst>
              <a:rect l="txL" t="txT" r="txR" b="txB"/>
              <a:pathLst>
                <a:path w="162" h="106">
                  <a:moveTo>
                    <a:pt x="162" y="12"/>
                  </a:moveTo>
                  <a:cubicBezTo>
                    <a:pt x="87" y="0"/>
                    <a:pt x="87" y="0"/>
                    <a:pt x="87" y="0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5" y="27"/>
                    <a:pt x="5" y="41"/>
                    <a:pt x="5" y="55"/>
                  </a:cubicBezTo>
                  <a:cubicBezTo>
                    <a:pt x="4" y="56"/>
                    <a:pt x="3" y="58"/>
                    <a:pt x="3" y="60"/>
                  </a:cubicBezTo>
                  <a:cubicBezTo>
                    <a:pt x="3" y="63"/>
                    <a:pt x="5" y="66"/>
                    <a:pt x="8" y="66"/>
                  </a:cubicBezTo>
                  <a:cubicBezTo>
                    <a:pt x="12" y="66"/>
                    <a:pt x="14" y="63"/>
                    <a:pt x="14" y="60"/>
                  </a:cubicBezTo>
                  <a:cubicBezTo>
                    <a:pt x="14" y="58"/>
                    <a:pt x="13" y="56"/>
                    <a:pt x="11" y="55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162" y="27"/>
                    <a:pt x="162" y="27"/>
                    <a:pt x="162" y="27"/>
                  </a:cubicBezTo>
                  <a:cubicBezTo>
                    <a:pt x="162" y="12"/>
                    <a:pt x="162" y="12"/>
                    <a:pt x="162" y="12"/>
                  </a:cubicBezTo>
                  <a:close/>
                  <a:moveTo>
                    <a:pt x="13" y="68"/>
                  </a:moveTo>
                  <a:cubicBezTo>
                    <a:pt x="10" y="69"/>
                    <a:pt x="7" y="69"/>
                    <a:pt x="4" y="68"/>
                  </a:cubicBezTo>
                  <a:cubicBezTo>
                    <a:pt x="3" y="77"/>
                    <a:pt x="1" y="85"/>
                    <a:pt x="0" y="94"/>
                  </a:cubicBezTo>
                  <a:cubicBezTo>
                    <a:pt x="1" y="94"/>
                    <a:pt x="2" y="94"/>
                    <a:pt x="3" y="95"/>
                  </a:cubicBezTo>
                  <a:cubicBezTo>
                    <a:pt x="4" y="92"/>
                    <a:pt x="4" y="92"/>
                    <a:pt x="4" y="92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6" y="95"/>
                    <a:pt x="8" y="96"/>
                    <a:pt x="9" y="96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11" y="95"/>
                    <a:pt x="11" y="95"/>
                    <a:pt x="11" y="95"/>
                  </a:cubicBezTo>
                  <a:cubicBezTo>
                    <a:pt x="12" y="95"/>
                    <a:pt x="12" y="95"/>
                    <a:pt x="12" y="95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4" y="95"/>
                    <a:pt x="14" y="95"/>
                    <a:pt x="14" y="95"/>
                  </a:cubicBezTo>
                  <a:cubicBezTo>
                    <a:pt x="15" y="94"/>
                    <a:pt x="16" y="94"/>
                    <a:pt x="17" y="94"/>
                  </a:cubicBezTo>
                  <a:cubicBezTo>
                    <a:pt x="16" y="85"/>
                    <a:pt x="14" y="77"/>
                    <a:pt x="13" y="68"/>
                  </a:cubicBezTo>
                  <a:close/>
                  <a:moveTo>
                    <a:pt x="30" y="94"/>
                  </a:moveTo>
                  <a:cubicBezTo>
                    <a:pt x="30" y="37"/>
                    <a:pt x="30" y="37"/>
                    <a:pt x="30" y="37"/>
                  </a:cubicBezTo>
                  <a:cubicBezTo>
                    <a:pt x="87" y="45"/>
                    <a:pt x="87" y="45"/>
                    <a:pt x="87" y="45"/>
                  </a:cubicBezTo>
                  <a:cubicBezTo>
                    <a:pt x="141" y="37"/>
                    <a:pt x="141" y="37"/>
                    <a:pt x="141" y="37"/>
                  </a:cubicBezTo>
                  <a:cubicBezTo>
                    <a:pt x="141" y="93"/>
                    <a:pt x="141" y="93"/>
                    <a:pt x="141" y="93"/>
                  </a:cubicBezTo>
                  <a:cubicBezTo>
                    <a:pt x="122" y="93"/>
                    <a:pt x="104" y="98"/>
                    <a:pt x="86" y="106"/>
                  </a:cubicBezTo>
                  <a:cubicBezTo>
                    <a:pt x="68" y="97"/>
                    <a:pt x="49" y="94"/>
                    <a:pt x="30" y="9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017118" y="2091690"/>
            <a:ext cx="450533" cy="452438"/>
            <a:chOff x="4704" y="4364"/>
            <a:chExt cx="946" cy="950"/>
          </a:xfrm>
          <a:solidFill>
            <a:srgbClr val="1B4367"/>
          </a:solidFill>
        </p:grpSpPr>
        <p:sp>
          <p:nvSpPr>
            <p:cNvPr id="175115" name="Freeform 10"/>
            <p:cNvSpPr/>
            <p:nvPr/>
          </p:nvSpPr>
          <p:spPr>
            <a:xfrm>
              <a:off x="4704" y="4364"/>
              <a:ext cx="946" cy="950"/>
            </a:xfrm>
            <a:custGeom>
              <a:avLst/>
              <a:gdLst>
                <a:gd name="txL" fmla="*/ 0 w 242"/>
                <a:gd name="txT" fmla="*/ 0 h 243"/>
                <a:gd name="txR" fmla="*/ 242 w 242"/>
                <a:gd name="txB" fmla="*/ 243 h 243"/>
              </a:gdLst>
              <a:ahLst/>
              <a:cxnLst>
                <a:cxn ang="0">
                  <a:pos x="216884" y="1777"/>
                </a:cxn>
                <a:cxn ang="0">
                  <a:pos x="430213" y="216788"/>
                </a:cxn>
                <a:cxn ang="0">
                  <a:pos x="213329" y="430023"/>
                </a:cxn>
                <a:cxn ang="0">
                  <a:pos x="0" y="215012"/>
                </a:cxn>
                <a:cxn ang="0">
                  <a:pos x="216884" y="1777"/>
                </a:cxn>
              </a:cxnLst>
              <a:rect l="txL" t="txT" r="txR" b="txB"/>
              <a:pathLst>
                <a:path w="242" h="243">
                  <a:moveTo>
                    <a:pt x="122" y="1"/>
                  </a:moveTo>
                  <a:cubicBezTo>
                    <a:pt x="188" y="1"/>
                    <a:pt x="242" y="56"/>
                    <a:pt x="242" y="122"/>
                  </a:cubicBezTo>
                  <a:cubicBezTo>
                    <a:pt x="241" y="189"/>
                    <a:pt x="187" y="243"/>
                    <a:pt x="120" y="242"/>
                  </a:cubicBezTo>
                  <a:cubicBezTo>
                    <a:pt x="53" y="242"/>
                    <a:pt x="0" y="188"/>
                    <a:pt x="0" y="121"/>
                  </a:cubicBezTo>
                  <a:cubicBezTo>
                    <a:pt x="1" y="54"/>
                    <a:pt x="55" y="0"/>
                    <a:pt x="122" y="1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5151" name="Freeform 46"/>
            <p:cNvSpPr>
              <a:spLocks noEditPoints="1"/>
            </p:cNvSpPr>
            <p:nvPr/>
          </p:nvSpPr>
          <p:spPr>
            <a:xfrm>
              <a:off x="4994" y="4517"/>
              <a:ext cx="367" cy="642"/>
            </a:xfrm>
            <a:custGeom>
              <a:avLst/>
              <a:gdLst>
                <a:gd name="txL" fmla="*/ 0 w 94"/>
                <a:gd name="txT" fmla="*/ 0 h 165"/>
                <a:gd name="txR" fmla="*/ 94 w 94"/>
                <a:gd name="txB" fmla="*/ 165 h 165"/>
              </a:gdLst>
              <a:ahLst/>
              <a:cxnLst>
                <a:cxn ang="0">
                  <a:pos x="147181" y="0"/>
                </a:cxn>
                <a:cxn ang="0">
                  <a:pos x="17733" y="0"/>
                </a:cxn>
                <a:cxn ang="0">
                  <a:pos x="0" y="19473"/>
                </a:cxn>
                <a:cxn ang="0">
                  <a:pos x="0" y="272627"/>
                </a:cxn>
                <a:cxn ang="0">
                  <a:pos x="17733" y="292100"/>
                </a:cxn>
                <a:cxn ang="0">
                  <a:pos x="147181" y="292100"/>
                </a:cxn>
                <a:cxn ang="0">
                  <a:pos x="166687" y="272627"/>
                </a:cxn>
                <a:cxn ang="0">
                  <a:pos x="166687" y="19473"/>
                </a:cxn>
                <a:cxn ang="0">
                  <a:pos x="147181" y="0"/>
                </a:cxn>
                <a:cxn ang="0">
                  <a:pos x="56745" y="21244"/>
                </a:cxn>
                <a:cxn ang="0">
                  <a:pos x="109942" y="21244"/>
                </a:cxn>
                <a:cxn ang="0">
                  <a:pos x="109942" y="28325"/>
                </a:cxn>
                <a:cxn ang="0">
                  <a:pos x="56745" y="28325"/>
                </a:cxn>
                <a:cxn ang="0">
                  <a:pos x="56745" y="21244"/>
                </a:cxn>
                <a:cxn ang="0">
                  <a:pos x="83344" y="279708"/>
                </a:cxn>
                <a:cxn ang="0">
                  <a:pos x="72704" y="269086"/>
                </a:cxn>
                <a:cxn ang="0">
                  <a:pos x="83344" y="260235"/>
                </a:cxn>
                <a:cxn ang="0">
                  <a:pos x="93983" y="269086"/>
                </a:cxn>
                <a:cxn ang="0">
                  <a:pos x="83344" y="279708"/>
                </a:cxn>
                <a:cxn ang="0">
                  <a:pos x="154274" y="244302"/>
                </a:cxn>
                <a:cxn ang="0">
                  <a:pos x="12413" y="244302"/>
                </a:cxn>
                <a:cxn ang="0">
                  <a:pos x="12413" y="46028"/>
                </a:cxn>
                <a:cxn ang="0">
                  <a:pos x="154274" y="46028"/>
                </a:cxn>
                <a:cxn ang="0">
                  <a:pos x="154274" y="244302"/>
                </a:cxn>
              </a:cxnLst>
              <a:rect l="txL" t="txT" r="txR" b="txB"/>
              <a:pathLst>
                <a:path w="94" h="165">
                  <a:moveTo>
                    <a:pt x="83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60"/>
                    <a:pt x="5" y="165"/>
                    <a:pt x="10" y="165"/>
                  </a:cubicBezTo>
                  <a:cubicBezTo>
                    <a:pt x="83" y="165"/>
                    <a:pt x="83" y="165"/>
                    <a:pt x="83" y="165"/>
                  </a:cubicBezTo>
                  <a:cubicBezTo>
                    <a:pt x="89" y="165"/>
                    <a:pt x="94" y="160"/>
                    <a:pt x="94" y="154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5"/>
                    <a:pt x="89" y="0"/>
                    <a:pt x="83" y="0"/>
                  </a:cubicBezTo>
                  <a:close/>
                  <a:moveTo>
                    <a:pt x="32" y="12"/>
                  </a:moveTo>
                  <a:cubicBezTo>
                    <a:pt x="62" y="12"/>
                    <a:pt x="62" y="12"/>
                    <a:pt x="62" y="12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32" y="16"/>
                    <a:pt x="32" y="16"/>
                    <a:pt x="32" y="16"/>
                  </a:cubicBezTo>
                  <a:lnTo>
                    <a:pt x="32" y="12"/>
                  </a:lnTo>
                  <a:close/>
                  <a:moveTo>
                    <a:pt x="47" y="158"/>
                  </a:moveTo>
                  <a:cubicBezTo>
                    <a:pt x="44" y="158"/>
                    <a:pt x="41" y="156"/>
                    <a:pt x="41" y="152"/>
                  </a:cubicBezTo>
                  <a:cubicBezTo>
                    <a:pt x="41" y="149"/>
                    <a:pt x="44" y="147"/>
                    <a:pt x="47" y="147"/>
                  </a:cubicBezTo>
                  <a:cubicBezTo>
                    <a:pt x="50" y="147"/>
                    <a:pt x="53" y="149"/>
                    <a:pt x="53" y="152"/>
                  </a:cubicBezTo>
                  <a:cubicBezTo>
                    <a:pt x="53" y="156"/>
                    <a:pt x="50" y="158"/>
                    <a:pt x="47" y="158"/>
                  </a:cubicBezTo>
                  <a:close/>
                  <a:moveTo>
                    <a:pt x="87" y="138"/>
                  </a:moveTo>
                  <a:cubicBezTo>
                    <a:pt x="7" y="138"/>
                    <a:pt x="7" y="138"/>
                    <a:pt x="7" y="138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87" y="26"/>
                    <a:pt x="87" y="26"/>
                    <a:pt x="87" y="26"/>
                  </a:cubicBezTo>
                  <a:lnTo>
                    <a:pt x="87" y="13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608395" y="2088357"/>
            <a:ext cx="504349" cy="506254"/>
            <a:chOff x="4030" y="4930"/>
            <a:chExt cx="840" cy="843"/>
          </a:xfrm>
          <a:solidFill>
            <a:srgbClr val="1B4367"/>
          </a:solidFill>
        </p:grpSpPr>
        <p:sp>
          <p:nvSpPr>
            <p:cNvPr id="93246" name="Freeform 1819"/>
            <p:cNvSpPr/>
            <p:nvPr/>
          </p:nvSpPr>
          <p:spPr>
            <a:xfrm>
              <a:off x="4030" y="4930"/>
              <a:ext cx="840" cy="843"/>
            </a:xfrm>
            <a:custGeom>
              <a:avLst/>
              <a:gdLst>
                <a:gd name="txL" fmla="*/ 0 w 92"/>
                <a:gd name="txT" fmla="*/ 0 h 92"/>
                <a:gd name="txR" fmla="*/ 92 w 92"/>
                <a:gd name="txB" fmla="*/ 92 h 92"/>
              </a:gdLst>
              <a:ahLst/>
              <a:cxnLst>
                <a:cxn ang="0">
                  <a:pos x="382657" y="63966"/>
                </a:cxn>
                <a:cxn ang="0">
                  <a:pos x="469624" y="383796"/>
                </a:cxn>
                <a:cxn ang="0">
                  <a:pos x="150743" y="471022"/>
                </a:cxn>
                <a:cxn ang="0">
                  <a:pos x="69574" y="151192"/>
                </a:cxn>
                <a:cxn ang="0">
                  <a:pos x="382657" y="63966"/>
                </a:cxn>
              </a:cxnLst>
              <a:rect l="txL" t="txT" r="txR" b="txB"/>
              <a:pathLst>
                <a:path w="92" h="92">
                  <a:moveTo>
                    <a:pt x="66" y="11"/>
                  </a:moveTo>
                  <a:cubicBezTo>
                    <a:pt x="85" y="23"/>
                    <a:pt x="92" y="47"/>
                    <a:pt x="81" y="66"/>
                  </a:cubicBezTo>
                  <a:cubicBezTo>
                    <a:pt x="70" y="85"/>
                    <a:pt x="45" y="92"/>
                    <a:pt x="26" y="81"/>
                  </a:cubicBezTo>
                  <a:cubicBezTo>
                    <a:pt x="7" y="70"/>
                    <a:pt x="0" y="45"/>
                    <a:pt x="12" y="26"/>
                  </a:cubicBezTo>
                  <a:cubicBezTo>
                    <a:pt x="23" y="7"/>
                    <a:pt x="47" y="0"/>
                    <a:pt x="66" y="11"/>
                  </a:cubicBezTo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717" name="稻壳儿小白白(http://dwz.cn/Wu2UP)"/>
            <p:cNvSpPr>
              <a:spLocks noEditPoints="1"/>
            </p:cNvSpPr>
            <p:nvPr/>
          </p:nvSpPr>
          <p:spPr>
            <a:xfrm>
              <a:off x="4214" y="5125"/>
              <a:ext cx="425" cy="425"/>
            </a:xfrm>
            <a:custGeom>
              <a:avLst/>
              <a:gdLst/>
              <a:ahLst/>
              <a:cxnLst>
                <a:cxn ang="0">
                  <a:pos x="1479576135" y="12226576"/>
                </a:cxn>
                <a:cxn ang="0">
                  <a:pos x="1455122931" y="0"/>
                </a:cxn>
                <a:cxn ang="0">
                  <a:pos x="1430665982" y="12226576"/>
                </a:cxn>
                <a:cxn ang="0">
                  <a:pos x="24456949" y="941543682"/>
                </a:cxn>
                <a:cxn ang="0">
                  <a:pos x="0" y="990457474"/>
                </a:cxn>
                <a:cxn ang="0">
                  <a:pos x="24456949" y="1027140945"/>
                </a:cxn>
                <a:cxn ang="0">
                  <a:pos x="391292460" y="1173874831"/>
                </a:cxn>
                <a:cxn ang="0">
                  <a:pos x="562483613" y="1479569178"/>
                </a:cxn>
                <a:cxn ang="0">
                  <a:pos x="611393766" y="1504026074"/>
                </a:cxn>
                <a:cxn ang="0">
                  <a:pos x="611393766" y="1504026074"/>
                </a:cxn>
                <a:cxn ang="0">
                  <a:pos x="648081062" y="1479569178"/>
                </a:cxn>
                <a:cxn ang="0">
                  <a:pos x="745901369" y="1308382141"/>
                </a:cxn>
                <a:cxn ang="0">
                  <a:pos x="1198334329" y="1491799499"/>
                </a:cxn>
                <a:cxn ang="0">
                  <a:pos x="1222791278" y="1504026074"/>
                </a:cxn>
                <a:cxn ang="0">
                  <a:pos x="1235017880" y="1491799499"/>
                </a:cxn>
                <a:cxn ang="0">
                  <a:pos x="1259474829" y="1455116027"/>
                </a:cxn>
                <a:cxn ang="0">
                  <a:pos x="1504033084" y="48910047"/>
                </a:cxn>
                <a:cxn ang="0">
                  <a:pos x="1479576135" y="12226576"/>
                </a:cxn>
                <a:cxn ang="0">
                  <a:pos x="146734204" y="978227154"/>
                </a:cxn>
                <a:cxn ang="0">
                  <a:pos x="1235017880" y="244557725"/>
                </a:cxn>
                <a:cxn ang="0">
                  <a:pos x="440206358" y="1088277568"/>
                </a:cxn>
                <a:cxn ang="0">
                  <a:pos x="427976011" y="1088277568"/>
                </a:cxn>
                <a:cxn ang="0">
                  <a:pos x="146734204" y="978227154"/>
                </a:cxn>
                <a:cxn ang="0">
                  <a:pos x="476889909" y="1124961039"/>
                </a:cxn>
                <a:cxn ang="0">
                  <a:pos x="476889909" y="1124961039"/>
                </a:cxn>
                <a:cxn ang="0">
                  <a:pos x="1369525482" y="171190782"/>
                </a:cxn>
                <a:cxn ang="0">
                  <a:pos x="611393766" y="1357292188"/>
                </a:cxn>
                <a:cxn ang="0">
                  <a:pos x="476889909" y="1124961039"/>
                </a:cxn>
                <a:cxn ang="0">
                  <a:pos x="1186107726" y="1381749084"/>
                </a:cxn>
                <a:cxn ang="0">
                  <a:pos x="782584920" y="1222784878"/>
                </a:cxn>
                <a:cxn ang="0">
                  <a:pos x="745901369" y="1222784878"/>
                </a:cxn>
                <a:cxn ang="0">
                  <a:pos x="1369525482" y="269014620"/>
                </a:cxn>
                <a:cxn ang="0">
                  <a:pos x="1186107726" y="1381749084"/>
                </a:cxn>
                <a:cxn ang="0">
                  <a:pos x="1186107726" y="1381749084"/>
                </a:cxn>
                <a:cxn ang="0">
                  <a:pos x="1186107726" y="1381749084"/>
                </a:cxn>
              </a:cxnLst>
              <a:rect l="0" t="0" r="0" b="0"/>
              <a:pathLst>
                <a:path w="123" h="123">
                  <a:moveTo>
                    <a:pt x="121" y="1"/>
                  </a:moveTo>
                  <a:cubicBezTo>
                    <a:pt x="120" y="0"/>
                    <a:pt x="119" y="0"/>
                    <a:pt x="119" y="0"/>
                  </a:cubicBezTo>
                  <a:cubicBezTo>
                    <a:pt x="118" y="0"/>
                    <a:pt x="117" y="0"/>
                    <a:pt x="117" y="1"/>
                  </a:cubicBezTo>
                  <a:cubicBezTo>
                    <a:pt x="2" y="77"/>
                    <a:pt x="2" y="77"/>
                    <a:pt x="2" y="77"/>
                  </a:cubicBezTo>
                  <a:cubicBezTo>
                    <a:pt x="0" y="78"/>
                    <a:pt x="0" y="79"/>
                    <a:pt x="0" y="81"/>
                  </a:cubicBezTo>
                  <a:cubicBezTo>
                    <a:pt x="0" y="82"/>
                    <a:pt x="1" y="83"/>
                    <a:pt x="2" y="84"/>
                  </a:cubicBezTo>
                  <a:cubicBezTo>
                    <a:pt x="32" y="96"/>
                    <a:pt x="32" y="96"/>
                    <a:pt x="32" y="96"/>
                  </a:cubicBezTo>
                  <a:cubicBezTo>
                    <a:pt x="46" y="121"/>
                    <a:pt x="46" y="121"/>
                    <a:pt x="46" y="121"/>
                  </a:cubicBezTo>
                  <a:cubicBezTo>
                    <a:pt x="47" y="122"/>
                    <a:pt x="48" y="123"/>
                    <a:pt x="50" y="123"/>
                  </a:cubicBezTo>
                  <a:cubicBezTo>
                    <a:pt x="50" y="123"/>
                    <a:pt x="50" y="123"/>
                    <a:pt x="50" y="123"/>
                  </a:cubicBezTo>
                  <a:cubicBezTo>
                    <a:pt x="51" y="123"/>
                    <a:pt x="52" y="122"/>
                    <a:pt x="53" y="12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98" y="122"/>
                    <a:pt x="98" y="122"/>
                    <a:pt x="98" y="122"/>
                  </a:cubicBezTo>
                  <a:cubicBezTo>
                    <a:pt x="99" y="123"/>
                    <a:pt x="99" y="123"/>
                    <a:pt x="100" y="123"/>
                  </a:cubicBezTo>
                  <a:cubicBezTo>
                    <a:pt x="100" y="123"/>
                    <a:pt x="101" y="122"/>
                    <a:pt x="101" y="122"/>
                  </a:cubicBezTo>
                  <a:cubicBezTo>
                    <a:pt x="102" y="122"/>
                    <a:pt x="103" y="121"/>
                    <a:pt x="103" y="119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3"/>
                    <a:pt x="122" y="1"/>
                    <a:pt x="121" y="1"/>
                  </a:cubicBezTo>
                  <a:close/>
                  <a:moveTo>
                    <a:pt x="12" y="80"/>
                  </a:moveTo>
                  <a:cubicBezTo>
                    <a:pt x="101" y="20"/>
                    <a:pt x="101" y="20"/>
                    <a:pt x="101" y="20"/>
                  </a:cubicBezTo>
                  <a:cubicBezTo>
                    <a:pt x="36" y="89"/>
                    <a:pt x="36" y="89"/>
                    <a:pt x="36" y="89"/>
                  </a:cubicBezTo>
                  <a:cubicBezTo>
                    <a:pt x="36" y="89"/>
                    <a:pt x="35" y="89"/>
                    <a:pt x="35" y="89"/>
                  </a:cubicBezTo>
                  <a:lnTo>
                    <a:pt x="12" y="80"/>
                  </a:lnTo>
                  <a:close/>
                  <a:moveTo>
                    <a:pt x="39" y="92"/>
                  </a:moveTo>
                  <a:cubicBezTo>
                    <a:pt x="39" y="92"/>
                    <a:pt x="39" y="92"/>
                    <a:pt x="39" y="92"/>
                  </a:cubicBezTo>
                  <a:cubicBezTo>
                    <a:pt x="112" y="14"/>
                    <a:pt x="112" y="14"/>
                    <a:pt x="112" y="14"/>
                  </a:cubicBezTo>
                  <a:cubicBezTo>
                    <a:pt x="50" y="111"/>
                    <a:pt x="50" y="111"/>
                    <a:pt x="50" y="111"/>
                  </a:cubicBezTo>
                  <a:lnTo>
                    <a:pt x="39" y="92"/>
                  </a:lnTo>
                  <a:close/>
                  <a:moveTo>
                    <a:pt x="97" y="113"/>
                  </a:moveTo>
                  <a:cubicBezTo>
                    <a:pt x="64" y="100"/>
                    <a:pt x="64" y="100"/>
                    <a:pt x="64" y="100"/>
                  </a:cubicBezTo>
                  <a:cubicBezTo>
                    <a:pt x="63" y="100"/>
                    <a:pt x="62" y="100"/>
                    <a:pt x="61" y="100"/>
                  </a:cubicBezTo>
                  <a:cubicBezTo>
                    <a:pt x="112" y="22"/>
                    <a:pt x="112" y="22"/>
                    <a:pt x="112" y="22"/>
                  </a:cubicBezTo>
                  <a:lnTo>
                    <a:pt x="97" y="113"/>
                  </a:lnTo>
                  <a:close/>
                  <a:moveTo>
                    <a:pt x="97" y="113"/>
                  </a:moveTo>
                  <a:cubicBezTo>
                    <a:pt x="97" y="113"/>
                    <a:pt x="97" y="113"/>
                    <a:pt x="97" y="113"/>
                  </a:cubicBezTo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txBody>
            <a:bodyPr/>
            <a:lstStyle/>
            <a:p>
              <a:endParaRPr lang="zh-CN" altLang="en-US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9962" name="TextBox 1210"/>
          <p:cNvSpPr/>
          <p:nvPr/>
        </p:nvSpPr>
        <p:spPr>
          <a:xfrm>
            <a:off x="1332065" y="1985450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078531" y="2267403"/>
            <a:ext cx="184023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r">
              <a:lnSpc>
                <a:spcPts val="1500"/>
              </a:lnSpc>
            </a:pPr>
            <a:r>
              <a: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单击此处输入文本，单击此处输入文本，单击此处输入文本</a:t>
            </a:r>
          </a:p>
        </p:txBody>
      </p:sp>
      <p:sp>
        <p:nvSpPr>
          <p:cNvPr id="20" name="TextBox 1210"/>
          <p:cNvSpPr/>
          <p:nvPr/>
        </p:nvSpPr>
        <p:spPr>
          <a:xfrm>
            <a:off x="736963" y="3053074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63427" y="3335027"/>
            <a:ext cx="184023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r">
              <a:lnSpc>
                <a:spcPts val="1500"/>
              </a:lnSpc>
            </a:pPr>
            <a:r>
              <a: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单击此处输入文本，单击此处输入文本，单击此处输入文本</a:t>
            </a:r>
          </a:p>
        </p:txBody>
      </p:sp>
      <p:sp>
        <p:nvSpPr>
          <p:cNvPr id="22" name="TextBox 1210"/>
          <p:cNvSpPr/>
          <p:nvPr/>
        </p:nvSpPr>
        <p:spPr>
          <a:xfrm>
            <a:off x="3687847" y="959951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3664342" y="1231903"/>
            <a:ext cx="184023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单击此处输入文本，单击此处输入文本，单击此处输入文本</a:t>
            </a:r>
          </a:p>
        </p:txBody>
      </p:sp>
      <p:sp>
        <p:nvSpPr>
          <p:cNvPr id="25" name="TextBox 1210"/>
          <p:cNvSpPr/>
          <p:nvPr/>
        </p:nvSpPr>
        <p:spPr>
          <a:xfrm>
            <a:off x="6136754" y="1961294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128369" y="2231817"/>
            <a:ext cx="184023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单击此处输入文本，单击此处输入文本，单击此处输入文本</a:t>
            </a:r>
          </a:p>
        </p:txBody>
      </p:sp>
      <p:sp>
        <p:nvSpPr>
          <p:cNvPr id="13" name="TextBox 1210"/>
          <p:cNvSpPr/>
          <p:nvPr/>
        </p:nvSpPr>
        <p:spPr>
          <a:xfrm>
            <a:off x="6695477" y="2897968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6694388" y="3168492"/>
            <a:ext cx="184023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单击此处输入文本，单击此处输入文本，单击此处输入文本</a:t>
            </a:r>
          </a:p>
        </p:txBody>
      </p:sp>
      <p:sp>
        <p:nvSpPr>
          <p:cNvPr id="32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5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5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5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9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5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5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5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55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550"/>
                            </p:stCondLst>
                            <p:childTnLst>
                              <p:par>
                                <p:cTn id="8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5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4" grpId="0" animBg="1"/>
      <p:bldP spid="39962" grpId="0"/>
      <p:bldP spid="18" grpId="0"/>
      <p:bldP spid="20" grpId="0"/>
      <p:bldP spid="21" grpId="0"/>
      <p:bldP spid="22" grpId="0"/>
      <p:bldP spid="23" grpId="0"/>
      <p:bldP spid="25" grpId="0"/>
      <p:bldP spid="12" grpId="0"/>
      <p:bldP spid="13" grpId="0"/>
      <p:bldP spid="30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Placeholder 2"/>
          <p:cNvSpPr txBox="1"/>
          <p:nvPr/>
        </p:nvSpPr>
        <p:spPr>
          <a:xfrm>
            <a:off x="1906916" y="1188959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关键词</a:t>
            </a:r>
          </a:p>
        </p:txBody>
      </p:sp>
      <p:sp>
        <p:nvSpPr>
          <p:cNvPr id="89" name="Text Placeholder 8"/>
          <p:cNvSpPr txBox="1"/>
          <p:nvPr/>
        </p:nvSpPr>
        <p:spPr>
          <a:xfrm>
            <a:off x="1906915" y="1520058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在此输入相关文字，在此输入相关文字，在此输入相关文字在此输入相关文字，在此输入相关文字，在此输入相关文字， </a:t>
            </a:r>
          </a:p>
        </p:txBody>
      </p:sp>
      <p:sp>
        <p:nvSpPr>
          <p:cNvPr id="2" name="Text Placeholder 2"/>
          <p:cNvSpPr txBox="1"/>
          <p:nvPr/>
        </p:nvSpPr>
        <p:spPr>
          <a:xfrm>
            <a:off x="1906916" y="2850357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关键词</a:t>
            </a:r>
          </a:p>
        </p:txBody>
      </p:sp>
      <p:sp>
        <p:nvSpPr>
          <p:cNvPr id="3" name="Text Placeholder 8"/>
          <p:cNvSpPr txBox="1"/>
          <p:nvPr/>
        </p:nvSpPr>
        <p:spPr>
          <a:xfrm>
            <a:off x="1906915" y="3195981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在此输入相关文字，在此输入相关文字，在此输入相关文字在此输入相关文字，在此输入相关文字，在此输入相关文字， </a:t>
            </a:r>
          </a:p>
        </p:txBody>
      </p:sp>
      <p:sp>
        <p:nvSpPr>
          <p:cNvPr id="37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249193" y="1314056"/>
            <a:ext cx="602227" cy="602227"/>
            <a:chOff x="1201568" y="1323581"/>
            <a:chExt cx="602227" cy="602227"/>
          </a:xfrm>
          <a:solidFill>
            <a:schemeClr val="bg1"/>
          </a:solidFill>
        </p:grpSpPr>
        <p:sp>
          <p:nvSpPr>
            <p:cNvPr id="15" name="泪滴形 14"/>
            <p:cNvSpPr/>
            <p:nvPr/>
          </p:nvSpPr>
          <p:spPr>
            <a:xfrm>
              <a:off x="1201568" y="13235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370273" y="1442634"/>
              <a:ext cx="264816" cy="364121"/>
              <a:chOff x="6766243" y="2767965"/>
              <a:chExt cx="139700" cy="192088"/>
            </a:xfrm>
            <a:grpFill/>
          </p:grpSpPr>
          <p:sp>
            <p:nvSpPr>
              <p:cNvPr id="31762" name="Rectangle 27"/>
              <p:cNvSpPr/>
              <p:nvPr/>
            </p:nvSpPr>
            <p:spPr>
              <a:xfrm>
                <a:off x="6766243" y="2807653"/>
                <a:ext cx="22225" cy="152400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3" name="Rectangle 28"/>
              <p:cNvSpPr/>
              <p:nvPr/>
            </p:nvSpPr>
            <p:spPr>
              <a:xfrm>
                <a:off x="6807518" y="2783840"/>
                <a:ext cx="20637" cy="17621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4" name="Rectangle 29"/>
              <p:cNvSpPr/>
              <p:nvPr/>
            </p:nvSpPr>
            <p:spPr>
              <a:xfrm>
                <a:off x="6844030" y="2767965"/>
                <a:ext cx="22225" cy="192088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5" name="Rectangle 30"/>
              <p:cNvSpPr/>
              <p:nvPr/>
            </p:nvSpPr>
            <p:spPr>
              <a:xfrm>
                <a:off x="6882130" y="2866390"/>
                <a:ext cx="23813" cy="93663"/>
              </a:xfrm>
              <a:prstGeom prst="rect">
                <a:avLst/>
              </a:prstGeom>
              <a:grpFill/>
              <a:ln w="9525">
                <a:noFill/>
                <a:miter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1249193" y="2969162"/>
            <a:ext cx="602227" cy="602227"/>
            <a:chOff x="1201568" y="2978687"/>
            <a:chExt cx="602227" cy="602227"/>
          </a:xfrm>
          <a:solidFill>
            <a:schemeClr val="bg1"/>
          </a:solidFill>
        </p:grpSpPr>
        <p:sp>
          <p:nvSpPr>
            <p:cNvPr id="40" name="泪滴形 39"/>
            <p:cNvSpPr/>
            <p:nvPr/>
          </p:nvSpPr>
          <p:spPr>
            <a:xfrm>
              <a:off x="1201568" y="29786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61" name="Freeform 36"/>
            <p:cNvSpPr/>
            <p:nvPr/>
          </p:nvSpPr>
          <p:spPr>
            <a:xfrm>
              <a:off x="1311282" y="3111644"/>
              <a:ext cx="382799" cy="336313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134" h="117">
                  <a:moveTo>
                    <a:pt x="134" y="20"/>
                  </a:moveTo>
                  <a:cubicBezTo>
                    <a:pt x="134" y="9"/>
                    <a:pt x="125" y="0"/>
                    <a:pt x="114" y="0"/>
                  </a:cubicBezTo>
                  <a:cubicBezTo>
                    <a:pt x="103" y="0"/>
                    <a:pt x="94" y="9"/>
                    <a:pt x="94" y="20"/>
                  </a:cubicBezTo>
                  <a:cubicBezTo>
                    <a:pt x="94" y="26"/>
                    <a:pt x="96" y="31"/>
                    <a:pt x="100" y="34"/>
                  </a:cubicBezTo>
                  <a:cubicBezTo>
                    <a:pt x="77" y="89"/>
                    <a:pt x="77" y="89"/>
                    <a:pt x="77" y="89"/>
                  </a:cubicBezTo>
                  <a:cubicBezTo>
                    <a:pt x="58" y="47"/>
                    <a:pt x="58" y="47"/>
                    <a:pt x="58" y="47"/>
                  </a:cubicBezTo>
                  <a:cubicBezTo>
                    <a:pt x="42" y="45"/>
                    <a:pt x="42" y="45"/>
                    <a:pt x="42" y="4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5" y="62"/>
                    <a:pt x="23" y="62"/>
                    <a:pt x="21" y="62"/>
                  </a:cubicBezTo>
                  <a:cubicBezTo>
                    <a:pt x="9" y="62"/>
                    <a:pt x="0" y="71"/>
                    <a:pt x="0" y="82"/>
                  </a:cubicBezTo>
                  <a:cubicBezTo>
                    <a:pt x="0" y="93"/>
                    <a:pt x="9" y="102"/>
                    <a:pt x="21" y="102"/>
                  </a:cubicBezTo>
                  <a:cubicBezTo>
                    <a:pt x="32" y="102"/>
                    <a:pt x="41" y="93"/>
                    <a:pt x="41" y="82"/>
                  </a:cubicBezTo>
                  <a:cubicBezTo>
                    <a:pt x="41" y="81"/>
                    <a:pt x="41" y="79"/>
                    <a:pt x="40" y="78"/>
                  </a:cubicBezTo>
                  <a:cubicBezTo>
                    <a:pt x="47" y="70"/>
                    <a:pt x="47" y="70"/>
                    <a:pt x="47" y="70"/>
                  </a:cubicBezTo>
                  <a:cubicBezTo>
                    <a:pt x="69" y="117"/>
                    <a:pt x="69" y="117"/>
                    <a:pt x="69" y="117"/>
                  </a:cubicBezTo>
                  <a:cubicBezTo>
                    <a:pt x="86" y="117"/>
                    <a:pt x="86" y="117"/>
                    <a:pt x="86" y="117"/>
                  </a:cubicBezTo>
                  <a:cubicBezTo>
                    <a:pt x="119" y="39"/>
                    <a:pt x="119" y="39"/>
                    <a:pt x="119" y="39"/>
                  </a:cubicBezTo>
                  <a:cubicBezTo>
                    <a:pt x="128" y="37"/>
                    <a:pt x="134" y="29"/>
                    <a:pt x="134" y="20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8" name="Text Placeholder 2"/>
          <p:cNvSpPr txBox="1"/>
          <p:nvPr/>
        </p:nvSpPr>
        <p:spPr>
          <a:xfrm>
            <a:off x="5450216" y="1188959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关键词</a:t>
            </a:r>
          </a:p>
        </p:txBody>
      </p:sp>
      <p:sp>
        <p:nvSpPr>
          <p:cNvPr id="49" name="Text Placeholder 8"/>
          <p:cNvSpPr txBox="1"/>
          <p:nvPr/>
        </p:nvSpPr>
        <p:spPr>
          <a:xfrm>
            <a:off x="5450215" y="1520058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在此输入相关文字，在此输入相关文字，在此输入相关文字在此输入相关文字，在此输入相关文字，在此输入相关文字， </a:t>
            </a:r>
          </a:p>
        </p:txBody>
      </p:sp>
      <p:sp>
        <p:nvSpPr>
          <p:cNvPr id="50" name="Text Placeholder 2"/>
          <p:cNvSpPr txBox="1"/>
          <p:nvPr/>
        </p:nvSpPr>
        <p:spPr>
          <a:xfrm>
            <a:off x="5450216" y="2850357"/>
            <a:ext cx="1995488" cy="282416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lnSpc>
                <a:spcPct val="140000"/>
              </a:lnSpc>
              <a:spcBef>
                <a:spcPct val="20000"/>
              </a:spcBef>
              <a:buFont typeface="Arial"/>
              <a:buNone/>
              <a:defRPr sz="2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r>
              <a:rPr lang="zh-CN" altLang="en-US" sz="1400" b="1" dirty="0">
                <a:solidFill>
                  <a:srgbClr val="1B4367"/>
                </a:solidFill>
                <a:latin typeface="+mn-lt"/>
                <a:ea typeface="+mn-ea"/>
                <a:cs typeface="+mn-ea"/>
                <a:sym typeface="+mn-lt"/>
              </a:rPr>
              <a:t>关键词</a:t>
            </a:r>
          </a:p>
        </p:txBody>
      </p:sp>
      <p:sp>
        <p:nvSpPr>
          <p:cNvPr id="51" name="Text Placeholder 8"/>
          <p:cNvSpPr txBox="1"/>
          <p:nvPr/>
        </p:nvSpPr>
        <p:spPr>
          <a:xfrm>
            <a:off x="5450215" y="3195981"/>
            <a:ext cx="2446010" cy="906780"/>
          </a:xfrm>
          <a:prstGeom prst="rect">
            <a:avLst/>
          </a:prstGeom>
        </p:spPr>
        <p:txBody>
          <a:bodyPr vert="horz" lIns="68580" tIns="34290" rIns="68580" bIns="34290"/>
          <a:lstStyle>
            <a:defPPr>
              <a:defRPr lang="zh-CN"/>
            </a:defPPr>
            <a:lvl1pPr indent="0" defTabSz="457200">
              <a:spcBef>
                <a:spcPct val="20000"/>
              </a:spcBef>
              <a:buFont typeface="Arial"/>
              <a:buNone/>
              <a:defRPr sz="1400" baseline="0">
                <a:gradFill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16200000" scaled="1"/>
                </a:gradFill>
                <a:latin typeface="微软雅黑" pitchFamily="34" charset="-122"/>
                <a:ea typeface="微软雅黑" pitchFamily="34" charset="-122"/>
                <a:cs typeface="Roboto condensed"/>
              </a:defRPr>
            </a:lvl1pPr>
            <a:lvl2pPr marL="742950" indent="-285750" defTabSz="457200">
              <a:spcBef>
                <a:spcPct val="20000"/>
              </a:spcBef>
              <a:buFont typeface="Arial"/>
              <a:buChar char="–"/>
              <a:defRPr sz="2800"/>
            </a:lvl2pPr>
            <a:lvl3pPr marL="1143000" indent="-228600" defTabSz="457200">
              <a:spcBef>
                <a:spcPct val="20000"/>
              </a:spcBef>
              <a:buFont typeface="Arial"/>
              <a:buChar char="•"/>
              <a:defRPr sz="2400"/>
            </a:lvl3pPr>
            <a:lvl4pPr marL="1600200" indent="-228600" defTabSz="457200">
              <a:spcBef>
                <a:spcPct val="20000"/>
              </a:spcBef>
              <a:buFont typeface="Arial"/>
              <a:buChar char="–"/>
              <a:defRPr sz="2000"/>
            </a:lvl4pPr>
            <a:lvl5pPr marL="2057400" indent="-228600" defTabSz="457200">
              <a:spcBef>
                <a:spcPct val="20000"/>
              </a:spcBef>
              <a:buFont typeface="Arial"/>
              <a:buChar char="»"/>
              <a:defRPr sz="2000"/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在此输入相关文字，在此输入相关文字，在此输入相关文字在此输入相关文字，在此输入相关文字，在此输入相关文字， 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4792493" y="1314056"/>
            <a:ext cx="602227" cy="602227"/>
            <a:chOff x="4440068" y="1361681"/>
            <a:chExt cx="602227" cy="602227"/>
          </a:xfrm>
          <a:solidFill>
            <a:schemeClr val="bg1"/>
          </a:solidFill>
        </p:grpSpPr>
        <p:sp>
          <p:nvSpPr>
            <p:cNvPr id="52" name="泪滴形 51"/>
            <p:cNvSpPr/>
            <p:nvPr/>
          </p:nvSpPr>
          <p:spPr>
            <a:xfrm>
              <a:off x="4440068" y="1361681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565190" y="1486803"/>
              <a:ext cx="351983" cy="351983"/>
              <a:chOff x="4953318" y="2640965"/>
              <a:chExt cx="227012" cy="227013"/>
            </a:xfrm>
            <a:grpFill/>
          </p:grpSpPr>
          <p:sp>
            <p:nvSpPr>
              <p:cNvPr id="31748" name="Freeform 21"/>
              <p:cNvSpPr/>
              <p:nvPr/>
            </p:nvSpPr>
            <p:spPr>
              <a:xfrm>
                <a:off x="4953318" y="2658428"/>
                <a:ext cx="211137" cy="209550"/>
              </a:xfrm>
              <a:custGeom>
                <a:avLst/>
                <a:gdLst/>
                <a:ahLst/>
                <a:cxnLst>
                  <a:cxn ang="0">
                    <a:pos x="2147483647" y="0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  <a:cxn ang="0">
                    <a:pos x="2147483647" y="0"/>
                  </a:cxn>
                </a:cxnLst>
                <a:rect l="0" t="0" r="0" b="0"/>
                <a:pathLst>
                  <a:path w="129" h="128">
                    <a:moveTo>
                      <a:pt x="62" y="0"/>
                    </a:moveTo>
                    <a:cubicBezTo>
                      <a:pt x="48" y="1"/>
                      <a:pt x="35" y="7"/>
                      <a:pt x="24" y="18"/>
                    </a:cubicBezTo>
                    <a:cubicBezTo>
                      <a:pt x="0" y="42"/>
                      <a:pt x="0" y="80"/>
                      <a:pt x="24" y="104"/>
                    </a:cubicBezTo>
                    <a:cubicBezTo>
                      <a:pt x="48" y="128"/>
                      <a:pt x="87" y="128"/>
                      <a:pt x="111" y="104"/>
                    </a:cubicBezTo>
                    <a:cubicBezTo>
                      <a:pt x="122" y="94"/>
                      <a:pt x="127" y="80"/>
                      <a:pt x="129" y="66"/>
                    </a:cubicBezTo>
                    <a:cubicBezTo>
                      <a:pt x="62" y="66"/>
                      <a:pt x="62" y="66"/>
                      <a:pt x="62" y="66"/>
                    </a:cubicBez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749" name="Freeform 22"/>
              <p:cNvSpPr/>
              <p:nvPr/>
            </p:nvSpPr>
            <p:spPr>
              <a:xfrm>
                <a:off x="5070793" y="2640965"/>
                <a:ext cx="109537" cy="109538"/>
              </a:xfrm>
              <a:custGeom>
                <a:avLst/>
                <a:gdLst/>
                <a:ahLst/>
                <a:cxnLst>
                  <a:cxn ang="0">
                    <a:pos x="2147483647" y="2147483647"/>
                  </a:cxn>
                  <a:cxn ang="0">
                    <a:pos x="0" y="2147483647"/>
                  </a:cxn>
                  <a:cxn ang="0">
                    <a:pos x="0" y="2147483647"/>
                  </a:cxn>
                  <a:cxn ang="0">
                    <a:pos x="2147483647" y="2147483647"/>
                  </a:cxn>
                  <a:cxn ang="0">
                    <a:pos x="2147483647" y="2147483647"/>
                  </a:cxn>
                </a:cxnLst>
                <a:rect l="0" t="0" r="0" b="0"/>
                <a:pathLst>
                  <a:path w="68" h="68">
                    <a:moveTo>
                      <a:pt x="49" y="20"/>
                    </a:moveTo>
                    <a:cubicBezTo>
                      <a:pt x="35" y="6"/>
                      <a:pt x="18" y="0"/>
                      <a:pt x="0" y="2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66" y="68"/>
                      <a:pt x="66" y="68"/>
                      <a:pt x="66" y="68"/>
                    </a:cubicBezTo>
                    <a:cubicBezTo>
                      <a:pt x="68" y="51"/>
                      <a:pt x="62" y="33"/>
                      <a:pt x="49" y="20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4792493" y="2969162"/>
            <a:ext cx="602227" cy="602227"/>
            <a:chOff x="4440068" y="3016787"/>
            <a:chExt cx="602227" cy="602227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>
              <a:off x="4440068" y="3016787"/>
              <a:ext cx="602227" cy="602227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4571197" y="3149450"/>
              <a:ext cx="339968" cy="336901"/>
              <a:chOff x="4735830" y="4453890"/>
              <a:chExt cx="176213" cy="174625"/>
            </a:xfrm>
            <a:grpFill/>
          </p:grpSpPr>
          <p:sp>
            <p:nvSpPr>
              <p:cNvPr id="31757" name="Oval 42"/>
              <p:cNvSpPr/>
              <p:nvPr/>
            </p:nvSpPr>
            <p:spPr>
              <a:xfrm>
                <a:off x="4735830" y="4472940"/>
                <a:ext cx="73025" cy="6985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8" name="Oval 43"/>
              <p:cNvSpPr/>
              <p:nvPr/>
            </p:nvSpPr>
            <p:spPr>
              <a:xfrm>
                <a:off x="4823143" y="4453890"/>
                <a:ext cx="88900" cy="88900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59" name="Oval 44"/>
              <p:cNvSpPr/>
              <p:nvPr/>
            </p:nvSpPr>
            <p:spPr>
              <a:xfrm>
                <a:off x="4735830" y="4557078"/>
                <a:ext cx="73025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31760" name="Oval 45"/>
              <p:cNvSpPr/>
              <p:nvPr/>
            </p:nvSpPr>
            <p:spPr>
              <a:xfrm>
                <a:off x="4823143" y="4557078"/>
                <a:ext cx="71437" cy="71437"/>
              </a:xfrm>
              <a:prstGeom prst="ellipse">
                <a:avLst/>
              </a:prstGeom>
              <a:grpFill/>
              <a:ln w="9525">
                <a:noFill/>
              </a:ln>
            </p:spPr>
            <p:txBody>
              <a:bodyPr/>
              <a:lstStyle/>
              <a:p>
                <a:pPr lvl="0" eaLnBrk="1" hangingPunct="1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33" name="直接连接符 32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5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50"/>
                            </p:stCondLst>
                            <p:childTnLst>
                              <p:par>
                                <p:cTn id="4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50"/>
                            </p:stCondLst>
                            <p:childTnLst>
                              <p:par>
                                <p:cTn id="6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2" grpId="0"/>
      <p:bldP spid="3" grpId="0"/>
      <p:bldP spid="37" grpId="0"/>
      <p:bldP spid="48" grpId="0"/>
      <p:bldP spid="49" grpId="0"/>
      <p:bldP spid="50" grpId="0"/>
      <p:bldP spid="5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研究方法与思路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grpSp>
        <p:nvGrpSpPr>
          <p:cNvPr id="48" name="组合 27"/>
          <p:cNvGrpSpPr>
            <a:grpSpLocks/>
          </p:cNvGrpSpPr>
          <p:nvPr/>
        </p:nvGrpSpPr>
        <p:grpSpPr bwMode="auto">
          <a:xfrm>
            <a:off x="966337" y="2223043"/>
            <a:ext cx="162401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49" name="任意多边形 14"/>
            <p:cNvSpPr>
              <a:spLocks/>
            </p:cNvSpPr>
            <p:nvPr/>
          </p:nvSpPr>
          <p:spPr bwMode="auto">
            <a:xfrm>
              <a:off x="433519" y="234675"/>
              <a:ext cx="1732491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481462" tIns="239269" rIns="478992" bIns="239269" anchor="ctr"/>
            <a:lstStyle/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任意多边形 15"/>
            <p:cNvSpPr>
              <a:spLocks/>
            </p:cNvSpPr>
            <p:nvPr/>
          </p:nvSpPr>
          <p:spPr bwMode="auto">
            <a:xfrm>
              <a:off x="0" y="323896"/>
              <a:ext cx="867039" cy="866899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01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Freeform 13"/>
            <p:cNvSpPr>
              <a:spLocks/>
            </p:cNvSpPr>
            <p:nvPr/>
          </p:nvSpPr>
          <p:spPr bwMode="auto">
            <a:xfrm>
              <a:off x="1202687" y="583515"/>
              <a:ext cx="371639" cy="347662"/>
            </a:xfrm>
            <a:custGeom>
              <a:avLst/>
              <a:gdLst>
                <a:gd name="T0" fmla="*/ 489318417 w 257"/>
                <a:gd name="T1" fmla="*/ 49945036 h 241"/>
                <a:gd name="T2" fmla="*/ 384763496 w 257"/>
                <a:gd name="T3" fmla="*/ 0 h 241"/>
                <a:gd name="T4" fmla="*/ 288572622 w 257"/>
                <a:gd name="T5" fmla="*/ 49945036 h 241"/>
                <a:gd name="T6" fmla="*/ 41821679 w 257"/>
                <a:gd name="T7" fmla="*/ 299670218 h 241"/>
                <a:gd name="T8" fmla="*/ 41821679 w 257"/>
                <a:gd name="T9" fmla="*/ 457829019 h 241"/>
                <a:gd name="T10" fmla="*/ 198654783 w 257"/>
                <a:gd name="T11" fmla="*/ 457829019 h 241"/>
                <a:gd name="T12" fmla="*/ 432859656 w 257"/>
                <a:gd name="T13" fmla="*/ 220590818 h 241"/>
                <a:gd name="T14" fmla="*/ 443314715 w 257"/>
                <a:gd name="T15" fmla="*/ 93646583 h 241"/>
                <a:gd name="T16" fmla="*/ 319939243 w 257"/>
                <a:gd name="T17" fmla="*/ 106133563 h 241"/>
                <a:gd name="T18" fmla="*/ 92008851 w 257"/>
                <a:gd name="T19" fmla="*/ 339209918 h 241"/>
                <a:gd name="T20" fmla="*/ 92008851 w 257"/>
                <a:gd name="T21" fmla="*/ 362100792 h 241"/>
                <a:gd name="T22" fmla="*/ 115011425 w 257"/>
                <a:gd name="T23" fmla="*/ 362100792 h 241"/>
                <a:gd name="T24" fmla="*/ 342941817 w 257"/>
                <a:gd name="T25" fmla="*/ 129024437 h 241"/>
                <a:gd name="T26" fmla="*/ 422403152 w 257"/>
                <a:gd name="T27" fmla="*/ 116538899 h 241"/>
                <a:gd name="T28" fmla="*/ 409857082 w 257"/>
                <a:gd name="T29" fmla="*/ 197698501 h 241"/>
                <a:gd name="T30" fmla="*/ 175653655 w 257"/>
                <a:gd name="T31" fmla="*/ 434936703 h 241"/>
                <a:gd name="T32" fmla="*/ 64824253 w 257"/>
                <a:gd name="T33" fmla="*/ 434936703 h 241"/>
                <a:gd name="T34" fmla="*/ 64824253 w 257"/>
                <a:gd name="T35" fmla="*/ 322561092 h 241"/>
                <a:gd name="T36" fmla="*/ 311575196 w 257"/>
                <a:gd name="T37" fmla="*/ 70755709 h 241"/>
                <a:gd name="T38" fmla="*/ 384763496 w 257"/>
                <a:gd name="T39" fmla="*/ 33296210 h 241"/>
                <a:gd name="T40" fmla="*/ 466317289 w 257"/>
                <a:gd name="T41" fmla="*/ 72835910 h 241"/>
                <a:gd name="T42" fmla="*/ 503956945 w 257"/>
                <a:gd name="T43" fmla="*/ 153996955 h 241"/>
                <a:gd name="T44" fmla="*/ 466317289 w 257"/>
                <a:gd name="T45" fmla="*/ 230994711 h 241"/>
                <a:gd name="T46" fmla="*/ 328303290 w 257"/>
                <a:gd name="T47" fmla="*/ 370424484 h 241"/>
                <a:gd name="T48" fmla="*/ 328303290 w 257"/>
                <a:gd name="T49" fmla="*/ 393316801 h 241"/>
                <a:gd name="T50" fmla="*/ 351305864 w 257"/>
                <a:gd name="T51" fmla="*/ 393316801 h 241"/>
                <a:gd name="T52" fmla="*/ 487227405 w 257"/>
                <a:gd name="T53" fmla="*/ 253887028 h 241"/>
                <a:gd name="T54" fmla="*/ 535323565 w 257"/>
                <a:gd name="T55" fmla="*/ 156078599 h 241"/>
                <a:gd name="T56" fmla="*/ 489318417 w 257"/>
                <a:gd name="T57" fmla="*/ 49945036 h 24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257" h="241">
                  <a:moveTo>
                    <a:pt x="234" y="24"/>
                  </a:moveTo>
                  <a:cubicBezTo>
                    <a:pt x="218" y="8"/>
                    <a:pt x="201" y="0"/>
                    <a:pt x="184" y="0"/>
                  </a:cubicBezTo>
                  <a:cubicBezTo>
                    <a:pt x="156" y="2"/>
                    <a:pt x="138" y="23"/>
                    <a:pt x="138" y="24"/>
                  </a:cubicBezTo>
                  <a:cubicBezTo>
                    <a:pt x="20" y="144"/>
                    <a:pt x="20" y="144"/>
                    <a:pt x="20" y="144"/>
                  </a:cubicBezTo>
                  <a:cubicBezTo>
                    <a:pt x="0" y="165"/>
                    <a:pt x="0" y="199"/>
                    <a:pt x="20" y="220"/>
                  </a:cubicBezTo>
                  <a:cubicBezTo>
                    <a:pt x="41" y="241"/>
                    <a:pt x="74" y="241"/>
                    <a:pt x="95" y="220"/>
                  </a:cubicBezTo>
                  <a:cubicBezTo>
                    <a:pt x="207" y="106"/>
                    <a:pt x="207" y="106"/>
                    <a:pt x="207" y="106"/>
                  </a:cubicBezTo>
                  <a:cubicBezTo>
                    <a:pt x="224" y="88"/>
                    <a:pt x="227" y="61"/>
                    <a:pt x="212" y="45"/>
                  </a:cubicBezTo>
                  <a:cubicBezTo>
                    <a:pt x="198" y="30"/>
                    <a:pt x="171" y="33"/>
                    <a:pt x="153" y="51"/>
                  </a:cubicBezTo>
                  <a:cubicBezTo>
                    <a:pt x="44" y="163"/>
                    <a:pt x="44" y="163"/>
                    <a:pt x="44" y="163"/>
                  </a:cubicBezTo>
                  <a:cubicBezTo>
                    <a:pt x="41" y="166"/>
                    <a:pt x="41" y="171"/>
                    <a:pt x="44" y="174"/>
                  </a:cubicBezTo>
                  <a:cubicBezTo>
                    <a:pt x="47" y="177"/>
                    <a:pt x="52" y="177"/>
                    <a:pt x="55" y="174"/>
                  </a:cubicBezTo>
                  <a:cubicBezTo>
                    <a:pt x="164" y="62"/>
                    <a:pt x="164" y="62"/>
                    <a:pt x="164" y="62"/>
                  </a:cubicBezTo>
                  <a:cubicBezTo>
                    <a:pt x="176" y="50"/>
                    <a:pt x="193" y="47"/>
                    <a:pt x="202" y="56"/>
                  </a:cubicBezTo>
                  <a:cubicBezTo>
                    <a:pt x="210" y="65"/>
                    <a:pt x="208" y="83"/>
                    <a:pt x="196" y="95"/>
                  </a:cubicBezTo>
                  <a:cubicBezTo>
                    <a:pt x="84" y="209"/>
                    <a:pt x="84" y="209"/>
                    <a:pt x="84" y="209"/>
                  </a:cubicBezTo>
                  <a:cubicBezTo>
                    <a:pt x="70" y="225"/>
                    <a:pt x="46" y="225"/>
                    <a:pt x="31" y="209"/>
                  </a:cubicBezTo>
                  <a:cubicBezTo>
                    <a:pt x="16" y="194"/>
                    <a:pt x="16" y="170"/>
                    <a:pt x="31" y="155"/>
                  </a:cubicBezTo>
                  <a:cubicBezTo>
                    <a:pt x="149" y="34"/>
                    <a:pt x="149" y="34"/>
                    <a:pt x="149" y="34"/>
                  </a:cubicBezTo>
                  <a:cubicBezTo>
                    <a:pt x="149" y="34"/>
                    <a:pt x="163" y="17"/>
                    <a:pt x="184" y="16"/>
                  </a:cubicBezTo>
                  <a:cubicBezTo>
                    <a:pt x="197" y="15"/>
                    <a:pt x="210" y="22"/>
                    <a:pt x="223" y="35"/>
                  </a:cubicBezTo>
                  <a:cubicBezTo>
                    <a:pt x="236" y="47"/>
                    <a:pt x="242" y="61"/>
                    <a:pt x="241" y="74"/>
                  </a:cubicBezTo>
                  <a:cubicBezTo>
                    <a:pt x="240" y="95"/>
                    <a:pt x="224" y="111"/>
                    <a:pt x="223" y="111"/>
                  </a:cubicBezTo>
                  <a:cubicBezTo>
                    <a:pt x="157" y="178"/>
                    <a:pt x="157" y="178"/>
                    <a:pt x="157" y="178"/>
                  </a:cubicBezTo>
                  <a:cubicBezTo>
                    <a:pt x="155" y="181"/>
                    <a:pt x="155" y="186"/>
                    <a:pt x="157" y="189"/>
                  </a:cubicBezTo>
                  <a:cubicBezTo>
                    <a:pt x="160" y="192"/>
                    <a:pt x="165" y="192"/>
                    <a:pt x="168" y="189"/>
                  </a:cubicBezTo>
                  <a:cubicBezTo>
                    <a:pt x="233" y="122"/>
                    <a:pt x="233" y="122"/>
                    <a:pt x="233" y="122"/>
                  </a:cubicBezTo>
                  <a:cubicBezTo>
                    <a:pt x="234" y="122"/>
                    <a:pt x="255" y="103"/>
                    <a:pt x="256" y="75"/>
                  </a:cubicBezTo>
                  <a:cubicBezTo>
                    <a:pt x="257" y="57"/>
                    <a:pt x="249" y="40"/>
                    <a:pt x="234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2" name="组合 29"/>
          <p:cNvGrpSpPr>
            <a:grpSpLocks/>
          </p:cNvGrpSpPr>
          <p:nvPr/>
        </p:nvGrpSpPr>
        <p:grpSpPr bwMode="auto">
          <a:xfrm>
            <a:off x="4598533" y="2223043"/>
            <a:ext cx="1625204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53" name="任意多边形 18"/>
            <p:cNvSpPr>
              <a:spLocks/>
            </p:cNvSpPr>
            <p:nvPr/>
          </p:nvSpPr>
          <p:spPr bwMode="auto">
            <a:xfrm>
              <a:off x="433202" y="234675"/>
              <a:ext cx="1732808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481462" tIns="239269" rIns="478992" bIns="239269" anchor="ctr"/>
            <a:lstStyle/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任意多边形 19"/>
            <p:cNvSpPr>
              <a:spLocks/>
            </p:cNvSpPr>
            <p:nvPr/>
          </p:nvSpPr>
          <p:spPr bwMode="auto">
            <a:xfrm>
              <a:off x="0" y="323896"/>
              <a:ext cx="866404" cy="866899"/>
            </a:xfrm>
            <a:custGeom>
              <a:avLst/>
              <a:gdLst>
                <a:gd name="T0" fmla="*/ 0 w 866404"/>
                <a:gd name="T1" fmla="*/ 433945 h 866404"/>
                <a:gd name="T2" fmla="*/ 433202 w 866404"/>
                <a:gd name="T3" fmla="*/ 0 h 866404"/>
                <a:gd name="T4" fmla="*/ 866404 w 866404"/>
                <a:gd name="T5" fmla="*/ 433945 h 866404"/>
                <a:gd name="T6" fmla="*/ 433202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03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Freeform 14"/>
            <p:cNvSpPr>
              <a:spLocks noEditPoints="1"/>
            </p:cNvSpPr>
            <p:nvPr/>
          </p:nvSpPr>
          <p:spPr bwMode="auto">
            <a:xfrm>
              <a:off x="1212278" y="581118"/>
              <a:ext cx="352457" cy="352457"/>
            </a:xfrm>
            <a:custGeom>
              <a:avLst/>
              <a:gdLst>
                <a:gd name="T0" fmla="*/ 327681910 w 147"/>
                <a:gd name="T1" fmla="*/ 845074400 h 147"/>
                <a:gd name="T2" fmla="*/ 0 w 147"/>
                <a:gd name="T3" fmla="*/ 0 h 147"/>
                <a:gd name="T4" fmla="*/ 845074400 w 147"/>
                <a:gd name="T5" fmla="*/ 356425138 h 147"/>
                <a:gd name="T6" fmla="*/ 454156429 w 147"/>
                <a:gd name="T7" fmla="*/ 454156429 h 147"/>
                <a:gd name="T8" fmla="*/ 327681910 w 147"/>
                <a:gd name="T9" fmla="*/ 845074400 h 147"/>
                <a:gd name="T10" fmla="*/ 97728893 w 147"/>
                <a:gd name="T11" fmla="*/ 97728893 h 147"/>
                <a:gd name="T12" fmla="*/ 321932306 w 147"/>
                <a:gd name="T13" fmla="*/ 684107049 h 147"/>
                <a:gd name="T14" fmla="*/ 413913992 w 147"/>
                <a:gd name="T15" fmla="*/ 413913992 h 147"/>
                <a:gd name="T16" fmla="*/ 678359842 w 147"/>
                <a:gd name="T17" fmla="*/ 344928327 h 147"/>
                <a:gd name="T18" fmla="*/ 97728893 w 147"/>
                <a:gd name="T19" fmla="*/ 97728893 h 14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7" h="147">
                  <a:moveTo>
                    <a:pt x="57" y="147"/>
                  </a:moveTo>
                  <a:lnTo>
                    <a:pt x="0" y="0"/>
                  </a:lnTo>
                  <a:lnTo>
                    <a:pt x="147" y="62"/>
                  </a:lnTo>
                  <a:lnTo>
                    <a:pt x="79" y="79"/>
                  </a:lnTo>
                  <a:lnTo>
                    <a:pt x="57" y="147"/>
                  </a:lnTo>
                  <a:close/>
                  <a:moveTo>
                    <a:pt x="17" y="17"/>
                  </a:moveTo>
                  <a:lnTo>
                    <a:pt x="56" y="119"/>
                  </a:lnTo>
                  <a:lnTo>
                    <a:pt x="72" y="72"/>
                  </a:lnTo>
                  <a:lnTo>
                    <a:pt x="118" y="60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6" name="组合 28"/>
          <p:cNvGrpSpPr>
            <a:grpSpLocks/>
          </p:cNvGrpSpPr>
          <p:nvPr/>
        </p:nvGrpSpPr>
        <p:grpSpPr bwMode="auto">
          <a:xfrm>
            <a:off x="2781840" y="2223043"/>
            <a:ext cx="162520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57" name="任意多边形 16"/>
            <p:cNvSpPr>
              <a:spLocks/>
            </p:cNvSpPr>
            <p:nvPr/>
          </p:nvSpPr>
          <p:spPr bwMode="auto">
            <a:xfrm>
              <a:off x="433203" y="234675"/>
              <a:ext cx="1732807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lIns="481462" tIns="239269" rIns="478992" bIns="239269" anchor="ctr"/>
            <a:lstStyle/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marL="128588" lvl="1" indent="-128588" defTabSz="633413" eaLnBrk="1" hangingPunct="1">
                <a:lnSpc>
                  <a:spcPct val="90000"/>
                </a:lnSpc>
                <a:spcAft>
                  <a:spcPct val="15000"/>
                </a:spcAft>
                <a:buFont typeface="Arial" charset="0"/>
                <a:buChar char="•"/>
              </a:pPr>
              <a:endParaRPr lang="zh-CN" altLang="en-US" sz="1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任意多边形 17"/>
            <p:cNvSpPr>
              <a:spLocks/>
            </p:cNvSpPr>
            <p:nvPr/>
          </p:nvSpPr>
          <p:spPr bwMode="auto">
            <a:xfrm>
              <a:off x="0" y="323896"/>
              <a:ext cx="866404" cy="866899"/>
            </a:xfrm>
            <a:custGeom>
              <a:avLst/>
              <a:gdLst>
                <a:gd name="T0" fmla="*/ 0 w 866404"/>
                <a:gd name="T1" fmla="*/ 433945 h 866404"/>
                <a:gd name="T2" fmla="*/ 433202 w 866404"/>
                <a:gd name="T3" fmla="*/ 0 h 866404"/>
                <a:gd name="T4" fmla="*/ 866404 w 866404"/>
                <a:gd name="T5" fmla="*/ 433945 h 866404"/>
                <a:gd name="T6" fmla="*/ 433202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39582" tIns="139582" rIns="139582" bIns="1395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02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Freeform 19"/>
            <p:cNvSpPr>
              <a:spLocks noEditPoints="1"/>
            </p:cNvSpPr>
            <p:nvPr/>
          </p:nvSpPr>
          <p:spPr bwMode="auto">
            <a:xfrm>
              <a:off x="1157132" y="608691"/>
              <a:ext cx="462749" cy="297310"/>
            </a:xfrm>
            <a:custGeom>
              <a:avLst/>
              <a:gdLst>
                <a:gd name="T0" fmla="*/ 516520434 w 320"/>
                <a:gd name="T1" fmla="*/ 429093379 h 206"/>
                <a:gd name="T2" fmla="*/ 98284995 w 320"/>
                <a:gd name="T3" fmla="*/ 429093379 h 206"/>
                <a:gd name="T4" fmla="*/ 0 w 320"/>
                <a:gd name="T5" fmla="*/ 306197548 h 206"/>
                <a:gd name="T6" fmla="*/ 127562546 w 320"/>
                <a:gd name="T7" fmla="*/ 185384331 h 206"/>
                <a:gd name="T8" fmla="*/ 340862359 w 320"/>
                <a:gd name="T9" fmla="*/ 0 h 206"/>
                <a:gd name="T10" fmla="*/ 549980079 w 320"/>
                <a:gd name="T11" fmla="*/ 141642236 h 206"/>
                <a:gd name="T12" fmla="*/ 669176991 w 320"/>
                <a:gd name="T13" fmla="*/ 283284473 h 206"/>
                <a:gd name="T14" fmla="*/ 516520434 w 320"/>
                <a:gd name="T15" fmla="*/ 429093379 h 206"/>
                <a:gd name="T16" fmla="*/ 102467090 w 320"/>
                <a:gd name="T17" fmla="*/ 397848407 h 206"/>
                <a:gd name="T18" fmla="*/ 516520434 w 320"/>
                <a:gd name="T19" fmla="*/ 397848407 h 206"/>
                <a:gd name="T20" fmla="*/ 637809839 w 320"/>
                <a:gd name="T21" fmla="*/ 283284473 h 206"/>
                <a:gd name="T22" fmla="*/ 535341303 w 320"/>
                <a:gd name="T23" fmla="*/ 170804595 h 206"/>
                <a:gd name="T24" fmla="*/ 524886068 w 320"/>
                <a:gd name="T25" fmla="*/ 170804595 h 206"/>
                <a:gd name="T26" fmla="*/ 522795021 w 320"/>
                <a:gd name="T27" fmla="*/ 160388642 h 206"/>
                <a:gd name="T28" fmla="*/ 340862359 w 320"/>
                <a:gd name="T29" fmla="*/ 33327585 h 206"/>
                <a:gd name="T30" fmla="*/ 156838651 w 320"/>
                <a:gd name="T31" fmla="*/ 204132180 h 206"/>
                <a:gd name="T32" fmla="*/ 156838651 w 320"/>
                <a:gd name="T33" fmla="*/ 222878586 h 206"/>
                <a:gd name="T34" fmla="*/ 138017781 w 320"/>
                <a:gd name="T35" fmla="*/ 218713359 h 206"/>
                <a:gd name="T36" fmla="*/ 123379006 w 320"/>
                <a:gd name="T37" fmla="*/ 218713359 h 206"/>
                <a:gd name="T38" fmla="*/ 31367152 w 320"/>
                <a:gd name="T39" fmla="*/ 306197548 h 206"/>
                <a:gd name="T40" fmla="*/ 102467090 w 320"/>
                <a:gd name="T41" fmla="*/ 397848407 h 20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20" h="206">
                  <a:moveTo>
                    <a:pt x="247" y="206"/>
                  </a:moveTo>
                  <a:cubicBezTo>
                    <a:pt x="47" y="206"/>
                    <a:pt x="47" y="206"/>
                    <a:pt x="47" y="206"/>
                  </a:cubicBezTo>
                  <a:cubicBezTo>
                    <a:pt x="20" y="200"/>
                    <a:pt x="0" y="175"/>
                    <a:pt x="0" y="147"/>
                  </a:cubicBezTo>
                  <a:cubicBezTo>
                    <a:pt x="0" y="115"/>
                    <a:pt x="27" y="88"/>
                    <a:pt x="61" y="89"/>
                  </a:cubicBezTo>
                  <a:cubicBezTo>
                    <a:pt x="67" y="38"/>
                    <a:pt x="110" y="0"/>
                    <a:pt x="163" y="0"/>
                  </a:cubicBezTo>
                  <a:cubicBezTo>
                    <a:pt x="208" y="0"/>
                    <a:pt x="248" y="28"/>
                    <a:pt x="263" y="68"/>
                  </a:cubicBezTo>
                  <a:cubicBezTo>
                    <a:pt x="296" y="74"/>
                    <a:pt x="320" y="103"/>
                    <a:pt x="320" y="136"/>
                  </a:cubicBezTo>
                  <a:cubicBezTo>
                    <a:pt x="320" y="174"/>
                    <a:pt x="287" y="206"/>
                    <a:pt x="247" y="206"/>
                  </a:cubicBezTo>
                  <a:close/>
                  <a:moveTo>
                    <a:pt x="49" y="191"/>
                  </a:moveTo>
                  <a:cubicBezTo>
                    <a:pt x="247" y="191"/>
                    <a:pt x="247" y="191"/>
                    <a:pt x="247" y="191"/>
                  </a:cubicBezTo>
                  <a:cubicBezTo>
                    <a:pt x="278" y="191"/>
                    <a:pt x="305" y="165"/>
                    <a:pt x="305" y="136"/>
                  </a:cubicBezTo>
                  <a:cubicBezTo>
                    <a:pt x="305" y="109"/>
                    <a:pt x="284" y="86"/>
                    <a:pt x="256" y="82"/>
                  </a:cubicBezTo>
                  <a:cubicBezTo>
                    <a:pt x="251" y="82"/>
                    <a:pt x="251" y="82"/>
                    <a:pt x="251" y="82"/>
                  </a:cubicBezTo>
                  <a:cubicBezTo>
                    <a:pt x="250" y="77"/>
                    <a:pt x="250" y="77"/>
                    <a:pt x="250" y="77"/>
                  </a:cubicBezTo>
                  <a:cubicBezTo>
                    <a:pt x="239" y="41"/>
                    <a:pt x="203" y="16"/>
                    <a:pt x="163" y="16"/>
                  </a:cubicBezTo>
                  <a:cubicBezTo>
                    <a:pt x="115" y="16"/>
                    <a:pt x="77" y="51"/>
                    <a:pt x="75" y="98"/>
                  </a:cubicBezTo>
                  <a:cubicBezTo>
                    <a:pt x="75" y="107"/>
                    <a:pt x="75" y="107"/>
                    <a:pt x="75" y="107"/>
                  </a:cubicBezTo>
                  <a:cubicBezTo>
                    <a:pt x="66" y="105"/>
                    <a:pt x="66" y="105"/>
                    <a:pt x="66" y="105"/>
                  </a:cubicBezTo>
                  <a:cubicBezTo>
                    <a:pt x="63" y="105"/>
                    <a:pt x="61" y="105"/>
                    <a:pt x="59" y="105"/>
                  </a:cubicBezTo>
                  <a:cubicBezTo>
                    <a:pt x="35" y="105"/>
                    <a:pt x="15" y="124"/>
                    <a:pt x="15" y="147"/>
                  </a:cubicBezTo>
                  <a:cubicBezTo>
                    <a:pt x="15" y="167"/>
                    <a:pt x="30" y="186"/>
                    <a:pt x="49" y="1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0" name="组合 30"/>
          <p:cNvGrpSpPr>
            <a:grpSpLocks/>
          </p:cNvGrpSpPr>
          <p:nvPr/>
        </p:nvGrpSpPr>
        <p:grpSpPr bwMode="auto">
          <a:xfrm>
            <a:off x="6415227" y="2223043"/>
            <a:ext cx="1624013" cy="783894"/>
            <a:chOff x="0" y="234675"/>
            <a:chExt cx="2166010" cy="1045342"/>
          </a:xfrm>
          <a:solidFill>
            <a:srgbClr val="1B4367"/>
          </a:solidFill>
        </p:grpSpPr>
        <p:sp>
          <p:nvSpPr>
            <p:cNvPr id="61" name="右箭头 20"/>
            <p:cNvSpPr>
              <a:spLocks noChangeArrowheads="1"/>
            </p:cNvSpPr>
            <p:nvPr/>
          </p:nvSpPr>
          <p:spPr bwMode="auto">
            <a:xfrm>
              <a:off x="433519" y="234675"/>
              <a:ext cx="1732491" cy="1045342"/>
            </a:xfrm>
            <a:prstGeom prst="roundRect">
              <a:avLst/>
            </a:prstGeom>
            <a:grpFill/>
            <a:ln w="9525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任意多边形 21"/>
            <p:cNvSpPr>
              <a:spLocks/>
            </p:cNvSpPr>
            <p:nvPr/>
          </p:nvSpPr>
          <p:spPr bwMode="auto">
            <a:xfrm>
              <a:off x="0" y="323896"/>
              <a:ext cx="867039" cy="866899"/>
            </a:xfrm>
            <a:custGeom>
              <a:avLst/>
              <a:gdLst>
                <a:gd name="T0" fmla="*/ 0 w 866404"/>
                <a:gd name="T1" fmla="*/ 433945 h 866404"/>
                <a:gd name="T2" fmla="*/ 434156 w 866404"/>
                <a:gd name="T3" fmla="*/ 0 h 866404"/>
                <a:gd name="T4" fmla="*/ 868310 w 866404"/>
                <a:gd name="T5" fmla="*/ 433945 h 866404"/>
                <a:gd name="T6" fmla="*/ 434156 w 866404"/>
                <a:gd name="T7" fmla="*/ 867890 h 866404"/>
                <a:gd name="T8" fmla="*/ 0 w 866404"/>
                <a:gd name="T9" fmla="*/ 433945 h 8664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6404"/>
                <a:gd name="T16" fmla="*/ 0 h 866404"/>
                <a:gd name="T17" fmla="*/ 866404 w 866404"/>
                <a:gd name="T18" fmla="*/ 866404 h 8664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6404" h="866404">
                  <a:moveTo>
                    <a:pt x="0" y="433202"/>
                  </a:moveTo>
                  <a:cubicBezTo>
                    <a:pt x="0" y="193951"/>
                    <a:pt x="193951" y="0"/>
                    <a:pt x="433202" y="0"/>
                  </a:cubicBezTo>
                  <a:cubicBezTo>
                    <a:pt x="672453" y="0"/>
                    <a:pt x="866404" y="193951"/>
                    <a:pt x="866404" y="433202"/>
                  </a:cubicBezTo>
                  <a:cubicBezTo>
                    <a:pt x="866404" y="672453"/>
                    <a:pt x="672453" y="866404"/>
                    <a:pt x="433202" y="866404"/>
                  </a:cubicBezTo>
                  <a:cubicBezTo>
                    <a:pt x="193951" y="866404"/>
                    <a:pt x="0" y="672453"/>
                    <a:pt x="0" y="433202"/>
                  </a:cubicBezTo>
                  <a:close/>
                </a:path>
              </a:pathLst>
            </a:custGeom>
            <a:grpFill/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152282" tIns="152282" rIns="152282" bIns="152282" anchor="ctr"/>
            <a:lstStyle/>
            <a:p>
              <a:pPr algn="ctr" defTabSz="666750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en-US" altLang="zh-CN" sz="2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04</a:t>
              </a:r>
              <a:endParaRPr lang="zh-CN" altLang="en-US" sz="2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Freeform 26"/>
            <p:cNvSpPr>
              <a:spLocks noEditPoints="1"/>
            </p:cNvSpPr>
            <p:nvPr/>
          </p:nvSpPr>
          <p:spPr bwMode="auto">
            <a:xfrm>
              <a:off x="1214675" y="534364"/>
              <a:ext cx="347662" cy="445965"/>
            </a:xfrm>
            <a:custGeom>
              <a:avLst/>
              <a:gdLst>
                <a:gd name="T0" fmla="*/ 182561662 w 240"/>
                <a:gd name="T1" fmla="*/ 645729809 h 308"/>
                <a:gd name="T2" fmla="*/ 142692074 w 240"/>
                <a:gd name="T3" fmla="*/ 612185422 h 308"/>
                <a:gd name="T4" fmla="*/ 4196570 w 240"/>
                <a:gd name="T5" fmla="*/ 113212849 h 308"/>
                <a:gd name="T6" fmla="*/ 8393140 w 240"/>
                <a:gd name="T7" fmla="*/ 79668462 h 308"/>
                <a:gd name="T8" fmla="*/ 31476448 w 240"/>
                <a:gd name="T9" fmla="*/ 62895544 h 308"/>
                <a:gd name="T10" fmla="*/ 73445046 w 240"/>
                <a:gd name="T11" fmla="*/ 85956858 h 308"/>
                <a:gd name="T12" fmla="*/ 119610214 w 240"/>
                <a:gd name="T13" fmla="*/ 94343317 h 308"/>
                <a:gd name="T14" fmla="*/ 119610214 w 240"/>
                <a:gd name="T15" fmla="*/ 94343317 h 308"/>
                <a:gd name="T16" fmla="*/ 228726830 w 240"/>
                <a:gd name="T17" fmla="*/ 50317304 h 308"/>
                <a:gd name="T18" fmla="*/ 352533614 w 240"/>
                <a:gd name="T19" fmla="*/ 0 h 308"/>
                <a:gd name="T20" fmla="*/ 421782090 w 240"/>
                <a:gd name="T21" fmla="*/ 16772917 h 308"/>
                <a:gd name="T22" fmla="*/ 428077669 w 240"/>
                <a:gd name="T23" fmla="*/ 18868084 h 308"/>
                <a:gd name="T24" fmla="*/ 503620276 w 240"/>
                <a:gd name="T25" fmla="*/ 295609638 h 308"/>
                <a:gd name="T26" fmla="*/ 474242837 w 240"/>
                <a:gd name="T27" fmla="*/ 280934783 h 308"/>
                <a:gd name="T28" fmla="*/ 419683080 w 240"/>
                <a:gd name="T29" fmla="*/ 266258480 h 308"/>
                <a:gd name="T30" fmla="*/ 310566465 w 240"/>
                <a:gd name="T31" fmla="*/ 310285941 h 308"/>
                <a:gd name="T32" fmla="*/ 184660671 w 240"/>
                <a:gd name="T33" fmla="*/ 360601797 h 308"/>
                <a:gd name="T34" fmla="*/ 151086662 w 240"/>
                <a:gd name="T35" fmla="*/ 356410015 h 308"/>
                <a:gd name="T36" fmla="*/ 218236129 w 240"/>
                <a:gd name="T37" fmla="*/ 595412505 h 308"/>
                <a:gd name="T38" fmla="*/ 214038110 w 240"/>
                <a:gd name="T39" fmla="*/ 628956892 h 308"/>
                <a:gd name="T40" fmla="*/ 188857241 w 240"/>
                <a:gd name="T41" fmla="*/ 645729809 h 308"/>
                <a:gd name="T42" fmla="*/ 182561662 w 240"/>
                <a:gd name="T43" fmla="*/ 645729809 h 308"/>
                <a:gd name="T44" fmla="*/ 37772028 w 240"/>
                <a:gd name="T45" fmla="*/ 90150087 h 308"/>
                <a:gd name="T46" fmla="*/ 31476448 w 240"/>
                <a:gd name="T47" fmla="*/ 94343317 h 308"/>
                <a:gd name="T48" fmla="*/ 29377439 w 240"/>
                <a:gd name="T49" fmla="*/ 104826390 h 308"/>
                <a:gd name="T50" fmla="*/ 169971952 w 240"/>
                <a:gd name="T51" fmla="*/ 603798964 h 308"/>
                <a:gd name="T52" fmla="*/ 184660671 w 240"/>
                <a:gd name="T53" fmla="*/ 618475266 h 308"/>
                <a:gd name="T54" fmla="*/ 188857241 w 240"/>
                <a:gd name="T55" fmla="*/ 614282037 h 308"/>
                <a:gd name="T56" fmla="*/ 190956251 w 240"/>
                <a:gd name="T57" fmla="*/ 603798964 h 308"/>
                <a:gd name="T58" fmla="*/ 109118064 w 240"/>
                <a:gd name="T59" fmla="*/ 308189326 h 308"/>
                <a:gd name="T60" fmla="*/ 136396494 w 240"/>
                <a:gd name="T61" fmla="*/ 320769014 h 308"/>
                <a:gd name="T62" fmla="*/ 184660671 w 240"/>
                <a:gd name="T63" fmla="*/ 333347254 h 308"/>
                <a:gd name="T64" fmla="*/ 293778736 w 240"/>
                <a:gd name="T65" fmla="*/ 287224627 h 308"/>
                <a:gd name="T66" fmla="*/ 419683080 w 240"/>
                <a:gd name="T67" fmla="*/ 236907323 h 308"/>
                <a:gd name="T68" fmla="*/ 459554118 w 240"/>
                <a:gd name="T69" fmla="*/ 243197167 h 308"/>
                <a:gd name="T70" fmla="*/ 402896800 w 240"/>
                <a:gd name="T71" fmla="*/ 39834231 h 308"/>
                <a:gd name="T72" fmla="*/ 352533614 w 240"/>
                <a:gd name="T73" fmla="*/ 27254543 h 308"/>
                <a:gd name="T74" fmla="*/ 243416998 w 240"/>
                <a:gd name="T75" fmla="*/ 73378618 h 308"/>
                <a:gd name="T76" fmla="*/ 119610214 w 240"/>
                <a:gd name="T77" fmla="*/ 123694474 h 308"/>
                <a:gd name="T78" fmla="*/ 119610214 w 240"/>
                <a:gd name="T79" fmla="*/ 123694474 h 308"/>
                <a:gd name="T80" fmla="*/ 58756327 w 240"/>
                <a:gd name="T81" fmla="*/ 109019619 h 308"/>
                <a:gd name="T82" fmla="*/ 52460747 w 240"/>
                <a:gd name="T83" fmla="*/ 106923005 h 308"/>
                <a:gd name="T84" fmla="*/ 50361738 w 240"/>
                <a:gd name="T85" fmla="*/ 100633161 h 308"/>
                <a:gd name="T86" fmla="*/ 37772028 w 240"/>
                <a:gd name="T87" fmla="*/ 90150087 h 30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0" h="308">
                  <a:moveTo>
                    <a:pt x="87" y="308"/>
                  </a:moveTo>
                  <a:cubicBezTo>
                    <a:pt x="79" y="308"/>
                    <a:pt x="70" y="301"/>
                    <a:pt x="68" y="292"/>
                  </a:cubicBezTo>
                  <a:cubicBezTo>
                    <a:pt x="2" y="54"/>
                    <a:pt x="2" y="54"/>
                    <a:pt x="2" y="54"/>
                  </a:cubicBezTo>
                  <a:cubicBezTo>
                    <a:pt x="0" y="48"/>
                    <a:pt x="1" y="42"/>
                    <a:pt x="4" y="38"/>
                  </a:cubicBezTo>
                  <a:cubicBezTo>
                    <a:pt x="6" y="34"/>
                    <a:pt x="10" y="31"/>
                    <a:pt x="15" y="30"/>
                  </a:cubicBezTo>
                  <a:cubicBezTo>
                    <a:pt x="23" y="29"/>
                    <a:pt x="31" y="33"/>
                    <a:pt x="35" y="41"/>
                  </a:cubicBezTo>
                  <a:cubicBezTo>
                    <a:pt x="43" y="44"/>
                    <a:pt x="50" y="45"/>
                    <a:pt x="57" y="45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75" y="45"/>
                    <a:pt x="92" y="35"/>
                    <a:pt x="109" y="24"/>
                  </a:cubicBezTo>
                  <a:cubicBezTo>
                    <a:pt x="127" y="12"/>
                    <a:pt x="146" y="0"/>
                    <a:pt x="168" y="0"/>
                  </a:cubicBezTo>
                  <a:cubicBezTo>
                    <a:pt x="179" y="0"/>
                    <a:pt x="190" y="2"/>
                    <a:pt x="201" y="8"/>
                  </a:cubicBezTo>
                  <a:cubicBezTo>
                    <a:pt x="204" y="9"/>
                    <a:pt x="204" y="9"/>
                    <a:pt x="204" y="9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26" y="134"/>
                    <a:pt x="226" y="134"/>
                    <a:pt x="226" y="134"/>
                  </a:cubicBezTo>
                  <a:cubicBezTo>
                    <a:pt x="217" y="129"/>
                    <a:pt x="209" y="127"/>
                    <a:pt x="200" y="127"/>
                  </a:cubicBezTo>
                  <a:cubicBezTo>
                    <a:pt x="181" y="127"/>
                    <a:pt x="165" y="137"/>
                    <a:pt x="148" y="148"/>
                  </a:cubicBezTo>
                  <a:cubicBezTo>
                    <a:pt x="130" y="160"/>
                    <a:pt x="111" y="172"/>
                    <a:pt x="88" y="172"/>
                  </a:cubicBezTo>
                  <a:cubicBezTo>
                    <a:pt x="83" y="172"/>
                    <a:pt x="77" y="172"/>
                    <a:pt x="72" y="170"/>
                  </a:cubicBezTo>
                  <a:cubicBezTo>
                    <a:pt x="104" y="284"/>
                    <a:pt x="104" y="284"/>
                    <a:pt x="104" y="284"/>
                  </a:cubicBezTo>
                  <a:cubicBezTo>
                    <a:pt x="105" y="290"/>
                    <a:pt x="104" y="296"/>
                    <a:pt x="102" y="300"/>
                  </a:cubicBezTo>
                  <a:cubicBezTo>
                    <a:pt x="99" y="304"/>
                    <a:pt x="95" y="307"/>
                    <a:pt x="90" y="308"/>
                  </a:cubicBezTo>
                  <a:cubicBezTo>
                    <a:pt x="89" y="308"/>
                    <a:pt x="88" y="308"/>
                    <a:pt x="87" y="308"/>
                  </a:cubicBezTo>
                  <a:close/>
                  <a:moveTo>
                    <a:pt x="18" y="43"/>
                  </a:moveTo>
                  <a:cubicBezTo>
                    <a:pt x="16" y="43"/>
                    <a:pt x="15" y="44"/>
                    <a:pt x="15" y="45"/>
                  </a:cubicBezTo>
                  <a:cubicBezTo>
                    <a:pt x="14" y="46"/>
                    <a:pt x="14" y="48"/>
                    <a:pt x="14" y="50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2" y="293"/>
                    <a:pt x="85" y="295"/>
                    <a:pt x="88" y="295"/>
                  </a:cubicBezTo>
                  <a:cubicBezTo>
                    <a:pt x="89" y="294"/>
                    <a:pt x="90" y="294"/>
                    <a:pt x="90" y="293"/>
                  </a:cubicBezTo>
                  <a:cubicBezTo>
                    <a:pt x="91" y="292"/>
                    <a:pt x="91" y="290"/>
                    <a:pt x="91" y="288"/>
                  </a:cubicBezTo>
                  <a:cubicBezTo>
                    <a:pt x="52" y="147"/>
                    <a:pt x="52" y="147"/>
                    <a:pt x="52" y="147"/>
                  </a:cubicBezTo>
                  <a:cubicBezTo>
                    <a:pt x="65" y="153"/>
                    <a:pt x="65" y="153"/>
                    <a:pt x="65" y="153"/>
                  </a:cubicBezTo>
                  <a:cubicBezTo>
                    <a:pt x="73" y="157"/>
                    <a:pt x="80" y="159"/>
                    <a:pt x="88" y="159"/>
                  </a:cubicBezTo>
                  <a:cubicBezTo>
                    <a:pt x="107" y="159"/>
                    <a:pt x="123" y="148"/>
                    <a:pt x="140" y="137"/>
                  </a:cubicBezTo>
                  <a:cubicBezTo>
                    <a:pt x="159" y="125"/>
                    <a:pt x="177" y="113"/>
                    <a:pt x="200" y="113"/>
                  </a:cubicBezTo>
                  <a:cubicBezTo>
                    <a:pt x="206" y="113"/>
                    <a:pt x="213" y="114"/>
                    <a:pt x="219" y="116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184" y="15"/>
                    <a:pt x="176" y="13"/>
                    <a:pt x="168" y="13"/>
                  </a:cubicBezTo>
                  <a:cubicBezTo>
                    <a:pt x="150" y="13"/>
                    <a:pt x="133" y="24"/>
                    <a:pt x="116" y="35"/>
                  </a:cubicBezTo>
                  <a:cubicBezTo>
                    <a:pt x="98" y="47"/>
                    <a:pt x="79" y="59"/>
                    <a:pt x="57" y="59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47" y="59"/>
                    <a:pt x="37" y="57"/>
                    <a:pt x="28" y="52"/>
                  </a:cubicBezTo>
                  <a:cubicBezTo>
                    <a:pt x="25" y="51"/>
                    <a:pt x="25" y="51"/>
                    <a:pt x="25" y="51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23" y="45"/>
                    <a:pt x="20" y="43"/>
                    <a:pt x="18" y="4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8" name="TextBox 1210"/>
          <p:cNvSpPr/>
          <p:nvPr/>
        </p:nvSpPr>
        <p:spPr>
          <a:xfrm>
            <a:off x="1107177" y="3142870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69" name="文本框 8"/>
          <p:cNvSpPr txBox="1"/>
          <p:nvPr/>
        </p:nvSpPr>
        <p:spPr>
          <a:xfrm>
            <a:off x="580010" y="3427463"/>
            <a:ext cx="2270052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在此输入相关文字，在此输入相关文字，在此输入相关文字在此输入相关文字，在此输入相关文字，在此输入相关文字，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0" name="TextBox 1210"/>
          <p:cNvSpPr/>
          <p:nvPr/>
        </p:nvSpPr>
        <p:spPr>
          <a:xfrm>
            <a:off x="3064057" y="810122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71" name="文本框 8"/>
          <p:cNvSpPr txBox="1"/>
          <p:nvPr/>
        </p:nvSpPr>
        <p:spPr>
          <a:xfrm>
            <a:off x="2536890" y="1094715"/>
            <a:ext cx="2270052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在此输入相关文字，在此输入相关文字，在此输入相关文字，在此输入相关文字，在此输入相关文字，在此输入相关文字，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2" name="TextBox 1210"/>
          <p:cNvSpPr/>
          <p:nvPr/>
        </p:nvSpPr>
        <p:spPr>
          <a:xfrm>
            <a:off x="4845339" y="3142870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73" name="文本框 8"/>
          <p:cNvSpPr txBox="1"/>
          <p:nvPr/>
        </p:nvSpPr>
        <p:spPr>
          <a:xfrm>
            <a:off x="4318172" y="3427463"/>
            <a:ext cx="2270052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在此输入相关文字，在此输入相关文字，在此输入相关文字，在此输入相关文字，在此输入相关文字，在此输入相关文字，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4" name="TextBox 1210"/>
          <p:cNvSpPr/>
          <p:nvPr/>
        </p:nvSpPr>
        <p:spPr>
          <a:xfrm>
            <a:off x="6699047" y="810122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75" name="文本框 8"/>
          <p:cNvSpPr txBox="1"/>
          <p:nvPr/>
        </p:nvSpPr>
        <p:spPr>
          <a:xfrm>
            <a:off x="6171880" y="1094715"/>
            <a:ext cx="2270052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在此输入相关文字，在此输入相关文字，在此输入相关文字在此输入相关文字，在此输入相关文字，在此输入相关文字， 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5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50"/>
                            </p:stCondLst>
                            <p:childTnLst>
                              <p:par>
                                <p:cTn id="3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50"/>
                            </p:stCondLst>
                            <p:childTnLst>
                              <p:par>
                                <p:cTn id="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5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5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5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5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50"/>
                            </p:stCondLst>
                            <p:childTnLst>
                              <p:par>
                                <p:cTn id="6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4670735" y="781544"/>
            <a:ext cx="2694623" cy="885632"/>
            <a:chOff x="6178340" y="1457775"/>
            <a:chExt cx="3592830" cy="1180840"/>
          </a:xfrm>
        </p:grpSpPr>
        <p:sp>
          <p:nvSpPr>
            <p:cNvPr id="86" name="文本框 85"/>
            <p:cNvSpPr txBox="1"/>
            <p:nvPr/>
          </p:nvSpPr>
          <p:spPr>
            <a:xfrm>
              <a:off x="6178340" y="1746065"/>
              <a:ext cx="3592830" cy="892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在此输入相关文字，在此输入相关文字，在此输入相关文字，在此输入相关文字，在此输入相关文字，在此输入相关文字， </a:t>
              </a:r>
              <a:endPara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TextBox 1956"/>
            <p:cNvSpPr/>
            <p:nvPr/>
          </p:nvSpPr>
          <p:spPr>
            <a:xfrm>
              <a:off x="6182151" y="1457775"/>
              <a:ext cx="1921944" cy="379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672685" y="2550417"/>
            <a:ext cx="2694623" cy="885632"/>
            <a:chOff x="6180940" y="3828220"/>
            <a:chExt cx="3592830" cy="1180840"/>
          </a:xfrm>
        </p:grpSpPr>
        <p:sp>
          <p:nvSpPr>
            <p:cNvPr id="6" name="文本框 5"/>
            <p:cNvSpPr txBox="1"/>
            <p:nvPr/>
          </p:nvSpPr>
          <p:spPr>
            <a:xfrm>
              <a:off x="6180940" y="4116510"/>
              <a:ext cx="3592830" cy="892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在此输入相关文字，在此输入相关文字，在此输入相关文字，在此输入相关文字，在此输入相关文字，在此输入相关文字， </a:t>
              </a:r>
              <a:endPara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TextBox 1956"/>
            <p:cNvSpPr/>
            <p:nvPr/>
          </p:nvSpPr>
          <p:spPr>
            <a:xfrm>
              <a:off x="6184751" y="3828220"/>
              <a:ext cx="2086684" cy="379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l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cxnSp>
        <p:nvCxnSpPr>
          <p:cNvPr id="11" name="直接连接符 10"/>
          <p:cNvCxnSpPr>
            <a:stCxn id="56" idx="0"/>
          </p:cNvCxnSpPr>
          <p:nvPr/>
        </p:nvCxnSpPr>
        <p:spPr>
          <a:xfrm>
            <a:off x="4312404" y="881485"/>
            <a:ext cx="0" cy="3349214"/>
          </a:xfrm>
          <a:prstGeom prst="line">
            <a:avLst/>
          </a:prstGeom>
          <a:ln w="9525">
            <a:solidFill>
              <a:srgbClr val="1B4367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3964898" y="3418271"/>
            <a:ext cx="686184" cy="694853"/>
            <a:chOff x="5237224" y="4937554"/>
            <a:chExt cx="914912" cy="926470"/>
          </a:xfrm>
          <a:solidFill>
            <a:schemeClr val="bg1"/>
          </a:solidFill>
        </p:grpSpPr>
        <p:sp>
          <p:nvSpPr>
            <p:cNvPr id="65" name="Freeform 1812"/>
            <p:cNvSpPr/>
            <p:nvPr/>
          </p:nvSpPr>
          <p:spPr>
            <a:xfrm>
              <a:off x="5237224" y="4937554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5474309" y="5184293"/>
              <a:ext cx="438631" cy="441328"/>
              <a:chOff x="5595939" y="4999038"/>
              <a:chExt cx="515938" cy="519113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5599114" y="4999038"/>
                <a:ext cx="430213" cy="303213"/>
              </a:xfrm>
              <a:custGeom>
                <a:avLst/>
                <a:gdLst>
                  <a:gd name="T0" fmla="*/ 298 w 298"/>
                  <a:gd name="T1" fmla="*/ 81 h 211"/>
                  <a:gd name="T2" fmla="*/ 292 w 298"/>
                  <a:gd name="T3" fmla="*/ 0 h 211"/>
                  <a:gd name="T4" fmla="*/ 210 w 298"/>
                  <a:gd name="T5" fmla="*/ 30 h 211"/>
                  <a:gd name="T6" fmla="*/ 242 w 298"/>
                  <a:gd name="T7" fmla="*/ 48 h 211"/>
                  <a:gd name="T8" fmla="*/ 100 w 298"/>
                  <a:gd name="T9" fmla="*/ 155 h 211"/>
                  <a:gd name="T10" fmla="*/ 1 w 298"/>
                  <a:gd name="T11" fmla="*/ 169 h 211"/>
                  <a:gd name="T12" fmla="*/ 1 w 298"/>
                  <a:gd name="T13" fmla="*/ 188 h 211"/>
                  <a:gd name="T14" fmla="*/ 1 w 298"/>
                  <a:gd name="T15" fmla="*/ 207 h 211"/>
                  <a:gd name="T16" fmla="*/ 1 w 298"/>
                  <a:gd name="T17" fmla="*/ 207 h 211"/>
                  <a:gd name="T18" fmla="*/ 112 w 298"/>
                  <a:gd name="T19" fmla="*/ 191 h 211"/>
                  <a:gd name="T20" fmla="*/ 208 w 298"/>
                  <a:gd name="T21" fmla="*/ 139 h 211"/>
                  <a:gd name="T22" fmla="*/ 275 w 298"/>
                  <a:gd name="T23" fmla="*/ 68 h 211"/>
                  <a:gd name="T24" fmla="*/ 298 w 298"/>
                  <a:gd name="T25" fmla="*/ 81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8" h="211">
                    <a:moveTo>
                      <a:pt x="298" y="81"/>
                    </a:moveTo>
                    <a:cubicBezTo>
                      <a:pt x="292" y="0"/>
                      <a:pt x="292" y="0"/>
                      <a:pt x="292" y="0"/>
                    </a:cubicBezTo>
                    <a:cubicBezTo>
                      <a:pt x="210" y="30"/>
                      <a:pt x="210" y="30"/>
                      <a:pt x="210" y="30"/>
                    </a:cubicBezTo>
                    <a:cubicBezTo>
                      <a:pt x="242" y="48"/>
                      <a:pt x="242" y="48"/>
                      <a:pt x="242" y="48"/>
                    </a:cubicBezTo>
                    <a:cubicBezTo>
                      <a:pt x="208" y="98"/>
                      <a:pt x="160" y="133"/>
                      <a:pt x="100" y="155"/>
                    </a:cubicBezTo>
                    <a:cubicBezTo>
                      <a:pt x="46" y="174"/>
                      <a:pt x="1" y="169"/>
                      <a:pt x="1" y="169"/>
                    </a:cubicBezTo>
                    <a:cubicBezTo>
                      <a:pt x="1" y="188"/>
                      <a:pt x="1" y="188"/>
                      <a:pt x="1" y="188"/>
                    </a:cubicBezTo>
                    <a:cubicBezTo>
                      <a:pt x="1" y="207"/>
                      <a:pt x="1" y="207"/>
                      <a:pt x="1" y="207"/>
                    </a:cubicBezTo>
                    <a:cubicBezTo>
                      <a:pt x="1" y="207"/>
                      <a:pt x="0" y="207"/>
                      <a:pt x="1" y="207"/>
                    </a:cubicBezTo>
                    <a:cubicBezTo>
                      <a:pt x="8" y="207"/>
                      <a:pt x="55" y="211"/>
                      <a:pt x="112" y="191"/>
                    </a:cubicBezTo>
                    <a:cubicBezTo>
                      <a:pt x="147" y="179"/>
                      <a:pt x="180" y="161"/>
                      <a:pt x="208" y="139"/>
                    </a:cubicBezTo>
                    <a:cubicBezTo>
                      <a:pt x="234" y="119"/>
                      <a:pt x="256" y="95"/>
                      <a:pt x="275" y="68"/>
                    </a:cubicBezTo>
                    <a:lnTo>
                      <a:pt x="298" y="8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Rectangle 6"/>
              <p:cNvSpPr>
                <a:spLocks noChangeArrowheads="1"/>
              </p:cNvSpPr>
              <p:nvPr/>
            </p:nvSpPr>
            <p:spPr bwMode="auto">
              <a:xfrm>
                <a:off x="5595939" y="5345113"/>
                <a:ext cx="100013" cy="10953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Freeform 7"/>
              <p:cNvSpPr/>
              <p:nvPr/>
            </p:nvSpPr>
            <p:spPr bwMode="auto">
              <a:xfrm>
                <a:off x="5713414" y="5310188"/>
                <a:ext cx="98425" cy="144463"/>
              </a:xfrm>
              <a:custGeom>
                <a:avLst/>
                <a:gdLst>
                  <a:gd name="T0" fmla="*/ 62 w 62"/>
                  <a:gd name="T1" fmla="*/ 0 h 91"/>
                  <a:gd name="T2" fmla="*/ 1 w 62"/>
                  <a:gd name="T3" fmla="*/ 0 h 91"/>
                  <a:gd name="T4" fmla="*/ 0 w 62"/>
                  <a:gd name="T5" fmla="*/ 91 h 91"/>
                  <a:gd name="T6" fmla="*/ 62 w 62"/>
                  <a:gd name="T7" fmla="*/ 91 h 91"/>
                  <a:gd name="T8" fmla="*/ 62 w 62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91">
                    <a:moveTo>
                      <a:pt x="62" y="0"/>
                    </a:moveTo>
                    <a:lnTo>
                      <a:pt x="1" y="0"/>
                    </a:lnTo>
                    <a:lnTo>
                      <a:pt x="0" y="91"/>
                    </a:lnTo>
                    <a:lnTo>
                      <a:pt x="62" y="91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Rectangle 8"/>
              <p:cNvSpPr>
                <a:spLocks noChangeArrowheads="1"/>
              </p:cNvSpPr>
              <p:nvPr/>
            </p:nvSpPr>
            <p:spPr bwMode="auto">
              <a:xfrm>
                <a:off x="5830889" y="5260976"/>
                <a:ext cx="98425" cy="193675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Rectangle 9"/>
              <p:cNvSpPr>
                <a:spLocks noChangeArrowheads="1"/>
              </p:cNvSpPr>
              <p:nvPr/>
            </p:nvSpPr>
            <p:spPr bwMode="auto">
              <a:xfrm>
                <a:off x="5948364" y="5183188"/>
                <a:ext cx="98425" cy="271463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Freeform 10"/>
              <p:cNvSpPr/>
              <p:nvPr/>
            </p:nvSpPr>
            <p:spPr bwMode="auto">
              <a:xfrm>
                <a:off x="5595939" y="4999038"/>
                <a:ext cx="515938" cy="519113"/>
              </a:xfrm>
              <a:custGeom>
                <a:avLst/>
                <a:gdLst>
                  <a:gd name="T0" fmla="*/ 343 w 358"/>
                  <a:gd name="T1" fmla="*/ 0 h 361"/>
                  <a:gd name="T2" fmla="*/ 343 w 358"/>
                  <a:gd name="T3" fmla="*/ 0 h 361"/>
                  <a:gd name="T4" fmla="*/ 343 w 358"/>
                  <a:gd name="T5" fmla="*/ 0 h 361"/>
                  <a:gd name="T6" fmla="*/ 334 w 358"/>
                  <a:gd name="T7" fmla="*/ 4 h 361"/>
                  <a:gd name="T8" fmla="*/ 329 w 358"/>
                  <a:gd name="T9" fmla="*/ 14 h 361"/>
                  <a:gd name="T10" fmla="*/ 339 w 358"/>
                  <a:gd name="T11" fmla="*/ 28 h 361"/>
                  <a:gd name="T12" fmla="*/ 339 w 358"/>
                  <a:gd name="T13" fmla="*/ 343 h 361"/>
                  <a:gd name="T14" fmla="*/ 29 w 358"/>
                  <a:gd name="T15" fmla="*/ 343 h 361"/>
                  <a:gd name="T16" fmla="*/ 15 w 358"/>
                  <a:gd name="T17" fmla="*/ 332 h 361"/>
                  <a:gd name="T18" fmla="*/ 0 w 358"/>
                  <a:gd name="T19" fmla="*/ 347 h 361"/>
                  <a:gd name="T20" fmla="*/ 0 w 358"/>
                  <a:gd name="T21" fmla="*/ 348 h 361"/>
                  <a:gd name="T22" fmla="*/ 15 w 358"/>
                  <a:gd name="T23" fmla="*/ 361 h 361"/>
                  <a:gd name="T24" fmla="*/ 29 w 358"/>
                  <a:gd name="T25" fmla="*/ 351 h 361"/>
                  <a:gd name="T26" fmla="*/ 347 w 358"/>
                  <a:gd name="T27" fmla="*/ 351 h 361"/>
                  <a:gd name="T28" fmla="*/ 347 w 358"/>
                  <a:gd name="T29" fmla="*/ 28 h 361"/>
                  <a:gd name="T30" fmla="*/ 358 w 358"/>
                  <a:gd name="T31" fmla="*/ 14 h 361"/>
                  <a:gd name="T32" fmla="*/ 343 w 358"/>
                  <a:gd name="T33" fmla="*/ 0 h 3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58" h="361">
                    <a:moveTo>
                      <a:pt x="343" y="0"/>
                    </a:moveTo>
                    <a:cubicBezTo>
                      <a:pt x="343" y="0"/>
                      <a:pt x="343" y="0"/>
                      <a:pt x="343" y="0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339" y="0"/>
                      <a:pt x="336" y="1"/>
                      <a:pt x="334" y="4"/>
                    </a:cubicBezTo>
                    <a:cubicBezTo>
                      <a:pt x="331" y="6"/>
                      <a:pt x="329" y="10"/>
                      <a:pt x="329" y="14"/>
                    </a:cubicBezTo>
                    <a:cubicBezTo>
                      <a:pt x="329" y="21"/>
                      <a:pt x="333" y="26"/>
                      <a:pt x="339" y="28"/>
                    </a:cubicBezTo>
                    <a:cubicBezTo>
                      <a:pt x="339" y="343"/>
                      <a:pt x="339" y="343"/>
                      <a:pt x="339" y="343"/>
                    </a:cubicBezTo>
                    <a:cubicBezTo>
                      <a:pt x="29" y="343"/>
                      <a:pt x="29" y="343"/>
                      <a:pt x="29" y="343"/>
                    </a:cubicBezTo>
                    <a:cubicBezTo>
                      <a:pt x="27" y="337"/>
                      <a:pt x="21" y="332"/>
                      <a:pt x="15" y="332"/>
                    </a:cubicBezTo>
                    <a:cubicBezTo>
                      <a:pt x="7" y="332"/>
                      <a:pt x="0" y="339"/>
                      <a:pt x="0" y="347"/>
                    </a:cubicBezTo>
                    <a:cubicBezTo>
                      <a:pt x="0" y="347"/>
                      <a:pt x="0" y="348"/>
                      <a:pt x="0" y="348"/>
                    </a:cubicBezTo>
                    <a:cubicBezTo>
                      <a:pt x="1" y="355"/>
                      <a:pt x="7" y="361"/>
                      <a:pt x="15" y="361"/>
                    </a:cubicBezTo>
                    <a:cubicBezTo>
                      <a:pt x="21" y="361"/>
                      <a:pt x="27" y="357"/>
                      <a:pt x="29" y="351"/>
                    </a:cubicBezTo>
                    <a:cubicBezTo>
                      <a:pt x="347" y="351"/>
                      <a:pt x="347" y="351"/>
                      <a:pt x="347" y="351"/>
                    </a:cubicBezTo>
                    <a:cubicBezTo>
                      <a:pt x="347" y="28"/>
                      <a:pt x="347" y="28"/>
                      <a:pt x="347" y="28"/>
                    </a:cubicBezTo>
                    <a:cubicBezTo>
                      <a:pt x="353" y="27"/>
                      <a:pt x="358" y="21"/>
                      <a:pt x="358" y="14"/>
                    </a:cubicBezTo>
                    <a:cubicBezTo>
                      <a:pt x="358" y="6"/>
                      <a:pt x="351" y="0"/>
                      <a:pt x="343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3964898" y="768428"/>
            <a:ext cx="686184" cy="694853"/>
            <a:chOff x="5237224" y="1404429"/>
            <a:chExt cx="914912" cy="926470"/>
          </a:xfrm>
          <a:solidFill>
            <a:schemeClr val="bg1"/>
          </a:solidFill>
        </p:grpSpPr>
        <p:sp>
          <p:nvSpPr>
            <p:cNvPr id="56" name="Freeform 1812"/>
            <p:cNvSpPr/>
            <p:nvPr/>
          </p:nvSpPr>
          <p:spPr>
            <a:xfrm>
              <a:off x="5237224" y="1404429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5414070" y="1669201"/>
              <a:ext cx="567104" cy="386174"/>
              <a:chOff x="5842315" y="2065986"/>
              <a:chExt cx="592138" cy="403225"/>
            </a:xfrm>
            <a:grpFill/>
          </p:grpSpPr>
          <p:sp>
            <p:nvSpPr>
              <p:cNvPr id="36" name="Oval 14"/>
              <p:cNvSpPr>
                <a:spLocks noChangeArrowheads="1"/>
              </p:cNvSpPr>
              <p:nvPr/>
            </p:nvSpPr>
            <p:spPr bwMode="auto">
              <a:xfrm>
                <a:off x="6050278" y="2065986"/>
                <a:ext cx="174625" cy="171450"/>
              </a:xfrm>
              <a:prstGeom prst="ellipse">
                <a:avLst/>
              </a:pr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5842315" y="2112023"/>
                <a:ext cx="592138" cy="357188"/>
                <a:chOff x="5543551" y="2033588"/>
                <a:chExt cx="592138" cy="357188"/>
              </a:xfrm>
              <a:grpFill/>
            </p:grpSpPr>
            <p:sp>
              <p:nvSpPr>
                <p:cNvPr id="38" name="Freeform 15"/>
                <p:cNvSpPr/>
                <p:nvPr/>
              </p:nvSpPr>
              <p:spPr bwMode="auto">
                <a:xfrm>
                  <a:off x="5681664" y="2170113"/>
                  <a:ext cx="315913" cy="220663"/>
                </a:xfrm>
                <a:custGeom>
                  <a:avLst/>
                  <a:gdLst>
                    <a:gd name="T0" fmla="*/ 219 w 219"/>
                    <a:gd name="T1" fmla="*/ 93 h 154"/>
                    <a:gd name="T2" fmla="*/ 156 w 219"/>
                    <a:gd name="T3" fmla="*/ 0 h 154"/>
                    <a:gd name="T4" fmla="*/ 110 w 219"/>
                    <a:gd name="T5" fmla="*/ 125 h 154"/>
                    <a:gd name="T6" fmla="*/ 64 w 219"/>
                    <a:gd name="T7" fmla="*/ 0 h 154"/>
                    <a:gd name="T8" fmla="*/ 0 w 219"/>
                    <a:gd name="T9" fmla="*/ 93 h 154"/>
                    <a:gd name="T10" fmla="*/ 0 w 219"/>
                    <a:gd name="T11" fmla="*/ 96 h 154"/>
                    <a:gd name="T12" fmla="*/ 0 w 219"/>
                    <a:gd name="T13" fmla="*/ 97 h 154"/>
                    <a:gd name="T14" fmla="*/ 110 w 219"/>
                    <a:gd name="T15" fmla="*/ 154 h 154"/>
                    <a:gd name="T16" fmla="*/ 219 w 219"/>
                    <a:gd name="T17" fmla="*/ 97 h 154"/>
                    <a:gd name="T18" fmla="*/ 219 w 219"/>
                    <a:gd name="T19" fmla="*/ 96 h 154"/>
                    <a:gd name="T20" fmla="*/ 219 w 219"/>
                    <a:gd name="T21" fmla="*/ 93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9" h="154">
                      <a:moveTo>
                        <a:pt x="219" y="93"/>
                      </a:moveTo>
                      <a:cubicBezTo>
                        <a:pt x="217" y="52"/>
                        <a:pt x="191" y="16"/>
                        <a:pt x="156" y="0"/>
                      </a:cubicBezTo>
                      <a:cubicBezTo>
                        <a:pt x="110" y="125"/>
                        <a:pt x="110" y="125"/>
                        <a:pt x="110" y="125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28" y="16"/>
                        <a:pt x="2" y="52"/>
                        <a:pt x="0" y="93"/>
                      </a:cubicBezTo>
                      <a:cubicBezTo>
                        <a:pt x="0" y="94"/>
                        <a:pt x="0" y="95"/>
                        <a:pt x="0" y="96"/>
                      </a:cubicBezTo>
                      <a:cubicBezTo>
                        <a:pt x="0" y="96"/>
                        <a:pt x="0" y="97"/>
                        <a:pt x="0" y="97"/>
                      </a:cubicBezTo>
                      <a:cubicBezTo>
                        <a:pt x="1" y="122"/>
                        <a:pt x="50" y="154"/>
                        <a:pt x="110" y="154"/>
                      </a:cubicBezTo>
                      <a:cubicBezTo>
                        <a:pt x="169" y="154"/>
                        <a:pt x="218" y="122"/>
                        <a:pt x="219" y="97"/>
                      </a:cubicBezTo>
                      <a:cubicBezTo>
                        <a:pt x="219" y="97"/>
                        <a:pt x="219" y="96"/>
                        <a:pt x="219" y="96"/>
                      </a:cubicBezTo>
                      <a:cubicBezTo>
                        <a:pt x="219" y="95"/>
                        <a:pt x="219" y="94"/>
                        <a:pt x="219" y="93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 16"/>
                <p:cNvSpPr/>
                <p:nvPr/>
              </p:nvSpPr>
              <p:spPr bwMode="auto">
                <a:xfrm>
                  <a:off x="5824539" y="2165351"/>
                  <a:ext cx="31750" cy="31750"/>
                </a:xfrm>
                <a:custGeom>
                  <a:avLst/>
                  <a:gdLst>
                    <a:gd name="T0" fmla="*/ 10 w 20"/>
                    <a:gd name="T1" fmla="*/ 0 h 20"/>
                    <a:gd name="T2" fmla="*/ 20 w 20"/>
                    <a:gd name="T3" fmla="*/ 10 h 20"/>
                    <a:gd name="T4" fmla="*/ 10 w 20"/>
                    <a:gd name="T5" fmla="*/ 20 h 20"/>
                    <a:gd name="T6" fmla="*/ 0 w 20"/>
                    <a:gd name="T7" fmla="*/ 10 h 20"/>
                    <a:gd name="T8" fmla="*/ 10 w 20"/>
                    <a:gd name="T9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" h="20">
                      <a:moveTo>
                        <a:pt x="10" y="0"/>
                      </a:moveTo>
                      <a:lnTo>
                        <a:pt x="20" y="10"/>
                      </a:lnTo>
                      <a:lnTo>
                        <a:pt x="10" y="20"/>
                      </a:lnTo>
                      <a:lnTo>
                        <a:pt x="0" y="10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 17"/>
                <p:cNvSpPr/>
                <p:nvPr/>
              </p:nvSpPr>
              <p:spPr bwMode="auto">
                <a:xfrm>
                  <a:off x="5816601" y="2197101"/>
                  <a:ext cx="46038" cy="117475"/>
                </a:xfrm>
                <a:custGeom>
                  <a:avLst/>
                  <a:gdLst>
                    <a:gd name="T0" fmla="*/ 21 w 29"/>
                    <a:gd name="T1" fmla="*/ 6 h 74"/>
                    <a:gd name="T2" fmla="*/ 15 w 29"/>
                    <a:gd name="T3" fmla="*/ 0 h 74"/>
                    <a:gd name="T4" fmla="*/ 7 w 29"/>
                    <a:gd name="T5" fmla="*/ 6 h 74"/>
                    <a:gd name="T6" fmla="*/ 0 w 29"/>
                    <a:gd name="T7" fmla="*/ 37 h 74"/>
                    <a:gd name="T8" fmla="*/ 15 w 29"/>
                    <a:gd name="T9" fmla="*/ 74 h 74"/>
                    <a:gd name="T10" fmla="*/ 29 w 29"/>
                    <a:gd name="T11" fmla="*/ 37 h 74"/>
                    <a:gd name="T12" fmla="*/ 21 w 29"/>
                    <a:gd name="T13" fmla="*/ 6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9" h="74">
                      <a:moveTo>
                        <a:pt x="21" y="6"/>
                      </a:moveTo>
                      <a:lnTo>
                        <a:pt x="15" y="0"/>
                      </a:lnTo>
                      <a:lnTo>
                        <a:pt x="7" y="6"/>
                      </a:lnTo>
                      <a:lnTo>
                        <a:pt x="0" y="37"/>
                      </a:lnTo>
                      <a:lnTo>
                        <a:pt x="15" y="74"/>
                      </a:lnTo>
                      <a:lnTo>
                        <a:pt x="29" y="37"/>
                      </a:lnTo>
                      <a:lnTo>
                        <a:pt x="21" y="6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 18"/>
                <p:cNvSpPr/>
                <p:nvPr/>
              </p:nvSpPr>
              <p:spPr bwMode="auto">
                <a:xfrm>
                  <a:off x="5956301" y="2033588"/>
                  <a:ext cx="127000" cy="125413"/>
                </a:xfrm>
                <a:custGeom>
                  <a:avLst/>
                  <a:gdLst>
                    <a:gd name="T0" fmla="*/ 88 w 88"/>
                    <a:gd name="T1" fmla="*/ 44 h 87"/>
                    <a:gd name="T2" fmla="*/ 44 w 88"/>
                    <a:gd name="T3" fmla="*/ 0 h 87"/>
                    <a:gd name="T4" fmla="*/ 0 w 88"/>
                    <a:gd name="T5" fmla="*/ 44 h 87"/>
                    <a:gd name="T6" fmla="*/ 44 w 88"/>
                    <a:gd name="T7" fmla="*/ 87 h 87"/>
                    <a:gd name="T8" fmla="*/ 88 w 88"/>
                    <a:gd name="T9" fmla="*/ 44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8" h="87">
                      <a:moveTo>
                        <a:pt x="88" y="44"/>
                      </a:moveTo>
                      <a:cubicBezTo>
                        <a:pt x="88" y="19"/>
                        <a:pt x="68" y="0"/>
                        <a:pt x="44" y="0"/>
                      </a:cubicBezTo>
                      <a:cubicBezTo>
                        <a:pt x="20" y="0"/>
                        <a:pt x="1" y="19"/>
                        <a:pt x="0" y="44"/>
                      </a:cubicBezTo>
                      <a:cubicBezTo>
                        <a:pt x="0" y="68"/>
                        <a:pt x="20" y="87"/>
                        <a:pt x="44" y="87"/>
                      </a:cubicBezTo>
                      <a:cubicBezTo>
                        <a:pt x="68" y="87"/>
                        <a:pt x="88" y="68"/>
                        <a:pt x="88" y="44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 19"/>
                <p:cNvSpPr/>
                <p:nvPr/>
              </p:nvSpPr>
              <p:spPr bwMode="auto">
                <a:xfrm>
                  <a:off x="6008689" y="2162176"/>
                  <a:ext cx="23813" cy="23813"/>
                </a:xfrm>
                <a:custGeom>
                  <a:avLst/>
                  <a:gdLst>
                    <a:gd name="T0" fmla="*/ 7 w 15"/>
                    <a:gd name="T1" fmla="*/ 0 h 15"/>
                    <a:gd name="T2" fmla="*/ 15 w 15"/>
                    <a:gd name="T3" fmla="*/ 7 h 15"/>
                    <a:gd name="T4" fmla="*/ 7 w 15"/>
                    <a:gd name="T5" fmla="*/ 15 h 15"/>
                    <a:gd name="T6" fmla="*/ 0 w 15"/>
                    <a:gd name="T7" fmla="*/ 7 h 15"/>
                    <a:gd name="T8" fmla="*/ 7 w 15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7" y="0"/>
                      </a:moveTo>
                      <a:lnTo>
                        <a:pt x="15" y="7"/>
                      </a:lnTo>
                      <a:lnTo>
                        <a:pt x="7" y="15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Freeform 20"/>
                <p:cNvSpPr/>
                <p:nvPr/>
              </p:nvSpPr>
              <p:spPr bwMode="auto">
                <a:xfrm>
                  <a:off x="6003926" y="2185988"/>
                  <a:ext cx="33338" cy="85725"/>
                </a:xfrm>
                <a:custGeom>
                  <a:avLst/>
                  <a:gdLst>
                    <a:gd name="T0" fmla="*/ 16 w 21"/>
                    <a:gd name="T1" fmla="*/ 4 h 54"/>
                    <a:gd name="T2" fmla="*/ 10 w 21"/>
                    <a:gd name="T3" fmla="*/ 0 h 54"/>
                    <a:gd name="T4" fmla="*/ 6 w 21"/>
                    <a:gd name="T5" fmla="*/ 4 h 54"/>
                    <a:gd name="T6" fmla="*/ 0 w 21"/>
                    <a:gd name="T7" fmla="*/ 27 h 54"/>
                    <a:gd name="T8" fmla="*/ 10 w 21"/>
                    <a:gd name="T9" fmla="*/ 54 h 54"/>
                    <a:gd name="T10" fmla="*/ 21 w 21"/>
                    <a:gd name="T11" fmla="*/ 27 h 54"/>
                    <a:gd name="T12" fmla="*/ 16 w 21"/>
                    <a:gd name="T13" fmla="*/ 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54">
                      <a:moveTo>
                        <a:pt x="16" y="4"/>
                      </a:moveTo>
                      <a:lnTo>
                        <a:pt x="10" y="0"/>
                      </a:lnTo>
                      <a:lnTo>
                        <a:pt x="6" y="4"/>
                      </a:lnTo>
                      <a:lnTo>
                        <a:pt x="0" y="27"/>
                      </a:lnTo>
                      <a:lnTo>
                        <a:pt x="10" y="54"/>
                      </a:lnTo>
                      <a:lnTo>
                        <a:pt x="21" y="27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Oval 21"/>
                <p:cNvSpPr>
                  <a:spLocks noChangeArrowheads="1"/>
                </p:cNvSpPr>
                <p:nvPr/>
              </p:nvSpPr>
              <p:spPr bwMode="auto">
                <a:xfrm>
                  <a:off x="5594351" y="2033588"/>
                  <a:ext cx="127000" cy="125413"/>
                </a:xfrm>
                <a:prstGeom prst="ellipse">
                  <a:avLst/>
                </a:pr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 22"/>
                <p:cNvSpPr/>
                <p:nvPr/>
              </p:nvSpPr>
              <p:spPr bwMode="auto">
                <a:xfrm>
                  <a:off x="5543551" y="2165351"/>
                  <a:ext cx="190500" cy="161925"/>
                </a:xfrm>
                <a:custGeom>
                  <a:avLst/>
                  <a:gdLst>
                    <a:gd name="T0" fmla="*/ 91 w 133"/>
                    <a:gd name="T1" fmla="*/ 100 h 112"/>
                    <a:gd name="T2" fmla="*/ 91 w 133"/>
                    <a:gd name="T3" fmla="*/ 100 h 112"/>
                    <a:gd name="T4" fmla="*/ 91 w 133"/>
                    <a:gd name="T5" fmla="*/ 99 h 112"/>
                    <a:gd name="T6" fmla="*/ 91 w 133"/>
                    <a:gd name="T7" fmla="*/ 96 h 112"/>
                    <a:gd name="T8" fmla="*/ 133 w 133"/>
                    <a:gd name="T9" fmla="*/ 13 h 112"/>
                    <a:gd name="T10" fmla="*/ 114 w 133"/>
                    <a:gd name="T11" fmla="*/ 0 h 112"/>
                    <a:gd name="T12" fmla="*/ 80 w 133"/>
                    <a:gd name="T13" fmla="*/ 92 h 112"/>
                    <a:gd name="T14" fmla="*/ 47 w 133"/>
                    <a:gd name="T15" fmla="*/ 0 h 112"/>
                    <a:gd name="T16" fmla="*/ 0 w 133"/>
                    <a:gd name="T17" fmla="*/ 68 h 112"/>
                    <a:gd name="T18" fmla="*/ 0 w 133"/>
                    <a:gd name="T19" fmla="*/ 70 h 112"/>
                    <a:gd name="T20" fmla="*/ 0 w 133"/>
                    <a:gd name="T21" fmla="*/ 71 h 112"/>
                    <a:gd name="T22" fmla="*/ 80 w 133"/>
                    <a:gd name="T23" fmla="*/ 112 h 112"/>
                    <a:gd name="T24" fmla="*/ 94 w 133"/>
                    <a:gd name="T25" fmla="*/ 112 h 112"/>
                    <a:gd name="T26" fmla="*/ 91 w 133"/>
                    <a:gd name="T27" fmla="*/ 10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33" h="112">
                      <a:moveTo>
                        <a:pt x="91" y="100"/>
                      </a:moveTo>
                      <a:cubicBezTo>
                        <a:pt x="91" y="100"/>
                        <a:pt x="91" y="100"/>
                        <a:pt x="91" y="100"/>
                      </a:cubicBezTo>
                      <a:cubicBezTo>
                        <a:pt x="91" y="100"/>
                        <a:pt x="91" y="100"/>
                        <a:pt x="91" y="99"/>
                      </a:cubicBezTo>
                      <a:cubicBezTo>
                        <a:pt x="91" y="98"/>
                        <a:pt x="91" y="97"/>
                        <a:pt x="91" y="96"/>
                      </a:cubicBezTo>
                      <a:cubicBezTo>
                        <a:pt x="93" y="63"/>
                        <a:pt x="108" y="33"/>
                        <a:pt x="133" y="13"/>
                      </a:cubicBezTo>
                      <a:cubicBezTo>
                        <a:pt x="127" y="8"/>
                        <a:pt x="121" y="4"/>
                        <a:pt x="114" y="0"/>
                      </a:cubicBezTo>
                      <a:cubicBezTo>
                        <a:pt x="80" y="92"/>
                        <a:pt x="80" y="92"/>
                        <a:pt x="80" y="92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1" y="12"/>
                        <a:pt x="2" y="38"/>
                        <a:pt x="0" y="68"/>
                      </a:cubicBezTo>
                      <a:cubicBezTo>
                        <a:pt x="0" y="69"/>
                        <a:pt x="0" y="70"/>
                        <a:pt x="0" y="70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1" y="90"/>
                        <a:pt x="37" y="112"/>
                        <a:pt x="80" y="112"/>
                      </a:cubicBezTo>
                      <a:cubicBezTo>
                        <a:pt x="85" y="112"/>
                        <a:pt x="89" y="112"/>
                        <a:pt x="94" y="112"/>
                      </a:cubicBezTo>
                      <a:cubicBezTo>
                        <a:pt x="92" y="108"/>
                        <a:pt x="91" y="104"/>
                        <a:pt x="91" y="100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 23"/>
                <p:cNvSpPr/>
                <p:nvPr/>
              </p:nvSpPr>
              <p:spPr bwMode="auto">
                <a:xfrm>
                  <a:off x="5646739" y="2162176"/>
                  <a:ext cx="23813" cy="23813"/>
                </a:xfrm>
                <a:custGeom>
                  <a:avLst/>
                  <a:gdLst>
                    <a:gd name="T0" fmla="*/ 7 w 15"/>
                    <a:gd name="T1" fmla="*/ 0 h 15"/>
                    <a:gd name="T2" fmla="*/ 15 w 15"/>
                    <a:gd name="T3" fmla="*/ 7 h 15"/>
                    <a:gd name="T4" fmla="*/ 7 w 15"/>
                    <a:gd name="T5" fmla="*/ 15 h 15"/>
                    <a:gd name="T6" fmla="*/ 0 w 15"/>
                    <a:gd name="T7" fmla="*/ 7 h 15"/>
                    <a:gd name="T8" fmla="*/ 7 w 15"/>
                    <a:gd name="T9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15">
                      <a:moveTo>
                        <a:pt x="7" y="0"/>
                      </a:moveTo>
                      <a:lnTo>
                        <a:pt x="15" y="7"/>
                      </a:lnTo>
                      <a:lnTo>
                        <a:pt x="7" y="15"/>
                      </a:lnTo>
                      <a:lnTo>
                        <a:pt x="0" y="7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 24"/>
                <p:cNvSpPr/>
                <p:nvPr/>
              </p:nvSpPr>
              <p:spPr bwMode="auto">
                <a:xfrm>
                  <a:off x="5641976" y="2185988"/>
                  <a:ext cx="33338" cy="85725"/>
                </a:xfrm>
                <a:custGeom>
                  <a:avLst/>
                  <a:gdLst>
                    <a:gd name="T0" fmla="*/ 16 w 21"/>
                    <a:gd name="T1" fmla="*/ 4 h 54"/>
                    <a:gd name="T2" fmla="*/ 10 w 21"/>
                    <a:gd name="T3" fmla="*/ 0 h 54"/>
                    <a:gd name="T4" fmla="*/ 5 w 21"/>
                    <a:gd name="T5" fmla="*/ 4 h 54"/>
                    <a:gd name="T6" fmla="*/ 0 w 21"/>
                    <a:gd name="T7" fmla="*/ 27 h 54"/>
                    <a:gd name="T8" fmla="*/ 10 w 21"/>
                    <a:gd name="T9" fmla="*/ 54 h 54"/>
                    <a:gd name="T10" fmla="*/ 21 w 21"/>
                    <a:gd name="T11" fmla="*/ 27 h 54"/>
                    <a:gd name="T12" fmla="*/ 16 w 21"/>
                    <a:gd name="T13" fmla="*/ 4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54">
                      <a:moveTo>
                        <a:pt x="16" y="4"/>
                      </a:moveTo>
                      <a:lnTo>
                        <a:pt x="10" y="0"/>
                      </a:lnTo>
                      <a:lnTo>
                        <a:pt x="5" y="4"/>
                      </a:lnTo>
                      <a:lnTo>
                        <a:pt x="0" y="27"/>
                      </a:lnTo>
                      <a:lnTo>
                        <a:pt x="10" y="54"/>
                      </a:lnTo>
                      <a:lnTo>
                        <a:pt x="21" y="27"/>
                      </a:lnTo>
                      <a:lnTo>
                        <a:pt x="16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Freeform 25"/>
                <p:cNvSpPr/>
                <p:nvPr/>
              </p:nvSpPr>
              <p:spPr bwMode="auto">
                <a:xfrm>
                  <a:off x="5943601" y="2165351"/>
                  <a:ext cx="192088" cy="161925"/>
                </a:xfrm>
                <a:custGeom>
                  <a:avLst/>
                  <a:gdLst>
                    <a:gd name="T0" fmla="*/ 133 w 133"/>
                    <a:gd name="T1" fmla="*/ 69 h 113"/>
                    <a:gd name="T2" fmla="*/ 87 w 133"/>
                    <a:gd name="T3" fmla="*/ 0 h 113"/>
                    <a:gd name="T4" fmla="*/ 53 w 133"/>
                    <a:gd name="T5" fmla="*/ 92 h 113"/>
                    <a:gd name="T6" fmla="*/ 20 w 133"/>
                    <a:gd name="T7" fmla="*/ 0 h 113"/>
                    <a:gd name="T8" fmla="*/ 0 w 133"/>
                    <a:gd name="T9" fmla="*/ 13 h 113"/>
                    <a:gd name="T10" fmla="*/ 22 w 133"/>
                    <a:gd name="T11" fmla="*/ 37 h 113"/>
                    <a:gd name="T12" fmla="*/ 43 w 133"/>
                    <a:gd name="T13" fmla="*/ 96 h 113"/>
                    <a:gd name="T14" fmla="*/ 43 w 133"/>
                    <a:gd name="T15" fmla="*/ 99 h 113"/>
                    <a:gd name="T16" fmla="*/ 43 w 133"/>
                    <a:gd name="T17" fmla="*/ 100 h 113"/>
                    <a:gd name="T18" fmla="*/ 43 w 133"/>
                    <a:gd name="T19" fmla="*/ 100 h 113"/>
                    <a:gd name="T20" fmla="*/ 40 w 133"/>
                    <a:gd name="T21" fmla="*/ 112 h 113"/>
                    <a:gd name="T22" fmla="*/ 53 w 133"/>
                    <a:gd name="T23" fmla="*/ 113 h 113"/>
                    <a:gd name="T24" fmla="*/ 133 w 133"/>
                    <a:gd name="T25" fmla="*/ 71 h 113"/>
                    <a:gd name="T26" fmla="*/ 133 w 133"/>
                    <a:gd name="T27" fmla="*/ 70 h 113"/>
                    <a:gd name="T28" fmla="*/ 133 w 133"/>
                    <a:gd name="T29" fmla="*/ 69 h 1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33" h="113">
                      <a:moveTo>
                        <a:pt x="133" y="69"/>
                      </a:moveTo>
                      <a:cubicBezTo>
                        <a:pt x="131" y="38"/>
                        <a:pt x="113" y="12"/>
                        <a:pt x="87" y="0"/>
                      </a:cubicBezTo>
                      <a:cubicBezTo>
                        <a:pt x="53" y="92"/>
                        <a:pt x="53" y="92"/>
                        <a:pt x="53" y="92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3" y="4"/>
                        <a:pt x="6" y="8"/>
                        <a:pt x="0" y="13"/>
                      </a:cubicBezTo>
                      <a:cubicBezTo>
                        <a:pt x="9" y="20"/>
                        <a:pt x="16" y="28"/>
                        <a:pt x="22" y="37"/>
                      </a:cubicBezTo>
                      <a:cubicBezTo>
                        <a:pt x="34" y="55"/>
                        <a:pt x="41" y="75"/>
                        <a:pt x="43" y="96"/>
                      </a:cubicBezTo>
                      <a:cubicBezTo>
                        <a:pt x="43" y="97"/>
                        <a:pt x="43" y="98"/>
                        <a:pt x="43" y="99"/>
                      </a:cubicBezTo>
                      <a:cubicBezTo>
                        <a:pt x="43" y="100"/>
                        <a:pt x="43" y="100"/>
                        <a:pt x="43" y="100"/>
                      </a:cubicBezTo>
                      <a:cubicBezTo>
                        <a:pt x="43" y="100"/>
                        <a:pt x="43" y="100"/>
                        <a:pt x="43" y="100"/>
                      </a:cubicBezTo>
                      <a:cubicBezTo>
                        <a:pt x="43" y="104"/>
                        <a:pt x="41" y="108"/>
                        <a:pt x="40" y="112"/>
                      </a:cubicBezTo>
                      <a:cubicBezTo>
                        <a:pt x="44" y="112"/>
                        <a:pt x="49" y="113"/>
                        <a:pt x="53" y="113"/>
                      </a:cubicBezTo>
                      <a:cubicBezTo>
                        <a:pt x="97" y="112"/>
                        <a:pt x="132" y="90"/>
                        <a:pt x="133" y="71"/>
                      </a:cubicBezTo>
                      <a:cubicBezTo>
                        <a:pt x="133" y="71"/>
                        <a:pt x="133" y="71"/>
                        <a:pt x="133" y="70"/>
                      </a:cubicBezTo>
                      <a:cubicBezTo>
                        <a:pt x="133" y="70"/>
                        <a:pt x="133" y="69"/>
                        <a:pt x="133" y="69"/>
                      </a:cubicBezTo>
                      <a:close/>
                    </a:path>
                  </a:pathLst>
                </a:custGeom>
                <a:grpFill/>
                <a:ln w="9525">
                  <a:solidFill>
                    <a:schemeClr val="bg1"/>
                  </a:solidFill>
                  <a:rou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71" name="组合 70"/>
          <p:cNvGrpSpPr/>
          <p:nvPr/>
        </p:nvGrpSpPr>
        <p:grpSpPr>
          <a:xfrm>
            <a:off x="3964899" y="1651709"/>
            <a:ext cx="686184" cy="694853"/>
            <a:chOff x="5237226" y="2582137"/>
            <a:chExt cx="914912" cy="926470"/>
          </a:xfrm>
          <a:solidFill>
            <a:schemeClr val="bg1"/>
          </a:solidFill>
        </p:grpSpPr>
        <p:sp>
          <p:nvSpPr>
            <p:cNvPr id="63" name="Freeform 1812"/>
            <p:cNvSpPr/>
            <p:nvPr/>
          </p:nvSpPr>
          <p:spPr>
            <a:xfrm>
              <a:off x="5237226" y="2582137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5443702" y="2786512"/>
              <a:ext cx="478851" cy="491868"/>
              <a:chOff x="5572126" y="3962401"/>
              <a:chExt cx="525463" cy="539750"/>
            </a:xfrm>
            <a:grpFill/>
          </p:grpSpPr>
          <p:sp>
            <p:nvSpPr>
              <p:cNvPr id="33" name="Freeform 26"/>
              <p:cNvSpPr>
                <a:spLocks noEditPoints="1"/>
              </p:cNvSpPr>
              <p:nvPr/>
            </p:nvSpPr>
            <p:spPr bwMode="auto">
              <a:xfrm>
                <a:off x="5572126" y="4130676"/>
                <a:ext cx="371475" cy="371475"/>
              </a:xfrm>
              <a:custGeom>
                <a:avLst/>
                <a:gdLst>
                  <a:gd name="T0" fmla="*/ 258 w 258"/>
                  <a:gd name="T1" fmla="*/ 156 h 259"/>
                  <a:gd name="T2" fmla="*/ 258 w 258"/>
                  <a:gd name="T3" fmla="*/ 104 h 259"/>
                  <a:gd name="T4" fmla="*/ 239 w 258"/>
                  <a:gd name="T5" fmla="*/ 94 h 259"/>
                  <a:gd name="T6" fmla="*/ 232 w 258"/>
                  <a:gd name="T7" fmla="*/ 78 h 259"/>
                  <a:gd name="T8" fmla="*/ 239 w 258"/>
                  <a:gd name="T9" fmla="*/ 57 h 259"/>
                  <a:gd name="T10" fmla="*/ 202 w 258"/>
                  <a:gd name="T11" fmla="*/ 20 h 259"/>
                  <a:gd name="T12" fmla="*/ 180 w 258"/>
                  <a:gd name="T13" fmla="*/ 27 h 259"/>
                  <a:gd name="T14" fmla="*/ 166 w 258"/>
                  <a:gd name="T15" fmla="*/ 21 h 259"/>
                  <a:gd name="T16" fmla="*/ 155 w 258"/>
                  <a:gd name="T17" fmla="*/ 0 h 259"/>
                  <a:gd name="T18" fmla="*/ 103 w 258"/>
                  <a:gd name="T19" fmla="*/ 0 h 259"/>
                  <a:gd name="T20" fmla="*/ 92 w 258"/>
                  <a:gd name="T21" fmla="*/ 21 h 259"/>
                  <a:gd name="T22" fmla="*/ 79 w 258"/>
                  <a:gd name="T23" fmla="*/ 26 h 259"/>
                  <a:gd name="T24" fmla="*/ 56 w 258"/>
                  <a:gd name="T25" fmla="*/ 19 h 259"/>
                  <a:gd name="T26" fmla="*/ 19 w 258"/>
                  <a:gd name="T27" fmla="*/ 56 h 259"/>
                  <a:gd name="T28" fmla="*/ 26 w 258"/>
                  <a:gd name="T29" fmla="*/ 79 h 259"/>
                  <a:gd name="T30" fmla="*/ 21 w 258"/>
                  <a:gd name="T31" fmla="*/ 92 h 259"/>
                  <a:gd name="T32" fmla="*/ 0 w 258"/>
                  <a:gd name="T33" fmla="*/ 103 h 259"/>
                  <a:gd name="T34" fmla="*/ 0 w 258"/>
                  <a:gd name="T35" fmla="*/ 155 h 259"/>
                  <a:gd name="T36" fmla="*/ 20 w 258"/>
                  <a:gd name="T37" fmla="*/ 166 h 259"/>
                  <a:gd name="T38" fmla="*/ 26 w 258"/>
                  <a:gd name="T39" fmla="*/ 180 h 259"/>
                  <a:gd name="T40" fmla="*/ 19 w 258"/>
                  <a:gd name="T41" fmla="*/ 202 h 259"/>
                  <a:gd name="T42" fmla="*/ 56 w 258"/>
                  <a:gd name="T43" fmla="*/ 239 h 259"/>
                  <a:gd name="T44" fmla="*/ 76 w 258"/>
                  <a:gd name="T45" fmla="*/ 233 h 259"/>
                  <a:gd name="T46" fmla="*/ 92 w 258"/>
                  <a:gd name="T47" fmla="*/ 240 h 259"/>
                  <a:gd name="T48" fmla="*/ 102 w 258"/>
                  <a:gd name="T49" fmla="*/ 259 h 259"/>
                  <a:gd name="T50" fmla="*/ 155 w 258"/>
                  <a:gd name="T51" fmla="*/ 259 h 259"/>
                  <a:gd name="T52" fmla="*/ 164 w 258"/>
                  <a:gd name="T53" fmla="*/ 240 h 259"/>
                  <a:gd name="T54" fmla="*/ 181 w 258"/>
                  <a:gd name="T55" fmla="*/ 233 h 259"/>
                  <a:gd name="T56" fmla="*/ 201 w 258"/>
                  <a:gd name="T57" fmla="*/ 240 h 259"/>
                  <a:gd name="T58" fmla="*/ 238 w 258"/>
                  <a:gd name="T59" fmla="*/ 202 h 259"/>
                  <a:gd name="T60" fmla="*/ 232 w 258"/>
                  <a:gd name="T61" fmla="*/ 183 h 259"/>
                  <a:gd name="T62" fmla="*/ 239 w 258"/>
                  <a:gd name="T63" fmla="*/ 166 h 259"/>
                  <a:gd name="T64" fmla="*/ 258 w 258"/>
                  <a:gd name="T65" fmla="*/ 156 h 259"/>
                  <a:gd name="T66" fmla="*/ 187 w 258"/>
                  <a:gd name="T67" fmla="*/ 130 h 259"/>
                  <a:gd name="T68" fmla="*/ 130 w 258"/>
                  <a:gd name="T69" fmla="*/ 188 h 259"/>
                  <a:gd name="T70" fmla="*/ 71 w 258"/>
                  <a:gd name="T71" fmla="*/ 130 h 259"/>
                  <a:gd name="T72" fmla="*/ 130 w 258"/>
                  <a:gd name="T73" fmla="*/ 72 h 259"/>
                  <a:gd name="T74" fmla="*/ 187 w 258"/>
                  <a:gd name="T75" fmla="*/ 130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8" h="259">
                    <a:moveTo>
                      <a:pt x="258" y="156"/>
                    </a:moveTo>
                    <a:cubicBezTo>
                      <a:pt x="258" y="104"/>
                      <a:pt x="258" y="104"/>
                      <a:pt x="258" y="104"/>
                    </a:cubicBezTo>
                    <a:cubicBezTo>
                      <a:pt x="239" y="94"/>
                      <a:pt x="239" y="94"/>
                      <a:pt x="239" y="94"/>
                    </a:cubicBezTo>
                    <a:cubicBezTo>
                      <a:pt x="237" y="88"/>
                      <a:pt x="235" y="83"/>
                      <a:pt x="232" y="78"/>
                    </a:cubicBezTo>
                    <a:cubicBezTo>
                      <a:pt x="239" y="57"/>
                      <a:pt x="239" y="57"/>
                      <a:pt x="239" y="57"/>
                    </a:cubicBezTo>
                    <a:cubicBezTo>
                      <a:pt x="202" y="20"/>
                      <a:pt x="202" y="20"/>
                      <a:pt x="202" y="20"/>
                    </a:cubicBezTo>
                    <a:cubicBezTo>
                      <a:pt x="180" y="27"/>
                      <a:pt x="180" y="27"/>
                      <a:pt x="180" y="27"/>
                    </a:cubicBezTo>
                    <a:cubicBezTo>
                      <a:pt x="175" y="25"/>
                      <a:pt x="171" y="23"/>
                      <a:pt x="166" y="21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92" y="21"/>
                      <a:pt x="92" y="21"/>
                      <a:pt x="92" y="21"/>
                    </a:cubicBezTo>
                    <a:cubicBezTo>
                      <a:pt x="88" y="23"/>
                      <a:pt x="83" y="25"/>
                      <a:pt x="79" y="26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6" y="79"/>
                      <a:pt x="26" y="79"/>
                      <a:pt x="26" y="79"/>
                    </a:cubicBezTo>
                    <a:cubicBezTo>
                      <a:pt x="24" y="83"/>
                      <a:pt x="22" y="87"/>
                      <a:pt x="21" y="92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55"/>
                      <a:pt x="0" y="155"/>
                      <a:pt x="0" y="155"/>
                    </a:cubicBezTo>
                    <a:cubicBezTo>
                      <a:pt x="20" y="166"/>
                      <a:pt x="20" y="166"/>
                      <a:pt x="20" y="166"/>
                    </a:cubicBezTo>
                    <a:cubicBezTo>
                      <a:pt x="21" y="171"/>
                      <a:pt x="23" y="176"/>
                      <a:pt x="26" y="180"/>
                    </a:cubicBezTo>
                    <a:cubicBezTo>
                      <a:pt x="19" y="202"/>
                      <a:pt x="19" y="202"/>
                      <a:pt x="19" y="202"/>
                    </a:cubicBezTo>
                    <a:cubicBezTo>
                      <a:pt x="56" y="239"/>
                      <a:pt x="56" y="239"/>
                      <a:pt x="56" y="239"/>
                    </a:cubicBezTo>
                    <a:cubicBezTo>
                      <a:pt x="76" y="233"/>
                      <a:pt x="76" y="233"/>
                      <a:pt x="76" y="233"/>
                    </a:cubicBezTo>
                    <a:cubicBezTo>
                      <a:pt x="81" y="235"/>
                      <a:pt x="87" y="238"/>
                      <a:pt x="92" y="240"/>
                    </a:cubicBezTo>
                    <a:cubicBezTo>
                      <a:pt x="102" y="259"/>
                      <a:pt x="102" y="259"/>
                      <a:pt x="102" y="259"/>
                    </a:cubicBezTo>
                    <a:cubicBezTo>
                      <a:pt x="155" y="259"/>
                      <a:pt x="155" y="259"/>
                      <a:pt x="155" y="259"/>
                    </a:cubicBezTo>
                    <a:cubicBezTo>
                      <a:pt x="164" y="240"/>
                      <a:pt x="164" y="240"/>
                      <a:pt x="164" y="240"/>
                    </a:cubicBezTo>
                    <a:cubicBezTo>
                      <a:pt x="170" y="239"/>
                      <a:pt x="176" y="236"/>
                      <a:pt x="181" y="233"/>
                    </a:cubicBezTo>
                    <a:cubicBezTo>
                      <a:pt x="201" y="240"/>
                      <a:pt x="201" y="240"/>
                      <a:pt x="201" y="240"/>
                    </a:cubicBezTo>
                    <a:cubicBezTo>
                      <a:pt x="238" y="202"/>
                      <a:pt x="238" y="202"/>
                      <a:pt x="238" y="202"/>
                    </a:cubicBezTo>
                    <a:cubicBezTo>
                      <a:pt x="232" y="183"/>
                      <a:pt x="232" y="183"/>
                      <a:pt x="232" y="183"/>
                    </a:cubicBezTo>
                    <a:cubicBezTo>
                      <a:pt x="235" y="177"/>
                      <a:pt x="237" y="172"/>
                      <a:pt x="239" y="166"/>
                    </a:cubicBezTo>
                    <a:lnTo>
                      <a:pt x="258" y="156"/>
                    </a:lnTo>
                    <a:close/>
                    <a:moveTo>
                      <a:pt x="187" y="130"/>
                    </a:moveTo>
                    <a:cubicBezTo>
                      <a:pt x="187" y="162"/>
                      <a:pt x="161" y="188"/>
                      <a:pt x="130" y="188"/>
                    </a:cubicBezTo>
                    <a:cubicBezTo>
                      <a:pt x="97" y="188"/>
                      <a:pt x="71" y="162"/>
                      <a:pt x="71" y="130"/>
                    </a:cubicBezTo>
                    <a:cubicBezTo>
                      <a:pt x="71" y="98"/>
                      <a:pt x="97" y="72"/>
                      <a:pt x="130" y="72"/>
                    </a:cubicBezTo>
                    <a:cubicBezTo>
                      <a:pt x="161" y="72"/>
                      <a:pt x="187" y="98"/>
                      <a:pt x="187" y="130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4" name="Freeform 27"/>
              <p:cNvSpPr>
                <a:spLocks noEditPoints="1"/>
              </p:cNvSpPr>
              <p:nvPr/>
            </p:nvSpPr>
            <p:spPr bwMode="auto">
              <a:xfrm>
                <a:off x="5818189" y="3962401"/>
                <a:ext cx="192088" cy="188913"/>
              </a:xfrm>
              <a:custGeom>
                <a:avLst/>
                <a:gdLst>
                  <a:gd name="T0" fmla="*/ 133 w 133"/>
                  <a:gd name="T1" fmla="*/ 80 h 132"/>
                  <a:gd name="T2" fmla="*/ 133 w 133"/>
                  <a:gd name="T3" fmla="*/ 53 h 132"/>
                  <a:gd name="T4" fmla="*/ 123 w 133"/>
                  <a:gd name="T5" fmla="*/ 48 h 132"/>
                  <a:gd name="T6" fmla="*/ 120 w 133"/>
                  <a:gd name="T7" fmla="*/ 40 h 132"/>
                  <a:gd name="T8" fmla="*/ 123 w 133"/>
                  <a:gd name="T9" fmla="*/ 29 h 132"/>
                  <a:gd name="T10" fmla="*/ 104 w 133"/>
                  <a:gd name="T11" fmla="*/ 9 h 132"/>
                  <a:gd name="T12" fmla="*/ 93 w 133"/>
                  <a:gd name="T13" fmla="*/ 13 h 132"/>
                  <a:gd name="T14" fmla="*/ 86 w 133"/>
                  <a:gd name="T15" fmla="*/ 10 h 132"/>
                  <a:gd name="T16" fmla="*/ 80 w 133"/>
                  <a:gd name="T17" fmla="*/ 0 h 132"/>
                  <a:gd name="T18" fmla="*/ 53 w 133"/>
                  <a:gd name="T19" fmla="*/ 0 h 132"/>
                  <a:gd name="T20" fmla="*/ 48 w 133"/>
                  <a:gd name="T21" fmla="*/ 10 h 132"/>
                  <a:gd name="T22" fmla="*/ 41 w 133"/>
                  <a:gd name="T23" fmla="*/ 13 h 132"/>
                  <a:gd name="T24" fmla="*/ 29 w 133"/>
                  <a:gd name="T25" fmla="*/ 9 h 132"/>
                  <a:gd name="T26" fmla="*/ 10 w 133"/>
                  <a:gd name="T27" fmla="*/ 28 h 132"/>
                  <a:gd name="T28" fmla="*/ 14 w 133"/>
                  <a:gd name="T29" fmla="*/ 40 h 132"/>
                  <a:gd name="T30" fmla="*/ 11 w 133"/>
                  <a:gd name="T31" fmla="*/ 47 h 132"/>
                  <a:gd name="T32" fmla="*/ 0 w 133"/>
                  <a:gd name="T33" fmla="*/ 52 h 132"/>
                  <a:gd name="T34" fmla="*/ 0 w 133"/>
                  <a:gd name="T35" fmla="*/ 79 h 132"/>
                  <a:gd name="T36" fmla="*/ 11 w 133"/>
                  <a:gd name="T37" fmla="*/ 85 h 132"/>
                  <a:gd name="T38" fmla="*/ 13 w 133"/>
                  <a:gd name="T39" fmla="*/ 92 h 132"/>
                  <a:gd name="T40" fmla="*/ 10 w 133"/>
                  <a:gd name="T41" fmla="*/ 103 h 132"/>
                  <a:gd name="T42" fmla="*/ 29 w 133"/>
                  <a:gd name="T43" fmla="*/ 122 h 132"/>
                  <a:gd name="T44" fmla="*/ 39 w 133"/>
                  <a:gd name="T45" fmla="*/ 119 h 132"/>
                  <a:gd name="T46" fmla="*/ 48 w 133"/>
                  <a:gd name="T47" fmla="*/ 122 h 132"/>
                  <a:gd name="T48" fmla="*/ 53 w 133"/>
                  <a:gd name="T49" fmla="*/ 132 h 132"/>
                  <a:gd name="T50" fmla="*/ 80 w 133"/>
                  <a:gd name="T51" fmla="*/ 132 h 132"/>
                  <a:gd name="T52" fmla="*/ 85 w 133"/>
                  <a:gd name="T53" fmla="*/ 123 h 132"/>
                  <a:gd name="T54" fmla="*/ 94 w 133"/>
                  <a:gd name="T55" fmla="*/ 119 h 132"/>
                  <a:gd name="T56" fmla="*/ 104 w 133"/>
                  <a:gd name="T57" fmla="*/ 122 h 132"/>
                  <a:gd name="T58" fmla="*/ 123 w 133"/>
                  <a:gd name="T59" fmla="*/ 103 h 132"/>
                  <a:gd name="T60" fmla="*/ 120 w 133"/>
                  <a:gd name="T61" fmla="*/ 93 h 132"/>
                  <a:gd name="T62" fmla="*/ 123 w 133"/>
                  <a:gd name="T63" fmla="*/ 85 h 132"/>
                  <a:gd name="T64" fmla="*/ 133 w 133"/>
                  <a:gd name="T65" fmla="*/ 80 h 132"/>
                  <a:gd name="T66" fmla="*/ 97 w 133"/>
                  <a:gd name="T67" fmla="*/ 66 h 132"/>
                  <a:gd name="T68" fmla="*/ 67 w 133"/>
                  <a:gd name="T69" fmla="*/ 96 h 132"/>
                  <a:gd name="T70" fmla="*/ 37 w 133"/>
                  <a:gd name="T71" fmla="*/ 66 h 132"/>
                  <a:gd name="T72" fmla="*/ 67 w 133"/>
                  <a:gd name="T73" fmla="*/ 37 h 132"/>
                  <a:gd name="T74" fmla="*/ 97 w 133"/>
                  <a:gd name="T75" fmla="*/ 66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33" h="132">
                    <a:moveTo>
                      <a:pt x="133" y="80"/>
                    </a:moveTo>
                    <a:cubicBezTo>
                      <a:pt x="133" y="53"/>
                      <a:pt x="133" y="53"/>
                      <a:pt x="133" y="53"/>
                    </a:cubicBezTo>
                    <a:cubicBezTo>
                      <a:pt x="123" y="48"/>
                      <a:pt x="123" y="48"/>
                      <a:pt x="123" y="48"/>
                    </a:cubicBezTo>
                    <a:cubicBezTo>
                      <a:pt x="122" y="45"/>
                      <a:pt x="121" y="42"/>
                      <a:pt x="120" y="40"/>
                    </a:cubicBezTo>
                    <a:cubicBezTo>
                      <a:pt x="123" y="29"/>
                      <a:pt x="123" y="29"/>
                      <a:pt x="123" y="29"/>
                    </a:cubicBezTo>
                    <a:cubicBezTo>
                      <a:pt x="104" y="9"/>
                      <a:pt x="104" y="9"/>
                      <a:pt x="104" y="9"/>
                    </a:cubicBezTo>
                    <a:cubicBezTo>
                      <a:pt x="93" y="13"/>
                      <a:pt x="93" y="13"/>
                      <a:pt x="93" y="13"/>
                    </a:cubicBezTo>
                    <a:cubicBezTo>
                      <a:pt x="91" y="12"/>
                      <a:pt x="88" y="11"/>
                      <a:pt x="86" y="1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48" y="10"/>
                      <a:pt x="48" y="10"/>
                      <a:pt x="48" y="10"/>
                    </a:cubicBezTo>
                    <a:cubicBezTo>
                      <a:pt x="46" y="11"/>
                      <a:pt x="43" y="12"/>
                      <a:pt x="41" y="13"/>
                    </a:cubicBezTo>
                    <a:cubicBezTo>
                      <a:pt x="29" y="9"/>
                      <a:pt x="29" y="9"/>
                      <a:pt x="29" y="9"/>
                    </a:cubicBezTo>
                    <a:cubicBezTo>
                      <a:pt x="10" y="28"/>
                      <a:pt x="10" y="28"/>
                      <a:pt x="10" y="28"/>
                    </a:cubicBezTo>
                    <a:cubicBezTo>
                      <a:pt x="14" y="40"/>
                      <a:pt x="14" y="40"/>
                      <a:pt x="14" y="40"/>
                    </a:cubicBezTo>
                    <a:cubicBezTo>
                      <a:pt x="13" y="42"/>
                      <a:pt x="12" y="44"/>
                      <a:pt x="11" y="47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11" y="85"/>
                      <a:pt x="11" y="85"/>
                      <a:pt x="11" y="85"/>
                    </a:cubicBezTo>
                    <a:cubicBezTo>
                      <a:pt x="11" y="87"/>
                      <a:pt x="12" y="90"/>
                      <a:pt x="13" y="92"/>
                    </a:cubicBezTo>
                    <a:cubicBezTo>
                      <a:pt x="10" y="103"/>
                      <a:pt x="10" y="103"/>
                      <a:pt x="10" y="103"/>
                    </a:cubicBezTo>
                    <a:cubicBezTo>
                      <a:pt x="29" y="122"/>
                      <a:pt x="29" y="122"/>
                      <a:pt x="29" y="122"/>
                    </a:cubicBezTo>
                    <a:cubicBezTo>
                      <a:pt x="39" y="119"/>
                      <a:pt x="39" y="119"/>
                      <a:pt x="39" y="119"/>
                    </a:cubicBezTo>
                    <a:cubicBezTo>
                      <a:pt x="42" y="120"/>
                      <a:pt x="45" y="122"/>
                      <a:pt x="48" y="122"/>
                    </a:cubicBezTo>
                    <a:cubicBezTo>
                      <a:pt x="53" y="132"/>
                      <a:pt x="53" y="132"/>
                      <a:pt x="53" y="132"/>
                    </a:cubicBezTo>
                    <a:cubicBezTo>
                      <a:pt x="80" y="132"/>
                      <a:pt x="80" y="132"/>
                      <a:pt x="80" y="132"/>
                    </a:cubicBezTo>
                    <a:cubicBezTo>
                      <a:pt x="85" y="123"/>
                      <a:pt x="85" y="123"/>
                      <a:pt x="85" y="123"/>
                    </a:cubicBezTo>
                    <a:cubicBezTo>
                      <a:pt x="88" y="122"/>
                      <a:pt x="91" y="121"/>
                      <a:pt x="94" y="119"/>
                    </a:cubicBezTo>
                    <a:cubicBezTo>
                      <a:pt x="104" y="122"/>
                      <a:pt x="104" y="122"/>
                      <a:pt x="104" y="122"/>
                    </a:cubicBezTo>
                    <a:cubicBezTo>
                      <a:pt x="123" y="103"/>
                      <a:pt x="123" y="103"/>
                      <a:pt x="123" y="103"/>
                    </a:cubicBezTo>
                    <a:cubicBezTo>
                      <a:pt x="120" y="93"/>
                      <a:pt x="120" y="93"/>
                      <a:pt x="120" y="93"/>
                    </a:cubicBezTo>
                    <a:cubicBezTo>
                      <a:pt x="121" y="90"/>
                      <a:pt x="122" y="88"/>
                      <a:pt x="123" y="85"/>
                    </a:cubicBezTo>
                    <a:lnTo>
                      <a:pt x="133" y="80"/>
                    </a:lnTo>
                    <a:close/>
                    <a:moveTo>
                      <a:pt x="97" y="66"/>
                    </a:moveTo>
                    <a:cubicBezTo>
                      <a:pt x="97" y="83"/>
                      <a:pt x="83" y="96"/>
                      <a:pt x="67" y="96"/>
                    </a:cubicBezTo>
                    <a:cubicBezTo>
                      <a:pt x="50" y="96"/>
                      <a:pt x="37" y="83"/>
                      <a:pt x="37" y="66"/>
                    </a:cubicBezTo>
                    <a:cubicBezTo>
                      <a:pt x="37" y="50"/>
                      <a:pt x="50" y="37"/>
                      <a:pt x="67" y="37"/>
                    </a:cubicBezTo>
                    <a:cubicBezTo>
                      <a:pt x="83" y="37"/>
                      <a:pt x="97" y="50"/>
                      <a:pt x="97" y="66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Freeform 28"/>
              <p:cNvSpPr>
                <a:spLocks noEditPoints="1"/>
              </p:cNvSpPr>
              <p:nvPr/>
            </p:nvSpPr>
            <p:spPr bwMode="auto">
              <a:xfrm>
                <a:off x="5942014" y="4138613"/>
                <a:ext cx="155575" cy="155575"/>
              </a:xfrm>
              <a:custGeom>
                <a:avLst/>
                <a:gdLst>
                  <a:gd name="T0" fmla="*/ 108 w 108"/>
                  <a:gd name="T1" fmla="*/ 65 h 108"/>
                  <a:gd name="T2" fmla="*/ 108 w 108"/>
                  <a:gd name="T3" fmla="*/ 43 h 108"/>
                  <a:gd name="T4" fmla="*/ 100 w 108"/>
                  <a:gd name="T5" fmla="*/ 39 h 108"/>
                  <a:gd name="T6" fmla="*/ 97 w 108"/>
                  <a:gd name="T7" fmla="*/ 33 h 108"/>
                  <a:gd name="T8" fmla="*/ 100 w 108"/>
                  <a:gd name="T9" fmla="*/ 24 h 108"/>
                  <a:gd name="T10" fmla="*/ 84 w 108"/>
                  <a:gd name="T11" fmla="*/ 8 h 108"/>
                  <a:gd name="T12" fmla="*/ 75 w 108"/>
                  <a:gd name="T13" fmla="*/ 11 h 108"/>
                  <a:gd name="T14" fmla="*/ 70 w 108"/>
                  <a:gd name="T15" fmla="*/ 9 h 108"/>
                  <a:gd name="T16" fmla="*/ 65 w 108"/>
                  <a:gd name="T17" fmla="*/ 0 h 108"/>
                  <a:gd name="T18" fmla="*/ 43 w 108"/>
                  <a:gd name="T19" fmla="*/ 0 h 108"/>
                  <a:gd name="T20" fmla="*/ 39 w 108"/>
                  <a:gd name="T21" fmla="*/ 9 h 108"/>
                  <a:gd name="T22" fmla="*/ 33 w 108"/>
                  <a:gd name="T23" fmla="*/ 11 h 108"/>
                  <a:gd name="T24" fmla="*/ 24 w 108"/>
                  <a:gd name="T25" fmla="*/ 8 h 108"/>
                  <a:gd name="T26" fmla="*/ 8 w 108"/>
                  <a:gd name="T27" fmla="*/ 24 h 108"/>
                  <a:gd name="T28" fmla="*/ 11 w 108"/>
                  <a:gd name="T29" fmla="*/ 33 h 108"/>
                  <a:gd name="T30" fmla="*/ 9 w 108"/>
                  <a:gd name="T31" fmla="*/ 39 h 108"/>
                  <a:gd name="T32" fmla="*/ 0 w 108"/>
                  <a:gd name="T33" fmla="*/ 43 h 108"/>
                  <a:gd name="T34" fmla="*/ 0 w 108"/>
                  <a:gd name="T35" fmla="*/ 65 h 108"/>
                  <a:gd name="T36" fmla="*/ 8 w 108"/>
                  <a:gd name="T37" fmla="*/ 69 h 108"/>
                  <a:gd name="T38" fmla="*/ 11 w 108"/>
                  <a:gd name="T39" fmla="*/ 76 h 108"/>
                  <a:gd name="T40" fmla="*/ 8 w 108"/>
                  <a:gd name="T41" fmla="*/ 84 h 108"/>
                  <a:gd name="T42" fmla="*/ 23 w 108"/>
                  <a:gd name="T43" fmla="*/ 100 h 108"/>
                  <a:gd name="T44" fmla="*/ 32 w 108"/>
                  <a:gd name="T45" fmla="*/ 97 h 108"/>
                  <a:gd name="T46" fmla="*/ 39 w 108"/>
                  <a:gd name="T47" fmla="*/ 100 h 108"/>
                  <a:gd name="T48" fmla="*/ 43 w 108"/>
                  <a:gd name="T49" fmla="*/ 108 h 108"/>
                  <a:gd name="T50" fmla="*/ 65 w 108"/>
                  <a:gd name="T51" fmla="*/ 108 h 108"/>
                  <a:gd name="T52" fmla="*/ 69 w 108"/>
                  <a:gd name="T53" fmla="*/ 100 h 108"/>
                  <a:gd name="T54" fmla="*/ 76 w 108"/>
                  <a:gd name="T55" fmla="*/ 98 h 108"/>
                  <a:gd name="T56" fmla="*/ 84 w 108"/>
                  <a:gd name="T57" fmla="*/ 100 h 108"/>
                  <a:gd name="T58" fmla="*/ 100 w 108"/>
                  <a:gd name="T59" fmla="*/ 85 h 108"/>
                  <a:gd name="T60" fmla="*/ 97 w 108"/>
                  <a:gd name="T61" fmla="*/ 76 h 108"/>
                  <a:gd name="T62" fmla="*/ 100 w 108"/>
                  <a:gd name="T63" fmla="*/ 69 h 108"/>
                  <a:gd name="T64" fmla="*/ 108 w 108"/>
                  <a:gd name="T65" fmla="*/ 65 h 108"/>
                  <a:gd name="T66" fmla="*/ 78 w 108"/>
                  <a:gd name="T67" fmla="*/ 54 h 108"/>
                  <a:gd name="T68" fmla="*/ 54 w 108"/>
                  <a:gd name="T69" fmla="*/ 79 h 108"/>
                  <a:gd name="T70" fmla="*/ 30 w 108"/>
                  <a:gd name="T71" fmla="*/ 54 h 108"/>
                  <a:gd name="T72" fmla="*/ 54 w 108"/>
                  <a:gd name="T73" fmla="*/ 30 h 108"/>
                  <a:gd name="T74" fmla="*/ 78 w 108"/>
                  <a:gd name="T75" fmla="*/ 54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8" h="108">
                    <a:moveTo>
                      <a:pt x="108" y="65"/>
                    </a:moveTo>
                    <a:cubicBezTo>
                      <a:pt x="108" y="43"/>
                      <a:pt x="108" y="43"/>
                      <a:pt x="108" y="43"/>
                    </a:cubicBezTo>
                    <a:cubicBezTo>
                      <a:pt x="100" y="39"/>
                      <a:pt x="100" y="39"/>
                      <a:pt x="100" y="39"/>
                    </a:cubicBezTo>
                    <a:cubicBezTo>
                      <a:pt x="99" y="37"/>
                      <a:pt x="98" y="35"/>
                      <a:pt x="97" y="33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84" y="8"/>
                      <a:pt x="84" y="8"/>
                      <a:pt x="84" y="8"/>
                    </a:cubicBezTo>
                    <a:cubicBezTo>
                      <a:pt x="75" y="11"/>
                      <a:pt x="75" y="11"/>
                      <a:pt x="75" y="11"/>
                    </a:cubicBezTo>
                    <a:cubicBezTo>
                      <a:pt x="73" y="10"/>
                      <a:pt x="72" y="10"/>
                      <a:pt x="70" y="9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9" y="9"/>
                      <a:pt x="39" y="9"/>
                      <a:pt x="39" y="9"/>
                    </a:cubicBezTo>
                    <a:cubicBezTo>
                      <a:pt x="37" y="10"/>
                      <a:pt x="35" y="10"/>
                      <a:pt x="33" y="11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11" y="33"/>
                      <a:pt x="11" y="33"/>
                      <a:pt x="11" y="33"/>
                    </a:cubicBezTo>
                    <a:cubicBezTo>
                      <a:pt x="10" y="35"/>
                      <a:pt x="9" y="37"/>
                      <a:pt x="9" y="3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65"/>
                      <a:pt x="0" y="65"/>
                      <a:pt x="0" y="65"/>
                    </a:cubicBezTo>
                    <a:cubicBezTo>
                      <a:pt x="8" y="69"/>
                      <a:pt x="8" y="69"/>
                      <a:pt x="8" y="69"/>
                    </a:cubicBezTo>
                    <a:cubicBezTo>
                      <a:pt x="9" y="71"/>
                      <a:pt x="10" y="73"/>
                      <a:pt x="11" y="76"/>
                    </a:cubicBezTo>
                    <a:cubicBezTo>
                      <a:pt x="8" y="84"/>
                      <a:pt x="8" y="84"/>
                      <a:pt x="8" y="84"/>
                    </a:cubicBezTo>
                    <a:cubicBezTo>
                      <a:pt x="23" y="100"/>
                      <a:pt x="23" y="100"/>
                      <a:pt x="23" y="100"/>
                    </a:cubicBezTo>
                    <a:cubicBezTo>
                      <a:pt x="32" y="97"/>
                      <a:pt x="32" y="97"/>
                      <a:pt x="32" y="97"/>
                    </a:cubicBezTo>
                    <a:cubicBezTo>
                      <a:pt x="34" y="98"/>
                      <a:pt x="36" y="99"/>
                      <a:pt x="39" y="100"/>
                    </a:cubicBezTo>
                    <a:cubicBezTo>
                      <a:pt x="43" y="108"/>
                      <a:pt x="43" y="108"/>
                      <a:pt x="43" y="108"/>
                    </a:cubicBezTo>
                    <a:cubicBezTo>
                      <a:pt x="65" y="108"/>
                      <a:pt x="65" y="108"/>
                      <a:pt x="65" y="108"/>
                    </a:cubicBezTo>
                    <a:cubicBezTo>
                      <a:pt x="69" y="100"/>
                      <a:pt x="69" y="100"/>
                      <a:pt x="69" y="100"/>
                    </a:cubicBezTo>
                    <a:cubicBezTo>
                      <a:pt x="71" y="100"/>
                      <a:pt x="74" y="99"/>
                      <a:pt x="76" y="98"/>
                    </a:cubicBezTo>
                    <a:cubicBezTo>
                      <a:pt x="84" y="100"/>
                      <a:pt x="84" y="100"/>
                      <a:pt x="84" y="100"/>
                    </a:cubicBezTo>
                    <a:cubicBezTo>
                      <a:pt x="100" y="85"/>
                      <a:pt x="100" y="85"/>
                      <a:pt x="100" y="85"/>
                    </a:cubicBezTo>
                    <a:cubicBezTo>
                      <a:pt x="97" y="76"/>
                      <a:pt x="97" y="76"/>
                      <a:pt x="97" y="76"/>
                    </a:cubicBezTo>
                    <a:cubicBezTo>
                      <a:pt x="98" y="74"/>
                      <a:pt x="99" y="72"/>
                      <a:pt x="100" y="69"/>
                    </a:cubicBezTo>
                    <a:lnTo>
                      <a:pt x="108" y="65"/>
                    </a:lnTo>
                    <a:close/>
                    <a:moveTo>
                      <a:pt x="78" y="54"/>
                    </a:moveTo>
                    <a:cubicBezTo>
                      <a:pt x="78" y="68"/>
                      <a:pt x="68" y="79"/>
                      <a:pt x="54" y="79"/>
                    </a:cubicBezTo>
                    <a:cubicBezTo>
                      <a:pt x="41" y="79"/>
                      <a:pt x="30" y="68"/>
                      <a:pt x="30" y="54"/>
                    </a:cubicBezTo>
                    <a:cubicBezTo>
                      <a:pt x="30" y="41"/>
                      <a:pt x="41" y="30"/>
                      <a:pt x="54" y="30"/>
                    </a:cubicBezTo>
                    <a:cubicBezTo>
                      <a:pt x="68" y="30"/>
                      <a:pt x="78" y="41"/>
                      <a:pt x="78" y="54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3964898" y="2534990"/>
            <a:ext cx="686184" cy="694853"/>
            <a:chOff x="5237224" y="3759845"/>
            <a:chExt cx="914912" cy="926470"/>
          </a:xfrm>
          <a:solidFill>
            <a:schemeClr val="bg1"/>
          </a:solidFill>
        </p:grpSpPr>
        <p:sp>
          <p:nvSpPr>
            <p:cNvPr id="64" name="Freeform 1812"/>
            <p:cNvSpPr/>
            <p:nvPr/>
          </p:nvSpPr>
          <p:spPr>
            <a:xfrm>
              <a:off x="5237224" y="3759845"/>
              <a:ext cx="914912" cy="926470"/>
            </a:xfrm>
            <a:custGeom>
              <a:avLst/>
              <a:gdLst>
                <a:gd name="txL" fmla="*/ 0 w 91"/>
                <a:gd name="txT" fmla="*/ 0 h 92"/>
                <a:gd name="txR" fmla="*/ 91 w 91"/>
                <a:gd name="txB" fmla="*/ 92 h 92"/>
              </a:gdLst>
              <a:ahLst/>
              <a:cxnLst>
                <a:cxn ang="0">
                  <a:pos x="463341" y="150743"/>
                </a:cxn>
                <a:cxn ang="0">
                  <a:pos x="376464" y="463826"/>
                </a:cxn>
                <a:cxn ang="0">
                  <a:pos x="63709" y="382657"/>
                </a:cxn>
                <a:cxn ang="0">
                  <a:pos x="150586" y="63776"/>
                </a:cxn>
                <a:cxn ang="0">
                  <a:pos x="463341" y="150743"/>
                </a:cxn>
              </a:cxnLst>
              <a:rect l="txL" t="txT" r="txR" b="txB"/>
              <a:pathLst>
                <a:path w="91" h="92">
                  <a:moveTo>
                    <a:pt x="80" y="26"/>
                  </a:moveTo>
                  <a:cubicBezTo>
                    <a:pt x="91" y="45"/>
                    <a:pt x="84" y="69"/>
                    <a:pt x="65" y="80"/>
                  </a:cubicBezTo>
                  <a:cubicBezTo>
                    <a:pt x="46" y="92"/>
                    <a:pt x="22" y="85"/>
                    <a:pt x="11" y="66"/>
                  </a:cubicBezTo>
                  <a:cubicBezTo>
                    <a:pt x="0" y="47"/>
                    <a:pt x="6" y="22"/>
                    <a:pt x="26" y="11"/>
                  </a:cubicBezTo>
                  <a:cubicBezTo>
                    <a:pt x="45" y="0"/>
                    <a:pt x="69" y="7"/>
                    <a:pt x="80" y="26"/>
                  </a:cubicBezTo>
                </a:path>
              </a:pathLst>
            </a:custGeom>
            <a:solidFill>
              <a:srgbClr val="1B4367"/>
            </a:solidFill>
            <a:ln w="9525">
              <a:solidFill>
                <a:schemeClr val="bg1"/>
              </a:solidFill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5539564" y="3983837"/>
              <a:ext cx="345128" cy="512366"/>
              <a:chOff x="5649914" y="2946401"/>
              <a:chExt cx="360363" cy="534987"/>
            </a:xfrm>
            <a:grpFill/>
          </p:grpSpPr>
          <p:sp>
            <p:nvSpPr>
              <p:cNvPr id="29" name="Freeform 29"/>
              <p:cNvSpPr/>
              <p:nvPr/>
            </p:nvSpPr>
            <p:spPr bwMode="auto">
              <a:xfrm>
                <a:off x="5776914" y="3424238"/>
                <a:ext cx="106363" cy="57150"/>
              </a:xfrm>
              <a:custGeom>
                <a:avLst/>
                <a:gdLst>
                  <a:gd name="T0" fmla="*/ 0 w 74"/>
                  <a:gd name="T1" fmla="*/ 0 h 40"/>
                  <a:gd name="T2" fmla="*/ 37 w 74"/>
                  <a:gd name="T3" fmla="*/ 40 h 40"/>
                  <a:gd name="T4" fmla="*/ 74 w 74"/>
                  <a:gd name="T5" fmla="*/ 0 h 40"/>
                  <a:gd name="T6" fmla="*/ 0 w 74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4" h="40">
                    <a:moveTo>
                      <a:pt x="0" y="0"/>
                    </a:moveTo>
                    <a:cubicBezTo>
                      <a:pt x="0" y="22"/>
                      <a:pt x="17" y="40"/>
                      <a:pt x="37" y="40"/>
                    </a:cubicBezTo>
                    <a:cubicBezTo>
                      <a:pt x="57" y="40"/>
                      <a:pt x="74" y="22"/>
                      <a:pt x="74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Freeform 30"/>
              <p:cNvSpPr/>
              <p:nvPr/>
            </p:nvSpPr>
            <p:spPr bwMode="auto">
              <a:xfrm>
                <a:off x="5753101" y="3346451"/>
                <a:ext cx="153988" cy="26988"/>
              </a:xfrm>
              <a:custGeom>
                <a:avLst/>
                <a:gdLst>
                  <a:gd name="T0" fmla="*/ 106 w 106"/>
                  <a:gd name="T1" fmla="*/ 11 h 19"/>
                  <a:gd name="T2" fmla="*/ 98 w 106"/>
                  <a:gd name="T3" fmla="*/ 19 h 19"/>
                  <a:gd name="T4" fmla="*/ 8 w 106"/>
                  <a:gd name="T5" fmla="*/ 19 h 19"/>
                  <a:gd name="T6" fmla="*/ 0 w 106"/>
                  <a:gd name="T7" fmla="*/ 11 h 19"/>
                  <a:gd name="T8" fmla="*/ 0 w 106"/>
                  <a:gd name="T9" fmla="*/ 8 h 19"/>
                  <a:gd name="T10" fmla="*/ 8 w 106"/>
                  <a:gd name="T11" fmla="*/ 0 h 19"/>
                  <a:gd name="T12" fmla="*/ 98 w 106"/>
                  <a:gd name="T13" fmla="*/ 0 h 19"/>
                  <a:gd name="T14" fmla="*/ 106 w 106"/>
                  <a:gd name="T15" fmla="*/ 8 h 19"/>
                  <a:gd name="T16" fmla="*/ 106 w 106"/>
                  <a:gd name="T1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9">
                    <a:moveTo>
                      <a:pt x="106" y="11"/>
                    </a:moveTo>
                    <a:cubicBezTo>
                      <a:pt x="106" y="16"/>
                      <a:pt x="103" y="19"/>
                      <a:pt x="9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3" y="19"/>
                      <a:pt x="0" y="16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3" y="0"/>
                      <a:pt x="106" y="4"/>
                      <a:pt x="106" y="8"/>
                    </a:cubicBezTo>
                    <a:lnTo>
                      <a:pt x="106" y="1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1" name="Freeform 31"/>
              <p:cNvSpPr/>
              <p:nvPr/>
            </p:nvSpPr>
            <p:spPr bwMode="auto">
              <a:xfrm>
                <a:off x="5753101" y="3386138"/>
                <a:ext cx="153988" cy="26988"/>
              </a:xfrm>
              <a:custGeom>
                <a:avLst/>
                <a:gdLst>
                  <a:gd name="T0" fmla="*/ 106 w 106"/>
                  <a:gd name="T1" fmla="*/ 11 h 19"/>
                  <a:gd name="T2" fmla="*/ 98 w 106"/>
                  <a:gd name="T3" fmla="*/ 19 h 19"/>
                  <a:gd name="T4" fmla="*/ 8 w 106"/>
                  <a:gd name="T5" fmla="*/ 19 h 19"/>
                  <a:gd name="T6" fmla="*/ 0 w 106"/>
                  <a:gd name="T7" fmla="*/ 11 h 19"/>
                  <a:gd name="T8" fmla="*/ 0 w 106"/>
                  <a:gd name="T9" fmla="*/ 8 h 19"/>
                  <a:gd name="T10" fmla="*/ 8 w 106"/>
                  <a:gd name="T11" fmla="*/ 0 h 19"/>
                  <a:gd name="T12" fmla="*/ 98 w 106"/>
                  <a:gd name="T13" fmla="*/ 0 h 19"/>
                  <a:gd name="T14" fmla="*/ 106 w 106"/>
                  <a:gd name="T15" fmla="*/ 8 h 19"/>
                  <a:gd name="T16" fmla="*/ 106 w 106"/>
                  <a:gd name="T17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6" h="19">
                    <a:moveTo>
                      <a:pt x="106" y="11"/>
                    </a:moveTo>
                    <a:cubicBezTo>
                      <a:pt x="106" y="15"/>
                      <a:pt x="103" y="19"/>
                      <a:pt x="98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3" y="19"/>
                      <a:pt x="0" y="15"/>
                      <a:pt x="0" y="11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98" y="0"/>
                      <a:pt x="98" y="0"/>
                      <a:pt x="98" y="0"/>
                    </a:cubicBezTo>
                    <a:cubicBezTo>
                      <a:pt x="103" y="0"/>
                      <a:pt x="106" y="3"/>
                      <a:pt x="106" y="8"/>
                    </a:cubicBezTo>
                    <a:lnTo>
                      <a:pt x="106" y="1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Freeform 32"/>
              <p:cNvSpPr/>
              <p:nvPr/>
            </p:nvSpPr>
            <p:spPr bwMode="auto">
              <a:xfrm>
                <a:off x="5649914" y="2946401"/>
                <a:ext cx="360363" cy="385763"/>
              </a:xfrm>
              <a:custGeom>
                <a:avLst/>
                <a:gdLst>
                  <a:gd name="T0" fmla="*/ 250 w 250"/>
                  <a:gd name="T1" fmla="*/ 125 h 268"/>
                  <a:gd name="T2" fmla="*/ 125 w 250"/>
                  <a:gd name="T3" fmla="*/ 0 h 268"/>
                  <a:gd name="T4" fmla="*/ 0 w 250"/>
                  <a:gd name="T5" fmla="*/ 125 h 268"/>
                  <a:gd name="T6" fmla="*/ 72 w 250"/>
                  <a:gd name="T7" fmla="*/ 238 h 268"/>
                  <a:gd name="T8" fmla="*/ 72 w 250"/>
                  <a:gd name="T9" fmla="*/ 244 h 268"/>
                  <a:gd name="T10" fmla="*/ 96 w 250"/>
                  <a:gd name="T11" fmla="*/ 268 h 268"/>
                  <a:gd name="T12" fmla="*/ 154 w 250"/>
                  <a:gd name="T13" fmla="*/ 268 h 268"/>
                  <a:gd name="T14" fmla="*/ 178 w 250"/>
                  <a:gd name="T15" fmla="*/ 244 h 268"/>
                  <a:gd name="T16" fmla="*/ 178 w 250"/>
                  <a:gd name="T17" fmla="*/ 238 h 268"/>
                  <a:gd name="T18" fmla="*/ 250 w 250"/>
                  <a:gd name="T19" fmla="*/ 125 h 2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0" h="268">
                    <a:moveTo>
                      <a:pt x="250" y="125"/>
                    </a:moveTo>
                    <a:cubicBezTo>
                      <a:pt x="250" y="56"/>
                      <a:pt x="194" y="0"/>
                      <a:pt x="125" y="0"/>
                    </a:cubicBezTo>
                    <a:cubicBezTo>
                      <a:pt x="56" y="0"/>
                      <a:pt x="0" y="56"/>
                      <a:pt x="0" y="125"/>
                    </a:cubicBezTo>
                    <a:cubicBezTo>
                      <a:pt x="0" y="175"/>
                      <a:pt x="30" y="218"/>
                      <a:pt x="72" y="238"/>
                    </a:cubicBezTo>
                    <a:cubicBezTo>
                      <a:pt x="72" y="244"/>
                      <a:pt x="72" y="244"/>
                      <a:pt x="72" y="244"/>
                    </a:cubicBezTo>
                    <a:cubicBezTo>
                      <a:pt x="72" y="257"/>
                      <a:pt x="83" y="268"/>
                      <a:pt x="96" y="268"/>
                    </a:cubicBezTo>
                    <a:cubicBezTo>
                      <a:pt x="154" y="268"/>
                      <a:pt x="154" y="268"/>
                      <a:pt x="154" y="268"/>
                    </a:cubicBezTo>
                    <a:cubicBezTo>
                      <a:pt x="167" y="268"/>
                      <a:pt x="178" y="257"/>
                      <a:pt x="178" y="244"/>
                    </a:cubicBezTo>
                    <a:cubicBezTo>
                      <a:pt x="178" y="238"/>
                      <a:pt x="178" y="238"/>
                      <a:pt x="178" y="238"/>
                    </a:cubicBezTo>
                    <a:cubicBezTo>
                      <a:pt x="221" y="218"/>
                      <a:pt x="250" y="175"/>
                      <a:pt x="250" y="12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6" name="组合 75"/>
          <p:cNvGrpSpPr/>
          <p:nvPr/>
        </p:nvGrpSpPr>
        <p:grpSpPr>
          <a:xfrm>
            <a:off x="1268325" y="1645600"/>
            <a:ext cx="2694623" cy="885632"/>
            <a:chOff x="1641794" y="2573986"/>
            <a:chExt cx="3592830" cy="1180840"/>
          </a:xfrm>
        </p:grpSpPr>
        <p:sp>
          <p:nvSpPr>
            <p:cNvPr id="66" name="文本框 85"/>
            <p:cNvSpPr txBox="1"/>
            <p:nvPr/>
          </p:nvSpPr>
          <p:spPr>
            <a:xfrm>
              <a:off x="1641794" y="2862276"/>
              <a:ext cx="3592830" cy="892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在此输入相关文字，在此输入相关文字，在此输入相关文字在此输入相关文字，在此输入相关文字，在此输入相关文字， </a:t>
              </a:r>
              <a:endPara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7" name="TextBox 1956"/>
            <p:cNvSpPr/>
            <p:nvPr/>
          </p:nvSpPr>
          <p:spPr>
            <a:xfrm>
              <a:off x="3438210" y="2573986"/>
              <a:ext cx="1765746" cy="379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r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270275" y="3352061"/>
            <a:ext cx="2694623" cy="885631"/>
            <a:chOff x="1644394" y="4873181"/>
            <a:chExt cx="3592830" cy="1180841"/>
          </a:xfrm>
        </p:grpSpPr>
        <p:sp>
          <p:nvSpPr>
            <p:cNvPr id="68" name="文本框 5"/>
            <p:cNvSpPr txBox="1"/>
            <p:nvPr/>
          </p:nvSpPr>
          <p:spPr>
            <a:xfrm>
              <a:off x="1644394" y="5161471"/>
              <a:ext cx="3592830" cy="892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1500"/>
                </a:lnSpc>
              </a:pPr>
              <a:r>
                <a:rPr lang="zh-CN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在此输入相关文字，在此输入相关文字，在此输入相关文字，在此输入相关文字，在此输入相关文字，在此输入相关文字， </a:t>
              </a:r>
              <a:endParaRPr lang="zh-CN" altLang="da-DK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9" name="TextBox 1956"/>
            <p:cNvSpPr/>
            <p:nvPr/>
          </p:nvSpPr>
          <p:spPr>
            <a:xfrm>
              <a:off x="3334871" y="4873181"/>
              <a:ext cx="1847934" cy="37959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 algn="r">
                <a:lnSpc>
                  <a:spcPts val="1500"/>
                </a:lnSpc>
              </a:pPr>
              <a:r>
                <a:rPr lang="zh-CN" altLang="en-US" b="1" dirty="0">
                  <a:solidFill>
                    <a:srgbClr val="1B4367"/>
                  </a:solidFill>
                  <a:cs typeface="+mn-ea"/>
                  <a:sym typeface="+mn-lt"/>
                </a:rPr>
                <a:t>添加标题</a:t>
              </a:r>
            </a:p>
          </p:txBody>
        </p:sp>
      </p:grpSp>
      <p:sp>
        <p:nvSpPr>
          <p:cNvPr id="55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cxnSp>
        <p:nvCxnSpPr>
          <p:cNvPr id="57" name="直接连接符 56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5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5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5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50"/>
                            </p:stCondLst>
                            <p:childTnLst>
                              <p:par>
                                <p:cTn id="4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50"/>
                            </p:stCondLst>
                            <p:childTnLst>
                              <p:par>
                                <p:cTn id="5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5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sp>
        <p:nvSpPr>
          <p:cNvPr id="52" name="TextBox 29"/>
          <p:cNvSpPr txBox="1">
            <a:spLocks noChangeArrowheads="1"/>
          </p:cNvSpPr>
          <p:nvPr/>
        </p:nvSpPr>
        <p:spPr bwMode="auto">
          <a:xfrm>
            <a:off x="5915025" y="1116807"/>
            <a:ext cx="1866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在此输入相关文字，在此输入相关文字，在此输入相关文字， 在此输入相关文字，</a:t>
            </a:r>
          </a:p>
        </p:txBody>
      </p:sp>
      <p:sp>
        <p:nvSpPr>
          <p:cNvPr id="53" name="TextBox 30"/>
          <p:cNvSpPr txBox="1">
            <a:spLocks noChangeArrowheads="1"/>
          </p:cNvSpPr>
          <p:nvPr/>
        </p:nvSpPr>
        <p:spPr bwMode="auto">
          <a:xfrm>
            <a:off x="1325167" y="1116807"/>
            <a:ext cx="18680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在此输入相关文字，在此输入相关文字，在此输入相关文字， 在此输入相关文字，</a:t>
            </a:r>
          </a:p>
        </p:txBody>
      </p:sp>
      <p:sp>
        <p:nvSpPr>
          <p:cNvPr id="54" name="TextBox 31"/>
          <p:cNvSpPr txBox="1">
            <a:spLocks noChangeArrowheads="1"/>
          </p:cNvSpPr>
          <p:nvPr/>
        </p:nvSpPr>
        <p:spPr bwMode="auto">
          <a:xfrm>
            <a:off x="965598" y="2518173"/>
            <a:ext cx="186809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在此输入相关文字，在此输入相关文字，在此输入相关文字， 在此输入相关文字，</a:t>
            </a:r>
          </a:p>
        </p:txBody>
      </p:sp>
      <p:sp>
        <p:nvSpPr>
          <p:cNvPr id="55" name="TextBox 32"/>
          <p:cNvSpPr txBox="1">
            <a:spLocks noChangeArrowheads="1"/>
          </p:cNvSpPr>
          <p:nvPr/>
        </p:nvSpPr>
        <p:spPr bwMode="auto">
          <a:xfrm>
            <a:off x="6222206" y="2518173"/>
            <a:ext cx="1866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在此输入相关文字，在此输入相关文字，在此输入相关文字， 在此输入相关文字，</a:t>
            </a:r>
          </a:p>
        </p:txBody>
      </p:sp>
      <p:sp>
        <p:nvSpPr>
          <p:cNvPr id="56" name="TextBox 33"/>
          <p:cNvSpPr txBox="1">
            <a:spLocks noChangeArrowheads="1"/>
          </p:cNvSpPr>
          <p:nvPr/>
        </p:nvSpPr>
        <p:spPr bwMode="auto">
          <a:xfrm>
            <a:off x="3600450" y="4007644"/>
            <a:ext cx="18669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Calibri" pitchFamily="34" charset="0"/>
                <a:ea typeface="微软雅黑" pitchFamily="34" charset="-122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在此输入相关文字，在此输入相关文字，在此输入相关文字， 在此输入相关文字，</a:t>
            </a:r>
          </a:p>
        </p:txBody>
      </p:sp>
      <p:sp>
        <p:nvSpPr>
          <p:cNvPr id="57" name="环形箭头 15"/>
          <p:cNvSpPr>
            <a:spLocks/>
          </p:cNvSpPr>
          <p:nvPr/>
        </p:nvSpPr>
        <p:spPr bwMode="auto">
          <a:xfrm>
            <a:off x="3118247" y="990601"/>
            <a:ext cx="2870597" cy="2870597"/>
          </a:xfrm>
          <a:custGeom>
            <a:avLst/>
            <a:gdLst>
              <a:gd name="T0" fmla="*/ 3447338 w 3827462"/>
              <a:gd name="T1" fmla="*/ 1008122 h 3827463"/>
              <a:gd name="T2" fmla="*/ 3688519 w 3827462"/>
              <a:gd name="T3" fmla="*/ 1764717 h 3827463"/>
              <a:gd name="T4" fmla="*/ 3820762 w 3827462"/>
              <a:gd name="T5" fmla="*/ 1765838 h 3827463"/>
              <a:gd name="T6" fmla="*/ 3595190 w 3827462"/>
              <a:gd name="T7" fmla="*/ 1927981 h 3827463"/>
              <a:gd name="T8" fmla="*/ 3356355 w 3827462"/>
              <a:gd name="T9" fmla="*/ 1761902 h 3827463"/>
              <a:gd name="T10" fmla="*/ 3488541 w 3827462"/>
              <a:gd name="T11" fmla="*/ 1763023 h 3827463"/>
              <a:gd name="T12" fmla="*/ 3275959 w 3827462"/>
              <a:gd name="T13" fmla="*/ 1109323 h 3827463"/>
              <a:gd name="T14" fmla="*/ 3447338 w 3827462"/>
              <a:gd name="T15" fmla="*/ 1008122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3447338" y="1008122"/>
                </a:moveTo>
                <a:cubicBezTo>
                  <a:pt x="3583647" y="1238955"/>
                  <a:pt x="3666090" y="1497582"/>
                  <a:pt x="3688519" y="1764717"/>
                </a:cubicBezTo>
                <a:lnTo>
                  <a:pt x="3820762" y="1765838"/>
                </a:lnTo>
                <a:lnTo>
                  <a:pt x="3595190" y="1927981"/>
                </a:lnTo>
                <a:lnTo>
                  <a:pt x="3356355" y="1761902"/>
                </a:lnTo>
                <a:lnTo>
                  <a:pt x="3488541" y="1763023"/>
                </a:lnTo>
                <a:cubicBezTo>
                  <a:pt x="3466449" y="1532176"/>
                  <a:pt x="3393875" y="1309009"/>
                  <a:pt x="3275959" y="1109323"/>
                </a:cubicBezTo>
                <a:lnTo>
                  <a:pt x="3447338" y="1008122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8" name="环形箭头 17"/>
          <p:cNvSpPr>
            <a:spLocks/>
          </p:cNvSpPr>
          <p:nvPr/>
        </p:nvSpPr>
        <p:spPr bwMode="auto">
          <a:xfrm>
            <a:off x="3118247" y="990601"/>
            <a:ext cx="2870597" cy="2870597"/>
          </a:xfrm>
          <a:custGeom>
            <a:avLst/>
            <a:gdLst>
              <a:gd name="T0" fmla="*/ 3325627 w 3827462"/>
              <a:gd name="T1" fmla="*/ 2999378 h 3827463"/>
              <a:gd name="T2" fmla="*/ 2603197 w 3827462"/>
              <a:gd name="T3" fmla="*/ 3555900 h 3827463"/>
              <a:gd name="T4" fmla="*/ 2642943 w 3827462"/>
              <a:gd name="T5" fmla="*/ 3682034 h 3827463"/>
              <a:gd name="T6" fmla="*/ 2419100 w 3827462"/>
              <a:gd name="T7" fmla="*/ 3517511 h 3827463"/>
              <a:gd name="T8" fmla="*/ 2503364 w 3827462"/>
              <a:gd name="T9" fmla="*/ 3239081 h 3827463"/>
              <a:gd name="T10" fmla="*/ 2543093 w 3827462"/>
              <a:gd name="T11" fmla="*/ 3365160 h 3827463"/>
              <a:gd name="T12" fmla="*/ 3167850 w 3827462"/>
              <a:gd name="T13" fmla="*/ 2878059 h 3827463"/>
              <a:gd name="T14" fmla="*/ 3325627 w 3827462"/>
              <a:gd name="T15" fmla="*/ 2999378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3325627" y="2999378"/>
                </a:moveTo>
                <a:cubicBezTo>
                  <a:pt x="3137195" y="3244437"/>
                  <a:pt x="2888223" y="3436231"/>
                  <a:pt x="2603197" y="3555900"/>
                </a:cubicBezTo>
                <a:lnTo>
                  <a:pt x="2642943" y="3682034"/>
                </a:lnTo>
                <a:lnTo>
                  <a:pt x="2419100" y="3517511"/>
                </a:lnTo>
                <a:lnTo>
                  <a:pt x="2503364" y="3239081"/>
                </a:lnTo>
                <a:lnTo>
                  <a:pt x="2543093" y="3365160"/>
                </a:lnTo>
                <a:cubicBezTo>
                  <a:pt x="2789286" y="3258407"/>
                  <a:pt x="3004279" y="3090784"/>
                  <a:pt x="3167850" y="2878059"/>
                </a:cubicBezTo>
                <a:lnTo>
                  <a:pt x="3325627" y="2999378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9" name="环形箭头 19"/>
          <p:cNvSpPr>
            <a:spLocks/>
          </p:cNvSpPr>
          <p:nvPr/>
        </p:nvSpPr>
        <p:spPr bwMode="auto">
          <a:xfrm>
            <a:off x="3118247" y="990601"/>
            <a:ext cx="2870597" cy="2870597"/>
          </a:xfrm>
          <a:custGeom>
            <a:avLst/>
            <a:gdLst>
              <a:gd name="T0" fmla="*/ 1378454 w 3827462"/>
              <a:gd name="T1" fmla="*/ 3612425 h 3827463"/>
              <a:gd name="T2" fmla="*/ 607834 w 3827462"/>
              <a:gd name="T3" fmla="*/ 3124811 h 3827463"/>
              <a:gd name="T4" fmla="*/ 502996 w 3827462"/>
              <a:gd name="T5" fmla="*/ 3205424 h 3827463"/>
              <a:gd name="T6" fmla="*/ 580723 w 3827462"/>
              <a:gd name="T7" fmla="*/ 2938718 h 3827463"/>
              <a:gd name="T8" fmla="*/ 871164 w 3827462"/>
              <a:gd name="T9" fmla="*/ 2922329 h 3827463"/>
              <a:gd name="T10" fmla="*/ 766371 w 3827462"/>
              <a:gd name="T11" fmla="*/ 3002907 h 3827463"/>
              <a:gd name="T12" fmla="*/ 1438271 w 3827462"/>
              <a:gd name="T13" fmla="*/ 3422597 h 3827463"/>
              <a:gd name="T14" fmla="*/ 1378454 w 3827462"/>
              <a:gd name="T15" fmla="*/ 3612425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1378454" y="3612425"/>
                </a:moveTo>
                <a:cubicBezTo>
                  <a:pt x="1083617" y="3519519"/>
                  <a:pt x="818037" y="3351472"/>
                  <a:pt x="607834" y="3124811"/>
                </a:cubicBezTo>
                <a:lnTo>
                  <a:pt x="502996" y="3205424"/>
                </a:lnTo>
                <a:lnTo>
                  <a:pt x="580723" y="2938718"/>
                </a:lnTo>
                <a:lnTo>
                  <a:pt x="871164" y="2922329"/>
                </a:lnTo>
                <a:lnTo>
                  <a:pt x="766371" y="3002907"/>
                </a:lnTo>
                <a:cubicBezTo>
                  <a:pt x="951119" y="3197524"/>
                  <a:pt x="1182335" y="3341949"/>
                  <a:pt x="1438271" y="3422597"/>
                </a:cubicBezTo>
                <a:lnTo>
                  <a:pt x="1378454" y="3612425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0" name="环形箭头 21"/>
          <p:cNvSpPr>
            <a:spLocks/>
          </p:cNvSpPr>
          <p:nvPr/>
        </p:nvSpPr>
        <p:spPr bwMode="auto">
          <a:xfrm>
            <a:off x="3118247" y="990601"/>
            <a:ext cx="2870597" cy="2870597"/>
          </a:xfrm>
          <a:custGeom>
            <a:avLst/>
            <a:gdLst>
              <a:gd name="T0" fmla="*/ 132762 w 3827462"/>
              <a:gd name="T1" fmla="*/ 1928825 h 3827463"/>
              <a:gd name="T2" fmla="*/ 303229 w 3827462"/>
              <a:gd name="T3" fmla="*/ 1153231 h 3827463"/>
              <a:gd name="T4" fmla="*/ 189353 w 3827462"/>
              <a:gd name="T5" fmla="*/ 1085986 h 3827463"/>
              <a:gd name="T6" fmla="*/ 465813 w 3827462"/>
              <a:gd name="T7" fmla="*/ 1058722 h 3827463"/>
              <a:gd name="T8" fmla="*/ 589258 w 3827462"/>
              <a:gd name="T9" fmla="*/ 1322134 h 3827463"/>
              <a:gd name="T10" fmla="*/ 475432 w 3827462"/>
              <a:gd name="T11" fmla="*/ 1254918 h 3827463"/>
              <a:gd name="T12" fmla="*/ 331783 w 3827462"/>
              <a:gd name="T13" fmla="*/ 1927138 h 3827463"/>
              <a:gd name="T14" fmla="*/ 132762 w 3827462"/>
              <a:gd name="T15" fmla="*/ 1928825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132762" y="1928825"/>
                </a:moveTo>
                <a:cubicBezTo>
                  <a:pt x="130490" y="1660759"/>
                  <a:pt x="188761" y="1395639"/>
                  <a:pt x="303229" y="1153231"/>
                </a:cubicBezTo>
                <a:lnTo>
                  <a:pt x="189353" y="1085986"/>
                </a:lnTo>
                <a:lnTo>
                  <a:pt x="465813" y="1058722"/>
                </a:lnTo>
                <a:lnTo>
                  <a:pt x="589258" y="1322134"/>
                </a:lnTo>
                <a:lnTo>
                  <a:pt x="475432" y="1254918"/>
                </a:lnTo>
                <a:cubicBezTo>
                  <a:pt x="378858" y="1465754"/>
                  <a:pt x="329818" y="1695244"/>
                  <a:pt x="331783" y="1927138"/>
                </a:cubicBezTo>
                <a:lnTo>
                  <a:pt x="132762" y="1928825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" name="环形箭头 23"/>
          <p:cNvSpPr>
            <a:spLocks/>
          </p:cNvSpPr>
          <p:nvPr/>
        </p:nvSpPr>
        <p:spPr bwMode="auto">
          <a:xfrm>
            <a:off x="3118247" y="990601"/>
            <a:ext cx="2870597" cy="2870597"/>
          </a:xfrm>
          <a:custGeom>
            <a:avLst/>
            <a:gdLst>
              <a:gd name="T0" fmla="*/ 1402143 w 3827462"/>
              <a:gd name="T1" fmla="*/ 207755 h 3827463"/>
              <a:gd name="T2" fmla="*/ 2266009 w 3827462"/>
              <a:gd name="T3" fmla="*/ 167885 h 3827463"/>
              <a:gd name="T4" fmla="*/ 2303996 w 3827462"/>
              <a:gd name="T5" fmla="*/ 41210 h 3827463"/>
              <a:gd name="T6" fmla="*/ 2396735 w 3827462"/>
              <a:gd name="T7" fmla="*/ 303075 h 3827463"/>
              <a:gd name="T8" fmla="*/ 2170594 w 3827462"/>
              <a:gd name="T9" fmla="*/ 486063 h 3827463"/>
              <a:gd name="T10" fmla="*/ 2208565 w 3827462"/>
              <a:gd name="T11" fmla="*/ 359443 h 3827463"/>
              <a:gd name="T12" fmla="*/ 1459312 w 3827462"/>
              <a:gd name="T13" fmla="*/ 398396 h 3827463"/>
              <a:gd name="T14" fmla="*/ 1402143 w 3827462"/>
              <a:gd name="T15" fmla="*/ 207755 h 382746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27462" h="3827463">
                <a:moveTo>
                  <a:pt x="1402143" y="207755"/>
                </a:moveTo>
                <a:cubicBezTo>
                  <a:pt x="1682450" y="123697"/>
                  <a:pt x="1979151" y="110003"/>
                  <a:pt x="2266009" y="167885"/>
                </a:cubicBezTo>
                <a:lnTo>
                  <a:pt x="2303996" y="41210"/>
                </a:lnTo>
                <a:lnTo>
                  <a:pt x="2396735" y="303075"/>
                </a:lnTo>
                <a:lnTo>
                  <a:pt x="2170594" y="486063"/>
                </a:lnTo>
                <a:lnTo>
                  <a:pt x="2208565" y="359443"/>
                </a:lnTo>
                <a:cubicBezTo>
                  <a:pt x="1959304" y="312161"/>
                  <a:pt x="1702327" y="325520"/>
                  <a:pt x="1459312" y="398396"/>
                </a:cubicBezTo>
                <a:lnTo>
                  <a:pt x="1402143" y="207755"/>
                </a:ln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62" name="组合 35"/>
          <p:cNvGrpSpPr>
            <a:grpSpLocks/>
          </p:cNvGrpSpPr>
          <p:nvPr/>
        </p:nvGrpSpPr>
        <p:grpSpPr bwMode="auto">
          <a:xfrm>
            <a:off x="3373042" y="1102519"/>
            <a:ext cx="639365" cy="639366"/>
            <a:chOff x="0" y="0"/>
            <a:chExt cx="914400" cy="914400"/>
          </a:xfrm>
        </p:grpSpPr>
        <p:sp>
          <p:nvSpPr>
            <p:cNvPr id="63" name="椭圆 34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4" name="TextBox 24"/>
            <p:cNvSpPr txBox="1">
              <a:spLocks noChangeArrowheads="1"/>
            </p:cNvSpPr>
            <p:nvPr/>
          </p:nvSpPr>
          <p:spPr bwMode="auto">
            <a:xfrm>
              <a:off x="68381" y="257145"/>
              <a:ext cx="777639" cy="440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lang="zh-CN" b="1" dirty="0">
                  <a:solidFill>
                    <a:schemeClr val="bg1"/>
                  </a:solidFill>
                </a:rPr>
                <a:t>标题</a:t>
              </a:r>
            </a:p>
          </p:txBody>
        </p:sp>
      </p:grpSp>
      <p:grpSp>
        <p:nvGrpSpPr>
          <p:cNvPr id="65" name="组合 36"/>
          <p:cNvGrpSpPr>
            <a:grpSpLocks/>
          </p:cNvGrpSpPr>
          <p:nvPr/>
        </p:nvGrpSpPr>
        <p:grpSpPr bwMode="auto">
          <a:xfrm>
            <a:off x="5050631" y="1102519"/>
            <a:ext cx="639366" cy="639366"/>
            <a:chOff x="0" y="0"/>
            <a:chExt cx="914400" cy="914400"/>
          </a:xfrm>
        </p:grpSpPr>
        <p:sp>
          <p:nvSpPr>
            <p:cNvPr id="66" name="椭圆 37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67" name="TextBox 38"/>
            <p:cNvSpPr txBox="1">
              <a:spLocks noChangeArrowheads="1"/>
            </p:cNvSpPr>
            <p:nvPr/>
          </p:nvSpPr>
          <p:spPr bwMode="auto">
            <a:xfrm>
              <a:off x="68382" y="257145"/>
              <a:ext cx="777638" cy="440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lang="zh-CN" b="1">
                  <a:solidFill>
                    <a:schemeClr val="bg1"/>
                  </a:solidFill>
                </a:rPr>
                <a:t>标题</a:t>
              </a:r>
            </a:p>
          </p:txBody>
        </p:sp>
      </p:grpSp>
      <p:grpSp>
        <p:nvGrpSpPr>
          <p:cNvPr id="68" name="组合 39"/>
          <p:cNvGrpSpPr>
            <a:grpSpLocks/>
          </p:cNvGrpSpPr>
          <p:nvPr/>
        </p:nvGrpSpPr>
        <p:grpSpPr bwMode="auto">
          <a:xfrm>
            <a:off x="5441156" y="2491979"/>
            <a:ext cx="639366" cy="639365"/>
            <a:chOff x="0" y="0"/>
            <a:chExt cx="914400" cy="914400"/>
          </a:xfrm>
        </p:grpSpPr>
        <p:sp>
          <p:nvSpPr>
            <p:cNvPr id="69" name="椭圆 40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0" name="TextBox 41"/>
            <p:cNvSpPr txBox="1">
              <a:spLocks noChangeArrowheads="1"/>
            </p:cNvSpPr>
            <p:nvPr/>
          </p:nvSpPr>
          <p:spPr bwMode="auto">
            <a:xfrm>
              <a:off x="68382" y="257144"/>
              <a:ext cx="777638" cy="44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lang="zh-CN" b="1">
                  <a:solidFill>
                    <a:schemeClr val="bg1"/>
                  </a:solidFill>
                </a:rPr>
                <a:t>标题</a:t>
              </a:r>
            </a:p>
          </p:txBody>
        </p:sp>
      </p:grpSp>
      <p:grpSp>
        <p:nvGrpSpPr>
          <p:cNvPr id="71" name="组合 42"/>
          <p:cNvGrpSpPr>
            <a:grpSpLocks/>
          </p:cNvGrpSpPr>
          <p:nvPr/>
        </p:nvGrpSpPr>
        <p:grpSpPr bwMode="auto">
          <a:xfrm>
            <a:off x="2987279" y="2491979"/>
            <a:ext cx="639365" cy="639365"/>
            <a:chOff x="0" y="0"/>
            <a:chExt cx="914400" cy="914400"/>
          </a:xfrm>
        </p:grpSpPr>
        <p:sp>
          <p:nvSpPr>
            <p:cNvPr id="72" name="椭圆 43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3" name="TextBox 44"/>
            <p:cNvSpPr txBox="1">
              <a:spLocks noChangeArrowheads="1"/>
            </p:cNvSpPr>
            <p:nvPr/>
          </p:nvSpPr>
          <p:spPr bwMode="auto">
            <a:xfrm>
              <a:off x="68381" y="257144"/>
              <a:ext cx="777639" cy="44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lang="zh-CN" b="1">
                  <a:solidFill>
                    <a:schemeClr val="bg1"/>
                  </a:solidFill>
                </a:rPr>
                <a:t>标题</a:t>
              </a:r>
            </a:p>
          </p:txBody>
        </p:sp>
      </p:grpSp>
      <p:grpSp>
        <p:nvGrpSpPr>
          <p:cNvPr id="74" name="组合 45"/>
          <p:cNvGrpSpPr>
            <a:grpSpLocks/>
          </p:cNvGrpSpPr>
          <p:nvPr/>
        </p:nvGrpSpPr>
        <p:grpSpPr bwMode="auto">
          <a:xfrm>
            <a:off x="4233863" y="3311129"/>
            <a:ext cx="639366" cy="639365"/>
            <a:chOff x="0" y="0"/>
            <a:chExt cx="914400" cy="914400"/>
          </a:xfrm>
        </p:grpSpPr>
        <p:sp>
          <p:nvSpPr>
            <p:cNvPr id="75" name="椭圆 46"/>
            <p:cNvSpPr>
              <a:spLocks noChangeArrowheads="1"/>
            </p:cNvSpPr>
            <p:nvPr/>
          </p:nvSpPr>
          <p:spPr bwMode="auto">
            <a:xfrm>
              <a:off x="0" y="0"/>
              <a:ext cx="914400" cy="914400"/>
            </a:xfrm>
            <a:prstGeom prst="ellipse">
              <a:avLst/>
            </a:prstGeom>
            <a:solidFill>
              <a:srgbClr val="1B4367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 eaLnBrk="1" hangingPunct="1"/>
              <a:endParaRPr lang="zh-CN" altLang="en-US" sz="1200" b="1">
                <a:solidFill>
                  <a:schemeClr val="bg1"/>
                </a:solidFill>
              </a:endParaRPr>
            </a:p>
          </p:txBody>
        </p:sp>
        <p:sp>
          <p:nvSpPr>
            <p:cNvPr id="76" name="TextBox 47"/>
            <p:cNvSpPr txBox="1">
              <a:spLocks noChangeArrowheads="1"/>
            </p:cNvSpPr>
            <p:nvPr/>
          </p:nvSpPr>
          <p:spPr bwMode="auto">
            <a:xfrm>
              <a:off x="68382" y="257144"/>
              <a:ext cx="777638" cy="440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Calibri" pitchFamily="34" charset="0"/>
                  <a:ea typeface="微软雅黑" pitchFamily="34" charset="-122"/>
                </a:defRPr>
              </a:lvl9pPr>
            </a:lstStyle>
            <a:p>
              <a:pPr algn="ctr" eaLnBrk="1" hangingPunct="1"/>
              <a:r>
                <a:rPr lang="zh-CN" b="1" dirty="0">
                  <a:solidFill>
                    <a:schemeClr val="bg1"/>
                  </a:solidFill>
                </a:rPr>
                <a:t>标题</a:t>
              </a:r>
            </a:p>
          </p:txBody>
        </p:sp>
      </p:grpSp>
      <p:sp>
        <p:nvSpPr>
          <p:cNvPr id="77" name="Freeform 711"/>
          <p:cNvSpPr>
            <a:spLocks/>
          </p:cNvSpPr>
          <p:nvPr/>
        </p:nvSpPr>
        <p:spPr bwMode="auto">
          <a:xfrm>
            <a:off x="4042172" y="2088357"/>
            <a:ext cx="984647" cy="675085"/>
          </a:xfrm>
          <a:custGeom>
            <a:avLst/>
            <a:gdLst>
              <a:gd name="T0" fmla="*/ 242959762 w 1537"/>
              <a:gd name="T1" fmla="*/ 470000163 h 1052"/>
              <a:gd name="T2" fmla="*/ 345105038 w 1537"/>
              <a:gd name="T3" fmla="*/ 770155335 h 1052"/>
              <a:gd name="T4" fmla="*/ 839780677 w 1537"/>
              <a:gd name="T5" fmla="*/ 759905855 h 1052"/>
              <a:gd name="T6" fmla="*/ 963814105 w 1537"/>
              <a:gd name="T7" fmla="*/ 299423616 h 1052"/>
              <a:gd name="T8" fmla="*/ 990079887 w 1537"/>
              <a:gd name="T9" fmla="*/ 74672587 h 1052"/>
              <a:gd name="T10" fmla="*/ 864587534 w 1537"/>
              <a:gd name="T11" fmla="*/ 218161894 h 1052"/>
              <a:gd name="T12" fmla="*/ 694588561 w 1537"/>
              <a:gd name="T13" fmla="*/ 382149306 h 1052"/>
              <a:gd name="T14" fmla="*/ 567636429 w 1537"/>
              <a:gd name="T15" fmla="*/ 189610686 h 1052"/>
              <a:gd name="T16" fmla="*/ 483001674 w 1537"/>
              <a:gd name="T17" fmla="*/ 38068277 h 1052"/>
              <a:gd name="T18" fmla="*/ 465491152 w 1537"/>
              <a:gd name="T19" fmla="*/ 207912413 h 1052"/>
              <a:gd name="T20" fmla="*/ 424632700 w 1537"/>
              <a:gd name="T21" fmla="*/ 364579134 h 1052"/>
              <a:gd name="T22" fmla="*/ 210857425 w 1537"/>
              <a:gd name="T23" fmla="*/ 213037581 h 1052"/>
              <a:gd name="T24" fmla="*/ 13132891 w 1537"/>
              <a:gd name="T25" fmla="*/ 208644824 h 1052"/>
              <a:gd name="T26" fmla="*/ 137166318 w 1537"/>
              <a:gd name="T27" fmla="*/ 295030859 h 1052"/>
              <a:gd name="T28" fmla="*/ 242959762 w 1537"/>
              <a:gd name="T29" fmla="*/ 470000163 h 105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537" h="1052">
                <a:moveTo>
                  <a:pt x="333" y="642"/>
                </a:moveTo>
                <a:cubicBezTo>
                  <a:pt x="379" y="783"/>
                  <a:pt x="443" y="906"/>
                  <a:pt x="473" y="1052"/>
                </a:cubicBezTo>
                <a:cubicBezTo>
                  <a:pt x="695" y="1016"/>
                  <a:pt x="933" y="1000"/>
                  <a:pt x="1151" y="1038"/>
                </a:cubicBezTo>
                <a:cubicBezTo>
                  <a:pt x="1211" y="832"/>
                  <a:pt x="1253" y="609"/>
                  <a:pt x="1321" y="409"/>
                </a:cubicBezTo>
                <a:cubicBezTo>
                  <a:pt x="1470" y="385"/>
                  <a:pt x="1537" y="157"/>
                  <a:pt x="1357" y="102"/>
                </a:cubicBezTo>
                <a:cubicBezTo>
                  <a:pt x="1200" y="54"/>
                  <a:pt x="1127" y="231"/>
                  <a:pt x="1185" y="298"/>
                </a:cubicBezTo>
                <a:cubicBezTo>
                  <a:pt x="1095" y="368"/>
                  <a:pt x="1048" y="498"/>
                  <a:pt x="952" y="522"/>
                </a:cubicBezTo>
                <a:cubicBezTo>
                  <a:pt x="911" y="455"/>
                  <a:pt x="807" y="335"/>
                  <a:pt x="778" y="259"/>
                </a:cubicBezTo>
                <a:cubicBezTo>
                  <a:pt x="857" y="190"/>
                  <a:pt x="836" y="0"/>
                  <a:pt x="662" y="52"/>
                </a:cubicBezTo>
                <a:cubicBezTo>
                  <a:pt x="490" y="104"/>
                  <a:pt x="565" y="260"/>
                  <a:pt x="638" y="284"/>
                </a:cubicBezTo>
                <a:cubicBezTo>
                  <a:pt x="610" y="368"/>
                  <a:pt x="617" y="440"/>
                  <a:pt x="582" y="498"/>
                </a:cubicBezTo>
                <a:cubicBezTo>
                  <a:pt x="498" y="452"/>
                  <a:pt x="372" y="339"/>
                  <a:pt x="289" y="291"/>
                </a:cubicBezTo>
                <a:cubicBezTo>
                  <a:pt x="416" y="68"/>
                  <a:pt x="49" y="72"/>
                  <a:pt x="18" y="285"/>
                </a:cubicBezTo>
                <a:cubicBezTo>
                  <a:pt x="0" y="415"/>
                  <a:pt x="113" y="319"/>
                  <a:pt x="188" y="403"/>
                </a:cubicBezTo>
                <a:cubicBezTo>
                  <a:pt x="244" y="464"/>
                  <a:pt x="333" y="642"/>
                  <a:pt x="333" y="642"/>
                </a:cubicBezTo>
                <a:close/>
              </a:path>
            </a:pathLst>
          </a:custGeom>
          <a:solidFill>
            <a:srgbClr val="1B4367"/>
          </a:solidFill>
          <a:ln w="9525">
            <a:noFill/>
          </a:ln>
        </p:spPr>
        <p:txBody>
          <a:bodyPr lIns="68580" tIns="34290" rIns="68580" bIns="34290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5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5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5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5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5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5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0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52" grpId="0" autoUpdateAnimBg="0"/>
      <p:bldP spid="53" grpId="0" autoUpdateAnimBg="0"/>
      <p:bldP spid="54" grpId="0" autoUpdateAnimBg="0"/>
      <p:bldP spid="55" grpId="0" autoUpdateAnimBg="0"/>
      <p:bldP spid="56" grpId="0" autoUpdateAnimBg="0"/>
      <p:bldP spid="57" grpId="0" animBg="1"/>
      <p:bldP spid="58" grpId="0" animBg="1"/>
      <p:bldP spid="59" grpId="0" animBg="1"/>
      <p:bldP spid="60" grpId="0" animBg="1"/>
      <p:bldP spid="61" grpId="0" animBg="1"/>
      <p:bldP spid="7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研究成果与应用</a:t>
            </a: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5032" y="1377153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基本概念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135755" y="1357339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645032" y="2094697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工作流程</a:t>
            </a:r>
          </a:p>
        </p:txBody>
      </p:sp>
      <p:grpSp>
        <p:nvGrpSpPr>
          <p:cNvPr id="80" name="组合 79"/>
          <p:cNvGrpSpPr/>
          <p:nvPr/>
        </p:nvGrpSpPr>
        <p:grpSpPr>
          <a:xfrm>
            <a:off x="5135755" y="2074883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45032" y="2812241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研究成果与应用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5135755" y="2792427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645032" y="3529785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相关建议与总结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5135755" y="3509971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/>
      <p:bldP spid="3" grpId="0"/>
      <p:bldP spid="79" grpId="0" animBg="1"/>
      <p:bldP spid="83" grpId="0" animBg="1"/>
      <p:bldP spid="87" grpId="0" animBg="1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5"/>
          <p:cNvSpPr/>
          <p:nvPr/>
        </p:nvSpPr>
        <p:spPr bwMode="auto">
          <a:xfrm>
            <a:off x="4597480" y="1362762"/>
            <a:ext cx="1210866" cy="1210866"/>
          </a:xfrm>
          <a:custGeom>
            <a:avLst/>
            <a:gdLst>
              <a:gd name="T0" fmla="*/ 0 w 86"/>
              <a:gd name="T1" fmla="*/ 86 h 86"/>
              <a:gd name="T2" fmla="*/ 0 w 86"/>
              <a:gd name="T3" fmla="*/ 22 h 86"/>
              <a:gd name="T4" fmla="*/ 23 w 86"/>
              <a:gd name="T5" fmla="*/ 0 h 86"/>
              <a:gd name="T6" fmla="*/ 86 w 86"/>
              <a:gd name="T7" fmla="*/ 0 h 86"/>
              <a:gd name="T8" fmla="*/ 86 w 86"/>
              <a:gd name="T9" fmla="*/ 63 h 86"/>
              <a:gd name="T10" fmla="*/ 64 w 86"/>
              <a:gd name="T11" fmla="*/ 86 h 86"/>
              <a:gd name="T12" fmla="*/ 0 w 86"/>
              <a:gd name="T13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86">
                <a:moveTo>
                  <a:pt x="0" y="86"/>
                </a:moveTo>
                <a:cubicBezTo>
                  <a:pt x="0" y="22"/>
                  <a:pt x="0" y="22"/>
                  <a:pt x="0" y="22"/>
                </a:cubicBezTo>
                <a:cubicBezTo>
                  <a:pt x="0" y="10"/>
                  <a:pt x="10" y="0"/>
                  <a:pt x="23" y="0"/>
                </a:cubicBezTo>
                <a:cubicBezTo>
                  <a:pt x="86" y="0"/>
                  <a:pt x="86" y="0"/>
                  <a:pt x="86" y="0"/>
                </a:cubicBezTo>
                <a:cubicBezTo>
                  <a:pt x="86" y="63"/>
                  <a:pt x="86" y="63"/>
                  <a:pt x="86" y="63"/>
                </a:cubicBezTo>
                <a:cubicBezTo>
                  <a:pt x="86" y="76"/>
                  <a:pt x="76" y="86"/>
                  <a:pt x="64" y="86"/>
                </a:cubicBezTo>
                <a:lnTo>
                  <a:pt x="0" y="86"/>
                </a:lnTo>
                <a:close/>
              </a:path>
            </a:pathLst>
          </a:cu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Freeform 6"/>
          <p:cNvSpPr/>
          <p:nvPr/>
        </p:nvSpPr>
        <p:spPr bwMode="auto">
          <a:xfrm>
            <a:off x="3317558" y="1362762"/>
            <a:ext cx="1227535" cy="1210866"/>
          </a:xfrm>
          <a:custGeom>
            <a:avLst/>
            <a:gdLst>
              <a:gd name="T0" fmla="*/ 87 w 87"/>
              <a:gd name="T1" fmla="*/ 86 h 86"/>
              <a:gd name="T2" fmla="*/ 23 w 87"/>
              <a:gd name="T3" fmla="*/ 86 h 86"/>
              <a:gd name="T4" fmla="*/ 0 w 87"/>
              <a:gd name="T5" fmla="*/ 63 h 86"/>
              <a:gd name="T6" fmla="*/ 0 w 87"/>
              <a:gd name="T7" fmla="*/ 0 h 86"/>
              <a:gd name="T8" fmla="*/ 64 w 87"/>
              <a:gd name="T9" fmla="*/ 0 h 86"/>
              <a:gd name="T10" fmla="*/ 87 w 87"/>
              <a:gd name="T11" fmla="*/ 22 h 86"/>
              <a:gd name="T12" fmla="*/ 87 w 87"/>
              <a:gd name="T13" fmla="*/ 86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" h="86">
                <a:moveTo>
                  <a:pt x="87" y="86"/>
                </a:moveTo>
                <a:cubicBezTo>
                  <a:pt x="23" y="86"/>
                  <a:pt x="23" y="86"/>
                  <a:pt x="23" y="86"/>
                </a:cubicBezTo>
                <a:cubicBezTo>
                  <a:pt x="10" y="86"/>
                  <a:pt x="0" y="76"/>
                  <a:pt x="0" y="63"/>
                </a:cubicBezTo>
                <a:cubicBezTo>
                  <a:pt x="0" y="0"/>
                  <a:pt x="0" y="0"/>
                  <a:pt x="0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77" y="0"/>
                  <a:pt x="87" y="10"/>
                  <a:pt x="87" y="22"/>
                </a:cubicBezTo>
                <a:lnTo>
                  <a:pt x="87" y="86"/>
                </a:lnTo>
                <a:close/>
              </a:path>
            </a:pathLst>
          </a:cu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Freeform 7"/>
          <p:cNvSpPr/>
          <p:nvPr/>
        </p:nvSpPr>
        <p:spPr bwMode="auto">
          <a:xfrm>
            <a:off x="4597480" y="2631969"/>
            <a:ext cx="1210866" cy="1221581"/>
          </a:xfrm>
          <a:custGeom>
            <a:avLst/>
            <a:gdLst>
              <a:gd name="T0" fmla="*/ 86 w 86"/>
              <a:gd name="T1" fmla="*/ 87 h 87"/>
              <a:gd name="T2" fmla="*/ 23 w 86"/>
              <a:gd name="T3" fmla="*/ 87 h 87"/>
              <a:gd name="T4" fmla="*/ 0 w 86"/>
              <a:gd name="T5" fmla="*/ 64 h 87"/>
              <a:gd name="T6" fmla="*/ 0 w 86"/>
              <a:gd name="T7" fmla="*/ 0 h 87"/>
              <a:gd name="T8" fmla="*/ 64 w 86"/>
              <a:gd name="T9" fmla="*/ 0 h 87"/>
              <a:gd name="T10" fmla="*/ 86 w 86"/>
              <a:gd name="T11" fmla="*/ 23 h 87"/>
              <a:gd name="T12" fmla="*/ 86 w 86"/>
              <a:gd name="T13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87">
                <a:moveTo>
                  <a:pt x="86" y="87"/>
                </a:moveTo>
                <a:cubicBezTo>
                  <a:pt x="23" y="87"/>
                  <a:pt x="23" y="87"/>
                  <a:pt x="23" y="87"/>
                </a:cubicBezTo>
                <a:cubicBezTo>
                  <a:pt x="10" y="87"/>
                  <a:pt x="0" y="76"/>
                  <a:pt x="0" y="64"/>
                </a:cubicBezTo>
                <a:cubicBezTo>
                  <a:pt x="0" y="0"/>
                  <a:pt x="0" y="0"/>
                  <a:pt x="0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76" y="0"/>
                  <a:pt x="86" y="10"/>
                  <a:pt x="86" y="23"/>
                </a:cubicBezTo>
                <a:lnTo>
                  <a:pt x="86" y="87"/>
                </a:lnTo>
                <a:close/>
              </a:path>
            </a:pathLst>
          </a:cu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Freeform 8"/>
          <p:cNvSpPr/>
          <p:nvPr/>
        </p:nvSpPr>
        <p:spPr bwMode="auto">
          <a:xfrm>
            <a:off x="3317558" y="2631969"/>
            <a:ext cx="1227535" cy="1221581"/>
          </a:xfrm>
          <a:custGeom>
            <a:avLst/>
            <a:gdLst>
              <a:gd name="T0" fmla="*/ 0 w 87"/>
              <a:gd name="T1" fmla="*/ 87 h 87"/>
              <a:gd name="T2" fmla="*/ 0 w 87"/>
              <a:gd name="T3" fmla="*/ 23 h 87"/>
              <a:gd name="T4" fmla="*/ 23 w 87"/>
              <a:gd name="T5" fmla="*/ 0 h 87"/>
              <a:gd name="T6" fmla="*/ 87 w 87"/>
              <a:gd name="T7" fmla="*/ 0 h 87"/>
              <a:gd name="T8" fmla="*/ 87 w 87"/>
              <a:gd name="T9" fmla="*/ 64 h 87"/>
              <a:gd name="T10" fmla="*/ 64 w 87"/>
              <a:gd name="T11" fmla="*/ 87 h 87"/>
              <a:gd name="T12" fmla="*/ 0 w 87"/>
              <a:gd name="T13" fmla="*/ 87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7" h="87">
                <a:moveTo>
                  <a:pt x="0" y="87"/>
                </a:moveTo>
                <a:cubicBezTo>
                  <a:pt x="0" y="23"/>
                  <a:pt x="0" y="23"/>
                  <a:pt x="0" y="23"/>
                </a:cubicBezTo>
                <a:cubicBezTo>
                  <a:pt x="0" y="10"/>
                  <a:pt x="10" y="0"/>
                  <a:pt x="23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64"/>
                  <a:pt x="87" y="64"/>
                  <a:pt x="87" y="64"/>
                </a:cubicBezTo>
                <a:cubicBezTo>
                  <a:pt x="87" y="76"/>
                  <a:pt x="77" y="87"/>
                  <a:pt x="64" y="87"/>
                </a:cubicBezTo>
                <a:lnTo>
                  <a:pt x="0" y="87"/>
                </a:lnTo>
                <a:close/>
              </a:path>
            </a:pathLst>
          </a:cu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024789" y="2069994"/>
            <a:ext cx="1081088" cy="1070372"/>
            <a:chOff x="5175885" y="2926715"/>
            <a:chExt cx="1441450" cy="1427163"/>
          </a:xfrm>
        </p:grpSpPr>
        <p:sp>
          <p:nvSpPr>
            <p:cNvPr id="33" name="Oval 9"/>
            <p:cNvSpPr>
              <a:spLocks noChangeArrowheads="1"/>
            </p:cNvSpPr>
            <p:nvPr/>
          </p:nvSpPr>
          <p:spPr bwMode="auto">
            <a:xfrm>
              <a:off x="5175885" y="2926715"/>
              <a:ext cx="1441450" cy="1427163"/>
            </a:xfrm>
            <a:prstGeom prst="ellipse">
              <a:avLst/>
            </a:prstGeom>
            <a:solidFill>
              <a:srgbClr val="1B4367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042" name="矩形 33"/>
            <p:cNvSpPr/>
            <p:nvPr/>
          </p:nvSpPr>
          <p:spPr>
            <a:xfrm>
              <a:off x="5412424" y="3093403"/>
              <a:ext cx="605293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043" name="矩形 34"/>
            <p:cNvSpPr/>
            <p:nvPr/>
          </p:nvSpPr>
          <p:spPr>
            <a:xfrm>
              <a:off x="5955349" y="3093403"/>
              <a:ext cx="605293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044" name="矩形 35"/>
            <p:cNvSpPr/>
            <p:nvPr/>
          </p:nvSpPr>
          <p:spPr>
            <a:xfrm>
              <a:off x="5391785" y="3704590"/>
              <a:ext cx="605293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4045" name="矩形 36"/>
            <p:cNvSpPr/>
            <p:nvPr/>
          </p:nvSpPr>
          <p:spPr>
            <a:xfrm>
              <a:off x="5917249" y="3695065"/>
              <a:ext cx="605293" cy="492443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lvl="0" eaLnBrk="1" hangingPunct="1"/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1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TextBox 1210"/>
          <p:cNvSpPr/>
          <p:nvPr/>
        </p:nvSpPr>
        <p:spPr>
          <a:xfrm>
            <a:off x="5982692" y="1325297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982691" y="1572313"/>
            <a:ext cx="21964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TextBox 1210"/>
          <p:cNvSpPr/>
          <p:nvPr/>
        </p:nvSpPr>
        <p:spPr>
          <a:xfrm>
            <a:off x="6014124" y="3053608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014124" y="3300624"/>
            <a:ext cx="21964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TextBox 1210"/>
          <p:cNvSpPr/>
          <p:nvPr/>
        </p:nvSpPr>
        <p:spPr>
          <a:xfrm>
            <a:off x="1575565" y="3070753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53890" y="3317769"/>
            <a:ext cx="21964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TextBox 1210"/>
          <p:cNvSpPr/>
          <p:nvPr/>
        </p:nvSpPr>
        <p:spPr>
          <a:xfrm>
            <a:off x="1556992" y="1341489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35316" y="1588505"/>
            <a:ext cx="21964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cxnSp>
        <p:nvCxnSpPr>
          <p:cNvPr id="69" name="直接连接符 68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50"/>
                            </p:stCondLst>
                            <p:childTnLst>
                              <p:par>
                                <p:cTn id="4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5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25" grpId="0"/>
      <p:bldP spid="12" grpId="0"/>
      <p:bldP spid="3" grpId="0"/>
      <p:bldP spid="5" grpId="0"/>
      <p:bldP spid="6" grpId="0"/>
      <p:bldP spid="7" grpId="0"/>
      <p:bldP spid="8" grpId="0"/>
      <p:bldP spid="9" grpId="0"/>
      <p:bldP spid="6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00681" y="1346836"/>
            <a:ext cx="1067276" cy="1067276"/>
            <a:chOff x="1833245" y="2037080"/>
            <a:chExt cx="1423035" cy="1423035"/>
          </a:xfrm>
          <a:solidFill>
            <a:schemeClr val="bg1"/>
          </a:solidFill>
        </p:grpSpPr>
        <p:sp>
          <p:nvSpPr>
            <p:cNvPr id="50" name="泪滴形 49"/>
            <p:cNvSpPr/>
            <p:nvPr/>
          </p:nvSpPr>
          <p:spPr>
            <a:xfrm rot="8100000">
              <a:off x="1833245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3" name="Freeform 36"/>
            <p:cNvSpPr>
              <a:spLocks noEditPoints="1"/>
            </p:cNvSpPr>
            <p:nvPr/>
          </p:nvSpPr>
          <p:spPr>
            <a:xfrm>
              <a:off x="2149475" y="2462530"/>
              <a:ext cx="752475" cy="57213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286" h="217">
                  <a:moveTo>
                    <a:pt x="100" y="62"/>
                  </a:moveTo>
                  <a:cubicBezTo>
                    <a:pt x="89" y="53"/>
                    <a:pt x="89" y="53"/>
                    <a:pt x="89" y="53"/>
                  </a:cubicBezTo>
                  <a:cubicBezTo>
                    <a:pt x="102" y="38"/>
                    <a:pt x="122" y="28"/>
                    <a:pt x="144" y="28"/>
                  </a:cubicBezTo>
                  <a:cubicBezTo>
                    <a:pt x="165" y="28"/>
                    <a:pt x="184" y="37"/>
                    <a:pt x="197" y="51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187" y="60"/>
                    <a:pt x="187" y="60"/>
                    <a:pt x="187" y="60"/>
                  </a:cubicBezTo>
                  <a:cubicBezTo>
                    <a:pt x="176" y="49"/>
                    <a:pt x="161" y="41"/>
                    <a:pt x="144" y="41"/>
                  </a:cubicBezTo>
                  <a:cubicBezTo>
                    <a:pt x="126" y="41"/>
                    <a:pt x="110" y="50"/>
                    <a:pt x="100" y="62"/>
                  </a:cubicBezTo>
                  <a:close/>
                  <a:moveTo>
                    <a:pt x="110" y="71"/>
                  </a:moveTo>
                  <a:cubicBezTo>
                    <a:pt x="120" y="80"/>
                    <a:pt x="120" y="80"/>
                    <a:pt x="120" y="80"/>
                  </a:cubicBezTo>
                  <a:cubicBezTo>
                    <a:pt x="126" y="73"/>
                    <a:pt x="134" y="69"/>
                    <a:pt x="144" y="69"/>
                  </a:cubicBezTo>
                  <a:cubicBezTo>
                    <a:pt x="153" y="69"/>
                    <a:pt x="160" y="72"/>
                    <a:pt x="166" y="78"/>
                  </a:cubicBezTo>
                  <a:cubicBezTo>
                    <a:pt x="176" y="69"/>
                    <a:pt x="176" y="69"/>
                    <a:pt x="176" y="69"/>
                  </a:cubicBezTo>
                  <a:cubicBezTo>
                    <a:pt x="168" y="60"/>
                    <a:pt x="157" y="55"/>
                    <a:pt x="144" y="55"/>
                  </a:cubicBezTo>
                  <a:cubicBezTo>
                    <a:pt x="130" y="55"/>
                    <a:pt x="118" y="61"/>
                    <a:pt x="110" y="71"/>
                  </a:cubicBezTo>
                  <a:close/>
                  <a:moveTo>
                    <a:pt x="144" y="82"/>
                  </a:moveTo>
                  <a:cubicBezTo>
                    <a:pt x="135" y="82"/>
                    <a:pt x="128" y="90"/>
                    <a:pt x="128" y="99"/>
                  </a:cubicBezTo>
                  <a:cubicBezTo>
                    <a:pt x="128" y="108"/>
                    <a:pt x="135" y="115"/>
                    <a:pt x="144" y="115"/>
                  </a:cubicBezTo>
                  <a:cubicBezTo>
                    <a:pt x="153" y="115"/>
                    <a:pt x="160" y="108"/>
                    <a:pt x="160" y="99"/>
                  </a:cubicBezTo>
                  <a:cubicBezTo>
                    <a:pt x="160" y="90"/>
                    <a:pt x="153" y="82"/>
                    <a:pt x="144" y="82"/>
                  </a:cubicBezTo>
                  <a:close/>
                  <a:moveTo>
                    <a:pt x="275" y="206"/>
                  </a:moveTo>
                  <a:cubicBezTo>
                    <a:pt x="11" y="206"/>
                    <a:pt x="11" y="206"/>
                    <a:pt x="11" y="206"/>
                  </a:cubicBezTo>
                  <a:cubicBezTo>
                    <a:pt x="8" y="206"/>
                    <a:pt x="5" y="205"/>
                    <a:pt x="2" y="204"/>
                  </a:cubicBezTo>
                  <a:cubicBezTo>
                    <a:pt x="2" y="207"/>
                    <a:pt x="2" y="217"/>
                    <a:pt x="11" y="217"/>
                  </a:cubicBezTo>
                  <a:cubicBezTo>
                    <a:pt x="13" y="217"/>
                    <a:pt x="273" y="217"/>
                    <a:pt x="275" y="217"/>
                  </a:cubicBezTo>
                  <a:cubicBezTo>
                    <a:pt x="284" y="217"/>
                    <a:pt x="284" y="207"/>
                    <a:pt x="284" y="204"/>
                  </a:cubicBezTo>
                  <a:cubicBezTo>
                    <a:pt x="281" y="205"/>
                    <a:pt x="278" y="206"/>
                    <a:pt x="275" y="206"/>
                  </a:cubicBezTo>
                  <a:close/>
                  <a:moveTo>
                    <a:pt x="282" y="177"/>
                  </a:moveTo>
                  <a:cubicBezTo>
                    <a:pt x="255" y="134"/>
                    <a:pt x="255" y="134"/>
                    <a:pt x="255" y="134"/>
                  </a:cubicBezTo>
                  <a:cubicBezTo>
                    <a:pt x="255" y="21"/>
                    <a:pt x="255" y="21"/>
                    <a:pt x="255" y="21"/>
                  </a:cubicBezTo>
                  <a:cubicBezTo>
                    <a:pt x="255" y="9"/>
                    <a:pt x="245" y="0"/>
                    <a:pt x="234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41" y="0"/>
                    <a:pt x="31" y="9"/>
                    <a:pt x="31" y="21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4" y="177"/>
                    <a:pt x="4" y="177"/>
                    <a:pt x="4" y="177"/>
                  </a:cubicBezTo>
                  <a:cubicBezTo>
                    <a:pt x="1" y="181"/>
                    <a:pt x="0" y="185"/>
                    <a:pt x="2" y="189"/>
                  </a:cubicBezTo>
                  <a:cubicBezTo>
                    <a:pt x="4" y="192"/>
                    <a:pt x="7" y="194"/>
                    <a:pt x="11" y="194"/>
                  </a:cubicBezTo>
                  <a:cubicBezTo>
                    <a:pt x="275" y="194"/>
                    <a:pt x="275" y="194"/>
                    <a:pt x="275" y="194"/>
                  </a:cubicBezTo>
                  <a:cubicBezTo>
                    <a:pt x="279" y="194"/>
                    <a:pt x="283" y="192"/>
                    <a:pt x="284" y="188"/>
                  </a:cubicBezTo>
                  <a:cubicBezTo>
                    <a:pt x="286" y="184"/>
                    <a:pt x="284" y="180"/>
                    <a:pt x="282" y="177"/>
                  </a:cubicBezTo>
                  <a:close/>
                  <a:moveTo>
                    <a:pt x="46" y="24"/>
                  </a:moveTo>
                  <a:cubicBezTo>
                    <a:pt x="46" y="22"/>
                    <a:pt x="47" y="19"/>
                    <a:pt x="49" y="17"/>
                  </a:cubicBezTo>
                  <a:cubicBezTo>
                    <a:pt x="51" y="15"/>
                    <a:pt x="53" y="14"/>
                    <a:pt x="56" y="14"/>
                  </a:cubicBezTo>
                  <a:cubicBezTo>
                    <a:pt x="230" y="14"/>
                    <a:pt x="230" y="14"/>
                    <a:pt x="230" y="14"/>
                  </a:cubicBezTo>
                  <a:cubicBezTo>
                    <a:pt x="233" y="14"/>
                    <a:pt x="235" y="15"/>
                    <a:pt x="237" y="17"/>
                  </a:cubicBezTo>
                  <a:cubicBezTo>
                    <a:pt x="239" y="19"/>
                    <a:pt x="240" y="22"/>
                    <a:pt x="240" y="24"/>
                  </a:cubicBezTo>
                  <a:cubicBezTo>
                    <a:pt x="240" y="120"/>
                    <a:pt x="240" y="120"/>
                    <a:pt x="240" y="120"/>
                  </a:cubicBezTo>
                  <a:cubicBezTo>
                    <a:pt x="240" y="123"/>
                    <a:pt x="239" y="125"/>
                    <a:pt x="237" y="127"/>
                  </a:cubicBezTo>
                  <a:cubicBezTo>
                    <a:pt x="235" y="129"/>
                    <a:pt x="233" y="130"/>
                    <a:pt x="230" y="130"/>
                  </a:cubicBezTo>
                  <a:cubicBezTo>
                    <a:pt x="228" y="130"/>
                    <a:pt x="56" y="130"/>
                    <a:pt x="56" y="130"/>
                  </a:cubicBezTo>
                  <a:cubicBezTo>
                    <a:pt x="53" y="130"/>
                    <a:pt x="51" y="129"/>
                    <a:pt x="49" y="127"/>
                  </a:cubicBezTo>
                  <a:cubicBezTo>
                    <a:pt x="47" y="125"/>
                    <a:pt x="46" y="123"/>
                    <a:pt x="46" y="120"/>
                  </a:cubicBezTo>
                  <a:lnTo>
                    <a:pt x="46" y="24"/>
                  </a:lnTo>
                  <a:close/>
                  <a:moveTo>
                    <a:pt x="43" y="143"/>
                  </a:moveTo>
                  <a:cubicBezTo>
                    <a:pt x="243" y="143"/>
                    <a:pt x="243" y="143"/>
                    <a:pt x="243" y="143"/>
                  </a:cubicBezTo>
                  <a:cubicBezTo>
                    <a:pt x="248" y="151"/>
                    <a:pt x="248" y="151"/>
                    <a:pt x="248" y="151"/>
                  </a:cubicBezTo>
                  <a:cubicBezTo>
                    <a:pt x="38" y="151"/>
                    <a:pt x="38" y="151"/>
                    <a:pt x="38" y="151"/>
                  </a:cubicBezTo>
                  <a:lnTo>
                    <a:pt x="43" y="143"/>
                  </a:lnTo>
                  <a:close/>
                  <a:moveTo>
                    <a:pt x="34" y="157"/>
                  </a:moveTo>
                  <a:cubicBezTo>
                    <a:pt x="252" y="157"/>
                    <a:pt x="252" y="157"/>
                    <a:pt x="252" y="157"/>
                  </a:cubicBezTo>
                  <a:cubicBezTo>
                    <a:pt x="257" y="165"/>
                    <a:pt x="257" y="165"/>
                    <a:pt x="257" y="165"/>
                  </a:cubicBezTo>
                  <a:cubicBezTo>
                    <a:pt x="29" y="165"/>
                    <a:pt x="29" y="165"/>
                    <a:pt x="29" y="165"/>
                  </a:cubicBezTo>
                  <a:lnTo>
                    <a:pt x="34" y="157"/>
                  </a:lnTo>
                  <a:close/>
                  <a:moveTo>
                    <a:pt x="97" y="179"/>
                  </a:moveTo>
                  <a:cubicBezTo>
                    <a:pt x="20" y="179"/>
                    <a:pt x="20" y="179"/>
                    <a:pt x="20" y="179"/>
                  </a:cubicBezTo>
                  <a:cubicBezTo>
                    <a:pt x="25" y="171"/>
                    <a:pt x="25" y="171"/>
                    <a:pt x="25" y="171"/>
                  </a:cubicBezTo>
                  <a:cubicBezTo>
                    <a:pt x="100" y="171"/>
                    <a:pt x="100" y="171"/>
                    <a:pt x="100" y="171"/>
                  </a:cubicBezTo>
                  <a:lnTo>
                    <a:pt x="97" y="179"/>
                  </a:lnTo>
                  <a:close/>
                  <a:moveTo>
                    <a:pt x="189" y="179"/>
                  </a:moveTo>
                  <a:cubicBezTo>
                    <a:pt x="186" y="171"/>
                    <a:pt x="186" y="171"/>
                    <a:pt x="186" y="171"/>
                  </a:cubicBezTo>
                  <a:cubicBezTo>
                    <a:pt x="261" y="171"/>
                    <a:pt x="261" y="171"/>
                    <a:pt x="261" y="171"/>
                  </a:cubicBezTo>
                  <a:cubicBezTo>
                    <a:pt x="266" y="179"/>
                    <a:pt x="266" y="179"/>
                    <a:pt x="266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146720" y="1346836"/>
            <a:ext cx="1067276" cy="1067276"/>
            <a:chOff x="4164965" y="2037080"/>
            <a:chExt cx="1423035" cy="1423035"/>
          </a:xfrm>
          <a:solidFill>
            <a:schemeClr val="bg1"/>
          </a:solidFill>
        </p:grpSpPr>
        <p:sp>
          <p:nvSpPr>
            <p:cNvPr id="51" name="泪滴形 50"/>
            <p:cNvSpPr/>
            <p:nvPr/>
          </p:nvSpPr>
          <p:spPr>
            <a:xfrm rot="8100000">
              <a:off x="4164965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4" name="Freeform 28"/>
            <p:cNvSpPr>
              <a:spLocks noEditPoints="1"/>
            </p:cNvSpPr>
            <p:nvPr/>
          </p:nvSpPr>
          <p:spPr>
            <a:xfrm>
              <a:off x="4559300" y="2414905"/>
              <a:ext cx="668020" cy="66802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207" h="207">
                  <a:moveTo>
                    <a:pt x="137" y="51"/>
                  </a:moveTo>
                  <a:cubicBezTo>
                    <a:pt x="153" y="51"/>
                    <a:pt x="153" y="51"/>
                    <a:pt x="153" y="51"/>
                  </a:cubicBezTo>
                  <a:cubicBezTo>
                    <a:pt x="142" y="113"/>
                    <a:pt x="142" y="113"/>
                    <a:pt x="142" y="113"/>
                  </a:cubicBezTo>
                  <a:cubicBezTo>
                    <a:pt x="141" y="120"/>
                    <a:pt x="141" y="125"/>
                    <a:pt x="142" y="128"/>
                  </a:cubicBezTo>
                  <a:cubicBezTo>
                    <a:pt x="143" y="132"/>
                    <a:pt x="146" y="133"/>
                    <a:pt x="150" y="133"/>
                  </a:cubicBezTo>
                  <a:cubicBezTo>
                    <a:pt x="154" y="133"/>
                    <a:pt x="158" y="132"/>
                    <a:pt x="161" y="130"/>
                  </a:cubicBezTo>
                  <a:cubicBezTo>
                    <a:pt x="165" y="129"/>
                    <a:pt x="169" y="126"/>
                    <a:pt x="172" y="122"/>
                  </a:cubicBezTo>
                  <a:cubicBezTo>
                    <a:pt x="175" y="118"/>
                    <a:pt x="177" y="114"/>
                    <a:pt x="179" y="108"/>
                  </a:cubicBezTo>
                  <a:cubicBezTo>
                    <a:pt x="181" y="102"/>
                    <a:pt x="182" y="95"/>
                    <a:pt x="182" y="87"/>
                  </a:cubicBezTo>
                  <a:cubicBezTo>
                    <a:pt x="182" y="76"/>
                    <a:pt x="180" y="66"/>
                    <a:pt x="176" y="58"/>
                  </a:cubicBezTo>
                  <a:cubicBezTo>
                    <a:pt x="172" y="50"/>
                    <a:pt x="167" y="44"/>
                    <a:pt x="161" y="38"/>
                  </a:cubicBezTo>
                  <a:cubicBezTo>
                    <a:pt x="154" y="33"/>
                    <a:pt x="146" y="29"/>
                    <a:pt x="137" y="27"/>
                  </a:cubicBezTo>
                  <a:cubicBezTo>
                    <a:pt x="128" y="24"/>
                    <a:pt x="119" y="23"/>
                    <a:pt x="109" y="23"/>
                  </a:cubicBezTo>
                  <a:cubicBezTo>
                    <a:pt x="97" y="23"/>
                    <a:pt x="86" y="25"/>
                    <a:pt x="76" y="30"/>
                  </a:cubicBezTo>
                  <a:cubicBezTo>
                    <a:pt x="65" y="34"/>
                    <a:pt x="57" y="40"/>
                    <a:pt x="49" y="47"/>
                  </a:cubicBezTo>
                  <a:cubicBezTo>
                    <a:pt x="42" y="55"/>
                    <a:pt x="36" y="63"/>
                    <a:pt x="31" y="74"/>
                  </a:cubicBezTo>
                  <a:cubicBezTo>
                    <a:pt x="27" y="84"/>
                    <a:pt x="25" y="95"/>
                    <a:pt x="25" y="107"/>
                  </a:cubicBezTo>
                  <a:cubicBezTo>
                    <a:pt x="25" y="119"/>
                    <a:pt x="27" y="129"/>
                    <a:pt x="30" y="139"/>
                  </a:cubicBezTo>
                  <a:cubicBezTo>
                    <a:pt x="34" y="148"/>
                    <a:pt x="39" y="156"/>
                    <a:pt x="46" y="163"/>
                  </a:cubicBezTo>
                  <a:cubicBezTo>
                    <a:pt x="53" y="169"/>
                    <a:pt x="61" y="174"/>
                    <a:pt x="71" y="178"/>
                  </a:cubicBezTo>
                  <a:cubicBezTo>
                    <a:pt x="81" y="181"/>
                    <a:pt x="93" y="183"/>
                    <a:pt x="106" y="183"/>
                  </a:cubicBezTo>
                  <a:cubicBezTo>
                    <a:pt x="110" y="183"/>
                    <a:pt x="115" y="183"/>
                    <a:pt x="121" y="182"/>
                  </a:cubicBezTo>
                  <a:cubicBezTo>
                    <a:pt x="127" y="181"/>
                    <a:pt x="132" y="179"/>
                    <a:pt x="136" y="177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37" y="202"/>
                    <a:pt x="131" y="204"/>
                    <a:pt x="124" y="205"/>
                  </a:cubicBezTo>
                  <a:cubicBezTo>
                    <a:pt x="118" y="206"/>
                    <a:pt x="110" y="207"/>
                    <a:pt x="102" y="207"/>
                  </a:cubicBezTo>
                  <a:cubicBezTo>
                    <a:pt x="87" y="207"/>
                    <a:pt x="74" y="205"/>
                    <a:pt x="61" y="200"/>
                  </a:cubicBezTo>
                  <a:cubicBezTo>
                    <a:pt x="49" y="196"/>
                    <a:pt x="38" y="190"/>
                    <a:pt x="29" y="182"/>
                  </a:cubicBezTo>
                  <a:cubicBezTo>
                    <a:pt x="20" y="173"/>
                    <a:pt x="13" y="163"/>
                    <a:pt x="7" y="151"/>
                  </a:cubicBezTo>
                  <a:cubicBezTo>
                    <a:pt x="2" y="138"/>
                    <a:pt x="0" y="124"/>
                    <a:pt x="0" y="108"/>
                  </a:cubicBezTo>
                  <a:cubicBezTo>
                    <a:pt x="0" y="91"/>
                    <a:pt x="3" y="76"/>
                    <a:pt x="9" y="63"/>
                  </a:cubicBezTo>
                  <a:cubicBezTo>
                    <a:pt x="14" y="50"/>
                    <a:pt x="22" y="38"/>
                    <a:pt x="32" y="29"/>
                  </a:cubicBezTo>
                  <a:cubicBezTo>
                    <a:pt x="42" y="20"/>
                    <a:pt x="54" y="12"/>
                    <a:pt x="67" y="7"/>
                  </a:cubicBezTo>
                  <a:cubicBezTo>
                    <a:pt x="80" y="2"/>
                    <a:pt x="94" y="0"/>
                    <a:pt x="109" y="0"/>
                  </a:cubicBezTo>
                  <a:cubicBezTo>
                    <a:pt x="123" y="0"/>
                    <a:pt x="136" y="2"/>
                    <a:pt x="148" y="6"/>
                  </a:cubicBezTo>
                  <a:cubicBezTo>
                    <a:pt x="160" y="10"/>
                    <a:pt x="170" y="15"/>
                    <a:pt x="179" y="23"/>
                  </a:cubicBezTo>
                  <a:cubicBezTo>
                    <a:pt x="188" y="30"/>
                    <a:pt x="195" y="40"/>
                    <a:pt x="200" y="50"/>
                  </a:cubicBezTo>
                  <a:cubicBezTo>
                    <a:pt x="205" y="61"/>
                    <a:pt x="207" y="74"/>
                    <a:pt x="207" y="87"/>
                  </a:cubicBezTo>
                  <a:cubicBezTo>
                    <a:pt x="207" y="97"/>
                    <a:pt x="205" y="106"/>
                    <a:pt x="202" y="115"/>
                  </a:cubicBezTo>
                  <a:cubicBezTo>
                    <a:pt x="199" y="123"/>
                    <a:pt x="194" y="130"/>
                    <a:pt x="188" y="137"/>
                  </a:cubicBezTo>
                  <a:cubicBezTo>
                    <a:pt x="182" y="143"/>
                    <a:pt x="175" y="148"/>
                    <a:pt x="167" y="151"/>
                  </a:cubicBezTo>
                  <a:cubicBezTo>
                    <a:pt x="159" y="155"/>
                    <a:pt x="151" y="157"/>
                    <a:pt x="141" y="157"/>
                  </a:cubicBezTo>
                  <a:cubicBezTo>
                    <a:pt x="138" y="157"/>
                    <a:pt x="134" y="156"/>
                    <a:pt x="131" y="156"/>
                  </a:cubicBezTo>
                  <a:cubicBezTo>
                    <a:pt x="128" y="155"/>
                    <a:pt x="125" y="153"/>
                    <a:pt x="123" y="151"/>
                  </a:cubicBezTo>
                  <a:cubicBezTo>
                    <a:pt x="121" y="149"/>
                    <a:pt x="119" y="147"/>
                    <a:pt x="118" y="144"/>
                  </a:cubicBezTo>
                  <a:cubicBezTo>
                    <a:pt x="117" y="140"/>
                    <a:pt x="116" y="137"/>
                    <a:pt x="117" y="132"/>
                  </a:cubicBezTo>
                  <a:cubicBezTo>
                    <a:pt x="116" y="132"/>
                    <a:pt x="116" y="132"/>
                    <a:pt x="116" y="132"/>
                  </a:cubicBezTo>
                  <a:cubicBezTo>
                    <a:pt x="114" y="135"/>
                    <a:pt x="111" y="138"/>
                    <a:pt x="109" y="141"/>
                  </a:cubicBezTo>
                  <a:cubicBezTo>
                    <a:pt x="106" y="144"/>
                    <a:pt x="103" y="147"/>
                    <a:pt x="100" y="149"/>
                  </a:cubicBezTo>
                  <a:cubicBezTo>
                    <a:pt x="97" y="152"/>
                    <a:pt x="93" y="153"/>
                    <a:pt x="89" y="155"/>
                  </a:cubicBezTo>
                  <a:cubicBezTo>
                    <a:pt x="86" y="156"/>
                    <a:pt x="81" y="157"/>
                    <a:pt x="77" y="157"/>
                  </a:cubicBezTo>
                  <a:cubicBezTo>
                    <a:pt x="73" y="157"/>
                    <a:pt x="70" y="156"/>
                    <a:pt x="66" y="154"/>
                  </a:cubicBezTo>
                  <a:cubicBezTo>
                    <a:pt x="63" y="153"/>
                    <a:pt x="60" y="151"/>
                    <a:pt x="58" y="148"/>
                  </a:cubicBezTo>
                  <a:cubicBezTo>
                    <a:pt x="55" y="145"/>
                    <a:pt x="53" y="141"/>
                    <a:pt x="52" y="137"/>
                  </a:cubicBezTo>
                  <a:cubicBezTo>
                    <a:pt x="51" y="133"/>
                    <a:pt x="50" y="129"/>
                    <a:pt x="50" y="124"/>
                  </a:cubicBezTo>
                  <a:cubicBezTo>
                    <a:pt x="50" y="114"/>
                    <a:pt x="51" y="105"/>
                    <a:pt x="54" y="96"/>
                  </a:cubicBezTo>
                  <a:cubicBezTo>
                    <a:pt x="57" y="87"/>
                    <a:pt x="62" y="80"/>
                    <a:pt x="67" y="73"/>
                  </a:cubicBezTo>
                  <a:cubicBezTo>
                    <a:pt x="72" y="66"/>
                    <a:pt x="78" y="60"/>
                    <a:pt x="85" y="56"/>
                  </a:cubicBezTo>
                  <a:cubicBezTo>
                    <a:pt x="92" y="52"/>
                    <a:pt x="99" y="50"/>
                    <a:pt x="107" y="50"/>
                  </a:cubicBezTo>
                  <a:cubicBezTo>
                    <a:pt x="112" y="50"/>
                    <a:pt x="117" y="51"/>
                    <a:pt x="120" y="52"/>
                  </a:cubicBezTo>
                  <a:cubicBezTo>
                    <a:pt x="124" y="54"/>
                    <a:pt x="127" y="56"/>
                    <a:pt x="130" y="59"/>
                  </a:cubicBezTo>
                  <a:lnTo>
                    <a:pt x="137" y="51"/>
                  </a:lnTo>
                  <a:close/>
                  <a:moveTo>
                    <a:pt x="123" y="79"/>
                  </a:moveTo>
                  <a:cubicBezTo>
                    <a:pt x="121" y="77"/>
                    <a:pt x="119" y="76"/>
                    <a:pt x="117" y="75"/>
                  </a:cubicBezTo>
                  <a:cubicBezTo>
                    <a:pt x="115" y="74"/>
                    <a:pt x="112" y="74"/>
                    <a:pt x="109" y="74"/>
                  </a:cubicBezTo>
                  <a:cubicBezTo>
                    <a:pt x="104" y="74"/>
                    <a:pt x="100" y="75"/>
                    <a:pt x="96" y="78"/>
                  </a:cubicBezTo>
                  <a:cubicBezTo>
                    <a:pt x="92" y="80"/>
                    <a:pt x="89" y="83"/>
                    <a:pt x="86" y="88"/>
                  </a:cubicBezTo>
                  <a:cubicBezTo>
                    <a:pt x="84" y="92"/>
                    <a:pt x="81" y="96"/>
                    <a:pt x="80" y="101"/>
                  </a:cubicBezTo>
                  <a:cubicBezTo>
                    <a:pt x="78" y="106"/>
                    <a:pt x="78" y="111"/>
                    <a:pt x="78" y="116"/>
                  </a:cubicBezTo>
                  <a:cubicBezTo>
                    <a:pt x="78" y="121"/>
                    <a:pt x="79" y="125"/>
                    <a:pt x="81" y="128"/>
                  </a:cubicBezTo>
                  <a:cubicBezTo>
                    <a:pt x="83" y="132"/>
                    <a:pt x="86" y="133"/>
                    <a:pt x="91" y="133"/>
                  </a:cubicBezTo>
                  <a:cubicBezTo>
                    <a:pt x="93" y="133"/>
                    <a:pt x="96" y="133"/>
                    <a:pt x="98" y="131"/>
                  </a:cubicBezTo>
                  <a:cubicBezTo>
                    <a:pt x="100" y="130"/>
                    <a:pt x="103" y="128"/>
                    <a:pt x="105" y="126"/>
                  </a:cubicBezTo>
                  <a:cubicBezTo>
                    <a:pt x="107" y="124"/>
                    <a:pt x="110" y="122"/>
                    <a:pt x="112" y="119"/>
                  </a:cubicBezTo>
                  <a:cubicBezTo>
                    <a:pt x="114" y="116"/>
                    <a:pt x="116" y="113"/>
                    <a:pt x="117" y="110"/>
                  </a:cubicBezTo>
                  <a:lnTo>
                    <a:pt x="123" y="79"/>
                  </a:ln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891088" y="1346836"/>
            <a:ext cx="1067276" cy="1067276"/>
            <a:chOff x="6496050" y="2037080"/>
            <a:chExt cx="1423035" cy="1423035"/>
          </a:xfrm>
          <a:solidFill>
            <a:schemeClr val="bg1"/>
          </a:solidFill>
        </p:grpSpPr>
        <p:sp>
          <p:nvSpPr>
            <p:cNvPr id="52" name="泪滴形 51"/>
            <p:cNvSpPr/>
            <p:nvPr/>
          </p:nvSpPr>
          <p:spPr>
            <a:xfrm rot="8100000">
              <a:off x="6496050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5" name="Freeform 12"/>
            <p:cNvSpPr>
              <a:spLocks noEditPoints="1"/>
            </p:cNvSpPr>
            <p:nvPr/>
          </p:nvSpPr>
          <p:spPr>
            <a:xfrm>
              <a:off x="6882765" y="2398395"/>
              <a:ext cx="663575" cy="699135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6" h="101">
                  <a:moveTo>
                    <a:pt x="20" y="86"/>
                  </a:moveTo>
                  <a:cubicBezTo>
                    <a:pt x="12" y="78"/>
                    <a:pt x="8" y="68"/>
                    <a:pt x="7" y="58"/>
                  </a:cubicBezTo>
                  <a:cubicBezTo>
                    <a:pt x="7" y="48"/>
                    <a:pt x="10" y="38"/>
                    <a:pt x="18" y="29"/>
                  </a:cubicBezTo>
                  <a:cubicBezTo>
                    <a:pt x="24" y="22"/>
                    <a:pt x="33" y="18"/>
                    <a:pt x="42" y="1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56" y="16"/>
                    <a:pt x="66" y="19"/>
                    <a:pt x="74" y="27"/>
                  </a:cubicBezTo>
                  <a:cubicBezTo>
                    <a:pt x="82" y="34"/>
                    <a:pt x="87" y="44"/>
                    <a:pt x="87" y="54"/>
                  </a:cubicBezTo>
                  <a:cubicBezTo>
                    <a:pt x="88" y="65"/>
                    <a:pt x="84" y="75"/>
                    <a:pt x="77" y="83"/>
                  </a:cubicBezTo>
                  <a:cubicBezTo>
                    <a:pt x="76" y="84"/>
                    <a:pt x="76" y="84"/>
                    <a:pt x="75" y="85"/>
                  </a:cubicBezTo>
                  <a:cubicBezTo>
                    <a:pt x="79" y="101"/>
                    <a:pt x="79" y="101"/>
                    <a:pt x="79" y="10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59" y="95"/>
                    <a:pt x="54" y="96"/>
                    <a:pt x="49" y="96"/>
                  </a:cubicBezTo>
                  <a:cubicBezTo>
                    <a:pt x="44" y="96"/>
                    <a:pt x="38" y="95"/>
                    <a:pt x="32" y="93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0" y="86"/>
                    <a:pt x="20" y="86"/>
                    <a:pt x="20" y="86"/>
                  </a:cubicBezTo>
                  <a:close/>
                  <a:moveTo>
                    <a:pt x="82" y="6"/>
                  </a:moveTo>
                  <a:cubicBezTo>
                    <a:pt x="74" y="3"/>
                    <a:pt x="66" y="5"/>
                    <a:pt x="60" y="11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6" y="24"/>
                    <a:pt x="94" y="15"/>
                    <a:pt x="88" y="9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2" y="6"/>
                    <a:pt x="82" y="6"/>
                    <a:pt x="82" y="6"/>
                  </a:cubicBezTo>
                  <a:close/>
                  <a:moveTo>
                    <a:pt x="14" y="6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2" y="15"/>
                    <a:pt x="0" y="24"/>
                    <a:pt x="4" y="3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0" y="5"/>
                    <a:pt x="21" y="3"/>
                    <a:pt x="14" y="6"/>
                  </a:cubicBezTo>
                  <a:close/>
                  <a:moveTo>
                    <a:pt x="43" y="54"/>
                  </a:moveTo>
                  <a:cubicBezTo>
                    <a:pt x="42" y="55"/>
                    <a:pt x="42" y="55"/>
                    <a:pt x="42" y="56"/>
                  </a:cubicBezTo>
                  <a:cubicBezTo>
                    <a:pt x="35" y="57"/>
                    <a:pt x="28" y="58"/>
                    <a:pt x="22" y="61"/>
                  </a:cubicBezTo>
                  <a:cubicBezTo>
                    <a:pt x="22" y="62"/>
                    <a:pt x="22" y="63"/>
                    <a:pt x="22" y="64"/>
                  </a:cubicBezTo>
                  <a:cubicBezTo>
                    <a:pt x="29" y="63"/>
                    <a:pt x="37" y="62"/>
                    <a:pt x="43" y="59"/>
                  </a:cubicBezTo>
                  <a:cubicBezTo>
                    <a:pt x="44" y="60"/>
                    <a:pt x="45" y="61"/>
                    <a:pt x="46" y="61"/>
                  </a:cubicBezTo>
                  <a:cubicBezTo>
                    <a:pt x="49" y="62"/>
                    <a:pt x="53" y="61"/>
                    <a:pt x="54" y="58"/>
                  </a:cubicBezTo>
                  <a:cubicBezTo>
                    <a:pt x="55" y="55"/>
                    <a:pt x="53" y="51"/>
                    <a:pt x="50" y="50"/>
                  </a:cubicBezTo>
                  <a:cubicBezTo>
                    <a:pt x="50" y="50"/>
                    <a:pt x="49" y="50"/>
                    <a:pt x="49" y="50"/>
                  </a:cubicBezTo>
                  <a:cubicBezTo>
                    <a:pt x="47" y="46"/>
                    <a:pt x="44" y="41"/>
                    <a:pt x="41" y="37"/>
                  </a:cubicBezTo>
                  <a:cubicBezTo>
                    <a:pt x="40" y="38"/>
                    <a:pt x="39" y="39"/>
                    <a:pt x="38" y="39"/>
                  </a:cubicBezTo>
                  <a:cubicBezTo>
                    <a:pt x="39" y="44"/>
                    <a:pt x="41" y="48"/>
                    <a:pt x="44" y="52"/>
                  </a:cubicBezTo>
                  <a:cubicBezTo>
                    <a:pt x="43" y="52"/>
                    <a:pt x="43" y="53"/>
                    <a:pt x="43" y="54"/>
                  </a:cubicBezTo>
                  <a:close/>
                  <a:moveTo>
                    <a:pt x="18" y="58"/>
                  </a:moveTo>
                  <a:cubicBezTo>
                    <a:pt x="19" y="65"/>
                    <a:pt x="22" y="72"/>
                    <a:pt x="28" y="78"/>
                  </a:cubicBezTo>
                  <a:cubicBezTo>
                    <a:pt x="34" y="83"/>
                    <a:pt x="41" y="86"/>
                    <a:pt x="49" y="85"/>
                  </a:cubicBezTo>
                  <a:cubicBezTo>
                    <a:pt x="56" y="85"/>
                    <a:pt x="63" y="82"/>
                    <a:pt x="69" y="76"/>
                  </a:cubicBezTo>
                  <a:cubicBezTo>
                    <a:pt x="74" y="70"/>
                    <a:pt x="77" y="62"/>
                    <a:pt x="76" y="55"/>
                  </a:cubicBezTo>
                  <a:cubicBezTo>
                    <a:pt x="76" y="47"/>
                    <a:pt x="73" y="40"/>
                    <a:pt x="67" y="35"/>
                  </a:cubicBezTo>
                  <a:cubicBezTo>
                    <a:pt x="61" y="29"/>
                    <a:pt x="53" y="27"/>
                    <a:pt x="46" y="27"/>
                  </a:cubicBezTo>
                  <a:cubicBezTo>
                    <a:pt x="38" y="28"/>
                    <a:pt x="31" y="31"/>
                    <a:pt x="26" y="37"/>
                  </a:cubicBezTo>
                  <a:cubicBezTo>
                    <a:pt x="20" y="43"/>
                    <a:pt x="18" y="50"/>
                    <a:pt x="18" y="58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655875" y="1346836"/>
            <a:ext cx="1067276" cy="1067276"/>
            <a:chOff x="8827770" y="2037080"/>
            <a:chExt cx="1423035" cy="1423035"/>
          </a:xfrm>
          <a:solidFill>
            <a:schemeClr val="bg1"/>
          </a:solidFill>
        </p:grpSpPr>
        <p:sp>
          <p:nvSpPr>
            <p:cNvPr id="53" name="泪滴形 52"/>
            <p:cNvSpPr/>
            <p:nvPr/>
          </p:nvSpPr>
          <p:spPr>
            <a:xfrm rot="8100000">
              <a:off x="8827770" y="2037080"/>
              <a:ext cx="1423035" cy="1423035"/>
            </a:xfrm>
            <a:prstGeom prst="teardrop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876" name="Freeform 10"/>
            <p:cNvSpPr>
              <a:spLocks noEditPoints="1"/>
            </p:cNvSpPr>
            <p:nvPr/>
          </p:nvSpPr>
          <p:spPr>
            <a:xfrm>
              <a:off x="9253220" y="2385695"/>
              <a:ext cx="639445" cy="725170"/>
            </a:xfrm>
            <a:custGeom>
              <a:avLst/>
              <a:gdLst/>
              <a:ahLst/>
              <a:cxnLst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0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  <a:cxn ang="0">
                  <a:pos x="2147483647" y="2147483647"/>
                </a:cxn>
              </a:cxnLst>
              <a:rect l="0" t="0" r="0" b="0"/>
              <a:pathLst>
                <a:path w="90" h="102">
                  <a:moveTo>
                    <a:pt x="14" y="40"/>
                  </a:moveTo>
                  <a:cubicBezTo>
                    <a:pt x="65" y="40"/>
                    <a:pt x="65" y="40"/>
                    <a:pt x="65" y="40"/>
                  </a:cubicBezTo>
                  <a:cubicBezTo>
                    <a:pt x="72" y="40"/>
                    <a:pt x="79" y="47"/>
                    <a:pt x="79" y="54"/>
                  </a:cubicBezTo>
                  <a:cubicBezTo>
                    <a:pt x="79" y="63"/>
                    <a:pt x="79" y="63"/>
                    <a:pt x="79" y="63"/>
                  </a:cubicBezTo>
                  <a:cubicBezTo>
                    <a:pt x="44" y="63"/>
                    <a:pt x="44" y="63"/>
                    <a:pt x="44" y="63"/>
                  </a:cubicBezTo>
                  <a:cubicBezTo>
                    <a:pt x="44" y="81"/>
                    <a:pt x="44" y="81"/>
                    <a:pt x="44" y="81"/>
                  </a:cubicBezTo>
                  <a:cubicBezTo>
                    <a:pt x="79" y="81"/>
                    <a:pt x="79" y="81"/>
                    <a:pt x="79" y="81"/>
                  </a:cubicBezTo>
                  <a:cubicBezTo>
                    <a:pt x="79" y="89"/>
                    <a:pt x="79" y="89"/>
                    <a:pt x="79" y="89"/>
                  </a:cubicBezTo>
                  <a:cubicBezTo>
                    <a:pt x="79" y="96"/>
                    <a:pt x="72" y="102"/>
                    <a:pt x="65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5"/>
                    <a:pt x="0" y="35"/>
                  </a:cubicBezTo>
                  <a:cubicBezTo>
                    <a:pt x="0" y="33"/>
                    <a:pt x="0" y="30"/>
                    <a:pt x="1" y="28"/>
                  </a:cubicBezTo>
                  <a:cubicBezTo>
                    <a:pt x="3" y="24"/>
                    <a:pt x="5" y="22"/>
                    <a:pt x="7" y="2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30" y="19"/>
                    <a:pt x="30" y="19"/>
                    <a:pt x="30" y="19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1" y="3"/>
                    <a:pt x="51" y="3"/>
                    <a:pt x="51" y="3"/>
                  </a:cubicBezTo>
                  <a:cubicBezTo>
                    <a:pt x="70" y="19"/>
                    <a:pt x="70" y="19"/>
                    <a:pt x="70" y="19"/>
                  </a:cubicBezTo>
                  <a:cubicBezTo>
                    <a:pt x="74" y="19"/>
                    <a:pt x="74" y="19"/>
                    <a:pt x="74" y="19"/>
                  </a:cubicBezTo>
                  <a:cubicBezTo>
                    <a:pt x="74" y="23"/>
                    <a:pt x="74" y="23"/>
                    <a:pt x="74" y="23"/>
                  </a:cubicBezTo>
                  <a:cubicBezTo>
                    <a:pt x="87" y="34"/>
                    <a:pt x="87" y="34"/>
                    <a:pt x="87" y="34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81" y="47"/>
                    <a:pt x="81" y="47"/>
                    <a:pt x="81" y="47"/>
                  </a:cubicBezTo>
                  <a:cubicBezTo>
                    <a:pt x="75" y="41"/>
                    <a:pt x="75" y="41"/>
                    <a:pt x="75" y="41"/>
                  </a:cubicBezTo>
                  <a:cubicBezTo>
                    <a:pt x="78" y="38"/>
                    <a:pt x="78" y="38"/>
                    <a:pt x="78" y="38"/>
                  </a:cubicBezTo>
                  <a:cubicBezTo>
                    <a:pt x="49" y="12"/>
                    <a:pt x="49" y="12"/>
                    <a:pt x="49" y="12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0" y="29"/>
                    <a:pt x="10" y="30"/>
                    <a:pt x="9" y="31"/>
                  </a:cubicBezTo>
                  <a:cubicBezTo>
                    <a:pt x="9" y="32"/>
                    <a:pt x="9" y="33"/>
                    <a:pt x="9" y="34"/>
                  </a:cubicBezTo>
                  <a:cubicBezTo>
                    <a:pt x="9" y="36"/>
                    <a:pt x="9" y="37"/>
                    <a:pt x="10" y="38"/>
                  </a:cubicBezTo>
                  <a:cubicBezTo>
                    <a:pt x="11" y="39"/>
                    <a:pt x="12" y="40"/>
                    <a:pt x="14" y="40"/>
                  </a:cubicBezTo>
                  <a:close/>
                  <a:moveTo>
                    <a:pt x="57" y="67"/>
                  </a:moveTo>
                  <a:cubicBezTo>
                    <a:pt x="53" y="67"/>
                    <a:pt x="51" y="69"/>
                    <a:pt x="51" y="73"/>
                  </a:cubicBezTo>
                  <a:cubicBezTo>
                    <a:pt x="51" y="76"/>
                    <a:pt x="53" y="79"/>
                    <a:pt x="57" y="79"/>
                  </a:cubicBezTo>
                  <a:cubicBezTo>
                    <a:pt x="60" y="79"/>
                    <a:pt x="63" y="76"/>
                    <a:pt x="63" y="73"/>
                  </a:cubicBezTo>
                  <a:cubicBezTo>
                    <a:pt x="63" y="69"/>
                    <a:pt x="60" y="67"/>
                    <a:pt x="57" y="67"/>
                  </a:cubicBezTo>
                  <a:close/>
                </a:path>
              </a:pathLst>
            </a:custGeom>
            <a:grpFill/>
            <a:ln w="9525"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sp>
        <p:nvSpPr>
          <p:cNvPr id="20" name="TextBox 1210"/>
          <p:cNvSpPr/>
          <p:nvPr/>
        </p:nvSpPr>
        <p:spPr>
          <a:xfrm>
            <a:off x="1326461" y="2765297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21" name="文本框 8"/>
          <p:cNvSpPr txBox="1"/>
          <p:nvPr/>
        </p:nvSpPr>
        <p:spPr>
          <a:xfrm>
            <a:off x="1148406" y="3040888"/>
            <a:ext cx="1571826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TextBox 1210"/>
          <p:cNvSpPr/>
          <p:nvPr/>
        </p:nvSpPr>
        <p:spPr>
          <a:xfrm>
            <a:off x="3072500" y="2765297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23" name="文本框 8"/>
          <p:cNvSpPr txBox="1"/>
          <p:nvPr/>
        </p:nvSpPr>
        <p:spPr>
          <a:xfrm>
            <a:off x="2894445" y="3040888"/>
            <a:ext cx="1571826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4" name="TextBox 1210"/>
          <p:cNvSpPr/>
          <p:nvPr/>
        </p:nvSpPr>
        <p:spPr>
          <a:xfrm>
            <a:off x="4816868" y="2765297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25" name="文本框 8"/>
          <p:cNvSpPr txBox="1"/>
          <p:nvPr/>
        </p:nvSpPr>
        <p:spPr>
          <a:xfrm>
            <a:off x="4638813" y="3040888"/>
            <a:ext cx="1571826" cy="821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TextBox 1210"/>
          <p:cNvSpPr/>
          <p:nvPr/>
        </p:nvSpPr>
        <p:spPr>
          <a:xfrm>
            <a:off x="6581655" y="2765297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27" name="文本框 8"/>
          <p:cNvSpPr txBox="1"/>
          <p:nvPr/>
        </p:nvSpPr>
        <p:spPr>
          <a:xfrm>
            <a:off x="6403600" y="3040888"/>
            <a:ext cx="1571826" cy="83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5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5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5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5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5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5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5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50"/>
                            </p:stCondLst>
                            <p:childTnLst>
                              <p:par>
                                <p:cTn id="8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817722" y="2830187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6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sp>
        <p:nvSpPr>
          <p:cNvPr id="27" name="矩形 26"/>
          <p:cNvSpPr/>
          <p:nvPr/>
        </p:nvSpPr>
        <p:spPr>
          <a:xfrm>
            <a:off x="817722" y="1326383"/>
            <a:ext cx="1742599" cy="1446963"/>
          </a:xfrm>
          <a:prstGeom prst="rect">
            <a:avLst/>
          </a:prstGeom>
          <a:blipFill dpi="0"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文本框 8"/>
          <p:cNvSpPr txBox="1"/>
          <p:nvPr/>
        </p:nvSpPr>
        <p:spPr>
          <a:xfrm>
            <a:off x="798671" y="3200717"/>
            <a:ext cx="18492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797744" y="2830187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0" name="矩形 29"/>
          <p:cNvSpPr/>
          <p:nvPr/>
        </p:nvSpPr>
        <p:spPr>
          <a:xfrm>
            <a:off x="2797744" y="1326383"/>
            <a:ext cx="1742599" cy="1446963"/>
          </a:xfrm>
          <a:prstGeom prst="rect">
            <a:avLst/>
          </a:prstGeom>
          <a:blipFill dpi="0"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2778693" y="3200717"/>
            <a:ext cx="18492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751547" y="2830187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2" name="矩形 41"/>
          <p:cNvSpPr/>
          <p:nvPr/>
        </p:nvSpPr>
        <p:spPr>
          <a:xfrm>
            <a:off x="4751547" y="1326383"/>
            <a:ext cx="1742599" cy="1446963"/>
          </a:xfrm>
          <a:prstGeom prst="rect">
            <a:avLst/>
          </a:prstGeom>
          <a:blipFill dpi="0"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3" name="文本框 8"/>
          <p:cNvSpPr txBox="1"/>
          <p:nvPr/>
        </p:nvSpPr>
        <p:spPr>
          <a:xfrm>
            <a:off x="4732496" y="3200717"/>
            <a:ext cx="18492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731569" y="2830187"/>
            <a:ext cx="1742599" cy="281464"/>
          </a:xfrm>
          <a:prstGeom prst="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5" name="矩形 44"/>
          <p:cNvSpPr/>
          <p:nvPr/>
        </p:nvSpPr>
        <p:spPr>
          <a:xfrm>
            <a:off x="6731569" y="1326383"/>
            <a:ext cx="1742599" cy="1446963"/>
          </a:xfrm>
          <a:prstGeom prst="rect">
            <a:avLst/>
          </a:prstGeom>
          <a:blipFill dpi="0"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文本框 8"/>
          <p:cNvSpPr txBox="1"/>
          <p:nvPr/>
        </p:nvSpPr>
        <p:spPr>
          <a:xfrm>
            <a:off x="6712518" y="3200717"/>
            <a:ext cx="184927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5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5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50"/>
                            </p:stCondLst>
                            <p:childTnLst>
                              <p:par>
                                <p:cTn id="5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5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5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550"/>
                            </p:stCondLst>
                            <p:childTnLst>
                              <p:par>
                                <p:cTn id="6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/>
      <p:bldP spid="27" grpId="0" animBg="1"/>
      <p:bldP spid="28" grpId="0"/>
      <p:bldP spid="29" grpId="0" animBg="1"/>
      <p:bldP spid="30" grpId="0" animBg="1"/>
      <p:bldP spid="31" grpId="0"/>
      <p:bldP spid="41" grpId="0" animBg="1"/>
      <p:bldP spid="42" grpId="0" animBg="1"/>
      <p:bldP spid="43" grpId="0"/>
      <p:bldP spid="44" grpId="0" animBg="1"/>
      <p:bldP spid="45" grpId="0" animBg="1"/>
      <p:bldP spid="4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866327" y="3371000"/>
            <a:ext cx="502444" cy="502444"/>
            <a:chOff x="6443245" y="4780605"/>
            <a:chExt cx="751188" cy="751188"/>
          </a:xfrm>
          <a:solidFill>
            <a:schemeClr val="bg1"/>
          </a:solidFill>
        </p:grpSpPr>
        <p:sp>
          <p:nvSpPr>
            <p:cNvPr id="47" name="椭圆 46"/>
            <p:cNvSpPr/>
            <p:nvPr/>
          </p:nvSpPr>
          <p:spPr>
            <a:xfrm>
              <a:off x="6443245" y="4780605"/>
              <a:ext cx="751188" cy="751188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6600772" y="4925106"/>
              <a:ext cx="482922" cy="481856"/>
              <a:chOff x="3175" y="4763"/>
              <a:chExt cx="717550" cy="715963"/>
            </a:xfrm>
            <a:grpFill/>
          </p:grpSpPr>
          <p:sp>
            <p:nvSpPr>
              <p:cNvPr id="49" name="Freeform 9"/>
              <p:cNvSpPr/>
              <p:nvPr/>
            </p:nvSpPr>
            <p:spPr bwMode="auto">
              <a:xfrm>
                <a:off x="434975" y="439738"/>
                <a:ext cx="285750" cy="280988"/>
              </a:xfrm>
              <a:custGeom>
                <a:avLst/>
                <a:gdLst>
                  <a:gd name="T0" fmla="*/ 68 w 75"/>
                  <a:gd name="T1" fmla="*/ 42 h 74"/>
                  <a:gd name="T2" fmla="*/ 25 w 75"/>
                  <a:gd name="T3" fmla="*/ 0 h 74"/>
                  <a:gd name="T4" fmla="*/ 0 w 75"/>
                  <a:gd name="T5" fmla="*/ 24 h 74"/>
                  <a:gd name="T6" fmla="*/ 43 w 75"/>
                  <a:gd name="T7" fmla="*/ 67 h 74"/>
                  <a:gd name="T8" fmla="*/ 68 w 75"/>
                  <a:gd name="T9" fmla="*/ 67 h 74"/>
                  <a:gd name="T10" fmla="*/ 68 w 75"/>
                  <a:gd name="T11" fmla="*/ 42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5" h="74">
                    <a:moveTo>
                      <a:pt x="68" y="42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9" y="10"/>
                      <a:pt x="10" y="18"/>
                      <a:pt x="0" y="24"/>
                    </a:cubicBezTo>
                    <a:cubicBezTo>
                      <a:pt x="43" y="67"/>
                      <a:pt x="43" y="67"/>
                      <a:pt x="43" y="67"/>
                    </a:cubicBezTo>
                    <a:cubicBezTo>
                      <a:pt x="50" y="74"/>
                      <a:pt x="61" y="74"/>
                      <a:pt x="68" y="67"/>
                    </a:cubicBezTo>
                    <a:cubicBezTo>
                      <a:pt x="75" y="60"/>
                      <a:pt x="75" y="49"/>
                      <a:pt x="68" y="4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0" name="Freeform 10"/>
              <p:cNvSpPr>
                <a:spLocks noEditPoints="1"/>
              </p:cNvSpPr>
              <p:nvPr/>
            </p:nvSpPr>
            <p:spPr bwMode="auto">
              <a:xfrm>
                <a:off x="3175" y="4763"/>
                <a:ext cx="530225" cy="533400"/>
              </a:xfrm>
              <a:custGeom>
                <a:avLst/>
                <a:gdLst>
                  <a:gd name="T0" fmla="*/ 139 w 139"/>
                  <a:gd name="T1" fmla="*/ 70 h 140"/>
                  <a:gd name="T2" fmla="*/ 70 w 139"/>
                  <a:gd name="T3" fmla="*/ 0 h 140"/>
                  <a:gd name="T4" fmla="*/ 0 w 139"/>
                  <a:gd name="T5" fmla="*/ 70 h 140"/>
                  <a:gd name="T6" fmla="*/ 70 w 139"/>
                  <a:gd name="T7" fmla="*/ 140 h 140"/>
                  <a:gd name="T8" fmla="*/ 139 w 139"/>
                  <a:gd name="T9" fmla="*/ 70 h 140"/>
                  <a:gd name="T10" fmla="*/ 70 w 139"/>
                  <a:gd name="T11" fmla="*/ 122 h 140"/>
                  <a:gd name="T12" fmla="*/ 17 w 139"/>
                  <a:gd name="T13" fmla="*/ 70 h 140"/>
                  <a:gd name="T14" fmla="*/ 70 w 139"/>
                  <a:gd name="T15" fmla="*/ 17 h 140"/>
                  <a:gd name="T16" fmla="*/ 122 w 139"/>
                  <a:gd name="T17" fmla="*/ 70 h 140"/>
                  <a:gd name="T18" fmla="*/ 70 w 139"/>
                  <a:gd name="T19" fmla="*/ 122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140">
                    <a:moveTo>
                      <a:pt x="139" y="70"/>
                    </a:moveTo>
                    <a:cubicBezTo>
                      <a:pt x="139" y="31"/>
                      <a:pt x="108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108"/>
                      <a:pt x="31" y="140"/>
                      <a:pt x="70" y="140"/>
                    </a:cubicBezTo>
                    <a:cubicBezTo>
                      <a:pt x="108" y="140"/>
                      <a:pt x="139" y="108"/>
                      <a:pt x="139" y="70"/>
                    </a:cubicBezTo>
                    <a:close/>
                    <a:moveTo>
                      <a:pt x="70" y="122"/>
                    </a:moveTo>
                    <a:cubicBezTo>
                      <a:pt x="41" y="122"/>
                      <a:pt x="17" y="99"/>
                      <a:pt x="17" y="70"/>
                    </a:cubicBezTo>
                    <a:cubicBezTo>
                      <a:pt x="17" y="41"/>
                      <a:pt x="41" y="17"/>
                      <a:pt x="70" y="17"/>
                    </a:cubicBezTo>
                    <a:cubicBezTo>
                      <a:pt x="98" y="17"/>
                      <a:pt x="122" y="41"/>
                      <a:pt x="122" y="70"/>
                    </a:cubicBezTo>
                    <a:cubicBezTo>
                      <a:pt x="122" y="99"/>
                      <a:pt x="98" y="122"/>
                      <a:pt x="70" y="12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Freeform 11"/>
              <p:cNvSpPr/>
              <p:nvPr/>
            </p:nvSpPr>
            <p:spPr bwMode="auto">
              <a:xfrm>
                <a:off x="114300" y="115888"/>
                <a:ext cx="157163" cy="155575"/>
              </a:xfrm>
              <a:custGeom>
                <a:avLst/>
                <a:gdLst>
                  <a:gd name="T0" fmla="*/ 0 w 41"/>
                  <a:gd name="T1" fmla="*/ 41 h 41"/>
                  <a:gd name="T2" fmla="*/ 12 w 41"/>
                  <a:gd name="T3" fmla="*/ 41 h 41"/>
                  <a:gd name="T4" fmla="*/ 41 w 41"/>
                  <a:gd name="T5" fmla="*/ 12 h 41"/>
                  <a:gd name="T6" fmla="*/ 41 w 41"/>
                  <a:gd name="T7" fmla="*/ 0 h 41"/>
                  <a:gd name="T8" fmla="*/ 0 w 41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41"/>
                    </a:moveTo>
                    <a:cubicBezTo>
                      <a:pt x="12" y="41"/>
                      <a:pt x="12" y="41"/>
                      <a:pt x="12" y="41"/>
                    </a:cubicBezTo>
                    <a:cubicBezTo>
                      <a:pt x="12" y="25"/>
                      <a:pt x="25" y="12"/>
                      <a:pt x="41" y="12"/>
                    </a:cubicBezTo>
                    <a:cubicBezTo>
                      <a:pt x="41" y="0"/>
                      <a:pt x="41" y="0"/>
                      <a:pt x="41" y="0"/>
                    </a:cubicBezTo>
                    <a:cubicBezTo>
                      <a:pt x="18" y="0"/>
                      <a:pt x="0" y="18"/>
                      <a:pt x="0" y="4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866327" y="1249520"/>
            <a:ext cx="502444" cy="502444"/>
            <a:chOff x="6443245" y="1611109"/>
            <a:chExt cx="751188" cy="751188"/>
          </a:xfrm>
          <a:solidFill>
            <a:schemeClr val="bg1"/>
          </a:solidFill>
        </p:grpSpPr>
        <p:sp>
          <p:nvSpPr>
            <p:cNvPr id="45" name="椭圆 44"/>
            <p:cNvSpPr/>
            <p:nvPr/>
          </p:nvSpPr>
          <p:spPr>
            <a:xfrm>
              <a:off x="6443245" y="1611109"/>
              <a:ext cx="751188" cy="751188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6" name="Freeform 21"/>
            <p:cNvSpPr>
              <a:spLocks noEditPoints="1"/>
            </p:cNvSpPr>
            <p:nvPr/>
          </p:nvSpPr>
          <p:spPr bwMode="auto">
            <a:xfrm>
              <a:off x="6602953" y="1780982"/>
              <a:ext cx="425755" cy="418061"/>
            </a:xfrm>
            <a:custGeom>
              <a:avLst/>
              <a:gdLst>
                <a:gd name="T0" fmla="*/ 179 w 208"/>
                <a:gd name="T1" fmla="*/ 79 h 204"/>
                <a:gd name="T2" fmla="*/ 174 w 208"/>
                <a:gd name="T3" fmla="*/ 66 h 204"/>
                <a:gd name="T4" fmla="*/ 185 w 208"/>
                <a:gd name="T5" fmla="*/ 38 h 204"/>
                <a:gd name="T6" fmla="*/ 169 w 208"/>
                <a:gd name="T7" fmla="*/ 22 h 204"/>
                <a:gd name="T8" fmla="*/ 140 w 208"/>
                <a:gd name="T9" fmla="*/ 33 h 204"/>
                <a:gd name="T10" fmla="*/ 128 w 208"/>
                <a:gd name="T11" fmla="*/ 28 h 204"/>
                <a:gd name="T12" fmla="*/ 115 w 208"/>
                <a:gd name="T13" fmla="*/ 0 h 204"/>
                <a:gd name="T14" fmla="*/ 92 w 208"/>
                <a:gd name="T15" fmla="*/ 0 h 204"/>
                <a:gd name="T16" fmla="*/ 80 w 208"/>
                <a:gd name="T17" fmla="*/ 28 h 204"/>
                <a:gd name="T18" fmla="*/ 67 w 208"/>
                <a:gd name="T19" fmla="*/ 33 h 204"/>
                <a:gd name="T20" fmla="*/ 38 w 208"/>
                <a:gd name="T21" fmla="*/ 22 h 204"/>
                <a:gd name="T22" fmla="*/ 22 w 208"/>
                <a:gd name="T23" fmla="*/ 38 h 204"/>
                <a:gd name="T24" fmla="*/ 34 w 208"/>
                <a:gd name="T25" fmla="*/ 66 h 204"/>
                <a:gd name="T26" fmla="*/ 28 w 208"/>
                <a:gd name="T27" fmla="*/ 79 h 204"/>
                <a:gd name="T28" fmla="*/ 0 w 208"/>
                <a:gd name="T29" fmla="*/ 91 h 204"/>
                <a:gd name="T30" fmla="*/ 0 w 208"/>
                <a:gd name="T31" fmla="*/ 114 h 204"/>
                <a:gd name="T32" fmla="*/ 28 w 208"/>
                <a:gd name="T33" fmla="*/ 126 h 204"/>
                <a:gd name="T34" fmla="*/ 34 w 208"/>
                <a:gd name="T35" fmla="*/ 138 h 204"/>
                <a:gd name="T36" fmla="*/ 23 w 208"/>
                <a:gd name="T37" fmla="*/ 167 h 204"/>
                <a:gd name="T38" fmla="*/ 39 w 208"/>
                <a:gd name="T39" fmla="*/ 182 h 204"/>
                <a:gd name="T40" fmla="*/ 67 w 208"/>
                <a:gd name="T41" fmla="*/ 171 h 204"/>
                <a:gd name="T42" fmla="*/ 80 w 208"/>
                <a:gd name="T43" fmla="*/ 176 h 204"/>
                <a:gd name="T44" fmla="*/ 93 w 208"/>
                <a:gd name="T45" fmla="*/ 204 h 204"/>
                <a:gd name="T46" fmla="*/ 116 w 208"/>
                <a:gd name="T47" fmla="*/ 204 h 204"/>
                <a:gd name="T48" fmla="*/ 128 w 208"/>
                <a:gd name="T49" fmla="*/ 176 h 204"/>
                <a:gd name="T50" fmla="*/ 141 w 208"/>
                <a:gd name="T51" fmla="*/ 171 h 204"/>
                <a:gd name="T52" fmla="*/ 170 w 208"/>
                <a:gd name="T53" fmla="*/ 182 h 204"/>
                <a:gd name="T54" fmla="*/ 186 w 208"/>
                <a:gd name="T55" fmla="*/ 166 h 204"/>
                <a:gd name="T56" fmla="*/ 174 w 208"/>
                <a:gd name="T57" fmla="*/ 138 h 204"/>
                <a:gd name="T58" fmla="*/ 179 w 208"/>
                <a:gd name="T59" fmla="*/ 125 h 204"/>
                <a:gd name="T60" fmla="*/ 208 w 208"/>
                <a:gd name="T61" fmla="*/ 113 h 204"/>
                <a:gd name="T62" fmla="*/ 208 w 208"/>
                <a:gd name="T63" fmla="*/ 90 h 204"/>
                <a:gd name="T64" fmla="*/ 179 w 208"/>
                <a:gd name="T65" fmla="*/ 79 h 204"/>
                <a:gd name="T66" fmla="*/ 137 w 208"/>
                <a:gd name="T67" fmla="*/ 102 h 204"/>
                <a:gd name="T68" fmla="*/ 104 w 208"/>
                <a:gd name="T69" fmla="*/ 135 h 204"/>
                <a:gd name="T70" fmla="*/ 71 w 208"/>
                <a:gd name="T71" fmla="*/ 102 h 204"/>
                <a:gd name="T72" fmla="*/ 104 w 208"/>
                <a:gd name="T73" fmla="*/ 69 h 204"/>
                <a:gd name="T74" fmla="*/ 137 w 208"/>
                <a:gd name="T75" fmla="*/ 10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8" h="204">
                  <a:moveTo>
                    <a:pt x="179" y="79"/>
                  </a:moveTo>
                  <a:cubicBezTo>
                    <a:pt x="174" y="66"/>
                    <a:pt x="174" y="66"/>
                    <a:pt x="174" y="66"/>
                  </a:cubicBezTo>
                  <a:cubicBezTo>
                    <a:pt x="174" y="66"/>
                    <a:pt x="186" y="39"/>
                    <a:pt x="185" y="38"/>
                  </a:cubicBezTo>
                  <a:cubicBezTo>
                    <a:pt x="169" y="22"/>
                    <a:pt x="169" y="22"/>
                    <a:pt x="169" y="22"/>
                  </a:cubicBezTo>
                  <a:cubicBezTo>
                    <a:pt x="168" y="21"/>
                    <a:pt x="140" y="33"/>
                    <a:pt x="140" y="33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28" y="28"/>
                    <a:pt x="116" y="0"/>
                    <a:pt x="115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0" y="0"/>
                    <a:pt x="80" y="28"/>
                    <a:pt x="80" y="2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7" y="33"/>
                    <a:pt x="39" y="21"/>
                    <a:pt x="38" y="22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9"/>
                    <a:pt x="34" y="66"/>
                    <a:pt x="34" y="66"/>
                  </a:cubicBezTo>
                  <a:cubicBezTo>
                    <a:pt x="28" y="79"/>
                    <a:pt x="28" y="79"/>
                    <a:pt x="28" y="79"/>
                  </a:cubicBezTo>
                  <a:cubicBezTo>
                    <a:pt x="28" y="79"/>
                    <a:pt x="0" y="90"/>
                    <a:pt x="0" y="91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5"/>
                    <a:pt x="28" y="126"/>
                    <a:pt x="28" y="126"/>
                  </a:cubicBezTo>
                  <a:cubicBezTo>
                    <a:pt x="34" y="138"/>
                    <a:pt x="34" y="138"/>
                    <a:pt x="34" y="138"/>
                  </a:cubicBezTo>
                  <a:cubicBezTo>
                    <a:pt x="34" y="138"/>
                    <a:pt x="21" y="166"/>
                    <a:pt x="23" y="167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40" y="184"/>
                    <a:pt x="67" y="171"/>
                    <a:pt x="67" y="171"/>
                  </a:cubicBezTo>
                  <a:cubicBezTo>
                    <a:pt x="80" y="176"/>
                    <a:pt x="80" y="176"/>
                    <a:pt x="80" y="176"/>
                  </a:cubicBezTo>
                  <a:cubicBezTo>
                    <a:pt x="80" y="176"/>
                    <a:pt x="91" y="204"/>
                    <a:pt x="93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17" y="204"/>
                    <a:pt x="128" y="176"/>
                    <a:pt x="128" y="176"/>
                  </a:cubicBezTo>
                  <a:cubicBezTo>
                    <a:pt x="141" y="171"/>
                    <a:pt x="141" y="171"/>
                    <a:pt x="141" y="171"/>
                  </a:cubicBezTo>
                  <a:cubicBezTo>
                    <a:pt x="141" y="171"/>
                    <a:pt x="169" y="183"/>
                    <a:pt x="170" y="182"/>
                  </a:cubicBezTo>
                  <a:cubicBezTo>
                    <a:pt x="186" y="166"/>
                    <a:pt x="186" y="166"/>
                    <a:pt x="186" y="166"/>
                  </a:cubicBezTo>
                  <a:cubicBezTo>
                    <a:pt x="187" y="165"/>
                    <a:pt x="174" y="138"/>
                    <a:pt x="174" y="138"/>
                  </a:cubicBezTo>
                  <a:cubicBezTo>
                    <a:pt x="179" y="125"/>
                    <a:pt x="179" y="125"/>
                    <a:pt x="179" y="125"/>
                  </a:cubicBezTo>
                  <a:cubicBezTo>
                    <a:pt x="179" y="125"/>
                    <a:pt x="208" y="114"/>
                    <a:pt x="208" y="113"/>
                  </a:cubicBezTo>
                  <a:cubicBezTo>
                    <a:pt x="208" y="90"/>
                    <a:pt x="208" y="90"/>
                    <a:pt x="208" y="90"/>
                  </a:cubicBezTo>
                  <a:cubicBezTo>
                    <a:pt x="208" y="89"/>
                    <a:pt x="179" y="79"/>
                    <a:pt x="179" y="79"/>
                  </a:cubicBezTo>
                  <a:close/>
                  <a:moveTo>
                    <a:pt x="137" y="102"/>
                  </a:moveTo>
                  <a:cubicBezTo>
                    <a:pt x="137" y="120"/>
                    <a:pt x="122" y="135"/>
                    <a:pt x="104" y="135"/>
                  </a:cubicBezTo>
                  <a:cubicBezTo>
                    <a:pt x="86" y="135"/>
                    <a:pt x="71" y="120"/>
                    <a:pt x="71" y="102"/>
                  </a:cubicBezTo>
                  <a:cubicBezTo>
                    <a:pt x="71" y="84"/>
                    <a:pt x="86" y="69"/>
                    <a:pt x="104" y="69"/>
                  </a:cubicBezTo>
                  <a:cubicBezTo>
                    <a:pt x="122" y="69"/>
                    <a:pt x="137" y="84"/>
                    <a:pt x="137" y="10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866327" y="2333071"/>
            <a:ext cx="502444" cy="502444"/>
            <a:chOff x="6443245" y="3204483"/>
            <a:chExt cx="751188" cy="751188"/>
          </a:xfrm>
          <a:solidFill>
            <a:schemeClr val="bg1"/>
          </a:solidFill>
        </p:grpSpPr>
        <p:sp>
          <p:nvSpPr>
            <p:cNvPr id="43" name="椭圆 42"/>
            <p:cNvSpPr/>
            <p:nvPr/>
          </p:nvSpPr>
          <p:spPr>
            <a:xfrm>
              <a:off x="6443245" y="3204483"/>
              <a:ext cx="751188" cy="751188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33"/>
            <p:cNvSpPr>
              <a:spLocks noEditPoints="1"/>
            </p:cNvSpPr>
            <p:nvPr/>
          </p:nvSpPr>
          <p:spPr bwMode="auto">
            <a:xfrm>
              <a:off x="6534210" y="3329085"/>
              <a:ext cx="554928" cy="455936"/>
            </a:xfrm>
            <a:custGeom>
              <a:avLst/>
              <a:gdLst>
                <a:gd name="T0" fmla="*/ 221 w 244"/>
                <a:gd name="T1" fmla="*/ 66 h 200"/>
                <a:gd name="T2" fmla="*/ 207 w 244"/>
                <a:gd name="T3" fmla="*/ 80 h 200"/>
                <a:gd name="T4" fmla="*/ 221 w 244"/>
                <a:gd name="T5" fmla="*/ 93 h 200"/>
                <a:gd name="T6" fmla="*/ 235 w 244"/>
                <a:gd name="T7" fmla="*/ 80 h 200"/>
                <a:gd name="T8" fmla="*/ 221 w 244"/>
                <a:gd name="T9" fmla="*/ 66 h 200"/>
                <a:gd name="T10" fmla="*/ 23 w 244"/>
                <a:gd name="T11" fmla="*/ 66 h 200"/>
                <a:gd name="T12" fmla="*/ 9 w 244"/>
                <a:gd name="T13" fmla="*/ 80 h 200"/>
                <a:gd name="T14" fmla="*/ 23 w 244"/>
                <a:gd name="T15" fmla="*/ 93 h 200"/>
                <a:gd name="T16" fmla="*/ 37 w 244"/>
                <a:gd name="T17" fmla="*/ 80 h 200"/>
                <a:gd name="T18" fmla="*/ 23 w 244"/>
                <a:gd name="T19" fmla="*/ 66 h 200"/>
                <a:gd name="T20" fmla="*/ 180 w 244"/>
                <a:gd name="T21" fmla="*/ 41 h 200"/>
                <a:gd name="T22" fmla="*/ 160 w 244"/>
                <a:gd name="T23" fmla="*/ 61 h 200"/>
                <a:gd name="T24" fmla="*/ 180 w 244"/>
                <a:gd name="T25" fmla="*/ 82 h 200"/>
                <a:gd name="T26" fmla="*/ 201 w 244"/>
                <a:gd name="T27" fmla="*/ 61 h 200"/>
                <a:gd name="T28" fmla="*/ 180 w 244"/>
                <a:gd name="T29" fmla="*/ 41 h 200"/>
                <a:gd name="T30" fmla="*/ 244 w 244"/>
                <a:gd name="T31" fmla="*/ 166 h 200"/>
                <a:gd name="T32" fmla="*/ 220 w 244"/>
                <a:gd name="T33" fmla="*/ 166 h 200"/>
                <a:gd name="T34" fmla="*/ 220 w 244"/>
                <a:gd name="T35" fmla="*/ 123 h 200"/>
                <a:gd name="T36" fmla="*/ 215 w 244"/>
                <a:gd name="T37" fmla="*/ 102 h 200"/>
                <a:gd name="T38" fmla="*/ 221 w 244"/>
                <a:gd name="T39" fmla="*/ 101 h 200"/>
                <a:gd name="T40" fmla="*/ 244 w 244"/>
                <a:gd name="T41" fmla="*/ 124 h 200"/>
                <a:gd name="T42" fmla="*/ 244 w 244"/>
                <a:gd name="T43" fmla="*/ 166 h 200"/>
                <a:gd name="T44" fmla="*/ 64 w 244"/>
                <a:gd name="T45" fmla="*/ 41 h 200"/>
                <a:gd name="T46" fmla="*/ 43 w 244"/>
                <a:gd name="T47" fmla="*/ 61 h 200"/>
                <a:gd name="T48" fmla="*/ 64 w 244"/>
                <a:gd name="T49" fmla="*/ 82 h 200"/>
                <a:gd name="T50" fmla="*/ 84 w 244"/>
                <a:gd name="T51" fmla="*/ 61 h 200"/>
                <a:gd name="T52" fmla="*/ 64 w 244"/>
                <a:gd name="T53" fmla="*/ 41 h 200"/>
                <a:gd name="T54" fmla="*/ 23 w 244"/>
                <a:gd name="T55" fmla="*/ 101 h 200"/>
                <a:gd name="T56" fmla="*/ 29 w 244"/>
                <a:gd name="T57" fmla="*/ 102 h 200"/>
                <a:gd name="T58" fmla="*/ 24 w 244"/>
                <a:gd name="T59" fmla="*/ 123 h 200"/>
                <a:gd name="T60" fmla="*/ 24 w 244"/>
                <a:gd name="T61" fmla="*/ 166 h 200"/>
                <a:gd name="T62" fmla="*/ 0 w 244"/>
                <a:gd name="T63" fmla="*/ 166 h 200"/>
                <a:gd name="T64" fmla="*/ 0 w 244"/>
                <a:gd name="T65" fmla="*/ 124 h 200"/>
                <a:gd name="T66" fmla="*/ 23 w 244"/>
                <a:gd name="T67" fmla="*/ 101 h 200"/>
                <a:gd name="T68" fmla="*/ 122 w 244"/>
                <a:gd name="T69" fmla="*/ 0 h 200"/>
                <a:gd name="T70" fmla="*/ 92 w 244"/>
                <a:gd name="T71" fmla="*/ 30 h 200"/>
                <a:gd name="T72" fmla="*/ 122 w 244"/>
                <a:gd name="T73" fmla="*/ 60 h 200"/>
                <a:gd name="T74" fmla="*/ 152 w 244"/>
                <a:gd name="T75" fmla="*/ 30 h 200"/>
                <a:gd name="T76" fmla="*/ 122 w 244"/>
                <a:gd name="T77" fmla="*/ 0 h 200"/>
                <a:gd name="T78" fmla="*/ 213 w 244"/>
                <a:gd name="T79" fmla="*/ 182 h 200"/>
                <a:gd name="T80" fmla="*/ 177 w 244"/>
                <a:gd name="T81" fmla="*/ 182 h 200"/>
                <a:gd name="T82" fmla="*/ 177 w 244"/>
                <a:gd name="T83" fmla="*/ 116 h 200"/>
                <a:gd name="T84" fmla="*/ 171 w 244"/>
                <a:gd name="T85" fmla="*/ 91 h 200"/>
                <a:gd name="T86" fmla="*/ 180 w 244"/>
                <a:gd name="T87" fmla="*/ 90 h 200"/>
                <a:gd name="T88" fmla="*/ 213 w 244"/>
                <a:gd name="T89" fmla="*/ 123 h 200"/>
                <a:gd name="T90" fmla="*/ 213 w 244"/>
                <a:gd name="T91" fmla="*/ 182 h 200"/>
                <a:gd name="T92" fmla="*/ 67 w 244"/>
                <a:gd name="T93" fmla="*/ 116 h 200"/>
                <a:gd name="T94" fmla="*/ 67 w 244"/>
                <a:gd name="T95" fmla="*/ 182 h 200"/>
                <a:gd name="T96" fmla="*/ 31 w 244"/>
                <a:gd name="T97" fmla="*/ 182 h 200"/>
                <a:gd name="T98" fmla="*/ 31 w 244"/>
                <a:gd name="T99" fmla="*/ 123 h 200"/>
                <a:gd name="T100" fmla="*/ 64 w 244"/>
                <a:gd name="T101" fmla="*/ 90 h 200"/>
                <a:gd name="T102" fmla="*/ 73 w 244"/>
                <a:gd name="T103" fmla="*/ 91 h 200"/>
                <a:gd name="T104" fmla="*/ 67 w 244"/>
                <a:gd name="T105" fmla="*/ 116 h 200"/>
                <a:gd name="T106" fmla="*/ 74 w 244"/>
                <a:gd name="T107" fmla="*/ 200 h 200"/>
                <a:gd name="T108" fmla="*/ 170 w 244"/>
                <a:gd name="T109" fmla="*/ 200 h 200"/>
                <a:gd name="T110" fmla="*/ 170 w 244"/>
                <a:gd name="T111" fmla="*/ 116 h 200"/>
                <a:gd name="T112" fmla="*/ 122 w 244"/>
                <a:gd name="T113" fmla="*/ 69 h 200"/>
                <a:gd name="T114" fmla="*/ 74 w 244"/>
                <a:gd name="T115" fmla="*/ 116 h 200"/>
                <a:gd name="T116" fmla="*/ 74 w 244"/>
                <a:gd name="T11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4" h="200">
                  <a:moveTo>
                    <a:pt x="221" y="66"/>
                  </a:moveTo>
                  <a:cubicBezTo>
                    <a:pt x="214" y="66"/>
                    <a:pt x="207" y="72"/>
                    <a:pt x="207" y="80"/>
                  </a:cubicBezTo>
                  <a:cubicBezTo>
                    <a:pt x="207" y="87"/>
                    <a:pt x="214" y="93"/>
                    <a:pt x="221" y="93"/>
                  </a:cubicBezTo>
                  <a:cubicBezTo>
                    <a:pt x="229" y="93"/>
                    <a:pt x="235" y="87"/>
                    <a:pt x="235" y="80"/>
                  </a:cubicBezTo>
                  <a:cubicBezTo>
                    <a:pt x="235" y="72"/>
                    <a:pt x="229" y="66"/>
                    <a:pt x="221" y="66"/>
                  </a:cubicBezTo>
                  <a:close/>
                  <a:moveTo>
                    <a:pt x="23" y="66"/>
                  </a:moveTo>
                  <a:cubicBezTo>
                    <a:pt x="15" y="66"/>
                    <a:pt x="9" y="72"/>
                    <a:pt x="9" y="80"/>
                  </a:cubicBezTo>
                  <a:cubicBezTo>
                    <a:pt x="9" y="87"/>
                    <a:pt x="15" y="93"/>
                    <a:pt x="23" y="93"/>
                  </a:cubicBezTo>
                  <a:cubicBezTo>
                    <a:pt x="31" y="93"/>
                    <a:pt x="37" y="87"/>
                    <a:pt x="37" y="80"/>
                  </a:cubicBezTo>
                  <a:cubicBezTo>
                    <a:pt x="37" y="72"/>
                    <a:pt x="31" y="66"/>
                    <a:pt x="23" y="66"/>
                  </a:cubicBezTo>
                  <a:close/>
                  <a:moveTo>
                    <a:pt x="180" y="41"/>
                  </a:moveTo>
                  <a:cubicBezTo>
                    <a:pt x="169" y="41"/>
                    <a:pt x="160" y="50"/>
                    <a:pt x="160" y="61"/>
                  </a:cubicBezTo>
                  <a:cubicBezTo>
                    <a:pt x="160" y="73"/>
                    <a:pt x="169" y="82"/>
                    <a:pt x="180" y="82"/>
                  </a:cubicBezTo>
                  <a:cubicBezTo>
                    <a:pt x="191" y="82"/>
                    <a:pt x="201" y="73"/>
                    <a:pt x="201" y="61"/>
                  </a:cubicBezTo>
                  <a:cubicBezTo>
                    <a:pt x="201" y="50"/>
                    <a:pt x="191" y="41"/>
                    <a:pt x="180" y="41"/>
                  </a:cubicBezTo>
                  <a:close/>
                  <a:moveTo>
                    <a:pt x="244" y="166"/>
                  </a:moveTo>
                  <a:cubicBezTo>
                    <a:pt x="220" y="166"/>
                    <a:pt x="220" y="166"/>
                    <a:pt x="220" y="166"/>
                  </a:cubicBezTo>
                  <a:cubicBezTo>
                    <a:pt x="220" y="123"/>
                    <a:pt x="220" y="123"/>
                    <a:pt x="220" y="123"/>
                  </a:cubicBezTo>
                  <a:cubicBezTo>
                    <a:pt x="220" y="115"/>
                    <a:pt x="218" y="108"/>
                    <a:pt x="215" y="102"/>
                  </a:cubicBezTo>
                  <a:cubicBezTo>
                    <a:pt x="217" y="102"/>
                    <a:pt x="219" y="101"/>
                    <a:pt x="221" y="101"/>
                  </a:cubicBezTo>
                  <a:cubicBezTo>
                    <a:pt x="234" y="101"/>
                    <a:pt x="244" y="111"/>
                    <a:pt x="244" y="124"/>
                  </a:cubicBezTo>
                  <a:lnTo>
                    <a:pt x="244" y="166"/>
                  </a:lnTo>
                  <a:close/>
                  <a:moveTo>
                    <a:pt x="64" y="41"/>
                  </a:moveTo>
                  <a:cubicBezTo>
                    <a:pt x="53" y="41"/>
                    <a:pt x="43" y="50"/>
                    <a:pt x="43" y="61"/>
                  </a:cubicBezTo>
                  <a:cubicBezTo>
                    <a:pt x="43" y="73"/>
                    <a:pt x="53" y="82"/>
                    <a:pt x="64" y="82"/>
                  </a:cubicBezTo>
                  <a:cubicBezTo>
                    <a:pt x="75" y="82"/>
                    <a:pt x="84" y="73"/>
                    <a:pt x="84" y="61"/>
                  </a:cubicBezTo>
                  <a:cubicBezTo>
                    <a:pt x="84" y="50"/>
                    <a:pt x="75" y="41"/>
                    <a:pt x="64" y="41"/>
                  </a:cubicBezTo>
                  <a:close/>
                  <a:moveTo>
                    <a:pt x="23" y="101"/>
                  </a:moveTo>
                  <a:cubicBezTo>
                    <a:pt x="25" y="101"/>
                    <a:pt x="27" y="102"/>
                    <a:pt x="29" y="102"/>
                  </a:cubicBezTo>
                  <a:cubicBezTo>
                    <a:pt x="26" y="108"/>
                    <a:pt x="24" y="115"/>
                    <a:pt x="24" y="123"/>
                  </a:cubicBezTo>
                  <a:cubicBezTo>
                    <a:pt x="24" y="166"/>
                    <a:pt x="24" y="166"/>
                    <a:pt x="24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11"/>
                    <a:pt x="11" y="101"/>
                    <a:pt x="23" y="101"/>
                  </a:cubicBezTo>
                  <a:close/>
                  <a:moveTo>
                    <a:pt x="122" y="0"/>
                  </a:moveTo>
                  <a:cubicBezTo>
                    <a:pt x="105" y="0"/>
                    <a:pt x="92" y="13"/>
                    <a:pt x="92" y="30"/>
                  </a:cubicBezTo>
                  <a:cubicBezTo>
                    <a:pt x="92" y="47"/>
                    <a:pt x="105" y="60"/>
                    <a:pt x="122" y="60"/>
                  </a:cubicBezTo>
                  <a:cubicBezTo>
                    <a:pt x="139" y="60"/>
                    <a:pt x="152" y="47"/>
                    <a:pt x="152" y="30"/>
                  </a:cubicBezTo>
                  <a:cubicBezTo>
                    <a:pt x="152" y="13"/>
                    <a:pt x="139" y="0"/>
                    <a:pt x="122" y="0"/>
                  </a:cubicBezTo>
                  <a:close/>
                  <a:moveTo>
                    <a:pt x="213" y="182"/>
                  </a:moveTo>
                  <a:cubicBezTo>
                    <a:pt x="177" y="182"/>
                    <a:pt x="177" y="182"/>
                    <a:pt x="177" y="182"/>
                  </a:cubicBezTo>
                  <a:cubicBezTo>
                    <a:pt x="177" y="116"/>
                    <a:pt x="177" y="116"/>
                    <a:pt x="177" y="116"/>
                  </a:cubicBezTo>
                  <a:cubicBezTo>
                    <a:pt x="177" y="107"/>
                    <a:pt x="175" y="99"/>
                    <a:pt x="171" y="91"/>
                  </a:cubicBezTo>
                  <a:cubicBezTo>
                    <a:pt x="174" y="90"/>
                    <a:pt x="177" y="90"/>
                    <a:pt x="180" y="90"/>
                  </a:cubicBezTo>
                  <a:cubicBezTo>
                    <a:pt x="198" y="90"/>
                    <a:pt x="213" y="104"/>
                    <a:pt x="213" y="123"/>
                  </a:cubicBezTo>
                  <a:lnTo>
                    <a:pt x="213" y="182"/>
                  </a:lnTo>
                  <a:close/>
                  <a:moveTo>
                    <a:pt x="67" y="116"/>
                  </a:moveTo>
                  <a:cubicBezTo>
                    <a:pt x="67" y="182"/>
                    <a:pt x="67" y="182"/>
                    <a:pt x="67" y="182"/>
                  </a:cubicBezTo>
                  <a:cubicBezTo>
                    <a:pt x="31" y="182"/>
                    <a:pt x="31" y="182"/>
                    <a:pt x="31" y="182"/>
                  </a:cubicBezTo>
                  <a:cubicBezTo>
                    <a:pt x="31" y="123"/>
                    <a:pt x="31" y="123"/>
                    <a:pt x="31" y="123"/>
                  </a:cubicBezTo>
                  <a:cubicBezTo>
                    <a:pt x="31" y="104"/>
                    <a:pt x="46" y="90"/>
                    <a:pt x="64" y="90"/>
                  </a:cubicBezTo>
                  <a:cubicBezTo>
                    <a:pt x="67" y="90"/>
                    <a:pt x="70" y="90"/>
                    <a:pt x="73" y="91"/>
                  </a:cubicBezTo>
                  <a:cubicBezTo>
                    <a:pt x="69" y="99"/>
                    <a:pt x="67" y="107"/>
                    <a:pt x="67" y="116"/>
                  </a:cubicBezTo>
                  <a:close/>
                  <a:moveTo>
                    <a:pt x="74" y="200"/>
                  </a:moveTo>
                  <a:cubicBezTo>
                    <a:pt x="170" y="200"/>
                    <a:pt x="170" y="200"/>
                    <a:pt x="170" y="200"/>
                  </a:cubicBezTo>
                  <a:cubicBezTo>
                    <a:pt x="170" y="116"/>
                    <a:pt x="170" y="116"/>
                    <a:pt x="170" y="116"/>
                  </a:cubicBezTo>
                  <a:cubicBezTo>
                    <a:pt x="170" y="90"/>
                    <a:pt x="148" y="69"/>
                    <a:pt x="122" y="69"/>
                  </a:cubicBezTo>
                  <a:cubicBezTo>
                    <a:pt x="96" y="69"/>
                    <a:pt x="74" y="90"/>
                    <a:pt x="74" y="116"/>
                  </a:cubicBezTo>
                  <a:lnTo>
                    <a:pt x="74" y="2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43182" y="3369095"/>
            <a:ext cx="507683" cy="507683"/>
            <a:chOff x="816774" y="4776910"/>
            <a:chExt cx="759650" cy="759649"/>
          </a:xfrm>
          <a:solidFill>
            <a:schemeClr val="bg1"/>
          </a:solidFill>
        </p:grpSpPr>
        <p:sp>
          <p:nvSpPr>
            <p:cNvPr id="28" name="椭圆 27"/>
            <p:cNvSpPr/>
            <p:nvPr/>
          </p:nvSpPr>
          <p:spPr>
            <a:xfrm>
              <a:off x="816774" y="4776910"/>
              <a:ext cx="759650" cy="759649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927948" y="4902209"/>
              <a:ext cx="469371" cy="442728"/>
              <a:chOff x="244475" y="2743200"/>
              <a:chExt cx="727075" cy="685800"/>
            </a:xfrm>
            <a:grpFill/>
          </p:grpSpPr>
          <p:sp>
            <p:nvSpPr>
              <p:cNvPr id="30" name="Freeform 15"/>
              <p:cNvSpPr>
                <a:spLocks noEditPoints="1"/>
              </p:cNvSpPr>
              <p:nvPr/>
            </p:nvSpPr>
            <p:spPr bwMode="auto">
              <a:xfrm>
                <a:off x="244475" y="3013075"/>
                <a:ext cx="204788" cy="415925"/>
              </a:xfrm>
              <a:custGeom>
                <a:avLst/>
                <a:gdLst>
                  <a:gd name="T0" fmla="*/ 41 w 54"/>
                  <a:gd name="T1" fmla="*/ 13 h 109"/>
                  <a:gd name="T2" fmla="*/ 41 w 54"/>
                  <a:gd name="T3" fmla="*/ 47 h 109"/>
                  <a:gd name="T4" fmla="*/ 13 w 54"/>
                  <a:gd name="T5" fmla="*/ 47 h 109"/>
                  <a:gd name="T6" fmla="*/ 13 w 54"/>
                  <a:gd name="T7" fmla="*/ 13 h 109"/>
                  <a:gd name="T8" fmla="*/ 41 w 54"/>
                  <a:gd name="T9" fmla="*/ 13 h 109"/>
                  <a:gd name="T10" fmla="*/ 50 w 54"/>
                  <a:gd name="T11" fmla="*/ 0 h 109"/>
                  <a:gd name="T12" fmla="*/ 4 w 54"/>
                  <a:gd name="T13" fmla="*/ 0 h 109"/>
                  <a:gd name="T14" fmla="*/ 0 w 54"/>
                  <a:gd name="T15" fmla="*/ 5 h 109"/>
                  <a:gd name="T16" fmla="*/ 0 w 54"/>
                  <a:gd name="T17" fmla="*/ 105 h 109"/>
                  <a:gd name="T18" fmla="*/ 4 w 54"/>
                  <a:gd name="T19" fmla="*/ 109 h 109"/>
                  <a:gd name="T20" fmla="*/ 50 w 54"/>
                  <a:gd name="T21" fmla="*/ 109 h 109"/>
                  <a:gd name="T22" fmla="*/ 54 w 54"/>
                  <a:gd name="T23" fmla="*/ 105 h 109"/>
                  <a:gd name="T24" fmla="*/ 54 w 54"/>
                  <a:gd name="T25" fmla="*/ 5 h 109"/>
                  <a:gd name="T26" fmla="*/ 50 w 54"/>
                  <a:gd name="T27" fmla="*/ 0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4" h="109">
                    <a:moveTo>
                      <a:pt x="41" y="13"/>
                    </a:moveTo>
                    <a:cubicBezTo>
                      <a:pt x="41" y="47"/>
                      <a:pt x="41" y="47"/>
                      <a:pt x="41" y="47"/>
                    </a:cubicBezTo>
                    <a:cubicBezTo>
                      <a:pt x="13" y="47"/>
                      <a:pt x="13" y="47"/>
                      <a:pt x="13" y="47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1" y="13"/>
                      <a:pt x="41" y="13"/>
                      <a:pt x="41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7"/>
                      <a:pt x="2" y="109"/>
                      <a:pt x="4" y="109"/>
                    </a:cubicBezTo>
                    <a:cubicBezTo>
                      <a:pt x="50" y="109"/>
                      <a:pt x="50" y="109"/>
                      <a:pt x="50" y="109"/>
                    </a:cubicBezTo>
                    <a:cubicBezTo>
                      <a:pt x="52" y="109"/>
                      <a:pt x="54" y="107"/>
                      <a:pt x="54" y="105"/>
                    </a:cubicBezTo>
                    <a:cubicBezTo>
                      <a:pt x="54" y="5"/>
                      <a:pt x="54" y="5"/>
                      <a:pt x="54" y="5"/>
                    </a:cubicBezTo>
                    <a:cubicBezTo>
                      <a:pt x="54" y="2"/>
                      <a:pt x="52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Freeform 16"/>
              <p:cNvSpPr>
                <a:spLocks noEditPoints="1"/>
              </p:cNvSpPr>
              <p:nvPr/>
            </p:nvSpPr>
            <p:spPr bwMode="auto">
              <a:xfrm>
                <a:off x="500063" y="2914650"/>
                <a:ext cx="207963" cy="514350"/>
              </a:xfrm>
              <a:custGeom>
                <a:avLst/>
                <a:gdLst>
                  <a:gd name="T0" fmla="*/ 42 w 55"/>
                  <a:gd name="T1" fmla="*/ 13 h 135"/>
                  <a:gd name="T2" fmla="*/ 42 w 55"/>
                  <a:gd name="T3" fmla="*/ 81 h 135"/>
                  <a:gd name="T4" fmla="*/ 13 w 55"/>
                  <a:gd name="T5" fmla="*/ 81 h 135"/>
                  <a:gd name="T6" fmla="*/ 13 w 55"/>
                  <a:gd name="T7" fmla="*/ 13 h 135"/>
                  <a:gd name="T8" fmla="*/ 42 w 55"/>
                  <a:gd name="T9" fmla="*/ 13 h 135"/>
                  <a:gd name="T10" fmla="*/ 51 w 55"/>
                  <a:gd name="T11" fmla="*/ 0 h 135"/>
                  <a:gd name="T12" fmla="*/ 5 w 55"/>
                  <a:gd name="T13" fmla="*/ 0 h 135"/>
                  <a:gd name="T14" fmla="*/ 0 w 55"/>
                  <a:gd name="T15" fmla="*/ 5 h 135"/>
                  <a:gd name="T16" fmla="*/ 0 w 55"/>
                  <a:gd name="T17" fmla="*/ 131 h 135"/>
                  <a:gd name="T18" fmla="*/ 5 w 55"/>
                  <a:gd name="T19" fmla="*/ 135 h 135"/>
                  <a:gd name="T20" fmla="*/ 51 w 55"/>
                  <a:gd name="T21" fmla="*/ 135 h 135"/>
                  <a:gd name="T22" fmla="*/ 55 w 55"/>
                  <a:gd name="T23" fmla="*/ 131 h 135"/>
                  <a:gd name="T24" fmla="*/ 55 w 55"/>
                  <a:gd name="T25" fmla="*/ 5 h 135"/>
                  <a:gd name="T26" fmla="*/ 51 w 55"/>
                  <a:gd name="T27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35">
                    <a:moveTo>
                      <a:pt x="42" y="13"/>
                    </a:moveTo>
                    <a:cubicBezTo>
                      <a:pt x="42" y="81"/>
                      <a:pt x="42" y="81"/>
                      <a:pt x="42" y="81"/>
                    </a:cubicBezTo>
                    <a:cubicBezTo>
                      <a:pt x="13" y="81"/>
                      <a:pt x="13" y="81"/>
                      <a:pt x="13" y="81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0" y="133"/>
                      <a:pt x="2" y="135"/>
                      <a:pt x="5" y="135"/>
                    </a:cubicBezTo>
                    <a:cubicBezTo>
                      <a:pt x="51" y="135"/>
                      <a:pt x="51" y="135"/>
                      <a:pt x="51" y="135"/>
                    </a:cubicBezTo>
                    <a:cubicBezTo>
                      <a:pt x="53" y="135"/>
                      <a:pt x="55" y="133"/>
                      <a:pt x="55" y="131"/>
                    </a:cubicBezTo>
                    <a:cubicBezTo>
                      <a:pt x="55" y="5"/>
                      <a:pt x="55" y="5"/>
                      <a:pt x="55" y="5"/>
                    </a:cubicBezTo>
                    <a:cubicBezTo>
                      <a:pt x="55" y="2"/>
                      <a:pt x="53" y="0"/>
                      <a:pt x="5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Freeform 17"/>
              <p:cNvSpPr>
                <a:spLocks noEditPoints="1"/>
              </p:cNvSpPr>
              <p:nvPr/>
            </p:nvSpPr>
            <p:spPr bwMode="auto">
              <a:xfrm>
                <a:off x="762000" y="2743200"/>
                <a:ext cx="209550" cy="685800"/>
              </a:xfrm>
              <a:custGeom>
                <a:avLst/>
                <a:gdLst>
                  <a:gd name="T0" fmla="*/ 42 w 55"/>
                  <a:gd name="T1" fmla="*/ 13 h 180"/>
                  <a:gd name="T2" fmla="*/ 42 w 55"/>
                  <a:gd name="T3" fmla="*/ 96 h 180"/>
                  <a:gd name="T4" fmla="*/ 13 w 55"/>
                  <a:gd name="T5" fmla="*/ 96 h 180"/>
                  <a:gd name="T6" fmla="*/ 13 w 55"/>
                  <a:gd name="T7" fmla="*/ 13 h 180"/>
                  <a:gd name="T8" fmla="*/ 42 w 55"/>
                  <a:gd name="T9" fmla="*/ 13 h 180"/>
                  <a:gd name="T10" fmla="*/ 50 w 55"/>
                  <a:gd name="T11" fmla="*/ 0 h 180"/>
                  <a:gd name="T12" fmla="*/ 4 w 55"/>
                  <a:gd name="T13" fmla="*/ 0 h 180"/>
                  <a:gd name="T14" fmla="*/ 0 w 55"/>
                  <a:gd name="T15" fmla="*/ 4 h 180"/>
                  <a:gd name="T16" fmla="*/ 0 w 55"/>
                  <a:gd name="T17" fmla="*/ 176 h 180"/>
                  <a:gd name="T18" fmla="*/ 4 w 55"/>
                  <a:gd name="T19" fmla="*/ 180 h 180"/>
                  <a:gd name="T20" fmla="*/ 50 w 55"/>
                  <a:gd name="T21" fmla="*/ 180 h 180"/>
                  <a:gd name="T22" fmla="*/ 55 w 55"/>
                  <a:gd name="T23" fmla="*/ 176 h 180"/>
                  <a:gd name="T24" fmla="*/ 55 w 55"/>
                  <a:gd name="T25" fmla="*/ 4 h 180"/>
                  <a:gd name="T26" fmla="*/ 50 w 55"/>
                  <a:gd name="T27" fmla="*/ 0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5" h="180">
                    <a:moveTo>
                      <a:pt x="42" y="13"/>
                    </a:moveTo>
                    <a:cubicBezTo>
                      <a:pt x="42" y="96"/>
                      <a:pt x="42" y="96"/>
                      <a:pt x="42" y="96"/>
                    </a:cubicBezTo>
                    <a:cubicBezTo>
                      <a:pt x="13" y="96"/>
                      <a:pt x="13" y="96"/>
                      <a:pt x="13" y="96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42" y="13"/>
                      <a:pt x="42" y="13"/>
                      <a:pt x="42" y="13"/>
                    </a:cubicBezTo>
                    <a:moveTo>
                      <a:pt x="5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78"/>
                      <a:pt x="2" y="180"/>
                      <a:pt x="4" y="180"/>
                    </a:cubicBezTo>
                    <a:cubicBezTo>
                      <a:pt x="50" y="180"/>
                      <a:pt x="50" y="180"/>
                      <a:pt x="50" y="180"/>
                    </a:cubicBezTo>
                    <a:cubicBezTo>
                      <a:pt x="53" y="180"/>
                      <a:pt x="55" y="178"/>
                      <a:pt x="55" y="176"/>
                    </a:cubicBezTo>
                    <a:cubicBezTo>
                      <a:pt x="55" y="4"/>
                      <a:pt x="55" y="4"/>
                      <a:pt x="55" y="4"/>
                    </a:cubicBezTo>
                    <a:cubicBezTo>
                      <a:pt x="55" y="2"/>
                      <a:pt x="53" y="0"/>
                      <a:pt x="5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962232" y="2334023"/>
            <a:ext cx="507683" cy="507683"/>
            <a:chOff x="3424768" y="2961096"/>
            <a:chExt cx="759650" cy="759649"/>
          </a:xfrm>
          <a:solidFill>
            <a:schemeClr val="bg1"/>
          </a:solidFill>
        </p:grpSpPr>
        <p:sp>
          <p:nvSpPr>
            <p:cNvPr id="21" name="椭圆 20"/>
            <p:cNvSpPr/>
            <p:nvPr/>
          </p:nvSpPr>
          <p:spPr>
            <a:xfrm>
              <a:off x="3424768" y="2961096"/>
              <a:ext cx="759650" cy="759649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3602043" y="3071238"/>
              <a:ext cx="405347" cy="482677"/>
              <a:chOff x="10787673" y="2508217"/>
              <a:chExt cx="478426" cy="569698"/>
            </a:xfrm>
            <a:grpFill/>
          </p:grpSpPr>
          <p:sp>
            <p:nvSpPr>
              <p:cNvPr id="23" name="Freeform 25"/>
              <p:cNvSpPr>
                <a:spLocks noEditPoints="1"/>
              </p:cNvSpPr>
              <p:nvPr/>
            </p:nvSpPr>
            <p:spPr bwMode="auto">
              <a:xfrm>
                <a:off x="10787673" y="2508217"/>
                <a:ext cx="478426" cy="569698"/>
              </a:xfrm>
              <a:custGeom>
                <a:avLst/>
                <a:gdLst>
                  <a:gd name="T0" fmla="*/ 145 w 156"/>
                  <a:gd name="T1" fmla="*/ 22 h 178"/>
                  <a:gd name="T2" fmla="*/ 134 w 156"/>
                  <a:gd name="T3" fmla="*/ 22 h 178"/>
                  <a:gd name="T4" fmla="*/ 134 w 156"/>
                  <a:gd name="T5" fmla="*/ 11 h 178"/>
                  <a:gd name="T6" fmla="*/ 123 w 156"/>
                  <a:gd name="T7" fmla="*/ 0 h 178"/>
                  <a:gd name="T8" fmla="*/ 11 w 156"/>
                  <a:gd name="T9" fmla="*/ 0 h 178"/>
                  <a:gd name="T10" fmla="*/ 0 w 156"/>
                  <a:gd name="T11" fmla="*/ 11 h 178"/>
                  <a:gd name="T12" fmla="*/ 0 w 156"/>
                  <a:gd name="T13" fmla="*/ 145 h 178"/>
                  <a:gd name="T14" fmla="*/ 11 w 156"/>
                  <a:gd name="T15" fmla="*/ 156 h 178"/>
                  <a:gd name="T16" fmla="*/ 22 w 156"/>
                  <a:gd name="T17" fmla="*/ 156 h 178"/>
                  <a:gd name="T18" fmla="*/ 22 w 156"/>
                  <a:gd name="T19" fmla="*/ 167 h 178"/>
                  <a:gd name="T20" fmla="*/ 33 w 156"/>
                  <a:gd name="T21" fmla="*/ 178 h 178"/>
                  <a:gd name="T22" fmla="*/ 145 w 156"/>
                  <a:gd name="T23" fmla="*/ 178 h 178"/>
                  <a:gd name="T24" fmla="*/ 156 w 156"/>
                  <a:gd name="T25" fmla="*/ 167 h 178"/>
                  <a:gd name="T26" fmla="*/ 156 w 156"/>
                  <a:gd name="T27" fmla="*/ 33 h 178"/>
                  <a:gd name="T28" fmla="*/ 145 w 156"/>
                  <a:gd name="T29" fmla="*/ 22 h 178"/>
                  <a:gd name="T30" fmla="*/ 11 w 156"/>
                  <a:gd name="T31" fmla="*/ 145 h 178"/>
                  <a:gd name="T32" fmla="*/ 11 w 156"/>
                  <a:gd name="T33" fmla="*/ 11 h 178"/>
                  <a:gd name="T34" fmla="*/ 123 w 156"/>
                  <a:gd name="T35" fmla="*/ 11 h 178"/>
                  <a:gd name="T36" fmla="*/ 123 w 156"/>
                  <a:gd name="T37" fmla="*/ 145 h 178"/>
                  <a:gd name="T38" fmla="*/ 11 w 156"/>
                  <a:gd name="T39" fmla="*/ 145 h 178"/>
                  <a:gd name="T40" fmla="*/ 145 w 156"/>
                  <a:gd name="T41" fmla="*/ 167 h 178"/>
                  <a:gd name="T42" fmla="*/ 33 w 156"/>
                  <a:gd name="T43" fmla="*/ 167 h 178"/>
                  <a:gd name="T44" fmla="*/ 33 w 156"/>
                  <a:gd name="T45" fmla="*/ 156 h 178"/>
                  <a:gd name="T46" fmla="*/ 123 w 156"/>
                  <a:gd name="T47" fmla="*/ 156 h 178"/>
                  <a:gd name="T48" fmla="*/ 134 w 156"/>
                  <a:gd name="T49" fmla="*/ 145 h 178"/>
                  <a:gd name="T50" fmla="*/ 134 w 156"/>
                  <a:gd name="T51" fmla="*/ 33 h 178"/>
                  <a:gd name="T52" fmla="*/ 145 w 156"/>
                  <a:gd name="T53" fmla="*/ 33 h 178"/>
                  <a:gd name="T54" fmla="*/ 145 w 156"/>
                  <a:gd name="T55" fmla="*/ 16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6" h="178">
                    <a:moveTo>
                      <a:pt x="145" y="22"/>
                    </a:moveTo>
                    <a:cubicBezTo>
                      <a:pt x="134" y="22"/>
                      <a:pt x="134" y="22"/>
                      <a:pt x="134" y="22"/>
                    </a:cubicBezTo>
                    <a:cubicBezTo>
                      <a:pt x="134" y="11"/>
                      <a:pt x="134" y="11"/>
                      <a:pt x="134" y="11"/>
                    </a:cubicBezTo>
                    <a:cubicBezTo>
                      <a:pt x="134" y="5"/>
                      <a:pt x="129" y="0"/>
                      <a:pt x="123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45"/>
                      <a:pt x="0" y="145"/>
                      <a:pt x="0" y="145"/>
                    </a:cubicBezTo>
                    <a:cubicBezTo>
                      <a:pt x="0" y="151"/>
                      <a:pt x="5" y="156"/>
                      <a:pt x="11" y="156"/>
                    </a:cubicBezTo>
                    <a:cubicBezTo>
                      <a:pt x="22" y="156"/>
                      <a:pt x="22" y="156"/>
                      <a:pt x="22" y="156"/>
                    </a:cubicBezTo>
                    <a:cubicBezTo>
                      <a:pt x="22" y="167"/>
                      <a:pt x="22" y="167"/>
                      <a:pt x="22" y="167"/>
                    </a:cubicBezTo>
                    <a:cubicBezTo>
                      <a:pt x="22" y="173"/>
                      <a:pt x="27" y="178"/>
                      <a:pt x="33" y="178"/>
                    </a:cubicBezTo>
                    <a:cubicBezTo>
                      <a:pt x="145" y="178"/>
                      <a:pt x="145" y="178"/>
                      <a:pt x="145" y="178"/>
                    </a:cubicBezTo>
                    <a:cubicBezTo>
                      <a:pt x="151" y="178"/>
                      <a:pt x="156" y="173"/>
                      <a:pt x="156" y="167"/>
                    </a:cubicBezTo>
                    <a:cubicBezTo>
                      <a:pt x="156" y="33"/>
                      <a:pt x="156" y="33"/>
                      <a:pt x="156" y="33"/>
                    </a:cubicBezTo>
                    <a:cubicBezTo>
                      <a:pt x="156" y="27"/>
                      <a:pt x="151" y="22"/>
                      <a:pt x="145" y="22"/>
                    </a:cubicBezTo>
                    <a:close/>
                    <a:moveTo>
                      <a:pt x="11" y="145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23" y="11"/>
                      <a:pt x="123" y="11"/>
                      <a:pt x="123" y="11"/>
                    </a:cubicBezTo>
                    <a:cubicBezTo>
                      <a:pt x="123" y="145"/>
                      <a:pt x="123" y="145"/>
                      <a:pt x="123" y="145"/>
                    </a:cubicBezTo>
                    <a:lnTo>
                      <a:pt x="11" y="145"/>
                    </a:lnTo>
                    <a:close/>
                    <a:moveTo>
                      <a:pt x="145" y="167"/>
                    </a:moveTo>
                    <a:cubicBezTo>
                      <a:pt x="33" y="167"/>
                      <a:pt x="33" y="167"/>
                      <a:pt x="33" y="167"/>
                    </a:cubicBezTo>
                    <a:cubicBezTo>
                      <a:pt x="33" y="156"/>
                      <a:pt x="33" y="156"/>
                      <a:pt x="33" y="156"/>
                    </a:cubicBezTo>
                    <a:cubicBezTo>
                      <a:pt x="123" y="156"/>
                      <a:pt x="123" y="156"/>
                      <a:pt x="123" y="156"/>
                    </a:cubicBezTo>
                    <a:cubicBezTo>
                      <a:pt x="129" y="156"/>
                      <a:pt x="134" y="151"/>
                      <a:pt x="134" y="145"/>
                    </a:cubicBezTo>
                    <a:cubicBezTo>
                      <a:pt x="134" y="33"/>
                      <a:pt x="134" y="33"/>
                      <a:pt x="134" y="33"/>
                    </a:cubicBezTo>
                    <a:cubicBezTo>
                      <a:pt x="145" y="33"/>
                      <a:pt x="145" y="33"/>
                      <a:pt x="145" y="33"/>
                    </a:cubicBezTo>
                    <a:lnTo>
                      <a:pt x="145" y="16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Freeform 26"/>
              <p:cNvSpPr/>
              <p:nvPr/>
            </p:nvSpPr>
            <p:spPr bwMode="auto">
              <a:xfrm>
                <a:off x="10925460" y="2614454"/>
                <a:ext cx="205404" cy="34527"/>
              </a:xfrm>
              <a:custGeom>
                <a:avLst/>
                <a:gdLst>
                  <a:gd name="T0" fmla="*/ 61 w 67"/>
                  <a:gd name="T1" fmla="*/ 0 h 11"/>
                  <a:gd name="T2" fmla="*/ 5 w 67"/>
                  <a:gd name="T3" fmla="*/ 0 h 11"/>
                  <a:gd name="T4" fmla="*/ 0 w 67"/>
                  <a:gd name="T5" fmla="*/ 6 h 11"/>
                  <a:gd name="T6" fmla="*/ 5 w 67"/>
                  <a:gd name="T7" fmla="*/ 11 h 11"/>
                  <a:gd name="T8" fmla="*/ 61 w 67"/>
                  <a:gd name="T9" fmla="*/ 11 h 11"/>
                  <a:gd name="T10" fmla="*/ 67 w 67"/>
                  <a:gd name="T11" fmla="*/ 6 h 11"/>
                  <a:gd name="T12" fmla="*/ 61 w 67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11">
                    <a:moveTo>
                      <a:pt x="61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9"/>
                      <a:pt x="2" y="11"/>
                      <a:pt x="5" y="11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1"/>
                      <a:pt x="67" y="9"/>
                      <a:pt x="67" y="6"/>
                    </a:cubicBezTo>
                    <a:cubicBezTo>
                      <a:pt x="67" y="3"/>
                      <a:pt x="64" y="0"/>
                      <a:pt x="6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Freeform 27"/>
              <p:cNvSpPr/>
              <p:nvPr/>
            </p:nvSpPr>
            <p:spPr bwMode="auto">
              <a:xfrm>
                <a:off x="10854015" y="2723348"/>
                <a:ext cx="276849" cy="34527"/>
              </a:xfrm>
              <a:custGeom>
                <a:avLst/>
                <a:gdLst>
                  <a:gd name="T0" fmla="*/ 84 w 90"/>
                  <a:gd name="T1" fmla="*/ 0 h 11"/>
                  <a:gd name="T2" fmla="*/ 6 w 90"/>
                  <a:gd name="T3" fmla="*/ 0 h 11"/>
                  <a:gd name="T4" fmla="*/ 0 w 90"/>
                  <a:gd name="T5" fmla="*/ 5 h 11"/>
                  <a:gd name="T6" fmla="*/ 6 w 90"/>
                  <a:gd name="T7" fmla="*/ 11 h 11"/>
                  <a:gd name="T8" fmla="*/ 84 w 90"/>
                  <a:gd name="T9" fmla="*/ 11 h 11"/>
                  <a:gd name="T10" fmla="*/ 90 w 90"/>
                  <a:gd name="T11" fmla="*/ 5 h 11"/>
                  <a:gd name="T12" fmla="*/ 84 w 9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1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ubicBezTo>
                      <a:pt x="0" y="8"/>
                      <a:pt x="3" y="11"/>
                      <a:pt x="6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7" y="11"/>
                      <a:pt x="90" y="8"/>
                      <a:pt x="90" y="5"/>
                    </a:cubicBezTo>
                    <a:cubicBezTo>
                      <a:pt x="90" y="2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Freeform 28"/>
              <p:cNvSpPr/>
              <p:nvPr/>
            </p:nvSpPr>
            <p:spPr bwMode="auto">
              <a:xfrm>
                <a:off x="10854015" y="2793730"/>
                <a:ext cx="276849" cy="34527"/>
              </a:xfrm>
              <a:custGeom>
                <a:avLst/>
                <a:gdLst>
                  <a:gd name="T0" fmla="*/ 84 w 90"/>
                  <a:gd name="T1" fmla="*/ 0 h 11"/>
                  <a:gd name="T2" fmla="*/ 6 w 90"/>
                  <a:gd name="T3" fmla="*/ 0 h 11"/>
                  <a:gd name="T4" fmla="*/ 0 w 90"/>
                  <a:gd name="T5" fmla="*/ 6 h 11"/>
                  <a:gd name="T6" fmla="*/ 6 w 90"/>
                  <a:gd name="T7" fmla="*/ 11 h 11"/>
                  <a:gd name="T8" fmla="*/ 84 w 90"/>
                  <a:gd name="T9" fmla="*/ 11 h 11"/>
                  <a:gd name="T10" fmla="*/ 90 w 90"/>
                  <a:gd name="T11" fmla="*/ 6 h 11"/>
                  <a:gd name="T12" fmla="*/ 84 w 90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1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1"/>
                      <a:pt x="6" y="11"/>
                    </a:cubicBezTo>
                    <a:cubicBezTo>
                      <a:pt x="84" y="11"/>
                      <a:pt x="84" y="11"/>
                      <a:pt x="84" y="11"/>
                    </a:cubicBezTo>
                    <a:cubicBezTo>
                      <a:pt x="87" y="11"/>
                      <a:pt x="90" y="9"/>
                      <a:pt x="90" y="6"/>
                    </a:cubicBezTo>
                    <a:cubicBezTo>
                      <a:pt x="90" y="3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Freeform 29"/>
              <p:cNvSpPr/>
              <p:nvPr/>
            </p:nvSpPr>
            <p:spPr bwMode="auto">
              <a:xfrm>
                <a:off x="10854015" y="2862784"/>
                <a:ext cx="276849" cy="38511"/>
              </a:xfrm>
              <a:custGeom>
                <a:avLst/>
                <a:gdLst>
                  <a:gd name="T0" fmla="*/ 84 w 90"/>
                  <a:gd name="T1" fmla="*/ 0 h 12"/>
                  <a:gd name="T2" fmla="*/ 6 w 90"/>
                  <a:gd name="T3" fmla="*/ 0 h 12"/>
                  <a:gd name="T4" fmla="*/ 0 w 90"/>
                  <a:gd name="T5" fmla="*/ 6 h 12"/>
                  <a:gd name="T6" fmla="*/ 6 w 90"/>
                  <a:gd name="T7" fmla="*/ 12 h 12"/>
                  <a:gd name="T8" fmla="*/ 84 w 90"/>
                  <a:gd name="T9" fmla="*/ 12 h 12"/>
                  <a:gd name="T10" fmla="*/ 90 w 90"/>
                  <a:gd name="T11" fmla="*/ 6 h 12"/>
                  <a:gd name="T12" fmla="*/ 84 w 90"/>
                  <a:gd name="T13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0" h="12">
                    <a:moveTo>
                      <a:pt x="8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9"/>
                      <a:pt x="3" y="12"/>
                      <a:pt x="6" y="12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7" y="12"/>
                      <a:pt x="90" y="9"/>
                      <a:pt x="90" y="6"/>
                    </a:cubicBezTo>
                    <a:cubicBezTo>
                      <a:pt x="90" y="3"/>
                      <a:pt x="87" y="0"/>
                      <a:pt x="8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962232" y="1250472"/>
            <a:ext cx="507683" cy="507683"/>
            <a:chOff x="3424768" y="1611109"/>
            <a:chExt cx="759650" cy="759649"/>
          </a:xfrm>
          <a:solidFill>
            <a:schemeClr val="bg1"/>
          </a:solidFill>
        </p:grpSpPr>
        <p:sp>
          <p:nvSpPr>
            <p:cNvPr id="33" name="椭圆 32"/>
            <p:cNvSpPr/>
            <p:nvPr/>
          </p:nvSpPr>
          <p:spPr>
            <a:xfrm>
              <a:off x="3424768" y="1611109"/>
              <a:ext cx="759650" cy="759649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5"/>
            <p:cNvSpPr>
              <a:spLocks noEditPoints="1"/>
            </p:cNvSpPr>
            <p:nvPr/>
          </p:nvSpPr>
          <p:spPr bwMode="auto">
            <a:xfrm>
              <a:off x="3524311" y="1805900"/>
              <a:ext cx="555723" cy="348110"/>
            </a:xfrm>
            <a:custGeom>
              <a:avLst/>
              <a:gdLst>
                <a:gd name="T0" fmla="*/ 211 w 260"/>
                <a:gd name="T1" fmla="*/ 65 h 162"/>
                <a:gd name="T2" fmla="*/ 146 w 260"/>
                <a:gd name="T3" fmla="*/ 0 h 162"/>
                <a:gd name="T4" fmla="*/ 90 w 260"/>
                <a:gd name="T5" fmla="*/ 33 h 162"/>
                <a:gd name="T6" fmla="*/ 81 w 260"/>
                <a:gd name="T7" fmla="*/ 32 h 162"/>
                <a:gd name="T8" fmla="*/ 35 w 260"/>
                <a:gd name="T9" fmla="*/ 67 h 162"/>
                <a:gd name="T10" fmla="*/ 0 w 260"/>
                <a:gd name="T11" fmla="*/ 114 h 162"/>
                <a:gd name="T12" fmla="*/ 49 w 260"/>
                <a:gd name="T13" fmla="*/ 162 h 162"/>
                <a:gd name="T14" fmla="*/ 211 w 260"/>
                <a:gd name="T15" fmla="*/ 162 h 162"/>
                <a:gd name="T16" fmla="*/ 260 w 260"/>
                <a:gd name="T17" fmla="*/ 114 h 162"/>
                <a:gd name="T18" fmla="*/ 211 w 260"/>
                <a:gd name="T19" fmla="*/ 65 h 162"/>
                <a:gd name="T20" fmla="*/ 130 w 260"/>
                <a:gd name="T21" fmla="*/ 146 h 162"/>
                <a:gd name="T22" fmla="*/ 81 w 260"/>
                <a:gd name="T23" fmla="*/ 81 h 162"/>
                <a:gd name="T24" fmla="*/ 114 w 260"/>
                <a:gd name="T25" fmla="*/ 81 h 162"/>
                <a:gd name="T26" fmla="*/ 114 w 260"/>
                <a:gd name="T27" fmla="*/ 32 h 162"/>
                <a:gd name="T28" fmla="*/ 146 w 260"/>
                <a:gd name="T29" fmla="*/ 32 h 162"/>
                <a:gd name="T30" fmla="*/ 146 w 260"/>
                <a:gd name="T31" fmla="*/ 81 h 162"/>
                <a:gd name="T32" fmla="*/ 179 w 260"/>
                <a:gd name="T33" fmla="*/ 81 h 162"/>
                <a:gd name="T34" fmla="*/ 130 w 260"/>
                <a:gd name="T35" fmla="*/ 146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0" h="162">
                  <a:moveTo>
                    <a:pt x="211" y="65"/>
                  </a:moveTo>
                  <a:cubicBezTo>
                    <a:pt x="211" y="29"/>
                    <a:pt x="182" y="0"/>
                    <a:pt x="146" y="0"/>
                  </a:cubicBezTo>
                  <a:cubicBezTo>
                    <a:pt x="122" y="0"/>
                    <a:pt x="101" y="13"/>
                    <a:pt x="90" y="33"/>
                  </a:cubicBezTo>
                  <a:cubicBezTo>
                    <a:pt x="87" y="33"/>
                    <a:pt x="84" y="32"/>
                    <a:pt x="81" y="32"/>
                  </a:cubicBezTo>
                  <a:cubicBezTo>
                    <a:pt x="59" y="32"/>
                    <a:pt x="41" y="47"/>
                    <a:pt x="35" y="67"/>
                  </a:cubicBezTo>
                  <a:cubicBezTo>
                    <a:pt x="15" y="73"/>
                    <a:pt x="0" y="92"/>
                    <a:pt x="0" y="114"/>
                  </a:cubicBezTo>
                  <a:cubicBezTo>
                    <a:pt x="0" y="140"/>
                    <a:pt x="22" y="162"/>
                    <a:pt x="49" y="162"/>
                  </a:cubicBezTo>
                  <a:cubicBezTo>
                    <a:pt x="211" y="162"/>
                    <a:pt x="211" y="162"/>
                    <a:pt x="211" y="162"/>
                  </a:cubicBezTo>
                  <a:cubicBezTo>
                    <a:pt x="238" y="162"/>
                    <a:pt x="260" y="140"/>
                    <a:pt x="260" y="114"/>
                  </a:cubicBezTo>
                  <a:cubicBezTo>
                    <a:pt x="260" y="87"/>
                    <a:pt x="238" y="65"/>
                    <a:pt x="211" y="65"/>
                  </a:cubicBezTo>
                  <a:close/>
                  <a:moveTo>
                    <a:pt x="130" y="146"/>
                  </a:moveTo>
                  <a:cubicBezTo>
                    <a:pt x="81" y="81"/>
                    <a:pt x="81" y="81"/>
                    <a:pt x="81" y="81"/>
                  </a:cubicBezTo>
                  <a:cubicBezTo>
                    <a:pt x="114" y="81"/>
                    <a:pt x="114" y="81"/>
                    <a:pt x="114" y="81"/>
                  </a:cubicBezTo>
                  <a:cubicBezTo>
                    <a:pt x="114" y="32"/>
                    <a:pt x="114" y="32"/>
                    <a:pt x="114" y="32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46" y="81"/>
                    <a:pt x="146" y="81"/>
                    <a:pt x="146" y="81"/>
                  </a:cubicBezTo>
                  <a:cubicBezTo>
                    <a:pt x="179" y="81"/>
                    <a:pt x="179" y="81"/>
                    <a:pt x="179" y="81"/>
                  </a:cubicBezTo>
                  <a:lnTo>
                    <a:pt x="130" y="14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sp>
        <p:nvSpPr>
          <p:cNvPr id="40" name="TextBox 1210"/>
          <p:cNvSpPr/>
          <p:nvPr/>
        </p:nvSpPr>
        <p:spPr>
          <a:xfrm>
            <a:off x="1508016" y="1228781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41" name="文本框 11"/>
          <p:cNvSpPr txBox="1"/>
          <p:nvPr/>
        </p:nvSpPr>
        <p:spPr>
          <a:xfrm>
            <a:off x="1508015" y="1475797"/>
            <a:ext cx="286396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2" name="TextBox 1210"/>
          <p:cNvSpPr/>
          <p:nvPr/>
        </p:nvSpPr>
        <p:spPr>
          <a:xfrm>
            <a:off x="1508016" y="2303171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56" name="文本框 11"/>
          <p:cNvSpPr txBox="1"/>
          <p:nvPr/>
        </p:nvSpPr>
        <p:spPr>
          <a:xfrm>
            <a:off x="1508015" y="2550187"/>
            <a:ext cx="286396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7" name="TextBox 1210"/>
          <p:cNvSpPr/>
          <p:nvPr/>
        </p:nvSpPr>
        <p:spPr>
          <a:xfrm>
            <a:off x="1508016" y="3303016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58" name="文本框 11"/>
          <p:cNvSpPr txBox="1"/>
          <p:nvPr/>
        </p:nvSpPr>
        <p:spPr>
          <a:xfrm>
            <a:off x="1508015" y="3550032"/>
            <a:ext cx="2863960" cy="436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9" name="TextBox 1210"/>
          <p:cNvSpPr/>
          <p:nvPr/>
        </p:nvSpPr>
        <p:spPr>
          <a:xfrm>
            <a:off x="5432316" y="1228781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60" name="文本框 11"/>
          <p:cNvSpPr txBox="1"/>
          <p:nvPr/>
        </p:nvSpPr>
        <p:spPr>
          <a:xfrm>
            <a:off x="5432315" y="1475797"/>
            <a:ext cx="286396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1" name="TextBox 1210"/>
          <p:cNvSpPr/>
          <p:nvPr/>
        </p:nvSpPr>
        <p:spPr>
          <a:xfrm>
            <a:off x="5432316" y="2303171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62" name="文本框 11"/>
          <p:cNvSpPr txBox="1"/>
          <p:nvPr/>
        </p:nvSpPr>
        <p:spPr>
          <a:xfrm>
            <a:off x="5432315" y="2550187"/>
            <a:ext cx="286396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3" name="TextBox 1210"/>
          <p:cNvSpPr/>
          <p:nvPr/>
        </p:nvSpPr>
        <p:spPr>
          <a:xfrm>
            <a:off x="5432316" y="3303016"/>
            <a:ext cx="1574790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64" name="文本框 11"/>
          <p:cNvSpPr txBox="1"/>
          <p:nvPr/>
        </p:nvSpPr>
        <p:spPr>
          <a:xfrm>
            <a:off x="5432315" y="3550032"/>
            <a:ext cx="2863960" cy="45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5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5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5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5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50"/>
                            </p:stCondLst>
                            <p:childTnLst>
                              <p:par>
                                <p:cTn id="8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0" grpId="0"/>
      <p:bldP spid="41" grpId="0"/>
      <p:bldP spid="42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相关建议与总结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H_Other_3"/>
          <p:cNvSpPr/>
          <p:nvPr/>
        </p:nvSpPr>
        <p:spPr>
          <a:xfrm>
            <a:off x="3842962" y="1406960"/>
            <a:ext cx="1281388" cy="1281388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0" name="MH_Other_1"/>
          <p:cNvSpPr/>
          <p:nvPr/>
        </p:nvSpPr>
        <p:spPr>
          <a:xfrm>
            <a:off x="1540477" y="1618958"/>
            <a:ext cx="858110" cy="85691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1" name="MH_Other_2"/>
          <p:cNvSpPr/>
          <p:nvPr/>
        </p:nvSpPr>
        <p:spPr>
          <a:xfrm>
            <a:off x="2671453" y="1618958"/>
            <a:ext cx="856916" cy="85691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2" name="MH_Other_3"/>
          <p:cNvSpPr/>
          <p:nvPr/>
        </p:nvSpPr>
        <p:spPr>
          <a:xfrm>
            <a:off x="5438466" y="1618958"/>
            <a:ext cx="856916" cy="85691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3" name="MH_Other_4"/>
          <p:cNvSpPr/>
          <p:nvPr/>
        </p:nvSpPr>
        <p:spPr>
          <a:xfrm>
            <a:off x="6568684" y="1618958"/>
            <a:ext cx="857714" cy="85691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4" name="MH_Other_5"/>
          <p:cNvSpPr/>
          <p:nvPr/>
        </p:nvSpPr>
        <p:spPr>
          <a:xfrm>
            <a:off x="2361190" y="2202024"/>
            <a:ext cx="326824" cy="32562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30" name="MH_Other_6"/>
          <p:cNvSpPr/>
          <p:nvPr/>
        </p:nvSpPr>
        <p:spPr>
          <a:xfrm>
            <a:off x="3480377" y="1567299"/>
            <a:ext cx="326824" cy="326822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5" name="MH_Other_7"/>
          <p:cNvSpPr/>
          <p:nvPr/>
        </p:nvSpPr>
        <p:spPr>
          <a:xfrm>
            <a:off x="5131536" y="2199642"/>
            <a:ext cx="326824" cy="325626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3" name="MH_Other_8"/>
          <p:cNvSpPr/>
          <p:nvPr/>
        </p:nvSpPr>
        <p:spPr>
          <a:xfrm>
            <a:off x="6259296" y="1579205"/>
            <a:ext cx="326824" cy="326822"/>
          </a:xfrm>
          <a:prstGeom prst="ellipse">
            <a:avLst/>
          </a:prstGeom>
          <a:solidFill>
            <a:srgbClr val="1B4367"/>
          </a:solidFill>
          <a:ln w="9525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/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7" name="MH_Other_9"/>
          <p:cNvSpPr/>
          <p:nvPr/>
        </p:nvSpPr>
        <p:spPr bwMode="auto">
          <a:xfrm>
            <a:off x="1779746" y="1823578"/>
            <a:ext cx="442913" cy="401479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40" name="MH_Other_10"/>
          <p:cNvSpPr/>
          <p:nvPr/>
        </p:nvSpPr>
        <p:spPr bwMode="auto">
          <a:xfrm>
            <a:off x="2956084" y="1851201"/>
            <a:ext cx="288131" cy="392906"/>
          </a:xfrm>
          <a:custGeom>
            <a:avLst/>
            <a:gdLst>
              <a:gd name="T0" fmla="*/ 821150 w 1122363"/>
              <a:gd name="T1" fmla="*/ 1319439 h 1531938"/>
              <a:gd name="T2" fmla="*/ 818610 w 1122363"/>
              <a:gd name="T3" fmla="*/ 1374324 h 1531938"/>
              <a:gd name="T4" fmla="*/ 763001 w 1122363"/>
              <a:gd name="T5" fmla="*/ 1407818 h 1531938"/>
              <a:gd name="T6" fmla="*/ 617712 w 1122363"/>
              <a:gd name="T7" fmla="*/ 1069756 h 1531938"/>
              <a:gd name="T8" fmla="*/ 595045 w 1122363"/>
              <a:gd name="T9" fmla="*/ 1020228 h 1531938"/>
              <a:gd name="T10" fmla="*/ 616862 w 1122363"/>
              <a:gd name="T11" fmla="*/ 985788 h 1531938"/>
              <a:gd name="T12" fmla="*/ 638822 w 1122363"/>
              <a:gd name="T13" fmla="*/ 861065 h 1531938"/>
              <a:gd name="T14" fmla="*/ 533011 w 1122363"/>
              <a:gd name="T15" fmla="*/ 900272 h 1531938"/>
              <a:gd name="T16" fmla="*/ 472344 w 1122363"/>
              <a:gd name="T17" fmla="*/ 959225 h 1531938"/>
              <a:gd name="T18" fmla="*/ 447514 w 1122363"/>
              <a:gd name="T19" fmla="*/ 1068950 h 1531938"/>
              <a:gd name="T20" fmla="*/ 483631 w 1122363"/>
              <a:gd name="T21" fmla="*/ 1155544 h 1531938"/>
              <a:gd name="T22" fmla="*/ 563202 w 1122363"/>
              <a:gd name="T23" fmla="*/ 1213369 h 1531938"/>
              <a:gd name="T24" fmla="*/ 641644 w 1122363"/>
              <a:gd name="T25" fmla="*/ 1407149 h 1531938"/>
              <a:gd name="T26" fmla="*/ 522288 w 1122363"/>
              <a:gd name="T27" fmla="*/ 1360326 h 1531938"/>
              <a:gd name="T28" fmla="*/ 562920 w 1122363"/>
              <a:gd name="T29" fmla="*/ 1503052 h 1531938"/>
              <a:gd name="T30" fmla="*/ 767489 w 1122363"/>
              <a:gd name="T31" fmla="*/ 1526182 h 1531938"/>
              <a:gd name="T32" fmla="*/ 873019 w 1122363"/>
              <a:gd name="T33" fmla="*/ 1493462 h 1531938"/>
              <a:gd name="T34" fmla="*/ 940739 w 1122363"/>
              <a:gd name="T35" fmla="*/ 1437049 h 1531938"/>
              <a:gd name="T36" fmla="*/ 975445 w 1122363"/>
              <a:gd name="T37" fmla="*/ 1352710 h 1531938"/>
              <a:gd name="T38" fmla="*/ 957387 w 1122363"/>
              <a:gd name="T39" fmla="*/ 1244960 h 1531938"/>
              <a:gd name="T40" fmla="*/ 862579 w 1122363"/>
              <a:gd name="T41" fmla="*/ 1159211 h 1531938"/>
              <a:gd name="T42" fmla="*/ 777366 w 1122363"/>
              <a:gd name="T43" fmla="*/ 984893 h 1531938"/>
              <a:gd name="T44" fmla="*/ 941021 w 1122363"/>
              <a:gd name="T45" fmla="*/ 1068103 h 1531938"/>
              <a:gd name="T46" fmla="*/ 812918 w 1122363"/>
              <a:gd name="T47" fmla="*/ 868963 h 1531938"/>
              <a:gd name="T48" fmla="*/ 768618 w 1122363"/>
              <a:gd name="T49" fmla="*/ 464758 h 1531938"/>
              <a:gd name="T50" fmla="*/ 956258 w 1122363"/>
              <a:gd name="T51" fmla="*/ 515531 h 1531938"/>
              <a:gd name="T52" fmla="*/ 1106652 w 1122363"/>
              <a:gd name="T53" fmla="*/ 632589 h 1531938"/>
              <a:gd name="T54" fmla="*/ 1227702 w 1122363"/>
              <a:gd name="T55" fmla="*/ 820164 h 1531938"/>
              <a:gd name="T56" fmla="*/ 1327023 w 1122363"/>
              <a:gd name="T57" fmla="*/ 1081925 h 1531938"/>
              <a:gd name="T58" fmla="*/ 1396717 w 1122363"/>
              <a:gd name="T59" fmla="*/ 1393892 h 1531938"/>
              <a:gd name="T60" fmla="*/ 1355239 w 1122363"/>
              <a:gd name="T61" fmla="*/ 1597827 h 1531938"/>
              <a:gd name="T62" fmla="*/ 1228829 w 1122363"/>
              <a:gd name="T63" fmla="*/ 1750144 h 1531938"/>
              <a:gd name="T64" fmla="*/ 1040908 w 1122363"/>
              <a:gd name="T65" fmla="*/ 1850561 h 1531938"/>
              <a:gd name="T66" fmla="*/ 813764 w 1122363"/>
              <a:gd name="T67" fmla="*/ 1899358 h 1531938"/>
              <a:gd name="T68" fmla="*/ 571385 w 1122363"/>
              <a:gd name="T69" fmla="*/ 1896538 h 1531938"/>
              <a:gd name="T70" fmla="*/ 341985 w 1122363"/>
              <a:gd name="T71" fmla="*/ 1837867 h 1531938"/>
              <a:gd name="T72" fmla="*/ 152933 w 1122363"/>
              <a:gd name="T73" fmla="*/ 1725604 h 1531938"/>
              <a:gd name="T74" fmla="*/ 31320 w 1122363"/>
              <a:gd name="T75" fmla="*/ 1563133 h 1531938"/>
              <a:gd name="T76" fmla="*/ 3668 w 1122363"/>
              <a:gd name="T77" fmla="*/ 1352710 h 1531938"/>
              <a:gd name="T78" fmla="*/ 126691 w 1122363"/>
              <a:gd name="T79" fmla="*/ 958096 h 1531938"/>
              <a:gd name="T80" fmla="*/ 230811 w 1122363"/>
              <a:gd name="T81" fmla="*/ 743160 h 1531938"/>
              <a:gd name="T82" fmla="*/ 362301 w 1122363"/>
              <a:gd name="T83" fmla="*/ 582099 h 1531938"/>
              <a:gd name="T84" fmla="*/ 534421 w 1122363"/>
              <a:gd name="T85" fmla="*/ 485632 h 1531938"/>
              <a:gd name="T86" fmla="*/ 596426 w 1122363"/>
              <a:gd name="T87" fmla="*/ 1978 h 1531938"/>
              <a:gd name="T88" fmla="*/ 686940 w 1122363"/>
              <a:gd name="T89" fmla="*/ 37299 h 1531938"/>
              <a:gd name="T90" fmla="*/ 778299 w 1122363"/>
              <a:gd name="T91" fmla="*/ 32213 h 1531938"/>
              <a:gd name="T92" fmla="*/ 882912 w 1122363"/>
              <a:gd name="T93" fmla="*/ 282 h 1531938"/>
              <a:gd name="T94" fmla="*/ 944383 w 1122363"/>
              <a:gd name="T95" fmla="*/ 34192 h 1531938"/>
              <a:gd name="T96" fmla="*/ 991755 w 1122363"/>
              <a:gd name="T97" fmla="*/ 157394 h 1531938"/>
              <a:gd name="T98" fmla="*/ 1048714 w 1122363"/>
              <a:gd name="T99" fmla="*/ 165023 h 1531938"/>
              <a:gd name="T100" fmla="*/ 1092702 w 1122363"/>
              <a:gd name="T101" fmla="*/ 159655 h 1531938"/>
              <a:gd name="T102" fmla="*/ 1063377 w 1122363"/>
              <a:gd name="T103" fmla="*/ 261663 h 1531938"/>
              <a:gd name="T104" fmla="*/ 978784 w 1122363"/>
              <a:gd name="T105" fmla="*/ 348130 h 1531938"/>
              <a:gd name="T106" fmla="*/ 836387 w 1122363"/>
              <a:gd name="T107" fmla="*/ 422166 h 1531938"/>
              <a:gd name="T108" fmla="*/ 657614 w 1122363"/>
              <a:gd name="T109" fmla="*/ 404646 h 1531938"/>
              <a:gd name="T110" fmla="*/ 554694 w 1122363"/>
              <a:gd name="T111" fmla="*/ 419340 h 1531938"/>
              <a:gd name="T112" fmla="*/ 313322 w 1122363"/>
              <a:gd name="T113" fmla="*/ 219560 h 1531938"/>
              <a:gd name="T114" fmla="*/ 410321 w 1122363"/>
              <a:gd name="T115" fmla="*/ 170392 h 1531938"/>
              <a:gd name="T116" fmla="*/ 485327 w 1122363"/>
              <a:gd name="T117" fmla="*/ 159089 h 1531938"/>
              <a:gd name="T118" fmla="*/ 519164 w 1122363"/>
              <a:gd name="T119" fmla="*/ 54537 h 153193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122363" h="1531938">
                <a:moveTo>
                  <a:pt x="600075" y="1019175"/>
                </a:moveTo>
                <a:lnTo>
                  <a:pt x="608240" y="1022344"/>
                </a:lnTo>
                <a:lnTo>
                  <a:pt x="615950" y="1025965"/>
                </a:lnTo>
                <a:lnTo>
                  <a:pt x="622981" y="1029134"/>
                </a:lnTo>
                <a:lnTo>
                  <a:pt x="629331" y="1032303"/>
                </a:lnTo>
                <a:lnTo>
                  <a:pt x="635227" y="1035925"/>
                </a:lnTo>
                <a:lnTo>
                  <a:pt x="640443" y="1039093"/>
                </a:lnTo>
                <a:lnTo>
                  <a:pt x="644979" y="1042488"/>
                </a:lnTo>
                <a:lnTo>
                  <a:pt x="649061" y="1045884"/>
                </a:lnTo>
                <a:lnTo>
                  <a:pt x="652236" y="1049505"/>
                </a:lnTo>
                <a:lnTo>
                  <a:pt x="655411" y="1053127"/>
                </a:lnTo>
                <a:lnTo>
                  <a:pt x="657906" y="1056974"/>
                </a:lnTo>
                <a:lnTo>
                  <a:pt x="659720" y="1061049"/>
                </a:lnTo>
                <a:lnTo>
                  <a:pt x="661534" y="1065576"/>
                </a:lnTo>
                <a:lnTo>
                  <a:pt x="662668" y="1070329"/>
                </a:lnTo>
                <a:lnTo>
                  <a:pt x="663348" y="1074856"/>
                </a:lnTo>
                <a:lnTo>
                  <a:pt x="663575" y="1080062"/>
                </a:lnTo>
                <a:lnTo>
                  <a:pt x="663575" y="1083230"/>
                </a:lnTo>
                <a:lnTo>
                  <a:pt x="663348" y="1086626"/>
                </a:lnTo>
                <a:lnTo>
                  <a:pt x="662895" y="1089568"/>
                </a:lnTo>
                <a:lnTo>
                  <a:pt x="662441" y="1092510"/>
                </a:lnTo>
                <a:lnTo>
                  <a:pt x="661761" y="1095227"/>
                </a:lnTo>
                <a:lnTo>
                  <a:pt x="660854" y="1097716"/>
                </a:lnTo>
                <a:lnTo>
                  <a:pt x="659947" y="1100432"/>
                </a:lnTo>
                <a:lnTo>
                  <a:pt x="659040" y="1102922"/>
                </a:lnTo>
                <a:lnTo>
                  <a:pt x="657679" y="1105186"/>
                </a:lnTo>
                <a:lnTo>
                  <a:pt x="656545" y="1107449"/>
                </a:lnTo>
                <a:lnTo>
                  <a:pt x="654957" y="1109486"/>
                </a:lnTo>
                <a:lnTo>
                  <a:pt x="653143" y="1111523"/>
                </a:lnTo>
                <a:lnTo>
                  <a:pt x="651556" y="1113334"/>
                </a:lnTo>
                <a:lnTo>
                  <a:pt x="649515" y="1115145"/>
                </a:lnTo>
                <a:lnTo>
                  <a:pt x="647473" y="1116729"/>
                </a:lnTo>
                <a:lnTo>
                  <a:pt x="645206" y="1118087"/>
                </a:lnTo>
                <a:lnTo>
                  <a:pt x="640670" y="1120803"/>
                </a:lnTo>
                <a:lnTo>
                  <a:pt x="635681" y="1123520"/>
                </a:lnTo>
                <a:lnTo>
                  <a:pt x="630238" y="1126009"/>
                </a:lnTo>
                <a:lnTo>
                  <a:pt x="625022" y="1128046"/>
                </a:lnTo>
                <a:lnTo>
                  <a:pt x="619125" y="1130310"/>
                </a:lnTo>
                <a:lnTo>
                  <a:pt x="613002" y="1132121"/>
                </a:lnTo>
                <a:lnTo>
                  <a:pt x="606652" y="1133705"/>
                </a:lnTo>
                <a:lnTo>
                  <a:pt x="600075" y="1135063"/>
                </a:lnTo>
                <a:lnTo>
                  <a:pt x="600075" y="1019175"/>
                </a:lnTo>
                <a:close/>
                <a:moveTo>
                  <a:pt x="538162" y="779462"/>
                </a:moveTo>
                <a:lnTo>
                  <a:pt x="538162" y="877887"/>
                </a:lnTo>
                <a:lnTo>
                  <a:pt x="529967" y="875827"/>
                </a:lnTo>
                <a:lnTo>
                  <a:pt x="522227" y="873538"/>
                </a:lnTo>
                <a:lnTo>
                  <a:pt x="515398" y="870791"/>
                </a:lnTo>
                <a:lnTo>
                  <a:pt x="509024" y="868273"/>
                </a:lnTo>
                <a:lnTo>
                  <a:pt x="503333" y="865298"/>
                </a:lnTo>
                <a:lnTo>
                  <a:pt x="500829" y="863467"/>
                </a:lnTo>
                <a:lnTo>
                  <a:pt x="498553" y="861864"/>
                </a:lnTo>
                <a:lnTo>
                  <a:pt x="496276" y="860262"/>
                </a:lnTo>
                <a:lnTo>
                  <a:pt x="494227" y="858431"/>
                </a:lnTo>
                <a:lnTo>
                  <a:pt x="492406" y="856600"/>
                </a:lnTo>
                <a:lnTo>
                  <a:pt x="490813" y="854540"/>
                </a:lnTo>
                <a:lnTo>
                  <a:pt x="487626" y="850877"/>
                </a:lnTo>
                <a:lnTo>
                  <a:pt x="485122" y="846986"/>
                </a:lnTo>
                <a:lnTo>
                  <a:pt x="482618" y="843324"/>
                </a:lnTo>
                <a:lnTo>
                  <a:pt x="481024" y="839662"/>
                </a:lnTo>
                <a:lnTo>
                  <a:pt x="479658" y="835999"/>
                </a:lnTo>
                <a:lnTo>
                  <a:pt x="478520" y="832337"/>
                </a:lnTo>
                <a:lnTo>
                  <a:pt x="478065" y="828903"/>
                </a:lnTo>
                <a:lnTo>
                  <a:pt x="477837" y="825241"/>
                </a:lnTo>
                <a:lnTo>
                  <a:pt x="477837" y="822952"/>
                </a:lnTo>
                <a:lnTo>
                  <a:pt x="478065" y="820434"/>
                </a:lnTo>
                <a:lnTo>
                  <a:pt x="478520" y="817916"/>
                </a:lnTo>
                <a:lnTo>
                  <a:pt x="478975" y="815627"/>
                </a:lnTo>
                <a:lnTo>
                  <a:pt x="479431" y="813339"/>
                </a:lnTo>
                <a:lnTo>
                  <a:pt x="480341" y="810821"/>
                </a:lnTo>
                <a:lnTo>
                  <a:pt x="481252" y="808761"/>
                </a:lnTo>
                <a:lnTo>
                  <a:pt x="482162" y="806701"/>
                </a:lnTo>
                <a:lnTo>
                  <a:pt x="483528" y="804869"/>
                </a:lnTo>
                <a:lnTo>
                  <a:pt x="484894" y="802809"/>
                </a:lnTo>
                <a:lnTo>
                  <a:pt x="486260" y="800978"/>
                </a:lnTo>
                <a:lnTo>
                  <a:pt x="487853" y="799147"/>
                </a:lnTo>
                <a:lnTo>
                  <a:pt x="489447" y="797545"/>
                </a:lnTo>
                <a:lnTo>
                  <a:pt x="491496" y="795714"/>
                </a:lnTo>
                <a:lnTo>
                  <a:pt x="495593" y="792738"/>
                </a:lnTo>
                <a:lnTo>
                  <a:pt x="500146" y="789991"/>
                </a:lnTo>
                <a:lnTo>
                  <a:pt x="504699" y="787244"/>
                </a:lnTo>
                <a:lnTo>
                  <a:pt x="509935" y="785184"/>
                </a:lnTo>
                <a:lnTo>
                  <a:pt x="515170" y="783582"/>
                </a:lnTo>
                <a:lnTo>
                  <a:pt x="520634" y="781980"/>
                </a:lnTo>
                <a:lnTo>
                  <a:pt x="526097" y="780835"/>
                </a:lnTo>
                <a:lnTo>
                  <a:pt x="532016" y="779920"/>
                </a:lnTo>
                <a:lnTo>
                  <a:pt x="538162" y="779462"/>
                </a:lnTo>
                <a:close/>
                <a:moveTo>
                  <a:pt x="538626" y="654332"/>
                </a:moveTo>
                <a:lnTo>
                  <a:pt x="538626" y="688810"/>
                </a:lnTo>
                <a:lnTo>
                  <a:pt x="530011" y="689945"/>
                </a:lnTo>
                <a:lnTo>
                  <a:pt x="521624" y="691079"/>
                </a:lnTo>
                <a:lnTo>
                  <a:pt x="513236" y="692440"/>
                </a:lnTo>
                <a:lnTo>
                  <a:pt x="505302" y="694028"/>
                </a:lnTo>
                <a:lnTo>
                  <a:pt x="497594" y="695842"/>
                </a:lnTo>
                <a:lnTo>
                  <a:pt x="490113" y="697657"/>
                </a:lnTo>
                <a:lnTo>
                  <a:pt x="482859" y="699471"/>
                </a:lnTo>
                <a:lnTo>
                  <a:pt x="475831" y="701740"/>
                </a:lnTo>
                <a:lnTo>
                  <a:pt x="469257" y="704008"/>
                </a:lnTo>
                <a:lnTo>
                  <a:pt x="462683" y="706276"/>
                </a:lnTo>
                <a:lnTo>
                  <a:pt x="456336" y="708998"/>
                </a:lnTo>
                <a:lnTo>
                  <a:pt x="450215" y="711720"/>
                </a:lnTo>
                <a:lnTo>
                  <a:pt x="444321" y="714442"/>
                </a:lnTo>
                <a:lnTo>
                  <a:pt x="438654" y="717618"/>
                </a:lnTo>
                <a:lnTo>
                  <a:pt x="433440" y="720567"/>
                </a:lnTo>
                <a:lnTo>
                  <a:pt x="428226" y="723969"/>
                </a:lnTo>
                <a:lnTo>
                  <a:pt x="423238" y="727372"/>
                </a:lnTo>
                <a:lnTo>
                  <a:pt x="418478" y="731001"/>
                </a:lnTo>
                <a:lnTo>
                  <a:pt x="413944" y="734403"/>
                </a:lnTo>
                <a:lnTo>
                  <a:pt x="409410" y="738033"/>
                </a:lnTo>
                <a:lnTo>
                  <a:pt x="405556" y="741435"/>
                </a:lnTo>
                <a:lnTo>
                  <a:pt x="401476" y="744837"/>
                </a:lnTo>
                <a:lnTo>
                  <a:pt x="397849" y="748694"/>
                </a:lnTo>
                <a:lnTo>
                  <a:pt x="394221" y="752323"/>
                </a:lnTo>
                <a:lnTo>
                  <a:pt x="391048" y="755952"/>
                </a:lnTo>
                <a:lnTo>
                  <a:pt x="387874" y="760035"/>
                </a:lnTo>
                <a:lnTo>
                  <a:pt x="384927" y="763664"/>
                </a:lnTo>
                <a:lnTo>
                  <a:pt x="382207" y="767520"/>
                </a:lnTo>
                <a:lnTo>
                  <a:pt x="379486" y="771377"/>
                </a:lnTo>
                <a:lnTo>
                  <a:pt x="377219" y="775460"/>
                </a:lnTo>
                <a:lnTo>
                  <a:pt x="375179" y="779316"/>
                </a:lnTo>
                <a:lnTo>
                  <a:pt x="373366" y="783399"/>
                </a:lnTo>
                <a:lnTo>
                  <a:pt x="369738" y="791338"/>
                </a:lnTo>
                <a:lnTo>
                  <a:pt x="367018" y="799277"/>
                </a:lnTo>
                <a:lnTo>
                  <a:pt x="364298" y="806989"/>
                </a:lnTo>
                <a:lnTo>
                  <a:pt x="362258" y="814701"/>
                </a:lnTo>
                <a:lnTo>
                  <a:pt x="360671" y="822187"/>
                </a:lnTo>
                <a:lnTo>
                  <a:pt x="359537" y="829672"/>
                </a:lnTo>
                <a:lnTo>
                  <a:pt x="358857" y="836931"/>
                </a:lnTo>
                <a:lnTo>
                  <a:pt x="358630" y="844189"/>
                </a:lnTo>
                <a:lnTo>
                  <a:pt x="358857" y="851901"/>
                </a:lnTo>
                <a:lnTo>
                  <a:pt x="359537" y="859614"/>
                </a:lnTo>
                <a:lnTo>
                  <a:pt x="360444" y="867326"/>
                </a:lnTo>
                <a:lnTo>
                  <a:pt x="362031" y="874811"/>
                </a:lnTo>
                <a:lnTo>
                  <a:pt x="363844" y="882297"/>
                </a:lnTo>
                <a:lnTo>
                  <a:pt x="366111" y="889782"/>
                </a:lnTo>
                <a:lnTo>
                  <a:pt x="368832" y="897267"/>
                </a:lnTo>
                <a:lnTo>
                  <a:pt x="371779" y="904526"/>
                </a:lnTo>
                <a:lnTo>
                  <a:pt x="373592" y="907928"/>
                </a:lnTo>
                <a:lnTo>
                  <a:pt x="375633" y="911558"/>
                </a:lnTo>
                <a:lnTo>
                  <a:pt x="377673" y="915187"/>
                </a:lnTo>
                <a:lnTo>
                  <a:pt x="379940" y="918816"/>
                </a:lnTo>
                <a:lnTo>
                  <a:pt x="382660" y="922219"/>
                </a:lnTo>
                <a:lnTo>
                  <a:pt x="385380" y="925848"/>
                </a:lnTo>
                <a:lnTo>
                  <a:pt x="388554" y="929250"/>
                </a:lnTo>
                <a:lnTo>
                  <a:pt x="391501" y="932880"/>
                </a:lnTo>
                <a:lnTo>
                  <a:pt x="395128" y="936282"/>
                </a:lnTo>
                <a:lnTo>
                  <a:pt x="398529" y="939685"/>
                </a:lnTo>
                <a:lnTo>
                  <a:pt x="402609" y="943087"/>
                </a:lnTo>
                <a:lnTo>
                  <a:pt x="406463" y="946489"/>
                </a:lnTo>
                <a:lnTo>
                  <a:pt x="410770" y="949892"/>
                </a:lnTo>
                <a:lnTo>
                  <a:pt x="415077" y="953294"/>
                </a:lnTo>
                <a:lnTo>
                  <a:pt x="424372" y="959646"/>
                </a:lnTo>
                <a:lnTo>
                  <a:pt x="429586" y="963048"/>
                </a:lnTo>
                <a:lnTo>
                  <a:pt x="434800" y="966224"/>
                </a:lnTo>
                <a:lnTo>
                  <a:pt x="440467" y="969626"/>
                </a:lnTo>
                <a:lnTo>
                  <a:pt x="446361" y="972575"/>
                </a:lnTo>
                <a:lnTo>
                  <a:pt x="452482" y="975751"/>
                </a:lnTo>
                <a:lnTo>
                  <a:pt x="459056" y="978473"/>
                </a:lnTo>
                <a:lnTo>
                  <a:pt x="465630" y="981421"/>
                </a:lnTo>
                <a:lnTo>
                  <a:pt x="472658" y="984370"/>
                </a:lnTo>
                <a:lnTo>
                  <a:pt x="479912" y="987092"/>
                </a:lnTo>
                <a:lnTo>
                  <a:pt x="487619" y="989814"/>
                </a:lnTo>
                <a:lnTo>
                  <a:pt x="495327" y="992309"/>
                </a:lnTo>
                <a:lnTo>
                  <a:pt x="503488" y="994804"/>
                </a:lnTo>
                <a:lnTo>
                  <a:pt x="520490" y="1000021"/>
                </a:lnTo>
                <a:lnTo>
                  <a:pt x="538626" y="1004785"/>
                </a:lnTo>
                <a:lnTo>
                  <a:pt x="538626" y="1135439"/>
                </a:lnTo>
                <a:lnTo>
                  <a:pt x="530918" y="1134305"/>
                </a:lnTo>
                <a:lnTo>
                  <a:pt x="523210" y="1133171"/>
                </a:lnTo>
                <a:lnTo>
                  <a:pt x="515503" y="1131583"/>
                </a:lnTo>
                <a:lnTo>
                  <a:pt x="507795" y="1129768"/>
                </a:lnTo>
                <a:lnTo>
                  <a:pt x="500088" y="1127727"/>
                </a:lnTo>
                <a:lnTo>
                  <a:pt x="492607" y="1125685"/>
                </a:lnTo>
                <a:lnTo>
                  <a:pt x="485126" y="1123417"/>
                </a:lnTo>
                <a:lnTo>
                  <a:pt x="477645" y="1120695"/>
                </a:lnTo>
                <a:lnTo>
                  <a:pt x="470164" y="1117973"/>
                </a:lnTo>
                <a:lnTo>
                  <a:pt x="462683" y="1115024"/>
                </a:lnTo>
                <a:lnTo>
                  <a:pt x="455429" y="1111849"/>
                </a:lnTo>
                <a:lnTo>
                  <a:pt x="448175" y="1108673"/>
                </a:lnTo>
                <a:lnTo>
                  <a:pt x="440920" y="1105044"/>
                </a:lnTo>
                <a:lnTo>
                  <a:pt x="433893" y="1101641"/>
                </a:lnTo>
                <a:lnTo>
                  <a:pt x="426639" y="1097785"/>
                </a:lnTo>
                <a:lnTo>
                  <a:pt x="419611" y="1093929"/>
                </a:lnTo>
                <a:lnTo>
                  <a:pt x="405783" y="1085310"/>
                </a:lnTo>
                <a:lnTo>
                  <a:pt x="392181" y="1076690"/>
                </a:lnTo>
                <a:lnTo>
                  <a:pt x="379033" y="1067617"/>
                </a:lnTo>
                <a:lnTo>
                  <a:pt x="366338" y="1058317"/>
                </a:lnTo>
                <a:lnTo>
                  <a:pt x="366338" y="1169917"/>
                </a:lnTo>
                <a:lnTo>
                  <a:pt x="376313" y="1175588"/>
                </a:lnTo>
                <a:lnTo>
                  <a:pt x="386287" y="1181032"/>
                </a:lnTo>
                <a:lnTo>
                  <a:pt x="396715" y="1186249"/>
                </a:lnTo>
                <a:lnTo>
                  <a:pt x="407370" y="1191466"/>
                </a:lnTo>
                <a:lnTo>
                  <a:pt x="418251" y="1196003"/>
                </a:lnTo>
                <a:lnTo>
                  <a:pt x="429359" y="1200539"/>
                </a:lnTo>
                <a:lnTo>
                  <a:pt x="440694" y="1204849"/>
                </a:lnTo>
                <a:lnTo>
                  <a:pt x="452255" y="1208705"/>
                </a:lnTo>
                <a:lnTo>
                  <a:pt x="464043" y="1212561"/>
                </a:lnTo>
                <a:lnTo>
                  <a:pt x="475151" y="1215964"/>
                </a:lnTo>
                <a:lnTo>
                  <a:pt x="486486" y="1218686"/>
                </a:lnTo>
                <a:lnTo>
                  <a:pt x="497367" y="1221634"/>
                </a:lnTo>
                <a:lnTo>
                  <a:pt x="508022" y="1223903"/>
                </a:lnTo>
                <a:lnTo>
                  <a:pt x="518450" y="1225944"/>
                </a:lnTo>
                <a:lnTo>
                  <a:pt x="528878" y="1227759"/>
                </a:lnTo>
                <a:lnTo>
                  <a:pt x="538626" y="1229120"/>
                </a:lnTo>
                <a:lnTo>
                  <a:pt x="538626" y="1297396"/>
                </a:lnTo>
                <a:lnTo>
                  <a:pt x="600740" y="1297396"/>
                </a:lnTo>
                <a:lnTo>
                  <a:pt x="600740" y="1229120"/>
                </a:lnTo>
                <a:lnTo>
                  <a:pt x="608674" y="1228213"/>
                </a:lnTo>
                <a:lnTo>
                  <a:pt x="616608" y="1227305"/>
                </a:lnTo>
                <a:lnTo>
                  <a:pt x="624089" y="1225944"/>
                </a:lnTo>
                <a:lnTo>
                  <a:pt x="631570" y="1224810"/>
                </a:lnTo>
                <a:lnTo>
                  <a:pt x="638824" y="1223449"/>
                </a:lnTo>
                <a:lnTo>
                  <a:pt x="645852" y="1221861"/>
                </a:lnTo>
                <a:lnTo>
                  <a:pt x="652880" y="1220273"/>
                </a:lnTo>
                <a:lnTo>
                  <a:pt x="659454" y="1218232"/>
                </a:lnTo>
                <a:lnTo>
                  <a:pt x="666028" y="1216191"/>
                </a:lnTo>
                <a:lnTo>
                  <a:pt x="672375" y="1214149"/>
                </a:lnTo>
                <a:lnTo>
                  <a:pt x="678723" y="1211881"/>
                </a:lnTo>
                <a:lnTo>
                  <a:pt x="684617" y="1209386"/>
                </a:lnTo>
                <a:lnTo>
                  <a:pt x="690284" y="1206890"/>
                </a:lnTo>
                <a:lnTo>
                  <a:pt x="695951" y="1203942"/>
                </a:lnTo>
                <a:lnTo>
                  <a:pt x="701392" y="1200993"/>
                </a:lnTo>
                <a:lnTo>
                  <a:pt x="706833" y="1198044"/>
                </a:lnTo>
                <a:lnTo>
                  <a:pt x="711593" y="1194868"/>
                </a:lnTo>
                <a:lnTo>
                  <a:pt x="716581" y="1191693"/>
                </a:lnTo>
                <a:lnTo>
                  <a:pt x="721341" y="1188290"/>
                </a:lnTo>
                <a:lnTo>
                  <a:pt x="725875" y="1184888"/>
                </a:lnTo>
                <a:lnTo>
                  <a:pt x="730182" y="1181486"/>
                </a:lnTo>
                <a:lnTo>
                  <a:pt x="734263" y="1178083"/>
                </a:lnTo>
                <a:lnTo>
                  <a:pt x="738343" y="1174227"/>
                </a:lnTo>
                <a:lnTo>
                  <a:pt x="742197" y="1170825"/>
                </a:lnTo>
                <a:lnTo>
                  <a:pt x="745824" y="1166968"/>
                </a:lnTo>
                <a:lnTo>
                  <a:pt x="749225" y="1163339"/>
                </a:lnTo>
                <a:lnTo>
                  <a:pt x="752625" y="1159256"/>
                </a:lnTo>
                <a:lnTo>
                  <a:pt x="755799" y="1155627"/>
                </a:lnTo>
                <a:lnTo>
                  <a:pt x="758746" y="1151544"/>
                </a:lnTo>
                <a:lnTo>
                  <a:pt x="761466" y="1147461"/>
                </a:lnTo>
                <a:lnTo>
                  <a:pt x="763960" y="1143378"/>
                </a:lnTo>
                <a:lnTo>
                  <a:pt x="766453" y="1139295"/>
                </a:lnTo>
                <a:lnTo>
                  <a:pt x="770760" y="1130676"/>
                </a:lnTo>
                <a:lnTo>
                  <a:pt x="774614" y="1122056"/>
                </a:lnTo>
                <a:lnTo>
                  <a:pt x="777561" y="1113436"/>
                </a:lnTo>
                <a:lnTo>
                  <a:pt x="778921" y="1109354"/>
                </a:lnTo>
                <a:lnTo>
                  <a:pt x="780055" y="1105044"/>
                </a:lnTo>
                <a:lnTo>
                  <a:pt x="781415" y="1100507"/>
                </a:lnTo>
                <a:lnTo>
                  <a:pt x="782322" y="1096424"/>
                </a:lnTo>
                <a:lnTo>
                  <a:pt x="783002" y="1092114"/>
                </a:lnTo>
                <a:lnTo>
                  <a:pt x="783682" y="1087805"/>
                </a:lnTo>
                <a:lnTo>
                  <a:pt x="784135" y="1083495"/>
                </a:lnTo>
                <a:lnTo>
                  <a:pt x="784589" y="1079185"/>
                </a:lnTo>
                <a:lnTo>
                  <a:pt x="784816" y="1074875"/>
                </a:lnTo>
                <a:lnTo>
                  <a:pt x="784816" y="1070339"/>
                </a:lnTo>
                <a:lnTo>
                  <a:pt x="784589" y="1061719"/>
                </a:lnTo>
                <a:lnTo>
                  <a:pt x="784135" y="1053326"/>
                </a:lnTo>
                <a:lnTo>
                  <a:pt x="783229" y="1045161"/>
                </a:lnTo>
                <a:lnTo>
                  <a:pt x="781869" y="1037222"/>
                </a:lnTo>
                <a:lnTo>
                  <a:pt x="779828" y="1029509"/>
                </a:lnTo>
                <a:lnTo>
                  <a:pt x="777788" y="1022251"/>
                </a:lnTo>
                <a:lnTo>
                  <a:pt x="775294" y="1014992"/>
                </a:lnTo>
                <a:lnTo>
                  <a:pt x="772347" y="1007960"/>
                </a:lnTo>
                <a:lnTo>
                  <a:pt x="769174" y="1001156"/>
                </a:lnTo>
                <a:lnTo>
                  <a:pt x="765320" y="994577"/>
                </a:lnTo>
                <a:lnTo>
                  <a:pt x="761466" y="988226"/>
                </a:lnTo>
                <a:lnTo>
                  <a:pt x="756705" y="982329"/>
                </a:lnTo>
                <a:lnTo>
                  <a:pt x="752172" y="976431"/>
                </a:lnTo>
                <a:lnTo>
                  <a:pt x="746731" y="970987"/>
                </a:lnTo>
                <a:lnTo>
                  <a:pt x="741064" y="965543"/>
                </a:lnTo>
                <a:lnTo>
                  <a:pt x="734943" y="960553"/>
                </a:lnTo>
                <a:lnTo>
                  <a:pt x="728822" y="955563"/>
                </a:lnTo>
                <a:lnTo>
                  <a:pt x="722248" y="950572"/>
                </a:lnTo>
                <a:lnTo>
                  <a:pt x="715220" y="946036"/>
                </a:lnTo>
                <a:lnTo>
                  <a:pt x="708193" y="941272"/>
                </a:lnTo>
                <a:lnTo>
                  <a:pt x="700712" y="936509"/>
                </a:lnTo>
                <a:lnTo>
                  <a:pt x="693004" y="932199"/>
                </a:lnTo>
                <a:lnTo>
                  <a:pt x="685070" y="927889"/>
                </a:lnTo>
                <a:lnTo>
                  <a:pt x="676456" y="923806"/>
                </a:lnTo>
                <a:lnTo>
                  <a:pt x="668068" y="919497"/>
                </a:lnTo>
                <a:lnTo>
                  <a:pt x="659227" y="915641"/>
                </a:lnTo>
                <a:lnTo>
                  <a:pt x="650159" y="911558"/>
                </a:lnTo>
                <a:lnTo>
                  <a:pt x="641091" y="907475"/>
                </a:lnTo>
                <a:lnTo>
                  <a:pt x="631117" y="903845"/>
                </a:lnTo>
                <a:lnTo>
                  <a:pt x="621369" y="899989"/>
                </a:lnTo>
                <a:lnTo>
                  <a:pt x="611394" y="896587"/>
                </a:lnTo>
                <a:lnTo>
                  <a:pt x="600740" y="892958"/>
                </a:lnTo>
                <a:lnTo>
                  <a:pt x="600740" y="785894"/>
                </a:lnTo>
                <a:lnTo>
                  <a:pt x="612755" y="788616"/>
                </a:lnTo>
                <a:lnTo>
                  <a:pt x="624543" y="792018"/>
                </a:lnTo>
                <a:lnTo>
                  <a:pt x="636331" y="795421"/>
                </a:lnTo>
                <a:lnTo>
                  <a:pt x="647892" y="799504"/>
                </a:lnTo>
                <a:lnTo>
                  <a:pt x="659227" y="803813"/>
                </a:lnTo>
                <a:lnTo>
                  <a:pt x="670562" y="808577"/>
                </a:lnTo>
                <a:lnTo>
                  <a:pt x="681443" y="813794"/>
                </a:lnTo>
                <a:lnTo>
                  <a:pt x="692324" y="819465"/>
                </a:lnTo>
                <a:lnTo>
                  <a:pt x="702752" y="824909"/>
                </a:lnTo>
                <a:lnTo>
                  <a:pt x="712727" y="830806"/>
                </a:lnTo>
                <a:lnTo>
                  <a:pt x="722475" y="836477"/>
                </a:lnTo>
                <a:lnTo>
                  <a:pt x="731542" y="842148"/>
                </a:lnTo>
                <a:lnTo>
                  <a:pt x="740157" y="847592"/>
                </a:lnTo>
                <a:lnTo>
                  <a:pt x="748318" y="853262"/>
                </a:lnTo>
                <a:lnTo>
                  <a:pt x="756025" y="858933"/>
                </a:lnTo>
                <a:lnTo>
                  <a:pt x="763280" y="864604"/>
                </a:lnTo>
                <a:lnTo>
                  <a:pt x="763280" y="748240"/>
                </a:lnTo>
                <a:lnTo>
                  <a:pt x="752625" y="741889"/>
                </a:lnTo>
                <a:lnTo>
                  <a:pt x="741744" y="735764"/>
                </a:lnTo>
                <a:lnTo>
                  <a:pt x="731316" y="730547"/>
                </a:lnTo>
                <a:lnTo>
                  <a:pt x="720888" y="725103"/>
                </a:lnTo>
                <a:lnTo>
                  <a:pt x="710913" y="720340"/>
                </a:lnTo>
                <a:lnTo>
                  <a:pt x="701165" y="716030"/>
                </a:lnTo>
                <a:lnTo>
                  <a:pt x="691644" y="711720"/>
                </a:lnTo>
                <a:lnTo>
                  <a:pt x="682123" y="708318"/>
                </a:lnTo>
                <a:lnTo>
                  <a:pt x="672602" y="704689"/>
                </a:lnTo>
                <a:lnTo>
                  <a:pt x="663081" y="701740"/>
                </a:lnTo>
                <a:lnTo>
                  <a:pt x="653106" y="698791"/>
                </a:lnTo>
                <a:lnTo>
                  <a:pt x="643132" y="696296"/>
                </a:lnTo>
                <a:lnTo>
                  <a:pt x="632930" y="694254"/>
                </a:lnTo>
                <a:lnTo>
                  <a:pt x="622276" y="691986"/>
                </a:lnTo>
                <a:lnTo>
                  <a:pt x="611848" y="690171"/>
                </a:lnTo>
                <a:lnTo>
                  <a:pt x="600740" y="688810"/>
                </a:lnTo>
                <a:lnTo>
                  <a:pt x="600740" y="654332"/>
                </a:lnTo>
                <a:lnTo>
                  <a:pt x="538626" y="654332"/>
                </a:lnTo>
                <a:close/>
                <a:moveTo>
                  <a:pt x="549280" y="371475"/>
                </a:moveTo>
                <a:lnTo>
                  <a:pt x="564015" y="371475"/>
                </a:lnTo>
                <a:lnTo>
                  <a:pt x="577844" y="371475"/>
                </a:lnTo>
                <a:lnTo>
                  <a:pt x="591219" y="371929"/>
                </a:lnTo>
                <a:lnTo>
                  <a:pt x="604594" y="372609"/>
                </a:lnTo>
                <a:lnTo>
                  <a:pt x="617515" y="373743"/>
                </a:lnTo>
                <a:lnTo>
                  <a:pt x="630210" y="375104"/>
                </a:lnTo>
                <a:lnTo>
                  <a:pt x="642905" y="376692"/>
                </a:lnTo>
                <a:lnTo>
                  <a:pt x="655373" y="378507"/>
                </a:lnTo>
                <a:lnTo>
                  <a:pt x="667388" y="380775"/>
                </a:lnTo>
                <a:lnTo>
                  <a:pt x="679403" y="383497"/>
                </a:lnTo>
                <a:lnTo>
                  <a:pt x="691191" y="386219"/>
                </a:lnTo>
                <a:lnTo>
                  <a:pt x="702752" y="389168"/>
                </a:lnTo>
                <a:lnTo>
                  <a:pt x="714314" y="392797"/>
                </a:lnTo>
                <a:lnTo>
                  <a:pt x="725422" y="396426"/>
                </a:lnTo>
                <a:lnTo>
                  <a:pt x="736530" y="400509"/>
                </a:lnTo>
                <a:lnTo>
                  <a:pt x="747184" y="405046"/>
                </a:lnTo>
                <a:lnTo>
                  <a:pt x="757839" y="409582"/>
                </a:lnTo>
                <a:lnTo>
                  <a:pt x="768267" y="414573"/>
                </a:lnTo>
                <a:lnTo>
                  <a:pt x="778468" y="420017"/>
                </a:lnTo>
                <a:lnTo>
                  <a:pt x="788669" y="425461"/>
                </a:lnTo>
                <a:lnTo>
                  <a:pt x="798644" y="431358"/>
                </a:lnTo>
                <a:lnTo>
                  <a:pt x="808392" y="437709"/>
                </a:lnTo>
                <a:lnTo>
                  <a:pt x="818140" y="444288"/>
                </a:lnTo>
                <a:lnTo>
                  <a:pt x="827434" y="451092"/>
                </a:lnTo>
                <a:lnTo>
                  <a:pt x="836729" y="458351"/>
                </a:lnTo>
                <a:lnTo>
                  <a:pt x="845796" y="466063"/>
                </a:lnTo>
                <a:lnTo>
                  <a:pt x="854864" y="473775"/>
                </a:lnTo>
                <a:lnTo>
                  <a:pt x="863705" y="481941"/>
                </a:lnTo>
                <a:lnTo>
                  <a:pt x="872319" y="490561"/>
                </a:lnTo>
                <a:lnTo>
                  <a:pt x="880934" y="499407"/>
                </a:lnTo>
                <a:lnTo>
                  <a:pt x="889095" y="508707"/>
                </a:lnTo>
                <a:lnTo>
                  <a:pt x="897483" y="518234"/>
                </a:lnTo>
                <a:lnTo>
                  <a:pt x="905417" y="527988"/>
                </a:lnTo>
                <a:lnTo>
                  <a:pt x="913351" y="538422"/>
                </a:lnTo>
                <a:lnTo>
                  <a:pt x="921512" y="548856"/>
                </a:lnTo>
                <a:lnTo>
                  <a:pt x="929220" y="559744"/>
                </a:lnTo>
                <a:lnTo>
                  <a:pt x="936701" y="571086"/>
                </a:lnTo>
                <a:lnTo>
                  <a:pt x="944182" y="582654"/>
                </a:lnTo>
                <a:lnTo>
                  <a:pt x="951436" y="594449"/>
                </a:lnTo>
                <a:lnTo>
                  <a:pt x="958690" y="606925"/>
                </a:lnTo>
                <a:lnTo>
                  <a:pt x="965944" y="619627"/>
                </a:lnTo>
                <a:lnTo>
                  <a:pt x="972745" y="632330"/>
                </a:lnTo>
                <a:lnTo>
                  <a:pt x="979546" y="645713"/>
                </a:lnTo>
                <a:lnTo>
                  <a:pt x="986347" y="659549"/>
                </a:lnTo>
                <a:lnTo>
                  <a:pt x="993148" y="673613"/>
                </a:lnTo>
                <a:lnTo>
                  <a:pt x="999722" y="687903"/>
                </a:lnTo>
                <a:lnTo>
                  <a:pt x="1006069" y="702647"/>
                </a:lnTo>
                <a:lnTo>
                  <a:pt x="1012643" y="717845"/>
                </a:lnTo>
                <a:lnTo>
                  <a:pt x="1018991" y="733269"/>
                </a:lnTo>
                <a:lnTo>
                  <a:pt x="1025111" y="748920"/>
                </a:lnTo>
                <a:lnTo>
                  <a:pt x="1031005" y="765252"/>
                </a:lnTo>
                <a:lnTo>
                  <a:pt x="1037126" y="781584"/>
                </a:lnTo>
                <a:lnTo>
                  <a:pt x="1043247" y="798823"/>
                </a:lnTo>
                <a:lnTo>
                  <a:pt x="1049141" y="816062"/>
                </a:lnTo>
                <a:lnTo>
                  <a:pt x="1054808" y="833528"/>
                </a:lnTo>
                <a:lnTo>
                  <a:pt x="1060476" y="851674"/>
                </a:lnTo>
                <a:lnTo>
                  <a:pt x="1066143" y="870048"/>
                </a:lnTo>
                <a:lnTo>
                  <a:pt x="1071810" y="888875"/>
                </a:lnTo>
                <a:lnTo>
                  <a:pt x="1077478" y="907928"/>
                </a:lnTo>
                <a:lnTo>
                  <a:pt x="1082692" y="927436"/>
                </a:lnTo>
                <a:lnTo>
                  <a:pt x="1088132" y="947624"/>
                </a:lnTo>
                <a:lnTo>
                  <a:pt x="1093573" y="967812"/>
                </a:lnTo>
                <a:lnTo>
                  <a:pt x="1098787" y="988453"/>
                </a:lnTo>
                <a:lnTo>
                  <a:pt x="1109215" y="1030870"/>
                </a:lnTo>
                <a:lnTo>
                  <a:pt x="1112615" y="1046522"/>
                </a:lnTo>
                <a:lnTo>
                  <a:pt x="1115789" y="1061946"/>
                </a:lnTo>
                <a:lnTo>
                  <a:pt x="1118056" y="1076917"/>
                </a:lnTo>
                <a:lnTo>
                  <a:pt x="1119870" y="1091888"/>
                </a:lnTo>
                <a:lnTo>
                  <a:pt x="1121456" y="1106405"/>
                </a:lnTo>
                <a:lnTo>
                  <a:pt x="1122136" y="1120922"/>
                </a:lnTo>
                <a:lnTo>
                  <a:pt x="1122363" y="1134985"/>
                </a:lnTo>
                <a:lnTo>
                  <a:pt x="1122136" y="1148822"/>
                </a:lnTo>
                <a:lnTo>
                  <a:pt x="1121456" y="1162659"/>
                </a:lnTo>
                <a:lnTo>
                  <a:pt x="1120096" y="1176042"/>
                </a:lnTo>
                <a:lnTo>
                  <a:pt x="1118509" y="1188971"/>
                </a:lnTo>
                <a:lnTo>
                  <a:pt x="1116469" y="1201900"/>
                </a:lnTo>
                <a:lnTo>
                  <a:pt x="1113749" y="1214603"/>
                </a:lnTo>
                <a:lnTo>
                  <a:pt x="1110575" y="1227078"/>
                </a:lnTo>
                <a:lnTo>
                  <a:pt x="1107175" y="1239100"/>
                </a:lnTo>
                <a:lnTo>
                  <a:pt x="1103321" y="1250896"/>
                </a:lnTo>
                <a:lnTo>
                  <a:pt x="1098787" y="1262464"/>
                </a:lnTo>
                <a:lnTo>
                  <a:pt x="1094026" y="1274032"/>
                </a:lnTo>
                <a:lnTo>
                  <a:pt x="1088812" y="1284920"/>
                </a:lnTo>
                <a:lnTo>
                  <a:pt x="1083145" y="1296035"/>
                </a:lnTo>
                <a:lnTo>
                  <a:pt x="1077251" y="1306469"/>
                </a:lnTo>
                <a:lnTo>
                  <a:pt x="1070904" y="1317130"/>
                </a:lnTo>
                <a:lnTo>
                  <a:pt x="1064103" y="1327110"/>
                </a:lnTo>
                <a:lnTo>
                  <a:pt x="1056849" y="1336864"/>
                </a:lnTo>
                <a:lnTo>
                  <a:pt x="1049368" y="1346845"/>
                </a:lnTo>
                <a:lnTo>
                  <a:pt x="1041660" y="1356145"/>
                </a:lnTo>
                <a:lnTo>
                  <a:pt x="1033499" y="1365218"/>
                </a:lnTo>
                <a:lnTo>
                  <a:pt x="1024658" y="1374064"/>
                </a:lnTo>
                <a:lnTo>
                  <a:pt x="1015817" y="1382911"/>
                </a:lnTo>
                <a:lnTo>
                  <a:pt x="1006749" y="1391303"/>
                </a:lnTo>
                <a:lnTo>
                  <a:pt x="997228" y="1399469"/>
                </a:lnTo>
                <a:lnTo>
                  <a:pt x="987253" y="1407408"/>
                </a:lnTo>
                <a:lnTo>
                  <a:pt x="977279" y="1415121"/>
                </a:lnTo>
                <a:lnTo>
                  <a:pt x="967078" y="1422606"/>
                </a:lnTo>
                <a:lnTo>
                  <a:pt x="956196" y="1429638"/>
                </a:lnTo>
                <a:lnTo>
                  <a:pt x="945315" y="1436669"/>
                </a:lnTo>
                <a:lnTo>
                  <a:pt x="934207" y="1443474"/>
                </a:lnTo>
                <a:lnTo>
                  <a:pt x="922872" y="1449826"/>
                </a:lnTo>
                <a:lnTo>
                  <a:pt x="911084" y="1455950"/>
                </a:lnTo>
                <a:lnTo>
                  <a:pt x="899296" y="1461848"/>
                </a:lnTo>
                <a:lnTo>
                  <a:pt x="887055" y="1467745"/>
                </a:lnTo>
                <a:lnTo>
                  <a:pt x="874586" y="1473189"/>
                </a:lnTo>
                <a:lnTo>
                  <a:pt x="862118" y="1478179"/>
                </a:lnTo>
                <a:lnTo>
                  <a:pt x="849197" y="1483396"/>
                </a:lnTo>
                <a:lnTo>
                  <a:pt x="836275" y="1488160"/>
                </a:lnTo>
                <a:lnTo>
                  <a:pt x="823127" y="1492470"/>
                </a:lnTo>
                <a:lnTo>
                  <a:pt x="809752" y="1496779"/>
                </a:lnTo>
                <a:lnTo>
                  <a:pt x="796377" y="1500862"/>
                </a:lnTo>
                <a:lnTo>
                  <a:pt x="782549" y="1504492"/>
                </a:lnTo>
                <a:lnTo>
                  <a:pt x="768720" y="1508348"/>
                </a:lnTo>
                <a:lnTo>
                  <a:pt x="754892" y="1511523"/>
                </a:lnTo>
                <a:lnTo>
                  <a:pt x="740610" y="1514472"/>
                </a:lnTo>
                <a:lnTo>
                  <a:pt x="726555" y="1517194"/>
                </a:lnTo>
                <a:lnTo>
                  <a:pt x="712047" y="1519689"/>
                </a:lnTo>
                <a:lnTo>
                  <a:pt x="697538" y="1521958"/>
                </a:lnTo>
                <a:lnTo>
                  <a:pt x="683030" y="1524226"/>
                </a:lnTo>
                <a:lnTo>
                  <a:pt x="668521" y="1526040"/>
                </a:lnTo>
                <a:lnTo>
                  <a:pt x="653786" y="1527401"/>
                </a:lnTo>
                <a:lnTo>
                  <a:pt x="638824" y="1528762"/>
                </a:lnTo>
                <a:lnTo>
                  <a:pt x="624089" y="1529897"/>
                </a:lnTo>
                <a:lnTo>
                  <a:pt x="609128" y="1530804"/>
                </a:lnTo>
                <a:lnTo>
                  <a:pt x="594166" y="1531484"/>
                </a:lnTo>
                <a:lnTo>
                  <a:pt x="579204" y="1531938"/>
                </a:lnTo>
                <a:lnTo>
                  <a:pt x="564015" y="1531938"/>
                </a:lnTo>
                <a:lnTo>
                  <a:pt x="549054" y="1531938"/>
                </a:lnTo>
                <a:lnTo>
                  <a:pt x="533865" y="1531484"/>
                </a:lnTo>
                <a:lnTo>
                  <a:pt x="518903" y="1530804"/>
                </a:lnTo>
                <a:lnTo>
                  <a:pt x="503941" y="1529670"/>
                </a:lnTo>
                <a:lnTo>
                  <a:pt x="488980" y="1528309"/>
                </a:lnTo>
                <a:lnTo>
                  <a:pt x="474018" y="1526948"/>
                </a:lnTo>
                <a:lnTo>
                  <a:pt x="459056" y="1525133"/>
                </a:lnTo>
                <a:lnTo>
                  <a:pt x="444321" y="1523319"/>
                </a:lnTo>
                <a:lnTo>
                  <a:pt x="429359" y="1520823"/>
                </a:lnTo>
                <a:lnTo>
                  <a:pt x="414851" y="1518328"/>
                </a:lnTo>
                <a:lnTo>
                  <a:pt x="400115" y="1515606"/>
                </a:lnTo>
                <a:lnTo>
                  <a:pt x="385607" y="1512204"/>
                </a:lnTo>
                <a:lnTo>
                  <a:pt x="371325" y="1509028"/>
                </a:lnTo>
                <a:lnTo>
                  <a:pt x="357044" y="1505172"/>
                </a:lnTo>
                <a:lnTo>
                  <a:pt x="342989" y="1501543"/>
                </a:lnTo>
                <a:lnTo>
                  <a:pt x="329160" y="1497233"/>
                </a:lnTo>
                <a:lnTo>
                  <a:pt x="315332" y="1492696"/>
                </a:lnTo>
                <a:lnTo>
                  <a:pt x="301730" y="1488160"/>
                </a:lnTo>
                <a:lnTo>
                  <a:pt x="288129" y="1483170"/>
                </a:lnTo>
                <a:lnTo>
                  <a:pt x="274754" y="1477952"/>
                </a:lnTo>
                <a:lnTo>
                  <a:pt x="261832" y="1472735"/>
                </a:lnTo>
                <a:lnTo>
                  <a:pt x="248910" y="1466838"/>
                </a:lnTo>
                <a:lnTo>
                  <a:pt x="235988" y="1460940"/>
                </a:lnTo>
                <a:lnTo>
                  <a:pt x="223520" y="1454816"/>
                </a:lnTo>
                <a:lnTo>
                  <a:pt x="211505" y="1448238"/>
                </a:lnTo>
                <a:lnTo>
                  <a:pt x="199264" y="1441660"/>
                </a:lnTo>
                <a:lnTo>
                  <a:pt x="187703" y="1434855"/>
                </a:lnTo>
                <a:lnTo>
                  <a:pt x="176141" y="1427596"/>
                </a:lnTo>
                <a:lnTo>
                  <a:pt x="164806" y="1420111"/>
                </a:lnTo>
                <a:lnTo>
                  <a:pt x="153925" y="1412399"/>
                </a:lnTo>
                <a:lnTo>
                  <a:pt x="143497" y="1404233"/>
                </a:lnTo>
                <a:lnTo>
                  <a:pt x="132843" y="1396067"/>
                </a:lnTo>
                <a:lnTo>
                  <a:pt x="122868" y="1387674"/>
                </a:lnTo>
                <a:lnTo>
                  <a:pt x="113120" y="1379055"/>
                </a:lnTo>
                <a:lnTo>
                  <a:pt x="103826" y="1370208"/>
                </a:lnTo>
                <a:lnTo>
                  <a:pt x="94758" y="1361135"/>
                </a:lnTo>
                <a:lnTo>
                  <a:pt x="86144" y="1351608"/>
                </a:lnTo>
                <a:lnTo>
                  <a:pt x="77756" y="1342081"/>
                </a:lnTo>
                <a:lnTo>
                  <a:pt x="69822" y="1332328"/>
                </a:lnTo>
                <a:lnTo>
                  <a:pt x="62341" y="1322120"/>
                </a:lnTo>
                <a:lnTo>
                  <a:pt x="55086" y="1311913"/>
                </a:lnTo>
                <a:lnTo>
                  <a:pt x="48286" y="1301479"/>
                </a:lnTo>
                <a:lnTo>
                  <a:pt x="41711" y="1290591"/>
                </a:lnTo>
                <a:lnTo>
                  <a:pt x="35817" y="1279703"/>
                </a:lnTo>
                <a:lnTo>
                  <a:pt x="30150" y="1268361"/>
                </a:lnTo>
                <a:lnTo>
                  <a:pt x="25163" y="1257020"/>
                </a:lnTo>
                <a:lnTo>
                  <a:pt x="20402" y="1245225"/>
                </a:lnTo>
                <a:lnTo>
                  <a:pt x="16095" y="1233203"/>
                </a:lnTo>
                <a:lnTo>
                  <a:pt x="12468" y="1221181"/>
                </a:lnTo>
                <a:lnTo>
                  <a:pt x="9068" y="1208932"/>
                </a:lnTo>
                <a:lnTo>
                  <a:pt x="6347" y="1196229"/>
                </a:lnTo>
                <a:lnTo>
                  <a:pt x="4080" y="1183527"/>
                </a:lnTo>
                <a:lnTo>
                  <a:pt x="2493" y="1170371"/>
                </a:lnTo>
                <a:lnTo>
                  <a:pt x="907" y="1157215"/>
                </a:lnTo>
                <a:lnTo>
                  <a:pt x="226" y="1143605"/>
                </a:lnTo>
                <a:lnTo>
                  <a:pt x="0" y="1129995"/>
                </a:lnTo>
                <a:lnTo>
                  <a:pt x="453" y="1116158"/>
                </a:lnTo>
                <a:lnTo>
                  <a:pt x="1133" y="1102095"/>
                </a:lnTo>
                <a:lnTo>
                  <a:pt x="2947" y="1087805"/>
                </a:lnTo>
                <a:lnTo>
                  <a:pt x="4760" y="1073288"/>
                </a:lnTo>
                <a:lnTo>
                  <a:pt x="7481" y="1058544"/>
                </a:lnTo>
                <a:lnTo>
                  <a:pt x="10654" y="1043573"/>
                </a:lnTo>
                <a:lnTo>
                  <a:pt x="14508" y="1028375"/>
                </a:lnTo>
                <a:lnTo>
                  <a:pt x="19042" y="1012951"/>
                </a:lnTo>
                <a:lnTo>
                  <a:pt x="29697" y="978473"/>
                </a:lnTo>
                <a:lnTo>
                  <a:pt x="40578" y="944448"/>
                </a:lnTo>
                <a:lnTo>
                  <a:pt x="51233" y="911104"/>
                </a:lnTo>
                <a:lnTo>
                  <a:pt x="62114" y="878667"/>
                </a:lnTo>
                <a:lnTo>
                  <a:pt x="73222" y="846684"/>
                </a:lnTo>
                <a:lnTo>
                  <a:pt x="84557" y="815608"/>
                </a:lnTo>
                <a:lnTo>
                  <a:pt x="95891" y="785213"/>
                </a:lnTo>
                <a:lnTo>
                  <a:pt x="101785" y="770469"/>
                </a:lnTo>
                <a:lnTo>
                  <a:pt x="107679" y="755725"/>
                </a:lnTo>
                <a:lnTo>
                  <a:pt x="113574" y="741435"/>
                </a:lnTo>
                <a:lnTo>
                  <a:pt x="119468" y="727145"/>
                </a:lnTo>
                <a:lnTo>
                  <a:pt x="125588" y="713081"/>
                </a:lnTo>
                <a:lnTo>
                  <a:pt x="131936" y="699245"/>
                </a:lnTo>
                <a:lnTo>
                  <a:pt x="138283" y="685635"/>
                </a:lnTo>
                <a:lnTo>
                  <a:pt x="144631" y="672479"/>
                </a:lnTo>
                <a:lnTo>
                  <a:pt x="151205" y="659322"/>
                </a:lnTo>
                <a:lnTo>
                  <a:pt x="157552" y="646393"/>
                </a:lnTo>
                <a:lnTo>
                  <a:pt x="164353" y="633691"/>
                </a:lnTo>
                <a:lnTo>
                  <a:pt x="171381" y="621669"/>
                </a:lnTo>
                <a:lnTo>
                  <a:pt x="178181" y="609420"/>
                </a:lnTo>
                <a:lnTo>
                  <a:pt x="185436" y="597625"/>
                </a:lnTo>
                <a:lnTo>
                  <a:pt x="192463" y="585830"/>
                </a:lnTo>
                <a:lnTo>
                  <a:pt x="199944" y="574488"/>
                </a:lnTo>
                <a:lnTo>
                  <a:pt x="207425" y="563600"/>
                </a:lnTo>
                <a:lnTo>
                  <a:pt x="215133" y="552712"/>
                </a:lnTo>
                <a:lnTo>
                  <a:pt x="222840" y="542051"/>
                </a:lnTo>
                <a:lnTo>
                  <a:pt x="230774" y="531844"/>
                </a:lnTo>
                <a:lnTo>
                  <a:pt x="238935" y="521863"/>
                </a:lnTo>
                <a:lnTo>
                  <a:pt x="247324" y="512110"/>
                </a:lnTo>
                <a:lnTo>
                  <a:pt x="255711" y="502810"/>
                </a:lnTo>
                <a:lnTo>
                  <a:pt x="264326" y="493736"/>
                </a:lnTo>
                <a:lnTo>
                  <a:pt x="272940" y="484663"/>
                </a:lnTo>
                <a:lnTo>
                  <a:pt x="282008" y="476271"/>
                </a:lnTo>
                <a:lnTo>
                  <a:pt x="291076" y="468105"/>
                </a:lnTo>
                <a:lnTo>
                  <a:pt x="300597" y="460166"/>
                </a:lnTo>
                <a:lnTo>
                  <a:pt x="310118" y="452453"/>
                </a:lnTo>
                <a:lnTo>
                  <a:pt x="319639" y="445195"/>
                </a:lnTo>
                <a:lnTo>
                  <a:pt x="329840" y="438163"/>
                </a:lnTo>
                <a:lnTo>
                  <a:pt x="339815" y="431585"/>
                </a:lnTo>
                <a:lnTo>
                  <a:pt x="350243" y="425234"/>
                </a:lnTo>
                <a:lnTo>
                  <a:pt x="360897" y="419336"/>
                </a:lnTo>
                <a:lnTo>
                  <a:pt x="371552" y="413665"/>
                </a:lnTo>
                <a:lnTo>
                  <a:pt x="382660" y="408222"/>
                </a:lnTo>
                <a:lnTo>
                  <a:pt x="393995" y="403231"/>
                </a:lnTo>
                <a:lnTo>
                  <a:pt x="405556" y="398695"/>
                </a:lnTo>
                <a:lnTo>
                  <a:pt x="417344" y="394385"/>
                </a:lnTo>
                <a:lnTo>
                  <a:pt x="429359" y="390529"/>
                </a:lnTo>
                <a:lnTo>
                  <a:pt x="441601" y="386899"/>
                </a:lnTo>
                <a:lnTo>
                  <a:pt x="454069" y="383724"/>
                </a:lnTo>
                <a:lnTo>
                  <a:pt x="466764" y="380775"/>
                </a:lnTo>
                <a:lnTo>
                  <a:pt x="479912" y="378280"/>
                </a:lnTo>
                <a:lnTo>
                  <a:pt x="493287" y="376238"/>
                </a:lnTo>
                <a:lnTo>
                  <a:pt x="506888" y="374424"/>
                </a:lnTo>
                <a:lnTo>
                  <a:pt x="520717" y="373063"/>
                </a:lnTo>
                <a:lnTo>
                  <a:pt x="534772" y="372156"/>
                </a:lnTo>
                <a:lnTo>
                  <a:pt x="549280" y="371475"/>
                </a:lnTo>
                <a:close/>
                <a:moveTo>
                  <a:pt x="455387" y="0"/>
                </a:moveTo>
                <a:lnTo>
                  <a:pt x="463542" y="227"/>
                </a:lnTo>
                <a:lnTo>
                  <a:pt x="471471" y="682"/>
                </a:lnTo>
                <a:lnTo>
                  <a:pt x="479174" y="1591"/>
                </a:lnTo>
                <a:lnTo>
                  <a:pt x="486423" y="2500"/>
                </a:lnTo>
                <a:lnTo>
                  <a:pt x="493446" y="3863"/>
                </a:lnTo>
                <a:lnTo>
                  <a:pt x="500242" y="5681"/>
                </a:lnTo>
                <a:lnTo>
                  <a:pt x="506812" y="7499"/>
                </a:lnTo>
                <a:lnTo>
                  <a:pt x="512702" y="9317"/>
                </a:lnTo>
                <a:lnTo>
                  <a:pt x="518592" y="11362"/>
                </a:lnTo>
                <a:lnTo>
                  <a:pt x="524256" y="13861"/>
                </a:lnTo>
                <a:lnTo>
                  <a:pt x="529466" y="16361"/>
                </a:lnTo>
                <a:lnTo>
                  <a:pt x="534450" y="18861"/>
                </a:lnTo>
                <a:lnTo>
                  <a:pt x="539207" y="21587"/>
                </a:lnTo>
                <a:lnTo>
                  <a:pt x="543738" y="24314"/>
                </a:lnTo>
                <a:lnTo>
                  <a:pt x="547816" y="27268"/>
                </a:lnTo>
                <a:lnTo>
                  <a:pt x="551894" y="29995"/>
                </a:lnTo>
                <a:lnTo>
                  <a:pt x="555292" y="32722"/>
                </a:lnTo>
                <a:lnTo>
                  <a:pt x="558916" y="35676"/>
                </a:lnTo>
                <a:lnTo>
                  <a:pt x="564807" y="40903"/>
                </a:lnTo>
                <a:lnTo>
                  <a:pt x="569790" y="45902"/>
                </a:lnTo>
                <a:lnTo>
                  <a:pt x="574095" y="50674"/>
                </a:lnTo>
                <a:lnTo>
                  <a:pt x="577040" y="54310"/>
                </a:lnTo>
                <a:lnTo>
                  <a:pt x="579079" y="57491"/>
                </a:lnTo>
                <a:lnTo>
                  <a:pt x="581118" y="59990"/>
                </a:lnTo>
                <a:lnTo>
                  <a:pt x="590406" y="51810"/>
                </a:lnTo>
                <a:lnTo>
                  <a:pt x="599467" y="44311"/>
                </a:lnTo>
                <a:lnTo>
                  <a:pt x="608076" y="37494"/>
                </a:lnTo>
                <a:lnTo>
                  <a:pt x="616685" y="31359"/>
                </a:lnTo>
                <a:lnTo>
                  <a:pt x="625293" y="25905"/>
                </a:lnTo>
                <a:lnTo>
                  <a:pt x="633449" y="21360"/>
                </a:lnTo>
                <a:lnTo>
                  <a:pt x="641151" y="17043"/>
                </a:lnTo>
                <a:lnTo>
                  <a:pt x="648854" y="13407"/>
                </a:lnTo>
                <a:lnTo>
                  <a:pt x="656103" y="10226"/>
                </a:lnTo>
                <a:lnTo>
                  <a:pt x="663126" y="7499"/>
                </a:lnTo>
                <a:lnTo>
                  <a:pt x="669922" y="5454"/>
                </a:lnTo>
                <a:lnTo>
                  <a:pt x="676492" y="3409"/>
                </a:lnTo>
                <a:lnTo>
                  <a:pt x="682608" y="2272"/>
                </a:lnTo>
                <a:lnTo>
                  <a:pt x="688498" y="1136"/>
                </a:lnTo>
                <a:lnTo>
                  <a:pt x="694162" y="454"/>
                </a:lnTo>
                <a:lnTo>
                  <a:pt x="699599" y="227"/>
                </a:lnTo>
                <a:lnTo>
                  <a:pt x="704583" y="0"/>
                </a:lnTo>
                <a:lnTo>
                  <a:pt x="709340" y="227"/>
                </a:lnTo>
                <a:lnTo>
                  <a:pt x="713871" y="454"/>
                </a:lnTo>
                <a:lnTo>
                  <a:pt x="717949" y="909"/>
                </a:lnTo>
                <a:lnTo>
                  <a:pt x="721800" y="1591"/>
                </a:lnTo>
                <a:lnTo>
                  <a:pt x="725198" y="2272"/>
                </a:lnTo>
                <a:lnTo>
                  <a:pt x="728596" y="3181"/>
                </a:lnTo>
                <a:lnTo>
                  <a:pt x="731315" y="3863"/>
                </a:lnTo>
                <a:lnTo>
                  <a:pt x="736299" y="5908"/>
                </a:lnTo>
                <a:lnTo>
                  <a:pt x="739697" y="7499"/>
                </a:lnTo>
                <a:lnTo>
                  <a:pt x="742415" y="8862"/>
                </a:lnTo>
                <a:lnTo>
                  <a:pt x="746720" y="13180"/>
                </a:lnTo>
                <a:lnTo>
                  <a:pt x="751024" y="17497"/>
                </a:lnTo>
                <a:lnTo>
                  <a:pt x="754875" y="22269"/>
                </a:lnTo>
                <a:lnTo>
                  <a:pt x="758726" y="27496"/>
                </a:lnTo>
                <a:lnTo>
                  <a:pt x="762124" y="32495"/>
                </a:lnTo>
                <a:lnTo>
                  <a:pt x="765523" y="37949"/>
                </a:lnTo>
                <a:lnTo>
                  <a:pt x="768694" y="43629"/>
                </a:lnTo>
                <a:lnTo>
                  <a:pt x="771639" y="49310"/>
                </a:lnTo>
                <a:lnTo>
                  <a:pt x="774584" y="54764"/>
                </a:lnTo>
                <a:lnTo>
                  <a:pt x="777076" y="60672"/>
                </a:lnTo>
                <a:lnTo>
                  <a:pt x="779342" y="66808"/>
                </a:lnTo>
                <a:lnTo>
                  <a:pt x="781834" y="72716"/>
                </a:lnTo>
                <a:lnTo>
                  <a:pt x="785911" y="84305"/>
                </a:lnTo>
                <a:lnTo>
                  <a:pt x="789536" y="95894"/>
                </a:lnTo>
                <a:lnTo>
                  <a:pt x="792481" y="106801"/>
                </a:lnTo>
                <a:lnTo>
                  <a:pt x="794973" y="117254"/>
                </a:lnTo>
                <a:lnTo>
                  <a:pt x="796785" y="126571"/>
                </a:lnTo>
                <a:lnTo>
                  <a:pt x="798371" y="134524"/>
                </a:lnTo>
                <a:lnTo>
                  <a:pt x="800183" y="146568"/>
                </a:lnTo>
                <a:lnTo>
                  <a:pt x="800636" y="150658"/>
                </a:lnTo>
                <a:lnTo>
                  <a:pt x="805847" y="149294"/>
                </a:lnTo>
                <a:lnTo>
                  <a:pt x="810831" y="147931"/>
                </a:lnTo>
                <a:lnTo>
                  <a:pt x="815362" y="146340"/>
                </a:lnTo>
                <a:lnTo>
                  <a:pt x="820119" y="144522"/>
                </a:lnTo>
                <a:lnTo>
                  <a:pt x="824197" y="142705"/>
                </a:lnTo>
                <a:lnTo>
                  <a:pt x="828275" y="140887"/>
                </a:lnTo>
                <a:lnTo>
                  <a:pt x="832352" y="139069"/>
                </a:lnTo>
                <a:lnTo>
                  <a:pt x="835750" y="136796"/>
                </a:lnTo>
                <a:lnTo>
                  <a:pt x="839375" y="134751"/>
                </a:lnTo>
                <a:lnTo>
                  <a:pt x="842547" y="132706"/>
                </a:lnTo>
                <a:lnTo>
                  <a:pt x="848663" y="128389"/>
                </a:lnTo>
                <a:lnTo>
                  <a:pt x="853647" y="124071"/>
                </a:lnTo>
                <a:lnTo>
                  <a:pt x="858405" y="119754"/>
                </a:lnTo>
                <a:lnTo>
                  <a:pt x="862482" y="115663"/>
                </a:lnTo>
                <a:lnTo>
                  <a:pt x="865654" y="111800"/>
                </a:lnTo>
                <a:lnTo>
                  <a:pt x="868372" y="108392"/>
                </a:lnTo>
                <a:lnTo>
                  <a:pt x="870638" y="105211"/>
                </a:lnTo>
                <a:lnTo>
                  <a:pt x="873130" y="100439"/>
                </a:lnTo>
                <a:lnTo>
                  <a:pt x="874036" y="98848"/>
                </a:lnTo>
                <a:lnTo>
                  <a:pt x="875395" y="106347"/>
                </a:lnTo>
                <a:lnTo>
                  <a:pt x="876755" y="113846"/>
                </a:lnTo>
                <a:lnTo>
                  <a:pt x="877434" y="121117"/>
                </a:lnTo>
                <a:lnTo>
                  <a:pt x="877887" y="128389"/>
                </a:lnTo>
                <a:lnTo>
                  <a:pt x="877887" y="135433"/>
                </a:lnTo>
                <a:lnTo>
                  <a:pt x="877434" y="142250"/>
                </a:lnTo>
                <a:lnTo>
                  <a:pt x="876755" y="149067"/>
                </a:lnTo>
                <a:lnTo>
                  <a:pt x="875622" y="155884"/>
                </a:lnTo>
                <a:lnTo>
                  <a:pt x="874263" y="162474"/>
                </a:lnTo>
                <a:lnTo>
                  <a:pt x="872903" y="168837"/>
                </a:lnTo>
                <a:lnTo>
                  <a:pt x="870864" y="175199"/>
                </a:lnTo>
                <a:lnTo>
                  <a:pt x="868599" y="181335"/>
                </a:lnTo>
                <a:lnTo>
                  <a:pt x="866334" y="187243"/>
                </a:lnTo>
                <a:lnTo>
                  <a:pt x="863615" y="193378"/>
                </a:lnTo>
                <a:lnTo>
                  <a:pt x="860670" y="199287"/>
                </a:lnTo>
                <a:lnTo>
                  <a:pt x="857725" y="204967"/>
                </a:lnTo>
                <a:lnTo>
                  <a:pt x="854327" y="210421"/>
                </a:lnTo>
                <a:lnTo>
                  <a:pt x="850702" y="215875"/>
                </a:lnTo>
                <a:lnTo>
                  <a:pt x="847078" y="221328"/>
                </a:lnTo>
                <a:lnTo>
                  <a:pt x="843000" y="226328"/>
                </a:lnTo>
                <a:lnTo>
                  <a:pt x="838922" y="231554"/>
                </a:lnTo>
                <a:lnTo>
                  <a:pt x="834844" y="236553"/>
                </a:lnTo>
                <a:lnTo>
                  <a:pt x="830313" y="241325"/>
                </a:lnTo>
                <a:lnTo>
                  <a:pt x="826009" y="246097"/>
                </a:lnTo>
                <a:lnTo>
                  <a:pt x="821252" y="250869"/>
                </a:lnTo>
                <a:lnTo>
                  <a:pt x="816494" y="255187"/>
                </a:lnTo>
                <a:lnTo>
                  <a:pt x="811737" y="259731"/>
                </a:lnTo>
                <a:lnTo>
                  <a:pt x="806753" y="264049"/>
                </a:lnTo>
                <a:lnTo>
                  <a:pt x="796785" y="272229"/>
                </a:lnTo>
                <a:lnTo>
                  <a:pt x="786364" y="279955"/>
                </a:lnTo>
                <a:lnTo>
                  <a:pt x="776170" y="287227"/>
                </a:lnTo>
                <a:lnTo>
                  <a:pt x="765749" y="294044"/>
                </a:lnTo>
                <a:lnTo>
                  <a:pt x="755328" y="300180"/>
                </a:lnTo>
                <a:lnTo>
                  <a:pt x="745360" y="305860"/>
                </a:lnTo>
                <a:lnTo>
                  <a:pt x="735619" y="311314"/>
                </a:lnTo>
                <a:lnTo>
                  <a:pt x="725878" y="316313"/>
                </a:lnTo>
                <a:lnTo>
                  <a:pt x="717043" y="320631"/>
                </a:lnTo>
                <a:lnTo>
                  <a:pt x="708661" y="324721"/>
                </a:lnTo>
                <a:lnTo>
                  <a:pt x="700732" y="327902"/>
                </a:lnTo>
                <a:lnTo>
                  <a:pt x="693709" y="331084"/>
                </a:lnTo>
                <a:lnTo>
                  <a:pt x="681929" y="335628"/>
                </a:lnTo>
                <a:lnTo>
                  <a:pt x="674453" y="338583"/>
                </a:lnTo>
                <a:lnTo>
                  <a:pt x="671961" y="339492"/>
                </a:lnTo>
                <a:lnTo>
                  <a:pt x="658142" y="336083"/>
                </a:lnTo>
                <a:lnTo>
                  <a:pt x="644776" y="333583"/>
                </a:lnTo>
                <a:lnTo>
                  <a:pt x="632089" y="331311"/>
                </a:lnTo>
                <a:lnTo>
                  <a:pt x="619630" y="329266"/>
                </a:lnTo>
                <a:lnTo>
                  <a:pt x="607623" y="327675"/>
                </a:lnTo>
                <a:lnTo>
                  <a:pt x="596069" y="326539"/>
                </a:lnTo>
                <a:lnTo>
                  <a:pt x="584969" y="325630"/>
                </a:lnTo>
                <a:lnTo>
                  <a:pt x="574548" y="324948"/>
                </a:lnTo>
                <a:lnTo>
                  <a:pt x="564127" y="324494"/>
                </a:lnTo>
                <a:lnTo>
                  <a:pt x="554612" y="324494"/>
                </a:lnTo>
                <a:lnTo>
                  <a:pt x="545324" y="324494"/>
                </a:lnTo>
                <a:lnTo>
                  <a:pt x="536715" y="324948"/>
                </a:lnTo>
                <a:lnTo>
                  <a:pt x="528333" y="325403"/>
                </a:lnTo>
                <a:lnTo>
                  <a:pt x="520178" y="326085"/>
                </a:lnTo>
                <a:lnTo>
                  <a:pt x="512702" y="326766"/>
                </a:lnTo>
                <a:lnTo>
                  <a:pt x="505679" y="327675"/>
                </a:lnTo>
                <a:lnTo>
                  <a:pt x="499109" y="328811"/>
                </a:lnTo>
                <a:lnTo>
                  <a:pt x="492993" y="329948"/>
                </a:lnTo>
                <a:lnTo>
                  <a:pt x="487329" y="331311"/>
                </a:lnTo>
                <a:lnTo>
                  <a:pt x="481892" y="332447"/>
                </a:lnTo>
                <a:lnTo>
                  <a:pt x="472604" y="334947"/>
                </a:lnTo>
                <a:lnTo>
                  <a:pt x="465128" y="337219"/>
                </a:lnTo>
                <a:lnTo>
                  <a:pt x="459012" y="339719"/>
                </a:lnTo>
                <a:lnTo>
                  <a:pt x="454934" y="341309"/>
                </a:lnTo>
                <a:lnTo>
                  <a:pt x="451536" y="342900"/>
                </a:lnTo>
                <a:lnTo>
                  <a:pt x="445646" y="337219"/>
                </a:lnTo>
                <a:lnTo>
                  <a:pt x="439529" y="331311"/>
                </a:lnTo>
                <a:lnTo>
                  <a:pt x="425710" y="318813"/>
                </a:lnTo>
                <a:lnTo>
                  <a:pt x="410532" y="305860"/>
                </a:lnTo>
                <a:lnTo>
                  <a:pt x="394221" y="292454"/>
                </a:lnTo>
                <a:lnTo>
                  <a:pt x="377456" y="279274"/>
                </a:lnTo>
                <a:lnTo>
                  <a:pt x="360239" y="266094"/>
                </a:lnTo>
                <a:lnTo>
                  <a:pt x="343249" y="252914"/>
                </a:lnTo>
                <a:lnTo>
                  <a:pt x="326258" y="240416"/>
                </a:lnTo>
                <a:lnTo>
                  <a:pt x="295222" y="217693"/>
                </a:lnTo>
                <a:lnTo>
                  <a:pt x="269849" y="199514"/>
                </a:lnTo>
                <a:lnTo>
                  <a:pt x="252405" y="187243"/>
                </a:lnTo>
                <a:lnTo>
                  <a:pt x="246062" y="183153"/>
                </a:lnTo>
                <a:lnTo>
                  <a:pt x="251726" y="176563"/>
                </a:lnTo>
                <a:lnTo>
                  <a:pt x="257616" y="170655"/>
                </a:lnTo>
                <a:lnTo>
                  <a:pt x="263506" y="165428"/>
                </a:lnTo>
                <a:lnTo>
                  <a:pt x="269623" y="160656"/>
                </a:lnTo>
                <a:lnTo>
                  <a:pt x="275286" y="156339"/>
                </a:lnTo>
                <a:lnTo>
                  <a:pt x="281629" y="152476"/>
                </a:lnTo>
                <a:lnTo>
                  <a:pt x="287746" y="149294"/>
                </a:lnTo>
                <a:lnTo>
                  <a:pt x="293863" y="146568"/>
                </a:lnTo>
                <a:lnTo>
                  <a:pt x="299979" y="144068"/>
                </a:lnTo>
                <a:lnTo>
                  <a:pt x="306096" y="142023"/>
                </a:lnTo>
                <a:lnTo>
                  <a:pt x="311986" y="140432"/>
                </a:lnTo>
                <a:lnTo>
                  <a:pt x="317876" y="139069"/>
                </a:lnTo>
                <a:lnTo>
                  <a:pt x="323766" y="138160"/>
                </a:lnTo>
                <a:lnTo>
                  <a:pt x="329656" y="137024"/>
                </a:lnTo>
                <a:lnTo>
                  <a:pt x="335093" y="136569"/>
                </a:lnTo>
                <a:lnTo>
                  <a:pt x="340530" y="136342"/>
                </a:lnTo>
                <a:lnTo>
                  <a:pt x="345967" y="136342"/>
                </a:lnTo>
                <a:lnTo>
                  <a:pt x="350951" y="136569"/>
                </a:lnTo>
                <a:lnTo>
                  <a:pt x="355708" y="136796"/>
                </a:lnTo>
                <a:lnTo>
                  <a:pt x="360466" y="137251"/>
                </a:lnTo>
                <a:lnTo>
                  <a:pt x="368848" y="138614"/>
                </a:lnTo>
                <a:lnTo>
                  <a:pt x="376097" y="139978"/>
                </a:lnTo>
                <a:lnTo>
                  <a:pt x="382214" y="141341"/>
                </a:lnTo>
                <a:lnTo>
                  <a:pt x="386518" y="142705"/>
                </a:lnTo>
                <a:lnTo>
                  <a:pt x="390369" y="143841"/>
                </a:lnTo>
                <a:lnTo>
                  <a:pt x="389916" y="135888"/>
                </a:lnTo>
                <a:lnTo>
                  <a:pt x="389916" y="127934"/>
                </a:lnTo>
                <a:lnTo>
                  <a:pt x="390369" y="120208"/>
                </a:lnTo>
                <a:lnTo>
                  <a:pt x="391049" y="112482"/>
                </a:lnTo>
                <a:lnTo>
                  <a:pt x="392182" y="105211"/>
                </a:lnTo>
                <a:lnTo>
                  <a:pt x="393767" y="98166"/>
                </a:lnTo>
                <a:lnTo>
                  <a:pt x="395580" y="91122"/>
                </a:lnTo>
                <a:lnTo>
                  <a:pt x="397619" y="84305"/>
                </a:lnTo>
                <a:lnTo>
                  <a:pt x="399884" y="77942"/>
                </a:lnTo>
                <a:lnTo>
                  <a:pt x="402376" y="71807"/>
                </a:lnTo>
                <a:lnTo>
                  <a:pt x="405095" y="65671"/>
                </a:lnTo>
                <a:lnTo>
                  <a:pt x="407813" y="59763"/>
                </a:lnTo>
                <a:lnTo>
                  <a:pt x="410985" y="54310"/>
                </a:lnTo>
                <a:lnTo>
                  <a:pt x="413930" y="49083"/>
                </a:lnTo>
                <a:lnTo>
                  <a:pt x="417101" y="43857"/>
                </a:lnTo>
                <a:lnTo>
                  <a:pt x="420273" y="39085"/>
                </a:lnTo>
                <a:lnTo>
                  <a:pt x="423444" y="34540"/>
                </a:lnTo>
                <a:lnTo>
                  <a:pt x="426616" y="30222"/>
                </a:lnTo>
                <a:lnTo>
                  <a:pt x="432959" y="22496"/>
                </a:lnTo>
                <a:lnTo>
                  <a:pt x="438849" y="15679"/>
                </a:lnTo>
                <a:lnTo>
                  <a:pt x="444060" y="10226"/>
                </a:lnTo>
                <a:lnTo>
                  <a:pt x="448817" y="5908"/>
                </a:lnTo>
                <a:lnTo>
                  <a:pt x="452215" y="2500"/>
                </a:lnTo>
                <a:lnTo>
                  <a:pt x="45538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8" name="MH_Other_11"/>
          <p:cNvSpPr/>
          <p:nvPr/>
        </p:nvSpPr>
        <p:spPr bwMode="auto">
          <a:xfrm>
            <a:off x="4253866" y="1817864"/>
            <a:ext cx="459581" cy="459581"/>
          </a:xfrm>
          <a:custGeom>
            <a:avLst/>
            <a:gdLst>
              <a:gd name="T0" fmla="*/ 883582 w 2298700"/>
              <a:gd name="T1" fmla="*/ 1295872 h 2298700"/>
              <a:gd name="T2" fmla="*/ 899660 w 2298700"/>
              <a:gd name="T3" fmla="*/ 1824434 h 2298700"/>
              <a:gd name="T4" fmla="*/ 870674 w 2298700"/>
              <a:gd name="T5" fmla="*/ 1867800 h 2298700"/>
              <a:gd name="T6" fmla="*/ 472571 w 2298700"/>
              <a:gd name="T7" fmla="*/ 1870524 h 2298700"/>
              <a:gd name="T8" fmla="*/ 439282 w 2298700"/>
              <a:gd name="T9" fmla="*/ 1829883 h 2298700"/>
              <a:gd name="T10" fmla="*/ 450831 w 2298700"/>
              <a:gd name="T11" fmla="*/ 1299959 h 2298700"/>
              <a:gd name="T12" fmla="*/ 1168971 w 2298700"/>
              <a:gd name="T13" fmla="*/ 903287 h 2298700"/>
              <a:gd name="T14" fmla="*/ 1561900 w 2298700"/>
              <a:gd name="T15" fmla="*/ 923717 h 2298700"/>
              <a:gd name="T16" fmla="*/ 1573443 w 2298700"/>
              <a:gd name="T17" fmla="*/ 1829892 h 2298700"/>
              <a:gd name="T18" fmla="*/ 1540624 w 2298700"/>
              <a:gd name="T19" fmla="*/ 1870524 h 2298700"/>
              <a:gd name="T20" fmla="*/ 1142262 w 2298700"/>
              <a:gd name="T21" fmla="*/ 1867800 h 2298700"/>
              <a:gd name="T22" fmla="*/ 1113291 w 2298700"/>
              <a:gd name="T23" fmla="*/ 1824444 h 2298700"/>
              <a:gd name="T24" fmla="*/ 1129361 w 2298700"/>
              <a:gd name="T25" fmla="*/ 919404 h 2298700"/>
              <a:gd name="T26" fmla="*/ 2191940 w 2298700"/>
              <a:gd name="T27" fmla="*/ 450850 h 2298700"/>
              <a:gd name="T28" fmla="*/ 2238385 w 2298700"/>
              <a:gd name="T29" fmla="*/ 475582 h 2298700"/>
              <a:gd name="T30" fmla="*/ 2245636 w 2298700"/>
              <a:gd name="T31" fmla="*/ 1835358 h 2298700"/>
              <a:gd name="T32" fmla="*/ 2208706 w 2298700"/>
              <a:gd name="T33" fmla="*/ 1872115 h 2298700"/>
              <a:gd name="T34" fmla="*/ 1810633 w 2298700"/>
              <a:gd name="T35" fmla="*/ 1865309 h 2298700"/>
              <a:gd name="T36" fmla="*/ 1785938 w 2298700"/>
              <a:gd name="T37" fmla="*/ 1818568 h 2298700"/>
              <a:gd name="T38" fmla="*/ 1806329 w 2298700"/>
              <a:gd name="T39" fmla="*/ 463556 h 2298700"/>
              <a:gd name="T40" fmla="*/ 1464870 w 2298700"/>
              <a:gd name="T41" fmla="*/ 38100 h 2298700"/>
              <a:gd name="T42" fmla="*/ 1493876 w 2298700"/>
              <a:gd name="T43" fmla="*/ 48317 h 2298700"/>
              <a:gd name="T44" fmla="*/ 1512005 w 2298700"/>
              <a:gd name="T45" fmla="*/ 72609 h 2298700"/>
              <a:gd name="T46" fmla="*/ 1540105 w 2298700"/>
              <a:gd name="T47" fmla="*/ 509198 h 2298700"/>
              <a:gd name="T48" fmla="*/ 1503847 w 2298700"/>
              <a:gd name="T49" fmla="*/ 543253 h 2298700"/>
              <a:gd name="T50" fmla="*/ 1459205 w 2298700"/>
              <a:gd name="T51" fmla="*/ 535761 h 2298700"/>
              <a:gd name="T52" fmla="*/ 1437677 w 2298700"/>
              <a:gd name="T53" fmla="*/ 503749 h 2298700"/>
              <a:gd name="T54" fmla="*/ 1348845 w 2298700"/>
              <a:gd name="T55" fmla="*/ 357311 h 2298700"/>
              <a:gd name="T56" fmla="*/ 1214465 w 2298700"/>
              <a:gd name="T57" fmla="*/ 507608 h 2298700"/>
              <a:gd name="T58" fmla="*/ 1010062 w 2298700"/>
              <a:gd name="T59" fmla="*/ 669711 h 2298700"/>
              <a:gd name="T60" fmla="*/ 834212 w 2298700"/>
              <a:gd name="T61" fmla="*/ 763477 h 2298700"/>
              <a:gd name="T62" fmla="*/ 682609 w 2298700"/>
              <a:gd name="T63" fmla="*/ 817965 h 2298700"/>
              <a:gd name="T64" fmla="*/ 523528 w 2298700"/>
              <a:gd name="T65" fmla="*/ 852928 h 2298700"/>
              <a:gd name="T66" fmla="*/ 404104 w 2298700"/>
              <a:gd name="T67" fmla="*/ 862464 h 2298700"/>
              <a:gd name="T68" fmla="*/ 374191 w 2298700"/>
              <a:gd name="T69" fmla="*/ 838852 h 2298700"/>
              <a:gd name="T70" fmla="*/ 369206 w 2298700"/>
              <a:gd name="T71" fmla="*/ 795034 h 2298700"/>
              <a:gd name="T72" fmla="*/ 405237 w 2298700"/>
              <a:gd name="T73" fmla="*/ 760071 h 2298700"/>
              <a:gd name="T74" fmla="*/ 535765 w 2298700"/>
              <a:gd name="T75" fmla="*/ 742589 h 2298700"/>
              <a:gd name="T76" fmla="*/ 679890 w 2298700"/>
              <a:gd name="T77" fmla="*/ 706945 h 2298700"/>
              <a:gd name="T78" fmla="*/ 816536 w 2298700"/>
              <a:gd name="T79" fmla="*/ 654273 h 2298700"/>
              <a:gd name="T80" fmla="*/ 989667 w 2298700"/>
              <a:gd name="T81" fmla="*/ 554832 h 2298700"/>
              <a:gd name="T82" fmla="*/ 1171862 w 2298700"/>
              <a:gd name="T83" fmla="*/ 398859 h 2298700"/>
              <a:gd name="T84" fmla="*/ 1282675 w 2298700"/>
              <a:gd name="T85" fmla="*/ 267178 h 2298700"/>
              <a:gd name="T86" fmla="*/ 1087110 w 2298700"/>
              <a:gd name="T87" fmla="*/ 283979 h 2298700"/>
              <a:gd name="T88" fmla="*/ 1044054 w 2298700"/>
              <a:gd name="T89" fmla="*/ 259005 h 2298700"/>
              <a:gd name="T90" fmla="*/ 1040654 w 2298700"/>
              <a:gd name="T91" fmla="*/ 208376 h 2298700"/>
              <a:gd name="T92" fmla="*/ 1446288 w 2298700"/>
              <a:gd name="T93" fmla="*/ 40370 h 2298700"/>
              <a:gd name="T94" fmla="*/ 128386 w 2298700"/>
              <a:gd name="T95" fmla="*/ 3403 h 2298700"/>
              <a:gd name="T96" fmla="*/ 171711 w 2298700"/>
              <a:gd name="T97" fmla="*/ 26993 h 2298700"/>
              <a:gd name="T98" fmla="*/ 199157 w 2298700"/>
              <a:gd name="T99" fmla="*/ 67596 h 2298700"/>
              <a:gd name="T100" fmla="*/ 2201163 w 2298700"/>
              <a:gd name="T101" fmla="*/ 2093192 h 2298700"/>
              <a:gd name="T102" fmla="*/ 2249251 w 2298700"/>
              <a:gd name="T103" fmla="*/ 2107936 h 2298700"/>
              <a:gd name="T104" fmla="*/ 2283729 w 2298700"/>
              <a:gd name="T105" fmla="*/ 2142414 h 2298700"/>
              <a:gd name="T106" fmla="*/ 2298473 w 2298700"/>
              <a:gd name="T107" fmla="*/ 2190729 h 2298700"/>
              <a:gd name="T108" fmla="*/ 2288720 w 2298700"/>
              <a:gd name="T109" fmla="*/ 2240405 h 2298700"/>
              <a:gd name="T110" fmla="*/ 2257417 w 2298700"/>
              <a:gd name="T111" fmla="*/ 2278059 h 2298700"/>
              <a:gd name="T112" fmla="*/ 2211597 w 2298700"/>
              <a:gd name="T113" fmla="*/ 2297566 h 2298700"/>
              <a:gd name="T114" fmla="*/ 72132 w 2298700"/>
              <a:gd name="T115" fmla="*/ 2294164 h 2298700"/>
              <a:gd name="T116" fmla="*/ 29715 w 2298700"/>
              <a:gd name="T117" fmla="*/ 2268532 h 2298700"/>
              <a:gd name="T118" fmla="*/ 4537 w 2298700"/>
              <a:gd name="T119" fmla="*/ 2226568 h 2298700"/>
              <a:gd name="T120" fmla="*/ 907 w 2298700"/>
              <a:gd name="T121" fmla="*/ 87330 h 2298700"/>
              <a:gd name="T122" fmla="*/ 20188 w 2298700"/>
              <a:gd name="T123" fmla="*/ 41510 h 2298700"/>
              <a:gd name="T124" fmla="*/ 57842 w 2298700"/>
              <a:gd name="T125" fmla="*/ 10434 h 2298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298700" h="2298700">
                <a:moveTo>
                  <a:pt x="494084" y="1279525"/>
                </a:moveTo>
                <a:lnTo>
                  <a:pt x="844179" y="1279525"/>
                </a:lnTo>
                <a:lnTo>
                  <a:pt x="849841" y="1279752"/>
                </a:lnTo>
                <a:lnTo>
                  <a:pt x="855502" y="1280660"/>
                </a:lnTo>
                <a:lnTo>
                  <a:pt x="860710" y="1282023"/>
                </a:lnTo>
                <a:lnTo>
                  <a:pt x="865692" y="1283839"/>
                </a:lnTo>
                <a:lnTo>
                  <a:pt x="870674" y="1286109"/>
                </a:lnTo>
                <a:lnTo>
                  <a:pt x="875203" y="1289061"/>
                </a:lnTo>
                <a:lnTo>
                  <a:pt x="879732" y="1292467"/>
                </a:lnTo>
                <a:lnTo>
                  <a:pt x="883582" y="1295872"/>
                </a:lnTo>
                <a:lnTo>
                  <a:pt x="887205" y="1299959"/>
                </a:lnTo>
                <a:lnTo>
                  <a:pt x="890602" y="1304273"/>
                </a:lnTo>
                <a:lnTo>
                  <a:pt x="893320" y="1308814"/>
                </a:lnTo>
                <a:lnTo>
                  <a:pt x="895584" y="1313809"/>
                </a:lnTo>
                <a:lnTo>
                  <a:pt x="897396" y="1319031"/>
                </a:lnTo>
                <a:lnTo>
                  <a:pt x="898981" y="1324480"/>
                </a:lnTo>
                <a:lnTo>
                  <a:pt x="899660" y="1329702"/>
                </a:lnTo>
                <a:lnTo>
                  <a:pt x="900113" y="1335378"/>
                </a:lnTo>
                <a:lnTo>
                  <a:pt x="900113" y="1818531"/>
                </a:lnTo>
                <a:lnTo>
                  <a:pt x="899660" y="1824434"/>
                </a:lnTo>
                <a:lnTo>
                  <a:pt x="898981" y="1829883"/>
                </a:lnTo>
                <a:lnTo>
                  <a:pt x="897396" y="1835332"/>
                </a:lnTo>
                <a:lnTo>
                  <a:pt x="895584" y="1840554"/>
                </a:lnTo>
                <a:lnTo>
                  <a:pt x="893320" y="1845322"/>
                </a:lnTo>
                <a:lnTo>
                  <a:pt x="890602" y="1850090"/>
                </a:lnTo>
                <a:lnTo>
                  <a:pt x="887205" y="1854404"/>
                </a:lnTo>
                <a:lnTo>
                  <a:pt x="883582" y="1858264"/>
                </a:lnTo>
                <a:lnTo>
                  <a:pt x="879732" y="1861897"/>
                </a:lnTo>
                <a:lnTo>
                  <a:pt x="875203" y="1865302"/>
                </a:lnTo>
                <a:lnTo>
                  <a:pt x="870674" y="1867800"/>
                </a:lnTo>
                <a:lnTo>
                  <a:pt x="865692" y="1870524"/>
                </a:lnTo>
                <a:lnTo>
                  <a:pt x="860710" y="1872114"/>
                </a:lnTo>
                <a:lnTo>
                  <a:pt x="855502" y="1873476"/>
                </a:lnTo>
                <a:lnTo>
                  <a:pt x="849841" y="1874611"/>
                </a:lnTo>
                <a:lnTo>
                  <a:pt x="844179" y="1874838"/>
                </a:lnTo>
                <a:lnTo>
                  <a:pt x="494084" y="1874838"/>
                </a:lnTo>
                <a:lnTo>
                  <a:pt x="488423" y="1874611"/>
                </a:lnTo>
                <a:lnTo>
                  <a:pt x="482761" y="1873476"/>
                </a:lnTo>
                <a:lnTo>
                  <a:pt x="477326" y="1872114"/>
                </a:lnTo>
                <a:lnTo>
                  <a:pt x="472571" y="1870524"/>
                </a:lnTo>
                <a:lnTo>
                  <a:pt x="467589" y="1867800"/>
                </a:lnTo>
                <a:lnTo>
                  <a:pt x="463060" y="1865302"/>
                </a:lnTo>
                <a:lnTo>
                  <a:pt x="458531" y="1861897"/>
                </a:lnTo>
                <a:lnTo>
                  <a:pt x="454455" y="1858264"/>
                </a:lnTo>
                <a:lnTo>
                  <a:pt x="450831" y="1854404"/>
                </a:lnTo>
                <a:lnTo>
                  <a:pt x="447661" y="1850090"/>
                </a:lnTo>
                <a:lnTo>
                  <a:pt x="444944" y="1845322"/>
                </a:lnTo>
                <a:lnTo>
                  <a:pt x="442679" y="1840554"/>
                </a:lnTo>
                <a:lnTo>
                  <a:pt x="440868" y="1835332"/>
                </a:lnTo>
                <a:lnTo>
                  <a:pt x="439282" y="1829883"/>
                </a:lnTo>
                <a:lnTo>
                  <a:pt x="438603" y="1824434"/>
                </a:lnTo>
                <a:lnTo>
                  <a:pt x="438150" y="1818531"/>
                </a:lnTo>
                <a:lnTo>
                  <a:pt x="438150" y="1335378"/>
                </a:lnTo>
                <a:lnTo>
                  <a:pt x="438603" y="1329702"/>
                </a:lnTo>
                <a:lnTo>
                  <a:pt x="439282" y="1324480"/>
                </a:lnTo>
                <a:lnTo>
                  <a:pt x="440868" y="1319031"/>
                </a:lnTo>
                <a:lnTo>
                  <a:pt x="442679" y="1313809"/>
                </a:lnTo>
                <a:lnTo>
                  <a:pt x="444944" y="1308814"/>
                </a:lnTo>
                <a:lnTo>
                  <a:pt x="447661" y="1304273"/>
                </a:lnTo>
                <a:lnTo>
                  <a:pt x="450831" y="1299959"/>
                </a:lnTo>
                <a:lnTo>
                  <a:pt x="454455" y="1295872"/>
                </a:lnTo>
                <a:lnTo>
                  <a:pt x="458531" y="1292467"/>
                </a:lnTo>
                <a:lnTo>
                  <a:pt x="463060" y="1289061"/>
                </a:lnTo>
                <a:lnTo>
                  <a:pt x="467589" y="1286109"/>
                </a:lnTo>
                <a:lnTo>
                  <a:pt x="472571" y="1283839"/>
                </a:lnTo>
                <a:lnTo>
                  <a:pt x="477326" y="1282023"/>
                </a:lnTo>
                <a:lnTo>
                  <a:pt x="482761" y="1280660"/>
                </a:lnTo>
                <a:lnTo>
                  <a:pt x="488423" y="1279752"/>
                </a:lnTo>
                <a:lnTo>
                  <a:pt x="494084" y="1279525"/>
                </a:lnTo>
                <a:close/>
                <a:moveTo>
                  <a:pt x="1168971" y="903287"/>
                </a:moveTo>
                <a:lnTo>
                  <a:pt x="1518668" y="903287"/>
                </a:lnTo>
                <a:lnTo>
                  <a:pt x="1524553" y="903514"/>
                </a:lnTo>
                <a:lnTo>
                  <a:pt x="1529985" y="904195"/>
                </a:lnTo>
                <a:lnTo>
                  <a:pt x="1535418" y="905557"/>
                </a:lnTo>
                <a:lnTo>
                  <a:pt x="1540624" y="907600"/>
                </a:lnTo>
                <a:lnTo>
                  <a:pt x="1545377" y="909870"/>
                </a:lnTo>
                <a:lnTo>
                  <a:pt x="1550130" y="912821"/>
                </a:lnTo>
                <a:lnTo>
                  <a:pt x="1554430" y="915999"/>
                </a:lnTo>
                <a:lnTo>
                  <a:pt x="1558278" y="919404"/>
                </a:lnTo>
                <a:lnTo>
                  <a:pt x="1561900" y="923717"/>
                </a:lnTo>
                <a:lnTo>
                  <a:pt x="1565295" y="927803"/>
                </a:lnTo>
                <a:lnTo>
                  <a:pt x="1567784" y="932343"/>
                </a:lnTo>
                <a:lnTo>
                  <a:pt x="1570274" y="937337"/>
                </a:lnTo>
                <a:lnTo>
                  <a:pt x="1572085" y="942558"/>
                </a:lnTo>
                <a:lnTo>
                  <a:pt x="1573443" y="948006"/>
                </a:lnTo>
                <a:lnTo>
                  <a:pt x="1574575" y="953681"/>
                </a:lnTo>
                <a:lnTo>
                  <a:pt x="1574801" y="959355"/>
                </a:lnTo>
                <a:lnTo>
                  <a:pt x="1574801" y="1818542"/>
                </a:lnTo>
                <a:lnTo>
                  <a:pt x="1574575" y="1824444"/>
                </a:lnTo>
                <a:lnTo>
                  <a:pt x="1573443" y="1829892"/>
                </a:lnTo>
                <a:lnTo>
                  <a:pt x="1572085" y="1835340"/>
                </a:lnTo>
                <a:lnTo>
                  <a:pt x="1570274" y="1840560"/>
                </a:lnTo>
                <a:lnTo>
                  <a:pt x="1567784" y="1845327"/>
                </a:lnTo>
                <a:lnTo>
                  <a:pt x="1565295" y="1850094"/>
                </a:lnTo>
                <a:lnTo>
                  <a:pt x="1561900" y="1854407"/>
                </a:lnTo>
                <a:lnTo>
                  <a:pt x="1558278" y="1858266"/>
                </a:lnTo>
                <a:lnTo>
                  <a:pt x="1554430" y="1861898"/>
                </a:lnTo>
                <a:lnTo>
                  <a:pt x="1550130" y="1865303"/>
                </a:lnTo>
                <a:lnTo>
                  <a:pt x="1545377" y="1867800"/>
                </a:lnTo>
                <a:lnTo>
                  <a:pt x="1540624" y="1870524"/>
                </a:lnTo>
                <a:lnTo>
                  <a:pt x="1535418" y="1872113"/>
                </a:lnTo>
                <a:lnTo>
                  <a:pt x="1529985" y="1873475"/>
                </a:lnTo>
                <a:lnTo>
                  <a:pt x="1524553" y="1874610"/>
                </a:lnTo>
                <a:lnTo>
                  <a:pt x="1518668" y="1874837"/>
                </a:lnTo>
                <a:lnTo>
                  <a:pt x="1168971" y="1874837"/>
                </a:lnTo>
                <a:lnTo>
                  <a:pt x="1163312" y="1874610"/>
                </a:lnTo>
                <a:lnTo>
                  <a:pt x="1157654" y="1873475"/>
                </a:lnTo>
                <a:lnTo>
                  <a:pt x="1152221" y="1872113"/>
                </a:lnTo>
                <a:lnTo>
                  <a:pt x="1147242" y="1870524"/>
                </a:lnTo>
                <a:lnTo>
                  <a:pt x="1142262" y="1867800"/>
                </a:lnTo>
                <a:lnTo>
                  <a:pt x="1137736" y="1865303"/>
                </a:lnTo>
                <a:lnTo>
                  <a:pt x="1133435" y="1861898"/>
                </a:lnTo>
                <a:lnTo>
                  <a:pt x="1129361" y="1858266"/>
                </a:lnTo>
                <a:lnTo>
                  <a:pt x="1125740" y="1854407"/>
                </a:lnTo>
                <a:lnTo>
                  <a:pt x="1122797" y="1850094"/>
                </a:lnTo>
                <a:lnTo>
                  <a:pt x="1119855" y="1845327"/>
                </a:lnTo>
                <a:lnTo>
                  <a:pt x="1117365" y="1840560"/>
                </a:lnTo>
                <a:lnTo>
                  <a:pt x="1115554" y="1835340"/>
                </a:lnTo>
                <a:lnTo>
                  <a:pt x="1114196" y="1829892"/>
                </a:lnTo>
                <a:lnTo>
                  <a:pt x="1113291" y="1824444"/>
                </a:lnTo>
                <a:lnTo>
                  <a:pt x="1112838" y="1818542"/>
                </a:lnTo>
                <a:lnTo>
                  <a:pt x="1112838" y="959355"/>
                </a:lnTo>
                <a:lnTo>
                  <a:pt x="1113291" y="953681"/>
                </a:lnTo>
                <a:lnTo>
                  <a:pt x="1114196" y="948006"/>
                </a:lnTo>
                <a:lnTo>
                  <a:pt x="1115554" y="942558"/>
                </a:lnTo>
                <a:lnTo>
                  <a:pt x="1117365" y="937337"/>
                </a:lnTo>
                <a:lnTo>
                  <a:pt x="1119855" y="932343"/>
                </a:lnTo>
                <a:lnTo>
                  <a:pt x="1122797" y="927803"/>
                </a:lnTo>
                <a:lnTo>
                  <a:pt x="1125740" y="923717"/>
                </a:lnTo>
                <a:lnTo>
                  <a:pt x="1129361" y="919404"/>
                </a:lnTo>
                <a:lnTo>
                  <a:pt x="1133435" y="915999"/>
                </a:lnTo>
                <a:lnTo>
                  <a:pt x="1137736" y="912821"/>
                </a:lnTo>
                <a:lnTo>
                  <a:pt x="1142262" y="909870"/>
                </a:lnTo>
                <a:lnTo>
                  <a:pt x="1147242" y="907600"/>
                </a:lnTo>
                <a:lnTo>
                  <a:pt x="1152221" y="905557"/>
                </a:lnTo>
                <a:lnTo>
                  <a:pt x="1157654" y="904195"/>
                </a:lnTo>
                <a:lnTo>
                  <a:pt x="1163312" y="903514"/>
                </a:lnTo>
                <a:lnTo>
                  <a:pt x="1168971" y="903287"/>
                </a:lnTo>
                <a:close/>
                <a:moveTo>
                  <a:pt x="1841899" y="450850"/>
                </a:moveTo>
                <a:lnTo>
                  <a:pt x="2191940" y="450850"/>
                </a:lnTo>
                <a:lnTo>
                  <a:pt x="2197604" y="451077"/>
                </a:lnTo>
                <a:lnTo>
                  <a:pt x="2203268" y="451985"/>
                </a:lnTo>
                <a:lnTo>
                  <a:pt x="2208706" y="453573"/>
                </a:lnTo>
                <a:lnTo>
                  <a:pt x="2213917" y="455388"/>
                </a:lnTo>
                <a:lnTo>
                  <a:pt x="2218674" y="457657"/>
                </a:lnTo>
                <a:lnTo>
                  <a:pt x="2223206" y="460380"/>
                </a:lnTo>
                <a:lnTo>
                  <a:pt x="2227510" y="463556"/>
                </a:lnTo>
                <a:lnTo>
                  <a:pt x="2231589" y="467186"/>
                </a:lnTo>
                <a:lnTo>
                  <a:pt x="2235214" y="471271"/>
                </a:lnTo>
                <a:lnTo>
                  <a:pt x="2238385" y="475582"/>
                </a:lnTo>
                <a:lnTo>
                  <a:pt x="2241104" y="480119"/>
                </a:lnTo>
                <a:lnTo>
                  <a:pt x="2243596" y="484884"/>
                </a:lnTo>
                <a:lnTo>
                  <a:pt x="2245636" y="490103"/>
                </a:lnTo>
                <a:lnTo>
                  <a:pt x="2246768" y="495548"/>
                </a:lnTo>
                <a:lnTo>
                  <a:pt x="2247675" y="501221"/>
                </a:lnTo>
                <a:lnTo>
                  <a:pt x="2247901" y="506893"/>
                </a:lnTo>
                <a:lnTo>
                  <a:pt x="2247901" y="1818568"/>
                </a:lnTo>
                <a:lnTo>
                  <a:pt x="2247675" y="1824468"/>
                </a:lnTo>
                <a:lnTo>
                  <a:pt x="2246768" y="1829913"/>
                </a:lnTo>
                <a:lnTo>
                  <a:pt x="2245636" y="1835358"/>
                </a:lnTo>
                <a:lnTo>
                  <a:pt x="2243596" y="1840577"/>
                </a:lnTo>
                <a:lnTo>
                  <a:pt x="2241104" y="1845342"/>
                </a:lnTo>
                <a:lnTo>
                  <a:pt x="2238385" y="1850107"/>
                </a:lnTo>
                <a:lnTo>
                  <a:pt x="2235214" y="1854418"/>
                </a:lnTo>
                <a:lnTo>
                  <a:pt x="2231589" y="1858275"/>
                </a:lnTo>
                <a:lnTo>
                  <a:pt x="2227510" y="1861905"/>
                </a:lnTo>
                <a:lnTo>
                  <a:pt x="2223206" y="1865309"/>
                </a:lnTo>
                <a:lnTo>
                  <a:pt x="2218674" y="1867804"/>
                </a:lnTo>
                <a:lnTo>
                  <a:pt x="2213917" y="1870527"/>
                </a:lnTo>
                <a:lnTo>
                  <a:pt x="2208706" y="1872115"/>
                </a:lnTo>
                <a:lnTo>
                  <a:pt x="2203268" y="1873477"/>
                </a:lnTo>
                <a:lnTo>
                  <a:pt x="2197604" y="1874611"/>
                </a:lnTo>
                <a:lnTo>
                  <a:pt x="2191940" y="1874838"/>
                </a:lnTo>
                <a:lnTo>
                  <a:pt x="1841899" y="1874838"/>
                </a:lnTo>
                <a:lnTo>
                  <a:pt x="1836235" y="1874611"/>
                </a:lnTo>
                <a:lnTo>
                  <a:pt x="1830798" y="1873477"/>
                </a:lnTo>
                <a:lnTo>
                  <a:pt x="1825360" y="1872115"/>
                </a:lnTo>
                <a:lnTo>
                  <a:pt x="1820149" y="1870527"/>
                </a:lnTo>
                <a:lnTo>
                  <a:pt x="1815165" y="1867804"/>
                </a:lnTo>
                <a:lnTo>
                  <a:pt x="1810633" y="1865309"/>
                </a:lnTo>
                <a:lnTo>
                  <a:pt x="1806329" y="1861905"/>
                </a:lnTo>
                <a:lnTo>
                  <a:pt x="1802477" y="1858275"/>
                </a:lnTo>
                <a:lnTo>
                  <a:pt x="1798852" y="1854418"/>
                </a:lnTo>
                <a:lnTo>
                  <a:pt x="1795454" y="1850107"/>
                </a:lnTo>
                <a:lnTo>
                  <a:pt x="1792508" y="1845342"/>
                </a:lnTo>
                <a:lnTo>
                  <a:pt x="1790243" y="1840577"/>
                </a:lnTo>
                <a:lnTo>
                  <a:pt x="1788430" y="1835358"/>
                </a:lnTo>
                <a:lnTo>
                  <a:pt x="1786844" y="1829913"/>
                </a:lnTo>
                <a:lnTo>
                  <a:pt x="1786165" y="1824468"/>
                </a:lnTo>
                <a:lnTo>
                  <a:pt x="1785938" y="1818568"/>
                </a:lnTo>
                <a:lnTo>
                  <a:pt x="1785938" y="506893"/>
                </a:lnTo>
                <a:lnTo>
                  <a:pt x="1786165" y="501221"/>
                </a:lnTo>
                <a:lnTo>
                  <a:pt x="1786844" y="495548"/>
                </a:lnTo>
                <a:lnTo>
                  <a:pt x="1788430" y="490103"/>
                </a:lnTo>
                <a:lnTo>
                  <a:pt x="1790243" y="484884"/>
                </a:lnTo>
                <a:lnTo>
                  <a:pt x="1792508" y="480119"/>
                </a:lnTo>
                <a:lnTo>
                  <a:pt x="1795454" y="475582"/>
                </a:lnTo>
                <a:lnTo>
                  <a:pt x="1798852" y="471271"/>
                </a:lnTo>
                <a:lnTo>
                  <a:pt x="1802477" y="467186"/>
                </a:lnTo>
                <a:lnTo>
                  <a:pt x="1806329" y="463556"/>
                </a:lnTo>
                <a:lnTo>
                  <a:pt x="1810633" y="460380"/>
                </a:lnTo>
                <a:lnTo>
                  <a:pt x="1815165" y="457657"/>
                </a:lnTo>
                <a:lnTo>
                  <a:pt x="1820149" y="455388"/>
                </a:lnTo>
                <a:lnTo>
                  <a:pt x="1825360" y="453573"/>
                </a:lnTo>
                <a:lnTo>
                  <a:pt x="1830798" y="451985"/>
                </a:lnTo>
                <a:lnTo>
                  <a:pt x="1836235" y="451077"/>
                </a:lnTo>
                <a:lnTo>
                  <a:pt x="1841899" y="450850"/>
                </a:lnTo>
                <a:close/>
                <a:moveTo>
                  <a:pt x="1458752" y="38100"/>
                </a:moveTo>
                <a:lnTo>
                  <a:pt x="1461698" y="38100"/>
                </a:lnTo>
                <a:lnTo>
                  <a:pt x="1464870" y="38100"/>
                </a:lnTo>
                <a:lnTo>
                  <a:pt x="1468043" y="38327"/>
                </a:lnTo>
                <a:lnTo>
                  <a:pt x="1470989" y="38554"/>
                </a:lnTo>
                <a:lnTo>
                  <a:pt x="1473935" y="39235"/>
                </a:lnTo>
                <a:lnTo>
                  <a:pt x="1477107" y="40143"/>
                </a:lnTo>
                <a:lnTo>
                  <a:pt x="1479827" y="40825"/>
                </a:lnTo>
                <a:lnTo>
                  <a:pt x="1482773" y="42187"/>
                </a:lnTo>
                <a:lnTo>
                  <a:pt x="1485718" y="43322"/>
                </a:lnTo>
                <a:lnTo>
                  <a:pt x="1488438" y="44684"/>
                </a:lnTo>
                <a:lnTo>
                  <a:pt x="1491157" y="46500"/>
                </a:lnTo>
                <a:lnTo>
                  <a:pt x="1493876" y="48317"/>
                </a:lnTo>
                <a:lnTo>
                  <a:pt x="1496143" y="50133"/>
                </a:lnTo>
                <a:lnTo>
                  <a:pt x="1498409" y="52176"/>
                </a:lnTo>
                <a:lnTo>
                  <a:pt x="1500675" y="54447"/>
                </a:lnTo>
                <a:lnTo>
                  <a:pt x="1502714" y="56490"/>
                </a:lnTo>
                <a:lnTo>
                  <a:pt x="1504754" y="59214"/>
                </a:lnTo>
                <a:lnTo>
                  <a:pt x="1506567" y="61485"/>
                </a:lnTo>
                <a:lnTo>
                  <a:pt x="1508153" y="64436"/>
                </a:lnTo>
                <a:lnTo>
                  <a:pt x="1509739" y="66934"/>
                </a:lnTo>
                <a:lnTo>
                  <a:pt x="1511099" y="69658"/>
                </a:lnTo>
                <a:lnTo>
                  <a:pt x="1512005" y="72609"/>
                </a:lnTo>
                <a:lnTo>
                  <a:pt x="1513138" y="75334"/>
                </a:lnTo>
                <a:lnTo>
                  <a:pt x="1514045" y="78512"/>
                </a:lnTo>
                <a:lnTo>
                  <a:pt x="1514725" y="81691"/>
                </a:lnTo>
                <a:lnTo>
                  <a:pt x="1515178" y="84642"/>
                </a:lnTo>
                <a:lnTo>
                  <a:pt x="1515405" y="87821"/>
                </a:lnTo>
                <a:lnTo>
                  <a:pt x="1543051" y="488083"/>
                </a:lnTo>
                <a:lnTo>
                  <a:pt x="1543051" y="493305"/>
                </a:lnTo>
                <a:lnTo>
                  <a:pt x="1542371" y="498754"/>
                </a:lnTo>
                <a:lnTo>
                  <a:pt x="1541691" y="503976"/>
                </a:lnTo>
                <a:lnTo>
                  <a:pt x="1540105" y="509198"/>
                </a:lnTo>
                <a:lnTo>
                  <a:pt x="1538066" y="513965"/>
                </a:lnTo>
                <a:lnTo>
                  <a:pt x="1535800" y="518506"/>
                </a:lnTo>
                <a:lnTo>
                  <a:pt x="1532854" y="522820"/>
                </a:lnTo>
                <a:lnTo>
                  <a:pt x="1529908" y="526906"/>
                </a:lnTo>
                <a:lnTo>
                  <a:pt x="1526282" y="530539"/>
                </a:lnTo>
                <a:lnTo>
                  <a:pt x="1522429" y="533944"/>
                </a:lnTo>
                <a:lnTo>
                  <a:pt x="1518350" y="537123"/>
                </a:lnTo>
                <a:lnTo>
                  <a:pt x="1513592" y="539620"/>
                </a:lnTo>
                <a:lnTo>
                  <a:pt x="1509059" y="541663"/>
                </a:lnTo>
                <a:lnTo>
                  <a:pt x="1503847" y="543253"/>
                </a:lnTo>
                <a:lnTo>
                  <a:pt x="1498635" y="544615"/>
                </a:lnTo>
                <a:lnTo>
                  <a:pt x="1493197" y="545069"/>
                </a:lnTo>
                <a:lnTo>
                  <a:pt x="1488211" y="545296"/>
                </a:lnTo>
                <a:lnTo>
                  <a:pt x="1482999" y="544842"/>
                </a:lnTo>
                <a:lnTo>
                  <a:pt x="1478014" y="543934"/>
                </a:lnTo>
                <a:lnTo>
                  <a:pt x="1473481" y="542799"/>
                </a:lnTo>
                <a:lnTo>
                  <a:pt x="1469629" y="541437"/>
                </a:lnTo>
                <a:lnTo>
                  <a:pt x="1466003" y="539847"/>
                </a:lnTo>
                <a:lnTo>
                  <a:pt x="1462604" y="537804"/>
                </a:lnTo>
                <a:lnTo>
                  <a:pt x="1459205" y="535761"/>
                </a:lnTo>
                <a:lnTo>
                  <a:pt x="1456032" y="533490"/>
                </a:lnTo>
                <a:lnTo>
                  <a:pt x="1453086" y="530766"/>
                </a:lnTo>
                <a:lnTo>
                  <a:pt x="1450367" y="528041"/>
                </a:lnTo>
                <a:lnTo>
                  <a:pt x="1447874" y="525090"/>
                </a:lnTo>
                <a:lnTo>
                  <a:pt x="1445382" y="522139"/>
                </a:lnTo>
                <a:lnTo>
                  <a:pt x="1443342" y="518733"/>
                </a:lnTo>
                <a:lnTo>
                  <a:pt x="1441529" y="515100"/>
                </a:lnTo>
                <a:lnTo>
                  <a:pt x="1439943" y="511468"/>
                </a:lnTo>
                <a:lnTo>
                  <a:pt x="1438583" y="507608"/>
                </a:lnTo>
                <a:lnTo>
                  <a:pt x="1437677" y="503749"/>
                </a:lnTo>
                <a:lnTo>
                  <a:pt x="1436770" y="499662"/>
                </a:lnTo>
                <a:lnTo>
                  <a:pt x="1436317" y="495348"/>
                </a:lnTo>
                <a:lnTo>
                  <a:pt x="1419775" y="256735"/>
                </a:lnTo>
                <a:lnTo>
                  <a:pt x="1404592" y="280119"/>
                </a:lnTo>
                <a:lnTo>
                  <a:pt x="1396434" y="292606"/>
                </a:lnTo>
                <a:lnTo>
                  <a:pt x="1387596" y="304866"/>
                </a:lnTo>
                <a:lnTo>
                  <a:pt x="1378531" y="317580"/>
                </a:lnTo>
                <a:lnTo>
                  <a:pt x="1369014" y="330748"/>
                </a:lnTo>
                <a:lnTo>
                  <a:pt x="1359270" y="343916"/>
                </a:lnTo>
                <a:lnTo>
                  <a:pt x="1348845" y="357311"/>
                </a:lnTo>
                <a:lnTo>
                  <a:pt x="1338421" y="370933"/>
                </a:lnTo>
                <a:lnTo>
                  <a:pt x="1327317" y="384782"/>
                </a:lnTo>
                <a:lnTo>
                  <a:pt x="1315760" y="398632"/>
                </a:lnTo>
                <a:lnTo>
                  <a:pt x="1303750" y="412935"/>
                </a:lnTo>
                <a:lnTo>
                  <a:pt x="1291513" y="426784"/>
                </a:lnTo>
                <a:lnTo>
                  <a:pt x="1278823" y="441314"/>
                </a:lnTo>
                <a:lnTo>
                  <a:pt x="1265679" y="455390"/>
                </a:lnTo>
                <a:lnTo>
                  <a:pt x="1252082" y="469920"/>
                </a:lnTo>
                <a:lnTo>
                  <a:pt x="1233500" y="488991"/>
                </a:lnTo>
                <a:lnTo>
                  <a:pt x="1214465" y="507608"/>
                </a:lnTo>
                <a:lnTo>
                  <a:pt x="1195430" y="525998"/>
                </a:lnTo>
                <a:lnTo>
                  <a:pt x="1175715" y="543707"/>
                </a:lnTo>
                <a:lnTo>
                  <a:pt x="1156226" y="560961"/>
                </a:lnTo>
                <a:lnTo>
                  <a:pt x="1136058" y="577762"/>
                </a:lnTo>
                <a:lnTo>
                  <a:pt x="1115663" y="594336"/>
                </a:lnTo>
                <a:lnTo>
                  <a:pt x="1095041" y="610455"/>
                </a:lnTo>
                <a:lnTo>
                  <a:pt x="1074193" y="625893"/>
                </a:lnTo>
                <a:lnTo>
                  <a:pt x="1053118" y="641105"/>
                </a:lnTo>
                <a:lnTo>
                  <a:pt x="1031590" y="655408"/>
                </a:lnTo>
                <a:lnTo>
                  <a:pt x="1010062" y="669711"/>
                </a:lnTo>
                <a:lnTo>
                  <a:pt x="988081" y="683333"/>
                </a:lnTo>
                <a:lnTo>
                  <a:pt x="966099" y="696501"/>
                </a:lnTo>
                <a:lnTo>
                  <a:pt x="943891" y="709442"/>
                </a:lnTo>
                <a:lnTo>
                  <a:pt x="921004" y="721702"/>
                </a:lnTo>
                <a:lnTo>
                  <a:pt x="906954" y="729194"/>
                </a:lnTo>
                <a:lnTo>
                  <a:pt x="892451" y="736232"/>
                </a:lnTo>
                <a:lnTo>
                  <a:pt x="878174" y="743497"/>
                </a:lnTo>
                <a:lnTo>
                  <a:pt x="863671" y="750309"/>
                </a:lnTo>
                <a:lnTo>
                  <a:pt x="848941" y="756893"/>
                </a:lnTo>
                <a:lnTo>
                  <a:pt x="834212" y="763477"/>
                </a:lnTo>
                <a:lnTo>
                  <a:pt x="819482" y="769834"/>
                </a:lnTo>
                <a:lnTo>
                  <a:pt x="804526" y="775736"/>
                </a:lnTo>
                <a:lnTo>
                  <a:pt x="789569" y="781866"/>
                </a:lnTo>
                <a:lnTo>
                  <a:pt x="774613" y="787542"/>
                </a:lnTo>
                <a:lnTo>
                  <a:pt x="759430" y="793218"/>
                </a:lnTo>
                <a:lnTo>
                  <a:pt x="744247" y="798440"/>
                </a:lnTo>
                <a:lnTo>
                  <a:pt x="729064" y="803435"/>
                </a:lnTo>
                <a:lnTo>
                  <a:pt x="713655" y="808657"/>
                </a:lnTo>
                <a:lnTo>
                  <a:pt x="698472" y="813197"/>
                </a:lnTo>
                <a:lnTo>
                  <a:pt x="682609" y="817965"/>
                </a:lnTo>
                <a:lnTo>
                  <a:pt x="667199" y="822279"/>
                </a:lnTo>
                <a:lnTo>
                  <a:pt x="651563" y="826365"/>
                </a:lnTo>
                <a:lnTo>
                  <a:pt x="635701" y="830452"/>
                </a:lnTo>
                <a:lnTo>
                  <a:pt x="620064" y="834084"/>
                </a:lnTo>
                <a:lnTo>
                  <a:pt x="604202" y="837717"/>
                </a:lnTo>
                <a:lnTo>
                  <a:pt x="588112" y="841350"/>
                </a:lnTo>
                <a:lnTo>
                  <a:pt x="572249" y="844528"/>
                </a:lnTo>
                <a:lnTo>
                  <a:pt x="555933" y="847479"/>
                </a:lnTo>
                <a:lnTo>
                  <a:pt x="539618" y="850431"/>
                </a:lnTo>
                <a:lnTo>
                  <a:pt x="523528" y="852928"/>
                </a:lnTo>
                <a:lnTo>
                  <a:pt x="507212" y="855653"/>
                </a:lnTo>
                <a:lnTo>
                  <a:pt x="490896" y="857923"/>
                </a:lnTo>
                <a:lnTo>
                  <a:pt x="474353" y="859966"/>
                </a:lnTo>
                <a:lnTo>
                  <a:pt x="458037" y="861783"/>
                </a:lnTo>
                <a:lnTo>
                  <a:pt x="441268" y="863372"/>
                </a:lnTo>
                <a:lnTo>
                  <a:pt x="424726" y="864961"/>
                </a:lnTo>
                <a:lnTo>
                  <a:pt x="419287" y="865188"/>
                </a:lnTo>
                <a:lnTo>
                  <a:pt x="414075" y="864734"/>
                </a:lnTo>
                <a:lnTo>
                  <a:pt x="409089" y="863826"/>
                </a:lnTo>
                <a:lnTo>
                  <a:pt x="404104" y="862464"/>
                </a:lnTo>
                <a:lnTo>
                  <a:pt x="400252" y="861329"/>
                </a:lnTo>
                <a:lnTo>
                  <a:pt x="396626" y="859739"/>
                </a:lnTo>
                <a:lnTo>
                  <a:pt x="393227" y="857923"/>
                </a:lnTo>
                <a:lnTo>
                  <a:pt x="389827" y="855880"/>
                </a:lnTo>
                <a:lnTo>
                  <a:pt x="386882" y="853609"/>
                </a:lnTo>
                <a:lnTo>
                  <a:pt x="383936" y="850885"/>
                </a:lnTo>
                <a:lnTo>
                  <a:pt x="381216" y="848161"/>
                </a:lnTo>
                <a:lnTo>
                  <a:pt x="378497" y="845209"/>
                </a:lnTo>
                <a:lnTo>
                  <a:pt x="376231" y="842258"/>
                </a:lnTo>
                <a:lnTo>
                  <a:pt x="374191" y="838852"/>
                </a:lnTo>
                <a:lnTo>
                  <a:pt x="372378" y="835447"/>
                </a:lnTo>
                <a:lnTo>
                  <a:pt x="370566" y="831814"/>
                </a:lnTo>
                <a:lnTo>
                  <a:pt x="369206" y="827955"/>
                </a:lnTo>
                <a:lnTo>
                  <a:pt x="368299" y="824095"/>
                </a:lnTo>
                <a:lnTo>
                  <a:pt x="367620" y="820008"/>
                </a:lnTo>
                <a:lnTo>
                  <a:pt x="366940" y="815922"/>
                </a:lnTo>
                <a:lnTo>
                  <a:pt x="366713" y="810473"/>
                </a:lnTo>
                <a:lnTo>
                  <a:pt x="367167" y="805024"/>
                </a:lnTo>
                <a:lnTo>
                  <a:pt x="368073" y="799802"/>
                </a:lnTo>
                <a:lnTo>
                  <a:pt x="369206" y="795034"/>
                </a:lnTo>
                <a:lnTo>
                  <a:pt x="371472" y="790040"/>
                </a:lnTo>
                <a:lnTo>
                  <a:pt x="373738" y="785272"/>
                </a:lnTo>
                <a:lnTo>
                  <a:pt x="376231" y="780958"/>
                </a:lnTo>
                <a:lnTo>
                  <a:pt x="379403" y="776872"/>
                </a:lnTo>
                <a:lnTo>
                  <a:pt x="383029" y="773239"/>
                </a:lnTo>
                <a:lnTo>
                  <a:pt x="386882" y="769607"/>
                </a:lnTo>
                <a:lnTo>
                  <a:pt x="390961" y="766882"/>
                </a:lnTo>
                <a:lnTo>
                  <a:pt x="395266" y="763931"/>
                </a:lnTo>
                <a:lnTo>
                  <a:pt x="400252" y="761887"/>
                </a:lnTo>
                <a:lnTo>
                  <a:pt x="405237" y="760071"/>
                </a:lnTo>
                <a:lnTo>
                  <a:pt x="410222" y="758709"/>
                </a:lnTo>
                <a:lnTo>
                  <a:pt x="415661" y="758255"/>
                </a:lnTo>
                <a:lnTo>
                  <a:pt x="431071" y="756666"/>
                </a:lnTo>
                <a:lnTo>
                  <a:pt x="446027" y="755076"/>
                </a:lnTo>
                <a:lnTo>
                  <a:pt x="461210" y="753714"/>
                </a:lnTo>
                <a:lnTo>
                  <a:pt x="476166" y="751898"/>
                </a:lnTo>
                <a:lnTo>
                  <a:pt x="491123" y="749854"/>
                </a:lnTo>
                <a:lnTo>
                  <a:pt x="506079" y="747357"/>
                </a:lnTo>
                <a:lnTo>
                  <a:pt x="521035" y="745087"/>
                </a:lnTo>
                <a:lnTo>
                  <a:pt x="535765" y="742589"/>
                </a:lnTo>
                <a:lnTo>
                  <a:pt x="550495" y="739638"/>
                </a:lnTo>
                <a:lnTo>
                  <a:pt x="565224" y="736913"/>
                </a:lnTo>
                <a:lnTo>
                  <a:pt x="579728" y="733735"/>
                </a:lnTo>
                <a:lnTo>
                  <a:pt x="594231" y="730329"/>
                </a:lnTo>
                <a:lnTo>
                  <a:pt x="608734" y="726697"/>
                </a:lnTo>
                <a:lnTo>
                  <a:pt x="623010" y="723064"/>
                </a:lnTo>
                <a:lnTo>
                  <a:pt x="637287" y="719432"/>
                </a:lnTo>
                <a:lnTo>
                  <a:pt x="651563" y="715345"/>
                </a:lnTo>
                <a:lnTo>
                  <a:pt x="665613" y="711259"/>
                </a:lnTo>
                <a:lnTo>
                  <a:pt x="679890" y="706945"/>
                </a:lnTo>
                <a:lnTo>
                  <a:pt x="693713" y="702404"/>
                </a:lnTo>
                <a:lnTo>
                  <a:pt x="707763" y="697864"/>
                </a:lnTo>
                <a:lnTo>
                  <a:pt x="721586" y="692869"/>
                </a:lnTo>
                <a:lnTo>
                  <a:pt x="735183" y="687874"/>
                </a:lnTo>
                <a:lnTo>
                  <a:pt x="749233" y="682652"/>
                </a:lnTo>
                <a:lnTo>
                  <a:pt x="762603" y="677430"/>
                </a:lnTo>
                <a:lnTo>
                  <a:pt x="776199" y="671755"/>
                </a:lnTo>
                <a:lnTo>
                  <a:pt x="789569" y="666079"/>
                </a:lnTo>
                <a:lnTo>
                  <a:pt x="803166" y="660176"/>
                </a:lnTo>
                <a:lnTo>
                  <a:pt x="816536" y="654273"/>
                </a:lnTo>
                <a:lnTo>
                  <a:pt x="829679" y="648143"/>
                </a:lnTo>
                <a:lnTo>
                  <a:pt x="842823" y="641559"/>
                </a:lnTo>
                <a:lnTo>
                  <a:pt x="855966" y="634975"/>
                </a:lnTo>
                <a:lnTo>
                  <a:pt x="868883" y="628164"/>
                </a:lnTo>
                <a:lnTo>
                  <a:pt x="889505" y="617039"/>
                </a:lnTo>
                <a:lnTo>
                  <a:pt x="910126" y="605460"/>
                </a:lnTo>
                <a:lnTo>
                  <a:pt x="930068" y="593655"/>
                </a:lnTo>
                <a:lnTo>
                  <a:pt x="950237" y="580941"/>
                </a:lnTo>
                <a:lnTo>
                  <a:pt x="970178" y="568000"/>
                </a:lnTo>
                <a:lnTo>
                  <a:pt x="989667" y="554832"/>
                </a:lnTo>
                <a:lnTo>
                  <a:pt x="1008929" y="540982"/>
                </a:lnTo>
                <a:lnTo>
                  <a:pt x="1027964" y="526906"/>
                </a:lnTo>
                <a:lnTo>
                  <a:pt x="1046773" y="512149"/>
                </a:lnTo>
                <a:lnTo>
                  <a:pt x="1065355" y="497165"/>
                </a:lnTo>
                <a:lnTo>
                  <a:pt x="1083937" y="481726"/>
                </a:lnTo>
                <a:lnTo>
                  <a:pt x="1102066" y="466061"/>
                </a:lnTo>
                <a:lnTo>
                  <a:pt x="1119742" y="449714"/>
                </a:lnTo>
                <a:lnTo>
                  <a:pt x="1137644" y="433141"/>
                </a:lnTo>
                <a:lnTo>
                  <a:pt x="1154866" y="416113"/>
                </a:lnTo>
                <a:lnTo>
                  <a:pt x="1171862" y="398859"/>
                </a:lnTo>
                <a:lnTo>
                  <a:pt x="1184779" y="385236"/>
                </a:lnTo>
                <a:lnTo>
                  <a:pt x="1197469" y="371841"/>
                </a:lnTo>
                <a:lnTo>
                  <a:pt x="1209480" y="358219"/>
                </a:lnTo>
                <a:lnTo>
                  <a:pt x="1221037" y="344597"/>
                </a:lnTo>
                <a:lnTo>
                  <a:pt x="1232367" y="331429"/>
                </a:lnTo>
                <a:lnTo>
                  <a:pt x="1243245" y="318261"/>
                </a:lnTo>
                <a:lnTo>
                  <a:pt x="1253895" y="305093"/>
                </a:lnTo>
                <a:lnTo>
                  <a:pt x="1263866" y="292606"/>
                </a:lnTo>
                <a:lnTo>
                  <a:pt x="1273384" y="279665"/>
                </a:lnTo>
                <a:lnTo>
                  <a:pt x="1282675" y="267178"/>
                </a:lnTo>
                <a:lnTo>
                  <a:pt x="1291739" y="255145"/>
                </a:lnTo>
                <a:lnTo>
                  <a:pt x="1300124" y="242886"/>
                </a:lnTo>
                <a:lnTo>
                  <a:pt x="1308282" y="231307"/>
                </a:lnTo>
                <a:lnTo>
                  <a:pt x="1316213" y="219728"/>
                </a:lnTo>
                <a:lnTo>
                  <a:pt x="1330263" y="197706"/>
                </a:lnTo>
                <a:lnTo>
                  <a:pt x="1107958" y="281027"/>
                </a:lnTo>
                <a:lnTo>
                  <a:pt x="1102746" y="282390"/>
                </a:lnTo>
                <a:lnTo>
                  <a:pt x="1097534" y="283525"/>
                </a:lnTo>
                <a:lnTo>
                  <a:pt x="1092322" y="283979"/>
                </a:lnTo>
                <a:lnTo>
                  <a:pt x="1087110" y="283979"/>
                </a:lnTo>
                <a:lnTo>
                  <a:pt x="1081898" y="283752"/>
                </a:lnTo>
                <a:lnTo>
                  <a:pt x="1076686" y="282844"/>
                </a:lnTo>
                <a:lnTo>
                  <a:pt x="1071927" y="281255"/>
                </a:lnTo>
                <a:lnTo>
                  <a:pt x="1067168" y="279438"/>
                </a:lnTo>
                <a:lnTo>
                  <a:pt x="1062636" y="277168"/>
                </a:lnTo>
                <a:lnTo>
                  <a:pt x="1058103" y="274216"/>
                </a:lnTo>
                <a:lnTo>
                  <a:pt x="1054251" y="270811"/>
                </a:lnTo>
                <a:lnTo>
                  <a:pt x="1050399" y="267178"/>
                </a:lnTo>
                <a:lnTo>
                  <a:pt x="1047226" y="263319"/>
                </a:lnTo>
                <a:lnTo>
                  <a:pt x="1044054" y="259005"/>
                </a:lnTo>
                <a:lnTo>
                  <a:pt x="1041561" y="254237"/>
                </a:lnTo>
                <a:lnTo>
                  <a:pt x="1039295" y="249470"/>
                </a:lnTo>
                <a:lnTo>
                  <a:pt x="1037482" y="244021"/>
                </a:lnTo>
                <a:lnTo>
                  <a:pt x="1036575" y="238799"/>
                </a:lnTo>
                <a:lnTo>
                  <a:pt x="1036122" y="233350"/>
                </a:lnTo>
                <a:lnTo>
                  <a:pt x="1036122" y="228355"/>
                </a:lnTo>
                <a:lnTo>
                  <a:pt x="1036349" y="223134"/>
                </a:lnTo>
                <a:lnTo>
                  <a:pt x="1037255" y="218139"/>
                </a:lnTo>
                <a:lnTo>
                  <a:pt x="1038841" y="213144"/>
                </a:lnTo>
                <a:lnTo>
                  <a:pt x="1040654" y="208376"/>
                </a:lnTo>
                <a:lnTo>
                  <a:pt x="1042920" y="203836"/>
                </a:lnTo>
                <a:lnTo>
                  <a:pt x="1045866" y="199295"/>
                </a:lnTo>
                <a:lnTo>
                  <a:pt x="1049266" y="195435"/>
                </a:lnTo>
                <a:lnTo>
                  <a:pt x="1052891" y="191576"/>
                </a:lnTo>
                <a:lnTo>
                  <a:pt x="1056744" y="188170"/>
                </a:lnTo>
                <a:lnTo>
                  <a:pt x="1061049" y="185219"/>
                </a:lnTo>
                <a:lnTo>
                  <a:pt x="1065582" y="182494"/>
                </a:lnTo>
                <a:lnTo>
                  <a:pt x="1070567" y="180451"/>
                </a:lnTo>
                <a:lnTo>
                  <a:pt x="1443569" y="41279"/>
                </a:lnTo>
                <a:lnTo>
                  <a:pt x="1446288" y="40370"/>
                </a:lnTo>
                <a:lnTo>
                  <a:pt x="1449461" y="39462"/>
                </a:lnTo>
                <a:lnTo>
                  <a:pt x="1452633" y="38781"/>
                </a:lnTo>
                <a:lnTo>
                  <a:pt x="1455579" y="38327"/>
                </a:lnTo>
                <a:lnTo>
                  <a:pt x="1458752" y="38100"/>
                </a:lnTo>
                <a:close/>
                <a:moveTo>
                  <a:pt x="102528" y="0"/>
                </a:moveTo>
                <a:lnTo>
                  <a:pt x="107971" y="454"/>
                </a:lnTo>
                <a:lnTo>
                  <a:pt x="113189" y="681"/>
                </a:lnTo>
                <a:lnTo>
                  <a:pt x="118406" y="1361"/>
                </a:lnTo>
                <a:lnTo>
                  <a:pt x="123169" y="2268"/>
                </a:lnTo>
                <a:lnTo>
                  <a:pt x="128386" y="3403"/>
                </a:lnTo>
                <a:lnTo>
                  <a:pt x="133376" y="4764"/>
                </a:lnTo>
                <a:lnTo>
                  <a:pt x="137913" y="6578"/>
                </a:lnTo>
                <a:lnTo>
                  <a:pt x="142450" y="8393"/>
                </a:lnTo>
                <a:lnTo>
                  <a:pt x="147213" y="10434"/>
                </a:lnTo>
                <a:lnTo>
                  <a:pt x="151523" y="12476"/>
                </a:lnTo>
                <a:lnTo>
                  <a:pt x="156059" y="14971"/>
                </a:lnTo>
                <a:lnTo>
                  <a:pt x="160143" y="17693"/>
                </a:lnTo>
                <a:lnTo>
                  <a:pt x="164225" y="20642"/>
                </a:lnTo>
                <a:lnTo>
                  <a:pt x="168082" y="23590"/>
                </a:lnTo>
                <a:lnTo>
                  <a:pt x="171711" y="26993"/>
                </a:lnTo>
                <a:lnTo>
                  <a:pt x="175340" y="30169"/>
                </a:lnTo>
                <a:lnTo>
                  <a:pt x="178743" y="33798"/>
                </a:lnTo>
                <a:lnTo>
                  <a:pt x="181918" y="37427"/>
                </a:lnTo>
                <a:lnTo>
                  <a:pt x="185094" y="41510"/>
                </a:lnTo>
                <a:lnTo>
                  <a:pt x="188043" y="45593"/>
                </a:lnTo>
                <a:lnTo>
                  <a:pt x="190538" y="49676"/>
                </a:lnTo>
                <a:lnTo>
                  <a:pt x="193033" y="53986"/>
                </a:lnTo>
                <a:lnTo>
                  <a:pt x="195074" y="58296"/>
                </a:lnTo>
                <a:lnTo>
                  <a:pt x="197343" y="63059"/>
                </a:lnTo>
                <a:lnTo>
                  <a:pt x="199157" y="67596"/>
                </a:lnTo>
                <a:lnTo>
                  <a:pt x="200745" y="72359"/>
                </a:lnTo>
                <a:lnTo>
                  <a:pt x="202106" y="77122"/>
                </a:lnTo>
                <a:lnTo>
                  <a:pt x="203467" y="82340"/>
                </a:lnTo>
                <a:lnTo>
                  <a:pt x="204148" y="87330"/>
                </a:lnTo>
                <a:lnTo>
                  <a:pt x="205055" y="92320"/>
                </a:lnTo>
                <a:lnTo>
                  <a:pt x="205282" y="97537"/>
                </a:lnTo>
                <a:lnTo>
                  <a:pt x="205509" y="102981"/>
                </a:lnTo>
                <a:lnTo>
                  <a:pt x="205509" y="2092965"/>
                </a:lnTo>
                <a:lnTo>
                  <a:pt x="2195719" y="2092965"/>
                </a:lnTo>
                <a:lnTo>
                  <a:pt x="2201163" y="2093192"/>
                </a:lnTo>
                <a:lnTo>
                  <a:pt x="2206380" y="2093419"/>
                </a:lnTo>
                <a:lnTo>
                  <a:pt x="2211597" y="2094326"/>
                </a:lnTo>
                <a:lnTo>
                  <a:pt x="2216587" y="2095233"/>
                </a:lnTo>
                <a:lnTo>
                  <a:pt x="2221578" y="2096367"/>
                </a:lnTo>
                <a:lnTo>
                  <a:pt x="2226568" y="2097501"/>
                </a:lnTo>
                <a:lnTo>
                  <a:pt x="2231105" y="2099316"/>
                </a:lnTo>
                <a:lnTo>
                  <a:pt x="2235868" y="2101131"/>
                </a:lnTo>
                <a:lnTo>
                  <a:pt x="2240405" y="2103172"/>
                </a:lnTo>
                <a:lnTo>
                  <a:pt x="2244714" y="2105667"/>
                </a:lnTo>
                <a:lnTo>
                  <a:pt x="2249251" y="2107936"/>
                </a:lnTo>
                <a:lnTo>
                  <a:pt x="2253334" y="2110658"/>
                </a:lnTo>
                <a:lnTo>
                  <a:pt x="2257417" y="2113606"/>
                </a:lnTo>
                <a:lnTo>
                  <a:pt x="2261273" y="2116328"/>
                </a:lnTo>
                <a:lnTo>
                  <a:pt x="2264902" y="2119731"/>
                </a:lnTo>
                <a:lnTo>
                  <a:pt x="2268532" y="2123133"/>
                </a:lnTo>
                <a:lnTo>
                  <a:pt x="2271934" y="2126763"/>
                </a:lnTo>
                <a:lnTo>
                  <a:pt x="2275337" y="2130619"/>
                </a:lnTo>
                <a:lnTo>
                  <a:pt x="2278285" y="2134475"/>
                </a:lnTo>
                <a:lnTo>
                  <a:pt x="2281234" y="2138331"/>
                </a:lnTo>
                <a:lnTo>
                  <a:pt x="2283729" y="2142414"/>
                </a:lnTo>
                <a:lnTo>
                  <a:pt x="2286224" y="2146724"/>
                </a:lnTo>
                <a:lnTo>
                  <a:pt x="2288720" y="2151260"/>
                </a:lnTo>
                <a:lnTo>
                  <a:pt x="2290761" y="2155797"/>
                </a:lnTo>
                <a:lnTo>
                  <a:pt x="2292576" y="2160560"/>
                </a:lnTo>
                <a:lnTo>
                  <a:pt x="2294164" y="2165324"/>
                </a:lnTo>
                <a:lnTo>
                  <a:pt x="2295298" y="2170087"/>
                </a:lnTo>
                <a:lnTo>
                  <a:pt x="2296659" y="2175304"/>
                </a:lnTo>
                <a:lnTo>
                  <a:pt x="2297339" y="2180068"/>
                </a:lnTo>
                <a:lnTo>
                  <a:pt x="2298246" y="2185285"/>
                </a:lnTo>
                <a:lnTo>
                  <a:pt x="2298473" y="2190729"/>
                </a:lnTo>
                <a:lnTo>
                  <a:pt x="2298700" y="2195946"/>
                </a:lnTo>
                <a:lnTo>
                  <a:pt x="2298473" y="2201163"/>
                </a:lnTo>
                <a:lnTo>
                  <a:pt x="2298246" y="2206380"/>
                </a:lnTo>
                <a:lnTo>
                  <a:pt x="2297339" y="2211597"/>
                </a:lnTo>
                <a:lnTo>
                  <a:pt x="2296659" y="2216361"/>
                </a:lnTo>
                <a:lnTo>
                  <a:pt x="2295298" y="2221578"/>
                </a:lnTo>
                <a:lnTo>
                  <a:pt x="2294164" y="2226568"/>
                </a:lnTo>
                <a:lnTo>
                  <a:pt x="2292576" y="2231105"/>
                </a:lnTo>
                <a:lnTo>
                  <a:pt x="2290761" y="2235868"/>
                </a:lnTo>
                <a:lnTo>
                  <a:pt x="2288720" y="2240405"/>
                </a:lnTo>
                <a:lnTo>
                  <a:pt x="2286224" y="2244941"/>
                </a:lnTo>
                <a:lnTo>
                  <a:pt x="2283729" y="2249251"/>
                </a:lnTo>
                <a:lnTo>
                  <a:pt x="2281234" y="2253334"/>
                </a:lnTo>
                <a:lnTo>
                  <a:pt x="2278285" y="2257417"/>
                </a:lnTo>
                <a:lnTo>
                  <a:pt x="2275337" y="2261273"/>
                </a:lnTo>
                <a:lnTo>
                  <a:pt x="2271934" y="2264902"/>
                </a:lnTo>
                <a:lnTo>
                  <a:pt x="2268532" y="2268532"/>
                </a:lnTo>
                <a:lnTo>
                  <a:pt x="2264902" y="2271934"/>
                </a:lnTo>
                <a:lnTo>
                  <a:pt x="2261273" y="2275337"/>
                </a:lnTo>
                <a:lnTo>
                  <a:pt x="2257417" y="2278059"/>
                </a:lnTo>
                <a:lnTo>
                  <a:pt x="2253334" y="2281234"/>
                </a:lnTo>
                <a:lnTo>
                  <a:pt x="2249251" y="2283729"/>
                </a:lnTo>
                <a:lnTo>
                  <a:pt x="2244714" y="2286451"/>
                </a:lnTo>
                <a:lnTo>
                  <a:pt x="2240405" y="2288493"/>
                </a:lnTo>
                <a:lnTo>
                  <a:pt x="2235868" y="2290534"/>
                </a:lnTo>
                <a:lnTo>
                  <a:pt x="2231105" y="2292349"/>
                </a:lnTo>
                <a:lnTo>
                  <a:pt x="2226568" y="2294164"/>
                </a:lnTo>
                <a:lnTo>
                  <a:pt x="2221578" y="2295298"/>
                </a:lnTo>
                <a:lnTo>
                  <a:pt x="2216587" y="2296659"/>
                </a:lnTo>
                <a:lnTo>
                  <a:pt x="2211597" y="2297566"/>
                </a:lnTo>
                <a:lnTo>
                  <a:pt x="2206380" y="2298246"/>
                </a:lnTo>
                <a:lnTo>
                  <a:pt x="2201163" y="2298473"/>
                </a:lnTo>
                <a:lnTo>
                  <a:pt x="2195719" y="2298700"/>
                </a:lnTo>
                <a:lnTo>
                  <a:pt x="102528" y="2298700"/>
                </a:lnTo>
                <a:lnTo>
                  <a:pt x="97310" y="2298473"/>
                </a:lnTo>
                <a:lnTo>
                  <a:pt x="92093" y="2298246"/>
                </a:lnTo>
                <a:lnTo>
                  <a:pt x="86876" y="2297566"/>
                </a:lnTo>
                <a:lnTo>
                  <a:pt x="81886" y="2296659"/>
                </a:lnTo>
                <a:lnTo>
                  <a:pt x="77122" y="2295298"/>
                </a:lnTo>
                <a:lnTo>
                  <a:pt x="72132" y="2294164"/>
                </a:lnTo>
                <a:lnTo>
                  <a:pt x="67142" y="2292349"/>
                </a:lnTo>
                <a:lnTo>
                  <a:pt x="62605" y="2290534"/>
                </a:lnTo>
                <a:lnTo>
                  <a:pt x="57842" y="2288493"/>
                </a:lnTo>
                <a:lnTo>
                  <a:pt x="53532" y="2286451"/>
                </a:lnTo>
                <a:lnTo>
                  <a:pt x="49449" y="2283729"/>
                </a:lnTo>
                <a:lnTo>
                  <a:pt x="45139" y="2281234"/>
                </a:lnTo>
                <a:lnTo>
                  <a:pt x="41283" y="2278059"/>
                </a:lnTo>
                <a:lnTo>
                  <a:pt x="37200" y="2275337"/>
                </a:lnTo>
                <a:lnTo>
                  <a:pt x="33344" y="2271934"/>
                </a:lnTo>
                <a:lnTo>
                  <a:pt x="29715" y="2268532"/>
                </a:lnTo>
                <a:lnTo>
                  <a:pt x="26539" y="2264902"/>
                </a:lnTo>
                <a:lnTo>
                  <a:pt x="23364" y="2261273"/>
                </a:lnTo>
                <a:lnTo>
                  <a:pt x="20188" y="2257417"/>
                </a:lnTo>
                <a:lnTo>
                  <a:pt x="17466" y="2253334"/>
                </a:lnTo>
                <a:lnTo>
                  <a:pt x="14517" y="2249251"/>
                </a:lnTo>
                <a:lnTo>
                  <a:pt x="12249" y="2244941"/>
                </a:lnTo>
                <a:lnTo>
                  <a:pt x="9981" y="2240405"/>
                </a:lnTo>
                <a:lnTo>
                  <a:pt x="7939" y="2235868"/>
                </a:lnTo>
                <a:lnTo>
                  <a:pt x="6125" y="2231105"/>
                </a:lnTo>
                <a:lnTo>
                  <a:pt x="4537" y="2226568"/>
                </a:lnTo>
                <a:lnTo>
                  <a:pt x="2949" y="2221578"/>
                </a:lnTo>
                <a:lnTo>
                  <a:pt x="2042" y="2216361"/>
                </a:lnTo>
                <a:lnTo>
                  <a:pt x="907" y="2211597"/>
                </a:lnTo>
                <a:lnTo>
                  <a:pt x="454" y="2206380"/>
                </a:lnTo>
                <a:lnTo>
                  <a:pt x="0" y="2201163"/>
                </a:lnTo>
                <a:lnTo>
                  <a:pt x="0" y="2195946"/>
                </a:lnTo>
                <a:lnTo>
                  <a:pt x="0" y="102981"/>
                </a:lnTo>
                <a:lnTo>
                  <a:pt x="0" y="97537"/>
                </a:lnTo>
                <a:lnTo>
                  <a:pt x="454" y="92320"/>
                </a:lnTo>
                <a:lnTo>
                  <a:pt x="907" y="87330"/>
                </a:lnTo>
                <a:lnTo>
                  <a:pt x="2042" y="82340"/>
                </a:lnTo>
                <a:lnTo>
                  <a:pt x="2949" y="77122"/>
                </a:lnTo>
                <a:lnTo>
                  <a:pt x="4537" y="72359"/>
                </a:lnTo>
                <a:lnTo>
                  <a:pt x="6125" y="67596"/>
                </a:lnTo>
                <a:lnTo>
                  <a:pt x="7939" y="63059"/>
                </a:lnTo>
                <a:lnTo>
                  <a:pt x="9981" y="58296"/>
                </a:lnTo>
                <a:lnTo>
                  <a:pt x="12249" y="53986"/>
                </a:lnTo>
                <a:lnTo>
                  <a:pt x="14517" y="49676"/>
                </a:lnTo>
                <a:lnTo>
                  <a:pt x="17466" y="45593"/>
                </a:lnTo>
                <a:lnTo>
                  <a:pt x="20188" y="41510"/>
                </a:lnTo>
                <a:lnTo>
                  <a:pt x="23364" y="37427"/>
                </a:lnTo>
                <a:lnTo>
                  <a:pt x="26539" y="33798"/>
                </a:lnTo>
                <a:lnTo>
                  <a:pt x="29715" y="30169"/>
                </a:lnTo>
                <a:lnTo>
                  <a:pt x="33344" y="26993"/>
                </a:lnTo>
                <a:lnTo>
                  <a:pt x="37200" y="23590"/>
                </a:lnTo>
                <a:lnTo>
                  <a:pt x="41283" y="20642"/>
                </a:lnTo>
                <a:lnTo>
                  <a:pt x="45139" y="17693"/>
                </a:lnTo>
                <a:lnTo>
                  <a:pt x="49449" y="14971"/>
                </a:lnTo>
                <a:lnTo>
                  <a:pt x="53532" y="12476"/>
                </a:lnTo>
                <a:lnTo>
                  <a:pt x="57842" y="10434"/>
                </a:lnTo>
                <a:lnTo>
                  <a:pt x="62605" y="8393"/>
                </a:lnTo>
                <a:lnTo>
                  <a:pt x="67142" y="6578"/>
                </a:lnTo>
                <a:lnTo>
                  <a:pt x="72132" y="4764"/>
                </a:lnTo>
                <a:lnTo>
                  <a:pt x="77122" y="3403"/>
                </a:lnTo>
                <a:lnTo>
                  <a:pt x="81886" y="2268"/>
                </a:lnTo>
                <a:lnTo>
                  <a:pt x="86876" y="1361"/>
                </a:lnTo>
                <a:lnTo>
                  <a:pt x="92093" y="681"/>
                </a:lnTo>
                <a:lnTo>
                  <a:pt x="97310" y="454"/>
                </a:lnTo>
                <a:lnTo>
                  <a:pt x="1025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42" name="MH_Other_12"/>
          <p:cNvSpPr/>
          <p:nvPr/>
        </p:nvSpPr>
        <p:spPr bwMode="auto">
          <a:xfrm>
            <a:off x="5708809" y="1887872"/>
            <a:ext cx="316706" cy="320516"/>
          </a:xfrm>
          <a:custGeom>
            <a:avLst/>
            <a:gdLst>
              <a:gd name="T0" fmla="*/ 2147483646 w 5438"/>
              <a:gd name="T1" fmla="*/ 0 h 5494"/>
              <a:gd name="T2" fmla="*/ 0 w 5438"/>
              <a:gd name="T3" fmla="*/ 2147483646 h 5494"/>
              <a:gd name="T4" fmla="*/ 2147483646 w 5438"/>
              <a:gd name="T5" fmla="*/ 2147483646 h 5494"/>
              <a:gd name="T6" fmla="*/ 2147483646 w 5438"/>
              <a:gd name="T7" fmla="*/ 2147483646 h 5494"/>
              <a:gd name="T8" fmla="*/ 2147483646 w 5438"/>
              <a:gd name="T9" fmla="*/ 2147483646 h 5494"/>
              <a:gd name="T10" fmla="*/ 2147483646 w 5438"/>
              <a:gd name="T11" fmla="*/ 2147483646 h 5494"/>
              <a:gd name="T12" fmla="*/ 2147483646 w 5438"/>
              <a:gd name="T13" fmla="*/ 2147483646 h 5494"/>
              <a:gd name="T14" fmla="*/ 2147483646 w 5438"/>
              <a:gd name="T15" fmla="*/ 2147483646 h 5494"/>
              <a:gd name="T16" fmla="*/ 2147483646 w 5438"/>
              <a:gd name="T17" fmla="*/ 2147483646 h 5494"/>
              <a:gd name="T18" fmla="*/ 2147483646 w 5438"/>
              <a:gd name="T19" fmla="*/ 2147483646 h 5494"/>
              <a:gd name="T20" fmla="*/ 2147483646 w 5438"/>
              <a:gd name="T21" fmla="*/ 2147483646 h 5494"/>
              <a:gd name="T22" fmla="*/ 2147483646 w 5438"/>
              <a:gd name="T23" fmla="*/ 2147483646 h 5494"/>
              <a:gd name="T24" fmla="*/ 2147483646 w 5438"/>
              <a:gd name="T25" fmla="*/ 2147483646 h 5494"/>
              <a:gd name="T26" fmla="*/ 2147483646 w 5438"/>
              <a:gd name="T27" fmla="*/ 2147483646 h 5494"/>
              <a:gd name="T28" fmla="*/ 2147483646 w 5438"/>
              <a:gd name="T29" fmla="*/ 2147483646 h 5494"/>
              <a:gd name="T30" fmla="*/ 2147483646 w 5438"/>
              <a:gd name="T31" fmla="*/ 2147483646 h 5494"/>
              <a:gd name="T32" fmla="*/ 2147483646 w 5438"/>
              <a:gd name="T33" fmla="*/ 2147483646 h 5494"/>
              <a:gd name="T34" fmla="*/ 2147483646 w 5438"/>
              <a:gd name="T35" fmla="*/ 2147483646 h 5494"/>
              <a:gd name="T36" fmla="*/ 2147483646 w 5438"/>
              <a:gd name="T37" fmla="*/ 2147483646 h 5494"/>
              <a:gd name="T38" fmla="*/ 2147483646 w 5438"/>
              <a:gd name="T39" fmla="*/ 2147483646 h 5494"/>
              <a:gd name="T40" fmla="*/ 2147483646 w 5438"/>
              <a:gd name="T41" fmla="*/ 2147483646 h 5494"/>
              <a:gd name="T42" fmla="*/ 2147483646 w 5438"/>
              <a:gd name="T43" fmla="*/ 2147483646 h 5494"/>
              <a:gd name="T44" fmla="*/ 2147483646 w 5438"/>
              <a:gd name="T45" fmla="*/ 2147483646 h 5494"/>
              <a:gd name="T46" fmla="*/ 2147483646 w 5438"/>
              <a:gd name="T47" fmla="*/ 2147483646 h 5494"/>
              <a:gd name="T48" fmla="*/ 2147483646 w 5438"/>
              <a:gd name="T49" fmla="*/ 2147483646 h 5494"/>
              <a:gd name="T50" fmla="*/ 2147483646 w 5438"/>
              <a:gd name="T51" fmla="*/ 2147483646 h 5494"/>
              <a:gd name="T52" fmla="*/ 2147483646 w 5438"/>
              <a:gd name="T53" fmla="*/ 2147483646 h 5494"/>
              <a:gd name="T54" fmla="*/ 2147483646 w 5438"/>
              <a:gd name="T55" fmla="*/ 2147483646 h 5494"/>
              <a:gd name="T56" fmla="*/ 2147483646 w 5438"/>
              <a:gd name="T57" fmla="*/ 2147483646 h 5494"/>
              <a:gd name="T58" fmla="*/ 2147483646 w 5438"/>
              <a:gd name="T59" fmla="*/ 2147483646 h 5494"/>
              <a:gd name="T60" fmla="*/ 2147483646 w 5438"/>
              <a:gd name="T61" fmla="*/ 2147483646 h 5494"/>
              <a:gd name="T62" fmla="*/ 2147483646 w 5438"/>
              <a:gd name="T63" fmla="*/ 2147483646 h 5494"/>
              <a:gd name="T64" fmla="*/ 2147483646 w 5438"/>
              <a:gd name="T65" fmla="*/ 2147483646 h 5494"/>
              <a:gd name="T66" fmla="*/ 2147483646 w 5438"/>
              <a:gd name="T67" fmla="*/ 2147483646 h 5494"/>
              <a:gd name="T68" fmla="*/ 2147483646 w 5438"/>
              <a:gd name="T69" fmla="*/ 2147483646 h 5494"/>
              <a:gd name="T70" fmla="*/ 2147483646 w 5438"/>
              <a:gd name="T71" fmla="*/ 2147483646 h 5494"/>
              <a:gd name="T72" fmla="*/ 2147483646 w 5438"/>
              <a:gd name="T73" fmla="*/ 2147483646 h 5494"/>
              <a:gd name="T74" fmla="*/ 2147483646 w 5438"/>
              <a:gd name="T75" fmla="*/ 2147483646 h 5494"/>
              <a:gd name="T76" fmla="*/ 2147483646 w 5438"/>
              <a:gd name="T77" fmla="*/ 2147483646 h 5494"/>
              <a:gd name="T78" fmla="*/ 2147483646 w 5438"/>
              <a:gd name="T79" fmla="*/ 2147483646 h 5494"/>
              <a:gd name="T80" fmla="*/ 2147483646 w 5438"/>
              <a:gd name="T81" fmla="*/ 2147483646 h 5494"/>
              <a:gd name="T82" fmla="*/ 2147483646 w 5438"/>
              <a:gd name="T83" fmla="*/ 2147483646 h 5494"/>
              <a:gd name="T84" fmla="*/ 2147483646 w 5438"/>
              <a:gd name="T85" fmla="*/ 2147483646 h 5494"/>
              <a:gd name="T86" fmla="*/ 2147483646 w 5438"/>
              <a:gd name="T87" fmla="*/ 2147483646 h 5494"/>
              <a:gd name="T88" fmla="*/ 2147483646 w 5438"/>
              <a:gd name="T89" fmla="*/ 2147483646 h 5494"/>
              <a:gd name="T90" fmla="*/ 2147483646 w 5438"/>
              <a:gd name="T91" fmla="*/ 2147483646 h 5494"/>
              <a:gd name="T92" fmla="*/ 2147483646 w 5438"/>
              <a:gd name="T93" fmla="*/ 2147483646 h 5494"/>
              <a:gd name="T94" fmla="*/ 2147483646 w 5438"/>
              <a:gd name="T95" fmla="*/ 2147483646 h 5494"/>
              <a:gd name="T96" fmla="*/ 2147483646 w 5438"/>
              <a:gd name="T97" fmla="*/ 2147483646 h 5494"/>
              <a:gd name="T98" fmla="*/ 2147483646 w 5438"/>
              <a:gd name="T99" fmla="*/ 2147483646 h 5494"/>
              <a:gd name="T100" fmla="*/ 2147483646 w 5438"/>
              <a:gd name="T101" fmla="*/ 2147483646 h 5494"/>
              <a:gd name="T102" fmla="*/ 2147483646 w 5438"/>
              <a:gd name="T103" fmla="*/ 2147483646 h 5494"/>
              <a:gd name="T104" fmla="*/ 2147483646 w 5438"/>
              <a:gd name="T105" fmla="*/ 2147483646 h 5494"/>
              <a:gd name="T106" fmla="*/ 2147483646 w 5438"/>
              <a:gd name="T107" fmla="*/ 2147483646 h 5494"/>
              <a:gd name="T108" fmla="*/ 2147483646 w 5438"/>
              <a:gd name="T109" fmla="*/ 2147483646 h 5494"/>
              <a:gd name="T110" fmla="*/ 2147483646 w 5438"/>
              <a:gd name="T111" fmla="*/ 2147483646 h 5494"/>
              <a:gd name="T112" fmla="*/ 2147483646 w 5438"/>
              <a:gd name="T113" fmla="*/ 2147483646 h 5494"/>
              <a:gd name="T114" fmla="*/ 2147483646 w 5438"/>
              <a:gd name="T115" fmla="*/ 2147483646 h 5494"/>
              <a:gd name="T116" fmla="*/ 2147483646 w 5438"/>
              <a:gd name="T117" fmla="*/ 2147483646 h 5494"/>
              <a:gd name="T118" fmla="*/ 2147483646 w 5438"/>
              <a:gd name="T119" fmla="*/ 2147483646 h 549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5438" h="5494">
                <a:moveTo>
                  <a:pt x="2825" y="454"/>
                </a:moveTo>
                <a:lnTo>
                  <a:pt x="2825" y="0"/>
                </a:lnTo>
                <a:lnTo>
                  <a:pt x="2514" y="0"/>
                </a:lnTo>
                <a:lnTo>
                  <a:pt x="2514" y="454"/>
                </a:lnTo>
                <a:lnTo>
                  <a:pt x="0" y="454"/>
                </a:lnTo>
                <a:lnTo>
                  <a:pt x="0" y="1259"/>
                </a:lnTo>
                <a:lnTo>
                  <a:pt x="276" y="1259"/>
                </a:lnTo>
                <a:lnTo>
                  <a:pt x="276" y="4295"/>
                </a:lnTo>
                <a:lnTo>
                  <a:pt x="2197" y="4295"/>
                </a:lnTo>
                <a:lnTo>
                  <a:pt x="1028" y="5252"/>
                </a:lnTo>
                <a:lnTo>
                  <a:pt x="1225" y="5494"/>
                </a:lnTo>
                <a:lnTo>
                  <a:pt x="2689" y="4295"/>
                </a:lnTo>
                <a:lnTo>
                  <a:pt x="2699" y="4295"/>
                </a:lnTo>
                <a:lnTo>
                  <a:pt x="4163" y="5494"/>
                </a:lnTo>
                <a:lnTo>
                  <a:pt x="4360" y="5252"/>
                </a:lnTo>
                <a:lnTo>
                  <a:pt x="3192" y="4295"/>
                </a:lnTo>
                <a:lnTo>
                  <a:pt x="5105" y="4295"/>
                </a:lnTo>
                <a:lnTo>
                  <a:pt x="5105" y="1259"/>
                </a:lnTo>
                <a:lnTo>
                  <a:pt x="5438" y="1259"/>
                </a:lnTo>
                <a:lnTo>
                  <a:pt x="5438" y="454"/>
                </a:lnTo>
                <a:lnTo>
                  <a:pt x="2825" y="454"/>
                </a:lnTo>
                <a:close/>
                <a:moveTo>
                  <a:pt x="4793" y="3983"/>
                </a:moveTo>
                <a:lnTo>
                  <a:pt x="587" y="3983"/>
                </a:lnTo>
                <a:lnTo>
                  <a:pt x="587" y="1259"/>
                </a:lnTo>
                <a:lnTo>
                  <a:pt x="4793" y="1259"/>
                </a:lnTo>
                <a:lnTo>
                  <a:pt x="4793" y="3983"/>
                </a:lnTo>
                <a:close/>
                <a:moveTo>
                  <a:pt x="1611" y="3281"/>
                </a:moveTo>
                <a:lnTo>
                  <a:pt x="1611" y="2471"/>
                </a:lnTo>
                <a:lnTo>
                  <a:pt x="2422" y="2471"/>
                </a:lnTo>
                <a:lnTo>
                  <a:pt x="2420" y="2429"/>
                </a:lnTo>
                <a:lnTo>
                  <a:pt x="2417" y="2388"/>
                </a:lnTo>
                <a:lnTo>
                  <a:pt x="2412" y="2347"/>
                </a:lnTo>
                <a:lnTo>
                  <a:pt x="2405" y="2308"/>
                </a:lnTo>
                <a:lnTo>
                  <a:pt x="2396" y="2268"/>
                </a:lnTo>
                <a:lnTo>
                  <a:pt x="2385" y="2230"/>
                </a:lnTo>
                <a:lnTo>
                  <a:pt x="2373" y="2192"/>
                </a:lnTo>
                <a:lnTo>
                  <a:pt x="2358" y="2156"/>
                </a:lnTo>
                <a:lnTo>
                  <a:pt x="2341" y="2120"/>
                </a:lnTo>
                <a:lnTo>
                  <a:pt x="2324" y="2085"/>
                </a:lnTo>
                <a:lnTo>
                  <a:pt x="2304" y="2051"/>
                </a:lnTo>
                <a:lnTo>
                  <a:pt x="2284" y="2018"/>
                </a:lnTo>
                <a:lnTo>
                  <a:pt x="2260" y="1986"/>
                </a:lnTo>
                <a:lnTo>
                  <a:pt x="2237" y="1956"/>
                </a:lnTo>
                <a:lnTo>
                  <a:pt x="2210" y="1926"/>
                </a:lnTo>
                <a:lnTo>
                  <a:pt x="2184" y="1898"/>
                </a:lnTo>
                <a:lnTo>
                  <a:pt x="2156" y="1871"/>
                </a:lnTo>
                <a:lnTo>
                  <a:pt x="2126" y="1846"/>
                </a:lnTo>
                <a:lnTo>
                  <a:pt x="2096" y="1822"/>
                </a:lnTo>
                <a:lnTo>
                  <a:pt x="2064" y="1799"/>
                </a:lnTo>
                <a:lnTo>
                  <a:pt x="2031" y="1778"/>
                </a:lnTo>
                <a:lnTo>
                  <a:pt x="1997" y="1759"/>
                </a:lnTo>
                <a:lnTo>
                  <a:pt x="1962" y="1741"/>
                </a:lnTo>
                <a:lnTo>
                  <a:pt x="1926" y="1724"/>
                </a:lnTo>
                <a:lnTo>
                  <a:pt x="1890" y="1710"/>
                </a:lnTo>
                <a:lnTo>
                  <a:pt x="1852" y="1697"/>
                </a:lnTo>
                <a:lnTo>
                  <a:pt x="1814" y="1686"/>
                </a:lnTo>
                <a:lnTo>
                  <a:pt x="1774" y="1677"/>
                </a:lnTo>
                <a:lnTo>
                  <a:pt x="1735" y="1670"/>
                </a:lnTo>
                <a:lnTo>
                  <a:pt x="1694" y="1665"/>
                </a:lnTo>
                <a:lnTo>
                  <a:pt x="1653" y="1662"/>
                </a:lnTo>
                <a:lnTo>
                  <a:pt x="1611" y="1660"/>
                </a:lnTo>
                <a:lnTo>
                  <a:pt x="1569" y="1662"/>
                </a:lnTo>
                <a:lnTo>
                  <a:pt x="1528" y="1665"/>
                </a:lnTo>
                <a:lnTo>
                  <a:pt x="1487" y="1670"/>
                </a:lnTo>
                <a:lnTo>
                  <a:pt x="1448" y="1677"/>
                </a:lnTo>
                <a:lnTo>
                  <a:pt x="1408" y="1686"/>
                </a:lnTo>
                <a:lnTo>
                  <a:pt x="1369" y="1697"/>
                </a:lnTo>
                <a:lnTo>
                  <a:pt x="1332" y="1710"/>
                </a:lnTo>
                <a:lnTo>
                  <a:pt x="1295" y="1724"/>
                </a:lnTo>
                <a:lnTo>
                  <a:pt x="1260" y="1741"/>
                </a:lnTo>
                <a:lnTo>
                  <a:pt x="1224" y="1759"/>
                </a:lnTo>
                <a:lnTo>
                  <a:pt x="1191" y="1778"/>
                </a:lnTo>
                <a:lnTo>
                  <a:pt x="1157" y="1799"/>
                </a:lnTo>
                <a:lnTo>
                  <a:pt x="1126" y="1822"/>
                </a:lnTo>
                <a:lnTo>
                  <a:pt x="1096" y="1846"/>
                </a:lnTo>
                <a:lnTo>
                  <a:pt x="1066" y="1871"/>
                </a:lnTo>
                <a:lnTo>
                  <a:pt x="1038" y="1898"/>
                </a:lnTo>
                <a:lnTo>
                  <a:pt x="1011" y="1926"/>
                </a:lnTo>
                <a:lnTo>
                  <a:pt x="986" y="1956"/>
                </a:lnTo>
                <a:lnTo>
                  <a:pt x="962" y="1986"/>
                </a:lnTo>
                <a:lnTo>
                  <a:pt x="939" y="2018"/>
                </a:lnTo>
                <a:lnTo>
                  <a:pt x="918" y="2051"/>
                </a:lnTo>
                <a:lnTo>
                  <a:pt x="899" y="2085"/>
                </a:lnTo>
                <a:lnTo>
                  <a:pt x="881" y="2120"/>
                </a:lnTo>
                <a:lnTo>
                  <a:pt x="864" y="2156"/>
                </a:lnTo>
                <a:lnTo>
                  <a:pt x="850" y="2192"/>
                </a:lnTo>
                <a:lnTo>
                  <a:pt x="837" y="2230"/>
                </a:lnTo>
                <a:lnTo>
                  <a:pt x="826" y="2268"/>
                </a:lnTo>
                <a:lnTo>
                  <a:pt x="817" y="2308"/>
                </a:lnTo>
                <a:lnTo>
                  <a:pt x="809" y="2347"/>
                </a:lnTo>
                <a:lnTo>
                  <a:pt x="804" y="2388"/>
                </a:lnTo>
                <a:lnTo>
                  <a:pt x="801" y="2429"/>
                </a:lnTo>
                <a:lnTo>
                  <a:pt x="800" y="2471"/>
                </a:lnTo>
                <a:lnTo>
                  <a:pt x="801" y="2513"/>
                </a:lnTo>
                <a:lnTo>
                  <a:pt x="804" y="2554"/>
                </a:lnTo>
                <a:lnTo>
                  <a:pt x="809" y="2595"/>
                </a:lnTo>
                <a:lnTo>
                  <a:pt x="817" y="2634"/>
                </a:lnTo>
                <a:lnTo>
                  <a:pt x="826" y="2674"/>
                </a:lnTo>
                <a:lnTo>
                  <a:pt x="837" y="2712"/>
                </a:lnTo>
                <a:lnTo>
                  <a:pt x="850" y="2750"/>
                </a:lnTo>
                <a:lnTo>
                  <a:pt x="864" y="2786"/>
                </a:lnTo>
                <a:lnTo>
                  <a:pt x="881" y="2822"/>
                </a:lnTo>
                <a:lnTo>
                  <a:pt x="899" y="2857"/>
                </a:lnTo>
                <a:lnTo>
                  <a:pt x="918" y="2891"/>
                </a:lnTo>
                <a:lnTo>
                  <a:pt x="939" y="2924"/>
                </a:lnTo>
                <a:lnTo>
                  <a:pt x="962" y="2956"/>
                </a:lnTo>
                <a:lnTo>
                  <a:pt x="986" y="2986"/>
                </a:lnTo>
                <a:lnTo>
                  <a:pt x="1011" y="3016"/>
                </a:lnTo>
                <a:lnTo>
                  <a:pt x="1038" y="3044"/>
                </a:lnTo>
                <a:lnTo>
                  <a:pt x="1066" y="3070"/>
                </a:lnTo>
                <a:lnTo>
                  <a:pt x="1096" y="3097"/>
                </a:lnTo>
                <a:lnTo>
                  <a:pt x="1126" y="3120"/>
                </a:lnTo>
                <a:lnTo>
                  <a:pt x="1157" y="3144"/>
                </a:lnTo>
                <a:lnTo>
                  <a:pt x="1191" y="3164"/>
                </a:lnTo>
                <a:lnTo>
                  <a:pt x="1224" y="3184"/>
                </a:lnTo>
                <a:lnTo>
                  <a:pt x="1260" y="3201"/>
                </a:lnTo>
                <a:lnTo>
                  <a:pt x="1295" y="3218"/>
                </a:lnTo>
                <a:lnTo>
                  <a:pt x="1332" y="3233"/>
                </a:lnTo>
                <a:lnTo>
                  <a:pt x="1369" y="3245"/>
                </a:lnTo>
                <a:lnTo>
                  <a:pt x="1408" y="3256"/>
                </a:lnTo>
                <a:lnTo>
                  <a:pt x="1448" y="3265"/>
                </a:lnTo>
                <a:lnTo>
                  <a:pt x="1487" y="3272"/>
                </a:lnTo>
                <a:lnTo>
                  <a:pt x="1528" y="3277"/>
                </a:lnTo>
                <a:lnTo>
                  <a:pt x="1569" y="3280"/>
                </a:lnTo>
                <a:lnTo>
                  <a:pt x="1611" y="3281"/>
                </a:lnTo>
                <a:close/>
                <a:moveTo>
                  <a:pt x="1838" y="3503"/>
                </a:moveTo>
                <a:lnTo>
                  <a:pt x="1838" y="3503"/>
                </a:lnTo>
                <a:lnTo>
                  <a:pt x="1881" y="3502"/>
                </a:lnTo>
                <a:lnTo>
                  <a:pt x="1921" y="3499"/>
                </a:lnTo>
                <a:lnTo>
                  <a:pt x="1962" y="3493"/>
                </a:lnTo>
                <a:lnTo>
                  <a:pt x="2002" y="3486"/>
                </a:lnTo>
                <a:lnTo>
                  <a:pt x="2041" y="3477"/>
                </a:lnTo>
                <a:lnTo>
                  <a:pt x="2080" y="3466"/>
                </a:lnTo>
                <a:lnTo>
                  <a:pt x="2117" y="3453"/>
                </a:lnTo>
                <a:lnTo>
                  <a:pt x="2154" y="3439"/>
                </a:lnTo>
                <a:lnTo>
                  <a:pt x="2190" y="3422"/>
                </a:lnTo>
                <a:lnTo>
                  <a:pt x="2225" y="3404"/>
                </a:lnTo>
                <a:lnTo>
                  <a:pt x="2259" y="3385"/>
                </a:lnTo>
                <a:lnTo>
                  <a:pt x="2292" y="3364"/>
                </a:lnTo>
                <a:lnTo>
                  <a:pt x="2323" y="3341"/>
                </a:lnTo>
                <a:lnTo>
                  <a:pt x="2355" y="3317"/>
                </a:lnTo>
                <a:lnTo>
                  <a:pt x="2384" y="3292"/>
                </a:lnTo>
                <a:lnTo>
                  <a:pt x="2411" y="3265"/>
                </a:lnTo>
                <a:lnTo>
                  <a:pt x="2439" y="3237"/>
                </a:lnTo>
                <a:lnTo>
                  <a:pt x="2464" y="3207"/>
                </a:lnTo>
                <a:lnTo>
                  <a:pt x="2488" y="3177"/>
                </a:lnTo>
                <a:lnTo>
                  <a:pt x="2511" y="3146"/>
                </a:lnTo>
                <a:lnTo>
                  <a:pt x="2532" y="3112"/>
                </a:lnTo>
                <a:lnTo>
                  <a:pt x="2551" y="3079"/>
                </a:lnTo>
                <a:lnTo>
                  <a:pt x="2570" y="3043"/>
                </a:lnTo>
                <a:lnTo>
                  <a:pt x="2586" y="3008"/>
                </a:lnTo>
                <a:lnTo>
                  <a:pt x="2600" y="2971"/>
                </a:lnTo>
                <a:lnTo>
                  <a:pt x="2612" y="2933"/>
                </a:lnTo>
                <a:lnTo>
                  <a:pt x="2623" y="2895"/>
                </a:lnTo>
                <a:lnTo>
                  <a:pt x="2633" y="2855"/>
                </a:lnTo>
                <a:lnTo>
                  <a:pt x="2640" y="2816"/>
                </a:lnTo>
                <a:lnTo>
                  <a:pt x="2645" y="2775"/>
                </a:lnTo>
                <a:lnTo>
                  <a:pt x="2648" y="2734"/>
                </a:lnTo>
                <a:lnTo>
                  <a:pt x="2649" y="2692"/>
                </a:lnTo>
                <a:lnTo>
                  <a:pt x="1838" y="2692"/>
                </a:lnTo>
                <a:lnTo>
                  <a:pt x="1838" y="3503"/>
                </a:lnTo>
                <a:close/>
                <a:moveTo>
                  <a:pt x="4318" y="1839"/>
                </a:moveTo>
                <a:lnTo>
                  <a:pt x="3281" y="1839"/>
                </a:lnTo>
                <a:lnTo>
                  <a:pt x="3281" y="2150"/>
                </a:lnTo>
                <a:lnTo>
                  <a:pt x="4318" y="2150"/>
                </a:lnTo>
                <a:lnTo>
                  <a:pt x="4318" y="1839"/>
                </a:lnTo>
                <a:close/>
                <a:moveTo>
                  <a:pt x="4318" y="2411"/>
                </a:moveTo>
                <a:lnTo>
                  <a:pt x="3281" y="2411"/>
                </a:lnTo>
                <a:lnTo>
                  <a:pt x="3281" y="2723"/>
                </a:lnTo>
                <a:lnTo>
                  <a:pt x="4318" y="2723"/>
                </a:lnTo>
                <a:lnTo>
                  <a:pt x="4318" y="2411"/>
                </a:lnTo>
                <a:close/>
                <a:moveTo>
                  <a:pt x="4318" y="2983"/>
                </a:moveTo>
                <a:lnTo>
                  <a:pt x="3281" y="2983"/>
                </a:lnTo>
                <a:lnTo>
                  <a:pt x="3281" y="3295"/>
                </a:lnTo>
                <a:lnTo>
                  <a:pt x="4318" y="3295"/>
                </a:lnTo>
                <a:lnTo>
                  <a:pt x="4318" y="29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19" name="MH_Other_13"/>
          <p:cNvSpPr/>
          <p:nvPr/>
        </p:nvSpPr>
        <p:spPr>
          <a:xfrm>
            <a:off x="6842284" y="1899778"/>
            <a:ext cx="309563" cy="296704"/>
          </a:xfrm>
          <a:custGeom>
            <a:avLst/>
            <a:gdLst/>
            <a:ahLst/>
            <a:cxnLst/>
            <a:rect l="l" t="t" r="r" b="b"/>
            <a:pathLst>
              <a:path w="1889279" h="1810503">
                <a:moveTo>
                  <a:pt x="1408636" y="1462945"/>
                </a:moveTo>
                <a:cubicBezTo>
                  <a:pt x="1471912" y="1494489"/>
                  <a:pt x="1528819" y="1532588"/>
                  <a:pt x="1575786" y="1578162"/>
                </a:cubicBezTo>
                <a:cubicBezTo>
                  <a:pt x="1467281" y="1672800"/>
                  <a:pt x="1335058" y="1742507"/>
                  <a:pt x="1188886" y="1779443"/>
                </a:cubicBezTo>
                <a:cubicBezTo>
                  <a:pt x="1278166" y="1700386"/>
                  <a:pt x="1353810" y="1592053"/>
                  <a:pt x="1408636" y="1462945"/>
                </a:cubicBezTo>
                <a:close/>
                <a:moveTo>
                  <a:pt x="494888" y="1445849"/>
                </a:moveTo>
                <a:cubicBezTo>
                  <a:pt x="556747" y="1590569"/>
                  <a:pt x="643865" y="1709702"/>
                  <a:pt x="747068" y="1790925"/>
                </a:cubicBezTo>
                <a:cubicBezTo>
                  <a:pt x="576321" y="1756303"/>
                  <a:pt x="422614" y="1677538"/>
                  <a:pt x="300900" y="1566189"/>
                </a:cubicBezTo>
                <a:cubicBezTo>
                  <a:pt x="355309" y="1517036"/>
                  <a:pt x="421005" y="1476420"/>
                  <a:pt x="494888" y="1445849"/>
                </a:cubicBezTo>
                <a:close/>
                <a:moveTo>
                  <a:pt x="900586" y="1355871"/>
                </a:moveTo>
                <a:lnTo>
                  <a:pt x="900586" y="1808904"/>
                </a:lnTo>
                <a:lnTo>
                  <a:pt x="884222" y="1808113"/>
                </a:lnTo>
                <a:cubicBezTo>
                  <a:pt x="745280" y="1742581"/>
                  <a:pt x="627378" y="1604992"/>
                  <a:pt x="551037" y="1423344"/>
                </a:cubicBezTo>
                <a:cubicBezTo>
                  <a:pt x="655969" y="1381011"/>
                  <a:pt x="774745" y="1357337"/>
                  <a:pt x="900586" y="1355871"/>
                </a:cubicBezTo>
                <a:close/>
                <a:moveTo>
                  <a:pt x="953521" y="1355186"/>
                </a:moveTo>
                <a:cubicBezTo>
                  <a:pt x="1099660" y="1356509"/>
                  <a:pt x="1236550" y="1386650"/>
                  <a:pt x="1354036" y="1440083"/>
                </a:cubicBezTo>
                <a:cubicBezTo>
                  <a:pt x="1283551" y="1605630"/>
                  <a:pt x="1178611" y="1734316"/>
                  <a:pt x="1054486" y="1804443"/>
                </a:cubicBezTo>
                <a:lnTo>
                  <a:pt x="953521" y="1810503"/>
                </a:lnTo>
                <a:close/>
                <a:moveTo>
                  <a:pt x="1517159" y="931303"/>
                </a:moveTo>
                <a:lnTo>
                  <a:pt x="1889279" y="931303"/>
                </a:lnTo>
                <a:cubicBezTo>
                  <a:pt x="1883282" y="1167646"/>
                  <a:pt x="1781715" y="1381244"/>
                  <a:pt x="1618873" y="1536894"/>
                </a:cubicBezTo>
                <a:cubicBezTo>
                  <a:pt x="1566437" y="1485571"/>
                  <a:pt x="1502786" y="1442774"/>
                  <a:pt x="1431939" y="1407715"/>
                </a:cubicBezTo>
                <a:cubicBezTo>
                  <a:pt x="1485774" y="1266553"/>
                  <a:pt x="1516428" y="1104135"/>
                  <a:pt x="1517159" y="931303"/>
                </a:cubicBezTo>
                <a:close/>
                <a:moveTo>
                  <a:pt x="953521" y="931303"/>
                </a:moveTo>
                <a:lnTo>
                  <a:pt x="1456842" y="931303"/>
                </a:lnTo>
                <a:cubicBezTo>
                  <a:pt x="1456123" y="1096196"/>
                  <a:pt x="1427268" y="1250986"/>
                  <a:pt x="1375819" y="1384691"/>
                </a:cubicBezTo>
                <a:cubicBezTo>
                  <a:pt x="1251537" y="1327928"/>
                  <a:pt x="1107288" y="1296191"/>
                  <a:pt x="953521" y="1294902"/>
                </a:cubicBezTo>
                <a:close/>
                <a:moveTo>
                  <a:pt x="448568" y="931303"/>
                </a:moveTo>
                <a:lnTo>
                  <a:pt x="900586" y="931303"/>
                </a:lnTo>
                <a:lnTo>
                  <a:pt x="900586" y="1295603"/>
                </a:lnTo>
                <a:cubicBezTo>
                  <a:pt x="766605" y="1297053"/>
                  <a:pt x="640053" y="1322469"/>
                  <a:pt x="528061" y="1368046"/>
                </a:cubicBezTo>
                <a:cubicBezTo>
                  <a:pt x="478984" y="1238632"/>
                  <a:pt x="450499" y="1089843"/>
                  <a:pt x="448568" y="931303"/>
                </a:cubicBezTo>
                <a:close/>
                <a:moveTo>
                  <a:pt x="0" y="931303"/>
                </a:moveTo>
                <a:lnTo>
                  <a:pt x="388264" y="931303"/>
                </a:lnTo>
                <a:cubicBezTo>
                  <a:pt x="390220" y="1097785"/>
                  <a:pt x="420532" y="1254193"/>
                  <a:pt x="473139" y="1390578"/>
                </a:cubicBezTo>
                <a:cubicBezTo>
                  <a:pt x="391203" y="1423988"/>
                  <a:pt x="318506" y="1469260"/>
                  <a:pt x="258353" y="1524144"/>
                </a:cubicBezTo>
                <a:cubicBezTo>
                  <a:pt x="102364" y="1370026"/>
                  <a:pt x="5849" y="1161456"/>
                  <a:pt x="0" y="931303"/>
                </a:cubicBezTo>
                <a:close/>
                <a:moveTo>
                  <a:pt x="536834" y="421694"/>
                </a:moveTo>
                <a:cubicBezTo>
                  <a:pt x="646682" y="464986"/>
                  <a:pt x="770110" y="489176"/>
                  <a:pt x="900586" y="490537"/>
                </a:cubicBezTo>
                <a:lnTo>
                  <a:pt x="900586" y="875390"/>
                </a:lnTo>
                <a:lnTo>
                  <a:pt x="448805" y="875390"/>
                </a:lnTo>
                <a:cubicBezTo>
                  <a:pt x="451150" y="709592"/>
                  <a:pt x="482649" y="554587"/>
                  <a:pt x="536834" y="421694"/>
                </a:cubicBezTo>
                <a:close/>
                <a:moveTo>
                  <a:pt x="1356131" y="409527"/>
                </a:moveTo>
                <a:cubicBezTo>
                  <a:pt x="1415590" y="544412"/>
                  <a:pt x="1451132" y="703874"/>
                  <a:pt x="1455052" y="875390"/>
                </a:cubicBezTo>
                <a:lnTo>
                  <a:pt x="953521" y="875390"/>
                </a:lnTo>
                <a:lnTo>
                  <a:pt x="953521" y="491238"/>
                </a:lnTo>
                <a:cubicBezTo>
                  <a:pt x="1099303" y="490092"/>
                  <a:pt x="1236528" y="461431"/>
                  <a:pt x="1356131" y="409527"/>
                </a:cubicBezTo>
                <a:close/>
                <a:moveTo>
                  <a:pt x="271202" y="273767"/>
                </a:moveTo>
                <a:cubicBezTo>
                  <a:pt x="330895" y="324894"/>
                  <a:pt x="401533" y="367494"/>
                  <a:pt x="480768" y="398692"/>
                </a:cubicBezTo>
                <a:cubicBezTo>
                  <a:pt x="424147" y="539118"/>
                  <a:pt x="390867" y="701724"/>
                  <a:pt x="388496" y="875390"/>
                </a:cubicBezTo>
                <a:lnTo>
                  <a:pt x="238" y="875390"/>
                </a:lnTo>
                <a:cubicBezTo>
                  <a:pt x="7162" y="640451"/>
                  <a:pt x="108645" y="428248"/>
                  <a:pt x="271202" y="273767"/>
                </a:cubicBezTo>
                <a:close/>
                <a:moveTo>
                  <a:pt x="1605567" y="261436"/>
                </a:moveTo>
                <a:cubicBezTo>
                  <a:pt x="1775300" y="417133"/>
                  <a:pt x="1881942" y="634296"/>
                  <a:pt x="1889035" y="875390"/>
                </a:cubicBezTo>
                <a:lnTo>
                  <a:pt x="1515364" y="875390"/>
                </a:lnTo>
                <a:cubicBezTo>
                  <a:pt x="1511419" y="696081"/>
                  <a:pt x="1474168" y="529014"/>
                  <a:pt x="1413107" y="386152"/>
                </a:cubicBezTo>
                <a:cubicBezTo>
                  <a:pt x="1485941" y="353453"/>
                  <a:pt x="1551126" y="311628"/>
                  <a:pt x="1605567" y="261436"/>
                </a:cubicBezTo>
                <a:close/>
                <a:moveTo>
                  <a:pt x="748157" y="19413"/>
                </a:moveTo>
                <a:cubicBezTo>
                  <a:pt x="649482" y="96557"/>
                  <a:pt x="565491" y="208310"/>
                  <a:pt x="504779" y="344256"/>
                </a:cubicBezTo>
                <a:cubicBezTo>
                  <a:pt x="432706" y="315858"/>
                  <a:pt x="368354" y="277545"/>
                  <a:pt x="313920" y="231604"/>
                </a:cubicBezTo>
                <a:cubicBezTo>
                  <a:pt x="434240" y="127070"/>
                  <a:pt x="583275" y="52667"/>
                  <a:pt x="748157" y="19413"/>
                </a:cubicBezTo>
                <a:close/>
                <a:moveTo>
                  <a:pt x="1137621" y="18543"/>
                </a:moveTo>
                <a:cubicBezTo>
                  <a:pt x="1297904" y="50310"/>
                  <a:pt x="1443338" y="120918"/>
                  <a:pt x="1562575" y="219802"/>
                </a:cubicBezTo>
                <a:cubicBezTo>
                  <a:pt x="1512842" y="265093"/>
                  <a:pt x="1453308" y="302843"/>
                  <a:pt x="1386970" y="332857"/>
                </a:cubicBezTo>
                <a:cubicBezTo>
                  <a:pt x="1323718" y="199817"/>
                  <a:pt x="1237626" y="91674"/>
                  <a:pt x="1137621" y="18543"/>
                </a:cubicBezTo>
                <a:close/>
                <a:moveTo>
                  <a:pt x="900586" y="1702"/>
                </a:moveTo>
                <a:lnTo>
                  <a:pt x="900586" y="430269"/>
                </a:lnTo>
                <a:cubicBezTo>
                  <a:pt x="778345" y="428899"/>
                  <a:pt x="662774" y="406468"/>
                  <a:pt x="560047" y="366408"/>
                </a:cubicBezTo>
                <a:cubicBezTo>
                  <a:pt x="637783" y="193348"/>
                  <a:pt x="753999" y="63227"/>
                  <a:pt x="890213" y="2203"/>
                </a:cubicBezTo>
                <a:close/>
                <a:moveTo>
                  <a:pt x="953521" y="0"/>
                </a:moveTo>
                <a:lnTo>
                  <a:pt x="981035" y="1330"/>
                </a:lnTo>
                <a:cubicBezTo>
                  <a:pt x="1124068" y="53565"/>
                  <a:pt x="1247786" y="180867"/>
                  <a:pt x="1332000" y="354889"/>
                </a:cubicBezTo>
                <a:cubicBezTo>
                  <a:pt x="1219743" y="403080"/>
                  <a:pt x="1090709" y="429800"/>
                  <a:pt x="953521" y="430954"/>
                </a:cubicBez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68580" tIns="34290" rIns="68580" bIns="34290"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>
              <a:solidFill>
                <a:srgbClr val="482E2C"/>
              </a:solidFill>
              <a:cs typeface="+mn-ea"/>
              <a:sym typeface="+mn-lt"/>
            </a:endParaRPr>
          </a:p>
        </p:txBody>
      </p:sp>
      <p:sp>
        <p:nvSpPr>
          <p:cNvPr id="20" name="MH_SubTitle_3"/>
          <p:cNvSpPr txBox="1"/>
          <p:nvPr/>
        </p:nvSpPr>
        <p:spPr>
          <a:xfrm>
            <a:off x="3956209" y="2908476"/>
            <a:ext cx="1054894" cy="564356"/>
          </a:xfrm>
          <a:prstGeom prst="rect">
            <a:avLst/>
          </a:prstGeom>
          <a:noFill/>
        </p:spPr>
        <p:txBody>
          <a:bodyPr lIns="0" tIns="0" rIns="0" bIns="0">
            <a:norm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noProof="0" dirty="0">
                <a:ln>
                  <a:noFill/>
                </a:ln>
                <a:solidFill>
                  <a:srgbClr val="1B4367"/>
                </a:solidFill>
                <a:uLnTx/>
                <a:uFillTx/>
                <a:cs typeface="+mn-ea"/>
                <a:sym typeface="+mn-lt"/>
              </a:rPr>
              <a:t>关键词</a:t>
            </a:r>
            <a:endParaRPr lang="zh-CN" altLang="en-US" b="1" kern="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1" name="MH_SubTitle_2"/>
          <p:cNvSpPr txBox="1"/>
          <p:nvPr/>
        </p:nvSpPr>
        <p:spPr>
          <a:xfrm>
            <a:off x="2559367" y="2684638"/>
            <a:ext cx="1080135" cy="65722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noProof="0" dirty="0">
                <a:ln>
                  <a:noFill/>
                </a:ln>
                <a:solidFill>
                  <a:srgbClr val="1B4367"/>
                </a:solidFill>
                <a:uLnTx/>
                <a:uFillTx/>
                <a:cs typeface="+mn-ea"/>
                <a:sym typeface="+mn-lt"/>
              </a:rPr>
              <a:t>关键词</a:t>
            </a:r>
            <a:endParaRPr lang="zh-CN" altLang="en-US" b="1" kern="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2" name="MH_SubTitle_1"/>
          <p:cNvSpPr txBox="1"/>
          <p:nvPr/>
        </p:nvSpPr>
        <p:spPr>
          <a:xfrm>
            <a:off x="1424940" y="2684638"/>
            <a:ext cx="1081088" cy="65722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dirty="0">
                <a:solidFill>
                  <a:srgbClr val="1B4367"/>
                </a:solidFill>
                <a:cs typeface="+mn-ea"/>
                <a:sym typeface="+mn-lt"/>
              </a:rPr>
              <a:t>关键词</a:t>
            </a:r>
          </a:p>
        </p:txBody>
      </p:sp>
      <p:sp>
        <p:nvSpPr>
          <p:cNvPr id="23" name="MH_SubTitle_5"/>
          <p:cNvSpPr txBox="1"/>
          <p:nvPr/>
        </p:nvSpPr>
        <p:spPr>
          <a:xfrm>
            <a:off x="6451282" y="2684638"/>
            <a:ext cx="1081088" cy="65722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noProof="0" dirty="0">
                <a:ln>
                  <a:noFill/>
                </a:ln>
                <a:solidFill>
                  <a:srgbClr val="1B4367"/>
                </a:solidFill>
                <a:uLnTx/>
                <a:uFillTx/>
                <a:cs typeface="+mn-ea"/>
                <a:sym typeface="+mn-lt"/>
              </a:rPr>
              <a:t>关键词</a:t>
            </a:r>
            <a:endParaRPr lang="zh-CN" altLang="en-US" b="1" kern="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26" name="MH_SubTitle_4"/>
          <p:cNvSpPr txBox="1"/>
          <p:nvPr/>
        </p:nvSpPr>
        <p:spPr>
          <a:xfrm>
            <a:off x="5317808" y="2684638"/>
            <a:ext cx="1079659" cy="657225"/>
          </a:xfrm>
          <a:prstGeom prst="rect">
            <a:avLst/>
          </a:prstGeom>
          <a:noFill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b="1" kern="0" noProof="0" dirty="0">
                <a:ln>
                  <a:noFill/>
                </a:ln>
                <a:solidFill>
                  <a:srgbClr val="1B4367"/>
                </a:solidFill>
                <a:uLnTx/>
                <a:uFillTx/>
                <a:cs typeface="+mn-ea"/>
                <a:sym typeface="+mn-lt"/>
              </a:rPr>
              <a:t>关键词</a:t>
            </a:r>
            <a:endParaRPr lang="zh-CN" altLang="en-US" b="1" kern="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5138" name="MH_Desc_1"/>
          <p:cNvSpPr>
            <a:spLocks noChangeArrowheads="1"/>
          </p:cNvSpPr>
          <p:nvPr/>
        </p:nvSpPr>
        <p:spPr bwMode="auto">
          <a:xfrm>
            <a:off x="1664971" y="3469584"/>
            <a:ext cx="5475446" cy="67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0" rIns="68580" bIns="0"/>
          <a:lstStyle/>
          <a:p>
            <a:pPr lvl="0" algn="ctr">
              <a:lnSpc>
                <a:spcPts val="1500"/>
              </a:lnSpc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在此输入相关文字，在此输入相关文字，在此输入相关文字，在此输入相关文字，在此输入相关文字，在此输入相关文字，在此输入相关文字，在此输入相关文字，在此输入相关文字， </a:t>
            </a:r>
          </a:p>
        </p:txBody>
      </p:sp>
      <p:sp>
        <p:nvSpPr>
          <p:cNvPr id="24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50"/>
                            </p:stCondLst>
                            <p:childTnLst>
                              <p:par>
                                <p:cTn id="1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50"/>
                            </p:stCondLst>
                            <p:childTnLst>
                              <p:par>
                                <p:cTn id="1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30" grpId="0" animBg="1"/>
      <p:bldP spid="15" grpId="0" animBg="1"/>
      <p:bldP spid="3" grpId="0" animBg="1"/>
      <p:bldP spid="17" grpId="0" animBg="1"/>
      <p:bldP spid="40" grpId="0" animBg="1"/>
      <p:bldP spid="18" grpId="0" animBg="1"/>
      <p:bldP spid="42" grpId="0" animBg="1"/>
      <p:bldP spid="19" grpId="0" animBg="1"/>
      <p:bldP spid="20" grpId="0"/>
      <p:bldP spid="21" grpId="0"/>
      <p:bldP spid="22" grpId="0"/>
      <p:bldP spid="23" grpId="0"/>
      <p:bldP spid="26" grpId="0"/>
      <p:bldP spid="5138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/>
        </p:nvCxnSpPr>
        <p:spPr>
          <a:xfrm flipV="1">
            <a:off x="2422182" y="1526763"/>
            <a:ext cx="2254385" cy="939044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2412492" y="2256976"/>
            <a:ext cx="2264075" cy="20775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2480547" y="2554409"/>
            <a:ext cx="2270601" cy="432782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2480547" y="2554409"/>
            <a:ext cx="2196020" cy="1162996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542858" y="1319013"/>
            <a:ext cx="422319" cy="446276"/>
            <a:chOff x="6368440" y="1774897"/>
            <a:chExt cx="563092" cy="595035"/>
          </a:xfrm>
          <a:solidFill>
            <a:srgbClr val="1B4367"/>
          </a:solidFill>
        </p:grpSpPr>
        <p:sp>
          <p:nvSpPr>
            <p:cNvPr id="33" name="椭圆 32"/>
            <p:cNvSpPr/>
            <p:nvPr/>
          </p:nvSpPr>
          <p:spPr>
            <a:xfrm>
              <a:off x="6368440" y="1774898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6378447" y="1774897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1" name="文本框 60"/>
          <p:cNvSpPr txBox="1"/>
          <p:nvPr/>
        </p:nvSpPr>
        <p:spPr>
          <a:xfrm>
            <a:off x="4987291" y="1262138"/>
            <a:ext cx="3110369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在此输入相关文字，</a:t>
            </a:r>
            <a:endParaRPr lang="en-US" altLang="zh-CN" sz="1000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8251" y="3381559"/>
            <a:ext cx="2496026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542858" y="2049228"/>
            <a:ext cx="422319" cy="446276"/>
            <a:chOff x="6368440" y="2745273"/>
            <a:chExt cx="563092" cy="595035"/>
          </a:xfrm>
          <a:solidFill>
            <a:srgbClr val="1B4367"/>
          </a:solidFill>
        </p:grpSpPr>
        <p:sp>
          <p:nvSpPr>
            <p:cNvPr id="34" name="椭圆 33"/>
            <p:cNvSpPr/>
            <p:nvPr/>
          </p:nvSpPr>
          <p:spPr>
            <a:xfrm>
              <a:off x="6368440" y="2745274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文本框 34"/>
            <p:cNvSpPr txBox="1"/>
            <p:nvPr/>
          </p:nvSpPr>
          <p:spPr>
            <a:xfrm>
              <a:off x="6378447" y="2745273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8" name="文本框 60"/>
          <p:cNvSpPr txBox="1"/>
          <p:nvPr/>
        </p:nvSpPr>
        <p:spPr>
          <a:xfrm>
            <a:off x="4987291" y="1992352"/>
            <a:ext cx="3110369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在此输入相关文字，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542858" y="2779442"/>
            <a:ext cx="422319" cy="446276"/>
            <a:chOff x="6280888" y="3790231"/>
            <a:chExt cx="563092" cy="595035"/>
          </a:xfrm>
          <a:solidFill>
            <a:srgbClr val="1B4367"/>
          </a:solidFill>
        </p:grpSpPr>
        <p:sp>
          <p:nvSpPr>
            <p:cNvPr id="39" name="椭圆 38"/>
            <p:cNvSpPr/>
            <p:nvPr/>
          </p:nvSpPr>
          <p:spPr>
            <a:xfrm>
              <a:off x="6280888" y="3790232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4"/>
            <p:cNvSpPr txBox="1"/>
            <p:nvPr/>
          </p:nvSpPr>
          <p:spPr>
            <a:xfrm>
              <a:off x="6290895" y="3790231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1" name="文本框 60"/>
          <p:cNvSpPr txBox="1"/>
          <p:nvPr/>
        </p:nvSpPr>
        <p:spPr>
          <a:xfrm>
            <a:off x="4987291" y="2722566"/>
            <a:ext cx="3110369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在此输入相关文字，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542858" y="3509655"/>
            <a:ext cx="422319" cy="446276"/>
            <a:chOff x="6280888" y="4763849"/>
            <a:chExt cx="563092" cy="595035"/>
          </a:xfrm>
          <a:solidFill>
            <a:srgbClr val="1B4367"/>
          </a:solidFill>
        </p:grpSpPr>
        <p:sp>
          <p:nvSpPr>
            <p:cNvPr id="42" name="椭圆 41"/>
            <p:cNvSpPr/>
            <p:nvPr/>
          </p:nvSpPr>
          <p:spPr>
            <a:xfrm>
              <a:off x="6280888" y="4763850"/>
              <a:ext cx="555440" cy="555438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文本框 34"/>
            <p:cNvSpPr txBox="1"/>
            <p:nvPr/>
          </p:nvSpPr>
          <p:spPr>
            <a:xfrm>
              <a:off x="6290895" y="4763849"/>
              <a:ext cx="553085" cy="59503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23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44" name="文本框 60"/>
          <p:cNvSpPr txBox="1"/>
          <p:nvPr/>
        </p:nvSpPr>
        <p:spPr>
          <a:xfrm>
            <a:off x="4987291" y="3452780"/>
            <a:ext cx="3110369" cy="453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24B51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在此输入相关文字，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1542505" y="1815422"/>
            <a:ext cx="1477981" cy="1477975"/>
            <a:chOff x="2056673" y="2524327"/>
            <a:chExt cx="1970641" cy="1970633"/>
          </a:xfrm>
          <a:solidFill>
            <a:srgbClr val="1B4367"/>
          </a:solidFill>
        </p:grpSpPr>
        <p:sp>
          <p:nvSpPr>
            <p:cNvPr id="47" name="椭圆 46"/>
            <p:cNvSpPr/>
            <p:nvPr/>
          </p:nvSpPr>
          <p:spPr>
            <a:xfrm>
              <a:off x="2056673" y="2524327"/>
              <a:ext cx="1970641" cy="1970633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文本框 15"/>
            <p:cNvSpPr txBox="1"/>
            <p:nvPr/>
          </p:nvSpPr>
          <p:spPr>
            <a:xfrm>
              <a:off x="2056673" y="3020851"/>
              <a:ext cx="1970641" cy="10669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300" b="1" dirty="0">
                  <a:solidFill>
                    <a:schemeClr val="bg1"/>
                  </a:solidFill>
                  <a:cs typeface="+mn-ea"/>
                  <a:sym typeface="+mn-lt"/>
                </a:rPr>
                <a:t>单击添</a:t>
              </a:r>
              <a:endParaRPr lang="en-US" altLang="zh-CN" sz="2300" b="1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/>
              <a:r>
                <a:rPr lang="zh-CN" altLang="en-US" sz="2300" b="1" dirty="0">
                  <a:solidFill>
                    <a:schemeClr val="bg1"/>
                  </a:solidFill>
                  <a:cs typeface="+mn-ea"/>
                  <a:sym typeface="+mn-lt"/>
                </a:rPr>
                <a:t>加标题</a:t>
              </a:r>
            </a:p>
          </p:txBody>
        </p:sp>
      </p:grpSp>
      <p:sp>
        <p:nvSpPr>
          <p:cNvPr id="116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50"/>
                            </p:stCondLst>
                            <p:childTnLst>
                              <p:par>
                                <p:cTn id="3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5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5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5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5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5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55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5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55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" grpId="0"/>
      <p:bldP spid="38" grpId="0"/>
      <p:bldP spid="41" grpId="0"/>
      <p:bldP spid="44" grpId="0"/>
      <p:bldP spid="1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2803727" y="333240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www.1ppt.com/jiaoan/        </a:t>
            </a:r>
          </a:p>
          <a:p>
            <a:pPr defTabSz="91440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www.1ppt.com/ziti/</a:t>
            </a:r>
          </a:p>
          <a:p>
            <a:pPr defTabSz="91440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27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4931687" y="1117808"/>
            <a:ext cx="0" cy="3170057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2490768" y="1377817"/>
            <a:ext cx="2158403" cy="295466"/>
            <a:chOff x="3249264" y="1751685"/>
            <a:chExt cx="2994025" cy="393953"/>
          </a:xfrm>
        </p:grpSpPr>
        <p:grpSp>
          <p:nvGrpSpPr>
            <p:cNvPr id="30" name="组合 29"/>
            <p:cNvGrpSpPr/>
            <p:nvPr/>
          </p:nvGrpSpPr>
          <p:grpSpPr>
            <a:xfrm>
              <a:off x="3249264" y="1776444"/>
              <a:ext cx="2994025" cy="314202"/>
              <a:chOff x="2940050" y="2132898"/>
              <a:chExt cx="2994025" cy="314202"/>
            </a:xfrm>
          </p:grpSpPr>
          <p:sp>
            <p:nvSpPr>
              <p:cNvPr id="32" name="圆角矩形 31"/>
              <p:cNvSpPr/>
              <p:nvPr/>
            </p:nvSpPr>
            <p:spPr>
              <a:xfrm>
                <a:off x="2940050" y="2132898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1B43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2940050" y="2132898"/>
                <a:ext cx="2108200" cy="314202"/>
              </a:xfrm>
              <a:prstGeom prst="roundRect">
                <a:avLst>
                  <a:gd name="adj" fmla="val 50000"/>
                </a:avLst>
              </a:prstGeom>
              <a:solidFill>
                <a:srgbClr val="1B43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1" name="文本框 4"/>
            <p:cNvSpPr txBox="1"/>
            <p:nvPr/>
          </p:nvSpPr>
          <p:spPr>
            <a:xfrm>
              <a:off x="5335260" y="1751685"/>
              <a:ext cx="673755" cy="393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70%</a:t>
              </a:r>
              <a:endParaRPr lang="zh-CN" altLang="en-US" sz="1100" baseline="-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490768" y="1686118"/>
            <a:ext cx="2158403" cy="295466"/>
            <a:chOff x="3249264" y="2162753"/>
            <a:chExt cx="2994025" cy="393954"/>
          </a:xfrm>
        </p:grpSpPr>
        <p:grpSp>
          <p:nvGrpSpPr>
            <p:cNvPr id="35" name="组合 34"/>
            <p:cNvGrpSpPr/>
            <p:nvPr/>
          </p:nvGrpSpPr>
          <p:grpSpPr>
            <a:xfrm>
              <a:off x="3249264" y="2178703"/>
              <a:ext cx="2994025" cy="314618"/>
              <a:chOff x="2940050" y="2519659"/>
              <a:chExt cx="2994025" cy="314618"/>
            </a:xfrm>
          </p:grpSpPr>
          <p:sp>
            <p:nvSpPr>
              <p:cNvPr id="37" name="圆角矩形 36"/>
              <p:cNvSpPr/>
              <p:nvPr/>
            </p:nvSpPr>
            <p:spPr>
              <a:xfrm>
                <a:off x="2940050" y="2520075"/>
                <a:ext cx="2994025" cy="31420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1B43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9" name="圆角矩形 38"/>
              <p:cNvSpPr/>
              <p:nvPr/>
            </p:nvSpPr>
            <p:spPr>
              <a:xfrm>
                <a:off x="2940051" y="2519659"/>
                <a:ext cx="889000" cy="314202"/>
              </a:xfrm>
              <a:prstGeom prst="roundRect">
                <a:avLst>
                  <a:gd name="adj" fmla="val 50000"/>
                </a:avLst>
              </a:prstGeom>
              <a:solidFill>
                <a:srgbClr val="1B43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文本框 9"/>
            <p:cNvSpPr txBox="1"/>
            <p:nvPr/>
          </p:nvSpPr>
          <p:spPr>
            <a:xfrm>
              <a:off x="4118871" y="2162753"/>
              <a:ext cx="673755" cy="393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30%</a:t>
              </a:r>
              <a:endParaRPr lang="zh-CN" altLang="en-US" sz="1100" baseline="-3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487021" y="3013757"/>
            <a:ext cx="2171044" cy="295466"/>
            <a:chOff x="3244272" y="3932941"/>
            <a:chExt cx="3011560" cy="393953"/>
          </a:xfrm>
        </p:grpSpPr>
        <p:sp>
          <p:nvSpPr>
            <p:cNvPr id="41" name="圆角矩形 40"/>
            <p:cNvSpPr/>
            <p:nvPr/>
          </p:nvSpPr>
          <p:spPr>
            <a:xfrm>
              <a:off x="3261807" y="3971332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rgbClr val="1B43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3244272" y="3971332"/>
              <a:ext cx="1201953" cy="314202"/>
            </a:xfrm>
            <a:prstGeom prst="roundRect">
              <a:avLst>
                <a:gd name="adj" fmla="val 50000"/>
              </a:avLst>
            </a:prstGeom>
            <a:solidFill>
              <a:srgbClr val="1B4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3" name="文本框 15"/>
            <p:cNvSpPr txBox="1"/>
            <p:nvPr/>
          </p:nvSpPr>
          <p:spPr>
            <a:xfrm>
              <a:off x="4418923" y="3932941"/>
              <a:ext cx="907694" cy="393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rgbClr val="333333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40%</a:t>
              </a:r>
              <a:endParaRPr lang="zh-CN" altLang="en-US" sz="1100" baseline="-3000" dirty="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487025" y="3307781"/>
            <a:ext cx="2168869" cy="295466"/>
            <a:chOff x="3244272" y="4324968"/>
            <a:chExt cx="3008542" cy="393953"/>
          </a:xfrm>
        </p:grpSpPr>
        <p:sp>
          <p:nvSpPr>
            <p:cNvPr id="46" name="圆角矩形 45"/>
            <p:cNvSpPr/>
            <p:nvPr/>
          </p:nvSpPr>
          <p:spPr>
            <a:xfrm>
              <a:off x="3258789" y="4362615"/>
              <a:ext cx="29940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rgbClr val="1B436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3244272" y="4362651"/>
              <a:ext cx="2108200" cy="314202"/>
            </a:xfrm>
            <a:prstGeom prst="roundRect">
              <a:avLst>
                <a:gd name="adj" fmla="val 50000"/>
              </a:avLst>
            </a:prstGeom>
            <a:solidFill>
              <a:srgbClr val="1B43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文本框 19"/>
            <p:cNvSpPr txBox="1"/>
            <p:nvPr/>
          </p:nvSpPr>
          <p:spPr>
            <a:xfrm>
              <a:off x="5326614" y="4324968"/>
              <a:ext cx="673754" cy="3939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rgbClr val="333333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60%</a:t>
              </a:r>
              <a:endParaRPr lang="zh-CN" altLang="en-US" sz="1100" baseline="-3000" dirty="0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016768" y="1149812"/>
            <a:ext cx="1618841" cy="1647000"/>
            <a:chOff x="471707" y="1675770"/>
            <a:chExt cx="2158455" cy="2196000"/>
          </a:xfrm>
          <a:solidFill>
            <a:srgbClr val="1B4367"/>
          </a:solidFill>
        </p:grpSpPr>
        <p:grpSp>
          <p:nvGrpSpPr>
            <p:cNvPr id="51" name="组合 50"/>
            <p:cNvGrpSpPr>
              <a:grpSpLocks noChangeAspect="1"/>
            </p:cNvGrpSpPr>
            <p:nvPr/>
          </p:nvGrpSpPr>
          <p:grpSpPr>
            <a:xfrm>
              <a:off x="471707" y="1675770"/>
              <a:ext cx="2158455" cy="2196000"/>
              <a:chOff x="5397500" y="5734050"/>
              <a:chExt cx="365125" cy="371476"/>
            </a:xfrm>
            <a:grpFill/>
          </p:grpSpPr>
          <p:sp>
            <p:nvSpPr>
              <p:cNvPr id="56" name="Freeform 288"/>
              <p:cNvSpPr>
                <a:spLocks/>
              </p:cNvSpPr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Freeform 289"/>
              <p:cNvSpPr>
                <a:spLocks noEditPoints="1"/>
              </p:cNvSpPr>
              <p:nvPr/>
            </p:nvSpPr>
            <p:spPr bwMode="auto">
              <a:xfrm>
                <a:off x="5537200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8" name="Freeform 291"/>
              <p:cNvSpPr>
                <a:spLocks/>
              </p:cNvSpPr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组合 51"/>
            <p:cNvGrpSpPr>
              <a:grpSpLocks noChangeAspect="1"/>
            </p:cNvGrpSpPr>
            <p:nvPr/>
          </p:nvGrpSpPr>
          <p:grpSpPr>
            <a:xfrm>
              <a:off x="1735992" y="2108076"/>
              <a:ext cx="462003" cy="468000"/>
              <a:chOff x="2665059" y="4979202"/>
              <a:chExt cx="284308" cy="288000"/>
            </a:xfrm>
            <a:grpFill/>
          </p:grpSpPr>
          <p:sp>
            <p:nvSpPr>
              <p:cNvPr id="53" name="Freeform 932"/>
              <p:cNvSpPr>
                <a:spLocks noEditPoints="1"/>
              </p:cNvSpPr>
              <p:nvPr/>
            </p:nvSpPr>
            <p:spPr bwMode="auto">
              <a:xfrm>
                <a:off x="2665059" y="4979202"/>
                <a:ext cx="284308" cy="288000"/>
              </a:xfrm>
              <a:custGeom>
                <a:avLst/>
                <a:gdLst>
                  <a:gd name="T0" fmla="*/ 70 w 98"/>
                  <a:gd name="T1" fmla="*/ 42 h 99"/>
                  <a:gd name="T2" fmla="*/ 66 w 98"/>
                  <a:gd name="T3" fmla="*/ 42 h 99"/>
                  <a:gd name="T4" fmla="*/ 41 w 98"/>
                  <a:gd name="T5" fmla="*/ 67 h 99"/>
                  <a:gd name="T6" fmla="*/ 41 w 98"/>
                  <a:gd name="T7" fmla="*/ 70 h 99"/>
                  <a:gd name="T8" fmla="*/ 70 w 98"/>
                  <a:gd name="T9" fmla="*/ 99 h 99"/>
                  <a:gd name="T10" fmla="*/ 98 w 98"/>
                  <a:gd name="T11" fmla="*/ 70 h 99"/>
                  <a:gd name="T12" fmla="*/ 70 w 98"/>
                  <a:gd name="T13" fmla="*/ 42 h 99"/>
                  <a:gd name="T14" fmla="*/ 70 w 98"/>
                  <a:gd name="T15" fmla="*/ 90 h 99"/>
                  <a:gd name="T16" fmla="*/ 50 w 98"/>
                  <a:gd name="T17" fmla="*/ 70 h 99"/>
                  <a:gd name="T18" fmla="*/ 70 w 98"/>
                  <a:gd name="T19" fmla="*/ 51 h 99"/>
                  <a:gd name="T20" fmla="*/ 89 w 98"/>
                  <a:gd name="T21" fmla="*/ 70 h 99"/>
                  <a:gd name="T22" fmla="*/ 70 w 98"/>
                  <a:gd name="T23" fmla="*/ 90 h 99"/>
                  <a:gd name="T24" fmla="*/ 57 w 98"/>
                  <a:gd name="T25" fmla="*/ 29 h 99"/>
                  <a:gd name="T26" fmla="*/ 28 w 98"/>
                  <a:gd name="T27" fmla="*/ 0 h 99"/>
                  <a:gd name="T28" fmla="*/ 0 w 98"/>
                  <a:gd name="T29" fmla="*/ 29 h 99"/>
                  <a:gd name="T30" fmla="*/ 28 w 98"/>
                  <a:gd name="T31" fmla="*/ 57 h 99"/>
                  <a:gd name="T32" fmla="*/ 32 w 98"/>
                  <a:gd name="T33" fmla="*/ 57 h 99"/>
                  <a:gd name="T34" fmla="*/ 56 w 98"/>
                  <a:gd name="T35" fmla="*/ 32 h 99"/>
                  <a:gd name="T36" fmla="*/ 57 w 98"/>
                  <a:gd name="T37" fmla="*/ 29 h 99"/>
                  <a:gd name="T38" fmla="*/ 28 w 98"/>
                  <a:gd name="T39" fmla="*/ 48 h 99"/>
                  <a:gd name="T40" fmla="*/ 8 w 98"/>
                  <a:gd name="T41" fmla="*/ 29 h 99"/>
                  <a:gd name="T42" fmla="*/ 28 w 98"/>
                  <a:gd name="T43" fmla="*/ 9 h 99"/>
                  <a:gd name="T44" fmla="*/ 48 w 98"/>
                  <a:gd name="T45" fmla="*/ 29 h 99"/>
                  <a:gd name="T46" fmla="*/ 28 w 98"/>
                  <a:gd name="T47" fmla="*/ 48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8" h="99">
                    <a:moveTo>
                      <a:pt x="70" y="42"/>
                    </a:moveTo>
                    <a:cubicBezTo>
                      <a:pt x="68" y="42"/>
                      <a:pt x="67" y="42"/>
                      <a:pt x="66" y="42"/>
                    </a:cubicBezTo>
                    <a:cubicBezTo>
                      <a:pt x="41" y="67"/>
                      <a:pt x="41" y="67"/>
                      <a:pt x="41" y="67"/>
                    </a:cubicBezTo>
                    <a:cubicBezTo>
                      <a:pt x="41" y="68"/>
                      <a:pt x="41" y="69"/>
                      <a:pt x="41" y="70"/>
                    </a:cubicBezTo>
                    <a:cubicBezTo>
                      <a:pt x="41" y="86"/>
                      <a:pt x="54" y="99"/>
                      <a:pt x="70" y="99"/>
                    </a:cubicBezTo>
                    <a:cubicBezTo>
                      <a:pt x="85" y="99"/>
                      <a:pt x="98" y="86"/>
                      <a:pt x="98" y="70"/>
                    </a:cubicBezTo>
                    <a:cubicBezTo>
                      <a:pt x="98" y="55"/>
                      <a:pt x="85" y="42"/>
                      <a:pt x="70" y="42"/>
                    </a:cubicBezTo>
                    <a:close/>
                    <a:moveTo>
                      <a:pt x="70" y="90"/>
                    </a:moveTo>
                    <a:cubicBezTo>
                      <a:pt x="59" y="90"/>
                      <a:pt x="50" y="81"/>
                      <a:pt x="50" y="70"/>
                    </a:cubicBezTo>
                    <a:cubicBezTo>
                      <a:pt x="50" y="59"/>
                      <a:pt x="59" y="51"/>
                      <a:pt x="70" y="51"/>
                    </a:cubicBezTo>
                    <a:cubicBezTo>
                      <a:pt x="81" y="51"/>
                      <a:pt x="89" y="59"/>
                      <a:pt x="89" y="70"/>
                    </a:cubicBezTo>
                    <a:cubicBezTo>
                      <a:pt x="89" y="81"/>
                      <a:pt x="81" y="90"/>
                      <a:pt x="70" y="90"/>
                    </a:cubicBezTo>
                    <a:close/>
                    <a:moveTo>
                      <a:pt x="57" y="29"/>
                    </a:moveTo>
                    <a:cubicBezTo>
                      <a:pt x="57" y="13"/>
                      <a:pt x="44" y="0"/>
                      <a:pt x="28" y="0"/>
                    </a:cubicBezTo>
                    <a:cubicBezTo>
                      <a:pt x="12" y="0"/>
                      <a:pt x="0" y="13"/>
                      <a:pt x="0" y="29"/>
                    </a:cubicBezTo>
                    <a:cubicBezTo>
                      <a:pt x="0" y="44"/>
                      <a:pt x="12" y="57"/>
                      <a:pt x="28" y="57"/>
                    </a:cubicBezTo>
                    <a:cubicBezTo>
                      <a:pt x="29" y="57"/>
                      <a:pt x="31" y="57"/>
                      <a:pt x="32" y="57"/>
                    </a:cubicBezTo>
                    <a:cubicBezTo>
                      <a:pt x="56" y="32"/>
                      <a:pt x="56" y="32"/>
                      <a:pt x="56" y="32"/>
                    </a:cubicBezTo>
                    <a:cubicBezTo>
                      <a:pt x="56" y="31"/>
                      <a:pt x="57" y="30"/>
                      <a:pt x="57" y="29"/>
                    </a:cubicBezTo>
                    <a:close/>
                    <a:moveTo>
                      <a:pt x="28" y="48"/>
                    </a:moveTo>
                    <a:cubicBezTo>
                      <a:pt x="17" y="48"/>
                      <a:pt x="8" y="40"/>
                      <a:pt x="8" y="29"/>
                    </a:cubicBezTo>
                    <a:cubicBezTo>
                      <a:pt x="8" y="18"/>
                      <a:pt x="17" y="9"/>
                      <a:pt x="28" y="9"/>
                    </a:cubicBezTo>
                    <a:cubicBezTo>
                      <a:pt x="39" y="9"/>
                      <a:pt x="48" y="18"/>
                      <a:pt x="48" y="29"/>
                    </a:cubicBezTo>
                    <a:cubicBezTo>
                      <a:pt x="48" y="40"/>
                      <a:pt x="39" y="48"/>
                      <a:pt x="28" y="48"/>
                    </a:cubicBez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5" name="Freeform 933"/>
              <p:cNvSpPr>
                <a:spLocks/>
              </p:cNvSpPr>
              <p:nvPr/>
            </p:nvSpPr>
            <p:spPr bwMode="auto">
              <a:xfrm>
                <a:off x="2697062" y="5013663"/>
                <a:ext cx="220309" cy="219077"/>
              </a:xfrm>
              <a:custGeom>
                <a:avLst/>
                <a:gdLst>
                  <a:gd name="T0" fmla="*/ 179 w 179"/>
                  <a:gd name="T1" fmla="*/ 12 h 178"/>
                  <a:gd name="T2" fmla="*/ 14 w 179"/>
                  <a:gd name="T3" fmla="*/ 178 h 178"/>
                  <a:gd name="T4" fmla="*/ 0 w 179"/>
                  <a:gd name="T5" fmla="*/ 166 h 178"/>
                  <a:gd name="T6" fmla="*/ 165 w 179"/>
                  <a:gd name="T7" fmla="*/ 0 h 178"/>
                  <a:gd name="T8" fmla="*/ 179 w 179"/>
                  <a:gd name="T9" fmla="*/ 12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9" h="178">
                    <a:moveTo>
                      <a:pt x="179" y="12"/>
                    </a:moveTo>
                    <a:lnTo>
                      <a:pt x="14" y="178"/>
                    </a:lnTo>
                    <a:lnTo>
                      <a:pt x="0" y="166"/>
                    </a:lnTo>
                    <a:lnTo>
                      <a:pt x="165" y="0"/>
                    </a:lnTo>
                    <a:lnTo>
                      <a:pt x="179" y="12"/>
                    </a:lnTo>
                    <a:close/>
                  </a:path>
                </a:pathLst>
              </a:cu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1024335" y="2810337"/>
            <a:ext cx="1618833" cy="1647000"/>
            <a:chOff x="478915" y="4355475"/>
            <a:chExt cx="2158444" cy="2196000"/>
          </a:xfrm>
          <a:solidFill>
            <a:srgbClr val="1B4367"/>
          </a:solidFill>
        </p:grpSpPr>
        <p:grpSp>
          <p:nvGrpSpPr>
            <p:cNvPr id="60" name="组合 59"/>
            <p:cNvGrpSpPr>
              <a:grpSpLocks noChangeAspect="1"/>
            </p:cNvGrpSpPr>
            <p:nvPr/>
          </p:nvGrpSpPr>
          <p:grpSpPr>
            <a:xfrm>
              <a:off x="1795203" y="4733013"/>
              <a:ext cx="366333" cy="576000"/>
              <a:chOff x="2257888" y="5547128"/>
              <a:chExt cx="137373" cy="216000"/>
            </a:xfrm>
            <a:grpFill/>
          </p:grpSpPr>
          <p:sp>
            <p:nvSpPr>
              <p:cNvPr id="65" name="Freeform 69"/>
              <p:cNvSpPr>
                <a:spLocks/>
              </p:cNvSpPr>
              <p:nvPr/>
            </p:nvSpPr>
            <p:spPr bwMode="auto">
              <a:xfrm>
                <a:off x="2257888" y="5547128"/>
                <a:ext cx="137373" cy="140987"/>
              </a:xfrm>
              <a:custGeom>
                <a:avLst/>
                <a:gdLst>
                  <a:gd name="T0" fmla="*/ 57 w 64"/>
                  <a:gd name="T1" fmla="*/ 37 h 66"/>
                  <a:gd name="T2" fmla="*/ 43 w 64"/>
                  <a:gd name="T3" fmla="*/ 12 h 66"/>
                  <a:gd name="T4" fmla="*/ 39 w 64"/>
                  <a:gd name="T5" fmla="*/ 6 h 66"/>
                  <a:gd name="T6" fmla="*/ 25 w 64"/>
                  <a:gd name="T7" fmla="*/ 6 h 66"/>
                  <a:gd name="T8" fmla="*/ 22 w 64"/>
                  <a:gd name="T9" fmla="*/ 12 h 66"/>
                  <a:gd name="T10" fmla="*/ 8 w 64"/>
                  <a:gd name="T11" fmla="*/ 37 h 66"/>
                  <a:gd name="T12" fmla="*/ 4 w 64"/>
                  <a:gd name="T13" fmla="*/ 43 h 66"/>
                  <a:gd name="T14" fmla="*/ 11 w 64"/>
                  <a:gd name="T15" fmla="*/ 55 h 66"/>
                  <a:gd name="T16" fmla="*/ 18 w 64"/>
                  <a:gd name="T17" fmla="*/ 55 h 66"/>
                  <a:gd name="T18" fmla="*/ 19 w 64"/>
                  <a:gd name="T19" fmla="*/ 55 h 66"/>
                  <a:gd name="T20" fmla="*/ 19 w 64"/>
                  <a:gd name="T21" fmla="*/ 66 h 66"/>
                  <a:gd name="T22" fmla="*/ 32 w 64"/>
                  <a:gd name="T23" fmla="*/ 62 h 66"/>
                  <a:gd name="T24" fmla="*/ 32 w 64"/>
                  <a:gd name="T25" fmla="*/ 62 h 66"/>
                  <a:gd name="T26" fmla="*/ 46 w 64"/>
                  <a:gd name="T27" fmla="*/ 66 h 66"/>
                  <a:gd name="T28" fmla="*/ 46 w 64"/>
                  <a:gd name="T29" fmla="*/ 55 h 66"/>
                  <a:gd name="T30" fmla="*/ 46 w 64"/>
                  <a:gd name="T31" fmla="*/ 55 h 66"/>
                  <a:gd name="T32" fmla="*/ 53 w 64"/>
                  <a:gd name="T33" fmla="*/ 55 h 66"/>
                  <a:gd name="T34" fmla="*/ 60 w 64"/>
                  <a:gd name="T35" fmla="*/ 43 h 66"/>
                  <a:gd name="T36" fmla="*/ 57 w 64"/>
                  <a:gd name="T37" fmla="*/ 37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4" h="66">
                    <a:moveTo>
                      <a:pt x="57" y="37"/>
                    </a:moveTo>
                    <a:cubicBezTo>
                      <a:pt x="53" y="30"/>
                      <a:pt x="47" y="19"/>
                      <a:pt x="43" y="12"/>
                    </a:cubicBezTo>
                    <a:cubicBezTo>
                      <a:pt x="39" y="6"/>
                      <a:pt x="39" y="6"/>
                      <a:pt x="39" y="6"/>
                    </a:cubicBezTo>
                    <a:cubicBezTo>
                      <a:pt x="35" y="0"/>
                      <a:pt x="29" y="0"/>
                      <a:pt x="25" y="6"/>
                    </a:cubicBezTo>
                    <a:cubicBezTo>
                      <a:pt x="22" y="12"/>
                      <a:pt x="22" y="12"/>
                      <a:pt x="22" y="12"/>
                    </a:cubicBezTo>
                    <a:cubicBezTo>
                      <a:pt x="18" y="19"/>
                      <a:pt x="11" y="30"/>
                      <a:pt x="8" y="37"/>
                    </a:cubicBezTo>
                    <a:cubicBezTo>
                      <a:pt x="4" y="43"/>
                      <a:pt x="4" y="43"/>
                      <a:pt x="4" y="43"/>
                    </a:cubicBezTo>
                    <a:cubicBezTo>
                      <a:pt x="0" y="50"/>
                      <a:pt x="3" y="55"/>
                      <a:pt x="11" y="55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66"/>
                      <a:pt x="19" y="66"/>
                      <a:pt x="19" y="66"/>
                    </a:cubicBezTo>
                    <a:cubicBezTo>
                      <a:pt x="23" y="63"/>
                      <a:pt x="27" y="62"/>
                      <a:pt x="32" y="62"/>
                    </a:cubicBezTo>
                    <a:cubicBezTo>
                      <a:pt x="32" y="62"/>
                      <a:pt x="32" y="62"/>
                      <a:pt x="32" y="62"/>
                    </a:cubicBezTo>
                    <a:cubicBezTo>
                      <a:pt x="37" y="62"/>
                      <a:pt x="42" y="63"/>
                      <a:pt x="46" y="66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46" y="55"/>
                      <a:pt x="46" y="55"/>
                      <a:pt x="46" y="55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61" y="55"/>
                      <a:pt x="64" y="49"/>
                      <a:pt x="60" y="43"/>
                    </a:cubicBezTo>
                    <a:lnTo>
                      <a:pt x="57" y="3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6" name="Freeform 70"/>
              <p:cNvSpPr>
                <a:spLocks/>
              </p:cNvSpPr>
              <p:nvPr/>
            </p:nvSpPr>
            <p:spPr bwMode="auto">
              <a:xfrm>
                <a:off x="2290424" y="5688115"/>
                <a:ext cx="75013" cy="75013"/>
              </a:xfrm>
              <a:custGeom>
                <a:avLst/>
                <a:gdLst>
                  <a:gd name="T0" fmla="*/ 17 w 35"/>
                  <a:gd name="T1" fmla="*/ 0 h 35"/>
                  <a:gd name="T2" fmla="*/ 17 w 35"/>
                  <a:gd name="T3" fmla="*/ 0 h 35"/>
                  <a:gd name="T4" fmla="*/ 17 w 35"/>
                  <a:gd name="T5" fmla="*/ 0 h 35"/>
                  <a:gd name="T6" fmla="*/ 17 w 35"/>
                  <a:gd name="T7" fmla="*/ 0 h 35"/>
                  <a:gd name="T8" fmla="*/ 17 w 35"/>
                  <a:gd name="T9" fmla="*/ 0 h 35"/>
                  <a:gd name="T10" fmla="*/ 4 w 35"/>
                  <a:gd name="T11" fmla="*/ 6 h 35"/>
                  <a:gd name="T12" fmla="*/ 0 w 35"/>
                  <a:gd name="T13" fmla="*/ 17 h 35"/>
                  <a:gd name="T14" fmla="*/ 0 w 35"/>
                  <a:gd name="T15" fmla="*/ 17 h 35"/>
                  <a:gd name="T16" fmla="*/ 17 w 35"/>
                  <a:gd name="T17" fmla="*/ 35 h 35"/>
                  <a:gd name="T18" fmla="*/ 17 w 35"/>
                  <a:gd name="T19" fmla="*/ 35 h 35"/>
                  <a:gd name="T20" fmla="*/ 35 w 35"/>
                  <a:gd name="T21" fmla="*/ 17 h 35"/>
                  <a:gd name="T22" fmla="*/ 35 w 35"/>
                  <a:gd name="T23" fmla="*/ 17 h 35"/>
                  <a:gd name="T24" fmla="*/ 31 w 35"/>
                  <a:gd name="T25" fmla="*/ 6 h 35"/>
                  <a:gd name="T26" fmla="*/ 17 w 35"/>
                  <a:gd name="T2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5" h="35">
                    <a:moveTo>
                      <a:pt x="17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2" y="0"/>
                      <a:pt x="7" y="2"/>
                      <a:pt x="4" y="6"/>
                    </a:cubicBezTo>
                    <a:cubicBezTo>
                      <a:pt x="1" y="9"/>
                      <a:pt x="0" y="13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27"/>
                      <a:pt x="8" y="35"/>
                      <a:pt x="17" y="35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7" y="35"/>
                      <a:pt x="35" y="27"/>
                      <a:pt x="35" y="17"/>
                    </a:cubicBezTo>
                    <a:cubicBezTo>
                      <a:pt x="35" y="17"/>
                      <a:pt x="35" y="17"/>
                      <a:pt x="35" y="17"/>
                    </a:cubicBezTo>
                    <a:cubicBezTo>
                      <a:pt x="35" y="13"/>
                      <a:pt x="33" y="9"/>
                      <a:pt x="31" y="6"/>
                    </a:cubicBezTo>
                    <a:cubicBezTo>
                      <a:pt x="27" y="2"/>
                      <a:pt x="23" y="0"/>
                      <a:pt x="17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1" name="组合 60"/>
            <p:cNvGrpSpPr>
              <a:grpSpLocks noChangeAspect="1"/>
            </p:cNvGrpSpPr>
            <p:nvPr/>
          </p:nvGrpSpPr>
          <p:grpSpPr>
            <a:xfrm>
              <a:off x="478915" y="4355475"/>
              <a:ext cx="2158444" cy="2196000"/>
              <a:chOff x="5397500" y="5734050"/>
              <a:chExt cx="365123" cy="371476"/>
            </a:xfrm>
            <a:grpFill/>
          </p:grpSpPr>
          <p:sp>
            <p:nvSpPr>
              <p:cNvPr id="62" name="Freeform 288"/>
              <p:cNvSpPr>
                <a:spLocks/>
              </p:cNvSpPr>
              <p:nvPr/>
            </p:nvSpPr>
            <p:spPr bwMode="auto">
              <a:xfrm>
                <a:off x="5532438" y="5907088"/>
                <a:ext cx="71438" cy="68263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3" name="Freeform 289"/>
              <p:cNvSpPr>
                <a:spLocks noEditPoints="1"/>
              </p:cNvSpPr>
              <p:nvPr/>
            </p:nvSpPr>
            <p:spPr bwMode="auto">
              <a:xfrm>
                <a:off x="5537198" y="5734050"/>
                <a:ext cx="225425" cy="225425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4" name="Freeform 291"/>
              <p:cNvSpPr>
                <a:spLocks/>
              </p:cNvSpPr>
              <p:nvPr/>
            </p:nvSpPr>
            <p:spPr bwMode="auto">
              <a:xfrm>
                <a:off x="5397500" y="5951538"/>
                <a:ext cx="158750" cy="153988"/>
              </a:xfrm>
              <a:custGeom>
                <a:avLst/>
                <a:gdLst>
                  <a:gd name="T0" fmla="*/ 30 w 42"/>
                  <a:gd name="T1" fmla="*/ 0 h 41"/>
                  <a:gd name="T2" fmla="*/ 3 w 42"/>
                  <a:gd name="T3" fmla="*/ 26 h 41"/>
                  <a:gd name="T4" fmla="*/ 3 w 42"/>
                  <a:gd name="T5" fmla="*/ 38 h 41"/>
                  <a:gd name="T6" fmla="*/ 15 w 42"/>
                  <a:gd name="T7" fmla="*/ 38 h 41"/>
                  <a:gd name="T8" fmla="*/ 42 w 42"/>
                  <a:gd name="T9" fmla="*/ 12 h 41"/>
                  <a:gd name="T10" fmla="*/ 30 w 42"/>
                  <a:gd name="T11" fmla="*/ 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1">
                    <a:moveTo>
                      <a:pt x="30" y="0"/>
                    </a:moveTo>
                    <a:cubicBezTo>
                      <a:pt x="3" y="26"/>
                      <a:pt x="3" y="26"/>
                      <a:pt x="3" y="26"/>
                    </a:cubicBezTo>
                    <a:cubicBezTo>
                      <a:pt x="0" y="29"/>
                      <a:pt x="0" y="34"/>
                      <a:pt x="3" y="38"/>
                    </a:cubicBezTo>
                    <a:cubicBezTo>
                      <a:pt x="6" y="41"/>
                      <a:pt x="12" y="41"/>
                      <a:pt x="15" y="38"/>
                    </a:cubicBezTo>
                    <a:cubicBezTo>
                      <a:pt x="42" y="12"/>
                      <a:pt x="42" y="12"/>
                      <a:pt x="42" y="12"/>
                    </a:cubicBezTo>
                    <a:lnTo>
                      <a:pt x="3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90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7" name="矩形 66"/>
          <p:cNvSpPr/>
          <p:nvPr/>
        </p:nvSpPr>
        <p:spPr>
          <a:xfrm>
            <a:off x="5186937" y="1053014"/>
            <a:ext cx="856631" cy="284687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b="1" dirty="0">
                <a:solidFill>
                  <a:srgbClr val="1B4367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1B436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矩形 47"/>
          <p:cNvSpPr>
            <a:spLocks noChangeArrowheads="1"/>
          </p:cNvSpPr>
          <p:nvPr/>
        </p:nvSpPr>
        <p:spPr bwMode="auto">
          <a:xfrm>
            <a:off x="5186938" y="1307661"/>
            <a:ext cx="2716163" cy="80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在此输入相关文字，在此输入相关文字，在此输入相关文字， 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在此输入相关文字，在此输入相关文字，在此输入相关文字， 在此输入相关文字，</a:t>
            </a:r>
          </a:p>
        </p:txBody>
      </p:sp>
      <p:sp>
        <p:nvSpPr>
          <p:cNvPr id="69" name="矩形 68"/>
          <p:cNvSpPr/>
          <p:nvPr/>
        </p:nvSpPr>
        <p:spPr>
          <a:xfrm>
            <a:off x="5186937" y="2195958"/>
            <a:ext cx="856631" cy="284687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b="1" dirty="0">
                <a:solidFill>
                  <a:srgbClr val="1B4367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1B436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矩形 47"/>
          <p:cNvSpPr>
            <a:spLocks noChangeArrowheads="1"/>
          </p:cNvSpPr>
          <p:nvPr/>
        </p:nvSpPr>
        <p:spPr bwMode="auto">
          <a:xfrm>
            <a:off x="5186938" y="2450604"/>
            <a:ext cx="2716163" cy="80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在此输入相关文字，在此输入相关文字，在此输入相关文字， 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在此输入相关文字，在此输入相关文字，在此输入相关文字， 在此输入相关文字，</a:t>
            </a:r>
          </a:p>
        </p:txBody>
      </p:sp>
      <p:sp>
        <p:nvSpPr>
          <p:cNvPr id="71" name="矩形 70"/>
          <p:cNvSpPr/>
          <p:nvPr/>
        </p:nvSpPr>
        <p:spPr>
          <a:xfrm>
            <a:off x="5186937" y="3338901"/>
            <a:ext cx="856631" cy="284687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b="1" dirty="0">
                <a:solidFill>
                  <a:srgbClr val="1B4367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1B436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矩形 47"/>
          <p:cNvSpPr>
            <a:spLocks noChangeArrowheads="1"/>
          </p:cNvSpPr>
          <p:nvPr/>
        </p:nvSpPr>
        <p:spPr bwMode="auto">
          <a:xfrm>
            <a:off x="5186938" y="3593547"/>
            <a:ext cx="2716163" cy="807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在此输入相关文字，在此输入相关文字，在此输入相关文字， 在此输入相关文字，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sym typeface="微软雅黑" pitchFamily="34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在此输入相关文字，在此输入相关文字，在此输入相关文字， 在此输入相关文字，</a:t>
            </a:r>
          </a:p>
        </p:txBody>
      </p:sp>
      <p:sp>
        <p:nvSpPr>
          <p:cNvPr id="73" name="矩形 72"/>
          <p:cNvSpPr/>
          <p:nvPr/>
        </p:nvSpPr>
        <p:spPr>
          <a:xfrm>
            <a:off x="2560392" y="1062848"/>
            <a:ext cx="856631" cy="284687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b="1" dirty="0">
                <a:solidFill>
                  <a:srgbClr val="1B4367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1B436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矩形 47"/>
          <p:cNvSpPr>
            <a:spLocks noChangeArrowheads="1"/>
          </p:cNvSpPr>
          <p:nvPr/>
        </p:nvSpPr>
        <p:spPr bwMode="auto">
          <a:xfrm>
            <a:off x="2548571" y="1976835"/>
            <a:ext cx="2109497" cy="62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在此输入相关文字，在此输入相关文字，在此输入相关文字， 在此输入相关文字，</a:t>
            </a:r>
          </a:p>
        </p:txBody>
      </p:sp>
      <p:sp>
        <p:nvSpPr>
          <p:cNvPr id="75" name="矩形 74"/>
          <p:cNvSpPr/>
          <p:nvPr/>
        </p:nvSpPr>
        <p:spPr>
          <a:xfrm>
            <a:off x="2560392" y="2730600"/>
            <a:ext cx="856631" cy="284687"/>
          </a:xfrm>
          <a:prstGeom prst="rect">
            <a:avLst/>
          </a:prstGeom>
        </p:spPr>
        <p:txBody>
          <a:bodyPr wrap="none" lIns="68573" tIns="34287" rIns="68573" bIns="34287">
            <a:spAutoFit/>
          </a:bodyPr>
          <a:lstStyle/>
          <a:p>
            <a:r>
              <a:rPr lang="zh-CN" altLang="en-US" b="1" dirty="0">
                <a:solidFill>
                  <a:srgbClr val="1B4367"/>
                </a:solidFill>
                <a:latin typeface="微软雅黑" pitchFamily="34" charset="-122"/>
                <a:ea typeface="微软雅黑" pitchFamily="34" charset="-122"/>
              </a:rPr>
              <a:t>添加标题</a:t>
            </a:r>
            <a:endParaRPr lang="en-US" altLang="zh-CN" b="1" dirty="0">
              <a:solidFill>
                <a:srgbClr val="1B4367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矩形 47"/>
          <p:cNvSpPr>
            <a:spLocks noChangeArrowheads="1"/>
          </p:cNvSpPr>
          <p:nvPr/>
        </p:nvSpPr>
        <p:spPr bwMode="auto">
          <a:xfrm>
            <a:off x="2548571" y="3619048"/>
            <a:ext cx="2109497" cy="62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sym typeface="微软雅黑" pitchFamily="34" charset="-122"/>
              </a:rPr>
              <a:t>在此输入相关文字，在此输入相关文字，在此输入相关文字， 在此输入相关文字，</a:t>
            </a:r>
          </a:p>
        </p:txBody>
      </p:sp>
      <p:cxnSp>
        <p:nvCxnSpPr>
          <p:cNvPr id="49" name="直接连接符 48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6" fill="hold" nodeType="withEffect">
                                  <p:stCondLst>
                                    <p:cond delay="6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8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8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单击添加标题</a:t>
            </a:r>
          </a:p>
        </p:txBody>
      </p:sp>
      <p:sp>
        <p:nvSpPr>
          <p:cNvPr id="26" name="文本框 26"/>
          <p:cNvSpPr txBox="1"/>
          <p:nvPr/>
        </p:nvSpPr>
        <p:spPr>
          <a:xfrm>
            <a:off x="1367506" y="1263783"/>
            <a:ext cx="960626" cy="587395"/>
          </a:xfrm>
          <a:prstGeom prst="roundRect">
            <a:avLst/>
          </a:prstGeom>
          <a:solidFill>
            <a:srgbClr val="1B4367"/>
          </a:solidFill>
          <a:ln w="9525">
            <a:noFill/>
          </a:ln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en-US" sz="3000" dirty="0">
                <a:solidFill>
                  <a:schemeClr val="bg1"/>
                </a:solidFill>
              </a:rPr>
              <a:t>论文</a:t>
            </a:r>
          </a:p>
        </p:txBody>
      </p:sp>
      <p:sp>
        <p:nvSpPr>
          <p:cNvPr id="27" name="文本框 31"/>
          <p:cNvSpPr txBox="1"/>
          <p:nvPr/>
        </p:nvSpPr>
        <p:spPr>
          <a:xfrm>
            <a:off x="1299770" y="1808746"/>
            <a:ext cx="2600712" cy="807913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zh-CN" altLang="zh-CN" sz="4800" b="1" dirty="0">
                <a:solidFill>
                  <a:srgbClr val="1B4367"/>
                </a:solidFill>
              </a:rPr>
              <a:t>参考文献</a:t>
            </a:r>
            <a:endParaRPr lang="zh-CN" altLang="en-US" sz="4800" b="1" dirty="0">
              <a:solidFill>
                <a:srgbClr val="1B4367"/>
              </a:solidFill>
            </a:endParaRPr>
          </a:p>
        </p:txBody>
      </p:sp>
      <p:sp>
        <p:nvSpPr>
          <p:cNvPr id="28" name="TextBox 1957"/>
          <p:cNvSpPr/>
          <p:nvPr/>
        </p:nvSpPr>
        <p:spPr>
          <a:xfrm>
            <a:off x="1367506" y="2672652"/>
            <a:ext cx="1276350" cy="28469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9" name="文本框 19"/>
          <p:cNvSpPr txBox="1"/>
          <p:nvPr/>
        </p:nvSpPr>
        <p:spPr>
          <a:xfrm>
            <a:off x="1367506" y="2907626"/>
            <a:ext cx="3003877" cy="4539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在此输入相关文字，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774478" y="657417"/>
            <a:ext cx="480259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957"/>
          <p:cNvSpPr/>
          <p:nvPr/>
        </p:nvSpPr>
        <p:spPr>
          <a:xfrm>
            <a:off x="1367506" y="3570120"/>
            <a:ext cx="1276350" cy="28469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23" name="文本框 19"/>
          <p:cNvSpPr txBox="1"/>
          <p:nvPr/>
        </p:nvSpPr>
        <p:spPr>
          <a:xfrm>
            <a:off x="1367506" y="3805094"/>
            <a:ext cx="3003877" cy="4539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在此输入相关文字，</a:t>
            </a:r>
          </a:p>
        </p:txBody>
      </p:sp>
      <p:sp>
        <p:nvSpPr>
          <p:cNvPr id="34" name="TextBox 1957"/>
          <p:cNvSpPr/>
          <p:nvPr/>
        </p:nvSpPr>
        <p:spPr>
          <a:xfrm>
            <a:off x="4923507" y="988207"/>
            <a:ext cx="1276350" cy="28469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5" name="文本框 19"/>
          <p:cNvSpPr txBox="1"/>
          <p:nvPr/>
        </p:nvSpPr>
        <p:spPr>
          <a:xfrm>
            <a:off x="4923507" y="1223181"/>
            <a:ext cx="3003877" cy="4539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在此输入相关文字，</a:t>
            </a:r>
          </a:p>
        </p:txBody>
      </p:sp>
      <p:sp>
        <p:nvSpPr>
          <p:cNvPr id="36" name="TextBox 1957"/>
          <p:cNvSpPr/>
          <p:nvPr/>
        </p:nvSpPr>
        <p:spPr>
          <a:xfrm>
            <a:off x="4923507" y="1885675"/>
            <a:ext cx="1276350" cy="28469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7" name="文本框 19"/>
          <p:cNvSpPr txBox="1"/>
          <p:nvPr/>
        </p:nvSpPr>
        <p:spPr>
          <a:xfrm>
            <a:off x="4923507" y="2120649"/>
            <a:ext cx="3003877" cy="4539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在此输入相关文字，</a:t>
            </a:r>
          </a:p>
        </p:txBody>
      </p:sp>
      <p:sp>
        <p:nvSpPr>
          <p:cNvPr id="42" name="TextBox 1957"/>
          <p:cNvSpPr/>
          <p:nvPr/>
        </p:nvSpPr>
        <p:spPr>
          <a:xfrm>
            <a:off x="4923507" y="2672652"/>
            <a:ext cx="1276350" cy="28469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3" name="文本框 19"/>
          <p:cNvSpPr txBox="1"/>
          <p:nvPr/>
        </p:nvSpPr>
        <p:spPr>
          <a:xfrm>
            <a:off x="4923507" y="2907626"/>
            <a:ext cx="3003877" cy="4539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在此输入相关文字，</a:t>
            </a:r>
          </a:p>
        </p:txBody>
      </p:sp>
      <p:sp>
        <p:nvSpPr>
          <p:cNvPr id="44" name="TextBox 1957"/>
          <p:cNvSpPr/>
          <p:nvPr/>
        </p:nvSpPr>
        <p:spPr>
          <a:xfrm>
            <a:off x="4923507" y="3570120"/>
            <a:ext cx="1276350" cy="28469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45" name="文本框 19"/>
          <p:cNvSpPr txBox="1"/>
          <p:nvPr/>
        </p:nvSpPr>
        <p:spPr>
          <a:xfrm>
            <a:off x="4923507" y="3805094"/>
            <a:ext cx="3003877" cy="4539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500"/>
              </a:lnSpc>
            </a:pPr>
            <a:r>
              <a:rPr lang="zh-CN" altLang="en-US" sz="1000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在此输入相关文字，在此输入相关文字，在此输入相关文字， 在此输入相关文字，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5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50"/>
                            </p:stCondLst>
                            <p:childTnLst>
                              <p:par>
                                <p:cTn id="3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50"/>
                            </p:stCondLst>
                            <p:childTnLst>
                              <p:par>
                                <p:cTn id="4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5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5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50"/>
                            </p:stCondLst>
                            <p:childTnLst>
                              <p:par>
                                <p:cTn id="5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5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5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50"/>
                            </p:stCondLst>
                            <p:childTnLst>
                              <p:par>
                                <p:cTn id="7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05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7550"/>
                            </p:stCondLst>
                            <p:childTnLst>
                              <p:par>
                                <p:cTn id="8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6" grpId="0" animBg="1"/>
      <p:bldP spid="27" grpId="0"/>
      <p:bldP spid="28" grpId="0"/>
      <p:bldP spid="29" grpId="0"/>
      <p:bldP spid="18" grpId="0"/>
      <p:bldP spid="23" grpId="0"/>
      <p:bldP spid="34" grpId="0"/>
      <p:bldP spid="35" grpId="0"/>
      <p:bldP spid="36" grpId="0"/>
      <p:bldP spid="37" grpId="0"/>
      <p:bldP spid="42" grpId="0"/>
      <p:bldP spid="43" grpId="0"/>
      <p:bldP spid="44" grpId="0"/>
      <p:bldP spid="4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480466" y="2787026"/>
            <a:ext cx="2059781" cy="53091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000" dirty="0">
                <a:solidFill>
                  <a:srgbClr val="1B4367"/>
                </a:solidFill>
                <a:cs typeface="+mn-ea"/>
                <a:sym typeface="+mn-lt"/>
              </a:rPr>
              <a:t>感谢恩师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基本概念</a:t>
            </a: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47667" y="3327835"/>
            <a:ext cx="6455579" cy="1269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资料下载：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www.1ppt.com/ziliao/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范文下载：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www.1ppt.com/fanwen/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试卷下载：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248707"/>
            <a:ext cx="9144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sz="1800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" y="236386"/>
            <a:ext cx="7711638" cy="20113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468316" y="2323010"/>
            <a:ext cx="4103687" cy="1214009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不限次数的用于您个人</a:t>
            </a:r>
            <a:r>
              <a:rPr lang="en-US" altLang="zh-CN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公司、企业的商业演示。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10"/>
            <a:ext cx="4103688" cy="116000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用于任何形式的在线付费下载。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收集整理我们发布的免费资源后，刻录光碟销售。</a:t>
            </a:r>
            <a:endParaRPr lang="zh-CN" altLang="en-GB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7" name="Picture 10" descr="png-0644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1" descr="png-065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001" y="2323010"/>
            <a:ext cx="39370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318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0" y="1103089"/>
            <a:ext cx="4310164" cy="3540032"/>
          </a:xfrm>
          <a:prstGeom prst="rect">
            <a:avLst/>
          </a:prstGeom>
          <a:solidFill>
            <a:srgbClr val="1B4367"/>
          </a:solidFill>
          <a:ln w="9525">
            <a:noFill/>
            <a:bevel/>
            <a:headEnd/>
            <a:tailEnd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1210"/>
          <p:cNvSpPr/>
          <p:nvPr/>
        </p:nvSpPr>
        <p:spPr>
          <a:xfrm>
            <a:off x="91538" y="1374124"/>
            <a:ext cx="1677382" cy="438582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定义与概念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10101" y="2083741"/>
            <a:ext cx="4089961" cy="187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APCM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是在</a:t>
            </a: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标准脉冲编码调制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(PCM)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基础上引入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51B3CD"/>
                </a:highlight>
                <a:cs typeface="+mn-ea"/>
                <a:sym typeface="+mn-lt"/>
              </a:rPr>
              <a:t>自适应特性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的音频编码技术。与标准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PCM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不同，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APCM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能够根据信号的特性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51B3CD"/>
                </a:highlight>
                <a:cs typeface="+mn-ea"/>
                <a:sym typeface="+mn-lt"/>
              </a:rPr>
              <a:t>动态调整量化参数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，从而在不同信号条件下保持最佳的编码效果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APCM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基本原理</a:t>
            </a:r>
          </a:p>
        </p:txBody>
      </p:sp>
      <p:sp>
        <p:nvSpPr>
          <p:cNvPr id="106" name="TextBox 1210"/>
          <p:cNvSpPr/>
          <p:nvPr/>
        </p:nvSpPr>
        <p:spPr>
          <a:xfrm>
            <a:off x="5010142" y="1192922"/>
            <a:ext cx="497572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量化</a:t>
            </a:r>
          </a:p>
        </p:txBody>
      </p:sp>
      <p:sp>
        <p:nvSpPr>
          <p:cNvPr id="107" name="文本框 11"/>
          <p:cNvSpPr txBox="1"/>
          <p:nvPr/>
        </p:nvSpPr>
        <p:spPr>
          <a:xfrm>
            <a:off x="5010141" y="1478113"/>
            <a:ext cx="4042321" cy="197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模拟信号 </a:t>
            </a:r>
            <a:r>
              <a:rPr lang="en-US" altLang="zh-CN" dirty="0"/>
              <a:t>→ </a:t>
            </a:r>
            <a:r>
              <a:rPr lang="zh-CN" altLang="en-US" dirty="0"/>
              <a:t>离散信号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ym typeface="+mn-lt"/>
              </a:rPr>
              <a:t>在标准</a:t>
            </a:r>
            <a:r>
              <a:rPr lang="en-US" altLang="zh-CN" dirty="0">
                <a:sym typeface="+mn-lt"/>
              </a:rPr>
              <a:t>PCM</a:t>
            </a:r>
            <a:r>
              <a:rPr lang="zh-CN" altLang="en-US" dirty="0">
                <a:sym typeface="+mn-lt"/>
              </a:rPr>
              <a:t>中，量化使用固定的量化步长：</a:t>
            </a:r>
            <a:endParaRPr lang="en-US" altLang="zh-CN" dirty="0"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lt"/>
              </a:rPr>
              <a:t>对于</a:t>
            </a:r>
            <a:r>
              <a:rPr lang="zh-CN" altLang="en-US" b="1" dirty="0">
                <a:sym typeface="+mn-lt"/>
              </a:rPr>
              <a:t>低幅度</a:t>
            </a:r>
            <a:r>
              <a:rPr lang="zh-CN" altLang="en-US" dirty="0">
                <a:sym typeface="+mn-lt"/>
              </a:rPr>
              <a:t>信号（安静部分），固定量化会导致相对较大的量化误差</a:t>
            </a:r>
            <a:endParaRPr lang="en-US" altLang="zh-CN" dirty="0"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对于</a:t>
            </a:r>
            <a:r>
              <a:rPr lang="zh-CN" altLang="en-US" b="1" dirty="0"/>
              <a:t>高幅度</a:t>
            </a:r>
            <a:r>
              <a:rPr lang="zh-CN" altLang="en-US" dirty="0"/>
              <a:t>信号（响亮部分），固定量化会使用过多的位数</a:t>
            </a:r>
          </a:p>
        </p:txBody>
      </p:sp>
      <p:grpSp>
        <p:nvGrpSpPr>
          <p:cNvPr id="108" name="组合 107"/>
          <p:cNvGrpSpPr/>
          <p:nvPr/>
        </p:nvGrpSpPr>
        <p:grpSpPr>
          <a:xfrm>
            <a:off x="4572000" y="1178950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109" name="椭圆 10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0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111" name="TextBox 1210"/>
          <p:cNvSpPr/>
          <p:nvPr/>
        </p:nvSpPr>
        <p:spPr>
          <a:xfrm>
            <a:off x="5050497" y="3595957"/>
            <a:ext cx="1036181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自适应量化</a:t>
            </a:r>
          </a:p>
        </p:txBody>
      </p:sp>
      <p:sp>
        <p:nvSpPr>
          <p:cNvPr id="112" name="文本框 11"/>
          <p:cNvSpPr txBox="1"/>
          <p:nvPr/>
        </p:nvSpPr>
        <p:spPr>
          <a:xfrm>
            <a:off x="5050495" y="3881148"/>
            <a:ext cx="3983403" cy="100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根据信号特性动态调整量化步长，使均方量化误差最小化，从而在不同信号条件下保持最佳的编码质量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4612355" y="3581985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114" name="椭圆 113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5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cxnSp>
        <p:nvCxnSpPr>
          <p:cNvPr id="3" name="直接连接符 2"/>
          <p:cNvCxnSpPr>
            <a:cxnSpLocks/>
          </p:cNvCxnSpPr>
          <p:nvPr/>
        </p:nvCxnSpPr>
        <p:spPr>
          <a:xfrm>
            <a:off x="774478" y="657417"/>
            <a:ext cx="1623282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5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5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5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5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85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350"/>
                            </p:stCondLst>
                            <p:childTnLst>
                              <p:par>
                                <p:cTn id="5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85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utoUpdateAnimBg="0"/>
      <p:bldP spid="25" grpId="0"/>
      <p:bldP spid="12" grpId="0"/>
      <p:bldP spid="16" grpId="0"/>
      <p:bldP spid="106" grpId="0"/>
      <p:bldP spid="107" grpId="0"/>
      <p:bldP spid="111" grpId="0"/>
      <p:bldP spid="1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工作流程</a:t>
            </a: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  <p:extLst>
      <p:ext uri="{BB962C8B-B14F-4D97-AF65-F5344CB8AC3E}">
        <p14:creationId xmlns:p14="http://schemas.microsoft.com/office/powerpoint/2010/main" val="2440897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1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APCM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工作流程</a:t>
            </a:r>
          </a:p>
        </p:txBody>
      </p:sp>
      <p:sp>
        <p:nvSpPr>
          <p:cNvPr id="33" name="燕尾形 12"/>
          <p:cNvSpPr>
            <a:spLocks noChangeArrowheads="1"/>
          </p:cNvSpPr>
          <p:nvPr/>
        </p:nvSpPr>
        <p:spPr bwMode="auto">
          <a:xfrm>
            <a:off x="774478" y="2251944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输入信号</a:t>
            </a:r>
          </a:p>
        </p:txBody>
      </p:sp>
      <p:sp>
        <p:nvSpPr>
          <p:cNvPr id="34" name="燕尾形 13"/>
          <p:cNvSpPr>
            <a:spLocks noChangeArrowheads="1"/>
          </p:cNvSpPr>
          <p:nvPr/>
        </p:nvSpPr>
        <p:spPr bwMode="auto">
          <a:xfrm>
            <a:off x="2267035" y="2251944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幅度分析</a:t>
            </a:r>
          </a:p>
        </p:txBody>
      </p:sp>
      <p:sp>
        <p:nvSpPr>
          <p:cNvPr id="35" name="燕尾形 14"/>
          <p:cNvSpPr>
            <a:spLocks noChangeArrowheads="1"/>
          </p:cNvSpPr>
          <p:nvPr/>
        </p:nvSpPr>
        <p:spPr bwMode="auto">
          <a:xfrm>
            <a:off x="3754654" y="2251944"/>
            <a:ext cx="164663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步长控制</a:t>
            </a:r>
          </a:p>
        </p:txBody>
      </p:sp>
      <p:sp>
        <p:nvSpPr>
          <p:cNvPr id="36" name="燕尾形 15"/>
          <p:cNvSpPr>
            <a:spLocks noChangeArrowheads="1"/>
          </p:cNvSpPr>
          <p:nvPr/>
        </p:nvSpPr>
        <p:spPr bwMode="auto">
          <a:xfrm>
            <a:off x="5235776" y="2251944"/>
            <a:ext cx="176481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自适应量化</a:t>
            </a:r>
          </a:p>
        </p:txBody>
      </p:sp>
      <p:cxnSp>
        <p:nvCxnSpPr>
          <p:cNvPr id="37" name="直接连接符 16"/>
          <p:cNvCxnSpPr>
            <a:cxnSpLocks noChangeShapeType="1"/>
          </p:cNvCxnSpPr>
          <p:nvPr/>
        </p:nvCxnSpPr>
        <p:spPr bwMode="auto">
          <a:xfrm>
            <a:off x="1598390" y="2866307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接连接符 17"/>
          <p:cNvCxnSpPr>
            <a:cxnSpLocks noChangeShapeType="1"/>
          </p:cNvCxnSpPr>
          <p:nvPr/>
        </p:nvCxnSpPr>
        <p:spPr bwMode="auto">
          <a:xfrm flipV="1">
            <a:off x="3090947" y="1975720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直接连接符 19"/>
          <p:cNvCxnSpPr>
            <a:cxnSpLocks noChangeShapeType="1"/>
          </p:cNvCxnSpPr>
          <p:nvPr/>
        </p:nvCxnSpPr>
        <p:spPr bwMode="auto">
          <a:xfrm flipV="1">
            <a:off x="6058498" y="1975720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1210"/>
              <p:cNvSpPr/>
              <p:nvPr/>
            </p:nvSpPr>
            <p:spPr>
              <a:xfrm>
                <a:off x="1181019" y="3209612"/>
                <a:ext cx="861454" cy="284693"/>
              </a:xfrm>
              <a:prstGeom prst="rect">
                <a:avLst/>
              </a:prstGeom>
              <a:noFill/>
              <a:ln w="9525">
                <a:noFill/>
                <a:miter/>
              </a:ln>
              <a:extLst>
                <a:ext uri="{909E8E84-426E-40DD-AFC4-6F175D3DCCD1}">
                  <a14:hiddenFill>
                    <a:solidFill>
                      <a:srgbClr val="5CA0B4"/>
                    </a:solidFill>
                  </a14:hiddenFill>
                </a:ext>
              </a:extLst>
            </p:spPr>
            <p:txBody>
              <a:bodyPr wrap="none" lIns="68580" tIns="34290" rIns="68580" bIns="34290">
                <a:spAutoFit/>
              </a:bodyPr>
              <a:lstStyle/>
              <a:p>
                <a:pPr lvl="0" algn="ctr"/>
                <a:r>
                  <a:rPr lang="zh-CN" altLang="en-US" b="1" dirty="0">
                    <a:solidFill>
                      <a:srgbClr val="1B4367"/>
                    </a:solidFill>
                    <a:cs typeface="+mn-ea"/>
                    <a:sym typeface="+mn-lt"/>
                  </a:rPr>
                  <a:t>信号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𝒙</m:t>
                    </m:r>
                    <m:r>
                      <a:rPr lang="en-US" altLang="zh-CN" b="1" i="1" dirty="0" smtClean="0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[</m:t>
                    </m:r>
                    <m:r>
                      <a:rPr lang="en-US" altLang="zh-CN" b="1" i="1" dirty="0" smtClean="0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𝒏</m:t>
                    </m:r>
                    <m:r>
                      <a:rPr lang="en-US" altLang="zh-CN" b="1" i="1" dirty="0" smtClean="0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]</m:t>
                    </m:r>
                  </m:oMath>
                </a14:m>
                <a:endParaRPr lang="zh-CN" altLang="en-US" b="1" i="1" dirty="0">
                  <a:solidFill>
                    <a:srgbClr val="1B4367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41" name="TextBox 1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019" y="3209612"/>
                <a:ext cx="861454" cy="284693"/>
              </a:xfrm>
              <a:prstGeom prst="rect">
                <a:avLst/>
              </a:prstGeom>
              <a:blipFill>
                <a:blip r:embed="rId3"/>
                <a:stretch>
                  <a:fillRect l="-3546" t="-8696" b="-26087"/>
                </a:stretch>
              </a:blipFill>
              <a:ln w="9525">
                <a:noFill/>
                <a:miter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5CA0B4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1210"/>
          <p:cNvSpPr/>
          <p:nvPr/>
        </p:nvSpPr>
        <p:spPr>
          <a:xfrm>
            <a:off x="2123420" y="1244574"/>
            <a:ext cx="1933863" cy="500137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提取信号的动态特征，</a:t>
            </a:r>
            <a:br>
              <a:rPr lang="en-US" altLang="zh-CN" b="1" dirty="0">
                <a:solidFill>
                  <a:srgbClr val="1B4367"/>
                </a:solidFill>
                <a:cs typeface="+mn-ea"/>
                <a:sym typeface="+mn-lt"/>
              </a:rPr>
            </a:br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用于指导步长调整。</a:t>
            </a:r>
          </a:p>
        </p:txBody>
      </p:sp>
      <p:sp>
        <p:nvSpPr>
          <p:cNvPr id="47" name="TextBox 1210"/>
          <p:cNvSpPr/>
          <p:nvPr/>
        </p:nvSpPr>
        <p:spPr>
          <a:xfrm>
            <a:off x="3934492" y="1430342"/>
            <a:ext cx="1215717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最优量化步长</a:t>
            </a:r>
          </a:p>
        </p:txBody>
      </p:sp>
      <p:sp>
        <p:nvSpPr>
          <p:cNvPr id="49" name="TextBox 1210"/>
          <p:cNvSpPr/>
          <p:nvPr/>
        </p:nvSpPr>
        <p:spPr>
          <a:xfrm>
            <a:off x="5235861" y="1426765"/>
            <a:ext cx="1754326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ctr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用动态步长量化信号</a:t>
            </a:r>
          </a:p>
        </p:txBody>
      </p:sp>
      <p:cxnSp>
        <p:nvCxnSpPr>
          <p:cNvPr id="20" name="直接连接符 19"/>
          <p:cNvCxnSpPr>
            <a:cxnSpLocks/>
          </p:cNvCxnSpPr>
          <p:nvPr/>
        </p:nvCxnSpPr>
        <p:spPr>
          <a:xfrm>
            <a:off x="774478" y="657417"/>
            <a:ext cx="1585558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81B84D6-C080-4085-B2BC-50A90BDBC290}"/>
              </a:ext>
            </a:extLst>
          </p:cNvPr>
          <p:cNvSpPr txBox="1"/>
          <p:nvPr/>
        </p:nvSpPr>
        <p:spPr>
          <a:xfrm>
            <a:off x="3621878" y="588789"/>
            <a:ext cx="17642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编码器结构</a:t>
            </a:r>
          </a:p>
        </p:txBody>
      </p:sp>
      <p:sp>
        <p:nvSpPr>
          <p:cNvPr id="23" name="燕尾形 15">
            <a:extLst>
              <a:ext uri="{FF2B5EF4-FFF2-40B4-BE49-F238E27FC236}">
                <a16:creationId xmlns:a16="http://schemas.microsoft.com/office/drawing/2014/main" id="{E6FEB776-A57F-4A27-9569-6899D87A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800" y="2251944"/>
            <a:ext cx="154447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编码输出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92CF66C6-764D-4834-B07F-C0996C7C44B5}"/>
              </a:ext>
            </a:extLst>
          </p:cNvPr>
          <p:cNvCxnSpPr>
            <a:cxnSpLocks/>
          </p:cNvCxnSpPr>
          <p:nvPr/>
        </p:nvCxnSpPr>
        <p:spPr>
          <a:xfrm>
            <a:off x="6103006" y="2933875"/>
            <a:ext cx="10018" cy="93868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燕尾形 15">
            <a:extLst>
              <a:ext uri="{FF2B5EF4-FFF2-40B4-BE49-F238E27FC236}">
                <a16:creationId xmlns:a16="http://schemas.microsoft.com/office/drawing/2014/main" id="{9E7B049C-4D7A-4514-BBE4-4D19967425B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5235776" y="3940124"/>
            <a:ext cx="176481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8" name="燕尾形 15">
            <a:extLst>
              <a:ext uri="{FF2B5EF4-FFF2-40B4-BE49-F238E27FC236}">
                <a16:creationId xmlns:a16="http://schemas.microsoft.com/office/drawing/2014/main" id="{48542BA6-376E-497E-A790-5C9F67F467F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636473" y="3940124"/>
            <a:ext cx="176481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A7A7AFD-09CF-4B3A-B770-FB4E47384801}"/>
              </a:ext>
            </a:extLst>
          </p:cNvPr>
          <p:cNvSpPr txBox="1"/>
          <p:nvPr/>
        </p:nvSpPr>
        <p:spPr>
          <a:xfrm>
            <a:off x="5475357" y="4093416"/>
            <a:ext cx="13604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量化误差反馈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D8598E6-DA75-4128-AAF1-B4A932708E44}"/>
              </a:ext>
            </a:extLst>
          </p:cNvPr>
          <p:cNvSpPr txBox="1"/>
          <p:nvPr/>
        </p:nvSpPr>
        <p:spPr>
          <a:xfrm>
            <a:off x="4137036" y="4093416"/>
            <a:ext cx="9642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步长修正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142B261-B0F2-4877-8FA7-F197138A8CDB}"/>
              </a:ext>
            </a:extLst>
          </p:cNvPr>
          <p:cNvCxnSpPr>
            <a:cxnSpLocks/>
          </p:cNvCxnSpPr>
          <p:nvPr/>
        </p:nvCxnSpPr>
        <p:spPr>
          <a:xfrm rot="10800000">
            <a:off x="4518880" y="2905828"/>
            <a:ext cx="10018" cy="93868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直接连接符 17">
            <a:extLst>
              <a:ext uri="{FF2B5EF4-FFF2-40B4-BE49-F238E27FC236}">
                <a16:creationId xmlns:a16="http://schemas.microsoft.com/office/drawing/2014/main" id="{E6273946-F87E-42CB-A176-5DB215FFDF9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04017" y="1975720"/>
            <a:ext cx="0" cy="270272"/>
          </a:xfrm>
          <a:prstGeom prst="line">
            <a:avLst/>
          </a:prstGeom>
          <a:noFill/>
          <a:ln w="9525">
            <a:solidFill>
              <a:srgbClr val="1B4367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5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5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5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50"/>
                            </p:stCondLst>
                            <p:childTnLst>
                              <p:par>
                                <p:cTn id="4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6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15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65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150"/>
                            </p:stCondLst>
                            <p:childTnLst>
                              <p:par>
                                <p:cTn id="6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650"/>
                            </p:stCondLst>
                            <p:childTnLst>
                              <p:par>
                                <p:cTn id="6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150"/>
                            </p:stCondLst>
                            <p:childTnLst>
                              <p:par>
                                <p:cTn id="7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650"/>
                            </p:stCondLst>
                            <p:childTnLst>
                              <p:par>
                                <p:cTn id="7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15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34" grpId="0" animBg="1"/>
      <p:bldP spid="35" grpId="0" animBg="1"/>
      <p:bldP spid="36" grpId="0" animBg="1"/>
      <p:bldP spid="41" grpId="0"/>
      <p:bldP spid="43" grpId="0"/>
      <p:bldP spid="47" grpId="0"/>
      <p:bldP spid="49" grpId="0"/>
      <p:bldP spid="23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APCM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工作流程</a:t>
            </a:r>
          </a:p>
        </p:txBody>
      </p:sp>
      <p:sp>
        <p:nvSpPr>
          <p:cNvPr id="33" name="燕尾形 12"/>
          <p:cNvSpPr>
            <a:spLocks noChangeArrowheads="1"/>
          </p:cNvSpPr>
          <p:nvPr/>
        </p:nvSpPr>
        <p:spPr bwMode="auto">
          <a:xfrm>
            <a:off x="709386" y="1130726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输入信号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1210"/>
              <p:cNvSpPr/>
              <p:nvPr/>
            </p:nvSpPr>
            <p:spPr>
              <a:xfrm>
                <a:off x="719906" y="1991117"/>
                <a:ext cx="4735912" cy="1970155"/>
              </a:xfrm>
              <a:prstGeom prst="rect">
                <a:avLst/>
              </a:prstGeom>
              <a:noFill/>
              <a:ln w="9525">
                <a:noFill/>
                <a:miter/>
              </a:ln>
              <a:extLst>
                <a:ext uri="{909E8E84-426E-40DD-AFC4-6F175D3DCCD1}">
                  <a14:hiddenFill>
                    <a:solidFill>
                      <a:srgbClr val="5CA0B4"/>
                    </a:solidFill>
                  </a14:hiddenFill>
                </a:ext>
              </a:extLst>
            </p:spPr>
            <p:txBody>
              <a:bodyPr wrap="none" lIns="68580" tIns="34290" rIns="68580" bIns="3429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1B4367"/>
                    </a:solidFill>
                    <a:cs typeface="+mn-ea"/>
                    <a:sym typeface="+mn-lt"/>
                  </a:rPr>
                  <a:t>输入信号</a:t>
                </a:r>
                <a14:m>
                  <m:oMath xmlns:m="http://schemas.openxmlformats.org/officeDocument/2006/math">
                    <m:r>
                      <a:rPr lang="zh-CN" altLang="en-US" b="1" i="1" dirty="0" smtClean="0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 </m:t>
                    </m:r>
                    <m:r>
                      <a:rPr lang="en-US" altLang="zh-CN" b="1" i="1" dirty="0" smtClean="0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𝒙</m:t>
                    </m:r>
                    <m:r>
                      <a:rPr lang="en-US" altLang="zh-CN" b="1" i="1" dirty="0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[</m:t>
                    </m:r>
                    <m:r>
                      <a:rPr lang="en-US" altLang="zh-CN" b="1" i="1" dirty="0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𝒏</m:t>
                    </m:r>
                    <m:r>
                      <a:rPr lang="en-US" altLang="zh-CN" b="1" i="1" dirty="0">
                        <a:solidFill>
                          <a:srgbClr val="1B4367"/>
                        </a:solidFill>
                        <a:latin typeface="Cambria Math" panose="02040503050406030204" pitchFamily="18" charset="0"/>
                        <a:cs typeface="+mn-ea"/>
                        <a:sym typeface="+mn-lt"/>
                      </a:rPr>
                      <m:t>] </m:t>
                    </m:r>
                  </m:oMath>
                </a14:m>
                <a:r>
                  <a:rPr lang="zh-CN" altLang="en-US" b="1" dirty="0">
                    <a:solidFill>
                      <a:srgbClr val="1B4367"/>
                    </a:solidFill>
                    <a:cs typeface="+mn-ea"/>
                    <a:sym typeface="+mn-lt"/>
                  </a:rPr>
                  <a:t>进入编码器：</a:t>
                </a:r>
                <a:endParaRPr lang="en-US" altLang="zh-CN" b="1" i="1" dirty="0">
                  <a:solidFill>
                    <a:srgbClr val="1B4367"/>
                  </a:solidFill>
                  <a:cs typeface="+mn-ea"/>
                  <a:sym typeface="+mn-lt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1B4367"/>
                    </a:solidFill>
                    <a:cs typeface="+mn-ea"/>
                    <a:sym typeface="+mn-lt"/>
                  </a:rPr>
                  <a:t>预处理（可选择进行）</a:t>
                </a:r>
                <a:endParaRPr lang="en-US" altLang="zh-CN" dirty="0">
                  <a:solidFill>
                    <a:srgbClr val="1B4367"/>
                  </a:solidFill>
                  <a:cs typeface="+mn-ea"/>
                  <a:sym typeface="+mn-l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限幅：防止信号超出量化范围。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滤波：去除高频噪声或带外干扰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归一化：调整信号幅度，使其适应量化器的动态范围。</a:t>
                </a: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rgbClr val="1B4367"/>
                  </a:solidFill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41" name="TextBox 1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06" y="1991117"/>
                <a:ext cx="4735912" cy="1970155"/>
              </a:xfrm>
              <a:prstGeom prst="rect">
                <a:avLst/>
              </a:prstGeom>
              <a:blipFill>
                <a:blip r:embed="rId3"/>
                <a:stretch>
                  <a:fillRect l="-901"/>
                </a:stretch>
              </a:blipFill>
              <a:ln w="9525">
                <a:noFill/>
                <a:miter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5CA0B4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/>
          <p:cNvCxnSpPr>
            <a:cxnSpLocks/>
          </p:cNvCxnSpPr>
          <p:nvPr/>
        </p:nvCxnSpPr>
        <p:spPr>
          <a:xfrm>
            <a:off x="774478" y="657417"/>
            <a:ext cx="1585558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81B84D6-C080-4085-B2BC-50A90BDBC290}"/>
              </a:ext>
            </a:extLst>
          </p:cNvPr>
          <p:cNvSpPr txBox="1"/>
          <p:nvPr/>
        </p:nvSpPr>
        <p:spPr>
          <a:xfrm>
            <a:off x="3621878" y="588789"/>
            <a:ext cx="17642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编码器结构</a:t>
            </a:r>
          </a:p>
        </p:txBody>
      </p:sp>
    </p:spTree>
    <p:extLst>
      <p:ext uri="{BB962C8B-B14F-4D97-AF65-F5344CB8AC3E}">
        <p14:creationId xmlns:p14="http://schemas.microsoft.com/office/powerpoint/2010/main" val="4010922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APCM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工作流程</a:t>
            </a:r>
          </a:p>
        </p:txBody>
      </p:sp>
      <p:sp>
        <p:nvSpPr>
          <p:cNvPr id="33" name="燕尾形 12"/>
          <p:cNvSpPr>
            <a:spLocks noChangeArrowheads="1"/>
          </p:cNvSpPr>
          <p:nvPr/>
        </p:nvSpPr>
        <p:spPr bwMode="auto">
          <a:xfrm>
            <a:off x="709386" y="1130726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幅度分析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1210"/>
              <p:cNvSpPr/>
              <p:nvPr/>
            </p:nvSpPr>
            <p:spPr>
              <a:xfrm>
                <a:off x="719906" y="1991117"/>
                <a:ext cx="6361614" cy="2654573"/>
              </a:xfrm>
              <a:prstGeom prst="rect">
                <a:avLst/>
              </a:prstGeom>
              <a:noFill/>
              <a:ln w="9525">
                <a:noFill/>
                <a:miter/>
              </a:ln>
              <a:extLst>
                <a:ext uri="{909E8E84-426E-40DD-AFC4-6F175D3DCCD1}">
                  <a14:hiddenFill>
                    <a:solidFill>
                      <a:srgbClr val="5CA0B4"/>
                    </a:solidFill>
                  </a14:hiddenFill>
                </a:ext>
              </a:extLst>
            </p:spPr>
            <p:txBody>
              <a:bodyPr wrap="square" lIns="68580" tIns="34290" rIns="68580" bIns="3429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1B4367"/>
                    </a:solidFill>
                    <a:cs typeface="+mn-ea"/>
                    <a:sym typeface="+mn-lt"/>
                  </a:rPr>
                  <a:t>分析信号的动态变化，决定如何调整量化步长</a:t>
                </a:r>
                <a:endParaRPr lang="en-US" altLang="zh-CN" b="1" dirty="0">
                  <a:solidFill>
                    <a:srgbClr val="1B4367"/>
                  </a:solidFill>
                  <a:cs typeface="+mn-ea"/>
                  <a:sym typeface="+mn-lt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1B4367"/>
                    </a:solidFill>
                    <a:cs typeface="+mn-ea"/>
                    <a:sym typeface="+mn-lt"/>
                  </a:rPr>
                  <a:t>常见方法：</a:t>
                </a:r>
                <a:endParaRPr lang="en-US" altLang="zh-CN" dirty="0">
                  <a:solidFill>
                    <a:srgbClr val="1B4367"/>
                  </a:solidFill>
                  <a:cs typeface="+mn-ea"/>
                  <a:sym typeface="+mn-lt"/>
                </a:endParaRP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瞬时幅度检测：直接取当前样本的绝对值，响应最快，但对噪声敏感。</a:t>
                </a:r>
                <a:endParaRPr lang="en-US" altLang="zh-CN" dirty="0"/>
              </a:p>
              <a:p>
                <a:pPr lvl="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𝑛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=|</m:t>
                      </m:r>
                      <m:r>
                        <a:rPr lang="en-US" altLang="zh-CN" b="0" i="1" dirty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b="0" i="1" dirty="0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𝑛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|</m:t>
                      </m:r>
                    </m:oMath>
                  </m:oMathPara>
                </a14:m>
                <a:endParaRPr lang="zh-CN" altLang="en-US" i="1" dirty="0">
                  <a:solidFill>
                    <a:srgbClr val="1B4367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ea"/>
                </a:endParaRP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滑动窗口统计：计算最近若干样本的峰值或平均能量。</a:t>
                </a:r>
                <a:endParaRPr lang="en-US" altLang="zh-CN" i="1" dirty="0"/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b="0" i="1" dirty="0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𝑛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b="0" i="1" dirty="0" smtClean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𝑚𝑎𝑥</m:t>
                      </m:r>
                      <m:d>
                        <m:dPr>
                          <m:ctrlPr>
                            <a:rPr lang="en-US" altLang="zh-CN" i="1" dirty="0" smtClean="0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 dirty="0" smtClean="0">
                                  <a:solidFill>
                                    <a:srgbClr val="1B43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ea"/>
                                  <a:sym typeface="+mn-lt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rgbClr val="1B4367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ea"/>
                                  <a:sym typeface="+mn-lt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 dirty="0" smtClean="0">
                                      <a:solidFill>
                                        <a:srgbClr val="1B43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rgbClr val="1B4367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ea"/>
                                      <a:sym typeface="+mn-lt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b="0" i="1" dirty="0" smtClean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, </m:t>
                      </m:r>
                      <m:r>
                        <a:rPr lang="en-US" altLang="zh-CN" b="0" i="1" dirty="0" smtClean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𝑘</m:t>
                      </m:r>
                      <m:r>
                        <a:rPr lang="en-US" altLang="zh-CN" b="0" i="1" dirty="0" smtClean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∈[</m:t>
                      </m:r>
                      <m:r>
                        <a:rPr lang="en-US" altLang="zh-CN" b="0" i="1" dirty="0" smtClean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𝑛</m:t>
                      </m:r>
                      <m:r>
                        <a:rPr lang="en-US" altLang="zh-CN" b="0" i="1" dirty="0" smtClean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−</m:t>
                      </m:r>
                      <m:r>
                        <a:rPr lang="en-US" altLang="zh-CN" b="0" i="1" dirty="0" smtClean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𝐿</m:t>
                      </m:r>
                      <m:r>
                        <a:rPr lang="en-US" altLang="zh-CN" b="0" i="1" dirty="0" smtClean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+1, </m:t>
                      </m:r>
                      <m:r>
                        <a:rPr lang="en-US" altLang="zh-CN" b="0" i="1" dirty="0" smtClean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𝑛</m:t>
                      </m:r>
                      <m:r>
                        <a:rPr lang="en-US" altLang="zh-CN" b="0" i="1" dirty="0" smtClean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]</m:t>
                      </m:r>
                    </m:oMath>
                  </m:oMathPara>
                </a14:m>
                <a:endParaRPr lang="zh-CN" altLang="en-US" i="1" dirty="0">
                  <a:solidFill>
                    <a:srgbClr val="1B4367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ea"/>
                </a:endParaRPr>
              </a:p>
              <a:p>
                <a:pPr marL="285750" lvl="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递归平滑：用历史数据平滑当前幅度估计。</a:t>
                </a:r>
                <a:endParaRPr lang="en-US" altLang="zh-CN" dirty="0"/>
              </a:p>
              <a:p>
                <a:pPr lvl="0"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b="0" i="1" dirty="0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𝑛</m:t>
                          </m:r>
                        </m:e>
                      </m:d>
                      <m:r>
                        <a:rPr lang="en-US" altLang="zh-CN" b="0" i="1" dirty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b="0" i="1" dirty="0" smtClean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 </m:t>
                      </m:r>
                      <m:r>
                        <a:rPr lang="zh-CN" altLang="en-US" b="0" i="1" dirty="0" smtClean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𝛼</m:t>
                      </m:r>
                      <m:r>
                        <a:rPr lang="en-US" altLang="zh-CN" b="0" i="1" dirty="0" smtClean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−1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+</m:t>
                      </m:r>
                      <m:d>
                        <m:dPr>
                          <m:ctrlPr>
                            <a:rPr lang="en-US" altLang="zh-CN" i="1" dirty="0" smtClean="0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1−</m:t>
                          </m:r>
                          <m:r>
                            <a:rPr lang="zh-CN" altLang="en-US" b="0" i="1" dirty="0" smtClean="0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𝛼</m:t>
                          </m:r>
                        </m:e>
                      </m:d>
                      <m:r>
                        <a:rPr lang="en-US" altLang="zh-CN" b="0" i="1" dirty="0" smtClean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|</m:t>
                      </m:r>
                      <m:r>
                        <a:rPr lang="en-US" altLang="zh-CN" b="0" i="1" dirty="0" smtClean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𝑥</m:t>
                      </m:r>
                      <m:r>
                        <a:rPr lang="en-US" altLang="zh-CN" b="0" i="1" dirty="0" smtClean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[</m:t>
                      </m:r>
                      <m:r>
                        <a:rPr lang="en-US" altLang="zh-CN" b="0" i="1" dirty="0" smtClean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𝑛</m:t>
                      </m:r>
                      <m:r>
                        <a:rPr lang="en-US" altLang="zh-CN" b="0" i="1" dirty="0" smtClean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]|</m:t>
                      </m:r>
                    </m:oMath>
                  </m:oMathPara>
                </a14:m>
                <a:endParaRPr lang="en-US" altLang="zh-CN" i="1" dirty="0"/>
              </a:p>
            </p:txBody>
          </p:sp>
        </mc:Choice>
        <mc:Fallback>
          <p:sp>
            <p:nvSpPr>
              <p:cNvPr id="41" name="TextBox 1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06" y="1991117"/>
                <a:ext cx="6361614" cy="2654573"/>
              </a:xfrm>
              <a:prstGeom prst="rect">
                <a:avLst/>
              </a:prstGeom>
              <a:blipFill>
                <a:blip r:embed="rId3"/>
                <a:stretch>
                  <a:fillRect l="-670"/>
                </a:stretch>
              </a:blipFill>
              <a:ln w="9525">
                <a:noFill/>
                <a:miter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5CA0B4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/>
          <p:cNvCxnSpPr>
            <a:cxnSpLocks/>
          </p:cNvCxnSpPr>
          <p:nvPr/>
        </p:nvCxnSpPr>
        <p:spPr>
          <a:xfrm>
            <a:off x="774478" y="657417"/>
            <a:ext cx="1585558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81B84D6-C080-4085-B2BC-50A90BDBC290}"/>
              </a:ext>
            </a:extLst>
          </p:cNvPr>
          <p:cNvSpPr txBox="1"/>
          <p:nvPr/>
        </p:nvSpPr>
        <p:spPr>
          <a:xfrm>
            <a:off x="3621878" y="588789"/>
            <a:ext cx="17642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编码器结构</a:t>
            </a:r>
          </a:p>
        </p:txBody>
      </p:sp>
    </p:spTree>
    <p:extLst>
      <p:ext uri="{BB962C8B-B14F-4D97-AF65-F5344CB8AC3E}">
        <p14:creationId xmlns:p14="http://schemas.microsoft.com/office/powerpoint/2010/main" val="2321013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APCM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工作流程</a:t>
            </a:r>
          </a:p>
        </p:txBody>
      </p:sp>
      <p:sp>
        <p:nvSpPr>
          <p:cNvPr id="33" name="燕尾形 12"/>
          <p:cNvSpPr>
            <a:spLocks noChangeArrowheads="1"/>
          </p:cNvSpPr>
          <p:nvPr/>
        </p:nvSpPr>
        <p:spPr bwMode="auto">
          <a:xfrm>
            <a:off x="709386" y="1130726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输入信号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1210"/>
              <p:cNvSpPr/>
              <p:nvPr/>
            </p:nvSpPr>
            <p:spPr>
              <a:xfrm>
                <a:off x="719906" y="1991117"/>
                <a:ext cx="5274521" cy="3005182"/>
              </a:xfrm>
              <a:prstGeom prst="rect">
                <a:avLst/>
              </a:prstGeom>
              <a:noFill/>
              <a:ln w="9525">
                <a:noFill/>
                <a:miter/>
              </a:ln>
              <a:extLst>
                <a:ext uri="{909E8E84-426E-40DD-AFC4-6F175D3DCCD1}">
                  <a14:hiddenFill>
                    <a:solidFill>
                      <a:srgbClr val="5CA0B4"/>
                    </a:solidFill>
                  </a14:hiddenFill>
                </a:ext>
              </a:extLst>
            </p:spPr>
            <p:txBody>
              <a:bodyPr wrap="none" lIns="68580" tIns="34290" rIns="68580" bIns="34290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1B4367"/>
                    </a:solidFill>
                    <a:cs typeface="+mn-ea"/>
                    <a:sym typeface="+mn-lt"/>
                  </a:rPr>
                  <a:t>根据幅度分析结果，计算当前最优量化步长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1B436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ea"/>
                        <a:sym typeface="+mn-lt"/>
                      </a:rPr>
                      <m:t>∆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1" i="1" dirty="0" smtClean="0">
                            <a:solidFill>
                              <a:srgbClr val="1B43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solidFill>
                              <a:srgbClr val="1B43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ea"/>
                            <a:sym typeface="+mn-lt"/>
                          </a:rPr>
                          <m:t>𝒏</m:t>
                        </m:r>
                      </m:e>
                    </m:d>
                  </m:oMath>
                </a14:m>
                <a:endParaRPr lang="en-US" altLang="zh-CN" b="1" dirty="0">
                  <a:solidFill>
                    <a:srgbClr val="1B4367"/>
                  </a:solidFill>
                  <a:ea typeface="Cambria Math" panose="02040503050406030204" pitchFamily="18" charset="0"/>
                  <a:cs typeface="+mn-ea"/>
                  <a:sym typeface="+mn-lt"/>
                </a:endParaRPr>
              </a:p>
              <a:p>
                <a:pPr lvl="0"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1B4367"/>
                    </a:solidFill>
                    <a:cs typeface="+mn-ea"/>
                    <a:sym typeface="+mn-lt"/>
                  </a:rPr>
                  <a:t>核心算法：</a:t>
                </a:r>
                <a:endParaRPr lang="en-US" altLang="zh-CN" dirty="0">
                  <a:solidFill>
                    <a:srgbClr val="1B4367"/>
                  </a:solidFill>
                  <a:cs typeface="+mn-ea"/>
                  <a:sym typeface="+mn-lt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线性自适应：其中</a:t>
                </a:r>
                <a:r>
                  <a:rPr lang="zh-CN" altLang="en-US" i="1" dirty="0"/>
                  <a:t> </a:t>
                </a:r>
                <a:r>
                  <a:rPr lang="en-US" altLang="zh-CN" i="1" dirty="0"/>
                  <a:t>K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为比例因子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∆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dPr>
                        <m:e>
                          <m:r>
                            <a:rPr lang="en-US" altLang="zh-CN" b="0" i="1" dirty="0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𝑛</m:t>
                          </m:r>
                        </m:e>
                      </m:d>
                      <m:r>
                        <a:rPr lang="en-US" altLang="zh-CN" b="0" i="1" dirty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=</m:t>
                      </m:r>
                      <m:r>
                        <a:rPr lang="en-US" altLang="zh-CN" b="0" i="1" dirty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𝐾</m:t>
                      </m:r>
                      <m:r>
                        <a:rPr lang="en-US" altLang="zh-CN" b="0" i="1" dirty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∙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</m:ctrlPr>
                        </m:sSubPr>
                        <m:e>
                          <m:r>
                            <a:rPr lang="en-US" altLang="zh-CN" b="0" i="1" dirty="0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𝐴</m:t>
                          </m:r>
                        </m:e>
                        <m:sub>
                          <m:r>
                            <a:rPr lang="en-US" altLang="zh-CN" b="0" i="1" dirty="0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  <a:sym typeface="+mn-lt"/>
                            </a:rPr>
                            <m:t>𝑒𝑠𝑡</m:t>
                          </m:r>
                        </m:sub>
                      </m:sSub>
                      <m:r>
                        <a:rPr lang="en-US" altLang="zh-CN" b="0" i="1" dirty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[</m:t>
                      </m:r>
                      <m:r>
                        <a:rPr lang="en-US" altLang="zh-CN" b="0" i="1" dirty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𝑛</m:t>
                      </m:r>
                      <m:r>
                        <a:rPr lang="en-US" altLang="zh-CN" b="0" i="1" dirty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  <a:sym typeface="+mn-lt"/>
                        </a:rPr>
                        <m:t>]</m:t>
                      </m:r>
                    </m:oMath>
                  </m:oMathPara>
                </a14:m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对数自适应（</a:t>
                </a:r>
                <a:r>
                  <a:rPr lang="en-US" altLang="zh-CN" i="1" dirty="0"/>
                  <a:t>μ </a:t>
                </a:r>
                <a:r>
                  <a:rPr lang="zh-CN" altLang="en-US" dirty="0"/>
                  <a:t>律扩展，</a:t>
                </a:r>
                <a:r>
                  <a:rPr lang="el-GR" altLang="zh-CN" i="1" dirty="0"/>
                  <a:t>μ</a:t>
                </a:r>
                <a:r>
                  <a:rPr lang="el-GR" altLang="zh-CN" dirty="0"/>
                  <a:t> </a:t>
                </a:r>
                <a:r>
                  <a:rPr lang="zh-CN" altLang="en-US" dirty="0"/>
                  <a:t>通常取 </a:t>
                </a:r>
                <a:r>
                  <a:rPr lang="en-US" altLang="zh-CN" dirty="0"/>
                  <a:t>255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</a:rPr>
                        <m:t>Δ</m:t>
                      </m:r>
                      <m:r>
                        <m:rPr>
                          <m:nor/>
                        </m:rPr>
                        <a:rPr lang="el-G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</a:rPr>
                        <m:t>[</m:t>
                      </m:r>
                      <m:r>
                        <m:rPr>
                          <m:nor/>
                        </m:rPr>
                        <a:rPr lang="en-US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</a:rPr>
                        <m:t>n</m:t>
                      </m:r>
                      <m:r>
                        <m:rPr>
                          <m:nor/>
                        </m:rPr>
                        <a:rPr lang="en-US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</a:rPr>
                        <m:t>]=</m:t>
                      </m:r>
                      <m:r>
                        <m:rPr>
                          <m:nor/>
                        </m:rPr>
                        <a:rPr lang="el-G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</a:rPr>
                        <m:t>Δ</m:t>
                      </m:r>
                      <m:r>
                        <m:rPr>
                          <m:nor/>
                        </m:rPr>
                        <a:rPr lang="en-US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</a:rPr>
                        <m:t>min</m:t>
                      </m:r>
                      <m:r>
                        <m:rPr>
                          <m:nor/>
                        </m:rPr>
                        <a:rPr lang="en-US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</a:rPr>
                        <m:t>​+(</m:t>
                      </m:r>
                      <m:r>
                        <m:rPr>
                          <m:nor/>
                        </m:rPr>
                        <a:rPr lang="el-G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</a:rPr>
                        <m:t>Δ</m:t>
                      </m:r>
                      <m:r>
                        <m:rPr>
                          <m:nor/>
                        </m:rPr>
                        <a:rPr lang="en-US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</a:rPr>
                        <m:t>max</m:t>
                      </m:r>
                      <m:r>
                        <m:rPr>
                          <m:nor/>
                        </m:rPr>
                        <a:rPr lang="en-US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</a:rPr>
                        <m:t>​−</m:t>
                      </m:r>
                      <m:r>
                        <m:rPr>
                          <m:nor/>
                        </m:rPr>
                        <a:rPr lang="el-G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</a:rPr>
                        <m:t>Δ</m:t>
                      </m:r>
                      <m:r>
                        <m:rPr>
                          <m:nor/>
                        </m:rPr>
                        <a:rPr lang="en-US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</a:rPr>
                        <m:t>min</m:t>
                      </m:r>
                      <m:r>
                        <m:rPr>
                          <m:nor/>
                        </m:rPr>
                        <a:rPr lang="en-US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</a:rPr>
                        <m:t>​)⋅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i="1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</a:rPr>
                            <m:t>log</m:t>
                          </m:r>
                          <m:r>
                            <m:rPr>
                              <m:nor/>
                            </m:rPr>
                            <a:rPr lang="en-US" altLang="zh-CN" i="1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</a:rPr>
                            <m:t>(1+</m:t>
                          </m:r>
                          <m:r>
                            <m:rPr>
                              <m:nor/>
                            </m:rPr>
                            <a:rPr lang="el-GR" altLang="zh-CN" i="1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n-US" altLang="zh-CN" i="1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</a:rPr>
                            <m:t>Anorm</m:t>
                          </m:r>
                          <m:r>
                            <m:rPr>
                              <m:nor/>
                            </m:rPr>
                            <a:rPr lang="en-US" altLang="zh-CN" i="1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</a:rPr>
                            <m:t>​[</m:t>
                          </m:r>
                          <m:r>
                            <m:rPr>
                              <m:nor/>
                            </m:rPr>
                            <a:rPr lang="en-US" altLang="zh-CN" i="1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i="1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</a:rPr>
                            <m:t>])​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i="1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</a:rPr>
                            <m:t>log</m:t>
                          </m:r>
                          <m:r>
                            <m:rPr>
                              <m:nor/>
                            </m:rPr>
                            <a:rPr lang="en-US" altLang="zh-CN" i="1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</a:rPr>
                            <m:t>(1+</m:t>
                          </m:r>
                          <m:r>
                            <m:rPr>
                              <m:nor/>
                            </m:rPr>
                            <a:rPr lang="el-GR" altLang="zh-CN" i="1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</a:rPr>
                            <m:t>μ</m:t>
                          </m:r>
                          <m:r>
                            <m:rPr>
                              <m:nor/>
                            </m:rPr>
                            <a:rPr lang="el-GR" altLang="zh-CN" i="1">
                              <a:solidFill>
                                <a:srgbClr val="1B4367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ea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i="1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受限调整，避免步长过大（导致粗量化）或过小（导致溢出）</a:t>
                </a: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</a:rPr>
                        <m:t>Δ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</a:rPr>
                        <m:t>[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</a:rPr>
                        <m:t>n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</a:rPr>
                        <m:t>]</m:t>
                      </m:r>
                      <m:r>
                        <m:rPr>
                          <m:nor/>
                        </m:rPr>
                        <a:rPr lang="en-US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</a:rPr>
                        <m:t>clip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</a:rPr>
                        <m:t>(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</a:rPr>
                        <m:t>Δ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</a:rPr>
                        <m:t>[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</a:rPr>
                        <m:t>n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</a:rPr>
                        <m:t>],</m:t>
                      </m:r>
                      <m:r>
                        <m:rPr>
                          <m:nor/>
                        </m:rPr>
                        <a:rPr lang="en-US" altLang="zh-CN" i="1" smtClean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</a:rPr>
                        <m:t>Δmin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</a:rPr>
                        <m:t>​,</m:t>
                      </m:r>
                      <m:r>
                        <m:rPr>
                          <m:nor/>
                        </m:rPr>
                        <a:rPr lang="en-US" altLang="zh-CN" i="1" smtClean="0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</a:rPr>
                        <m:t> 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</a:rPr>
                        <m:t>Δmax</m:t>
                      </m:r>
                      <m:r>
                        <m:rPr>
                          <m:nor/>
                        </m:rPr>
                        <a:rPr lang="pt-BR" altLang="zh-CN" i="1">
                          <a:solidFill>
                            <a:srgbClr val="1B4367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ea"/>
                        </a:rPr>
                        <m:t>​)</m:t>
                      </m:r>
                    </m:oMath>
                  </m:oMathPara>
                </a14:m>
                <a:endParaRPr lang="en-US" altLang="zh-CN" i="1" dirty="0">
                  <a:solidFill>
                    <a:srgbClr val="1B4367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ea"/>
                  <a:sym typeface="+mn-lt"/>
                </a:endParaRPr>
              </a:p>
            </p:txBody>
          </p:sp>
        </mc:Choice>
        <mc:Fallback>
          <p:sp>
            <p:nvSpPr>
              <p:cNvPr id="41" name="TextBox 12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06" y="1991117"/>
                <a:ext cx="5274521" cy="3005182"/>
              </a:xfrm>
              <a:prstGeom prst="rect">
                <a:avLst/>
              </a:prstGeom>
              <a:blipFill>
                <a:blip r:embed="rId3"/>
                <a:stretch>
                  <a:fillRect l="-809"/>
                </a:stretch>
              </a:blipFill>
              <a:ln w="9525">
                <a:noFill/>
                <a:miter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5CA0B4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/>
          <p:cNvCxnSpPr>
            <a:cxnSpLocks/>
          </p:cNvCxnSpPr>
          <p:nvPr/>
        </p:nvCxnSpPr>
        <p:spPr>
          <a:xfrm>
            <a:off x="774478" y="657417"/>
            <a:ext cx="1585558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81B84D6-C080-4085-B2BC-50A90BDBC290}"/>
              </a:ext>
            </a:extLst>
          </p:cNvPr>
          <p:cNvSpPr txBox="1"/>
          <p:nvPr/>
        </p:nvSpPr>
        <p:spPr>
          <a:xfrm>
            <a:off x="3621878" y="588789"/>
            <a:ext cx="17642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编码器结构</a:t>
            </a:r>
          </a:p>
        </p:txBody>
      </p:sp>
    </p:spTree>
    <p:extLst>
      <p:ext uri="{BB962C8B-B14F-4D97-AF65-F5344CB8AC3E}">
        <p14:creationId xmlns:p14="http://schemas.microsoft.com/office/powerpoint/2010/main" val="159829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4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2718</Words>
  <Application>Microsoft Office PowerPoint</Application>
  <PresentationFormat>全屏显示(16:9)</PresentationFormat>
  <Paragraphs>309</Paragraphs>
  <Slides>30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DeepSeek-CJK-patch</vt:lpstr>
      <vt:lpstr>微软雅黑</vt:lpstr>
      <vt:lpstr>Arial</vt:lpstr>
      <vt:lpstr>Calibri</vt:lpstr>
      <vt:lpstr>Cambria Math</vt:lpstr>
      <vt:lpstr>Wingdings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泽锋 何</cp:lastModifiedBy>
  <cp:revision>77</cp:revision>
  <dcterms:created xsi:type="dcterms:W3CDTF">2016-05-20T12:59:00Z</dcterms:created>
  <dcterms:modified xsi:type="dcterms:W3CDTF">2025-04-05T10:48:30Z</dcterms:modified>
  <cp:contentStatus>ytfcells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