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58" d="100"/>
          <a:sy n="58" d="100"/>
        </p:scale>
        <p:origin x="7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21" Type="http://schemas.openxmlformats.org/officeDocument/2006/relationships/image" Target="../media/image21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20" Type="http://schemas.openxmlformats.org/officeDocument/2006/relationships/image" Target="../media/image20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Relationship Id="rId22" Type="http://schemas.openxmlformats.org/officeDocument/2006/relationships/image" Target="../media/image2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52F67-EDE0-4464-B36D-4DD7151F5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415821-7262-40C6-A44D-33E1E3A43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8393D4-FE01-4074-A215-C1968C09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901D-F8FD-4AD1-A04D-E606AA4E0AF3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34263C-9FFE-4A47-81D4-7B2A9C87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231888-0DC5-4DB8-9E91-2B4AE6C9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D51A-E5A5-4121-9BDD-7B79CBB55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22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5C7E9-618C-4270-866E-99BCA6C2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774575-BD3B-4795-A8AA-4D9B6A3E2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89CA3-EE6E-43C1-9B98-8C42A946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901D-F8FD-4AD1-A04D-E606AA4E0AF3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92E42A-787C-4203-8ED1-443798300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37FC36-5F80-45BF-848E-1F59568F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D51A-E5A5-4121-9BDD-7B79CBB55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47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B27735-0C3B-44B5-B380-35FB9B4DE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F68726-2EA8-4C29-9628-AF9DBCD4E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DCF3EC-102C-452B-8FD2-0B34B068C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901D-F8FD-4AD1-A04D-E606AA4E0AF3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52232-66AC-4177-AC19-D5B6B3881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78240D-859C-4F86-9B17-E415B345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D51A-E5A5-4121-9BDD-7B79CBB55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98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CF56B-A228-439B-AE1A-636E2EB6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F968B-71AE-4104-9700-CFB05CC05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9FCBCF-A467-4C00-AD59-067A6149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901D-F8FD-4AD1-A04D-E606AA4E0AF3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03107D-2C1E-4438-9AD1-BFAF64821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9267E4-1737-4D54-8D87-19E81B280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D51A-E5A5-4121-9BDD-7B79CBB55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63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AA8F9-2D2C-4D7D-94C3-9AB7C3CCA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2EDB81-9831-4789-9EEB-F7FD4F0E9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92A83F-0858-4200-A2E5-3EF127F7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901D-F8FD-4AD1-A04D-E606AA4E0AF3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BC403C-2050-47C7-8C50-A76F7C27C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1476C1-BEEF-49A4-B04F-EC3EDB5E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D51A-E5A5-4121-9BDD-7B79CBB55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82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2A1B5-37CF-420E-8041-659DF761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CB01D-ED3D-4E01-8286-3E38C9B03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AC251F-5E0C-4A34-A961-9D3B746FA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0F535F-BF58-492A-AA73-7F2DB1CE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901D-F8FD-4AD1-A04D-E606AA4E0AF3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DE9BA4-6A77-4012-BCBA-0EE302EC7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781BDF-7B03-4145-A3DA-1A359BC1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D51A-E5A5-4121-9BDD-7B79CBB55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54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8EA63-2B38-4F36-AD1C-93D5E82EA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F1862F-11A6-4370-AB78-5865C89B1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B7C544-C30F-41C8-8E63-D27009F3F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17F93B-D751-4B71-8D0A-1AE875E47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85A031-6D83-4432-B509-EC5ED33F2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687F80-2319-460D-81EA-88AA6E3B5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901D-F8FD-4AD1-A04D-E606AA4E0AF3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F10CE6-1972-46E6-8E43-F9B359690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1FA8B9-75BA-48CD-A468-807AC0C2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D51A-E5A5-4121-9BDD-7B79CBB55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84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F3233-E299-4477-BF14-CE9CA7AE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19CE4C-6626-44F1-BCE3-320FE77C2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901D-F8FD-4AD1-A04D-E606AA4E0AF3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D32C15-474E-40E5-B535-C88EAC21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3B1FB3-71E7-4402-B068-0671517A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D51A-E5A5-4121-9BDD-7B79CBB55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13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5BC142-28DA-43FE-9A8B-F39A35B6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901D-F8FD-4AD1-A04D-E606AA4E0AF3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908021-A947-4C50-ABFD-6E09F9BE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C691AC-F373-4226-B455-E7308514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D51A-E5A5-4121-9BDD-7B79CBB55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01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F9B2C-F2E9-44D2-9336-36A07674A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4E861D-8DAA-4082-B3BE-0BC65B000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5A4BD5-6FDC-4D9F-95A4-20D88A96E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1FCDD4-A4C6-4D92-8511-405321BE7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901D-F8FD-4AD1-A04D-E606AA4E0AF3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2D0711-2D0B-4CDB-A8C8-9F8961A5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C562FD-12BC-484D-9A3E-7C06D8DA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D51A-E5A5-4121-9BDD-7B79CBB55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02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11CDD-F0A2-4D3A-B5D2-B61232951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125FA1-C546-438B-A679-54F4D282A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61903B-C1FD-4505-B2F5-E3BCBB5C5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4CFE18-B0C5-4A94-A288-DE8E33C2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901D-F8FD-4AD1-A04D-E606AA4E0AF3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61CCCB-5E39-47DB-B395-0D9F2591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464FC4-A415-4E8F-AB7F-80A8B177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D51A-E5A5-4121-9BDD-7B79CBB55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10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51775B-6655-4CD9-9062-7AAEBED6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54D50E-1B2B-435D-8F3B-1E26F91FB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DF03CA-67CA-4276-860F-6ADA697DB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8901D-F8FD-4AD1-A04D-E606AA4E0AF3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CBA3B6-5FEE-4631-8E28-5FC21A9CD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1E8D9E-D661-4439-816E-60096C1D5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BD51A-E5A5-4121-9BDD-7B79CBB55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2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package" Target="../embeddings/Microsoft_Excel_Worksheet5.xlsx"/><Relationship Id="rId18" Type="http://schemas.openxmlformats.org/officeDocument/2006/relationships/image" Target="../media/image8.emf"/><Relationship Id="rId26" Type="http://schemas.openxmlformats.org/officeDocument/2006/relationships/image" Target="../media/image12.emf"/><Relationship Id="rId39" Type="http://schemas.openxmlformats.org/officeDocument/2006/relationships/package" Target="../embeddings/Microsoft_Excel_Worksheet18.xlsx"/><Relationship Id="rId21" Type="http://schemas.openxmlformats.org/officeDocument/2006/relationships/package" Target="../embeddings/Microsoft_Excel_Worksheet9.xlsx"/><Relationship Id="rId34" Type="http://schemas.openxmlformats.org/officeDocument/2006/relationships/image" Target="../media/image16.emf"/><Relationship Id="rId42" Type="http://schemas.openxmlformats.org/officeDocument/2006/relationships/image" Target="../media/image20.emf"/><Relationship Id="rId7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emf"/><Relationship Id="rId29" Type="http://schemas.openxmlformats.org/officeDocument/2006/relationships/package" Target="../embeddings/Microsoft_Excel_Worksheet13.xlsx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package" Target="../embeddings/Microsoft_Excel_Worksheet4.xlsx"/><Relationship Id="rId24" Type="http://schemas.openxmlformats.org/officeDocument/2006/relationships/image" Target="../media/image11.emf"/><Relationship Id="rId32" Type="http://schemas.openxmlformats.org/officeDocument/2006/relationships/image" Target="../media/image15.emf"/><Relationship Id="rId37" Type="http://schemas.openxmlformats.org/officeDocument/2006/relationships/package" Target="../embeddings/Microsoft_Excel_Worksheet17.xlsx"/><Relationship Id="rId40" Type="http://schemas.openxmlformats.org/officeDocument/2006/relationships/image" Target="../media/image19.emf"/><Relationship Id="rId45" Type="http://schemas.openxmlformats.org/officeDocument/2006/relationships/package" Target="../embeddings/Microsoft_Excel_Worksheet21.xlsx"/><Relationship Id="rId5" Type="http://schemas.openxmlformats.org/officeDocument/2006/relationships/package" Target="../embeddings/Microsoft_Excel_Worksheet1.xlsx"/><Relationship Id="rId15" Type="http://schemas.openxmlformats.org/officeDocument/2006/relationships/package" Target="../embeddings/Microsoft_Excel_Worksheet6.xlsx"/><Relationship Id="rId23" Type="http://schemas.openxmlformats.org/officeDocument/2006/relationships/package" Target="../embeddings/Microsoft_Excel_Worksheet10.xlsx"/><Relationship Id="rId28" Type="http://schemas.openxmlformats.org/officeDocument/2006/relationships/image" Target="../media/image13.emf"/><Relationship Id="rId36" Type="http://schemas.openxmlformats.org/officeDocument/2006/relationships/image" Target="../media/image17.emf"/><Relationship Id="rId10" Type="http://schemas.openxmlformats.org/officeDocument/2006/relationships/image" Target="../media/image4.emf"/><Relationship Id="rId19" Type="http://schemas.openxmlformats.org/officeDocument/2006/relationships/package" Target="../embeddings/Microsoft_Excel_Worksheet8.xlsx"/><Relationship Id="rId31" Type="http://schemas.openxmlformats.org/officeDocument/2006/relationships/package" Target="../embeddings/Microsoft_Excel_Worksheet14.xlsx"/><Relationship Id="rId44" Type="http://schemas.openxmlformats.org/officeDocument/2006/relationships/image" Target="../media/image21.emf"/><Relationship Id="rId4" Type="http://schemas.openxmlformats.org/officeDocument/2006/relationships/image" Target="../media/image1.emf"/><Relationship Id="rId9" Type="http://schemas.openxmlformats.org/officeDocument/2006/relationships/package" Target="../embeddings/Microsoft_Excel_Worksheet3.xlsx"/><Relationship Id="rId14" Type="http://schemas.openxmlformats.org/officeDocument/2006/relationships/image" Target="../media/image6.emf"/><Relationship Id="rId22" Type="http://schemas.openxmlformats.org/officeDocument/2006/relationships/image" Target="../media/image10.emf"/><Relationship Id="rId27" Type="http://schemas.openxmlformats.org/officeDocument/2006/relationships/package" Target="../embeddings/Microsoft_Excel_Worksheet12.xlsx"/><Relationship Id="rId30" Type="http://schemas.openxmlformats.org/officeDocument/2006/relationships/image" Target="../media/image14.emf"/><Relationship Id="rId35" Type="http://schemas.openxmlformats.org/officeDocument/2006/relationships/package" Target="../embeddings/Microsoft_Excel_Worksheet16.xlsx"/><Relationship Id="rId43" Type="http://schemas.openxmlformats.org/officeDocument/2006/relationships/package" Target="../embeddings/Microsoft_Excel_Worksheet20.xlsx"/><Relationship Id="rId8" Type="http://schemas.openxmlformats.org/officeDocument/2006/relationships/image" Target="../media/image3.emf"/><Relationship Id="rId3" Type="http://schemas.openxmlformats.org/officeDocument/2006/relationships/package" Target="../embeddings/Microsoft_Excel_Worksheet.xlsx"/><Relationship Id="rId12" Type="http://schemas.openxmlformats.org/officeDocument/2006/relationships/image" Target="../media/image5.emf"/><Relationship Id="rId17" Type="http://schemas.openxmlformats.org/officeDocument/2006/relationships/package" Target="../embeddings/Microsoft_Excel_Worksheet7.xlsx"/><Relationship Id="rId25" Type="http://schemas.openxmlformats.org/officeDocument/2006/relationships/package" Target="../embeddings/Microsoft_Excel_Worksheet11.xlsx"/><Relationship Id="rId33" Type="http://schemas.openxmlformats.org/officeDocument/2006/relationships/package" Target="../embeddings/Microsoft_Excel_Worksheet15.xlsx"/><Relationship Id="rId38" Type="http://schemas.openxmlformats.org/officeDocument/2006/relationships/image" Target="../media/image18.emf"/><Relationship Id="rId46" Type="http://schemas.openxmlformats.org/officeDocument/2006/relationships/image" Target="../media/image22.emf"/><Relationship Id="rId20" Type="http://schemas.openxmlformats.org/officeDocument/2006/relationships/image" Target="../media/image9.emf"/><Relationship Id="rId41" Type="http://schemas.openxmlformats.org/officeDocument/2006/relationships/package" Target="../embeddings/Microsoft_Excel_Worksheet19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4222A3D-6F25-403D-94B6-9738FFF3E7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110359"/>
              </p:ext>
            </p:extLst>
          </p:nvPr>
        </p:nvGraphicFramePr>
        <p:xfrm>
          <a:off x="5683250" y="670370"/>
          <a:ext cx="825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Worksheet" r:id="rId3" imgW="825522" imgH="539661" progId="Excel.Sheet.12">
                  <p:embed/>
                </p:oleObj>
              </mc:Choice>
              <mc:Fallback>
                <p:oleObj name="Worksheet" r:id="rId3" imgW="825522" imgH="5396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83250" y="670370"/>
                        <a:ext cx="82550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94B914A-144F-444F-95C2-B602A53484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49574"/>
              </p:ext>
            </p:extLst>
          </p:nvPr>
        </p:nvGraphicFramePr>
        <p:xfrm>
          <a:off x="3965574" y="1797940"/>
          <a:ext cx="825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name="Worksheet" r:id="rId5" imgW="825522" imgH="539661" progId="Excel.Sheet.12">
                  <p:embed/>
                </p:oleObj>
              </mc:Choice>
              <mc:Fallback>
                <p:oleObj name="Worksheet" r:id="rId5" imgW="825522" imgH="539661" progId="Excel.Shee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4222A3D-6F25-403D-94B6-9738FFF3E7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65574" y="1797940"/>
                        <a:ext cx="82550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27A10F1-C95F-44D0-9C3A-F4ED858A1E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245472"/>
              </p:ext>
            </p:extLst>
          </p:nvPr>
        </p:nvGraphicFramePr>
        <p:xfrm>
          <a:off x="5110691" y="1797940"/>
          <a:ext cx="825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name="Worksheet" r:id="rId7" imgW="825522" imgH="539661" progId="Excel.Sheet.12">
                  <p:embed/>
                </p:oleObj>
              </mc:Choice>
              <mc:Fallback>
                <p:oleObj name="Worksheet" r:id="rId7" imgW="825522" imgH="539661" progId="Excel.Shee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4222A3D-6F25-403D-94B6-9738FFF3E7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10691" y="1797940"/>
                        <a:ext cx="82550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75EB190-BF41-4072-9AAD-2EFC902119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746000"/>
              </p:ext>
            </p:extLst>
          </p:nvPr>
        </p:nvGraphicFramePr>
        <p:xfrm>
          <a:off x="6255808" y="1787970"/>
          <a:ext cx="825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Worksheet" r:id="rId9" imgW="825522" imgH="539661" progId="Excel.Sheet.12">
                  <p:embed/>
                </p:oleObj>
              </mc:Choice>
              <mc:Fallback>
                <p:oleObj name="Worksheet" r:id="rId9" imgW="825522" imgH="539661" progId="Excel.Sheet.12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727A10F1-C95F-44D0-9C3A-F4ED858A1E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55808" y="1787970"/>
                        <a:ext cx="82550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A96B433-BCDC-4B7E-9504-C419D4E3CCF5}"/>
              </a:ext>
            </a:extLst>
          </p:cNvPr>
          <p:cNvCxnSpPr>
            <a:cxnSpLocks/>
          </p:cNvCxnSpPr>
          <p:nvPr/>
        </p:nvCxnSpPr>
        <p:spPr>
          <a:xfrm flipH="1">
            <a:off x="4601633" y="1149657"/>
            <a:ext cx="766234" cy="47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82F5F9B-1A08-4412-B429-2ED45C567772}"/>
              </a:ext>
            </a:extLst>
          </p:cNvPr>
          <p:cNvCxnSpPr>
            <a:cxnSpLocks/>
          </p:cNvCxnSpPr>
          <p:nvPr/>
        </p:nvCxnSpPr>
        <p:spPr>
          <a:xfrm flipH="1">
            <a:off x="5547783" y="1232483"/>
            <a:ext cx="270933" cy="4188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F881416-6B1A-4231-8F86-A9E059CB8F59}"/>
              </a:ext>
            </a:extLst>
          </p:cNvPr>
          <p:cNvCxnSpPr>
            <a:cxnSpLocks/>
          </p:cNvCxnSpPr>
          <p:nvPr/>
        </p:nvCxnSpPr>
        <p:spPr>
          <a:xfrm>
            <a:off x="6515100" y="1259547"/>
            <a:ext cx="197906" cy="39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21FF024-FD69-4E9E-8D2C-1639BEBDAE12}"/>
              </a:ext>
            </a:extLst>
          </p:cNvPr>
          <p:cNvSpPr txBox="1"/>
          <p:nvPr/>
        </p:nvSpPr>
        <p:spPr>
          <a:xfrm>
            <a:off x="5789877" y="324457"/>
            <a:ext cx="104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0+4</a:t>
            </a:r>
            <a:endParaRPr lang="zh-CN" altLang="en-US" dirty="0"/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E702B845-BE1B-4C36-BC4D-66EE2AC71A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505951"/>
              </p:ext>
            </p:extLst>
          </p:nvPr>
        </p:nvGraphicFramePr>
        <p:xfrm>
          <a:off x="7400925" y="1787970"/>
          <a:ext cx="825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Worksheet" r:id="rId11" imgW="825522" imgH="539661" progId="Excel.Sheet.12">
                  <p:embed/>
                </p:oleObj>
              </mc:Choice>
              <mc:Fallback>
                <p:oleObj name="Worksheet" r:id="rId11" imgW="825522" imgH="539661" progId="Excel.Shee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4222A3D-6F25-403D-94B6-9738FFF3E7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00925" y="1787970"/>
                        <a:ext cx="82550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38EC14C-EA4E-4977-83BE-32780DB65BC8}"/>
              </a:ext>
            </a:extLst>
          </p:cNvPr>
          <p:cNvCxnSpPr>
            <a:cxnSpLocks/>
          </p:cNvCxnSpPr>
          <p:nvPr/>
        </p:nvCxnSpPr>
        <p:spPr>
          <a:xfrm>
            <a:off x="6801908" y="1149657"/>
            <a:ext cx="696384" cy="47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D88BD9A-B8DC-4571-928E-321EC4556923}"/>
              </a:ext>
            </a:extLst>
          </p:cNvPr>
          <p:cNvSpPr txBox="1"/>
          <p:nvPr/>
        </p:nvSpPr>
        <p:spPr>
          <a:xfrm>
            <a:off x="3998659" y="1451057"/>
            <a:ext cx="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1+5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690786-D251-4B04-B1AF-4997FC2DE422}"/>
              </a:ext>
            </a:extLst>
          </p:cNvPr>
          <p:cNvSpPr txBox="1"/>
          <p:nvPr/>
        </p:nvSpPr>
        <p:spPr>
          <a:xfrm>
            <a:off x="5007352" y="1444261"/>
            <a:ext cx="70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1+3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9EAEC96-E640-403C-B5D7-5D5BEDB28196}"/>
              </a:ext>
            </a:extLst>
          </p:cNvPr>
          <p:cNvSpPr txBox="1"/>
          <p:nvPr/>
        </p:nvSpPr>
        <p:spPr>
          <a:xfrm>
            <a:off x="6143458" y="1443536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1+5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E7AC662-D4CA-48A3-8A80-549EC95B75A7}"/>
              </a:ext>
            </a:extLst>
          </p:cNvPr>
          <p:cNvSpPr txBox="1"/>
          <p:nvPr/>
        </p:nvSpPr>
        <p:spPr>
          <a:xfrm>
            <a:off x="7536389" y="1426480"/>
            <a:ext cx="76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1+5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8DED62D-B0FB-4FF7-9019-B6534B62A7C1}"/>
              </a:ext>
            </a:extLst>
          </p:cNvPr>
          <p:cNvCxnSpPr>
            <a:cxnSpLocks/>
          </p:cNvCxnSpPr>
          <p:nvPr/>
        </p:nvCxnSpPr>
        <p:spPr>
          <a:xfrm flipH="1">
            <a:off x="4812044" y="2394493"/>
            <a:ext cx="270933" cy="4188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DD59C8C-E4C4-469D-ADFA-30B536AF6DC2}"/>
              </a:ext>
            </a:extLst>
          </p:cNvPr>
          <p:cNvCxnSpPr>
            <a:cxnSpLocks/>
          </p:cNvCxnSpPr>
          <p:nvPr/>
        </p:nvCxnSpPr>
        <p:spPr>
          <a:xfrm>
            <a:off x="5579981" y="2394493"/>
            <a:ext cx="197906" cy="39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E67F1BCD-071C-43ED-A0B4-5423A04CE3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951408"/>
              </p:ext>
            </p:extLst>
          </p:nvPr>
        </p:nvGraphicFramePr>
        <p:xfrm>
          <a:off x="4150854" y="2907924"/>
          <a:ext cx="825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Worksheet" r:id="rId13" imgW="825522" imgH="539661" progId="Excel.Sheet.12">
                  <p:embed/>
                </p:oleObj>
              </mc:Choice>
              <mc:Fallback>
                <p:oleObj name="Worksheet" r:id="rId13" imgW="825522" imgH="539661" progId="Excel.Sheet.12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727A10F1-C95F-44D0-9C3A-F4ED858A1E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50854" y="2907924"/>
                        <a:ext cx="82550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1F7E53EC-823D-4939-95DF-EF548233E8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961386"/>
              </p:ext>
            </p:extLst>
          </p:nvPr>
        </p:nvGraphicFramePr>
        <p:xfrm>
          <a:off x="5168552" y="2907924"/>
          <a:ext cx="825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Worksheet" r:id="rId15" imgW="825522" imgH="539661" progId="Excel.Sheet.12">
                  <p:embed/>
                </p:oleObj>
              </mc:Choice>
              <mc:Fallback>
                <p:oleObj name="Worksheet" r:id="rId15" imgW="825522" imgH="539661" progId="Excel.Sheet.12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E67F1BCD-071C-43ED-A0B4-5423A04CE3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68552" y="2907924"/>
                        <a:ext cx="82550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4C37E784-E06A-4E20-8355-032951917B9C}"/>
              </a:ext>
            </a:extLst>
          </p:cNvPr>
          <p:cNvSpPr txBox="1"/>
          <p:nvPr/>
        </p:nvSpPr>
        <p:spPr>
          <a:xfrm>
            <a:off x="4207849" y="2555646"/>
            <a:ext cx="64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2+2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D812E17-1E4A-4AF9-AB39-1109B5DEE5B1}"/>
              </a:ext>
            </a:extLst>
          </p:cNvPr>
          <p:cNvSpPr txBox="1"/>
          <p:nvPr/>
        </p:nvSpPr>
        <p:spPr>
          <a:xfrm>
            <a:off x="5180661" y="2564575"/>
            <a:ext cx="61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2+4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A7A3854-4CD3-4928-8880-986A2F837903}"/>
              </a:ext>
            </a:extLst>
          </p:cNvPr>
          <p:cNvCxnSpPr>
            <a:cxnSpLocks/>
          </p:cNvCxnSpPr>
          <p:nvPr/>
        </p:nvCxnSpPr>
        <p:spPr>
          <a:xfrm flipH="1">
            <a:off x="2816356" y="2306966"/>
            <a:ext cx="766234" cy="47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A9EAB9C-12F0-46C7-9B39-94DBF887D714}"/>
              </a:ext>
            </a:extLst>
          </p:cNvPr>
          <p:cNvCxnSpPr>
            <a:cxnSpLocks/>
          </p:cNvCxnSpPr>
          <p:nvPr/>
        </p:nvCxnSpPr>
        <p:spPr>
          <a:xfrm flipH="1">
            <a:off x="3727779" y="2394493"/>
            <a:ext cx="270933" cy="41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749BE2BE-C9ED-4847-9E5A-DA99758F21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723115"/>
              </p:ext>
            </p:extLst>
          </p:nvPr>
        </p:nvGraphicFramePr>
        <p:xfrm>
          <a:off x="3169840" y="2920069"/>
          <a:ext cx="825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" name="Worksheet" r:id="rId17" imgW="825522" imgH="539661" progId="Excel.Sheet.12">
                  <p:embed/>
                </p:oleObj>
              </mc:Choice>
              <mc:Fallback>
                <p:oleObj name="Worksheet" r:id="rId17" imgW="825522" imgH="539661" progId="Excel.Sheet.12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594B914A-144F-444F-95C2-B602A53484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69840" y="2920069"/>
                        <a:ext cx="82550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0501E266-62A0-4C61-AA68-B070AE6BC0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97159"/>
              </p:ext>
            </p:extLst>
          </p:nvPr>
        </p:nvGraphicFramePr>
        <p:xfrm>
          <a:off x="2141296" y="2920069"/>
          <a:ext cx="825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" name="Worksheet" r:id="rId19" imgW="825522" imgH="539661" progId="Excel.Sheet.12">
                  <p:embed/>
                </p:oleObj>
              </mc:Choice>
              <mc:Fallback>
                <p:oleObj name="Worksheet" r:id="rId19" imgW="825522" imgH="539661" progId="Excel.Sheet.12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749BE2BE-C9ED-4847-9E5A-DA99758F21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141296" y="2920069"/>
                        <a:ext cx="82550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66CBB19B-C90B-48E6-831B-0825C5943D49}"/>
              </a:ext>
            </a:extLst>
          </p:cNvPr>
          <p:cNvSpPr txBox="1"/>
          <p:nvPr/>
        </p:nvSpPr>
        <p:spPr>
          <a:xfrm>
            <a:off x="2146451" y="2588200"/>
            <a:ext cx="65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2+6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9D78D3C-2E69-4D6C-B596-5A7EFC7E2C43}"/>
              </a:ext>
            </a:extLst>
          </p:cNvPr>
          <p:cNvSpPr txBox="1"/>
          <p:nvPr/>
        </p:nvSpPr>
        <p:spPr>
          <a:xfrm>
            <a:off x="3158994" y="2571463"/>
            <a:ext cx="701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2+6</a:t>
            </a:r>
            <a:endParaRPr lang="zh-CN" altLang="en-US" dirty="0"/>
          </a:p>
        </p:txBody>
      </p: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12889230-223E-4088-B0C2-A54B3D9961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266966"/>
              </p:ext>
            </p:extLst>
          </p:nvPr>
        </p:nvGraphicFramePr>
        <p:xfrm>
          <a:off x="6146306" y="2907924"/>
          <a:ext cx="825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" name="Worksheet" r:id="rId21" imgW="825522" imgH="539661" progId="Excel.Sheet.12">
                  <p:embed/>
                </p:oleObj>
              </mc:Choice>
              <mc:Fallback>
                <p:oleObj name="Worksheet" r:id="rId21" imgW="825522" imgH="539661" progId="Excel.Shee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75EB190-BF41-4072-9AAD-2EFC902119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146306" y="2907924"/>
                        <a:ext cx="82550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316CE184-9F69-4035-A28D-18BC1E0196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685362"/>
              </p:ext>
            </p:extLst>
          </p:nvPr>
        </p:nvGraphicFramePr>
        <p:xfrm>
          <a:off x="7138133" y="2907924"/>
          <a:ext cx="825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" name="Worksheet" r:id="rId23" imgW="825522" imgH="539661" progId="Excel.Sheet.12">
                  <p:embed/>
                </p:oleObj>
              </mc:Choice>
              <mc:Fallback>
                <p:oleObj name="Worksheet" r:id="rId23" imgW="825522" imgH="539661" progId="Excel.Sheet.12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12889230-223E-4088-B0C2-A54B3D9961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138133" y="2907924"/>
                        <a:ext cx="82550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22B5469B-B7E6-49A2-BA96-8ED2EC7F7C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838389"/>
              </p:ext>
            </p:extLst>
          </p:nvPr>
        </p:nvGraphicFramePr>
        <p:xfrm>
          <a:off x="8129960" y="2908087"/>
          <a:ext cx="825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Worksheet" r:id="rId25" imgW="825522" imgH="539661" progId="Excel.Sheet.12">
                  <p:embed/>
                </p:oleObj>
              </mc:Choice>
              <mc:Fallback>
                <p:oleObj name="Worksheet" r:id="rId25" imgW="825522" imgH="539661" progId="Excel.Shee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E702B845-BE1B-4C36-BC4D-66EE2AC71A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129960" y="2908087"/>
                        <a:ext cx="82550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5FC2F5B6-A50F-42C9-8950-B672E9B91E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131570"/>
              </p:ext>
            </p:extLst>
          </p:nvPr>
        </p:nvGraphicFramePr>
        <p:xfrm>
          <a:off x="9147658" y="2907924"/>
          <a:ext cx="825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" name="Worksheet" r:id="rId27" imgW="825522" imgH="539661" progId="Excel.Sheet.12">
                  <p:embed/>
                </p:oleObj>
              </mc:Choice>
              <mc:Fallback>
                <p:oleObj name="Worksheet" r:id="rId27" imgW="825522" imgH="539661" progId="Excel.Sheet.12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22B5469B-B7E6-49A2-BA96-8ED2EC7F7C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9147658" y="2907924"/>
                        <a:ext cx="82550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D63774A-3075-4685-A609-9AE874195B74}"/>
              </a:ext>
            </a:extLst>
          </p:cNvPr>
          <p:cNvCxnSpPr>
            <a:cxnSpLocks/>
          </p:cNvCxnSpPr>
          <p:nvPr/>
        </p:nvCxnSpPr>
        <p:spPr>
          <a:xfrm flipH="1">
            <a:off x="6533091" y="2401095"/>
            <a:ext cx="270933" cy="41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6F87055-846F-427F-B9EC-A5A94B696D5E}"/>
              </a:ext>
            </a:extLst>
          </p:cNvPr>
          <p:cNvCxnSpPr>
            <a:cxnSpLocks/>
          </p:cNvCxnSpPr>
          <p:nvPr/>
        </p:nvCxnSpPr>
        <p:spPr>
          <a:xfrm>
            <a:off x="7050861" y="2392328"/>
            <a:ext cx="197906" cy="39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FF100C6-4337-4BD1-A279-A9CFBD4BB518}"/>
              </a:ext>
            </a:extLst>
          </p:cNvPr>
          <p:cNvCxnSpPr>
            <a:cxnSpLocks/>
          </p:cNvCxnSpPr>
          <p:nvPr/>
        </p:nvCxnSpPr>
        <p:spPr>
          <a:xfrm>
            <a:off x="8481844" y="2334031"/>
            <a:ext cx="696384" cy="47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AA59E30-391C-4C6C-9C0E-23C823CFD907}"/>
              </a:ext>
            </a:extLst>
          </p:cNvPr>
          <p:cNvCxnSpPr>
            <a:cxnSpLocks/>
          </p:cNvCxnSpPr>
          <p:nvPr/>
        </p:nvCxnSpPr>
        <p:spPr>
          <a:xfrm>
            <a:off x="8027103" y="2392328"/>
            <a:ext cx="197906" cy="39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A4AE5EF0-9F6A-4A0B-9E01-2C1B7FEC0F01}"/>
              </a:ext>
            </a:extLst>
          </p:cNvPr>
          <p:cNvSpPr txBox="1"/>
          <p:nvPr/>
        </p:nvSpPr>
        <p:spPr>
          <a:xfrm>
            <a:off x="6007686" y="2561681"/>
            <a:ext cx="68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2+6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3286A53-4378-49E9-9B98-D696C3731F11}"/>
              </a:ext>
            </a:extLst>
          </p:cNvPr>
          <p:cNvSpPr txBox="1"/>
          <p:nvPr/>
        </p:nvSpPr>
        <p:spPr>
          <a:xfrm>
            <a:off x="7281156" y="2564002"/>
            <a:ext cx="62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2+6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727070C-488F-4698-A0F4-D62CA33E8A08}"/>
              </a:ext>
            </a:extLst>
          </p:cNvPr>
          <p:cNvSpPr txBox="1"/>
          <p:nvPr/>
        </p:nvSpPr>
        <p:spPr>
          <a:xfrm>
            <a:off x="8230612" y="2557854"/>
            <a:ext cx="69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2+6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F4E5080-71E2-4040-9C6B-5E9EF6B69919}"/>
              </a:ext>
            </a:extLst>
          </p:cNvPr>
          <p:cNvSpPr txBox="1"/>
          <p:nvPr/>
        </p:nvSpPr>
        <p:spPr>
          <a:xfrm>
            <a:off x="9233110" y="2561681"/>
            <a:ext cx="67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2+6</a:t>
            </a:r>
            <a:endParaRPr lang="zh-CN" altLang="en-US" dirty="0"/>
          </a:p>
        </p:txBody>
      </p:sp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11606E84-02BF-4560-BE29-B2C3DB7B7E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093512"/>
              </p:ext>
            </p:extLst>
          </p:nvPr>
        </p:nvGraphicFramePr>
        <p:xfrm>
          <a:off x="4150854" y="3934099"/>
          <a:ext cx="825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" name="Worksheet" r:id="rId29" imgW="825522" imgH="539661" progId="Excel.Sheet.12">
                  <p:embed/>
                </p:oleObj>
              </mc:Choice>
              <mc:Fallback>
                <p:oleObj name="Worksheet" r:id="rId29" imgW="825522" imgH="539661" progId="Excel.Sheet.12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E67F1BCD-071C-43ED-A0B4-5423A04CE3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150854" y="3934099"/>
                        <a:ext cx="82550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2D0785D-0EE7-4C61-A89C-6705F6D9A198}"/>
              </a:ext>
            </a:extLst>
          </p:cNvPr>
          <p:cNvCxnSpPr>
            <a:cxnSpLocks/>
          </p:cNvCxnSpPr>
          <p:nvPr/>
        </p:nvCxnSpPr>
        <p:spPr>
          <a:xfrm>
            <a:off x="4542983" y="3563991"/>
            <a:ext cx="0" cy="3021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对象 47">
            <a:extLst>
              <a:ext uri="{FF2B5EF4-FFF2-40B4-BE49-F238E27FC236}">
                <a16:creationId xmlns:a16="http://schemas.microsoft.com/office/drawing/2014/main" id="{1E2D2CE6-BE5E-482F-B05D-DA057D75EE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602575"/>
              </p:ext>
            </p:extLst>
          </p:nvPr>
        </p:nvGraphicFramePr>
        <p:xfrm>
          <a:off x="2133887" y="3938526"/>
          <a:ext cx="825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name="Worksheet" r:id="rId31" imgW="825522" imgH="539661" progId="Excel.Sheet.12">
                  <p:embed/>
                </p:oleObj>
              </mc:Choice>
              <mc:Fallback>
                <p:oleObj name="Worksheet" r:id="rId31" imgW="825522" imgH="539661" progId="Excel.Sheet.12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0501E266-62A0-4C61-AA68-B070AE6BC0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133887" y="3938526"/>
                        <a:ext cx="82550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E0CFA07-1403-45FF-9252-2465430F00EE}"/>
              </a:ext>
            </a:extLst>
          </p:cNvPr>
          <p:cNvCxnSpPr>
            <a:cxnSpLocks/>
          </p:cNvCxnSpPr>
          <p:nvPr/>
        </p:nvCxnSpPr>
        <p:spPr>
          <a:xfrm>
            <a:off x="2631418" y="3536900"/>
            <a:ext cx="1" cy="316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0E3FE855-6D3B-4154-AAD6-7BD4ACAEFE39}"/>
              </a:ext>
            </a:extLst>
          </p:cNvPr>
          <p:cNvSpPr txBox="1"/>
          <p:nvPr/>
        </p:nvSpPr>
        <p:spPr>
          <a:xfrm>
            <a:off x="2064902" y="3593651"/>
            <a:ext cx="751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3+5</a:t>
            </a:r>
            <a:endParaRPr lang="zh-CN" altLang="en-US" dirty="0"/>
          </a:p>
        </p:txBody>
      </p:sp>
      <p:graphicFrame>
        <p:nvGraphicFramePr>
          <p:cNvPr id="52" name="对象 51">
            <a:extLst>
              <a:ext uri="{FF2B5EF4-FFF2-40B4-BE49-F238E27FC236}">
                <a16:creationId xmlns:a16="http://schemas.microsoft.com/office/drawing/2014/main" id="{72FFFC7D-DA33-45AD-BA26-4F47E4E9CD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606561"/>
              </p:ext>
            </p:extLst>
          </p:nvPr>
        </p:nvGraphicFramePr>
        <p:xfrm>
          <a:off x="3162201" y="3933323"/>
          <a:ext cx="825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" name="Worksheet" r:id="rId33" imgW="825522" imgH="539661" progId="Excel.Sheet.12">
                  <p:embed/>
                </p:oleObj>
              </mc:Choice>
              <mc:Fallback>
                <p:oleObj name="Worksheet" r:id="rId33" imgW="825522" imgH="539661" progId="Excel.Sheet.12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749BE2BE-C9ED-4847-9E5A-DA99758F21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3162201" y="3933323"/>
                        <a:ext cx="82550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42490B9-459E-45B6-9ABB-D0FAFAB8CB9D}"/>
              </a:ext>
            </a:extLst>
          </p:cNvPr>
          <p:cNvCxnSpPr>
            <a:cxnSpLocks/>
          </p:cNvCxnSpPr>
          <p:nvPr/>
        </p:nvCxnSpPr>
        <p:spPr>
          <a:xfrm flipH="1">
            <a:off x="3582590" y="3563991"/>
            <a:ext cx="3361" cy="30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399ACAD7-774A-4BCB-B756-1F1061CBA049}"/>
              </a:ext>
            </a:extLst>
          </p:cNvPr>
          <p:cNvSpPr txBox="1"/>
          <p:nvPr/>
        </p:nvSpPr>
        <p:spPr>
          <a:xfrm>
            <a:off x="3029526" y="3594074"/>
            <a:ext cx="78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3+7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D1E977D-2651-42FB-9658-869FD106276C}"/>
              </a:ext>
            </a:extLst>
          </p:cNvPr>
          <p:cNvSpPr txBox="1"/>
          <p:nvPr/>
        </p:nvSpPr>
        <p:spPr>
          <a:xfrm>
            <a:off x="4023074" y="3593651"/>
            <a:ext cx="62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3+1</a:t>
            </a:r>
            <a:endParaRPr lang="zh-CN" altLang="en-US" dirty="0"/>
          </a:p>
        </p:txBody>
      </p:sp>
      <p:graphicFrame>
        <p:nvGraphicFramePr>
          <p:cNvPr id="56" name="对象 55">
            <a:extLst>
              <a:ext uri="{FF2B5EF4-FFF2-40B4-BE49-F238E27FC236}">
                <a16:creationId xmlns:a16="http://schemas.microsoft.com/office/drawing/2014/main" id="{B0F2155D-966C-4D7D-B19D-2A4517051E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475683"/>
              </p:ext>
            </p:extLst>
          </p:nvPr>
        </p:nvGraphicFramePr>
        <p:xfrm>
          <a:off x="5167231" y="3933323"/>
          <a:ext cx="825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" name="Worksheet" r:id="rId35" imgW="825522" imgH="539661" progId="Excel.Sheet.12">
                  <p:embed/>
                </p:oleObj>
              </mc:Choice>
              <mc:Fallback>
                <p:oleObj name="Worksheet" r:id="rId35" imgW="825522" imgH="539661" progId="Excel.Sheet.12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1F7E53EC-823D-4939-95DF-EF548233E8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5167231" y="3933323"/>
                        <a:ext cx="82550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8850DB9-005E-46D6-81B4-AB7D234D246C}"/>
              </a:ext>
            </a:extLst>
          </p:cNvPr>
          <p:cNvCxnSpPr>
            <a:cxnSpLocks/>
          </p:cNvCxnSpPr>
          <p:nvPr/>
        </p:nvCxnSpPr>
        <p:spPr>
          <a:xfrm>
            <a:off x="5585975" y="3550857"/>
            <a:ext cx="0" cy="30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22938948-FDA1-43E4-801A-64D448E2D014}"/>
              </a:ext>
            </a:extLst>
          </p:cNvPr>
          <p:cNvSpPr txBox="1"/>
          <p:nvPr/>
        </p:nvSpPr>
        <p:spPr>
          <a:xfrm>
            <a:off x="5013857" y="3593651"/>
            <a:ext cx="60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3+5</a:t>
            </a:r>
            <a:endParaRPr lang="zh-CN" altLang="en-US" dirty="0"/>
          </a:p>
        </p:txBody>
      </p:sp>
      <p:graphicFrame>
        <p:nvGraphicFramePr>
          <p:cNvPr id="63" name="对象 62">
            <a:extLst>
              <a:ext uri="{FF2B5EF4-FFF2-40B4-BE49-F238E27FC236}">
                <a16:creationId xmlns:a16="http://schemas.microsoft.com/office/drawing/2014/main" id="{13C35FFC-B3DD-4B03-9FDA-AF87352DEA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245090"/>
              </p:ext>
            </p:extLst>
          </p:nvPr>
        </p:nvGraphicFramePr>
        <p:xfrm>
          <a:off x="6158343" y="3933323"/>
          <a:ext cx="825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" name="Worksheet" r:id="rId37" imgW="825522" imgH="539661" progId="Excel.Sheet.12">
                  <p:embed/>
                </p:oleObj>
              </mc:Choice>
              <mc:Fallback>
                <p:oleObj name="Worksheet" r:id="rId37" imgW="825522" imgH="539661" progId="Excel.Sheet.12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12889230-223E-4088-B0C2-A54B3D9961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6158343" y="3933323"/>
                        <a:ext cx="82550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>
            <a:extLst>
              <a:ext uri="{FF2B5EF4-FFF2-40B4-BE49-F238E27FC236}">
                <a16:creationId xmlns:a16="http://schemas.microsoft.com/office/drawing/2014/main" id="{1073E6A2-A2C1-4BA8-8C46-7D955F99C5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463322"/>
              </p:ext>
            </p:extLst>
          </p:nvPr>
        </p:nvGraphicFramePr>
        <p:xfrm>
          <a:off x="7123639" y="3933323"/>
          <a:ext cx="825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" name="Worksheet" r:id="rId39" imgW="825522" imgH="539661" progId="Excel.Sheet.12">
                  <p:embed/>
                </p:oleObj>
              </mc:Choice>
              <mc:Fallback>
                <p:oleObj name="Worksheet" r:id="rId39" imgW="825522" imgH="539661" progId="Excel.Sheet.12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316CE184-9F69-4035-A28D-18BC1E0196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7123639" y="3933323"/>
                        <a:ext cx="82550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>
            <a:extLst>
              <a:ext uri="{FF2B5EF4-FFF2-40B4-BE49-F238E27FC236}">
                <a16:creationId xmlns:a16="http://schemas.microsoft.com/office/drawing/2014/main" id="{8B8158A5-AF28-4DD3-978A-804CBD8016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273700"/>
              </p:ext>
            </p:extLst>
          </p:nvPr>
        </p:nvGraphicFramePr>
        <p:xfrm>
          <a:off x="8129960" y="3933323"/>
          <a:ext cx="825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" name="Worksheet" r:id="rId41" imgW="825522" imgH="539661" progId="Excel.Sheet.12">
                  <p:embed/>
                </p:oleObj>
              </mc:Choice>
              <mc:Fallback>
                <p:oleObj name="Worksheet" r:id="rId41" imgW="825522" imgH="539661" progId="Excel.Sheet.12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22B5469B-B7E6-49A2-BA96-8ED2EC7F7C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8129960" y="3933323"/>
                        <a:ext cx="82550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>
            <a:extLst>
              <a:ext uri="{FF2B5EF4-FFF2-40B4-BE49-F238E27FC236}">
                <a16:creationId xmlns:a16="http://schemas.microsoft.com/office/drawing/2014/main" id="{F9AED90C-3428-4E9B-9EE4-D1DC224F64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529459"/>
              </p:ext>
            </p:extLst>
          </p:nvPr>
        </p:nvGraphicFramePr>
        <p:xfrm>
          <a:off x="9164085" y="3933323"/>
          <a:ext cx="825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" name="Worksheet" r:id="rId43" imgW="825522" imgH="539661" progId="Excel.Sheet.12">
                  <p:embed/>
                </p:oleObj>
              </mc:Choice>
              <mc:Fallback>
                <p:oleObj name="Worksheet" r:id="rId43" imgW="825522" imgH="539661" progId="Excel.Sheet.12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5FC2F5B6-A50F-42C9-8950-B672E9B91E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9164085" y="3933323"/>
                        <a:ext cx="82550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6E59C48A-F294-42F2-BA2C-DE4294FB9CEC}"/>
              </a:ext>
            </a:extLst>
          </p:cNvPr>
          <p:cNvCxnSpPr>
            <a:cxnSpLocks/>
          </p:cNvCxnSpPr>
          <p:nvPr/>
        </p:nvCxnSpPr>
        <p:spPr>
          <a:xfrm>
            <a:off x="6573907" y="3563990"/>
            <a:ext cx="0" cy="30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280ECB3-9ACC-4489-8490-3A6622050325}"/>
              </a:ext>
            </a:extLst>
          </p:cNvPr>
          <p:cNvCxnSpPr>
            <a:cxnSpLocks/>
          </p:cNvCxnSpPr>
          <p:nvPr/>
        </p:nvCxnSpPr>
        <p:spPr>
          <a:xfrm>
            <a:off x="7591889" y="3566844"/>
            <a:ext cx="0" cy="30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43FE84DF-DC7A-4FBD-8F97-1FE79F931159}"/>
              </a:ext>
            </a:extLst>
          </p:cNvPr>
          <p:cNvCxnSpPr>
            <a:cxnSpLocks/>
          </p:cNvCxnSpPr>
          <p:nvPr/>
        </p:nvCxnSpPr>
        <p:spPr>
          <a:xfrm>
            <a:off x="8555822" y="3563991"/>
            <a:ext cx="0" cy="30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6292E04-6A46-477A-B817-49F565319598}"/>
              </a:ext>
            </a:extLst>
          </p:cNvPr>
          <p:cNvCxnSpPr>
            <a:cxnSpLocks/>
          </p:cNvCxnSpPr>
          <p:nvPr/>
        </p:nvCxnSpPr>
        <p:spPr>
          <a:xfrm>
            <a:off x="9575652" y="3550856"/>
            <a:ext cx="0" cy="30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1ABED41-A85D-4028-9B7F-9B29F92E3F97}"/>
              </a:ext>
            </a:extLst>
          </p:cNvPr>
          <p:cNvSpPr txBox="1"/>
          <p:nvPr/>
        </p:nvSpPr>
        <p:spPr>
          <a:xfrm>
            <a:off x="5983127" y="3581954"/>
            <a:ext cx="640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3+7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3178CD7-6EA6-4248-B95E-1CDB2976216F}"/>
              </a:ext>
            </a:extLst>
          </p:cNvPr>
          <p:cNvSpPr txBox="1"/>
          <p:nvPr/>
        </p:nvSpPr>
        <p:spPr>
          <a:xfrm>
            <a:off x="7011175" y="3571526"/>
            <a:ext cx="62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3+7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CD3EE4B7-6667-4BD4-9666-408C709DCCFF}"/>
              </a:ext>
            </a:extLst>
          </p:cNvPr>
          <p:cNvSpPr txBox="1"/>
          <p:nvPr/>
        </p:nvSpPr>
        <p:spPr>
          <a:xfrm>
            <a:off x="7999696" y="3586627"/>
            <a:ext cx="69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3+7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CD5D8F2-0758-4D04-B744-EBD46B133BB2}"/>
              </a:ext>
            </a:extLst>
          </p:cNvPr>
          <p:cNvSpPr txBox="1"/>
          <p:nvPr/>
        </p:nvSpPr>
        <p:spPr>
          <a:xfrm>
            <a:off x="8983557" y="3581954"/>
            <a:ext cx="5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3+7</a:t>
            </a:r>
            <a:endParaRPr lang="zh-CN" altLang="en-US" dirty="0"/>
          </a:p>
        </p:txBody>
      </p:sp>
      <p:graphicFrame>
        <p:nvGraphicFramePr>
          <p:cNvPr id="75" name="对象 74">
            <a:extLst>
              <a:ext uri="{FF2B5EF4-FFF2-40B4-BE49-F238E27FC236}">
                <a16:creationId xmlns:a16="http://schemas.microsoft.com/office/drawing/2014/main" id="{1B25820B-0EA2-41C9-9A55-35F2BB96B5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293537"/>
              </p:ext>
            </p:extLst>
          </p:nvPr>
        </p:nvGraphicFramePr>
        <p:xfrm>
          <a:off x="4149840" y="4960274"/>
          <a:ext cx="825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" name="Worksheet" r:id="rId45" imgW="825522" imgH="539661" progId="Excel.Sheet.12">
                  <p:embed/>
                </p:oleObj>
              </mc:Choice>
              <mc:Fallback>
                <p:oleObj name="Worksheet" r:id="rId45" imgW="825522" imgH="539661" progId="Excel.Sheet.12">
                  <p:embed/>
                  <p:pic>
                    <p:nvPicPr>
                      <p:cNvPr id="45" name="对象 44">
                        <a:extLst>
                          <a:ext uri="{FF2B5EF4-FFF2-40B4-BE49-F238E27FC236}">
                            <a16:creationId xmlns:a16="http://schemas.microsoft.com/office/drawing/2014/main" id="{11606E84-02BF-4560-BE29-B2C3DB7B7E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4149840" y="4960274"/>
                        <a:ext cx="82550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D4810DC-A549-4D82-89BD-7A4DD31510F6}"/>
              </a:ext>
            </a:extLst>
          </p:cNvPr>
          <p:cNvCxnSpPr>
            <a:cxnSpLocks/>
          </p:cNvCxnSpPr>
          <p:nvPr/>
        </p:nvCxnSpPr>
        <p:spPr>
          <a:xfrm>
            <a:off x="4562590" y="4569007"/>
            <a:ext cx="0" cy="3021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CE8914C2-3A16-43A0-A5B9-78B68896CA77}"/>
              </a:ext>
            </a:extLst>
          </p:cNvPr>
          <p:cNvSpPr txBox="1"/>
          <p:nvPr/>
        </p:nvSpPr>
        <p:spPr>
          <a:xfrm>
            <a:off x="3956870" y="4604426"/>
            <a:ext cx="70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4+0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9FD8CB7A-3DD8-44DB-82B3-5F213E86B2B7}"/>
              </a:ext>
            </a:extLst>
          </p:cNvPr>
          <p:cNvSpPr txBox="1"/>
          <p:nvPr/>
        </p:nvSpPr>
        <p:spPr>
          <a:xfrm>
            <a:off x="8531315" y="5223025"/>
            <a:ext cx="3075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2022150221-</a:t>
            </a:r>
            <a:r>
              <a:rPr lang="zh-CN" altLang="en-US" sz="1200" dirty="0"/>
              <a:t>何泽锋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27A9163C-A71F-4FB5-A276-5499D9C91E69}"/>
              </a:ext>
            </a:extLst>
          </p:cNvPr>
          <p:cNvSpPr txBox="1"/>
          <p:nvPr/>
        </p:nvSpPr>
        <p:spPr>
          <a:xfrm>
            <a:off x="4457716" y="706892"/>
            <a:ext cx="115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初始状态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1E0B4ACC-16B6-4ED5-9FF2-2DA5A88B1FB6}"/>
              </a:ext>
            </a:extLst>
          </p:cNvPr>
          <p:cNvSpPr txBox="1"/>
          <p:nvPr/>
        </p:nvSpPr>
        <p:spPr>
          <a:xfrm>
            <a:off x="2838885" y="4992192"/>
            <a:ext cx="115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目标状态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A5542C22-FA64-4F72-BB62-C0F83F6169A8}"/>
              </a:ext>
            </a:extLst>
          </p:cNvPr>
          <p:cNvSpPr txBox="1"/>
          <p:nvPr/>
        </p:nvSpPr>
        <p:spPr>
          <a:xfrm>
            <a:off x="69852" y="687816"/>
            <a:ext cx="1995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g(n)+h(n)</a:t>
            </a:r>
          </a:p>
          <a:p>
            <a:r>
              <a:rPr lang="en-US" altLang="zh-CN" dirty="0"/>
              <a:t>g(n)</a:t>
            </a:r>
            <a:r>
              <a:rPr lang="zh-CN" altLang="en-US" dirty="0"/>
              <a:t>：移动次数</a:t>
            </a:r>
            <a:endParaRPr lang="en-US" altLang="zh-CN" dirty="0"/>
          </a:p>
          <a:p>
            <a:r>
              <a:rPr lang="en-US" altLang="zh-CN" dirty="0"/>
              <a:t>h(n)</a:t>
            </a:r>
            <a:r>
              <a:rPr lang="zh-CN" altLang="en-US" dirty="0"/>
              <a:t>：曼哈顿距离</a:t>
            </a:r>
          </a:p>
        </p:txBody>
      </p:sp>
    </p:spTree>
    <p:extLst>
      <p:ext uri="{BB962C8B-B14F-4D97-AF65-F5344CB8AC3E}">
        <p14:creationId xmlns:p14="http://schemas.microsoft.com/office/powerpoint/2010/main" val="357164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51</Words>
  <Application>Microsoft Office PowerPoint</Application>
  <PresentationFormat>宽屏</PresentationFormat>
  <Paragraphs>28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Worksheet</vt:lpstr>
      <vt:lpstr>Microsoft Excel 工作表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泽锋 何</dc:creator>
  <cp:lastModifiedBy>泽锋 何</cp:lastModifiedBy>
  <cp:revision>8</cp:revision>
  <dcterms:created xsi:type="dcterms:W3CDTF">2024-10-01T13:59:14Z</dcterms:created>
  <dcterms:modified xsi:type="dcterms:W3CDTF">2024-10-02T08:43:40Z</dcterms:modified>
</cp:coreProperties>
</file>