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4791-DB44-4B84-9EB8-152EC392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13BF5-E3D0-4136-8C24-98A4FAE7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37C5-04F5-4EEA-AD71-B9250358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4402-1043-40A3-B984-8C9030EF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4E18-735E-4408-9812-5DABA11E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937C-85A4-4754-AE69-293E6083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F3ED9-CDEF-4BF0-867B-2F3FF52F7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FFD4D-9501-4996-8EE3-F5CBC6C8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51D7B-780B-499F-8018-5B8162C3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0133-44F9-4D1E-BDAF-CAC8CF8B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6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7685A-D3EB-475B-A692-13A2C5100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A0B11-7822-4EA8-B4BF-F608E5AD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32FB2-1A7F-4ABD-B949-B8E0C76F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4022C-8BF5-4990-BC6C-1BA6BF55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D05B-90A6-455D-AD14-2CC7FF8E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94DC-C4D5-47FF-9BFA-DCBA4545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6730-0D4F-43D5-8384-DCF81EF3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A061-C4D2-43D5-979C-E70BE809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F372-8D22-40E9-A978-F5CA36D0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DA80-8D38-4C68-878C-7A81EFB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195A-D06A-4B00-8E8D-693BC667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E8E9F-8BEF-4B35-9434-CF0C04B4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07B5-DC5A-41C6-8D94-0BE63BB8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C2A4-8BE3-4988-891A-F7DEED6A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3CD6-9717-4A7D-8F73-BEC590F5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F8B0-5356-45CA-87AC-47FB696E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DC1-61E0-4F88-AD4D-614F1E34D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C63A-D459-4D44-A5A1-9F14552B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588B7-10BF-446A-BF94-2AC3A751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66EC1-BE67-47BE-B9E2-1AEE101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CC3F-CA8B-48C1-9E47-5BA604BC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9CCD-111F-4B55-BE58-BCB776F5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67C8-7D07-4D09-AE4D-4234B8E6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8AA9C-2E1F-4BEB-8C61-7CEB7CDDC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458CA-A282-46F0-8108-79758053C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80439-0671-4881-B2E8-5801079D0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E21EB-CE20-44BD-AD51-12F5FDF4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FFB13-85A7-4606-A75B-A78A953F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30202-4A0E-4B6A-8B58-E33CA034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6CEA-6748-40C7-9128-6BA6F421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21A00-FC79-4646-A32E-B696D06E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DBEAA-9AAD-4D1B-B3F7-8A261851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809D6-5967-411F-97E5-ABCA268D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6A057-4D4B-4F06-8A4B-A6906A8F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690E9-50FD-4CA7-8DD9-0579C6D6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0B344-4B2B-4404-86E1-68E9ADC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2C7A-E781-4F2B-9AB4-889D40A2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71AB-DD48-4E55-AF2D-3C629E30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185A-0136-4D17-AB83-4B16AA2CF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87F91-5996-4ACB-BAA6-26EBE5E3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F7AA-A41D-421A-9143-6C605ED7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01FB3-6741-43F0-A9B7-EE65E4B4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6D49-D263-493B-B29D-2511BD0A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42DAC-B693-45F1-8362-2CF3C93E5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C1DF4-084F-4854-AD34-0C574D671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FA8E-6CA5-4CE5-AF74-1AF2A58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4DCE-3D65-400C-B6B9-DCE00384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EFB6B-16DF-49B8-8F0D-FDFF85F6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8301F-541B-48A4-BAE7-397D12E7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3F50-9693-4F7D-A6A9-A28342BD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7DBD-B0F0-4A43-A061-7E74D7365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8EA7-79C5-406A-B9FB-E495393FF58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3BFC1-961A-4840-B91E-4EB4CD301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CFCB-21AD-4C69-BCF9-4744AC19F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1EDD9-BE02-4E56-AC12-15E41878D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E192-0190-4DB1-828F-D9026B6A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063"/>
            <a:ext cx="9144000" cy="884237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</a:t>
            </a:r>
          </a:p>
        </p:txBody>
      </p:sp>
      <p:pic>
        <p:nvPicPr>
          <p:cNvPr id="4" name="Picture 3" descr="Bootstrap – самый популярный CSS фреймворк">
            <a:extLst>
              <a:ext uri="{FF2B5EF4-FFF2-40B4-BE49-F238E27FC236}">
                <a16:creationId xmlns:a16="http://schemas.microsoft.com/office/drawing/2014/main" id="{08D11425-4966-4739-9771-E54BF6EC40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816100"/>
            <a:ext cx="10579100" cy="4623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96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DD8C-F794-443D-BF45-78A646D4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8E99-D61D-4427-BCBE-89903318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Bootstrap — это </a:t>
            </a:r>
            <a:r>
              <a:rPr lang="ru-RU" b="1" dirty="0"/>
              <a:t>открытый и бесплатный HTML, CSS и JS фреймворк</a:t>
            </a:r>
            <a:r>
              <a:rPr lang="ru-RU" dirty="0"/>
              <a:t>, который используется веб-разработчиками для быстрой вёрстки адаптивных дизайнов сайтов и веб-приложений.</a:t>
            </a:r>
          </a:p>
          <a:p>
            <a:r>
              <a:rPr lang="ru-RU" dirty="0"/>
              <a:t>Основная область его применения – это </a:t>
            </a:r>
            <a:r>
              <a:rPr lang="ru-RU" b="1" dirty="0"/>
              <a:t>фронтенд</a:t>
            </a:r>
            <a:r>
              <a:rPr lang="en-US" b="1" dirty="0"/>
              <a:t>-</a:t>
            </a:r>
            <a:r>
              <a:rPr lang="ru-RU" b="1" dirty="0"/>
              <a:t>разработка сайтов</a:t>
            </a:r>
            <a:r>
              <a:rPr lang="ru-RU" dirty="0"/>
              <a:t>. Среди аналогичных систем (Foundation, UIkit, Semantic UI, InK и др.) фреймворк Bootstrap является самым популярным.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0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0E5A-C5B7-44B7-BE4A-CA7E8533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Bootstrap </a:t>
            </a:r>
            <a:r>
              <a:rPr lang="ru-RU" dirty="0"/>
              <a:t>так популярен?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9DCD-8439-467E-B508-4DD5C11F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связано с тем, что он позволяет верстать сайты в несколько раз быстрее, чем на «чистом» CSS и JavaScript.</a:t>
            </a:r>
            <a:endParaRPr lang="en-US" dirty="0"/>
          </a:p>
          <a:p>
            <a:r>
              <a:rPr lang="ru-RU" dirty="0"/>
              <a:t>Ещё один его аспект – </a:t>
            </a:r>
            <a:r>
              <a:rPr lang="ru-RU" b="1" dirty="0"/>
              <a:t>доступность</a:t>
            </a:r>
            <a:r>
              <a:rPr lang="ru-RU" dirty="0"/>
              <a:t>. Она сводится к тому, что предоставляет возможность даже начинающему веб-разработчику (без глубоких знаний и достаточной практики) создавать достаточно качественные макеты.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EC2F-052C-40D4-9A05-5ED35423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2781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Пример оформления ИТ-продукта средствами </a:t>
            </a:r>
            <a:r>
              <a:rPr lang="en-US" sz="3200" dirty="0"/>
              <a:t>Bootstrap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735AC7-A8DA-41C6-B187-BB958427E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0" y="662781"/>
            <a:ext cx="10223500" cy="61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3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EBD4-8786-44BB-9BA2-F773631C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особенности </a:t>
            </a:r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2FFB-5D69-4C0F-85E9-CC0E28A6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Адаптивный дизайн</a:t>
            </a:r>
          </a:p>
          <a:p>
            <a:r>
              <a:rPr lang="ru-RU" dirty="0"/>
              <a:t>Множество шаблонов, тем и готовых компонентов</a:t>
            </a:r>
          </a:p>
          <a:p>
            <a:pPr lvl="1"/>
            <a:r>
              <a:rPr lang="ru-RU" dirty="0"/>
              <a:t>можно собрать сайт, не написав ни строчки CSS-кода</a:t>
            </a:r>
            <a:endParaRPr lang="en-US" dirty="0"/>
          </a:p>
          <a:p>
            <a:r>
              <a:rPr lang="ru-RU" dirty="0"/>
              <a:t>Простота обучения</a:t>
            </a:r>
          </a:p>
          <a:p>
            <a:pPr lvl="1"/>
            <a:r>
              <a:rPr lang="ru-RU" dirty="0"/>
              <a:t>очевидные концепции, подробная документация с примерами</a:t>
            </a:r>
          </a:p>
          <a:p>
            <a:pPr lvl="1"/>
            <a:r>
              <a:rPr lang="ru-RU" dirty="0"/>
              <a:t>большое количество пособий для разработчиков с разной степенью погружения в тему</a:t>
            </a:r>
            <a:endParaRPr lang="en-US" dirty="0"/>
          </a:p>
          <a:p>
            <a:r>
              <a:rPr lang="ru-RU" dirty="0"/>
              <a:t>Готовый JavaScript для большинства интерактивных компонентов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1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5D89-C38B-48F0-A688-EBF6DD5B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3BB6-D439-4468-9632-0E18E271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высокая скорость создания качественной адаптивной вёрстки даже начинающими веб-разработчиками;</a:t>
            </a:r>
          </a:p>
          <a:p>
            <a:r>
              <a:rPr lang="ru-RU" dirty="0"/>
              <a:t>кроссбраузерность и кроссплатформенность (корректное отображение и работа сайта во всех поддерживаемых этим фреймворком браузерах и операционных системах);</a:t>
            </a:r>
          </a:p>
          <a:p>
            <a:r>
              <a:rPr lang="ru-RU" dirty="0"/>
              <a:t>наличие большого количество готовых хорошо продуманных компонентов, протестированных огромным сообществом веб-разработчиков на различных устройствах;</a:t>
            </a:r>
          </a:p>
          <a:p>
            <a:r>
              <a:rPr lang="ru-RU" dirty="0"/>
              <a:t>возможность настройки под свой проект (можно изменить количество колонок, цвета, радиус скруглений, отступы между колонками и т.д.);</a:t>
            </a:r>
          </a:p>
        </p:txBody>
      </p:sp>
    </p:spTree>
    <p:extLst>
      <p:ext uri="{BB962C8B-B14F-4D97-AF65-F5344CB8AC3E}">
        <p14:creationId xmlns:p14="http://schemas.microsoft.com/office/powerpoint/2010/main" val="353371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5D89-C38B-48F0-A688-EBF6DD5B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3BB6-D439-4468-9632-0E18E271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низкий порог вхождения; для работы с фреймворком не обязательно иметь «глубокие» знания по HTML, CSS, JavaScript и jQuery (достаточно знать только основы этих технологий);</a:t>
            </a:r>
          </a:p>
          <a:p>
            <a:r>
              <a:rPr lang="ru-RU" dirty="0"/>
              <a:t>однородность дизайна и его согласованность между различными компонентами (в Bootstrap все компоненты выполнены в едином стиле);</a:t>
            </a:r>
          </a:p>
          <a:p>
            <a:r>
              <a:rPr lang="ru-RU" dirty="0"/>
              <a:t>наличие огромного количества сообществ и обучающих материалов; при желании это поможет не только хорошо разобраться в фреймворке, но и найти ответы практически на любые возникающие вопросы.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5D89-C38B-48F0-A688-EBF6DD5B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3BB6-D439-4468-9632-0E18E271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больший размер конечных css и js-файлов проекта, чем при написании с нуля;</a:t>
            </a:r>
          </a:p>
          <a:p>
            <a:pPr lvl="1"/>
            <a:r>
              <a:rPr lang="ru-RU" dirty="0"/>
              <a:t>данный недостаток связан с тем, что фреймворк содержит универсальный код, а по факту для конкретного проекта из всего этого может потребоваться только часть</a:t>
            </a:r>
          </a:p>
          <a:p>
            <a:r>
              <a:rPr lang="ru-RU" dirty="0"/>
              <a:t>сложность использования Bootstrap для вёрстки сайтов с уникальным дизайном.</a:t>
            </a:r>
          </a:p>
          <a:p>
            <a:pPr lvl="1"/>
            <a:r>
              <a:rPr lang="ru-RU" dirty="0"/>
              <a:t>в этом случае разработка будет сопровождаться значительным переписыванием его кода и простой настройки переменных </a:t>
            </a:r>
            <a:r>
              <a:rPr lang="en-US" dirty="0"/>
              <a:t>Bootstrap</a:t>
            </a:r>
            <a:r>
              <a:rPr lang="ru-RU" dirty="0"/>
              <a:t> будет недостаточно</a:t>
            </a:r>
          </a:p>
        </p:txBody>
      </p:sp>
    </p:spTree>
    <p:extLst>
      <p:ext uri="{BB962C8B-B14F-4D97-AF65-F5344CB8AC3E}">
        <p14:creationId xmlns:p14="http://schemas.microsoft.com/office/powerpoint/2010/main" val="69586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319</Words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Bootstrap</vt:lpstr>
      <vt:lpstr>Что такое Bootstrap?</vt:lpstr>
      <vt:lpstr>Почему Bootstrap так популярен?</vt:lpstr>
      <vt:lpstr>Пример оформления ИТ-продукта средствами Bootstrap</vt:lpstr>
      <vt:lpstr>Главные особенности Bootstrap</vt:lpstr>
      <vt:lpstr>Преимущества Bootstrap</vt:lpstr>
      <vt:lpstr>Преимущества Bootstrap</vt:lpstr>
      <vt:lpstr>Недостатки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2022-11-26T19:52:23Z</dcterms:created>
  <dcterms:modified xsi:type="dcterms:W3CDTF">2022-11-27T14:04:32Z</dcterms:modified>
</cp:coreProperties>
</file>