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3" r:id="rId2"/>
    <p:sldId id="264" r:id="rId3"/>
    <p:sldId id="265" r:id="rId4"/>
    <p:sldId id="266" r:id="rId5"/>
    <p:sldId id="256" r:id="rId6"/>
    <p:sldId id="257" r:id="rId7"/>
    <p:sldId id="258" r:id="rId8"/>
    <p:sldId id="259" r:id="rId9"/>
    <p:sldId id="260" r:id="rId10"/>
    <p:sldId id="261" r:id="rId11"/>
    <p:sldId id="262"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2" autoAdjust="0"/>
    <p:restoredTop sz="96147" autoAdjust="0"/>
  </p:normalViewPr>
  <p:slideViewPr>
    <p:cSldViewPr>
      <p:cViewPr>
        <p:scale>
          <a:sx n="70" d="100"/>
          <a:sy n="70" d="100"/>
        </p:scale>
        <p:origin x="-1248" y="4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 Id="rId4"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CDB969-3C15-4685-B152-280E794B1F6B}" type="datetimeFigureOut">
              <a:rPr lang="id-ID" smtClean="0"/>
              <a:pPr/>
              <a:t>07/02/2015</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B5017-D435-47F4-AFA9-7F124DD77E37}"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0B1B5017-D435-47F4-AFA9-7F124DD77E37}" type="slidenum">
              <a:rPr lang="id-ID" smtClean="0"/>
              <a:pPr/>
              <a:t>7</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90D2410C-CB9E-47DE-9D24-769ED2A0CEA9}" type="slidenum">
              <a:rPr lang="id-ID" smtClean="0"/>
              <a:pPr/>
              <a:t>16</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7" name="Straight Connector 6"/>
          <p:cNvCxnSpPr/>
          <p:nvPr userDrawn="1"/>
        </p:nvCxnSpPr>
        <p:spPr>
          <a:xfrm>
            <a:off x="228600" y="304800"/>
            <a:ext cx="0" cy="6553200"/>
          </a:xfrm>
          <a:prstGeom prst="line">
            <a:avLst/>
          </a:prstGeom>
          <a:ln w="28575">
            <a:solidFill>
              <a:schemeClr val="accent1">
                <a:shade val="95000"/>
                <a:satMod val="105000"/>
                <a:alpha val="55000"/>
              </a:schemeClr>
            </a:solidFill>
          </a:ln>
          <a:effectLst>
            <a:outerShdw blurRad="190500" sx="200000" sy="200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381000" y="304800"/>
            <a:ext cx="0" cy="6553200"/>
          </a:xfrm>
          <a:prstGeom prst="line">
            <a:avLst/>
          </a:prstGeom>
          <a:ln w="38100">
            <a:solidFill>
              <a:schemeClr val="accent1">
                <a:shade val="95000"/>
                <a:satMod val="105000"/>
                <a:alpha val="55000"/>
              </a:schemeClr>
            </a:solidFill>
          </a:ln>
          <a:effectLst>
            <a:outerShdw blurRad="190500" sx="200000" sy="200000" algn="ctr" rotWithShape="0">
              <a:srgbClr val="00B0F0"/>
            </a:outerShdw>
          </a:effectLst>
        </p:spPr>
        <p:style>
          <a:lnRef idx="1">
            <a:schemeClr val="accent1"/>
          </a:lnRef>
          <a:fillRef idx="0">
            <a:schemeClr val="accent1"/>
          </a:fillRef>
          <a:effectRef idx="0">
            <a:schemeClr val="accent1"/>
          </a:effectRef>
          <a:fontRef idx="minor">
            <a:schemeClr val="tx1"/>
          </a:fontRef>
        </p:style>
      </p:cxnSp>
      <p:grpSp>
        <p:nvGrpSpPr>
          <p:cNvPr id="9" name="Group 8"/>
          <p:cNvGrpSpPr/>
          <p:nvPr userDrawn="1"/>
        </p:nvGrpSpPr>
        <p:grpSpPr>
          <a:xfrm>
            <a:off x="228600" y="304800"/>
            <a:ext cx="152400" cy="6553200"/>
            <a:chOff x="228600" y="304800"/>
            <a:chExt cx="152400" cy="6553200"/>
          </a:xfrm>
        </p:grpSpPr>
        <p:cxnSp>
          <p:nvCxnSpPr>
            <p:cNvPr id="10" name="Straight Connector 9"/>
            <p:cNvCxnSpPr/>
            <p:nvPr/>
          </p:nvCxnSpPr>
          <p:spPr>
            <a:xfrm>
              <a:off x="381000" y="304800"/>
              <a:ext cx="0" cy="6553200"/>
            </a:xfrm>
            <a:prstGeom prst="line">
              <a:avLst/>
            </a:prstGeom>
            <a:ln w="44450">
              <a:solidFill>
                <a:schemeClr val="accent1">
                  <a:shade val="95000"/>
                  <a:satMod val="105000"/>
                  <a:alpha val="55000"/>
                </a:schemeClr>
              </a:solidFill>
            </a:ln>
            <a:effectLst>
              <a:outerShdw blurRad="317500" sx="126000" sy="126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8600" y="304800"/>
              <a:ext cx="0" cy="6553200"/>
            </a:xfrm>
            <a:prstGeom prst="line">
              <a:avLst/>
            </a:prstGeom>
            <a:ln w="44450">
              <a:solidFill>
                <a:schemeClr val="accent1">
                  <a:shade val="95000"/>
                  <a:satMod val="105000"/>
                  <a:alpha val="55000"/>
                </a:schemeClr>
              </a:solidFill>
            </a:ln>
            <a:effectLst>
              <a:outerShdw blurRad="317500" sx="126000" sy="126000" algn="ctr" rotWithShape="0">
                <a:srgbClr val="00B0F0"/>
              </a:outerShdw>
            </a:effectLst>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userDrawn="1"/>
        </p:nvCxnSpPr>
        <p:spPr>
          <a:xfrm flipH="1">
            <a:off x="8686800" y="304800"/>
            <a:ext cx="0" cy="6553200"/>
          </a:xfrm>
          <a:prstGeom prst="line">
            <a:avLst/>
          </a:prstGeom>
          <a:ln w="28575">
            <a:solidFill>
              <a:schemeClr val="accent1">
                <a:shade val="95000"/>
                <a:satMod val="105000"/>
                <a:alpha val="55000"/>
              </a:schemeClr>
            </a:solidFill>
          </a:ln>
          <a:effectLst>
            <a:outerShdw blurRad="190500" sx="200000" sy="200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839200" y="304800"/>
            <a:ext cx="0" cy="6553200"/>
          </a:xfrm>
          <a:prstGeom prst="line">
            <a:avLst/>
          </a:prstGeom>
          <a:ln w="38100">
            <a:solidFill>
              <a:schemeClr val="accent1">
                <a:shade val="95000"/>
                <a:satMod val="105000"/>
                <a:alpha val="55000"/>
              </a:schemeClr>
            </a:solidFill>
          </a:ln>
          <a:effectLst>
            <a:outerShdw blurRad="190500" sx="200000" sy="200000" algn="ctr" rotWithShape="0">
              <a:srgbClr val="00B0F0"/>
            </a:outerShdw>
          </a:effectLst>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flipH="1">
            <a:off x="8686800" y="304800"/>
            <a:ext cx="152400" cy="6553200"/>
            <a:chOff x="228600" y="304800"/>
            <a:chExt cx="152400" cy="6553200"/>
          </a:xfrm>
        </p:grpSpPr>
        <p:cxnSp>
          <p:nvCxnSpPr>
            <p:cNvPr id="15" name="Straight Connector 14"/>
            <p:cNvCxnSpPr/>
            <p:nvPr/>
          </p:nvCxnSpPr>
          <p:spPr>
            <a:xfrm>
              <a:off x="381000" y="304800"/>
              <a:ext cx="0" cy="6553200"/>
            </a:xfrm>
            <a:prstGeom prst="line">
              <a:avLst/>
            </a:prstGeom>
            <a:ln w="44450">
              <a:solidFill>
                <a:schemeClr val="accent1">
                  <a:shade val="95000"/>
                  <a:satMod val="105000"/>
                  <a:alpha val="55000"/>
                </a:schemeClr>
              </a:solidFill>
            </a:ln>
            <a:effectLst>
              <a:outerShdw blurRad="317500" sx="126000" sy="126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 y="304800"/>
              <a:ext cx="0" cy="6553200"/>
            </a:xfrm>
            <a:prstGeom prst="line">
              <a:avLst/>
            </a:prstGeom>
            <a:ln w="44450">
              <a:solidFill>
                <a:schemeClr val="accent1">
                  <a:shade val="95000"/>
                  <a:satMod val="105000"/>
                  <a:alpha val="55000"/>
                </a:schemeClr>
              </a:solidFill>
            </a:ln>
            <a:effectLst>
              <a:outerShdw blurRad="317500" sx="126000" sy="126000" algn="ctr" rotWithShape="0">
                <a:srgbClr val="00B0F0"/>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repeatCount="indefinite" fill="hold" nodeType="withEffect">
                                  <p:stCondLst>
                                    <p:cond delay="0"/>
                                  </p:stCondLst>
                                  <p:endCondLst>
                                    <p:cond evt="onNext" delay="0">
                                      <p:tgtEl>
                                        <p:sldTgt/>
                                      </p:tgtEl>
                                    </p:cond>
                                  </p:end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repeatCount="indefinite" fill="hold" nodeType="withEffect">
                                  <p:stCondLst>
                                    <p:cond delay="0"/>
                                  </p:stCondLst>
                                  <p:endCondLst>
                                    <p:cond evt="onNext" delay="0">
                                      <p:tgtEl>
                                        <p:sldTgt/>
                                      </p:tgtEl>
                                    </p:cond>
                                  </p:end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8C5B2-3D46-4A06-835C-69961A529013}" type="datetimeFigureOut">
              <a:rPr lang="en-US" smtClean="0"/>
              <a:pPr/>
              <a:t>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AF0F5-6995-4AE4-B37D-89DBF472EA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8C5B2-3D46-4A06-835C-69961A529013}" type="datetimeFigureOut">
              <a:rPr lang="en-US" smtClean="0"/>
              <a:pPr/>
              <a:t>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AF0F5-6995-4AE4-B37D-89DBF472EA7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72A8AD8-EC20-4B3A-983B-2D0A7166CD54}" type="datetimeFigureOut">
              <a:rPr lang="id-ID" smtClean="0"/>
              <a:pPr/>
              <a:t>07/02/2015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DCD1583-EFB8-4720-BAF8-06DCE0F8C74E}"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8C5B2-3D46-4A06-835C-69961A529013}" type="datetimeFigureOut">
              <a:rPr lang="en-US" smtClean="0"/>
              <a:pPr/>
              <a:t>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AF0F5-6995-4AE4-B37D-89DBF472EA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B8C5B2-3D46-4A06-835C-69961A529013}" type="datetimeFigureOut">
              <a:rPr lang="en-US" smtClean="0"/>
              <a:pPr/>
              <a:t>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AF0F5-6995-4AE4-B37D-89DBF472EA7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B8C5B2-3D46-4A06-835C-69961A529013}" type="datetimeFigureOut">
              <a:rPr lang="en-US" smtClean="0"/>
              <a:pPr/>
              <a:t>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AF0F5-6995-4AE4-B37D-89DBF472EA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B8C5B2-3D46-4A06-835C-69961A529013}" type="datetimeFigureOut">
              <a:rPr lang="en-US" smtClean="0"/>
              <a:pPr/>
              <a:t>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8AF0F5-6995-4AE4-B37D-89DBF472EA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B8C5B2-3D46-4A06-835C-69961A529013}" type="datetimeFigureOut">
              <a:rPr lang="en-US" smtClean="0"/>
              <a:pPr/>
              <a:t>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8AF0F5-6995-4AE4-B37D-89DBF472EA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8C5B2-3D46-4A06-835C-69961A529013}" type="datetimeFigureOut">
              <a:rPr lang="en-US" smtClean="0"/>
              <a:pPr/>
              <a:t>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8AF0F5-6995-4AE4-B37D-89DBF472EA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8C5B2-3D46-4A06-835C-69961A529013}" type="datetimeFigureOut">
              <a:rPr lang="en-US" smtClean="0"/>
              <a:pPr/>
              <a:t>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AF0F5-6995-4AE4-B37D-89DBF472EA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8C5B2-3D46-4A06-835C-69961A529013}" type="datetimeFigureOut">
              <a:rPr lang="en-US" smtClean="0"/>
              <a:pPr/>
              <a:t>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AF0F5-6995-4AE4-B37D-89DBF472EA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8C5B2-3D46-4A06-835C-69961A529013}" type="datetimeFigureOut">
              <a:rPr lang="en-US" smtClean="0"/>
              <a:pPr/>
              <a:t>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AF0F5-6995-4AE4-B37D-89DBF472EA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Office_Word_Document3.docx"/><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package" Target="../embeddings/Microsoft_Office_Word_Document5.docx"/><Relationship Id="rId4" Type="http://schemas.openxmlformats.org/officeDocument/2006/relationships/package" Target="../embeddings/Microsoft_Office_Word_Document4.docx"/></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Office_Word_Document6.docx"/><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package" Target="../embeddings/Microsoft_Office_Word_Document8.docx"/><Relationship Id="rId4" Type="http://schemas.openxmlformats.org/officeDocument/2006/relationships/package" Target="../embeddings/Microsoft_Office_Word_Document7.docx"/></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Office_Word_Document9.docx"/><Relationship Id="rId2" Type="http://schemas.openxmlformats.org/officeDocument/2006/relationships/slideLayout" Target="../slideLayouts/slideLayout1.xml"/><Relationship Id="rId1" Type="http://schemas.openxmlformats.org/officeDocument/2006/relationships/vmlDrawing" Target="../drawings/vmlDrawing4.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package" Target="../embeddings/Microsoft_Office_Word_Document12.docx"/><Relationship Id="rId5" Type="http://schemas.openxmlformats.org/officeDocument/2006/relationships/package" Target="../embeddings/Microsoft_Office_Word_Document11.docx"/><Relationship Id="rId4" Type="http://schemas.openxmlformats.org/officeDocument/2006/relationships/package" Target="../embeddings/Microsoft_Office_Word_Document10.docx"/></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Office_Word_Document13.docx"/><Relationship Id="rId2" Type="http://schemas.openxmlformats.org/officeDocument/2006/relationships/slideLayout" Target="../slideLayouts/slideLayout1.xml"/><Relationship Id="rId1" Type="http://schemas.openxmlformats.org/officeDocument/2006/relationships/vmlDrawing" Target="../drawings/vmlDrawing6.v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Office_Word_Document14.docx"/><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package" Target="../embeddings/Microsoft_Office_Word_Document17.docx"/><Relationship Id="rId5" Type="http://schemas.openxmlformats.org/officeDocument/2006/relationships/package" Target="../embeddings/Microsoft_Office_Word_Document16.docx"/><Relationship Id="rId4" Type="http://schemas.openxmlformats.org/officeDocument/2006/relationships/package" Target="../embeddings/Microsoft_Office_Word_Document15.docx"/></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Office_Word_Document18.docx"/><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package" Target="../embeddings/Microsoft_Office_Word_Document19.docx"/></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1.xml"/><Relationship Id="rId1" Type="http://schemas.openxmlformats.org/officeDocument/2006/relationships/audio" Target="../media/audio2.wav"/><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package" Target="../embeddings/Microsoft_Office_Word_Document2.doc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6" name="Group 15"/>
          <p:cNvGrpSpPr/>
          <p:nvPr/>
        </p:nvGrpSpPr>
        <p:grpSpPr>
          <a:xfrm>
            <a:off x="0" y="0"/>
            <a:ext cx="9144000" cy="6858000"/>
            <a:chOff x="152400" y="152400"/>
            <a:chExt cx="9144000" cy="6858000"/>
          </a:xfrm>
        </p:grpSpPr>
        <p:cxnSp>
          <p:nvCxnSpPr>
            <p:cNvPr id="11" name="Straight Connector 10"/>
            <p:cNvCxnSpPr/>
            <p:nvPr/>
          </p:nvCxnSpPr>
          <p:spPr>
            <a:xfrm flipH="1">
              <a:off x="4572000" y="152400"/>
              <a:ext cx="76200" cy="6858000"/>
            </a:xfrm>
            <a:prstGeom prst="line">
              <a:avLst/>
            </a:prstGeom>
            <a:ln w="57150">
              <a:solidFill>
                <a:srgbClr val="00B0F0"/>
              </a:solidFill>
            </a:ln>
            <a:effectLst>
              <a:outerShdw blurRad="241300" sx="102000" sy="102000" algn="ctr" rotWithShape="0">
                <a:schemeClr val="bg1">
                  <a:alpha val="93000"/>
                </a:scheme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400" y="3505200"/>
              <a:ext cx="9144000" cy="0"/>
            </a:xfrm>
            <a:prstGeom prst="line">
              <a:avLst/>
            </a:prstGeom>
            <a:ln w="57150">
              <a:solidFill>
                <a:srgbClr val="00B0F0"/>
              </a:solidFill>
            </a:ln>
            <a:effectLst>
              <a:outerShdw blurRad="241300" sx="102000" sy="102000" algn="ctr" rotWithShape="0">
                <a:schemeClr val="bg1">
                  <a:alpha val="93000"/>
                </a:schemeClr>
              </a:outerShdw>
            </a:effectLst>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828800" y="762000"/>
              <a:ext cx="5410200" cy="5334000"/>
            </a:xfrm>
            <a:prstGeom prst="ellipse">
              <a:avLst/>
            </a:prstGeom>
            <a:noFill/>
            <a:ln>
              <a:solidFill>
                <a:srgbClr val="0070C0"/>
              </a:solidFill>
            </a:ln>
            <a:effectLst>
              <a:outerShdw blurRad="2667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70C0"/>
                </a:solidFill>
              </a:endParaRPr>
            </a:p>
          </p:txBody>
        </p:sp>
        <p:sp>
          <p:nvSpPr>
            <p:cNvPr id="14" name="TextBox 13"/>
            <p:cNvSpPr txBox="1"/>
            <p:nvPr/>
          </p:nvSpPr>
          <p:spPr>
            <a:xfrm>
              <a:off x="3505200" y="1143001"/>
              <a:ext cx="1981200" cy="4508927"/>
            </a:xfrm>
            <a:prstGeom prst="rect">
              <a:avLst/>
            </a:prstGeom>
            <a:noFill/>
          </p:spPr>
          <p:txBody>
            <a:bodyPr wrap="square" rtlCol="0">
              <a:spAutoFit/>
            </a:bodyPr>
            <a:lstStyle/>
            <a:p>
              <a:r>
                <a:rPr lang="en-US" sz="28700" dirty="0" smtClean="0">
                  <a:ln w="38100" cap="flat" cmpd="tri">
                    <a:solidFill>
                      <a:schemeClr val="tx1">
                        <a:alpha val="12000"/>
                      </a:schemeClr>
                    </a:solidFill>
                  </a:ln>
                  <a:solidFill>
                    <a:srgbClr val="0070C0">
                      <a:alpha val="94000"/>
                    </a:srgbClr>
                  </a:solidFill>
                  <a:effectLst>
                    <a:outerShdw blurRad="304800" algn="ctr" rotWithShape="0">
                      <a:srgbClr val="00B0F0">
                        <a:alpha val="99000"/>
                      </a:srgbClr>
                    </a:outerShdw>
                  </a:effectLst>
                  <a:latin typeface="Times New Roman" pitchFamily="18" charset="0"/>
                  <a:cs typeface="Times New Roman" pitchFamily="18" charset="0"/>
                </a:rPr>
                <a:t>3</a:t>
              </a:r>
              <a:endParaRPr lang="id-ID" sz="28700" dirty="0">
                <a:ln w="38100" cap="flat" cmpd="tri">
                  <a:solidFill>
                    <a:schemeClr val="tx1">
                      <a:alpha val="12000"/>
                    </a:schemeClr>
                  </a:solidFill>
                </a:ln>
                <a:solidFill>
                  <a:srgbClr val="0070C0">
                    <a:alpha val="94000"/>
                  </a:srgbClr>
                </a:solidFill>
                <a:effectLst>
                  <a:outerShdw blurRad="304800" algn="ctr" rotWithShape="0">
                    <a:srgbClr val="00B0F0">
                      <a:alpha val="99000"/>
                    </a:srgbClr>
                  </a:outerShdw>
                </a:effectLst>
                <a:latin typeface="Times New Roman" pitchFamily="18" charset="0"/>
                <a:cs typeface="Times New Roman" pitchFamily="18" charset="0"/>
              </a:endParaRPr>
            </a:p>
          </p:txBody>
        </p:sp>
        <p:sp>
          <p:nvSpPr>
            <p:cNvPr id="15" name="Oval 14"/>
            <p:cNvSpPr/>
            <p:nvPr/>
          </p:nvSpPr>
          <p:spPr>
            <a:xfrm>
              <a:off x="1524000" y="457200"/>
              <a:ext cx="6019800" cy="5867400"/>
            </a:xfrm>
            <a:prstGeom prst="ellipse">
              <a:avLst/>
            </a:prstGeom>
            <a:noFill/>
            <a:ln>
              <a:solidFill>
                <a:srgbClr val="0070C0"/>
              </a:solidFill>
            </a:ln>
            <a:effectLst>
              <a:outerShdw blurRad="2667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70C0"/>
                </a:solidFill>
              </a:endParaRPr>
            </a:p>
          </p:txBody>
        </p:sp>
      </p:grpSp>
      <p:grpSp>
        <p:nvGrpSpPr>
          <p:cNvPr id="25" name="Group 24"/>
          <p:cNvGrpSpPr/>
          <p:nvPr/>
        </p:nvGrpSpPr>
        <p:grpSpPr>
          <a:xfrm>
            <a:off x="-76200" y="0"/>
            <a:ext cx="9220200" cy="6858000"/>
            <a:chOff x="-12192000" y="0"/>
            <a:chExt cx="9220200" cy="6858000"/>
          </a:xfrm>
        </p:grpSpPr>
        <p:sp>
          <p:nvSpPr>
            <p:cNvPr id="18" name="Rectangle 17"/>
            <p:cNvSpPr/>
            <p:nvPr/>
          </p:nvSpPr>
          <p:spPr>
            <a:xfrm>
              <a:off x="-1219200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grpSp>
          <p:nvGrpSpPr>
            <p:cNvPr id="24" name="Group 23"/>
            <p:cNvGrpSpPr/>
            <p:nvPr/>
          </p:nvGrpSpPr>
          <p:grpSpPr>
            <a:xfrm>
              <a:off x="-12115800" y="0"/>
              <a:ext cx="9144000" cy="6858000"/>
              <a:chOff x="-7924800" y="6858000"/>
              <a:chExt cx="9144000" cy="6858000"/>
            </a:xfrm>
          </p:grpSpPr>
          <p:cxnSp>
            <p:nvCxnSpPr>
              <p:cNvPr id="21" name="Straight Connector 20"/>
              <p:cNvCxnSpPr/>
              <p:nvPr/>
            </p:nvCxnSpPr>
            <p:spPr>
              <a:xfrm flipH="1">
                <a:off x="-3505200" y="6858000"/>
                <a:ext cx="76200" cy="6858000"/>
              </a:xfrm>
              <a:prstGeom prst="line">
                <a:avLst/>
              </a:prstGeom>
              <a:ln w="57150">
                <a:solidFill>
                  <a:srgbClr val="00B0F0"/>
                </a:solidFill>
              </a:ln>
              <a:effectLst>
                <a:outerShdw blurRad="241300" sx="102000" sy="102000" algn="ctr" rotWithShape="0">
                  <a:schemeClr val="bg1">
                    <a:alpha val="93000"/>
                  </a:schemeClr>
                </a:outerShdw>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924800" y="10210800"/>
                <a:ext cx="9144000" cy="0"/>
              </a:xfrm>
              <a:prstGeom prst="line">
                <a:avLst/>
              </a:prstGeom>
              <a:ln w="57150">
                <a:solidFill>
                  <a:srgbClr val="00B0F0"/>
                </a:solidFill>
              </a:ln>
              <a:effectLst>
                <a:outerShdw blurRad="241300" sx="102000" sy="102000" algn="ctr" rotWithShape="0">
                  <a:schemeClr val="bg1">
                    <a:alpha val="93000"/>
                  </a:schemeClr>
                </a:outerShdw>
              </a:effectLst>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72000" y="7848601"/>
                <a:ext cx="1981200" cy="4508927"/>
              </a:xfrm>
              <a:prstGeom prst="rect">
                <a:avLst/>
              </a:prstGeom>
              <a:noFill/>
            </p:spPr>
            <p:txBody>
              <a:bodyPr wrap="square" rtlCol="0">
                <a:spAutoFit/>
              </a:bodyPr>
              <a:lstStyle/>
              <a:p>
                <a:r>
                  <a:rPr lang="en-US" sz="28700" dirty="0" smtClean="0">
                    <a:ln w="38100" cap="flat" cmpd="tri">
                      <a:solidFill>
                        <a:schemeClr val="tx1">
                          <a:alpha val="12000"/>
                        </a:schemeClr>
                      </a:solidFill>
                    </a:ln>
                    <a:solidFill>
                      <a:srgbClr val="0070C0">
                        <a:alpha val="94000"/>
                      </a:srgbClr>
                    </a:solidFill>
                    <a:effectLst>
                      <a:outerShdw blurRad="304800" algn="ctr" rotWithShape="0">
                        <a:srgbClr val="00B0F0">
                          <a:alpha val="99000"/>
                        </a:srgbClr>
                      </a:outerShdw>
                    </a:effectLst>
                    <a:latin typeface="Times New Roman" pitchFamily="18" charset="0"/>
                    <a:cs typeface="Times New Roman" pitchFamily="18" charset="0"/>
                  </a:rPr>
                  <a:t>3</a:t>
                </a:r>
                <a:endParaRPr lang="id-ID" sz="28700" dirty="0">
                  <a:ln w="38100" cap="flat" cmpd="tri">
                    <a:solidFill>
                      <a:schemeClr val="tx1">
                        <a:alpha val="12000"/>
                      </a:schemeClr>
                    </a:solidFill>
                  </a:ln>
                  <a:solidFill>
                    <a:srgbClr val="0070C0">
                      <a:alpha val="94000"/>
                    </a:srgbClr>
                  </a:solidFill>
                  <a:effectLst>
                    <a:outerShdw blurRad="304800" algn="ctr" rotWithShape="0">
                      <a:srgbClr val="00B0F0">
                        <a:alpha val="99000"/>
                      </a:srgbClr>
                    </a:outerShdw>
                  </a:effectLst>
                  <a:latin typeface="Times New Roman" pitchFamily="18" charset="0"/>
                  <a:cs typeface="Times New Roman" pitchFamily="18" charset="0"/>
                </a:endParaRPr>
              </a:p>
            </p:txBody>
          </p:sp>
        </p:grpSp>
      </p:grpSp>
      <p:sp>
        <p:nvSpPr>
          <p:cNvPr id="19" name="Title 18"/>
          <p:cNvSpPr>
            <a:spLocks noGrp="1"/>
          </p:cNvSpPr>
          <p:nvPr>
            <p:ph type="title"/>
          </p:nvPr>
        </p:nvSpPr>
        <p:spPr/>
        <p:txBody>
          <a:bodyPr/>
          <a:lstStyle/>
          <a:p>
            <a:endParaRPr lang="id-ID"/>
          </a:p>
        </p:txBody>
      </p:sp>
      <p:sp>
        <p:nvSpPr>
          <p:cNvPr id="20" name="Text Placeholder 19"/>
          <p:cNvSpPr>
            <a:spLocks noGrp="1"/>
          </p:cNvSpPr>
          <p:nvPr>
            <p:ph type="body" idx="1"/>
          </p:nvPr>
        </p:nvSpPr>
        <p:spPr/>
        <p:txBody>
          <a:bodyPr/>
          <a:lstStyle/>
          <a:p>
            <a:endParaRPr lang="id-ID"/>
          </a:p>
        </p:txBody>
      </p:sp>
    </p:spTree>
  </p:cSld>
  <p:clrMapOvr>
    <a:masterClrMapping/>
  </p:clrMapOvr>
  <p:transition spd="slow" advClick="0" advTm="0">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1" fill="hold" nodeType="withEffect">
                                  <p:stCondLst>
                                    <p:cond delay="0"/>
                                  </p:stCondLst>
                                  <p:childTnLst>
                                    <p:animEffect transition="out" filter="wheel(1)">
                                      <p:cBhvr>
                                        <p:cTn id="6" dur="1000"/>
                                        <p:tgtEl>
                                          <p:spTgt spid="25"/>
                                        </p:tgtEl>
                                      </p:cBhvr>
                                    </p:animEffect>
                                    <p:set>
                                      <p:cBhvr>
                                        <p:cTn id="7" dur="1" fill="hold">
                                          <p:stCondLst>
                                            <p:cond delay="9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609600" y="609600"/>
            <a:ext cx="7924800" cy="60198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2" name="Rectangle 51"/>
          <p:cNvSpPr/>
          <p:nvPr/>
        </p:nvSpPr>
        <p:spPr>
          <a:xfrm>
            <a:off x="838200" y="1219200"/>
            <a:ext cx="3048000" cy="17526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idx="4294967295"/>
          </p:nvPr>
        </p:nvSpPr>
        <p:spPr>
          <a:xfrm>
            <a:off x="1676400" y="1916668"/>
            <a:ext cx="533400" cy="609600"/>
          </a:xfrm>
        </p:spPr>
        <p:txBody>
          <a:bodyPr>
            <a:normAutofit fontScale="90000"/>
          </a:bodyPr>
          <a:lstStyle/>
          <a:p>
            <a:pPr algn="l"/>
            <a:r>
              <a:rPr lang="en-US" sz="2000" dirty="0" smtClean="0">
                <a:solidFill>
                  <a:schemeClr val="bg1"/>
                </a:solidFill>
              </a:rPr>
              <a:t>         IC           </a:t>
            </a:r>
            <a:endParaRPr lang="en-US" sz="1800" dirty="0">
              <a:solidFill>
                <a:schemeClr val="bg1"/>
              </a:solidFill>
            </a:endParaRPr>
          </a:p>
        </p:txBody>
      </p:sp>
      <p:cxnSp>
        <p:nvCxnSpPr>
          <p:cNvPr id="6" name="Straight Connector 5"/>
          <p:cNvCxnSpPr/>
          <p:nvPr/>
        </p:nvCxnSpPr>
        <p:spPr>
          <a:xfrm>
            <a:off x="1066800" y="1611868"/>
            <a:ext cx="1143000" cy="1588"/>
          </a:xfrm>
          <a:prstGeom prst="line">
            <a:avLst/>
          </a:prstGeom>
          <a:ln w="28575">
            <a:solidFill>
              <a:schemeClr val="accent1"/>
            </a:solidFill>
          </a:ln>
          <a:effectLst>
            <a:outerShdw blurRad="2159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019300" y="1573768"/>
            <a:ext cx="381000" cy="1588"/>
          </a:xfrm>
          <a:prstGeom prst="line">
            <a:avLst/>
          </a:prstGeom>
          <a:ln w="28575">
            <a:solidFill>
              <a:schemeClr val="accent1"/>
            </a:solidFill>
          </a:ln>
          <a:effectLst>
            <a:outerShdw blurRad="2159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094706" y="1573768"/>
            <a:ext cx="381794" cy="794"/>
          </a:xfrm>
          <a:prstGeom prst="line">
            <a:avLst/>
          </a:prstGeom>
          <a:ln w="28575">
            <a:solidFill>
              <a:schemeClr val="accent1"/>
            </a:solidFill>
          </a:ln>
          <a:effectLst>
            <a:outerShdw blurRad="2159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0" y="1611868"/>
            <a:ext cx="1219200" cy="0"/>
          </a:xfrm>
          <a:prstGeom prst="line">
            <a:avLst/>
          </a:prstGeom>
          <a:ln w="28575">
            <a:solidFill>
              <a:schemeClr val="accent1"/>
            </a:solidFill>
          </a:ln>
          <a:effectLst>
            <a:outerShdw blurRad="2159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3010694" y="2106374"/>
            <a:ext cx="990600" cy="1588"/>
          </a:xfrm>
          <a:prstGeom prst="line">
            <a:avLst/>
          </a:prstGeom>
          <a:ln w="28575">
            <a:solidFill>
              <a:schemeClr val="accent1"/>
            </a:solidFill>
          </a:ln>
          <a:effectLst>
            <a:outerShdw blurRad="2159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71500" y="2107168"/>
            <a:ext cx="990600" cy="1588"/>
          </a:xfrm>
          <a:prstGeom prst="line">
            <a:avLst/>
          </a:prstGeom>
          <a:ln w="28575">
            <a:solidFill>
              <a:schemeClr val="accent1"/>
            </a:solidFill>
          </a:ln>
          <a:effectLst>
            <a:outerShdw blurRad="2159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7" idx="2"/>
          </p:cNvCxnSpPr>
          <p:nvPr/>
        </p:nvCxnSpPr>
        <p:spPr>
          <a:xfrm>
            <a:off x="1066800" y="2602468"/>
            <a:ext cx="990600" cy="0"/>
          </a:xfrm>
          <a:prstGeom prst="line">
            <a:avLst/>
          </a:prstGeom>
          <a:ln w="28575">
            <a:solidFill>
              <a:schemeClr val="accent1"/>
            </a:solidFill>
          </a:ln>
          <a:effectLst>
            <a:outerShdw blurRad="215900" algn="ctr" rotWithShape="0">
              <a:srgbClr val="00B0F0"/>
            </a:outerShdw>
          </a:effectLst>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057400" y="2450068"/>
            <a:ext cx="457200" cy="304800"/>
            <a:chOff x="1524000" y="2209800"/>
            <a:chExt cx="914400" cy="457200"/>
          </a:xfrm>
          <a:noFill/>
          <a:effectLst>
            <a:outerShdw blurRad="215900" algn="ctr" rotWithShape="0">
              <a:srgbClr val="00B0F0"/>
            </a:outerShdw>
          </a:effectLst>
        </p:grpSpPr>
        <p:sp>
          <p:nvSpPr>
            <p:cNvPr id="27" name="Oval 26"/>
            <p:cNvSpPr/>
            <p:nvPr/>
          </p:nvSpPr>
          <p:spPr>
            <a:xfrm>
              <a:off x="1524000" y="2209800"/>
              <a:ext cx="914400" cy="457200"/>
            </a:xfrm>
            <a:prstGeom prst="ellipse">
              <a:avLst/>
            </a:prstGeom>
            <a:grpFill/>
            <a:ln w="285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sp>
          <p:nvSpPr>
            <p:cNvPr id="28" name="Freeform 27"/>
            <p:cNvSpPr/>
            <p:nvPr/>
          </p:nvSpPr>
          <p:spPr>
            <a:xfrm>
              <a:off x="1752600" y="2356338"/>
              <a:ext cx="492369" cy="234462"/>
            </a:xfrm>
            <a:custGeom>
              <a:avLst/>
              <a:gdLst>
                <a:gd name="connsiteX0" fmla="*/ 0 w 492369"/>
                <a:gd name="connsiteY0" fmla="*/ 140678 h 234462"/>
                <a:gd name="connsiteX1" fmla="*/ 196948 w 492369"/>
                <a:gd name="connsiteY1" fmla="*/ 14068 h 234462"/>
                <a:gd name="connsiteX2" fmla="*/ 295422 w 492369"/>
                <a:gd name="connsiteY2" fmla="*/ 225084 h 234462"/>
                <a:gd name="connsiteX3" fmla="*/ 492369 w 492369"/>
                <a:gd name="connsiteY3" fmla="*/ 70339 h 234462"/>
              </a:gdLst>
              <a:ahLst/>
              <a:cxnLst>
                <a:cxn ang="0">
                  <a:pos x="connsiteX0" y="connsiteY0"/>
                </a:cxn>
                <a:cxn ang="0">
                  <a:pos x="connsiteX1" y="connsiteY1"/>
                </a:cxn>
                <a:cxn ang="0">
                  <a:pos x="connsiteX2" y="connsiteY2"/>
                </a:cxn>
                <a:cxn ang="0">
                  <a:pos x="connsiteX3" y="connsiteY3"/>
                </a:cxn>
              </a:cxnLst>
              <a:rect l="l" t="t" r="r" b="b"/>
              <a:pathLst>
                <a:path w="492369" h="234462">
                  <a:moveTo>
                    <a:pt x="0" y="140678"/>
                  </a:moveTo>
                  <a:cubicBezTo>
                    <a:pt x="73855" y="70339"/>
                    <a:pt x="147711" y="0"/>
                    <a:pt x="196948" y="14068"/>
                  </a:cubicBezTo>
                  <a:cubicBezTo>
                    <a:pt x="246185" y="28136"/>
                    <a:pt x="246185" y="215706"/>
                    <a:pt x="295422" y="225084"/>
                  </a:cubicBezTo>
                  <a:cubicBezTo>
                    <a:pt x="344659" y="234462"/>
                    <a:pt x="492369" y="70339"/>
                    <a:pt x="492369" y="70339"/>
                  </a:cubicBezTo>
                </a:path>
              </a:pathLst>
            </a:custGeom>
            <a:grpFill/>
            <a:ln w="285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grpSp>
      <p:sp>
        <p:nvSpPr>
          <p:cNvPr id="29" name="Chevron 28"/>
          <p:cNvSpPr/>
          <p:nvPr/>
        </p:nvSpPr>
        <p:spPr>
          <a:xfrm flipH="1">
            <a:off x="1676400" y="2526268"/>
            <a:ext cx="152400" cy="152400"/>
          </a:xfrm>
          <a:prstGeom prst="chevron">
            <a:avLst/>
          </a:prstGeom>
          <a:solidFill>
            <a:srgbClr val="00B0F0"/>
          </a:solidFill>
          <a:ln w="28575">
            <a:solidFill>
              <a:schemeClr val="accent1"/>
            </a:solidFill>
          </a:ln>
          <a:effectLst>
            <a:outerShdw blurRad="215900" algn="ctr" rotWithShape="0">
              <a:srgbClr val="00B0F0"/>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sp>
        <p:nvSpPr>
          <p:cNvPr id="23" name="TextBox 22"/>
          <p:cNvSpPr txBox="1"/>
          <p:nvPr/>
        </p:nvSpPr>
        <p:spPr>
          <a:xfrm>
            <a:off x="685800" y="762000"/>
            <a:ext cx="3124200" cy="369332"/>
          </a:xfrm>
          <a:prstGeom prst="rect">
            <a:avLst/>
          </a:prstGeom>
          <a:noFill/>
        </p:spPr>
        <p:txBody>
          <a:bodyPr wrap="square" rtlCol="0">
            <a:spAutoFit/>
          </a:bodyPr>
          <a:lstStyle/>
          <a:p>
            <a:r>
              <a:rPr lang="en-US" dirty="0" smtClean="0">
                <a:solidFill>
                  <a:schemeClr val="bg1"/>
                </a:solidFill>
              </a:rPr>
              <a:t>3. </a:t>
            </a:r>
            <a:r>
              <a:rPr lang="en-US" dirty="0" err="1" smtClean="0">
                <a:solidFill>
                  <a:schemeClr val="bg1"/>
                </a:solidFill>
              </a:rPr>
              <a:t>Kapasitor</a:t>
            </a:r>
            <a:r>
              <a:rPr lang="en-US" dirty="0" smtClean="0">
                <a:solidFill>
                  <a:schemeClr val="bg1"/>
                </a:solidFill>
              </a:rPr>
              <a:t> </a:t>
            </a:r>
            <a:r>
              <a:rPr lang="en-US" dirty="0" err="1" smtClean="0">
                <a:solidFill>
                  <a:schemeClr val="bg1"/>
                </a:solidFill>
              </a:rPr>
              <a:t>Pada</a:t>
            </a:r>
            <a:r>
              <a:rPr lang="en-US" dirty="0" smtClean="0">
                <a:solidFill>
                  <a:schemeClr val="bg1"/>
                </a:solidFill>
              </a:rPr>
              <a:t> </a:t>
            </a:r>
            <a:r>
              <a:rPr lang="en-US" dirty="0" err="1" smtClean="0">
                <a:solidFill>
                  <a:schemeClr val="bg1"/>
                </a:solidFill>
              </a:rPr>
              <a:t>Rangkaian</a:t>
            </a:r>
            <a:r>
              <a:rPr lang="en-US" dirty="0" smtClean="0">
                <a:solidFill>
                  <a:schemeClr val="bg1"/>
                </a:solidFill>
              </a:rPr>
              <a:t> AC</a:t>
            </a:r>
            <a:endParaRPr lang="id-ID" dirty="0"/>
          </a:p>
        </p:txBody>
      </p:sp>
      <p:sp>
        <p:nvSpPr>
          <p:cNvPr id="34" name="TextBox 33"/>
          <p:cNvSpPr txBox="1"/>
          <p:nvPr/>
        </p:nvSpPr>
        <p:spPr>
          <a:xfrm>
            <a:off x="-2514600" y="685800"/>
            <a:ext cx="1600200" cy="369332"/>
          </a:xfrm>
          <a:prstGeom prst="rect">
            <a:avLst/>
          </a:prstGeom>
          <a:noFill/>
        </p:spPr>
        <p:txBody>
          <a:bodyPr wrap="square" rtlCol="0">
            <a:spAutoFit/>
          </a:bodyPr>
          <a:lstStyle/>
          <a:p>
            <a:r>
              <a:rPr lang="en-US" dirty="0" smtClean="0">
                <a:solidFill>
                  <a:schemeClr val="bg1"/>
                </a:solidFill>
              </a:rPr>
              <a:t> V/t=1/C </a:t>
            </a:r>
            <a:endParaRPr lang="id-ID" dirty="0"/>
          </a:p>
        </p:txBody>
      </p:sp>
      <p:sp>
        <p:nvSpPr>
          <p:cNvPr id="49" name="TextBox 48"/>
          <p:cNvSpPr txBox="1"/>
          <p:nvPr/>
        </p:nvSpPr>
        <p:spPr>
          <a:xfrm>
            <a:off x="1066800" y="3276600"/>
            <a:ext cx="7086600" cy="369332"/>
          </a:xfrm>
          <a:prstGeom prst="rect">
            <a:avLst/>
          </a:prstGeom>
          <a:noFill/>
        </p:spPr>
        <p:txBody>
          <a:bodyPr wrap="square" rtlCol="0">
            <a:spAutoFit/>
          </a:bodyPr>
          <a:lstStyle/>
          <a:p>
            <a:r>
              <a:rPr lang="en-US" dirty="0" err="1" smtClean="0">
                <a:solidFill>
                  <a:schemeClr val="bg1"/>
                </a:solidFill>
              </a:rPr>
              <a:t>Jadi</a:t>
            </a:r>
            <a:r>
              <a:rPr lang="en-US" dirty="0" smtClean="0">
                <a:solidFill>
                  <a:schemeClr val="bg1"/>
                </a:solidFill>
              </a:rPr>
              <a:t> C yang </a:t>
            </a:r>
            <a:r>
              <a:rPr lang="en-US" dirty="0" err="1" smtClean="0">
                <a:solidFill>
                  <a:schemeClr val="bg1"/>
                </a:solidFill>
              </a:rPr>
              <a:t>dipasangkan</a:t>
            </a:r>
            <a:r>
              <a:rPr lang="en-US" dirty="0" smtClean="0">
                <a:solidFill>
                  <a:schemeClr val="bg1"/>
                </a:solidFill>
              </a:rPr>
              <a:t> </a:t>
            </a:r>
            <a:r>
              <a:rPr lang="en-US" dirty="0" err="1" smtClean="0">
                <a:solidFill>
                  <a:schemeClr val="bg1"/>
                </a:solidFill>
              </a:rPr>
              <a:t>rangkaian</a:t>
            </a:r>
            <a:r>
              <a:rPr lang="en-US" dirty="0" smtClean="0">
                <a:solidFill>
                  <a:schemeClr val="bg1"/>
                </a:solidFill>
              </a:rPr>
              <a:t> AC, I  </a:t>
            </a:r>
            <a:r>
              <a:rPr lang="en-US" dirty="0" err="1" smtClean="0">
                <a:solidFill>
                  <a:schemeClr val="bg1"/>
                </a:solidFill>
              </a:rPr>
              <a:t>mendahului</a:t>
            </a:r>
            <a:r>
              <a:rPr lang="en-US" dirty="0" smtClean="0">
                <a:solidFill>
                  <a:schemeClr val="bg1"/>
                </a:solidFill>
              </a:rPr>
              <a:t> </a:t>
            </a:r>
            <a:r>
              <a:rPr lang="en-US" dirty="0" err="1" smtClean="0">
                <a:solidFill>
                  <a:schemeClr val="bg1"/>
                </a:solidFill>
              </a:rPr>
              <a:t>fase</a:t>
            </a:r>
            <a:r>
              <a:rPr lang="en-US" dirty="0" smtClean="0">
                <a:solidFill>
                  <a:schemeClr val="bg1"/>
                </a:solidFill>
              </a:rPr>
              <a:t> </a:t>
            </a:r>
            <a:r>
              <a:rPr lang="el-GR" dirty="0" smtClean="0">
                <a:solidFill>
                  <a:schemeClr val="bg1"/>
                </a:solidFill>
              </a:rPr>
              <a:t>π</a:t>
            </a:r>
            <a:r>
              <a:rPr lang="en-US" dirty="0" smtClean="0">
                <a:solidFill>
                  <a:schemeClr val="bg1"/>
                </a:solidFill>
              </a:rPr>
              <a:t>/2  </a:t>
            </a:r>
            <a:r>
              <a:rPr lang="en-US" dirty="0" err="1" smtClean="0">
                <a:solidFill>
                  <a:schemeClr val="bg1"/>
                </a:solidFill>
              </a:rPr>
              <a:t>terhadap</a:t>
            </a:r>
            <a:r>
              <a:rPr lang="en-US" dirty="0" smtClean="0">
                <a:solidFill>
                  <a:schemeClr val="bg1"/>
                </a:solidFill>
              </a:rPr>
              <a:t> V</a:t>
            </a:r>
            <a:endParaRPr lang="id-ID" dirty="0"/>
          </a:p>
        </p:txBody>
      </p:sp>
      <p:cxnSp>
        <p:nvCxnSpPr>
          <p:cNvPr id="54" name="Straight Connector 53"/>
          <p:cNvCxnSpPr/>
          <p:nvPr/>
        </p:nvCxnSpPr>
        <p:spPr>
          <a:xfrm>
            <a:off x="2514600" y="2602468"/>
            <a:ext cx="990600" cy="0"/>
          </a:xfrm>
          <a:prstGeom prst="line">
            <a:avLst/>
          </a:prstGeom>
          <a:ln w="28575">
            <a:solidFill>
              <a:schemeClr val="accent1"/>
            </a:solidFill>
          </a:ln>
          <a:effectLst>
            <a:outerShdw blurRad="215900" algn="ctr" rotWithShape="0">
              <a:srgbClr val="00B0F0"/>
            </a:outerShdw>
          </a:effectLst>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8153400" y="2971800"/>
            <a:ext cx="1295400" cy="947410"/>
            <a:chOff x="8153400" y="2971800"/>
            <a:chExt cx="1295400" cy="947410"/>
          </a:xfrm>
        </p:grpSpPr>
        <p:grpSp>
          <p:nvGrpSpPr>
            <p:cNvPr id="57" name="Group 126"/>
            <p:cNvGrpSpPr/>
            <p:nvPr/>
          </p:nvGrpSpPr>
          <p:grpSpPr>
            <a:xfrm>
              <a:off x="8458200" y="2971800"/>
              <a:ext cx="685800" cy="685800"/>
              <a:chOff x="8458200" y="2971800"/>
              <a:chExt cx="685800" cy="685800"/>
            </a:xfrm>
          </p:grpSpPr>
          <p:sp>
            <p:nvSpPr>
              <p:cNvPr id="59" name="Oval 58">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0" name="Right Arrow 59">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58" name="TextBox 57">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61" name="Group 60"/>
          <p:cNvGrpSpPr/>
          <p:nvPr/>
        </p:nvGrpSpPr>
        <p:grpSpPr>
          <a:xfrm>
            <a:off x="-228600" y="2971800"/>
            <a:ext cx="1295400" cy="947410"/>
            <a:chOff x="-228600" y="2971800"/>
            <a:chExt cx="1295400" cy="947410"/>
          </a:xfrm>
        </p:grpSpPr>
        <p:grpSp>
          <p:nvGrpSpPr>
            <p:cNvPr id="62" name="Group 127"/>
            <p:cNvGrpSpPr/>
            <p:nvPr/>
          </p:nvGrpSpPr>
          <p:grpSpPr>
            <a:xfrm>
              <a:off x="0" y="2971800"/>
              <a:ext cx="685800" cy="685800"/>
              <a:chOff x="0" y="2971800"/>
              <a:chExt cx="685800" cy="685800"/>
            </a:xfrm>
          </p:grpSpPr>
          <p:sp>
            <p:nvSpPr>
              <p:cNvPr id="64" name="Oval 63">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5" name="Right Arrow 64">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63" name="TextBox 62">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
        <p:nvSpPr>
          <p:cNvPr id="66" name="Rectangle 65"/>
          <p:cNvSpPr/>
          <p:nvPr/>
        </p:nvSpPr>
        <p:spPr>
          <a:xfrm>
            <a:off x="2438400" y="1230868"/>
            <a:ext cx="490391" cy="369332"/>
          </a:xfrm>
          <a:prstGeom prst="rect">
            <a:avLst/>
          </a:prstGeom>
        </p:spPr>
        <p:txBody>
          <a:bodyPr wrap="none">
            <a:spAutoFit/>
          </a:bodyPr>
          <a:lstStyle/>
          <a:p>
            <a:r>
              <a:rPr lang="en-US" dirty="0" smtClean="0">
                <a:solidFill>
                  <a:schemeClr val="bg1"/>
                </a:solidFill>
              </a:rPr>
              <a:t> VC</a:t>
            </a:r>
            <a:endParaRPr lang="id-ID" dirty="0"/>
          </a:p>
        </p:txBody>
      </p:sp>
      <p:sp>
        <p:nvSpPr>
          <p:cNvPr id="67" name="Rectangle 66"/>
          <p:cNvSpPr/>
          <p:nvPr/>
        </p:nvSpPr>
        <p:spPr>
          <a:xfrm>
            <a:off x="4191000" y="1143000"/>
            <a:ext cx="2543517" cy="2031325"/>
          </a:xfrm>
          <a:prstGeom prst="rect">
            <a:avLst/>
          </a:prstGeom>
        </p:spPr>
        <p:txBody>
          <a:bodyPr wrap="none">
            <a:spAutoFit/>
          </a:bodyPr>
          <a:lstStyle/>
          <a:p>
            <a:r>
              <a:rPr lang="en-US" dirty="0" err="1" smtClean="0">
                <a:solidFill>
                  <a:schemeClr val="bg1"/>
                </a:solidFill>
              </a:rPr>
              <a:t>Persamaan</a:t>
            </a:r>
            <a:r>
              <a:rPr lang="en-US" dirty="0" smtClean="0">
                <a:solidFill>
                  <a:schemeClr val="bg1"/>
                </a:solidFill>
              </a:rPr>
              <a:t> :</a:t>
            </a:r>
          </a:p>
          <a:p>
            <a:pPr marL="342900" indent="-342900">
              <a:buFontTx/>
              <a:buAutoNum type="arabicPeriod"/>
            </a:pPr>
            <a:r>
              <a:rPr lang="en-US" dirty="0" err="1" smtClean="0">
                <a:solidFill>
                  <a:schemeClr val="bg1"/>
                </a:solidFill>
              </a:rPr>
              <a:t>Ic</a:t>
            </a:r>
            <a:r>
              <a:rPr lang="en-US" dirty="0" smtClean="0">
                <a:solidFill>
                  <a:schemeClr val="bg1"/>
                </a:solidFill>
              </a:rPr>
              <a:t>=</a:t>
            </a:r>
            <a:r>
              <a:rPr lang="en-US" dirty="0" err="1" smtClean="0">
                <a:solidFill>
                  <a:schemeClr val="bg1"/>
                </a:solidFill>
              </a:rPr>
              <a:t>Icm</a:t>
            </a:r>
            <a:r>
              <a:rPr lang="en-US" dirty="0" smtClean="0">
                <a:solidFill>
                  <a:schemeClr val="bg1"/>
                </a:solidFill>
              </a:rPr>
              <a:t> sin ᵚt</a:t>
            </a:r>
            <a:br>
              <a:rPr lang="en-US" dirty="0" smtClean="0">
                <a:solidFill>
                  <a:schemeClr val="bg1"/>
                </a:solidFill>
              </a:rPr>
            </a:br>
            <a:r>
              <a:rPr lang="en-US" dirty="0" err="1" smtClean="0">
                <a:solidFill>
                  <a:schemeClr val="bg1"/>
                </a:solidFill>
              </a:rPr>
              <a:t>Vc</a:t>
            </a:r>
            <a:r>
              <a:rPr lang="en-US" dirty="0" smtClean="0">
                <a:solidFill>
                  <a:schemeClr val="bg1"/>
                </a:solidFill>
              </a:rPr>
              <a:t>=</a:t>
            </a:r>
            <a:r>
              <a:rPr lang="en-US" dirty="0" err="1" smtClean="0">
                <a:solidFill>
                  <a:schemeClr val="bg1"/>
                </a:solidFill>
              </a:rPr>
              <a:t>Vcm</a:t>
            </a:r>
            <a:r>
              <a:rPr lang="en-US" dirty="0" smtClean="0">
                <a:solidFill>
                  <a:schemeClr val="bg1"/>
                </a:solidFill>
              </a:rPr>
              <a:t> sin (ᵚt -</a:t>
            </a:r>
            <a:r>
              <a:rPr lang="el-GR" dirty="0" smtClean="0">
                <a:solidFill>
                  <a:schemeClr val="bg1"/>
                </a:solidFill>
              </a:rPr>
              <a:t> π</a:t>
            </a:r>
            <a:r>
              <a:rPr lang="en-US" dirty="0" smtClean="0">
                <a:solidFill>
                  <a:schemeClr val="bg1"/>
                </a:solidFill>
              </a:rPr>
              <a:t>/2) </a:t>
            </a:r>
            <a:endParaRPr lang="id-ID" dirty="0" smtClean="0"/>
          </a:p>
          <a:p>
            <a:pPr marL="342900" indent="-342900">
              <a:buFontTx/>
              <a:buAutoNum type="arabicPeriod"/>
            </a:pPr>
            <a:r>
              <a:rPr lang="en-US" dirty="0" err="1" smtClean="0">
                <a:solidFill>
                  <a:schemeClr val="bg1"/>
                </a:solidFill>
              </a:rPr>
              <a:t>Ic</a:t>
            </a:r>
            <a:r>
              <a:rPr lang="en-US" dirty="0" smtClean="0">
                <a:solidFill>
                  <a:schemeClr val="bg1"/>
                </a:solidFill>
              </a:rPr>
              <a:t>=</a:t>
            </a:r>
            <a:r>
              <a:rPr lang="en-US" dirty="0" err="1" smtClean="0">
                <a:solidFill>
                  <a:schemeClr val="bg1"/>
                </a:solidFill>
              </a:rPr>
              <a:t>Icm</a:t>
            </a:r>
            <a:r>
              <a:rPr lang="en-US" dirty="0" smtClean="0">
                <a:solidFill>
                  <a:schemeClr val="bg1"/>
                </a:solidFill>
              </a:rPr>
              <a:t> sin(ᵚt +</a:t>
            </a:r>
            <a:r>
              <a:rPr lang="el-GR" dirty="0" smtClean="0">
                <a:solidFill>
                  <a:schemeClr val="bg1"/>
                </a:solidFill>
              </a:rPr>
              <a:t> π</a:t>
            </a:r>
            <a:r>
              <a:rPr lang="en-US" dirty="0" smtClean="0">
                <a:solidFill>
                  <a:schemeClr val="bg1"/>
                </a:solidFill>
              </a:rPr>
              <a:t>/2)</a:t>
            </a:r>
            <a:br>
              <a:rPr lang="en-US" dirty="0" smtClean="0">
                <a:solidFill>
                  <a:schemeClr val="bg1"/>
                </a:solidFill>
              </a:rPr>
            </a:br>
            <a:r>
              <a:rPr lang="en-US" dirty="0" smtClean="0">
                <a:solidFill>
                  <a:schemeClr val="bg1"/>
                </a:solidFill>
              </a:rPr>
              <a:t> </a:t>
            </a:r>
            <a:r>
              <a:rPr lang="en-US" dirty="0" err="1" smtClean="0">
                <a:solidFill>
                  <a:schemeClr val="bg1"/>
                </a:solidFill>
              </a:rPr>
              <a:t>Vc</a:t>
            </a:r>
            <a:r>
              <a:rPr lang="en-US" dirty="0" smtClean="0">
                <a:solidFill>
                  <a:schemeClr val="bg1"/>
                </a:solidFill>
              </a:rPr>
              <a:t>=</a:t>
            </a:r>
            <a:r>
              <a:rPr lang="en-US" dirty="0" err="1" smtClean="0">
                <a:solidFill>
                  <a:schemeClr val="bg1"/>
                </a:solidFill>
              </a:rPr>
              <a:t>Vcm</a:t>
            </a:r>
            <a:r>
              <a:rPr lang="en-US" dirty="0" smtClean="0">
                <a:solidFill>
                  <a:schemeClr val="bg1"/>
                </a:solidFill>
              </a:rPr>
              <a:t> sin </a:t>
            </a:r>
            <a:r>
              <a:rPr lang="el-GR" dirty="0" smtClean="0">
                <a:solidFill>
                  <a:schemeClr val="bg1"/>
                </a:solidFill>
              </a:rPr>
              <a:t>π</a:t>
            </a:r>
            <a:endParaRPr lang="en-US" dirty="0" smtClean="0">
              <a:solidFill>
                <a:schemeClr val="bg1"/>
              </a:solidFill>
            </a:endParaRPr>
          </a:p>
          <a:p>
            <a:pPr marL="342900" indent="-342900">
              <a:buFontTx/>
              <a:buAutoNum type="arabicPeriod"/>
            </a:pPr>
            <a:r>
              <a:rPr lang="en-US" dirty="0" err="1" smtClean="0">
                <a:solidFill>
                  <a:schemeClr val="bg1"/>
                </a:solidFill>
              </a:rPr>
              <a:t>Ic</a:t>
            </a:r>
            <a:r>
              <a:rPr lang="en-US" dirty="0" smtClean="0">
                <a:solidFill>
                  <a:schemeClr val="bg1"/>
                </a:solidFill>
              </a:rPr>
              <a:t>=</a:t>
            </a:r>
            <a:r>
              <a:rPr lang="en-US" dirty="0" err="1" smtClean="0">
                <a:solidFill>
                  <a:schemeClr val="bg1"/>
                </a:solidFill>
              </a:rPr>
              <a:t>Icm</a:t>
            </a:r>
            <a:r>
              <a:rPr lang="en-US" dirty="0" smtClean="0">
                <a:solidFill>
                  <a:schemeClr val="bg1"/>
                </a:solidFill>
              </a:rPr>
              <a:t> sin (ᵚt +</a:t>
            </a:r>
            <a:r>
              <a:rPr lang="el-GR" dirty="0" smtClean="0">
                <a:solidFill>
                  <a:schemeClr val="bg1"/>
                </a:solidFill>
              </a:rPr>
              <a:t>π</a:t>
            </a:r>
            <a:r>
              <a:rPr lang="en-US" dirty="0" smtClean="0">
                <a:solidFill>
                  <a:schemeClr val="bg1"/>
                </a:solidFill>
              </a:rPr>
              <a:t>/4)</a:t>
            </a:r>
            <a:br>
              <a:rPr lang="en-US" dirty="0" smtClean="0">
                <a:solidFill>
                  <a:schemeClr val="bg1"/>
                </a:solidFill>
              </a:rPr>
            </a:br>
            <a:r>
              <a:rPr lang="en-US" dirty="0" smtClean="0">
                <a:solidFill>
                  <a:schemeClr val="bg1"/>
                </a:solidFill>
              </a:rPr>
              <a:t> </a:t>
            </a:r>
            <a:r>
              <a:rPr lang="en-US" dirty="0" err="1" smtClean="0">
                <a:solidFill>
                  <a:schemeClr val="bg1"/>
                </a:solidFill>
              </a:rPr>
              <a:t>Vc</a:t>
            </a:r>
            <a:r>
              <a:rPr lang="en-US" dirty="0" smtClean="0">
                <a:solidFill>
                  <a:schemeClr val="bg1"/>
                </a:solidFill>
              </a:rPr>
              <a:t>=</a:t>
            </a:r>
            <a:r>
              <a:rPr lang="en-US" dirty="0" err="1" smtClean="0">
                <a:solidFill>
                  <a:schemeClr val="bg1"/>
                </a:solidFill>
              </a:rPr>
              <a:t>Icm</a:t>
            </a:r>
            <a:r>
              <a:rPr lang="en-US" dirty="0" smtClean="0">
                <a:solidFill>
                  <a:schemeClr val="bg1"/>
                </a:solidFill>
              </a:rPr>
              <a:t> sin (ᵚt -</a:t>
            </a:r>
            <a:r>
              <a:rPr lang="el-GR" dirty="0" smtClean="0">
                <a:solidFill>
                  <a:schemeClr val="bg1"/>
                </a:solidFill>
              </a:rPr>
              <a:t> π</a:t>
            </a:r>
            <a:r>
              <a:rPr lang="en-US" dirty="0" smtClean="0">
                <a:solidFill>
                  <a:schemeClr val="bg1"/>
                </a:solidFill>
              </a:rPr>
              <a:t>/4) </a:t>
            </a:r>
            <a:endParaRPr lang="id-ID" dirty="0" smtClean="0"/>
          </a:p>
        </p:txBody>
      </p:sp>
      <p:sp>
        <p:nvSpPr>
          <p:cNvPr id="71" name="TextBox 70"/>
          <p:cNvSpPr txBox="1"/>
          <p:nvPr/>
        </p:nvSpPr>
        <p:spPr>
          <a:xfrm>
            <a:off x="3352800" y="4343401"/>
            <a:ext cx="2362200" cy="2103120"/>
          </a:xfrm>
          <a:prstGeom prst="rect">
            <a:avLst/>
          </a:prstGeom>
          <a:solidFill>
            <a:srgbClr val="00B0F0">
              <a:alpha val="72000"/>
            </a:srgbClr>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nSpc>
                <a:spcPct val="150000"/>
              </a:lnSpc>
              <a:buFont typeface="Wingdings" pitchFamily="2" charset="2"/>
              <a:buChar char="ü"/>
            </a:pPr>
            <a:r>
              <a:rPr lang="en-US" dirty="0" err="1" smtClean="0">
                <a:solidFill>
                  <a:schemeClr val="tx1"/>
                </a:solidFill>
              </a:rPr>
              <a:t>dv</a:t>
            </a:r>
            <a:r>
              <a:rPr lang="en-US" dirty="0" smtClean="0">
                <a:solidFill>
                  <a:schemeClr val="tx1"/>
                </a:solidFill>
              </a:rPr>
              <a:t>/</a:t>
            </a:r>
            <a:r>
              <a:rPr lang="en-US" dirty="0" err="1" smtClean="0">
                <a:solidFill>
                  <a:schemeClr val="tx1"/>
                </a:solidFill>
              </a:rPr>
              <a:t>dt</a:t>
            </a:r>
            <a:r>
              <a:rPr lang="en-US" dirty="0" smtClean="0">
                <a:solidFill>
                  <a:schemeClr val="tx1"/>
                </a:solidFill>
              </a:rPr>
              <a:t>=I/C</a:t>
            </a:r>
          </a:p>
          <a:p>
            <a:pPr>
              <a:lnSpc>
                <a:spcPct val="150000"/>
              </a:lnSpc>
              <a:buFont typeface="Wingdings" pitchFamily="2" charset="2"/>
              <a:buChar char="ü"/>
            </a:pPr>
            <a:r>
              <a:rPr lang="en-US" dirty="0" smtClean="0">
                <a:solidFill>
                  <a:schemeClr val="tx1"/>
                </a:solidFill>
              </a:rPr>
              <a:t> </a:t>
            </a:r>
            <a:r>
              <a:rPr lang="en-US" dirty="0" err="1" smtClean="0">
                <a:solidFill>
                  <a:schemeClr val="tx1"/>
                </a:solidFill>
              </a:rPr>
              <a:t>dV</a:t>
            </a:r>
            <a:r>
              <a:rPr lang="en-US" dirty="0" smtClean="0">
                <a:solidFill>
                  <a:schemeClr val="tx1"/>
                </a:solidFill>
              </a:rPr>
              <a:t>=I/</a:t>
            </a:r>
            <a:r>
              <a:rPr lang="en-US" dirty="0" err="1" smtClean="0">
                <a:solidFill>
                  <a:schemeClr val="tx1"/>
                </a:solidFill>
              </a:rPr>
              <a:t>c.dt</a:t>
            </a:r>
            <a:endParaRPr lang="en-US" dirty="0" smtClean="0">
              <a:solidFill>
                <a:schemeClr val="tx1"/>
              </a:solidFill>
            </a:endParaRPr>
          </a:p>
          <a:p>
            <a:pPr>
              <a:lnSpc>
                <a:spcPct val="150000"/>
              </a:lnSpc>
              <a:buFont typeface="Wingdings" pitchFamily="2" charset="2"/>
              <a:buChar char="ü"/>
            </a:pPr>
            <a:r>
              <a:rPr lang="en-US" dirty="0" smtClean="0">
                <a:solidFill>
                  <a:schemeClr val="tx1"/>
                </a:solidFill>
              </a:rPr>
              <a:t>ʃ </a:t>
            </a:r>
            <a:r>
              <a:rPr lang="en-US" dirty="0" err="1" smtClean="0">
                <a:solidFill>
                  <a:schemeClr val="tx1"/>
                </a:solidFill>
              </a:rPr>
              <a:t>dv</a:t>
            </a:r>
            <a:r>
              <a:rPr lang="en-US" dirty="0" smtClean="0">
                <a:solidFill>
                  <a:schemeClr val="tx1"/>
                </a:solidFill>
              </a:rPr>
              <a:t>=ʃ IC/C </a:t>
            </a:r>
            <a:r>
              <a:rPr lang="en-US" dirty="0" err="1" smtClean="0">
                <a:solidFill>
                  <a:schemeClr val="tx1"/>
                </a:solidFill>
              </a:rPr>
              <a:t>dt</a:t>
            </a:r>
            <a:endParaRPr lang="en-US" dirty="0" smtClean="0">
              <a:solidFill>
                <a:schemeClr val="tx1"/>
              </a:solidFill>
            </a:endParaRPr>
          </a:p>
          <a:p>
            <a:pPr>
              <a:lnSpc>
                <a:spcPct val="150000"/>
              </a:lnSpc>
              <a:buFont typeface="Wingdings" pitchFamily="2" charset="2"/>
              <a:buChar char="ü"/>
            </a:pPr>
            <a:r>
              <a:rPr lang="en-US" dirty="0" smtClean="0">
                <a:solidFill>
                  <a:schemeClr val="tx1"/>
                </a:solidFill>
              </a:rPr>
              <a:t> VC=ʃ </a:t>
            </a:r>
            <a:r>
              <a:rPr lang="en-US" dirty="0" err="1" smtClean="0">
                <a:solidFill>
                  <a:schemeClr val="tx1"/>
                </a:solidFill>
              </a:rPr>
              <a:t>I.Cm</a:t>
            </a:r>
            <a:r>
              <a:rPr lang="en-US" dirty="0" smtClean="0">
                <a:solidFill>
                  <a:schemeClr val="tx1"/>
                </a:solidFill>
              </a:rPr>
              <a:t>/C sin ᵚt </a:t>
            </a:r>
            <a:r>
              <a:rPr lang="en-US" dirty="0" err="1" smtClean="0">
                <a:solidFill>
                  <a:schemeClr val="tx1"/>
                </a:solidFill>
              </a:rPr>
              <a:t>dt</a:t>
            </a:r>
            <a:endParaRPr lang="en-US" dirty="0" smtClean="0">
              <a:solidFill>
                <a:schemeClr val="tx1"/>
              </a:solidFill>
            </a:endParaRPr>
          </a:p>
        </p:txBody>
      </p:sp>
      <p:sp>
        <p:nvSpPr>
          <p:cNvPr id="72" name="TextBox 71"/>
          <p:cNvSpPr txBox="1"/>
          <p:nvPr/>
        </p:nvSpPr>
        <p:spPr>
          <a:xfrm>
            <a:off x="5715000" y="4343400"/>
            <a:ext cx="2438400" cy="2103120"/>
          </a:xfrm>
          <a:prstGeom prst="rect">
            <a:avLst/>
          </a:prstGeom>
          <a:solidFill>
            <a:srgbClr val="00B0F0">
              <a:alpha val="72000"/>
            </a:srgbClr>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nSpc>
                <a:spcPct val="150000"/>
              </a:lnSpc>
              <a:buFont typeface="Wingdings" pitchFamily="2" charset="2"/>
              <a:buChar char="ü"/>
            </a:pPr>
            <a:r>
              <a:rPr lang="en-US" dirty="0" smtClean="0">
                <a:solidFill>
                  <a:schemeClr val="tx1"/>
                </a:solidFill>
              </a:rPr>
              <a:t>VC=</a:t>
            </a:r>
            <a:r>
              <a:rPr lang="en-US" dirty="0" err="1" smtClean="0">
                <a:solidFill>
                  <a:schemeClr val="tx1"/>
                </a:solidFill>
              </a:rPr>
              <a:t>ICm</a:t>
            </a:r>
            <a:r>
              <a:rPr lang="en-US" dirty="0" smtClean="0">
                <a:solidFill>
                  <a:schemeClr val="tx1"/>
                </a:solidFill>
              </a:rPr>
              <a:t>/C.I/ᵚ.-Cos ᵚt</a:t>
            </a:r>
          </a:p>
          <a:p>
            <a:pPr>
              <a:lnSpc>
                <a:spcPct val="150000"/>
              </a:lnSpc>
              <a:buFont typeface="Wingdings" pitchFamily="2" charset="2"/>
              <a:buChar char="ü"/>
            </a:pPr>
            <a:r>
              <a:rPr lang="en-US" dirty="0" smtClean="0">
                <a:solidFill>
                  <a:schemeClr val="tx1"/>
                </a:solidFill>
              </a:rPr>
              <a:t> - Cos a = sin(a-</a:t>
            </a:r>
            <a:r>
              <a:rPr lang="el-GR" dirty="0" smtClean="0">
                <a:solidFill>
                  <a:schemeClr val="tx1"/>
                </a:solidFill>
              </a:rPr>
              <a:t>π</a:t>
            </a:r>
            <a:r>
              <a:rPr lang="en-US" dirty="0" smtClean="0">
                <a:solidFill>
                  <a:schemeClr val="tx1"/>
                </a:solidFill>
              </a:rPr>
              <a:t>/2)</a:t>
            </a:r>
          </a:p>
          <a:p>
            <a:pPr>
              <a:lnSpc>
                <a:spcPct val="150000"/>
              </a:lnSpc>
              <a:buFont typeface="Wingdings" pitchFamily="2" charset="2"/>
              <a:buChar char="ü"/>
            </a:pPr>
            <a:r>
              <a:rPr lang="en-US" dirty="0" smtClean="0">
                <a:solidFill>
                  <a:schemeClr val="tx1"/>
                </a:solidFill>
              </a:rPr>
              <a:t> </a:t>
            </a:r>
            <a:r>
              <a:rPr lang="en-US" dirty="0" err="1" smtClean="0">
                <a:solidFill>
                  <a:schemeClr val="tx1"/>
                </a:solidFill>
              </a:rPr>
              <a:t>Vc</a:t>
            </a:r>
            <a:r>
              <a:rPr lang="en-US" dirty="0" smtClean="0">
                <a:solidFill>
                  <a:schemeClr val="tx1"/>
                </a:solidFill>
              </a:rPr>
              <a:t>=</a:t>
            </a:r>
            <a:r>
              <a:rPr lang="en-US" dirty="0" err="1" smtClean="0">
                <a:solidFill>
                  <a:schemeClr val="tx1"/>
                </a:solidFill>
              </a:rPr>
              <a:t>Vcm</a:t>
            </a:r>
            <a:r>
              <a:rPr lang="en-US" dirty="0" smtClean="0">
                <a:solidFill>
                  <a:schemeClr val="tx1"/>
                </a:solidFill>
              </a:rPr>
              <a:t> sin (ᵚt -</a:t>
            </a:r>
            <a:r>
              <a:rPr lang="el-GR" dirty="0" smtClean="0">
                <a:solidFill>
                  <a:schemeClr val="tx1"/>
                </a:solidFill>
              </a:rPr>
              <a:t> π</a:t>
            </a:r>
            <a:r>
              <a:rPr lang="en-US" dirty="0" smtClean="0">
                <a:solidFill>
                  <a:schemeClr val="tx1"/>
                </a:solidFill>
              </a:rPr>
              <a:t>/2)</a:t>
            </a:r>
          </a:p>
          <a:p>
            <a:pPr>
              <a:lnSpc>
                <a:spcPct val="150000"/>
              </a:lnSpc>
              <a:buFont typeface="Wingdings" pitchFamily="2" charset="2"/>
              <a:buChar char="ü"/>
            </a:pPr>
            <a:r>
              <a:rPr lang="en-US" dirty="0" smtClean="0">
                <a:solidFill>
                  <a:schemeClr val="tx1"/>
                </a:solidFill>
              </a:rPr>
              <a:t> </a:t>
            </a:r>
            <a:r>
              <a:rPr lang="en-US" dirty="0" err="1" smtClean="0">
                <a:solidFill>
                  <a:schemeClr val="tx1"/>
                </a:solidFill>
              </a:rPr>
              <a:t>Vcm</a:t>
            </a:r>
            <a:r>
              <a:rPr lang="en-US" dirty="0" smtClean="0">
                <a:solidFill>
                  <a:schemeClr val="tx1"/>
                </a:solidFill>
              </a:rPr>
              <a:t>=</a:t>
            </a:r>
            <a:r>
              <a:rPr lang="en-US" dirty="0" err="1" smtClean="0">
                <a:solidFill>
                  <a:schemeClr val="tx1"/>
                </a:solidFill>
              </a:rPr>
              <a:t>Icm</a:t>
            </a:r>
            <a:r>
              <a:rPr lang="en-US" dirty="0" smtClean="0">
                <a:solidFill>
                  <a:schemeClr val="tx1"/>
                </a:solidFill>
              </a:rPr>
              <a:t>/ᵚ.C</a:t>
            </a:r>
            <a:endParaRPr lang="id-ID" dirty="0" smtClean="0">
              <a:solidFill>
                <a:schemeClr val="tx1"/>
              </a:solidFill>
            </a:endParaRPr>
          </a:p>
        </p:txBody>
      </p:sp>
      <p:sp>
        <p:nvSpPr>
          <p:cNvPr id="37" name="TextBox 36"/>
          <p:cNvSpPr txBox="1"/>
          <p:nvPr/>
        </p:nvSpPr>
        <p:spPr>
          <a:xfrm>
            <a:off x="914400" y="4343400"/>
            <a:ext cx="2438400" cy="2103120"/>
          </a:xfrm>
          <a:prstGeom prst="rect">
            <a:avLst/>
          </a:prstGeom>
          <a:solidFill>
            <a:srgbClr val="00B0F0">
              <a:alpha val="72000"/>
            </a:srgbClr>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nSpc>
                <a:spcPct val="150000"/>
              </a:lnSpc>
              <a:buFont typeface="Wingdings" pitchFamily="2" charset="2"/>
              <a:buChar char="ü"/>
            </a:pPr>
            <a:r>
              <a:rPr lang="en-US" dirty="0" smtClean="0">
                <a:solidFill>
                  <a:schemeClr val="tx1"/>
                </a:solidFill>
              </a:rPr>
              <a:t>IC=</a:t>
            </a:r>
            <a:r>
              <a:rPr lang="en-US" dirty="0" err="1" smtClean="0">
                <a:solidFill>
                  <a:schemeClr val="tx1"/>
                </a:solidFill>
              </a:rPr>
              <a:t>Icm</a:t>
            </a:r>
            <a:r>
              <a:rPr lang="en-US" dirty="0" smtClean="0">
                <a:solidFill>
                  <a:schemeClr val="tx1"/>
                </a:solidFill>
              </a:rPr>
              <a:t> sin ᵚt</a:t>
            </a:r>
          </a:p>
          <a:p>
            <a:pPr>
              <a:lnSpc>
                <a:spcPct val="150000"/>
              </a:lnSpc>
              <a:buFont typeface="Wingdings" pitchFamily="2" charset="2"/>
              <a:buChar char="ü"/>
            </a:pPr>
            <a:r>
              <a:rPr lang="en-US" dirty="0" smtClean="0">
                <a:solidFill>
                  <a:schemeClr val="tx1"/>
                </a:solidFill>
              </a:rPr>
              <a:t>VC…?</a:t>
            </a:r>
          </a:p>
          <a:p>
            <a:pPr>
              <a:lnSpc>
                <a:spcPct val="150000"/>
              </a:lnSpc>
              <a:buFont typeface="Wingdings" pitchFamily="2" charset="2"/>
              <a:buChar char="ü"/>
            </a:pPr>
            <a:r>
              <a:rPr lang="en-US" dirty="0" smtClean="0">
                <a:solidFill>
                  <a:schemeClr val="tx1"/>
                </a:solidFill>
              </a:rPr>
              <a:t> Q =</a:t>
            </a:r>
            <a:r>
              <a:rPr lang="en-US" dirty="0" err="1" smtClean="0">
                <a:solidFill>
                  <a:schemeClr val="tx1"/>
                </a:solidFill>
              </a:rPr>
              <a:t>I.t</a:t>
            </a:r>
            <a:endParaRPr lang="en-US" dirty="0" smtClean="0">
              <a:solidFill>
                <a:schemeClr val="tx1"/>
              </a:solidFill>
            </a:endParaRPr>
          </a:p>
          <a:p>
            <a:pPr>
              <a:lnSpc>
                <a:spcPct val="150000"/>
              </a:lnSpc>
              <a:buFont typeface="Wingdings" pitchFamily="2" charset="2"/>
              <a:buChar char="ü"/>
            </a:pPr>
            <a:r>
              <a:rPr lang="en-US" dirty="0" smtClean="0">
                <a:solidFill>
                  <a:schemeClr val="tx1"/>
                </a:solidFill>
              </a:rPr>
              <a:t> Q =V.C</a:t>
            </a:r>
          </a:p>
          <a:p>
            <a:pPr>
              <a:lnSpc>
                <a:spcPct val="150000"/>
              </a:lnSpc>
              <a:buFont typeface="Wingdings" pitchFamily="2" charset="2"/>
              <a:buChar char="ü"/>
            </a:pPr>
            <a:r>
              <a:rPr lang="en-US" dirty="0" smtClean="0">
                <a:solidFill>
                  <a:schemeClr val="tx1"/>
                </a:solidFill>
              </a:rPr>
              <a:t> V.C=</a:t>
            </a:r>
            <a:r>
              <a:rPr lang="en-US" dirty="0" err="1" smtClean="0">
                <a:solidFill>
                  <a:schemeClr val="tx1"/>
                </a:solidFill>
              </a:rPr>
              <a:t>I.t</a:t>
            </a:r>
            <a:endParaRPr lang="id-ID" dirty="0" smtClean="0">
              <a:solidFill>
                <a:schemeClr val="tx1"/>
              </a:solidFill>
            </a:endParaRPr>
          </a:p>
        </p:txBody>
      </p:sp>
      <p:sp>
        <p:nvSpPr>
          <p:cNvPr id="36" name="TextBox 35"/>
          <p:cNvSpPr txBox="1"/>
          <p:nvPr/>
        </p:nvSpPr>
        <p:spPr>
          <a:xfrm>
            <a:off x="3048000" y="3886200"/>
            <a:ext cx="2895600" cy="507831"/>
          </a:xfrm>
          <a:prstGeom prst="rect">
            <a:avLst/>
          </a:prstGeom>
          <a:solidFill>
            <a:srgbClr val="00B0F0">
              <a:alpha val="72000"/>
            </a:srgb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nSpc>
                <a:spcPct val="150000"/>
              </a:lnSpc>
              <a:buFont typeface="Wingdings" pitchFamily="2" charset="2"/>
              <a:buChar char="ü"/>
            </a:pPr>
            <a:endParaRPr lang="id-ID" dirty="0" smtClean="0">
              <a:solidFill>
                <a:schemeClr val="tx1"/>
              </a:solidFill>
            </a:endParaRPr>
          </a:p>
        </p:txBody>
      </p:sp>
      <p:sp>
        <p:nvSpPr>
          <p:cNvPr id="35" name="Rectangle 34"/>
          <p:cNvSpPr/>
          <p:nvPr/>
        </p:nvSpPr>
        <p:spPr>
          <a:xfrm>
            <a:off x="3886200" y="3810000"/>
            <a:ext cx="1333442" cy="507831"/>
          </a:xfrm>
          <a:prstGeom prst="rect">
            <a:avLst/>
          </a:prstGeom>
        </p:spPr>
        <p:txBody>
          <a:bodyPr wrap="none">
            <a:spAutoFit/>
          </a:bodyPr>
          <a:lstStyle/>
          <a:p>
            <a:pPr>
              <a:lnSpc>
                <a:spcPct val="150000"/>
              </a:lnSpc>
            </a:pPr>
            <a:r>
              <a:rPr lang="en-US" dirty="0" err="1" smtClean="0"/>
              <a:t>Persamaan</a:t>
            </a:r>
            <a:r>
              <a:rPr lang="en-US"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nip Same Side Corner Rectangle 43"/>
          <p:cNvSpPr/>
          <p:nvPr/>
        </p:nvSpPr>
        <p:spPr>
          <a:xfrm flipV="1">
            <a:off x="1828800" y="1066800"/>
            <a:ext cx="6705600" cy="3657600"/>
          </a:xfrm>
          <a:prstGeom prst="snip2SameRect">
            <a:avLst>
              <a:gd name="adj1" fmla="val 6411"/>
              <a:gd name="adj2" fmla="val 0"/>
            </a:avLst>
          </a:prstGeom>
          <a:solidFill>
            <a:schemeClr val="tx1">
              <a:alpha val="54000"/>
            </a:schemeClr>
          </a:solidFill>
          <a:ln>
            <a:solidFill>
              <a:schemeClr val="tx1">
                <a:alpha val="0"/>
              </a:schemeClr>
            </a:solidFill>
          </a:ln>
          <a:effectLst>
            <a:outerShdw blurRad="800100" dist="50800" dir="5400000" sx="99000" sy="99000" algn="ctr" rotWithShape="0">
              <a:srgbClr val="00B0F0">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6" name="Rectangle 55"/>
          <p:cNvSpPr/>
          <p:nvPr/>
        </p:nvSpPr>
        <p:spPr>
          <a:xfrm flipV="1">
            <a:off x="4876800" y="1219200"/>
            <a:ext cx="3429000" cy="4191000"/>
          </a:xfrm>
          <a:prstGeom prst="rect">
            <a:avLst/>
          </a:prstGeom>
          <a:solidFill>
            <a:schemeClr val="tx1">
              <a:alpha val="54000"/>
            </a:schemeClr>
          </a:solidFill>
          <a:ln>
            <a:solidFill>
              <a:schemeClr val="tx1">
                <a:alpha val="0"/>
              </a:schemeClr>
            </a:solidFill>
          </a:ln>
          <a:effectLst>
            <a:outerShdw blurRad="800100" dist="50800" dir="5400000" sx="99000" sy="99000" algn="ctr" rotWithShape="0">
              <a:srgbClr val="00B0F0">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8" name="Rectangle 57"/>
          <p:cNvSpPr/>
          <p:nvPr/>
        </p:nvSpPr>
        <p:spPr>
          <a:xfrm flipV="1">
            <a:off x="5181600" y="685800"/>
            <a:ext cx="2743200" cy="533400"/>
          </a:xfrm>
          <a:prstGeom prst="rect">
            <a:avLst/>
          </a:prstGeom>
          <a:solidFill>
            <a:schemeClr val="tx1">
              <a:alpha val="54000"/>
            </a:schemeClr>
          </a:solidFill>
          <a:ln>
            <a:solidFill>
              <a:schemeClr val="tx1">
                <a:alpha val="0"/>
              </a:schemeClr>
            </a:solidFill>
          </a:ln>
          <a:effectLst>
            <a:outerShdw blurRad="800100" dist="50800" dir="5400000" sx="99000" sy="99000" algn="ctr" rotWithShape="0">
              <a:srgbClr val="00B0F0">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5" name="Rectangle 54"/>
          <p:cNvSpPr/>
          <p:nvPr/>
        </p:nvSpPr>
        <p:spPr>
          <a:xfrm flipV="1">
            <a:off x="838200" y="3124200"/>
            <a:ext cx="3810000" cy="2286000"/>
          </a:xfrm>
          <a:prstGeom prst="rect">
            <a:avLst/>
          </a:prstGeom>
          <a:solidFill>
            <a:schemeClr val="tx1">
              <a:alpha val="54000"/>
            </a:schemeClr>
          </a:solidFill>
          <a:ln>
            <a:solidFill>
              <a:schemeClr val="tx1">
                <a:alpha val="0"/>
              </a:schemeClr>
            </a:solidFill>
          </a:ln>
          <a:effectLst>
            <a:outerShdw blurRad="800100" dist="50800" dir="5400000" sx="99000" sy="99000" algn="ctr" rotWithShape="0">
              <a:srgbClr val="00B0F0">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43" name="Rectangle 42"/>
          <p:cNvSpPr/>
          <p:nvPr/>
        </p:nvSpPr>
        <p:spPr>
          <a:xfrm flipV="1">
            <a:off x="838200" y="533400"/>
            <a:ext cx="3810000" cy="2286000"/>
          </a:xfrm>
          <a:prstGeom prst="rect">
            <a:avLst/>
          </a:prstGeom>
          <a:solidFill>
            <a:schemeClr val="tx1">
              <a:alpha val="54000"/>
            </a:schemeClr>
          </a:solidFill>
          <a:ln>
            <a:solidFill>
              <a:schemeClr val="tx1">
                <a:alpha val="0"/>
              </a:schemeClr>
            </a:solidFill>
          </a:ln>
          <a:effectLst>
            <a:outerShdw blurRad="800100" dist="50800" dir="5400000" sx="99000" sy="99000" algn="ctr" rotWithShape="0">
              <a:srgbClr val="00B0F0">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 name="Title 1"/>
          <p:cNvSpPr>
            <a:spLocks noGrp="1"/>
          </p:cNvSpPr>
          <p:nvPr>
            <p:ph type="title" idx="4294967295"/>
          </p:nvPr>
        </p:nvSpPr>
        <p:spPr>
          <a:xfrm>
            <a:off x="0" y="228600"/>
            <a:ext cx="9144000" cy="6629400"/>
          </a:xfrm>
        </p:spPr>
        <p:txBody>
          <a:bodyPr>
            <a:normAutofit fontScale="90000"/>
          </a:bodyPr>
          <a:lstStyle/>
          <a:p>
            <a:pPr algn="l"/>
            <a:r>
              <a:rPr lang="en-US" sz="2000" dirty="0" smtClean="0">
                <a:solidFill>
                  <a:schemeClr val="bg1"/>
                </a:solidFill>
              </a:rPr>
              <a:t/>
            </a:r>
            <a:br>
              <a:rPr lang="en-US" sz="2000" dirty="0" smtClean="0">
                <a:solidFill>
                  <a:schemeClr val="bg1"/>
                </a:solidFill>
              </a:rPr>
            </a:br>
            <a:r>
              <a:rPr lang="en-US" sz="2000" dirty="0" smtClean="0">
                <a:solidFill>
                  <a:schemeClr val="bg1"/>
                </a:solidFill>
              </a:rPr>
              <a:t>                                                                    </a:t>
            </a:r>
            <a:r>
              <a:rPr lang="en-US" sz="2000" dirty="0">
                <a:solidFill>
                  <a:schemeClr val="bg1"/>
                </a:solidFill>
              </a:rPr>
              <a:t/>
            </a:r>
            <a:br>
              <a:rPr lang="en-US" sz="2000" dirty="0">
                <a:solidFill>
                  <a:schemeClr val="bg1"/>
                </a:solidFill>
              </a:rPr>
            </a:br>
            <a:r>
              <a:rPr lang="en-US" sz="2000" dirty="0" smtClean="0">
                <a:solidFill>
                  <a:schemeClr val="bg1"/>
                </a:solidFill>
              </a:rPr>
              <a:t/>
            </a:r>
            <a:br>
              <a:rPr lang="en-US" sz="2000" dirty="0" smtClean="0">
                <a:solidFill>
                  <a:schemeClr val="bg1"/>
                </a:solidFill>
              </a:rPr>
            </a:br>
            <a:r>
              <a:rPr lang="en-US" sz="2000" dirty="0">
                <a:solidFill>
                  <a:schemeClr val="bg1"/>
                </a:solidFill>
              </a:rPr>
              <a:t/>
            </a:r>
            <a:br>
              <a:rPr lang="en-US" sz="2000" dirty="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                                                                   </a:t>
            </a:r>
            <a:r>
              <a:rPr lang="en-US" sz="2000" dirty="0">
                <a:solidFill>
                  <a:schemeClr val="bg1"/>
                </a:solidFill>
              </a:rPr>
              <a:t/>
            </a:r>
            <a:br>
              <a:rPr lang="en-US" sz="2000" dirty="0">
                <a:solidFill>
                  <a:schemeClr val="bg1"/>
                </a:solidFill>
              </a:rPr>
            </a:br>
            <a:r>
              <a:rPr lang="en-US" sz="2000" dirty="0" smtClean="0">
                <a:solidFill>
                  <a:schemeClr val="bg1"/>
                </a:solidFill>
              </a:rPr>
              <a:t>                                          </a:t>
            </a:r>
            <a:r>
              <a:rPr lang="en-US" sz="2000" dirty="0">
                <a:solidFill>
                  <a:schemeClr val="bg1"/>
                </a:solidFill>
              </a:rPr>
              <a:t/>
            </a:r>
            <a:br>
              <a:rPr lang="en-US" sz="2000" dirty="0">
                <a:solidFill>
                  <a:schemeClr val="bg1"/>
                </a:solidFill>
              </a:rPr>
            </a:br>
            <a:r>
              <a:rPr lang="en-US" sz="2000" dirty="0" smtClean="0">
                <a:solidFill>
                  <a:schemeClr val="bg1"/>
                </a:solidFill>
              </a:rPr>
              <a:t>                                                  </a:t>
            </a:r>
            <a:br>
              <a:rPr lang="en-US" sz="2000" dirty="0" smtClean="0">
                <a:solidFill>
                  <a:schemeClr val="bg1"/>
                </a:solidFill>
              </a:rPr>
            </a:br>
            <a:r>
              <a:rPr lang="en-US" sz="2000" dirty="0">
                <a:solidFill>
                  <a:schemeClr val="bg1"/>
                </a:solidFill>
              </a:rPr>
              <a:t/>
            </a:r>
            <a:br>
              <a:rPr lang="en-US" sz="2000" dirty="0">
                <a:solidFill>
                  <a:schemeClr val="bg1"/>
                </a:solidFill>
              </a:rPr>
            </a:br>
            <a:r>
              <a:rPr lang="en-US" sz="2000" dirty="0" smtClean="0">
                <a:solidFill>
                  <a:schemeClr val="bg1"/>
                </a:solidFill>
              </a:rPr>
              <a:t> </a:t>
            </a:r>
            <a:br>
              <a:rPr lang="en-US" sz="2000" dirty="0" smtClean="0">
                <a:solidFill>
                  <a:schemeClr val="bg1"/>
                </a:solidFill>
              </a:rPr>
            </a:br>
            <a:r>
              <a:rPr lang="en-US" sz="2000" dirty="0">
                <a:solidFill>
                  <a:schemeClr val="bg1"/>
                </a:solidFill>
              </a:rPr>
              <a:t/>
            </a:r>
            <a:br>
              <a:rPr lang="en-US" sz="2000" dirty="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         </a:t>
            </a:r>
            <a:r>
              <a:rPr lang="en-US" sz="2000" dirty="0">
                <a:solidFill>
                  <a:schemeClr val="bg1"/>
                </a:solidFill>
              </a:rPr>
              <a:t/>
            </a:r>
            <a:br>
              <a:rPr lang="en-US" sz="2000" dirty="0">
                <a:solidFill>
                  <a:schemeClr val="bg1"/>
                </a:solidFill>
              </a:rPr>
            </a:br>
            <a:r>
              <a:rPr lang="en-US" sz="2000" dirty="0" smtClean="0">
                <a:solidFill>
                  <a:schemeClr val="bg1"/>
                </a:solidFill>
              </a:rPr>
              <a:t> </a:t>
            </a:r>
            <a:br>
              <a:rPr lang="en-US" sz="2000" dirty="0" smtClean="0">
                <a:solidFill>
                  <a:schemeClr val="bg1"/>
                </a:solidFill>
              </a:rPr>
            </a:br>
            <a:r>
              <a:rPr lang="en-US" sz="2000" dirty="0">
                <a:solidFill>
                  <a:schemeClr val="bg1"/>
                </a:solidFill>
              </a:rPr>
              <a:t/>
            </a:r>
            <a:br>
              <a:rPr lang="en-US" sz="2000" dirty="0">
                <a:solidFill>
                  <a:schemeClr val="bg1"/>
                </a:solidFill>
              </a:rPr>
            </a:br>
            <a:r>
              <a:rPr lang="en-US" sz="2000" dirty="0" smtClean="0">
                <a:solidFill>
                  <a:schemeClr val="bg1"/>
                </a:solidFill>
              </a:rPr>
              <a:t>        </a:t>
            </a:r>
            <a:br>
              <a:rPr lang="en-US" sz="2000" dirty="0" smtClean="0">
                <a:solidFill>
                  <a:schemeClr val="bg1"/>
                </a:solidFill>
              </a:rPr>
            </a:br>
            <a:r>
              <a:rPr lang="en-US" sz="2000" dirty="0" smtClean="0">
                <a:solidFill>
                  <a:schemeClr val="bg1"/>
                </a:solidFill>
              </a:rPr>
              <a:t>              </a:t>
            </a:r>
            <a:r>
              <a:rPr lang="en-US" sz="2000" dirty="0">
                <a:solidFill>
                  <a:schemeClr val="bg1"/>
                </a:solidFill>
              </a:rPr>
              <a:t/>
            </a:r>
            <a:br>
              <a:rPr lang="en-US" sz="2000" dirty="0">
                <a:solidFill>
                  <a:schemeClr val="bg1"/>
                </a:solidFill>
              </a:rPr>
            </a:br>
            <a:r>
              <a:rPr lang="en-US" sz="2000" dirty="0" smtClean="0">
                <a:solidFill>
                  <a:schemeClr val="bg1"/>
                </a:solidFill>
              </a:rPr>
              <a:t>                    </a:t>
            </a:r>
            <a:br>
              <a:rPr lang="en-US" sz="2000" dirty="0" smtClean="0">
                <a:solidFill>
                  <a:schemeClr val="bg1"/>
                </a:solidFill>
              </a:rPr>
            </a:br>
            <a:r>
              <a:rPr lang="en-US" sz="2000" dirty="0">
                <a:solidFill>
                  <a:schemeClr val="bg1"/>
                </a:solidFill>
              </a:rPr>
              <a:t/>
            </a:r>
            <a:br>
              <a:rPr lang="en-US" sz="2000" dirty="0">
                <a:solidFill>
                  <a:schemeClr val="bg1"/>
                </a:solidFill>
              </a:rPr>
            </a:br>
            <a:r>
              <a:rPr lang="en-US" sz="1800" dirty="0" smtClean="0">
                <a:solidFill>
                  <a:schemeClr val="bg1"/>
                </a:solidFill>
              </a:rPr>
              <a:t/>
            </a:r>
            <a:br>
              <a:rPr lang="en-US" sz="1800" dirty="0" smtClean="0">
                <a:solidFill>
                  <a:schemeClr val="bg1"/>
                </a:solidFill>
              </a:rPr>
            </a:br>
            <a:r>
              <a:rPr lang="en-US" sz="1800" dirty="0">
                <a:solidFill>
                  <a:schemeClr val="bg1"/>
                </a:solidFill>
              </a:rPr>
              <a:t/>
            </a:r>
            <a:br>
              <a:rPr lang="en-US" sz="1800" dirty="0">
                <a:solidFill>
                  <a:schemeClr val="bg1"/>
                </a:solidFill>
              </a:rPr>
            </a:br>
            <a:r>
              <a:rPr lang="en-US" sz="1800" dirty="0" smtClean="0">
                <a:solidFill>
                  <a:schemeClr val="bg1"/>
                </a:solidFill>
              </a:rPr>
              <a:t/>
            </a:r>
            <a:br>
              <a:rPr lang="en-US" sz="1800" dirty="0" smtClean="0">
                <a:solidFill>
                  <a:schemeClr val="bg1"/>
                </a:solidFill>
              </a:rPr>
            </a:br>
            <a:r>
              <a:rPr lang="en-US" sz="1800" dirty="0">
                <a:solidFill>
                  <a:schemeClr val="bg1"/>
                </a:solidFill>
              </a:rPr>
              <a:t/>
            </a:r>
            <a:br>
              <a:rPr lang="en-US" sz="1800" dirty="0">
                <a:solidFill>
                  <a:schemeClr val="bg1"/>
                </a:solidFill>
              </a:rPr>
            </a:br>
            <a:r>
              <a:rPr lang="en-US" sz="1800" dirty="0" smtClean="0">
                <a:solidFill>
                  <a:schemeClr val="bg1"/>
                </a:solidFill>
              </a:rPr>
              <a:t/>
            </a:r>
            <a:br>
              <a:rPr lang="en-US" sz="1800" dirty="0" smtClean="0">
                <a:solidFill>
                  <a:schemeClr val="bg1"/>
                </a:solidFill>
              </a:rPr>
            </a:br>
            <a:endParaRPr lang="en-US" sz="1800" dirty="0">
              <a:solidFill>
                <a:schemeClr val="bg1"/>
              </a:solidFill>
            </a:endParaRPr>
          </a:p>
        </p:txBody>
      </p:sp>
      <p:cxnSp>
        <p:nvCxnSpPr>
          <p:cNvPr id="4" name="Straight Connector 3"/>
          <p:cNvCxnSpPr/>
          <p:nvPr/>
        </p:nvCxnSpPr>
        <p:spPr>
          <a:xfrm rot="5400000">
            <a:off x="381794" y="1751806"/>
            <a:ext cx="1371600" cy="1588"/>
          </a:xfrm>
          <a:prstGeom prst="line">
            <a:avLst/>
          </a:prstGeom>
          <a:ln w="28575">
            <a:solidFill>
              <a:srgbClr val="00B0F0"/>
            </a:solidFill>
          </a:ln>
          <a:effectLst>
            <a:outerShdw blurRad="482600" sx="87000" sy="87000" algn="ctr" rotWithShape="0">
              <a:srgbClr val="00B0F0">
                <a:alpha val="93000"/>
              </a:srgbClr>
            </a:outerShdw>
          </a:effec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V="1">
            <a:off x="1067594" y="1675606"/>
            <a:ext cx="2743200" cy="1"/>
          </a:xfrm>
          <a:prstGeom prst="line">
            <a:avLst/>
          </a:prstGeom>
          <a:ln w="28575">
            <a:solidFill>
              <a:srgbClr val="00B0F0"/>
            </a:solidFill>
          </a:ln>
          <a:effectLst>
            <a:outerShdw blurRad="482600" sx="87000" sy="87000" algn="ctr" rotWithShape="0">
              <a:srgbClr val="00B0F0">
                <a:alpha val="93000"/>
              </a:srgbClr>
            </a:outerShdw>
          </a:effectLst>
        </p:spPr>
        <p:style>
          <a:lnRef idx="1">
            <a:schemeClr val="dk1"/>
          </a:lnRef>
          <a:fillRef idx="0">
            <a:schemeClr val="dk1"/>
          </a:fillRef>
          <a:effectRef idx="0">
            <a:schemeClr val="dk1"/>
          </a:effectRef>
          <a:fontRef idx="minor">
            <a:schemeClr val="tx1"/>
          </a:fontRef>
        </p:style>
      </p:cxnSp>
      <p:grpSp>
        <p:nvGrpSpPr>
          <p:cNvPr id="59" name="Group 58"/>
          <p:cNvGrpSpPr/>
          <p:nvPr/>
        </p:nvGrpSpPr>
        <p:grpSpPr>
          <a:xfrm>
            <a:off x="1067594" y="913606"/>
            <a:ext cx="3048001" cy="1382447"/>
            <a:chOff x="1067594" y="913606"/>
            <a:chExt cx="3048001" cy="1382447"/>
          </a:xfrm>
        </p:grpSpPr>
        <p:sp>
          <p:nvSpPr>
            <p:cNvPr id="15" name="Freeform 14"/>
            <p:cNvSpPr/>
            <p:nvPr/>
          </p:nvSpPr>
          <p:spPr>
            <a:xfrm flipV="1">
              <a:off x="1067595" y="989804"/>
              <a:ext cx="3048000" cy="1306249"/>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2942492"/>
                <a:gd name="connsiteY0" fmla="*/ 32045 h 1134013"/>
                <a:gd name="connsiteX1" fmla="*/ 1094877 w 2942492"/>
                <a:gd name="connsiteY1" fmla="*/ 1124635 h 1134013"/>
                <a:gd name="connsiteX2" fmla="*/ 2180492 w 2942492"/>
                <a:gd name="connsiteY2" fmla="*/ 88315 h 1134013"/>
                <a:gd name="connsiteX3" fmla="*/ 2827606 w 2942492"/>
                <a:gd name="connsiteY3" fmla="*/ 594752 h 1134013"/>
                <a:gd name="connsiteX4" fmla="*/ 2869809 w 2942492"/>
                <a:gd name="connsiteY4" fmla="*/ 665091 h 1134013"/>
                <a:gd name="connsiteX0" fmla="*/ 0 w 2942492"/>
                <a:gd name="connsiteY0" fmla="*/ 66834 h 1377545"/>
                <a:gd name="connsiteX1" fmla="*/ 1593901 w 2942492"/>
                <a:gd name="connsiteY1" fmla="*/ 1368167 h 1377545"/>
                <a:gd name="connsiteX2" fmla="*/ 2180492 w 2942492"/>
                <a:gd name="connsiteY2" fmla="*/ 123104 h 1377545"/>
                <a:gd name="connsiteX3" fmla="*/ 2827606 w 2942492"/>
                <a:gd name="connsiteY3" fmla="*/ 629541 h 1377545"/>
                <a:gd name="connsiteX4" fmla="*/ 2869809 w 2942492"/>
                <a:gd name="connsiteY4" fmla="*/ 699880 h 1377545"/>
                <a:gd name="connsiteX0" fmla="*/ 0 w 2906150"/>
                <a:gd name="connsiteY0" fmla="*/ 0 h 1323771"/>
                <a:gd name="connsiteX1" fmla="*/ 1593901 w 2906150"/>
                <a:gd name="connsiteY1" fmla="*/ 1301333 h 1323771"/>
                <a:gd name="connsiteX2" fmla="*/ 2684465 w 2906150"/>
                <a:gd name="connsiteY2" fmla="*/ 134627 h 1323771"/>
                <a:gd name="connsiteX3" fmla="*/ 2827606 w 2906150"/>
                <a:gd name="connsiteY3" fmla="*/ 562707 h 1323771"/>
                <a:gd name="connsiteX4" fmla="*/ 2869809 w 2906150"/>
                <a:gd name="connsiteY4" fmla="*/ 633046 h 1323771"/>
                <a:gd name="connsiteX0" fmla="*/ 0 w 3727481"/>
                <a:gd name="connsiteY0" fmla="*/ 0 h 1323771"/>
                <a:gd name="connsiteX1" fmla="*/ 1593901 w 3727481"/>
                <a:gd name="connsiteY1" fmla="*/ 1301333 h 1323771"/>
                <a:gd name="connsiteX2" fmla="*/ 2684465 w 3727481"/>
                <a:gd name="connsiteY2" fmla="*/ 134627 h 1323771"/>
                <a:gd name="connsiteX3" fmla="*/ 2827606 w 3727481"/>
                <a:gd name="connsiteY3" fmla="*/ 562707 h 1323771"/>
                <a:gd name="connsiteX4" fmla="*/ 3691140 w 3727481"/>
                <a:gd name="connsiteY4" fmla="*/ 967987 h 1323771"/>
                <a:gd name="connsiteX0" fmla="*/ 0 w 2890082"/>
                <a:gd name="connsiteY0" fmla="*/ 0 h 1323771"/>
                <a:gd name="connsiteX1" fmla="*/ 1593901 w 2890082"/>
                <a:gd name="connsiteY1" fmla="*/ 1301333 h 1323771"/>
                <a:gd name="connsiteX2" fmla="*/ 2684465 w 2890082"/>
                <a:gd name="connsiteY2" fmla="*/ 134627 h 1323771"/>
                <a:gd name="connsiteX3" fmla="*/ 2827606 w 2890082"/>
                <a:gd name="connsiteY3" fmla="*/ 56270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104809 h 1428580"/>
                <a:gd name="connsiteX1" fmla="*/ 1593901 w 3439471"/>
                <a:gd name="connsiteY1" fmla="*/ 1406142 h 1428580"/>
                <a:gd name="connsiteX2" fmla="*/ 2684465 w 3439471"/>
                <a:gd name="connsiteY2" fmla="*/ 239436 h 1428580"/>
                <a:gd name="connsiteX3" fmla="*/ 3439471 w 3439471"/>
                <a:gd name="connsiteY3" fmla="*/ 1072796 h 1428580"/>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633710"/>
                <a:gd name="connsiteX1" fmla="*/ 1426123 w 3439471"/>
                <a:gd name="connsiteY1" fmla="*/ 1489476 h 1633710"/>
                <a:gd name="connsiteX2" fmla="*/ 2684465 w 3439471"/>
                <a:gd name="connsiteY2" fmla="*/ 239436 h 1633710"/>
                <a:gd name="connsiteX3" fmla="*/ 3439471 w 3439471"/>
                <a:gd name="connsiteY3" fmla="*/ 1072796 h 1633710"/>
                <a:gd name="connsiteX0" fmla="*/ 0 w 3439471"/>
                <a:gd name="connsiteY0" fmla="*/ 104809 h 1511914"/>
                <a:gd name="connsiteX1" fmla="*/ 1426123 w 3439471"/>
                <a:gd name="connsiteY1" fmla="*/ 1489476 h 1511914"/>
                <a:gd name="connsiteX2" fmla="*/ 2684465 w 3439471"/>
                <a:gd name="connsiteY2" fmla="*/ 239436 h 1511914"/>
                <a:gd name="connsiteX3" fmla="*/ 3439471 w 3439471"/>
                <a:gd name="connsiteY3" fmla="*/ 1072796 h 1511914"/>
                <a:gd name="connsiteX0" fmla="*/ 0 w 3439471"/>
                <a:gd name="connsiteY0" fmla="*/ 104809 h 1595251"/>
                <a:gd name="connsiteX1" fmla="*/ 1677791 w 3439471"/>
                <a:gd name="connsiteY1" fmla="*/ 1572813 h 1595251"/>
                <a:gd name="connsiteX2" fmla="*/ 2684465 w 3439471"/>
                <a:gd name="connsiteY2" fmla="*/ 239436 h 1595251"/>
                <a:gd name="connsiteX3" fmla="*/ 3439471 w 3439471"/>
                <a:gd name="connsiteY3" fmla="*/ 1072796 h 1595251"/>
                <a:gd name="connsiteX0" fmla="*/ 0 w 3439471"/>
                <a:gd name="connsiteY0" fmla="*/ 104809 h 1595251"/>
                <a:gd name="connsiteX1" fmla="*/ 1677791 w 3439471"/>
                <a:gd name="connsiteY1" fmla="*/ 1572813 h 1595251"/>
                <a:gd name="connsiteX2" fmla="*/ 2852244 w 3439471"/>
                <a:gd name="connsiteY2" fmla="*/ 239435 h 1595251"/>
                <a:gd name="connsiteX3" fmla="*/ 3439471 w 3439471"/>
                <a:gd name="connsiteY3" fmla="*/ 1072796 h 1595251"/>
                <a:gd name="connsiteX0" fmla="*/ 0 w 3607250"/>
                <a:gd name="connsiteY0" fmla="*/ 104809 h 1595251"/>
                <a:gd name="connsiteX1" fmla="*/ 1677791 w 3607250"/>
                <a:gd name="connsiteY1" fmla="*/ 1572813 h 1595251"/>
                <a:gd name="connsiteX2" fmla="*/ 2852244 w 3607250"/>
                <a:gd name="connsiteY2" fmla="*/ 239435 h 1595251"/>
                <a:gd name="connsiteX3" fmla="*/ 3607250 w 3607250"/>
                <a:gd name="connsiteY3" fmla="*/ 1072796 h 1595251"/>
              </a:gdLst>
              <a:ahLst/>
              <a:cxnLst>
                <a:cxn ang="0">
                  <a:pos x="connsiteX0" y="connsiteY0"/>
                </a:cxn>
                <a:cxn ang="0">
                  <a:pos x="connsiteX1" y="connsiteY1"/>
                </a:cxn>
                <a:cxn ang="0">
                  <a:pos x="connsiteX2" y="connsiteY2"/>
                </a:cxn>
                <a:cxn ang="0">
                  <a:pos x="connsiteX3" y="connsiteY3"/>
                </a:cxn>
              </a:cxnLst>
              <a:rect l="l" t="t" r="r" b="b"/>
              <a:pathLst>
                <a:path w="3607250" h="1595251">
                  <a:moveTo>
                    <a:pt x="0" y="104809"/>
                  </a:moveTo>
                  <a:cubicBezTo>
                    <a:pt x="880499" y="0"/>
                    <a:pt x="1178310" y="1579112"/>
                    <a:pt x="1677791" y="1572813"/>
                  </a:cubicBezTo>
                  <a:cubicBezTo>
                    <a:pt x="2125202" y="1595251"/>
                    <a:pt x="2353728" y="162805"/>
                    <a:pt x="2852244" y="239435"/>
                  </a:cubicBezTo>
                  <a:cubicBezTo>
                    <a:pt x="3301584" y="221236"/>
                    <a:pt x="3537824" y="844820"/>
                    <a:pt x="3607250" y="1072796"/>
                  </a:cubicBezTo>
                </a:path>
              </a:pathLst>
            </a:custGeom>
            <a:effectLst>
              <a:outerShdw blurRad="292100" dist="20000" rotWithShape="0">
                <a:srgbClr val="FFC000"/>
              </a:outerShdw>
            </a:effectLst>
          </p:spPr>
          <p:style>
            <a:lnRef idx="2">
              <a:schemeClr val="accent3"/>
            </a:lnRef>
            <a:fillRef idx="0">
              <a:schemeClr val="accent3"/>
            </a:fillRef>
            <a:effectRef idx="1">
              <a:schemeClr val="accent3"/>
            </a:effectRef>
            <a:fontRef idx="minor">
              <a:schemeClr val="tx1"/>
            </a:fontRef>
          </p:style>
          <p:txBody>
            <a:bodyPr rtlCol="0" anchor="ctr"/>
            <a:lstStyle/>
            <a:p>
              <a:pPr algn="ctr"/>
              <a:endParaRPr lang="id-ID">
                <a:solidFill>
                  <a:schemeClr val="bg1"/>
                </a:solidFill>
              </a:endParaRPr>
            </a:p>
          </p:txBody>
        </p:sp>
        <p:sp>
          <p:nvSpPr>
            <p:cNvPr id="17" name="Freeform 16"/>
            <p:cNvSpPr/>
            <p:nvPr/>
          </p:nvSpPr>
          <p:spPr>
            <a:xfrm>
              <a:off x="1067594" y="913606"/>
              <a:ext cx="3048000" cy="1286219"/>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3603542"/>
                <a:gd name="connsiteY0" fmla="*/ 768903 h 1372380"/>
                <a:gd name="connsiteX1" fmla="*/ 664757 w 3603542"/>
                <a:gd name="connsiteY1" fmla="*/ 64737 h 1372380"/>
                <a:gd name="connsiteX2" fmla="*/ 1759634 w 3603542"/>
                <a:gd name="connsiteY2" fmla="*/ 1157327 h 1372380"/>
                <a:gd name="connsiteX3" fmla="*/ 2845249 w 3603542"/>
                <a:gd name="connsiteY3" fmla="*/ 121007 h 1372380"/>
                <a:gd name="connsiteX4" fmla="*/ 3492363 w 3603542"/>
                <a:gd name="connsiteY4" fmla="*/ 627444 h 1372380"/>
                <a:gd name="connsiteX5" fmla="*/ 3512321 w 3603542"/>
                <a:gd name="connsiteY5" fmla="*/ 1359485 h 1372380"/>
                <a:gd name="connsiteX0" fmla="*/ 0 w 3492363"/>
                <a:gd name="connsiteY0" fmla="*/ 768903 h 1166705"/>
                <a:gd name="connsiteX1" fmla="*/ 664757 w 3492363"/>
                <a:gd name="connsiteY1" fmla="*/ 64737 h 1166705"/>
                <a:gd name="connsiteX2" fmla="*/ 1759634 w 3492363"/>
                <a:gd name="connsiteY2" fmla="*/ 1157327 h 1166705"/>
                <a:gd name="connsiteX3" fmla="*/ 2845249 w 3492363"/>
                <a:gd name="connsiteY3" fmla="*/ 121007 h 1166705"/>
                <a:gd name="connsiteX4" fmla="*/ 3492363 w 3492363"/>
                <a:gd name="connsiteY4" fmla="*/ 627444 h 1166705"/>
                <a:gd name="connsiteX0" fmla="*/ 0 w 3702178"/>
                <a:gd name="connsiteY0" fmla="*/ 768903 h 1262379"/>
                <a:gd name="connsiteX1" fmla="*/ 664757 w 3702178"/>
                <a:gd name="connsiteY1" fmla="*/ 64737 h 1262379"/>
                <a:gd name="connsiteX2" fmla="*/ 1759634 w 3702178"/>
                <a:gd name="connsiteY2" fmla="*/ 1157327 h 1262379"/>
                <a:gd name="connsiteX3" fmla="*/ 2845249 w 3702178"/>
                <a:gd name="connsiteY3" fmla="*/ 121007 h 1262379"/>
                <a:gd name="connsiteX4" fmla="*/ 3702178 w 3702178"/>
                <a:gd name="connsiteY4" fmla="*/ 1262379 h 1262379"/>
                <a:gd name="connsiteX0" fmla="*/ 0 w 3512323"/>
                <a:gd name="connsiteY0" fmla="*/ 768903 h 1166705"/>
                <a:gd name="connsiteX1" fmla="*/ 664757 w 3512323"/>
                <a:gd name="connsiteY1" fmla="*/ 64737 h 1166705"/>
                <a:gd name="connsiteX2" fmla="*/ 1759634 w 3512323"/>
                <a:gd name="connsiteY2" fmla="*/ 1157327 h 1166705"/>
                <a:gd name="connsiteX3" fmla="*/ 2845249 w 3512323"/>
                <a:gd name="connsiteY3" fmla="*/ 121007 h 1166705"/>
                <a:gd name="connsiteX4" fmla="*/ 3512323 w 3512323"/>
                <a:gd name="connsiteY4" fmla="*/ 1165273 h 1166705"/>
                <a:gd name="connsiteX0" fmla="*/ 0 w 3512323"/>
                <a:gd name="connsiteY0" fmla="*/ 834964 h 1629136"/>
                <a:gd name="connsiteX1" fmla="*/ 664757 w 3512323"/>
                <a:gd name="connsiteY1" fmla="*/ 130798 h 1629136"/>
                <a:gd name="connsiteX2" fmla="*/ 2088408 w 3512323"/>
                <a:gd name="connsiteY2" fmla="*/ 1619758 h 1629136"/>
                <a:gd name="connsiteX3" fmla="*/ 2845249 w 3512323"/>
                <a:gd name="connsiteY3" fmla="*/ 187068 h 1629136"/>
                <a:gd name="connsiteX4" fmla="*/ 3512323 w 3512323"/>
                <a:gd name="connsiteY4" fmla="*/ 1231334 h 1629136"/>
                <a:gd name="connsiteX0" fmla="*/ 0 w 3512323"/>
                <a:gd name="connsiteY0" fmla="*/ 712633 h 1574365"/>
                <a:gd name="connsiteX1" fmla="*/ 854349 w 3512323"/>
                <a:gd name="connsiteY1" fmla="*/ 526367 h 1574365"/>
                <a:gd name="connsiteX2" fmla="*/ 2088408 w 3512323"/>
                <a:gd name="connsiteY2" fmla="*/ 1497427 h 1574365"/>
                <a:gd name="connsiteX3" fmla="*/ 2845249 w 3512323"/>
                <a:gd name="connsiteY3" fmla="*/ 64737 h 1574365"/>
                <a:gd name="connsiteX4" fmla="*/ 3512323 w 3512323"/>
                <a:gd name="connsiteY4" fmla="*/ 1109003 h 1574365"/>
                <a:gd name="connsiteX0" fmla="*/ 142391 w 3654714"/>
                <a:gd name="connsiteY0" fmla="*/ 712633 h 1574365"/>
                <a:gd name="connsiteX1" fmla="*/ 142391 w 3654714"/>
                <a:gd name="connsiteY1" fmla="*/ 1011897 h 1574365"/>
                <a:gd name="connsiteX2" fmla="*/ 996740 w 3654714"/>
                <a:gd name="connsiteY2" fmla="*/ 526367 h 1574365"/>
                <a:gd name="connsiteX3" fmla="*/ 2230799 w 3654714"/>
                <a:gd name="connsiteY3" fmla="*/ 1497427 h 1574365"/>
                <a:gd name="connsiteX4" fmla="*/ 2987640 w 3654714"/>
                <a:gd name="connsiteY4" fmla="*/ 64737 h 1574365"/>
                <a:gd name="connsiteX5" fmla="*/ 3654714 w 3654714"/>
                <a:gd name="connsiteY5" fmla="*/ 1109003 h 1574365"/>
                <a:gd name="connsiteX0" fmla="*/ 142391 w 3654714"/>
                <a:gd name="connsiteY0" fmla="*/ 728819 h 1687657"/>
                <a:gd name="connsiteX1" fmla="*/ 142391 w 3654714"/>
                <a:gd name="connsiteY1" fmla="*/ 1028083 h 1687657"/>
                <a:gd name="connsiteX2" fmla="*/ 996740 w 3654714"/>
                <a:gd name="connsiteY2" fmla="*/ 542553 h 1687657"/>
                <a:gd name="connsiteX3" fmla="*/ 1661233 w 3654714"/>
                <a:gd name="connsiteY3" fmla="*/ 1610719 h 1687657"/>
                <a:gd name="connsiteX4" fmla="*/ 2987640 w 3654714"/>
                <a:gd name="connsiteY4" fmla="*/ 80923 h 1687657"/>
                <a:gd name="connsiteX5" fmla="*/ 3654714 w 3654714"/>
                <a:gd name="connsiteY5" fmla="*/ 1125189 h 1687657"/>
                <a:gd name="connsiteX0" fmla="*/ 94928 w 3607251"/>
                <a:gd name="connsiteY0" fmla="*/ 728818 h 1687656"/>
                <a:gd name="connsiteX1" fmla="*/ 94928 w 3607251"/>
                <a:gd name="connsiteY1" fmla="*/ 1028082 h 1687656"/>
                <a:gd name="connsiteX2" fmla="*/ 664494 w 3607251"/>
                <a:gd name="connsiteY2" fmla="*/ 542552 h 1687656"/>
                <a:gd name="connsiteX3" fmla="*/ 1613770 w 3607251"/>
                <a:gd name="connsiteY3" fmla="*/ 1610718 h 1687656"/>
                <a:gd name="connsiteX4" fmla="*/ 2940177 w 3607251"/>
                <a:gd name="connsiteY4" fmla="*/ 80922 h 1687656"/>
                <a:gd name="connsiteX5" fmla="*/ 3607251 w 3607251"/>
                <a:gd name="connsiteY5" fmla="*/ 1125188 h 1687656"/>
                <a:gd name="connsiteX0" fmla="*/ 94928 w 3892031"/>
                <a:gd name="connsiteY0" fmla="*/ 680265 h 1639103"/>
                <a:gd name="connsiteX1" fmla="*/ 94928 w 3892031"/>
                <a:gd name="connsiteY1" fmla="*/ 979529 h 1639103"/>
                <a:gd name="connsiteX2" fmla="*/ 664494 w 3892031"/>
                <a:gd name="connsiteY2" fmla="*/ 493999 h 1639103"/>
                <a:gd name="connsiteX3" fmla="*/ 1613770 w 3892031"/>
                <a:gd name="connsiteY3" fmla="*/ 1562165 h 1639103"/>
                <a:gd name="connsiteX4" fmla="*/ 2940177 w 3892031"/>
                <a:gd name="connsiteY4" fmla="*/ 32369 h 1639103"/>
                <a:gd name="connsiteX5" fmla="*/ 3892031 w 3892031"/>
                <a:gd name="connsiteY5" fmla="*/ 1367953 h 1639103"/>
                <a:gd name="connsiteX0" fmla="*/ 0 w 3797103"/>
                <a:gd name="connsiteY0" fmla="*/ 979529 h 1639103"/>
                <a:gd name="connsiteX1" fmla="*/ 569566 w 3797103"/>
                <a:gd name="connsiteY1" fmla="*/ 493999 h 1639103"/>
                <a:gd name="connsiteX2" fmla="*/ 1518842 w 3797103"/>
                <a:gd name="connsiteY2" fmla="*/ 1562165 h 1639103"/>
                <a:gd name="connsiteX3" fmla="*/ 2845249 w 3797103"/>
                <a:gd name="connsiteY3" fmla="*/ 32369 h 1639103"/>
                <a:gd name="connsiteX4" fmla="*/ 3797103 w 3797103"/>
                <a:gd name="connsiteY4" fmla="*/ 1367953 h 163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7103" h="1639103">
                  <a:moveTo>
                    <a:pt x="0" y="979529"/>
                  </a:moveTo>
                  <a:cubicBezTo>
                    <a:pt x="94928" y="948485"/>
                    <a:pt x="316426" y="396893"/>
                    <a:pt x="569566" y="493999"/>
                  </a:cubicBezTo>
                  <a:cubicBezTo>
                    <a:pt x="822706" y="591105"/>
                    <a:pt x="1139562" y="1639103"/>
                    <a:pt x="1518842" y="1562165"/>
                  </a:cubicBezTo>
                  <a:cubicBezTo>
                    <a:pt x="1898122" y="1485227"/>
                    <a:pt x="2465539" y="64738"/>
                    <a:pt x="2845249" y="32369"/>
                  </a:cubicBezTo>
                  <a:cubicBezTo>
                    <a:pt x="3224959" y="0"/>
                    <a:pt x="3685924" y="1161540"/>
                    <a:pt x="3797103" y="1367953"/>
                  </a:cubicBezTo>
                </a:path>
              </a:pathLst>
            </a:custGeom>
            <a:effectLst>
              <a:outerShdw blurRad="228600" dist="20000" sx="98000" sy="98000" rotWithShape="0">
                <a:srgbClr val="FF0000"/>
              </a:outerShdw>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id-ID">
                <a:solidFill>
                  <a:schemeClr val="bg1"/>
                </a:solidFill>
              </a:endParaRPr>
            </a:p>
          </p:txBody>
        </p:sp>
      </p:grpSp>
      <p:cxnSp>
        <p:nvCxnSpPr>
          <p:cNvPr id="20" name="Straight Connector 19"/>
          <p:cNvCxnSpPr/>
          <p:nvPr/>
        </p:nvCxnSpPr>
        <p:spPr>
          <a:xfrm rot="16200000" flipV="1">
            <a:off x="762000" y="4277280"/>
            <a:ext cx="1676400" cy="1588"/>
          </a:xfrm>
          <a:prstGeom prst="line">
            <a:avLst/>
          </a:prstGeom>
          <a:ln w="28575">
            <a:solidFill>
              <a:srgbClr val="00B0F0"/>
            </a:solidFill>
          </a:ln>
          <a:effectLst>
            <a:outerShdw blurRad="482600" sx="87000" sy="87000" algn="ctr" rotWithShape="0">
              <a:srgbClr val="00B0F0">
                <a:alpha val="93000"/>
              </a:srgbClr>
            </a:outerShdw>
          </a:effectLst>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1600200" y="3439080"/>
            <a:ext cx="2133600" cy="1588"/>
          </a:xfrm>
          <a:prstGeom prst="line">
            <a:avLst/>
          </a:prstGeom>
          <a:ln w="28575">
            <a:solidFill>
              <a:srgbClr val="00B0F0"/>
            </a:solidFill>
          </a:ln>
          <a:effectLst>
            <a:outerShdw blurRad="482600" sx="87000" sy="87000" algn="ctr" rotWithShape="0">
              <a:srgbClr val="00B0F0">
                <a:alpha val="93000"/>
              </a:srgbClr>
            </a:outerShdw>
          </a:effectLst>
        </p:spPr>
        <p:style>
          <a:lnRef idx="1">
            <a:schemeClr val="dk1"/>
          </a:lnRef>
          <a:fillRef idx="0">
            <a:schemeClr val="dk1"/>
          </a:fillRef>
          <a:effectRef idx="0">
            <a:schemeClr val="dk1"/>
          </a:effectRef>
          <a:fontRef idx="minor">
            <a:schemeClr val="tx1"/>
          </a:fontRef>
        </p:style>
      </p:cxnSp>
      <p:sp>
        <p:nvSpPr>
          <p:cNvPr id="26" name="Arc 25"/>
          <p:cNvSpPr/>
          <p:nvPr/>
        </p:nvSpPr>
        <p:spPr>
          <a:xfrm flipV="1">
            <a:off x="1143000" y="2831068"/>
            <a:ext cx="2057400" cy="1981200"/>
          </a:xfrm>
          <a:prstGeom prst="arc">
            <a:avLst>
              <a:gd name="adj1" fmla="val 14851872"/>
              <a:gd name="adj2" fmla="val 562025"/>
            </a:avLst>
          </a:prstGeom>
          <a:ln w="28575">
            <a:solidFill>
              <a:srgbClr val="00B0F0"/>
            </a:solidFill>
          </a:ln>
          <a:effectLst>
            <a:outerShdw blurRad="482600" sx="87000" sy="87000" algn="ctr" rotWithShape="0">
              <a:srgbClr val="00B0F0">
                <a:alpha val="93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solidFill>
            </a:endParaRPr>
          </a:p>
        </p:txBody>
      </p:sp>
      <p:sp>
        <p:nvSpPr>
          <p:cNvPr id="27" name="Chevron 26"/>
          <p:cNvSpPr/>
          <p:nvPr/>
        </p:nvSpPr>
        <p:spPr>
          <a:xfrm flipV="1">
            <a:off x="3581400" y="3364468"/>
            <a:ext cx="152400" cy="152400"/>
          </a:xfrm>
          <a:prstGeom prst="chevron">
            <a:avLst/>
          </a:prstGeom>
          <a:ln w="28575">
            <a:solidFill>
              <a:srgbClr val="00B0F0"/>
            </a:solidFill>
          </a:ln>
          <a:effectLst>
            <a:outerShdw blurRad="482600" sx="87000" sy="87000" algn="ctr" rotWithShape="0">
              <a:srgbClr val="00B0F0">
                <a:alpha val="93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bg1"/>
              </a:solidFill>
            </a:endParaRPr>
          </a:p>
        </p:txBody>
      </p:sp>
      <p:sp>
        <p:nvSpPr>
          <p:cNvPr id="28" name="Chevron 27"/>
          <p:cNvSpPr/>
          <p:nvPr/>
        </p:nvSpPr>
        <p:spPr>
          <a:xfrm rot="5400000">
            <a:off x="1524000" y="4964668"/>
            <a:ext cx="152400" cy="152400"/>
          </a:xfrm>
          <a:prstGeom prst="chevron">
            <a:avLst/>
          </a:prstGeom>
          <a:ln w="28575">
            <a:solidFill>
              <a:srgbClr val="00B0F0"/>
            </a:solidFill>
          </a:ln>
          <a:effectLst>
            <a:outerShdw blurRad="482600" sx="87000" sy="87000" algn="ctr" rotWithShape="0">
              <a:srgbClr val="00B0F0">
                <a:alpha val="93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bg1"/>
              </a:solidFill>
            </a:endParaRPr>
          </a:p>
        </p:txBody>
      </p:sp>
      <p:sp>
        <p:nvSpPr>
          <p:cNvPr id="29" name="TextBox 28"/>
          <p:cNvSpPr txBox="1"/>
          <p:nvPr/>
        </p:nvSpPr>
        <p:spPr>
          <a:xfrm>
            <a:off x="1981200" y="3833336"/>
            <a:ext cx="519694" cy="369332"/>
          </a:xfrm>
          <a:prstGeom prst="rect">
            <a:avLst/>
          </a:prstGeom>
          <a:noFill/>
          <a:ln w="28575">
            <a:solidFill>
              <a:srgbClr val="00B0F0"/>
            </a:solidFill>
          </a:ln>
          <a:effectLst>
            <a:outerShdw blurRad="482600" sx="87000" sy="87000" algn="ctr" rotWithShape="0">
              <a:srgbClr val="00B0F0">
                <a:alpha val="93000"/>
              </a:srgbClr>
            </a:outerShdw>
          </a:effectLst>
        </p:spPr>
        <p:txBody>
          <a:bodyPr wrap="none" rtlCol="0">
            <a:spAutoFit/>
          </a:bodyPr>
          <a:lstStyle/>
          <a:p>
            <a:r>
              <a:rPr lang="el-GR" dirty="0" smtClean="0">
                <a:solidFill>
                  <a:schemeClr val="bg1"/>
                </a:solidFill>
              </a:rPr>
              <a:t>π</a:t>
            </a:r>
            <a:r>
              <a:rPr lang="en-US" dirty="0" smtClean="0">
                <a:solidFill>
                  <a:schemeClr val="bg1"/>
                </a:solidFill>
              </a:rPr>
              <a:t>/2</a:t>
            </a:r>
            <a:endParaRPr lang="id-ID" dirty="0">
              <a:solidFill>
                <a:schemeClr val="bg1"/>
              </a:solidFill>
            </a:endParaRPr>
          </a:p>
        </p:txBody>
      </p:sp>
      <p:sp>
        <p:nvSpPr>
          <p:cNvPr id="21" name="TextBox 20"/>
          <p:cNvSpPr txBox="1"/>
          <p:nvPr/>
        </p:nvSpPr>
        <p:spPr>
          <a:xfrm>
            <a:off x="5486400" y="762000"/>
            <a:ext cx="2209800" cy="369332"/>
          </a:xfrm>
          <a:prstGeom prst="rect">
            <a:avLst/>
          </a:prstGeom>
          <a:noFill/>
        </p:spPr>
        <p:txBody>
          <a:bodyPr wrap="square" rtlCol="0">
            <a:spAutoFit/>
          </a:bodyPr>
          <a:lstStyle/>
          <a:p>
            <a:pPr algn="ctr"/>
            <a:r>
              <a:rPr lang="en-US" dirty="0" smtClean="0">
                <a:solidFill>
                  <a:schemeClr val="bg1"/>
                </a:solidFill>
              </a:rPr>
              <a:t> </a:t>
            </a:r>
            <a:r>
              <a:rPr lang="en-US" dirty="0" err="1" smtClean="0">
                <a:solidFill>
                  <a:schemeClr val="bg1"/>
                </a:solidFill>
              </a:rPr>
              <a:t>Hukum</a:t>
            </a:r>
            <a:r>
              <a:rPr lang="en-US" dirty="0" smtClean="0">
                <a:solidFill>
                  <a:schemeClr val="bg1"/>
                </a:solidFill>
              </a:rPr>
              <a:t> Ohm</a:t>
            </a:r>
            <a:endParaRPr lang="id-ID" dirty="0"/>
          </a:p>
        </p:txBody>
      </p:sp>
      <p:sp>
        <p:nvSpPr>
          <p:cNvPr id="31" name="TextBox 30"/>
          <p:cNvSpPr txBox="1"/>
          <p:nvPr/>
        </p:nvSpPr>
        <p:spPr>
          <a:xfrm>
            <a:off x="5562600" y="1676400"/>
            <a:ext cx="1905000" cy="369332"/>
          </a:xfrm>
          <a:prstGeom prst="rect">
            <a:avLst/>
          </a:prstGeom>
          <a:noFill/>
        </p:spPr>
        <p:txBody>
          <a:bodyPr wrap="square" rtlCol="0">
            <a:spAutoFit/>
          </a:bodyPr>
          <a:lstStyle/>
          <a:p>
            <a:pPr algn="ctr"/>
            <a:r>
              <a:rPr lang="en-US" dirty="0" err="1" smtClean="0">
                <a:solidFill>
                  <a:schemeClr val="bg1"/>
                </a:solidFill>
              </a:rPr>
              <a:t>Vcm</a:t>
            </a:r>
            <a:r>
              <a:rPr lang="en-US" dirty="0" smtClean="0">
                <a:solidFill>
                  <a:schemeClr val="bg1"/>
                </a:solidFill>
              </a:rPr>
              <a:t>= </a:t>
            </a:r>
            <a:r>
              <a:rPr lang="en-US" dirty="0" err="1" smtClean="0">
                <a:solidFill>
                  <a:schemeClr val="bg1"/>
                </a:solidFill>
              </a:rPr>
              <a:t>Icm</a:t>
            </a:r>
            <a:r>
              <a:rPr lang="en-US" dirty="0" smtClean="0">
                <a:solidFill>
                  <a:schemeClr val="bg1"/>
                </a:solidFill>
              </a:rPr>
              <a:t>/ᵚ.C</a:t>
            </a:r>
            <a:endParaRPr lang="id-ID" dirty="0"/>
          </a:p>
        </p:txBody>
      </p:sp>
      <p:sp>
        <p:nvSpPr>
          <p:cNvPr id="32" name="TextBox 31"/>
          <p:cNvSpPr txBox="1"/>
          <p:nvPr/>
        </p:nvSpPr>
        <p:spPr>
          <a:xfrm>
            <a:off x="4953000" y="2297668"/>
            <a:ext cx="1600200" cy="369332"/>
          </a:xfrm>
          <a:prstGeom prst="rect">
            <a:avLst/>
          </a:prstGeom>
          <a:noFill/>
        </p:spPr>
        <p:txBody>
          <a:bodyPr wrap="square" rtlCol="0">
            <a:spAutoFit/>
          </a:bodyPr>
          <a:lstStyle/>
          <a:p>
            <a:r>
              <a:rPr lang="en-US" dirty="0" err="1" smtClean="0">
                <a:solidFill>
                  <a:schemeClr val="bg1"/>
                </a:solidFill>
              </a:rPr>
              <a:t>Vcm</a:t>
            </a:r>
            <a:r>
              <a:rPr lang="en-US" dirty="0" smtClean="0">
                <a:solidFill>
                  <a:schemeClr val="bg1"/>
                </a:solidFill>
              </a:rPr>
              <a:t>=</a:t>
            </a:r>
            <a:r>
              <a:rPr lang="en-US" dirty="0" err="1" smtClean="0">
                <a:solidFill>
                  <a:schemeClr val="bg1"/>
                </a:solidFill>
              </a:rPr>
              <a:t>XC.lC</a:t>
            </a:r>
            <a:r>
              <a:rPr lang="en-US" dirty="0" smtClean="0">
                <a:solidFill>
                  <a:schemeClr val="bg1"/>
                </a:solidFill>
              </a:rPr>
              <a:t> </a:t>
            </a:r>
            <a:endParaRPr lang="id-ID" dirty="0"/>
          </a:p>
        </p:txBody>
      </p:sp>
      <p:sp>
        <p:nvSpPr>
          <p:cNvPr id="33" name="TextBox 32"/>
          <p:cNvSpPr txBox="1"/>
          <p:nvPr/>
        </p:nvSpPr>
        <p:spPr>
          <a:xfrm>
            <a:off x="3810000" y="990600"/>
            <a:ext cx="685800" cy="369332"/>
          </a:xfrm>
          <a:prstGeom prst="rect">
            <a:avLst/>
          </a:prstGeom>
          <a:noFill/>
        </p:spPr>
        <p:txBody>
          <a:bodyPr wrap="square" rtlCol="0">
            <a:spAutoFit/>
          </a:bodyPr>
          <a:lstStyle/>
          <a:p>
            <a:r>
              <a:rPr lang="en-US" dirty="0" smtClean="0">
                <a:solidFill>
                  <a:schemeClr val="bg1"/>
                </a:solidFill>
              </a:rPr>
              <a:t> </a:t>
            </a:r>
            <a:r>
              <a:rPr lang="en-US" dirty="0" err="1" smtClean="0">
                <a:solidFill>
                  <a:schemeClr val="bg1"/>
                </a:solidFill>
              </a:rPr>
              <a:t>Icm</a:t>
            </a:r>
            <a:r>
              <a:rPr lang="en-US" dirty="0" smtClean="0">
                <a:solidFill>
                  <a:schemeClr val="bg1"/>
                </a:solidFill>
              </a:rPr>
              <a:t> </a:t>
            </a:r>
            <a:endParaRPr lang="id-ID" dirty="0"/>
          </a:p>
        </p:txBody>
      </p:sp>
      <p:sp>
        <p:nvSpPr>
          <p:cNvPr id="34" name="TextBox 33"/>
          <p:cNvSpPr txBox="1"/>
          <p:nvPr/>
        </p:nvSpPr>
        <p:spPr>
          <a:xfrm>
            <a:off x="6934200" y="2286000"/>
            <a:ext cx="1371600" cy="369332"/>
          </a:xfrm>
          <a:prstGeom prst="rect">
            <a:avLst/>
          </a:prstGeom>
          <a:noFill/>
        </p:spPr>
        <p:txBody>
          <a:bodyPr wrap="square" rtlCol="0">
            <a:spAutoFit/>
          </a:bodyPr>
          <a:lstStyle/>
          <a:p>
            <a:r>
              <a:rPr lang="en-US" dirty="0" smtClean="0">
                <a:solidFill>
                  <a:schemeClr val="bg1"/>
                </a:solidFill>
              </a:rPr>
              <a:t> XC=I/ᵚ.C</a:t>
            </a:r>
            <a:endParaRPr lang="id-ID" dirty="0"/>
          </a:p>
        </p:txBody>
      </p:sp>
      <p:sp>
        <p:nvSpPr>
          <p:cNvPr id="35" name="TextBox 34"/>
          <p:cNvSpPr txBox="1"/>
          <p:nvPr/>
        </p:nvSpPr>
        <p:spPr>
          <a:xfrm>
            <a:off x="5105400" y="3115270"/>
            <a:ext cx="2971800" cy="923330"/>
          </a:xfrm>
          <a:prstGeom prst="rect">
            <a:avLst/>
          </a:prstGeom>
          <a:noFill/>
        </p:spPr>
        <p:txBody>
          <a:bodyPr wrap="square" rtlCol="0">
            <a:spAutoFit/>
          </a:bodyPr>
          <a:lstStyle/>
          <a:p>
            <a:r>
              <a:rPr lang="en-US" dirty="0" smtClean="0">
                <a:solidFill>
                  <a:schemeClr val="bg1"/>
                </a:solidFill>
              </a:rPr>
              <a:t>XC = </a:t>
            </a:r>
            <a:r>
              <a:rPr lang="en-US" dirty="0" err="1" smtClean="0">
                <a:solidFill>
                  <a:schemeClr val="bg1"/>
                </a:solidFill>
              </a:rPr>
              <a:t>Reaktansi</a:t>
            </a:r>
            <a:r>
              <a:rPr lang="en-US" dirty="0" smtClean="0">
                <a:solidFill>
                  <a:schemeClr val="bg1"/>
                </a:solidFill>
              </a:rPr>
              <a:t> </a:t>
            </a:r>
            <a:r>
              <a:rPr lang="en-US" dirty="0" err="1" smtClean="0">
                <a:solidFill>
                  <a:schemeClr val="bg1"/>
                </a:solidFill>
              </a:rPr>
              <a:t>Kapasitif</a:t>
            </a:r>
            <a:r>
              <a:rPr lang="en-US" dirty="0" smtClean="0">
                <a:solidFill>
                  <a:schemeClr val="bg1"/>
                </a:solidFill>
              </a:rPr>
              <a:t> f (</a:t>
            </a:r>
            <a:r>
              <a:rPr lang="el-GR" dirty="0" smtClean="0">
                <a:solidFill>
                  <a:schemeClr val="bg1"/>
                </a:solidFill>
              </a:rPr>
              <a:t>Ω</a:t>
            </a:r>
            <a:r>
              <a:rPr lang="en-US" dirty="0" smtClean="0">
                <a:solidFill>
                  <a:schemeClr val="bg1"/>
                </a:solidFill>
              </a:rPr>
              <a:t> )</a:t>
            </a:r>
          </a:p>
          <a:p>
            <a:r>
              <a:rPr lang="en-US" dirty="0" smtClean="0">
                <a:solidFill>
                  <a:schemeClr val="bg1"/>
                </a:solidFill>
              </a:rPr>
              <a:t>C   = </a:t>
            </a:r>
            <a:r>
              <a:rPr lang="en-US" dirty="0" err="1" smtClean="0">
                <a:solidFill>
                  <a:schemeClr val="bg1"/>
                </a:solidFill>
              </a:rPr>
              <a:t>Kapasitor</a:t>
            </a:r>
            <a:r>
              <a:rPr lang="en-US" dirty="0" smtClean="0">
                <a:solidFill>
                  <a:schemeClr val="bg1"/>
                </a:solidFill>
              </a:rPr>
              <a:t> (Farad)</a:t>
            </a:r>
            <a:endParaRPr lang="id-ID" dirty="0" smtClean="0"/>
          </a:p>
          <a:p>
            <a:endParaRPr lang="id-ID" dirty="0"/>
          </a:p>
        </p:txBody>
      </p:sp>
      <p:sp>
        <p:nvSpPr>
          <p:cNvPr id="39" name="TextBox 38"/>
          <p:cNvSpPr txBox="1"/>
          <p:nvPr/>
        </p:nvSpPr>
        <p:spPr>
          <a:xfrm>
            <a:off x="1828800" y="4812268"/>
            <a:ext cx="533400" cy="369332"/>
          </a:xfrm>
          <a:prstGeom prst="rect">
            <a:avLst/>
          </a:prstGeom>
          <a:noFill/>
        </p:spPr>
        <p:txBody>
          <a:bodyPr wrap="square" rtlCol="0">
            <a:spAutoFit/>
          </a:bodyPr>
          <a:lstStyle/>
          <a:p>
            <a:r>
              <a:rPr lang="en-US" dirty="0" smtClean="0">
                <a:solidFill>
                  <a:schemeClr val="bg1"/>
                </a:solidFill>
              </a:rPr>
              <a:t> VC </a:t>
            </a:r>
            <a:endParaRPr lang="id-ID" dirty="0"/>
          </a:p>
        </p:txBody>
      </p:sp>
      <p:sp>
        <p:nvSpPr>
          <p:cNvPr id="40" name="TextBox 39"/>
          <p:cNvSpPr txBox="1"/>
          <p:nvPr/>
        </p:nvSpPr>
        <p:spPr>
          <a:xfrm>
            <a:off x="3886200" y="1981200"/>
            <a:ext cx="609600" cy="369332"/>
          </a:xfrm>
          <a:prstGeom prst="rect">
            <a:avLst/>
          </a:prstGeom>
          <a:noFill/>
        </p:spPr>
        <p:txBody>
          <a:bodyPr wrap="square" rtlCol="0">
            <a:spAutoFit/>
          </a:bodyPr>
          <a:lstStyle/>
          <a:p>
            <a:r>
              <a:rPr lang="en-US" dirty="0" smtClean="0">
                <a:solidFill>
                  <a:schemeClr val="bg1"/>
                </a:solidFill>
              </a:rPr>
              <a:t> VC</a:t>
            </a:r>
            <a:endParaRPr lang="id-ID" dirty="0"/>
          </a:p>
        </p:txBody>
      </p:sp>
      <p:sp>
        <p:nvSpPr>
          <p:cNvPr id="41" name="TextBox 40"/>
          <p:cNvSpPr txBox="1"/>
          <p:nvPr/>
        </p:nvSpPr>
        <p:spPr>
          <a:xfrm>
            <a:off x="-1905000" y="6858000"/>
            <a:ext cx="609600" cy="369332"/>
          </a:xfrm>
          <a:prstGeom prst="rect">
            <a:avLst/>
          </a:prstGeom>
          <a:noFill/>
        </p:spPr>
        <p:txBody>
          <a:bodyPr wrap="square" rtlCol="0">
            <a:spAutoFit/>
          </a:bodyPr>
          <a:lstStyle/>
          <a:p>
            <a:endParaRPr lang="id-ID" dirty="0"/>
          </a:p>
        </p:txBody>
      </p:sp>
      <p:sp>
        <p:nvSpPr>
          <p:cNvPr id="42" name="TextBox 41"/>
          <p:cNvSpPr txBox="1"/>
          <p:nvPr/>
        </p:nvSpPr>
        <p:spPr>
          <a:xfrm>
            <a:off x="3276600" y="3440668"/>
            <a:ext cx="418704" cy="369332"/>
          </a:xfrm>
          <a:prstGeom prst="rect">
            <a:avLst/>
          </a:prstGeom>
          <a:noFill/>
        </p:spPr>
        <p:txBody>
          <a:bodyPr wrap="none" rtlCol="0">
            <a:spAutoFit/>
          </a:bodyPr>
          <a:lstStyle/>
          <a:p>
            <a:r>
              <a:rPr lang="en-US" dirty="0" smtClean="0">
                <a:solidFill>
                  <a:schemeClr val="bg1"/>
                </a:solidFill>
              </a:rPr>
              <a:t> IC</a:t>
            </a:r>
            <a:endParaRPr lang="id-ID" dirty="0"/>
          </a:p>
        </p:txBody>
      </p:sp>
      <p:grpSp>
        <p:nvGrpSpPr>
          <p:cNvPr id="45" name="Group 44"/>
          <p:cNvGrpSpPr/>
          <p:nvPr/>
        </p:nvGrpSpPr>
        <p:grpSpPr>
          <a:xfrm>
            <a:off x="8153400" y="2971800"/>
            <a:ext cx="1295400" cy="947410"/>
            <a:chOff x="8153400" y="2971800"/>
            <a:chExt cx="1295400" cy="947410"/>
          </a:xfrm>
        </p:grpSpPr>
        <p:grpSp>
          <p:nvGrpSpPr>
            <p:cNvPr id="46" name="Group 126"/>
            <p:cNvGrpSpPr/>
            <p:nvPr/>
          </p:nvGrpSpPr>
          <p:grpSpPr>
            <a:xfrm>
              <a:off x="8458200" y="2971800"/>
              <a:ext cx="685800" cy="685800"/>
              <a:chOff x="8458200" y="2971800"/>
              <a:chExt cx="685800" cy="685800"/>
            </a:xfrm>
          </p:grpSpPr>
          <p:sp>
            <p:nvSpPr>
              <p:cNvPr id="48" name="Oval 47">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49" name="Right Arrow 48">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47" name="TextBox 46">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50" name="Group 49"/>
          <p:cNvGrpSpPr/>
          <p:nvPr/>
        </p:nvGrpSpPr>
        <p:grpSpPr>
          <a:xfrm>
            <a:off x="-228600" y="2971800"/>
            <a:ext cx="1295400" cy="947410"/>
            <a:chOff x="-228600" y="2971800"/>
            <a:chExt cx="1295400" cy="947410"/>
          </a:xfrm>
        </p:grpSpPr>
        <p:grpSp>
          <p:nvGrpSpPr>
            <p:cNvPr id="51" name="Group 127"/>
            <p:cNvGrpSpPr/>
            <p:nvPr/>
          </p:nvGrpSpPr>
          <p:grpSpPr>
            <a:xfrm>
              <a:off x="0" y="2971800"/>
              <a:ext cx="685800" cy="685800"/>
              <a:chOff x="0" y="2971800"/>
              <a:chExt cx="685800" cy="685800"/>
            </a:xfrm>
          </p:grpSpPr>
          <p:sp>
            <p:nvSpPr>
              <p:cNvPr id="53" name="Oval 52">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4" name="Right Arrow 53">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52" name="TextBox 51">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
        <p:nvSpPr>
          <p:cNvPr id="57" name="Right Arrow 56"/>
          <p:cNvSpPr/>
          <p:nvPr/>
        </p:nvSpPr>
        <p:spPr>
          <a:xfrm>
            <a:off x="6324600" y="2438400"/>
            <a:ext cx="457200" cy="152400"/>
          </a:xfrm>
          <a:prstGeom prst="rightArrow">
            <a:avLst/>
          </a:prstGeom>
          <a:solidFill>
            <a:srgbClr val="00B0F0"/>
          </a:solidFill>
          <a:ln w="28575">
            <a:solidFill>
              <a:srgbClr val="00B0F0"/>
            </a:solidFill>
          </a:ln>
          <a:effectLst>
            <a:outerShdw blurRad="482600" sx="87000" sy="87000" algn="ctr" rotWithShape="0">
              <a:srgbClr val="00B0F0">
                <a:alpha val="93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09600" y="457200"/>
            <a:ext cx="5029200" cy="6096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48" name="Rectangle 47"/>
          <p:cNvSpPr/>
          <p:nvPr/>
        </p:nvSpPr>
        <p:spPr>
          <a:xfrm>
            <a:off x="838200" y="2286000"/>
            <a:ext cx="7467600" cy="39624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 name="Title 1"/>
          <p:cNvSpPr>
            <a:spLocks noGrp="1"/>
          </p:cNvSpPr>
          <p:nvPr>
            <p:ph type="ctrTitle" idx="4294967295"/>
          </p:nvPr>
        </p:nvSpPr>
        <p:spPr>
          <a:xfrm>
            <a:off x="0" y="0"/>
            <a:ext cx="9144000" cy="6858000"/>
          </a:xfrm>
        </p:spPr>
        <p:txBody>
          <a:bodyPr>
            <a:normAutofit/>
          </a:bodyPr>
          <a:lstStyle/>
          <a:p>
            <a:pPr algn="l"/>
            <a:r>
              <a:rPr lang="id-ID" dirty="0" smtClean="0">
                <a:solidFill>
                  <a:schemeClr val="bg1"/>
                </a:solidFill>
              </a:rPr>
              <a:t/>
            </a:r>
            <a:br>
              <a:rPr lang="id-ID" dirty="0" smtClean="0">
                <a:solidFill>
                  <a:schemeClr val="bg1"/>
                </a:solidFill>
              </a:rPr>
            </a:br>
            <a:r>
              <a:rPr lang="id-ID" sz="2800" dirty="0" smtClean="0">
                <a:solidFill>
                  <a:schemeClr val="bg1"/>
                </a:solidFill>
              </a:rPr>
              <a:t/>
            </a:r>
            <a:br>
              <a:rPr lang="id-ID" sz="2800" dirty="0" smtClean="0">
                <a:solidFill>
                  <a:schemeClr val="bg1"/>
                </a:solidFill>
              </a:rPr>
            </a:br>
            <a:r>
              <a:rPr lang="id-ID" dirty="0" smtClean="0">
                <a:solidFill>
                  <a:schemeClr val="bg1"/>
                </a:solidFill>
              </a:rPr>
              <a:t/>
            </a:r>
            <a:br>
              <a:rPr lang="id-ID" dirty="0" smtClean="0">
                <a:solidFill>
                  <a:schemeClr val="bg1"/>
                </a:solidFill>
              </a:rPr>
            </a:br>
            <a:r>
              <a:rPr lang="id-ID" dirty="0" smtClean="0">
                <a:solidFill>
                  <a:schemeClr val="bg1"/>
                </a:solidFill>
              </a:rPr>
              <a:t/>
            </a:r>
            <a:br>
              <a:rPr lang="id-ID" dirty="0" smtClean="0">
                <a:solidFill>
                  <a:schemeClr val="bg1"/>
                </a:solidFill>
              </a:rPr>
            </a:br>
            <a:r>
              <a:rPr lang="id-ID" dirty="0" smtClean="0">
                <a:solidFill>
                  <a:schemeClr val="bg1"/>
                </a:solidFill>
              </a:rPr>
              <a:t/>
            </a:r>
            <a:br>
              <a:rPr lang="id-ID" dirty="0" smtClean="0">
                <a:solidFill>
                  <a:schemeClr val="bg1"/>
                </a:solidFill>
              </a:rPr>
            </a:br>
            <a:r>
              <a:rPr lang="id-ID" dirty="0" smtClean="0">
                <a:solidFill>
                  <a:schemeClr val="bg1"/>
                </a:solidFill>
              </a:rPr>
              <a:t/>
            </a:r>
            <a:br>
              <a:rPr lang="id-ID" dirty="0" smtClean="0">
                <a:solidFill>
                  <a:schemeClr val="bg1"/>
                </a:solidFill>
              </a:rPr>
            </a:br>
            <a:endParaRPr lang="id-ID" dirty="0">
              <a:solidFill>
                <a:schemeClr val="bg1"/>
              </a:solidFill>
            </a:endParaRPr>
          </a:p>
        </p:txBody>
      </p:sp>
      <p:grpSp>
        <p:nvGrpSpPr>
          <p:cNvPr id="7" name="Group 6"/>
          <p:cNvGrpSpPr/>
          <p:nvPr/>
        </p:nvGrpSpPr>
        <p:grpSpPr>
          <a:xfrm>
            <a:off x="-708025" y="4255840"/>
            <a:ext cx="7794625" cy="4888160"/>
            <a:chOff x="-842392" y="1078360"/>
            <a:chExt cx="7794625" cy="4888160"/>
          </a:xfrm>
        </p:grpSpPr>
        <p:graphicFrame>
          <p:nvGraphicFramePr>
            <p:cNvPr id="3" name="Object 2"/>
            <p:cNvGraphicFramePr>
              <a:graphicFrameLocks noChangeAspect="1"/>
            </p:cNvGraphicFramePr>
            <p:nvPr/>
          </p:nvGraphicFramePr>
          <p:xfrm>
            <a:off x="-156592" y="1078360"/>
            <a:ext cx="4676775" cy="3276600"/>
          </p:xfrm>
          <a:graphic>
            <a:graphicData uri="http://schemas.openxmlformats.org/presentationml/2006/ole">
              <p:oleObj spid="_x0000_s26626" name="Document" r:id="rId3" imgW="6200623" imgH="4095257" progId="Word.Document.12">
                <p:embed/>
              </p:oleObj>
            </a:graphicData>
          </a:graphic>
        </p:graphicFrame>
        <p:graphicFrame>
          <p:nvGraphicFramePr>
            <p:cNvPr id="4" name="Object 3"/>
            <p:cNvGraphicFramePr>
              <a:graphicFrameLocks noChangeAspect="1"/>
            </p:cNvGraphicFramePr>
            <p:nvPr/>
          </p:nvGraphicFramePr>
          <p:xfrm>
            <a:off x="821308" y="1918395"/>
            <a:ext cx="6130925" cy="4048125"/>
          </p:xfrm>
          <a:graphic>
            <a:graphicData uri="http://schemas.openxmlformats.org/presentationml/2006/ole">
              <p:oleObj spid="_x0000_s26627" name="Document" r:id="rId4" imgW="6200623" imgH="4095257" progId="Word.Document.12">
                <p:embed/>
              </p:oleObj>
            </a:graphicData>
          </a:graphic>
        </p:graphicFrame>
        <p:graphicFrame>
          <p:nvGraphicFramePr>
            <p:cNvPr id="5" name="Object 4"/>
            <p:cNvGraphicFramePr>
              <a:graphicFrameLocks noChangeAspect="1"/>
            </p:cNvGraphicFramePr>
            <p:nvPr/>
          </p:nvGraphicFramePr>
          <p:xfrm>
            <a:off x="-842392" y="1535560"/>
            <a:ext cx="6200775" cy="4152900"/>
          </p:xfrm>
          <a:graphic>
            <a:graphicData uri="http://schemas.openxmlformats.org/presentationml/2006/ole">
              <p:oleObj spid="_x0000_s26628" name="Document" r:id="rId5" imgW="6200623" imgH="4152491" progId="Word.Document.12">
                <p:embed/>
              </p:oleObj>
            </a:graphicData>
          </a:graphic>
        </p:graphicFrame>
      </p:grpSp>
      <p:sp>
        <p:nvSpPr>
          <p:cNvPr id="6" name="TextBox 5"/>
          <p:cNvSpPr txBox="1"/>
          <p:nvPr/>
        </p:nvSpPr>
        <p:spPr>
          <a:xfrm>
            <a:off x="1524000" y="533400"/>
            <a:ext cx="3657600" cy="400110"/>
          </a:xfrm>
          <a:prstGeom prst="rect">
            <a:avLst/>
          </a:prstGeom>
          <a:noFill/>
        </p:spPr>
        <p:txBody>
          <a:bodyPr wrap="square" rtlCol="0">
            <a:spAutoFit/>
          </a:bodyPr>
          <a:lstStyle/>
          <a:p>
            <a:r>
              <a:rPr lang="id-ID" sz="2000" dirty="0" smtClean="0">
                <a:solidFill>
                  <a:schemeClr val="bg1"/>
                </a:solidFill>
              </a:rPr>
              <a:t>R-L Seri pada rangkaian AC</a:t>
            </a:r>
            <a:endParaRPr lang="id-ID" sz="2000" dirty="0">
              <a:solidFill>
                <a:schemeClr val="bg1"/>
              </a:solidFill>
            </a:endParaRPr>
          </a:p>
        </p:txBody>
      </p:sp>
      <p:grpSp>
        <p:nvGrpSpPr>
          <p:cNvPr id="62" name="Group 61"/>
          <p:cNvGrpSpPr/>
          <p:nvPr/>
        </p:nvGrpSpPr>
        <p:grpSpPr>
          <a:xfrm>
            <a:off x="2057400" y="1371600"/>
            <a:ext cx="5029200" cy="2133600"/>
            <a:chOff x="838200" y="1371600"/>
            <a:chExt cx="5029200" cy="2133600"/>
          </a:xfrm>
        </p:grpSpPr>
        <p:sp>
          <p:nvSpPr>
            <p:cNvPr id="47" name="Rectangle 46"/>
            <p:cNvSpPr/>
            <p:nvPr/>
          </p:nvSpPr>
          <p:spPr>
            <a:xfrm>
              <a:off x="838200" y="1371600"/>
              <a:ext cx="5029200" cy="21336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cxnSp>
          <p:nvCxnSpPr>
            <p:cNvPr id="16" name="Straight Connector 15"/>
            <p:cNvCxnSpPr/>
            <p:nvPr/>
          </p:nvCxnSpPr>
          <p:spPr>
            <a:xfrm flipH="1">
              <a:off x="1331640" y="2526432"/>
              <a:ext cx="643673" cy="0"/>
            </a:xfrm>
            <a:prstGeom prst="line">
              <a:avLst/>
            </a:prstGeom>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13" name="Straight Connector 12"/>
            <p:cNvCxnSpPr/>
            <p:nvPr/>
          </p:nvCxnSpPr>
          <p:spPr>
            <a:xfrm>
              <a:off x="971600" y="1806352"/>
              <a:ext cx="933684" cy="7377"/>
            </a:xfrm>
            <a:prstGeom prst="line">
              <a:avLst/>
            </a:prstGeom>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17" name="Straight Connector 16"/>
            <p:cNvCxnSpPr/>
            <p:nvPr/>
          </p:nvCxnSpPr>
          <p:spPr>
            <a:xfrm flipH="1">
              <a:off x="1331640" y="1806352"/>
              <a:ext cx="1491" cy="737938"/>
            </a:xfrm>
            <a:prstGeom prst="line">
              <a:avLst/>
            </a:prstGeom>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cxnSp>
        <p:grpSp>
          <p:nvGrpSpPr>
            <p:cNvPr id="10" name="Group 43"/>
            <p:cNvGrpSpPr/>
            <p:nvPr/>
          </p:nvGrpSpPr>
          <p:grpSpPr>
            <a:xfrm>
              <a:off x="1905284" y="1719600"/>
              <a:ext cx="715192" cy="188259"/>
              <a:chOff x="990600" y="762000"/>
              <a:chExt cx="762000" cy="228600"/>
            </a:xfrm>
            <a:solidFill>
              <a:srgbClr val="00B0F0"/>
            </a:solidFill>
            <a:effectLst>
              <a:outerShdw blurRad="469900" sx="112000" sy="112000" algn="ctr" rotWithShape="0">
                <a:srgbClr val="00B0F0"/>
              </a:outerShdw>
            </a:effectLst>
          </p:grpSpPr>
          <p:cxnSp>
            <p:nvCxnSpPr>
              <p:cNvPr id="20" name="Straight Connector 19"/>
              <p:cNvCxnSpPr/>
              <p:nvPr/>
            </p:nvCxnSpPr>
            <p:spPr>
              <a:xfrm>
                <a:off x="10668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21" name="Straight Connector 20"/>
              <p:cNvCxnSpPr/>
              <p:nvPr/>
            </p:nvCxnSpPr>
            <p:spPr>
              <a:xfrm flipV="1">
                <a:off x="11430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22" name="Straight Connector 21"/>
              <p:cNvCxnSpPr/>
              <p:nvPr/>
            </p:nvCxnSpPr>
            <p:spPr>
              <a:xfrm>
                <a:off x="12192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23" name="Straight Connector 22"/>
              <p:cNvCxnSpPr/>
              <p:nvPr/>
            </p:nvCxnSpPr>
            <p:spPr>
              <a:xfrm flipV="1">
                <a:off x="12954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24" name="Straight Connector 23"/>
              <p:cNvCxnSpPr/>
              <p:nvPr/>
            </p:nvCxnSpPr>
            <p:spPr>
              <a:xfrm>
                <a:off x="13716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25" name="Straight Connector 24"/>
              <p:cNvCxnSpPr/>
              <p:nvPr/>
            </p:nvCxnSpPr>
            <p:spPr>
              <a:xfrm flipV="1">
                <a:off x="14478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26" name="Straight Connector 25"/>
              <p:cNvCxnSpPr/>
              <p:nvPr/>
            </p:nvCxnSpPr>
            <p:spPr>
              <a:xfrm>
                <a:off x="15240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27" name="Straight Connector 26"/>
              <p:cNvCxnSpPr/>
              <p:nvPr/>
            </p:nvCxnSpPr>
            <p:spPr>
              <a:xfrm flipV="1">
                <a:off x="16002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28" name="Straight Connector 27"/>
              <p:cNvCxnSpPr/>
              <p:nvPr/>
            </p:nvCxnSpPr>
            <p:spPr>
              <a:xfrm>
                <a:off x="1676400" y="762000"/>
                <a:ext cx="76200" cy="1524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29" name="Straight Connector 28"/>
              <p:cNvCxnSpPr/>
              <p:nvPr/>
            </p:nvCxnSpPr>
            <p:spPr>
              <a:xfrm flipH="1">
                <a:off x="990600" y="762000"/>
                <a:ext cx="76200" cy="1524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grpSp>
        <p:cxnSp>
          <p:nvCxnSpPr>
            <p:cNvPr id="19" name="Straight Connector 18"/>
            <p:cNvCxnSpPr/>
            <p:nvPr/>
          </p:nvCxnSpPr>
          <p:spPr>
            <a:xfrm flipH="1">
              <a:off x="2627784" y="2526432"/>
              <a:ext cx="576063" cy="0"/>
            </a:xfrm>
            <a:prstGeom prst="line">
              <a:avLst/>
            </a:prstGeom>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cxnSp>
        <p:sp>
          <p:nvSpPr>
            <p:cNvPr id="30" name="Oval 29"/>
            <p:cNvSpPr/>
            <p:nvPr/>
          </p:nvSpPr>
          <p:spPr>
            <a:xfrm>
              <a:off x="1979712" y="2382416"/>
              <a:ext cx="672290" cy="317830"/>
            </a:xfrm>
            <a:prstGeom prst="ellipse">
              <a:avLst/>
            </a:prstGeom>
            <a:solidFill>
              <a:srgbClr val="00B0F0"/>
            </a:solidFill>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id-ID" sz="1100" dirty="0" smtClean="0">
                  <a:solidFill>
                    <a:schemeClr val="bg1"/>
                  </a:solidFill>
                </a:rPr>
                <a:t>V</a:t>
              </a:r>
              <a:r>
                <a:rPr lang="id-ID" sz="1100" baseline="-25000" dirty="0" smtClean="0">
                  <a:solidFill>
                    <a:schemeClr val="bg1"/>
                  </a:solidFill>
                </a:rPr>
                <a:t>R</a:t>
              </a:r>
              <a:endParaRPr lang="id-ID" sz="1100" dirty="0">
                <a:solidFill>
                  <a:schemeClr val="bg1"/>
                </a:solidFill>
              </a:endParaRPr>
            </a:p>
          </p:txBody>
        </p:sp>
        <p:sp>
          <p:nvSpPr>
            <p:cNvPr id="83" name="Oval 82"/>
            <p:cNvSpPr/>
            <p:nvPr/>
          </p:nvSpPr>
          <p:spPr>
            <a:xfrm>
              <a:off x="4067944" y="2382416"/>
              <a:ext cx="652603" cy="283423"/>
            </a:xfrm>
            <a:prstGeom prst="ellipse">
              <a:avLst/>
            </a:prstGeom>
            <a:solidFill>
              <a:srgbClr val="00B0F0"/>
            </a:solidFill>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id-ID" sz="1100" dirty="0" smtClean="0">
                  <a:solidFill>
                    <a:schemeClr val="bg1"/>
                  </a:solidFill>
                </a:rPr>
                <a:t>V</a:t>
              </a:r>
              <a:r>
                <a:rPr lang="id-ID" sz="1100" baseline="-25000" dirty="0" smtClean="0">
                  <a:solidFill>
                    <a:schemeClr val="bg1"/>
                  </a:solidFill>
                </a:rPr>
                <a:t>L</a:t>
              </a:r>
              <a:endParaRPr lang="id-ID" sz="1100" dirty="0">
                <a:solidFill>
                  <a:schemeClr val="bg1"/>
                </a:solidFill>
              </a:endParaRPr>
            </a:p>
          </p:txBody>
        </p:sp>
        <p:cxnSp>
          <p:nvCxnSpPr>
            <p:cNvPr id="85" name="Straight Connector 84"/>
            <p:cNvCxnSpPr>
              <a:endCxn id="103" idx="2"/>
            </p:cNvCxnSpPr>
            <p:nvPr/>
          </p:nvCxnSpPr>
          <p:spPr>
            <a:xfrm>
              <a:off x="2627784" y="1806352"/>
              <a:ext cx="1317218" cy="7378"/>
            </a:xfrm>
            <a:prstGeom prst="line">
              <a:avLst/>
            </a:prstGeom>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cxnSp>
        <p:sp>
          <p:nvSpPr>
            <p:cNvPr id="103" name="Oval 102"/>
            <p:cNvSpPr/>
            <p:nvPr/>
          </p:nvSpPr>
          <p:spPr>
            <a:xfrm>
              <a:off x="3945002" y="1666944"/>
              <a:ext cx="266958" cy="293571"/>
            </a:xfrm>
            <a:prstGeom prst="ellipse">
              <a:avLst/>
            </a:prstGeom>
            <a:noFill/>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sp>
          <p:nvSpPr>
            <p:cNvPr id="110" name="Oval 109"/>
            <p:cNvSpPr/>
            <p:nvPr/>
          </p:nvSpPr>
          <p:spPr>
            <a:xfrm>
              <a:off x="4110092" y="1666944"/>
              <a:ext cx="266958" cy="293571"/>
            </a:xfrm>
            <a:prstGeom prst="ellipse">
              <a:avLst/>
            </a:prstGeom>
            <a:noFill/>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sp>
          <p:nvSpPr>
            <p:cNvPr id="111" name="Oval 110"/>
            <p:cNvSpPr/>
            <p:nvPr/>
          </p:nvSpPr>
          <p:spPr>
            <a:xfrm>
              <a:off x="4233034" y="1666944"/>
              <a:ext cx="266958" cy="293571"/>
            </a:xfrm>
            <a:prstGeom prst="ellipse">
              <a:avLst/>
            </a:prstGeom>
            <a:noFill/>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sp>
          <p:nvSpPr>
            <p:cNvPr id="112" name="Oval 111"/>
            <p:cNvSpPr/>
            <p:nvPr/>
          </p:nvSpPr>
          <p:spPr>
            <a:xfrm>
              <a:off x="4377050" y="1666944"/>
              <a:ext cx="266958" cy="293571"/>
            </a:xfrm>
            <a:prstGeom prst="ellipse">
              <a:avLst/>
            </a:prstGeom>
            <a:noFill/>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sp>
          <p:nvSpPr>
            <p:cNvPr id="137" name="Oval 136"/>
            <p:cNvSpPr/>
            <p:nvPr/>
          </p:nvSpPr>
          <p:spPr>
            <a:xfrm>
              <a:off x="4521066" y="1666944"/>
              <a:ext cx="266958" cy="293571"/>
            </a:xfrm>
            <a:prstGeom prst="ellipse">
              <a:avLst/>
            </a:prstGeom>
            <a:noFill/>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cxnSp>
          <p:nvCxnSpPr>
            <p:cNvPr id="158" name="Straight Connector 157"/>
            <p:cNvCxnSpPr/>
            <p:nvPr/>
          </p:nvCxnSpPr>
          <p:spPr>
            <a:xfrm flipH="1">
              <a:off x="3203848" y="1806352"/>
              <a:ext cx="1491" cy="737938"/>
            </a:xfrm>
            <a:prstGeom prst="line">
              <a:avLst/>
            </a:prstGeom>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165" name="Straight Connector 164"/>
            <p:cNvCxnSpPr/>
            <p:nvPr/>
          </p:nvCxnSpPr>
          <p:spPr>
            <a:xfrm>
              <a:off x="4788024" y="1806352"/>
              <a:ext cx="936104" cy="0"/>
            </a:xfrm>
            <a:prstGeom prst="line">
              <a:avLst/>
            </a:prstGeom>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166" name="Straight Connector 165"/>
            <p:cNvCxnSpPr/>
            <p:nvPr/>
          </p:nvCxnSpPr>
          <p:spPr>
            <a:xfrm>
              <a:off x="4716016" y="2526432"/>
              <a:ext cx="648072" cy="0"/>
            </a:xfrm>
            <a:prstGeom prst="line">
              <a:avLst/>
            </a:prstGeom>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167" name="Straight Connector 166"/>
            <p:cNvCxnSpPr/>
            <p:nvPr/>
          </p:nvCxnSpPr>
          <p:spPr>
            <a:xfrm>
              <a:off x="3419872" y="2526432"/>
              <a:ext cx="644162" cy="0"/>
            </a:xfrm>
            <a:prstGeom prst="line">
              <a:avLst/>
            </a:prstGeom>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172" name="Straight Connector 171"/>
            <p:cNvCxnSpPr/>
            <p:nvPr/>
          </p:nvCxnSpPr>
          <p:spPr>
            <a:xfrm flipH="1">
              <a:off x="3419872" y="1806352"/>
              <a:ext cx="1491" cy="737938"/>
            </a:xfrm>
            <a:prstGeom prst="line">
              <a:avLst/>
            </a:prstGeom>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173" name="Straight Connector 172"/>
            <p:cNvCxnSpPr/>
            <p:nvPr/>
          </p:nvCxnSpPr>
          <p:spPr>
            <a:xfrm flipH="1">
              <a:off x="5364088" y="1806352"/>
              <a:ext cx="1491" cy="737938"/>
            </a:xfrm>
            <a:prstGeom prst="line">
              <a:avLst/>
            </a:prstGeom>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183" name="Straight Connector 182"/>
            <p:cNvCxnSpPr/>
            <p:nvPr/>
          </p:nvCxnSpPr>
          <p:spPr>
            <a:xfrm>
              <a:off x="971600" y="1806352"/>
              <a:ext cx="0" cy="1296144"/>
            </a:xfrm>
            <a:prstGeom prst="line">
              <a:avLst/>
            </a:prstGeom>
            <a:ln w="28575">
              <a:solidFill>
                <a:srgbClr val="00B0F0"/>
              </a:solidFill>
            </a:ln>
            <a:effectLst>
              <a:outerShdw blurRad="469900" sx="112000" sy="112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185" name="Straight Connector 184"/>
            <p:cNvCxnSpPr>
              <a:endCxn id="194" idx="6"/>
            </p:cNvCxnSpPr>
            <p:nvPr/>
          </p:nvCxnSpPr>
          <p:spPr>
            <a:xfrm flipH="1">
              <a:off x="3517032" y="3102496"/>
              <a:ext cx="2207096" cy="8384"/>
            </a:xfrm>
            <a:prstGeom prst="line">
              <a:avLst/>
            </a:prstGeom>
            <a:ln w="28575">
              <a:solidFill>
                <a:srgbClr val="00B0F0"/>
              </a:solidFill>
            </a:ln>
            <a:effectLst>
              <a:outerShdw blurRad="469900" sx="112000" sy="112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5724128" y="1806352"/>
              <a:ext cx="0" cy="1296144"/>
            </a:xfrm>
            <a:prstGeom prst="line">
              <a:avLst/>
            </a:prstGeom>
            <a:ln w="28575">
              <a:solidFill>
                <a:srgbClr val="00B0F0"/>
              </a:solidFill>
            </a:ln>
            <a:effectLst>
              <a:outerShdw blurRad="469900" sx="112000" sy="112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971600" y="3102496"/>
              <a:ext cx="2088232" cy="0"/>
            </a:xfrm>
            <a:prstGeom prst="line">
              <a:avLst/>
            </a:prstGeom>
            <a:ln w="28575">
              <a:solidFill>
                <a:srgbClr val="00B0F0"/>
              </a:solidFill>
            </a:ln>
            <a:effectLst>
              <a:outerShdw blurRad="469900" sx="112000" sy="112000" algn="ctr" rotWithShape="0">
                <a:srgbClr val="00B0F0"/>
              </a:outerShdw>
            </a:effectLst>
          </p:spPr>
          <p:style>
            <a:lnRef idx="1">
              <a:schemeClr val="accent1"/>
            </a:lnRef>
            <a:fillRef idx="0">
              <a:schemeClr val="accent1"/>
            </a:fillRef>
            <a:effectRef idx="0">
              <a:schemeClr val="accent1"/>
            </a:effectRef>
            <a:fontRef idx="minor">
              <a:schemeClr val="tx1"/>
            </a:fontRef>
          </p:style>
        </p:cxnSp>
        <p:grpSp>
          <p:nvGrpSpPr>
            <p:cNvPr id="11" name="Group 192"/>
            <p:cNvGrpSpPr/>
            <p:nvPr/>
          </p:nvGrpSpPr>
          <p:grpSpPr>
            <a:xfrm flipV="1">
              <a:off x="3059832" y="2958480"/>
              <a:ext cx="457200" cy="304800"/>
              <a:chOff x="1524000" y="2209800"/>
              <a:chExt cx="914400" cy="457200"/>
            </a:xfrm>
            <a:solidFill>
              <a:srgbClr val="00B0F0"/>
            </a:solidFill>
            <a:effectLst>
              <a:outerShdw blurRad="469900" sx="112000" sy="112000" algn="ctr" rotWithShape="0">
                <a:srgbClr val="00B0F0"/>
              </a:outerShdw>
            </a:effectLst>
          </p:grpSpPr>
          <p:sp>
            <p:nvSpPr>
              <p:cNvPr id="194" name="Oval 193"/>
              <p:cNvSpPr/>
              <p:nvPr/>
            </p:nvSpPr>
            <p:spPr>
              <a:xfrm>
                <a:off x="1524000" y="2209800"/>
                <a:ext cx="914400" cy="457200"/>
              </a:xfrm>
              <a:prstGeom prst="ellipse">
                <a:avLst/>
              </a:prstGeom>
              <a:grpFill/>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sp>
            <p:nvSpPr>
              <p:cNvPr id="195" name="Freeform 194"/>
              <p:cNvSpPr/>
              <p:nvPr/>
            </p:nvSpPr>
            <p:spPr>
              <a:xfrm>
                <a:off x="1752600" y="2356338"/>
                <a:ext cx="492369" cy="234462"/>
              </a:xfrm>
              <a:custGeom>
                <a:avLst/>
                <a:gdLst>
                  <a:gd name="connsiteX0" fmla="*/ 0 w 492369"/>
                  <a:gd name="connsiteY0" fmla="*/ 140678 h 234462"/>
                  <a:gd name="connsiteX1" fmla="*/ 196948 w 492369"/>
                  <a:gd name="connsiteY1" fmla="*/ 14068 h 234462"/>
                  <a:gd name="connsiteX2" fmla="*/ 295422 w 492369"/>
                  <a:gd name="connsiteY2" fmla="*/ 225084 h 234462"/>
                  <a:gd name="connsiteX3" fmla="*/ 492369 w 492369"/>
                  <a:gd name="connsiteY3" fmla="*/ 70339 h 234462"/>
                </a:gdLst>
                <a:ahLst/>
                <a:cxnLst>
                  <a:cxn ang="0">
                    <a:pos x="connsiteX0" y="connsiteY0"/>
                  </a:cxn>
                  <a:cxn ang="0">
                    <a:pos x="connsiteX1" y="connsiteY1"/>
                  </a:cxn>
                  <a:cxn ang="0">
                    <a:pos x="connsiteX2" y="connsiteY2"/>
                  </a:cxn>
                  <a:cxn ang="0">
                    <a:pos x="connsiteX3" y="connsiteY3"/>
                  </a:cxn>
                </a:cxnLst>
                <a:rect l="l" t="t" r="r" b="b"/>
                <a:pathLst>
                  <a:path w="492369" h="234462">
                    <a:moveTo>
                      <a:pt x="0" y="140678"/>
                    </a:moveTo>
                    <a:cubicBezTo>
                      <a:pt x="73855" y="70339"/>
                      <a:pt x="147711" y="0"/>
                      <a:pt x="196948" y="14068"/>
                    </a:cubicBezTo>
                    <a:cubicBezTo>
                      <a:pt x="246185" y="28136"/>
                      <a:pt x="246185" y="215706"/>
                      <a:pt x="295422" y="225084"/>
                    </a:cubicBezTo>
                    <a:cubicBezTo>
                      <a:pt x="344659" y="234462"/>
                      <a:pt x="492369" y="70339"/>
                      <a:pt x="492369" y="70339"/>
                    </a:cubicBezTo>
                  </a:path>
                </a:pathLst>
              </a:custGeom>
              <a:grpFill/>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grpSp>
        <p:sp>
          <p:nvSpPr>
            <p:cNvPr id="200" name="Chevron 199"/>
            <p:cNvSpPr/>
            <p:nvPr/>
          </p:nvSpPr>
          <p:spPr>
            <a:xfrm flipH="1">
              <a:off x="1979712" y="3030488"/>
              <a:ext cx="152400" cy="152400"/>
            </a:xfrm>
            <a:prstGeom prst="chevron">
              <a:avLst/>
            </a:prstGeom>
            <a:solidFill>
              <a:srgbClr val="00B0F0"/>
            </a:solidFill>
            <a:ln w="28575">
              <a:solidFill>
                <a:srgbClr val="00B0F0"/>
              </a:solidFill>
            </a:ln>
            <a:effectLst>
              <a:outerShdw blurRad="469900" sx="112000" sy="112000" algn="ctr" rotWithShape="0">
                <a:srgbClr val="00B0F0"/>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d-ID">
                <a:solidFill>
                  <a:schemeClr val="bg1"/>
                </a:solidFill>
              </a:endParaRPr>
            </a:p>
          </p:txBody>
        </p:sp>
      </p:grpSp>
      <p:grpSp>
        <p:nvGrpSpPr>
          <p:cNvPr id="50" name="Group 49"/>
          <p:cNvGrpSpPr/>
          <p:nvPr/>
        </p:nvGrpSpPr>
        <p:grpSpPr>
          <a:xfrm>
            <a:off x="8153400" y="2971800"/>
            <a:ext cx="1295400" cy="947410"/>
            <a:chOff x="8153400" y="2971800"/>
            <a:chExt cx="1295400" cy="947410"/>
          </a:xfrm>
        </p:grpSpPr>
        <p:grpSp>
          <p:nvGrpSpPr>
            <p:cNvPr id="51" name="Group 126"/>
            <p:cNvGrpSpPr/>
            <p:nvPr/>
          </p:nvGrpSpPr>
          <p:grpSpPr>
            <a:xfrm>
              <a:off x="8458200" y="2971800"/>
              <a:ext cx="685800" cy="685800"/>
              <a:chOff x="8458200" y="2971800"/>
              <a:chExt cx="685800" cy="685800"/>
            </a:xfrm>
          </p:grpSpPr>
          <p:sp>
            <p:nvSpPr>
              <p:cNvPr id="53" name="Oval 52">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4" name="Right Arrow 53">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52" name="TextBox 51">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55" name="Group 54"/>
          <p:cNvGrpSpPr/>
          <p:nvPr/>
        </p:nvGrpSpPr>
        <p:grpSpPr>
          <a:xfrm>
            <a:off x="-228600" y="2971800"/>
            <a:ext cx="1295400" cy="947410"/>
            <a:chOff x="-228600" y="2971800"/>
            <a:chExt cx="1295400" cy="947410"/>
          </a:xfrm>
        </p:grpSpPr>
        <p:grpSp>
          <p:nvGrpSpPr>
            <p:cNvPr id="56" name="Group 127"/>
            <p:cNvGrpSpPr/>
            <p:nvPr/>
          </p:nvGrpSpPr>
          <p:grpSpPr>
            <a:xfrm>
              <a:off x="0" y="2971800"/>
              <a:ext cx="685800" cy="685800"/>
              <a:chOff x="0" y="2971800"/>
              <a:chExt cx="685800" cy="685800"/>
            </a:xfrm>
          </p:grpSpPr>
          <p:sp>
            <p:nvSpPr>
              <p:cNvPr id="58" name="Oval 57">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9" name="Right Arrow 58">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57" name="TextBox 56">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
        <p:nvSpPr>
          <p:cNvPr id="61" name="TextBox 60"/>
          <p:cNvSpPr txBox="1"/>
          <p:nvPr/>
        </p:nvSpPr>
        <p:spPr>
          <a:xfrm>
            <a:off x="914400" y="3657600"/>
            <a:ext cx="1644809" cy="461665"/>
          </a:xfrm>
          <a:prstGeom prst="rect">
            <a:avLst/>
          </a:prstGeom>
          <a:noFill/>
        </p:spPr>
        <p:txBody>
          <a:bodyPr wrap="none" rtlCol="0">
            <a:spAutoFit/>
          </a:bodyPr>
          <a:lstStyle/>
          <a:p>
            <a:r>
              <a:rPr lang="id-ID" sz="2400" dirty="0" smtClean="0">
                <a:solidFill>
                  <a:schemeClr val="bg1"/>
                </a:solidFill>
              </a:rPr>
              <a:t>Persamaan:</a:t>
            </a:r>
            <a:endParaRPr lang="id-ID"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1028700" y="381000"/>
            <a:ext cx="7086600" cy="9144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Rectangle 43"/>
          <p:cNvSpPr/>
          <p:nvPr/>
        </p:nvSpPr>
        <p:spPr>
          <a:xfrm>
            <a:off x="685800" y="1371600"/>
            <a:ext cx="7696200" cy="52578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Rectangle 45"/>
          <p:cNvSpPr/>
          <p:nvPr/>
        </p:nvSpPr>
        <p:spPr>
          <a:xfrm>
            <a:off x="990600" y="1524000"/>
            <a:ext cx="3505200" cy="49530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Rectangle 44"/>
          <p:cNvSpPr/>
          <p:nvPr/>
        </p:nvSpPr>
        <p:spPr>
          <a:xfrm>
            <a:off x="4572000" y="1524000"/>
            <a:ext cx="3505200" cy="49530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idx="4294967295"/>
          </p:nvPr>
        </p:nvSpPr>
        <p:spPr>
          <a:xfrm>
            <a:off x="0" y="0"/>
            <a:ext cx="9144000" cy="6858000"/>
          </a:xfrm>
        </p:spPr>
        <p:txBody>
          <a:bodyPr/>
          <a:lstStyle/>
          <a:p>
            <a:r>
              <a:rPr lang="id-ID" dirty="0" smtClean="0">
                <a:solidFill>
                  <a:schemeClr val="bg1"/>
                </a:solidFill>
              </a:rPr>
              <a:t/>
            </a:r>
            <a:br>
              <a:rPr lang="id-ID" dirty="0" smtClean="0">
                <a:solidFill>
                  <a:schemeClr val="bg1"/>
                </a:solidFill>
              </a:rPr>
            </a:br>
            <a:r>
              <a:rPr lang="id-ID" dirty="0" smtClean="0">
                <a:solidFill>
                  <a:schemeClr val="bg1"/>
                </a:solidFill>
              </a:rPr>
              <a:t/>
            </a:r>
            <a:br>
              <a:rPr lang="id-ID" dirty="0" smtClean="0">
                <a:solidFill>
                  <a:schemeClr val="bg1"/>
                </a:solidFill>
              </a:rPr>
            </a:br>
            <a:r>
              <a:rPr lang="id-ID" dirty="0" smtClean="0">
                <a:solidFill>
                  <a:schemeClr val="bg1"/>
                </a:solidFill>
              </a:rPr>
              <a:t/>
            </a:r>
            <a:br>
              <a:rPr lang="id-ID" dirty="0" smtClean="0">
                <a:solidFill>
                  <a:schemeClr val="bg1"/>
                </a:solidFill>
              </a:rPr>
            </a:br>
            <a:r>
              <a:rPr lang="id-ID" dirty="0">
                <a:solidFill>
                  <a:schemeClr val="bg1"/>
                </a:solidFill>
              </a:rPr>
              <a:t/>
            </a:r>
            <a:br>
              <a:rPr lang="id-ID" dirty="0">
                <a:solidFill>
                  <a:schemeClr val="bg1"/>
                </a:solidFill>
              </a:rPr>
            </a:br>
            <a:r>
              <a:rPr lang="id-ID" dirty="0" smtClean="0">
                <a:solidFill>
                  <a:schemeClr val="bg1"/>
                </a:solidFill>
              </a:rPr>
              <a:t/>
            </a:r>
            <a:br>
              <a:rPr lang="id-ID" dirty="0" smtClean="0">
                <a:solidFill>
                  <a:schemeClr val="bg1"/>
                </a:solidFill>
              </a:rPr>
            </a:br>
            <a:r>
              <a:rPr lang="id-ID" dirty="0">
                <a:solidFill>
                  <a:schemeClr val="bg1"/>
                </a:solidFill>
              </a:rPr>
              <a:t/>
            </a:r>
            <a:br>
              <a:rPr lang="id-ID" dirty="0">
                <a:solidFill>
                  <a:schemeClr val="bg1"/>
                </a:solidFill>
              </a:rPr>
            </a:br>
            <a:r>
              <a:rPr lang="id-ID" dirty="0" smtClean="0">
                <a:solidFill>
                  <a:schemeClr val="bg1"/>
                </a:solidFill>
              </a:rPr>
              <a:t/>
            </a:r>
            <a:br>
              <a:rPr lang="id-ID" dirty="0" smtClean="0">
                <a:solidFill>
                  <a:schemeClr val="bg1"/>
                </a:solidFill>
              </a:rPr>
            </a:br>
            <a:endParaRPr lang="id-ID" dirty="0">
              <a:solidFill>
                <a:schemeClr val="bg1"/>
              </a:solidFill>
            </a:endParaRPr>
          </a:p>
        </p:txBody>
      </p:sp>
      <p:sp>
        <p:nvSpPr>
          <p:cNvPr id="4" name="Rectangle 3"/>
          <p:cNvSpPr/>
          <p:nvPr/>
        </p:nvSpPr>
        <p:spPr>
          <a:xfrm>
            <a:off x="1452464" y="4509120"/>
            <a:ext cx="2357454" cy="999562"/>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dirty="0" smtClean="0">
              <a:solidFill>
                <a:schemeClr val="bg1"/>
              </a:solidFill>
            </a:endParaRPr>
          </a:p>
        </p:txBody>
      </p:sp>
      <p:sp>
        <p:nvSpPr>
          <p:cNvPr id="5" name="Rectangle 4"/>
          <p:cNvSpPr/>
          <p:nvPr/>
        </p:nvSpPr>
        <p:spPr>
          <a:xfrm>
            <a:off x="5321158" y="4437112"/>
            <a:ext cx="2286016" cy="1071570"/>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dirty="0" smtClean="0">
              <a:solidFill>
                <a:schemeClr val="bg1"/>
              </a:solidFill>
            </a:endParaRPr>
          </a:p>
        </p:txBody>
      </p:sp>
      <p:sp>
        <p:nvSpPr>
          <p:cNvPr id="10" name="TextBox 9"/>
          <p:cNvSpPr txBox="1"/>
          <p:nvPr/>
        </p:nvSpPr>
        <p:spPr>
          <a:xfrm>
            <a:off x="1871700" y="332656"/>
            <a:ext cx="5400600" cy="954107"/>
          </a:xfrm>
          <a:prstGeom prst="rect">
            <a:avLst/>
          </a:prstGeom>
          <a:noFill/>
        </p:spPr>
        <p:txBody>
          <a:bodyPr wrap="square" rtlCol="0">
            <a:spAutoFit/>
          </a:bodyPr>
          <a:lstStyle/>
          <a:p>
            <a:pPr algn="ctr"/>
            <a:r>
              <a:rPr lang="id-ID" sz="2800" dirty="0" smtClean="0">
                <a:solidFill>
                  <a:schemeClr val="bg1"/>
                </a:solidFill>
              </a:rPr>
              <a:t>Diagram fasor</a:t>
            </a:r>
            <a:br>
              <a:rPr lang="id-ID" sz="2800" dirty="0" smtClean="0">
                <a:solidFill>
                  <a:schemeClr val="bg1"/>
                </a:solidFill>
              </a:rPr>
            </a:br>
            <a:r>
              <a:rPr lang="id-ID" sz="2800" dirty="0" smtClean="0">
                <a:solidFill>
                  <a:schemeClr val="bg1"/>
                </a:solidFill>
              </a:rPr>
              <a:t>tegangan dan hambatan:</a:t>
            </a:r>
            <a:endParaRPr lang="id-ID" sz="2800" dirty="0">
              <a:solidFill>
                <a:schemeClr val="bg1"/>
              </a:solidFill>
            </a:endParaRPr>
          </a:p>
        </p:txBody>
      </p:sp>
      <p:cxnSp>
        <p:nvCxnSpPr>
          <p:cNvPr id="70" name="Straight Arrow Connector 69"/>
          <p:cNvCxnSpPr/>
          <p:nvPr/>
        </p:nvCxnSpPr>
        <p:spPr>
          <a:xfrm>
            <a:off x="2100536" y="3933056"/>
            <a:ext cx="0" cy="360040"/>
          </a:xfrm>
          <a:prstGeom prst="straightConnector1">
            <a:avLst/>
          </a:prstGeom>
          <a:ln>
            <a:solidFill>
              <a:srgbClr val="00B0F0"/>
            </a:solidFill>
            <a:tailEnd type="arrow"/>
          </a:ln>
          <a:effectLst>
            <a:outerShdw blurRad="254000" sx="105000" sy="105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2748608" y="3933056"/>
            <a:ext cx="0" cy="360040"/>
          </a:xfrm>
          <a:prstGeom prst="straightConnector1">
            <a:avLst/>
          </a:prstGeom>
          <a:ln>
            <a:solidFill>
              <a:srgbClr val="00B0F0"/>
            </a:solidFill>
            <a:tailEnd type="arrow"/>
          </a:ln>
          <a:effectLst>
            <a:outerShdw blurRad="254000" sx="105000" sy="105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72" name="Straight Arrow Connector 71"/>
          <p:cNvCxnSpPr/>
          <p:nvPr/>
        </p:nvCxnSpPr>
        <p:spPr>
          <a:xfrm>
            <a:off x="5969230" y="3933056"/>
            <a:ext cx="0" cy="360040"/>
          </a:xfrm>
          <a:prstGeom prst="straightConnector1">
            <a:avLst/>
          </a:prstGeom>
          <a:ln>
            <a:solidFill>
              <a:srgbClr val="00B0F0"/>
            </a:solidFill>
            <a:tailEnd type="arrow"/>
          </a:ln>
          <a:effectLst>
            <a:outerShdw blurRad="254000" sx="105000" sy="105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73" name="Straight Arrow Connector 72"/>
          <p:cNvCxnSpPr/>
          <p:nvPr/>
        </p:nvCxnSpPr>
        <p:spPr>
          <a:xfrm>
            <a:off x="6689310" y="3933056"/>
            <a:ext cx="0" cy="360040"/>
          </a:xfrm>
          <a:prstGeom prst="straightConnector1">
            <a:avLst/>
          </a:prstGeom>
          <a:ln>
            <a:solidFill>
              <a:srgbClr val="00B0F0"/>
            </a:solidFill>
            <a:tailEnd type="arrow"/>
          </a:ln>
          <a:effectLst>
            <a:outerShdw blurRad="254000" sx="105000" sy="105000" rotWithShape="0">
              <a:srgbClr val="00B0F0"/>
            </a:outerShdw>
          </a:effectLst>
        </p:spPr>
        <p:style>
          <a:lnRef idx="2">
            <a:schemeClr val="dk1"/>
          </a:lnRef>
          <a:fillRef idx="0">
            <a:schemeClr val="dk1"/>
          </a:fillRef>
          <a:effectRef idx="1">
            <a:schemeClr val="dk1"/>
          </a:effectRef>
          <a:fontRef idx="minor">
            <a:schemeClr val="tx1"/>
          </a:fontRef>
        </p:style>
      </p:cxnSp>
      <p:grpSp>
        <p:nvGrpSpPr>
          <p:cNvPr id="53" name="Group 52"/>
          <p:cNvGrpSpPr/>
          <p:nvPr/>
        </p:nvGrpSpPr>
        <p:grpSpPr>
          <a:xfrm>
            <a:off x="1524472" y="1916832"/>
            <a:ext cx="2088232" cy="1800200"/>
            <a:chOff x="1524472" y="1916832"/>
            <a:chExt cx="2088232" cy="1800200"/>
          </a:xfrm>
        </p:grpSpPr>
        <p:cxnSp>
          <p:nvCxnSpPr>
            <p:cNvPr id="12" name="Straight Arrow Connector 11"/>
            <p:cNvCxnSpPr/>
            <p:nvPr/>
          </p:nvCxnSpPr>
          <p:spPr>
            <a:xfrm flipV="1">
              <a:off x="1524472" y="1916832"/>
              <a:ext cx="0" cy="1656184"/>
            </a:xfrm>
            <a:prstGeom prst="straightConnector1">
              <a:avLst/>
            </a:prstGeom>
            <a:ln>
              <a:solidFill>
                <a:srgbClr val="00B0F0"/>
              </a:solidFill>
              <a:tailEnd type="arrow"/>
            </a:ln>
            <a:effectLst>
              <a:outerShdw blurRad="254000" sx="105000" sy="105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524472" y="3573016"/>
              <a:ext cx="2088232" cy="0"/>
            </a:xfrm>
            <a:prstGeom prst="straightConnector1">
              <a:avLst/>
            </a:prstGeom>
            <a:ln>
              <a:solidFill>
                <a:srgbClr val="00B0F0"/>
              </a:solidFill>
              <a:tailEnd type="arrow"/>
            </a:ln>
            <a:effectLst>
              <a:outerShdw blurRad="254000" sx="105000" sy="105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V="1">
              <a:off x="1524472" y="1999641"/>
              <a:ext cx="1995134" cy="1573375"/>
            </a:xfrm>
            <a:prstGeom prst="straightConnector1">
              <a:avLst/>
            </a:prstGeom>
            <a:ln>
              <a:solidFill>
                <a:srgbClr val="00B0F0"/>
              </a:solidFill>
              <a:tailEnd type="arrow"/>
            </a:ln>
            <a:effectLst>
              <a:outerShdw blurRad="254000" sx="105000" sy="105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1623912" y="1999641"/>
              <a:ext cx="1789913" cy="0"/>
            </a:xfrm>
            <a:prstGeom prst="line">
              <a:avLst/>
            </a:prstGeom>
            <a:ln>
              <a:solidFill>
                <a:srgbClr val="00B0F0"/>
              </a:solidFill>
              <a:prstDash val="sysDash"/>
            </a:ln>
            <a:effectLst>
              <a:outerShdw blurRad="254000" sx="105000" sy="105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3513264" y="2082450"/>
              <a:ext cx="0" cy="1407756"/>
            </a:xfrm>
            <a:prstGeom prst="line">
              <a:avLst/>
            </a:prstGeom>
            <a:ln>
              <a:solidFill>
                <a:srgbClr val="00B0F0"/>
              </a:solidFill>
              <a:prstDash val="sysDash"/>
            </a:ln>
            <a:effectLst>
              <a:outerShdw blurRad="254000" sx="105000" sy="105000" rotWithShape="0">
                <a:srgbClr val="00B0F0"/>
              </a:outerShdw>
            </a:effectLst>
          </p:spPr>
          <p:style>
            <a:lnRef idx="2">
              <a:schemeClr val="dk1"/>
            </a:lnRef>
            <a:fillRef idx="0">
              <a:schemeClr val="dk1"/>
            </a:fillRef>
            <a:effectRef idx="1">
              <a:schemeClr val="dk1"/>
            </a:effectRef>
            <a:fontRef idx="minor">
              <a:schemeClr val="tx1"/>
            </a:fontRef>
          </p:style>
        </p:cxnSp>
        <p:sp>
          <p:nvSpPr>
            <p:cNvPr id="42" name="Arc 41"/>
            <p:cNvSpPr/>
            <p:nvPr/>
          </p:nvSpPr>
          <p:spPr>
            <a:xfrm>
              <a:off x="1740496" y="3284984"/>
              <a:ext cx="288032" cy="432048"/>
            </a:xfrm>
            <a:prstGeom prst="arc">
              <a:avLst/>
            </a:prstGeom>
            <a:ln>
              <a:solidFill>
                <a:srgbClr val="00B0F0"/>
              </a:solidFill>
            </a:ln>
            <a:effectLst>
              <a:outerShdw blurRad="254000" sx="105000" sy="105000" rotWithShape="0">
                <a:srgbClr val="00B0F0"/>
              </a:outerShdw>
            </a:effectLst>
          </p:spPr>
          <p:style>
            <a:lnRef idx="2">
              <a:schemeClr val="dk1"/>
            </a:lnRef>
            <a:fillRef idx="0">
              <a:schemeClr val="dk1"/>
            </a:fillRef>
            <a:effectRef idx="1">
              <a:schemeClr val="dk1"/>
            </a:effectRef>
            <a:fontRef idx="minor">
              <a:schemeClr val="tx1"/>
            </a:fontRef>
          </p:style>
          <p:txBody>
            <a:bodyPr rtlCol="0" anchor="ctr"/>
            <a:lstStyle/>
            <a:p>
              <a:pPr algn="ctr"/>
              <a:endParaRPr lang="id-ID">
                <a:solidFill>
                  <a:schemeClr val="bg1"/>
                </a:solidFill>
              </a:endParaRPr>
            </a:p>
          </p:txBody>
        </p:sp>
      </p:grpSp>
      <p:grpSp>
        <p:nvGrpSpPr>
          <p:cNvPr id="52" name="Group 51"/>
          <p:cNvGrpSpPr/>
          <p:nvPr/>
        </p:nvGrpSpPr>
        <p:grpSpPr>
          <a:xfrm>
            <a:off x="5393166" y="1916832"/>
            <a:ext cx="2088232" cy="1800200"/>
            <a:chOff x="5393166" y="1916832"/>
            <a:chExt cx="2088232" cy="1800200"/>
          </a:xfrm>
        </p:grpSpPr>
        <p:cxnSp>
          <p:nvCxnSpPr>
            <p:cNvPr id="60" name="Straight Arrow Connector 59"/>
            <p:cNvCxnSpPr/>
            <p:nvPr/>
          </p:nvCxnSpPr>
          <p:spPr>
            <a:xfrm flipV="1">
              <a:off x="5393166" y="1916832"/>
              <a:ext cx="0" cy="1656184"/>
            </a:xfrm>
            <a:prstGeom prst="straightConnector1">
              <a:avLst/>
            </a:prstGeom>
            <a:ln>
              <a:solidFill>
                <a:srgbClr val="00B0F0"/>
              </a:solidFill>
              <a:tailEnd type="arrow"/>
            </a:ln>
            <a:effectLst>
              <a:outerShdw blurRad="254000" sx="105000" sy="105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a:off x="5393166" y="3573016"/>
              <a:ext cx="2088232" cy="0"/>
            </a:xfrm>
            <a:prstGeom prst="straightConnector1">
              <a:avLst/>
            </a:prstGeom>
            <a:ln>
              <a:solidFill>
                <a:srgbClr val="00B0F0"/>
              </a:solidFill>
              <a:tailEnd type="arrow"/>
            </a:ln>
            <a:effectLst>
              <a:outerShdw blurRad="254000" sx="105000" sy="105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62" name="Straight Arrow Connector 61"/>
            <p:cNvCxnSpPr/>
            <p:nvPr/>
          </p:nvCxnSpPr>
          <p:spPr>
            <a:xfrm flipV="1">
              <a:off x="5393166" y="1999641"/>
              <a:ext cx="1995134" cy="1573375"/>
            </a:xfrm>
            <a:prstGeom prst="straightConnector1">
              <a:avLst/>
            </a:prstGeom>
            <a:ln>
              <a:solidFill>
                <a:srgbClr val="00B0F0"/>
              </a:solidFill>
              <a:tailEnd type="arrow"/>
            </a:ln>
            <a:effectLst>
              <a:outerShdw blurRad="254000" sx="105000" sy="105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a:off x="5492606" y="1999641"/>
              <a:ext cx="1789913" cy="0"/>
            </a:xfrm>
            <a:prstGeom prst="line">
              <a:avLst/>
            </a:prstGeom>
            <a:ln>
              <a:solidFill>
                <a:srgbClr val="00B0F0"/>
              </a:solidFill>
              <a:prstDash val="sysDash"/>
            </a:ln>
            <a:effectLst>
              <a:outerShdw blurRad="254000" sx="105000" sy="105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a:off x="7381958" y="2082450"/>
              <a:ext cx="0" cy="1407756"/>
            </a:xfrm>
            <a:prstGeom prst="line">
              <a:avLst/>
            </a:prstGeom>
            <a:ln>
              <a:solidFill>
                <a:srgbClr val="00B0F0"/>
              </a:solidFill>
              <a:prstDash val="sysDash"/>
            </a:ln>
            <a:effectLst>
              <a:outerShdw blurRad="254000" sx="105000" sy="105000" rotWithShape="0">
                <a:srgbClr val="00B0F0"/>
              </a:outerShdw>
            </a:effectLst>
          </p:spPr>
          <p:style>
            <a:lnRef idx="2">
              <a:schemeClr val="dk1"/>
            </a:lnRef>
            <a:fillRef idx="0">
              <a:schemeClr val="dk1"/>
            </a:fillRef>
            <a:effectRef idx="1">
              <a:schemeClr val="dk1"/>
            </a:effectRef>
            <a:fontRef idx="minor">
              <a:schemeClr val="tx1"/>
            </a:fontRef>
          </p:style>
        </p:cxnSp>
        <p:sp>
          <p:nvSpPr>
            <p:cNvPr id="57" name="Arc 56"/>
            <p:cNvSpPr/>
            <p:nvPr/>
          </p:nvSpPr>
          <p:spPr>
            <a:xfrm>
              <a:off x="5609190" y="3284984"/>
              <a:ext cx="288032" cy="432048"/>
            </a:xfrm>
            <a:prstGeom prst="arc">
              <a:avLst/>
            </a:prstGeom>
            <a:ln>
              <a:solidFill>
                <a:srgbClr val="00B0F0"/>
              </a:solidFill>
            </a:ln>
            <a:effectLst>
              <a:outerShdw blurRad="254000" sx="105000" sy="105000" rotWithShape="0">
                <a:srgbClr val="00B0F0"/>
              </a:outerShdw>
            </a:effectLst>
          </p:spPr>
          <p:style>
            <a:lnRef idx="2">
              <a:schemeClr val="dk1"/>
            </a:lnRef>
            <a:fillRef idx="0">
              <a:schemeClr val="dk1"/>
            </a:fillRef>
            <a:effectRef idx="1">
              <a:schemeClr val="dk1"/>
            </a:effectRef>
            <a:fontRef idx="minor">
              <a:schemeClr val="tx1"/>
            </a:fontRef>
          </p:style>
          <p:txBody>
            <a:bodyPr rtlCol="0" anchor="ctr"/>
            <a:lstStyle/>
            <a:p>
              <a:pPr algn="ctr"/>
              <a:endParaRPr lang="id-ID">
                <a:solidFill>
                  <a:schemeClr val="bg1"/>
                </a:solidFill>
              </a:endParaRPr>
            </a:p>
          </p:txBody>
        </p:sp>
      </p:grpSp>
      <p:grpSp>
        <p:nvGrpSpPr>
          <p:cNvPr id="51" name="Group 50"/>
          <p:cNvGrpSpPr/>
          <p:nvPr/>
        </p:nvGrpSpPr>
        <p:grpSpPr>
          <a:xfrm>
            <a:off x="1066800" y="1752600"/>
            <a:ext cx="6588968" cy="2250832"/>
            <a:chOff x="1031032" y="1787768"/>
            <a:chExt cx="6588968" cy="2250832"/>
          </a:xfrm>
        </p:grpSpPr>
        <p:sp>
          <p:nvSpPr>
            <p:cNvPr id="41" name="TextBox 40"/>
            <p:cNvSpPr txBox="1"/>
            <p:nvPr/>
          </p:nvSpPr>
          <p:spPr>
            <a:xfrm>
              <a:off x="1031032" y="1941076"/>
              <a:ext cx="504056" cy="369332"/>
            </a:xfrm>
            <a:prstGeom prst="rect">
              <a:avLst/>
            </a:prstGeom>
            <a:noFill/>
          </p:spPr>
          <p:txBody>
            <a:bodyPr wrap="square" rtlCol="0">
              <a:spAutoFit/>
            </a:bodyPr>
            <a:lstStyle/>
            <a:p>
              <a:r>
                <a:rPr lang="id-ID" dirty="0" smtClean="0">
                  <a:solidFill>
                    <a:schemeClr val="bg1"/>
                  </a:solidFill>
                </a:rPr>
                <a:t>V</a:t>
              </a:r>
              <a:r>
                <a:rPr lang="id-ID" baseline="-25000" dirty="0" smtClean="0">
                  <a:solidFill>
                    <a:schemeClr val="bg1"/>
                  </a:solidFill>
                </a:rPr>
                <a:t>L</a:t>
              </a:r>
              <a:endParaRPr lang="id-ID" baseline="-25000" dirty="0">
                <a:solidFill>
                  <a:schemeClr val="bg1"/>
                </a:solidFill>
              </a:endParaRPr>
            </a:p>
          </p:txBody>
        </p:sp>
        <p:sp>
          <p:nvSpPr>
            <p:cNvPr id="43" name="TextBox 42"/>
            <p:cNvSpPr txBox="1"/>
            <p:nvPr/>
          </p:nvSpPr>
          <p:spPr>
            <a:xfrm>
              <a:off x="1967136" y="3165212"/>
              <a:ext cx="216024" cy="369332"/>
            </a:xfrm>
            <a:prstGeom prst="rect">
              <a:avLst/>
            </a:prstGeom>
            <a:noFill/>
          </p:spPr>
          <p:txBody>
            <a:bodyPr wrap="square" rtlCol="0">
              <a:spAutoFit/>
            </a:bodyPr>
            <a:lstStyle/>
            <a:p>
              <a:r>
                <a:rPr lang="el-GR" dirty="0" smtClean="0">
                  <a:solidFill>
                    <a:schemeClr val="bg1"/>
                  </a:solidFill>
                </a:rPr>
                <a:t>θ</a:t>
              </a:r>
              <a:endParaRPr lang="id-ID" dirty="0">
                <a:solidFill>
                  <a:schemeClr val="bg1"/>
                </a:solidFill>
              </a:endParaRPr>
            </a:p>
          </p:txBody>
        </p:sp>
        <p:sp>
          <p:nvSpPr>
            <p:cNvPr id="50" name="TextBox 49"/>
            <p:cNvSpPr txBox="1"/>
            <p:nvPr/>
          </p:nvSpPr>
          <p:spPr>
            <a:xfrm>
              <a:off x="2975248" y="3597260"/>
              <a:ext cx="504056" cy="369332"/>
            </a:xfrm>
            <a:prstGeom prst="rect">
              <a:avLst/>
            </a:prstGeom>
            <a:noFill/>
          </p:spPr>
          <p:txBody>
            <a:bodyPr wrap="square" rtlCol="0">
              <a:spAutoFit/>
            </a:bodyPr>
            <a:lstStyle/>
            <a:p>
              <a:r>
                <a:rPr lang="id-ID" dirty="0" smtClean="0">
                  <a:solidFill>
                    <a:schemeClr val="bg1"/>
                  </a:solidFill>
                </a:rPr>
                <a:t>V</a:t>
              </a:r>
              <a:r>
                <a:rPr lang="id-ID" baseline="-25000" dirty="0" smtClean="0">
                  <a:solidFill>
                    <a:schemeClr val="bg1"/>
                  </a:solidFill>
                </a:rPr>
                <a:t>R</a:t>
              </a:r>
              <a:endParaRPr lang="id-ID" baseline="-25000" dirty="0">
                <a:solidFill>
                  <a:schemeClr val="bg1"/>
                </a:solidFill>
              </a:endParaRPr>
            </a:p>
          </p:txBody>
        </p:sp>
        <p:sp>
          <p:nvSpPr>
            <p:cNvPr id="74" name="TextBox 73"/>
            <p:cNvSpPr txBox="1"/>
            <p:nvPr/>
          </p:nvSpPr>
          <p:spPr>
            <a:xfrm>
              <a:off x="3479304" y="1797060"/>
              <a:ext cx="864096" cy="369332"/>
            </a:xfrm>
            <a:prstGeom prst="rect">
              <a:avLst/>
            </a:prstGeom>
            <a:noFill/>
          </p:spPr>
          <p:txBody>
            <a:bodyPr wrap="square" rtlCol="0">
              <a:spAutoFit/>
            </a:bodyPr>
            <a:lstStyle/>
            <a:p>
              <a:r>
                <a:rPr lang="id-ID" dirty="0" smtClean="0">
                  <a:solidFill>
                    <a:schemeClr val="bg1"/>
                  </a:solidFill>
                </a:rPr>
                <a:t>V</a:t>
              </a:r>
              <a:r>
                <a:rPr lang="id-ID" baseline="-25000" dirty="0" smtClean="0">
                  <a:solidFill>
                    <a:schemeClr val="bg1"/>
                  </a:solidFill>
                </a:rPr>
                <a:t>RL</a:t>
              </a:r>
              <a:endParaRPr lang="id-ID" dirty="0">
                <a:solidFill>
                  <a:schemeClr val="bg1"/>
                </a:solidFill>
              </a:endParaRPr>
            </a:p>
          </p:txBody>
        </p:sp>
        <p:sp>
          <p:nvSpPr>
            <p:cNvPr id="56" name="TextBox 55"/>
            <p:cNvSpPr txBox="1"/>
            <p:nvPr/>
          </p:nvSpPr>
          <p:spPr>
            <a:xfrm>
              <a:off x="4827718" y="2085092"/>
              <a:ext cx="504056" cy="369332"/>
            </a:xfrm>
            <a:prstGeom prst="rect">
              <a:avLst/>
            </a:prstGeom>
            <a:noFill/>
          </p:spPr>
          <p:txBody>
            <a:bodyPr wrap="square" rtlCol="0">
              <a:spAutoFit/>
            </a:bodyPr>
            <a:lstStyle/>
            <a:p>
              <a:r>
                <a:rPr lang="id-ID" dirty="0" smtClean="0">
                  <a:solidFill>
                    <a:schemeClr val="bg1"/>
                  </a:solidFill>
                </a:rPr>
                <a:t>X</a:t>
              </a:r>
              <a:r>
                <a:rPr lang="id-ID" baseline="-25000" dirty="0" smtClean="0">
                  <a:solidFill>
                    <a:schemeClr val="bg1"/>
                  </a:solidFill>
                </a:rPr>
                <a:t>L</a:t>
              </a:r>
              <a:endParaRPr lang="id-ID" baseline="-25000" dirty="0">
                <a:solidFill>
                  <a:schemeClr val="bg1"/>
                </a:solidFill>
              </a:endParaRPr>
            </a:p>
          </p:txBody>
        </p:sp>
        <p:sp>
          <p:nvSpPr>
            <p:cNvPr id="58" name="TextBox 57"/>
            <p:cNvSpPr txBox="1"/>
            <p:nvPr/>
          </p:nvSpPr>
          <p:spPr>
            <a:xfrm>
              <a:off x="5835830" y="3165212"/>
              <a:ext cx="216024" cy="369332"/>
            </a:xfrm>
            <a:prstGeom prst="rect">
              <a:avLst/>
            </a:prstGeom>
            <a:noFill/>
          </p:spPr>
          <p:txBody>
            <a:bodyPr wrap="square" rtlCol="0">
              <a:spAutoFit/>
            </a:bodyPr>
            <a:lstStyle/>
            <a:p>
              <a:r>
                <a:rPr lang="el-GR" dirty="0" smtClean="0">
                  <a:solidFill>
                    <a:schemeClr val="bg1"/>
                  </a:solidFill>
                </a:rPr>
                <a:t>θ</a:t>
              </a:r>
              <a:endParaRPr lang="id-ID" dirty="0">
                <a:solidFill>
                  <a:schemeClr val="bg1"/>
                </a:solidFill>
              </a:endParaRPr>
            </a:p>
          </p:txBody>
        </p:sp>
        <p:sp>
          <p:nvSpPr>
            <p:cNvPr id="59" name="TextBox 58"/>
            <p:cNvSpPr txBox="1"/>
            <p:nvPr/>
          </p:nvSpPr>
          <p:spPr>
            <a:xfrm>
              <a:off x="7059966" y="3669268"/>
              <a:ext cx="504056" cy="369332"/>
            </a:xfrm>
            <a:prstGeom prst="rect">
              <a:avLst/>
            </a:prstGeom>
            <a:noFill/>
          </p:spPr>
          <p:txBody>
            <a:bodyPr wrap="square" rtlCol="0">
              <a:spAutoFit/>
            </a:bodyPr>
            <a:lstStyle/>
            <a:p>
              <a:r>
                <a:rPr lang="id-ID" dirty="0" smtClean="0">
                  <a:solidFill>
                    <a:schemeClr val="bg1"/>
                  </a:solidFill>
                </a:rPr>
                <a:t>R</a:t>
              </a:r>
              <a:endParaRPr lang="id-ID" baseline="-25000" dirty="0">
                <a:solidFill>
                  <a:schemeClr val="bg1"/>
                </a:solidFill>
              </a:endParaRPr>
            </a:p>
          </p:txBody>
        </p:sp>
        <p:sp>
          <p:nvSpPr>
            <p:cNvPr id="75" name="TextBox 74"/>
            <p:cNvSpPr txBox="1"/>
            <p:nvPr/>
          </p:nvSpPr>
          <p:spPr>
            <a:xfrm>
              <a:off x="7327932" y="1787768"/>
              <a:ext cx="292068" cy="369332"/>
            </a:xfrm>
            <a:prstGeom prst="rect">
              <a:avLst/>
            </a:prstGeom>
            <a:noFill/>
          </p:spPr>
          <p:txBody>
            <a:bodyPr wrap="none" rtlCol="0">
              <a:spAutoFit/>
            </a:bodyPr>
            <a:lstStyle/>
            <a:p>
              <a:r>
                <a:rPr lang="id-ID" dirty="0" smtClean="0">
                  <a:solidFill>
                    <a:schemeClr val="bg1"/>
                  </a:solidFill>
                </a:rPr>
                <a:t>Z</a:t>
              </a:r>
              <a:endParaRPr lang="id-ID" dirty="0">
                <a:solidFill>
                  <a:schemeClr val="bg1"/>
                </a:solidFill>
              </a:endParaRPr>
            </a:p>
          </p:txBody>
        </p:sp>
      </p:grpSp>
      <p:graphicFrame>
        <p:nvGraphicFramePr>
          <p:cNvPr id="78" name="Object 77"/>
          <p:cNvGraphicFramePr>
            <a:graphicFrameLocks noChangeAspect="1"/>
          </p:cNvGraphicFramePr>
          <p:nvPr/>
        </p:nvGraphicFramePr>
        <p:xfrm>
          <a:off x="-403226" y="4725144"/>
          <a:ext cx="6042026" cy="4017962"/>
        </p:xfrm>
        <a:graphic>
          <a:graphicData uri="http://schemas.openxmlformats.org/presentationml/2006/ole">
            <p:oleObj spid="_x0000_s27650" name="Document" r:id="rId3" imgW="6099363" imgH="4063581" progId="Word.Document.12">
              <p:embed/>
            </p:oleObj>
          </a:graphicData>
        </a:graphic>
      </p:graphicFrame>
      <p:grpSp>
        <p:nvGrpSpPr>
          <p:cNvPr id="14" name="Group 81"/>
          <p:cNvGrpSpPr/>
          <p:nvPr/>
        </p:nvGrpSpPr>
        <p:grpSpPr>
          <a:xfrm>
            <a:off x="3044825" y="4605289"/>
            <a:ext cx="6490073" cy="4462511"/>
            <a:chOff x="2951312" y="4533281"/>
            <a:chExt cx="6490073" cy="4462511"/>
          </a:xfrm>
        </p:grpSpPr>
        <p:graphicFrame>
          <p:nvGraphicFramePr>
            <p:cNvPr id="79" name="Object 78"/>
            <p:cNvGraphicFramePr>
              <a:graphicFrameLocks noChangeAspect="1"/>
            </p:cNvGraphicFramePr>
            <p:nvPr/>
          </p:nvGraphicFramePr>
          <p:xfrm>
            <a:off x="3381897" y="4533281"/>
            <a:ext cx="6059488" cy="4032250"/>
          </p:xfrm>
          <a:graphic>
            <a:graphicData uri="http://schemas.openxmlformats.org/presentationml/2006/ole">
              <p:oleObj spid="_x0000_s27651" name="Document" r:id="rId4" imgW="6099363" imgH="4063581" progId="Word.Document.12">
                <p:embed/>
              </p:oleObj>
            </a:graphicData>
          </a:graphic>
        </p:graphicFrame>
        <p:graphicFrame>
          <p:nvGraphicFramePr>
            <p:cNvPr id="80" name="Object 79"/>
            <p:cNvGraphicFramePr>
              <a:graphicFrameLocks noChangeAspect="1"/>
            </p:cNvGraphicFramePr>
            <p:nvPr/>
          </p:nvGraphicFramePr>
          <p:xfrm>
            <a:off x="2951312" y="4931792"/>
            <a:ext cx="6099175" cy="4064000"/>
          </p:xfrm>
          <a:graphic>
            <a:graphicData uri="http://schemas.openxmlformats.org/presentationml/2006/ole">
              <p:oleObj spid="_x0000_s27652" name="Document" r:id="rId5" imgW="6099363" imgH="4063581" progId="Word.Document.12">
                <p:embed/>
              </p:oleObj>
            </a:graphicData>
          </a:graphic>
        </p:graphicFrame>
      </p:grpSp>
      <p:grpSp>
        <p:nvGrpSpPr>
          <p:cNvPr id="47" name="Group 46"/>
          <p:cNvGrpSpPr/>
          <p:nvPr/>
        </p:nvGrpSpPr>
        <p:grpSpPr>
          <a:xfrm>
            <a:off x="8153400" y="2971800"/>
            <a:ext cx="1295400" cy="947410"/>
            <a:chOff x="8153400" y="2971800"/>
            <a:chExt cx="1295400" cy="947410"/>
          </a:xfrm>
        </p:grpSpPr>
        <p:grpSp>
          <p:nvGrpSpPr>
            <p:cNvPr id="49" name="Group 126"/>
            <p:cNvGrpSpPr/>
            <p:nvPr/>
          </p:nvGrpSpPr>
          <p:grpSpPr>
            <a:xfrm>
              <a:off x="8458200" y="2971800"/>
              <a:ext cx="685800" cy="685800"/>
              <a:chOff x="8458200" y="2971800"/>
              <a:chExt cx="685800" cy="685800"/>
            </a:xfrm>
          </p:grpSpPr>
          <p:sp>
            <p:nvSpPr>
              <p:cNvPr id="55" name="Oval 54">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5" name="Right Arrow 64">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54" name="TextBox 53">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66" name="Group 65"/>
          <p:cNvGrpSpPr/>
          <p:nvPr/>
        </p:nvGrpSpPr>
        <p:grpSpPr>
          <a:xfrm>
            <a:off x="-228600" y="2971800"/>
            <a:ext cx="1295400" cy="947410"/>
            <a:chOff x="-228600" y="2971800"/>
            <a:chExt cx="1295400" cy="947410"/>
          </a:xfrm>
        </p:grpSpPr>
        <p:grpSp>
          <p:nvGrpSpPr>
            <p:cNvPr id="67" name="Group 127"/>
            <p:cNvGrpSpPr/>
            <p:nvPr/>
          </p:nvGrpSpPr>
          <p:grpSpPr>
            <a:xfrm>
              <a:off x="0" y="2971800"/>
              <a:ext cx="685800" cy="685800"/>
              <a:chOff x="0" y="2971800"/>
              <a:chExt cx="685800" cy="685800"/>
            </a:xfrm>
          </p:grpSpPr>
          <p:sp>
            <p:nvSpPr>
              <p:cNvPr id="69" name="Oval 68">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76" name="Right Arrow 75">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68" name="TextBox 67">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219200" y="1524000"/>
            <a:ext cx="5486400" cy="32766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a:off x="4191000" y="2514600"/>
            <a:ext cx="3429000" cy="30480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914400" y="685800"/>
            <a:ext cx="2743200" cy="22860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idx="4294967295"/>
          </p:nvPr>
        </p:nvSpPr>
        <p:spPr>
          <a:xfrm>
            <a:off x="2895600" y="3573463"/>
            <a:ext cx="6011862" cy="3284537"/>
          </a:xfrm>
        </p:spPr>
        <p:txBody>
          <a:bodyPr>
            <a:normAutofit fontScale="90000"/>
          </a:bodyPr>
          <a:lstStyle/>
          <a:p>
            <a:r>
              <a:rPr lang="id-ID" dirty="0" smtClean="0">
                <a:solidFill>
                  <a:schemeClr val="bg1"/>
                </a:solidFill>
              </a:rPr>
              <a:t>Hukum ohm</a:t>
            </a:r>
            <a:br>
              <a:rPr lang="id-ID" dirty="0" smtClean="0">
                <a:solidFill>
                  <a:schemeClr val="bg1"/>
                </a:solidFill>
              </a:rPr>
            </a:br>
            <a:r>
              <a:rPr lang="id-ID" sz="2800" dirty="0" smtClean="0">
                <a:solidFill>
                  <a:schemeClr val="bg1"/>
                </a:solidFill>
              </a:rPr>
              <a:t>IR=IL=IZ</a:t>
            </a:r>
            <a:br>
              <a:rPr lang="id-ID" sz="2800" dirty="0" smtClean="0">
                <a:solidFill>
                  <a:schemeClr val="bg1"/>
                </a:solidFill>
              </a:rPr>
            </a:br>
            <a:r>
              <a:rPr lang="id-ID" sz="2800" dirty="0" smtClean="0">
                <a:solidFill>
                  <a:schemeClr val="bg1"/>
                </a:solidFill>
              </a:rPr>
              <a:t>IZ=VRL/Z</a:t>
            </a:r>
            <a:br>
              <a:rPr lang="id-ID" sz="2800" dirty="0" smtClean="0">
                <a:solidFill>
                  <a:schemeClr val="bg1"/>
                </a:solidFill>
              </a:rPr>
            </a:br>
            <a:r>
              <a:rPr lang="id-ID" sz="2800" dirty="0" smtClean="0">
                <a:solidFill>
                  <a:schemeClr val="bg1"/>
                </a:solidFill>
              </a:rPr>
              <a:t>IR=VR/R</a:t>
            </a:r>
            <a:br>
              <a:rPr lang="id-ID" sz="2800" dirty="0" smtClean="0">
                <a:solidFill>
                  <a:schemeClr val="bg1"/>
                </a:solidFill>
              </a:rPr>
            </a:br>
            <a:r>
              <a:rPr lang="id-ID" sz="2800" dirty="0" smtClean="0">
                <a:solidFill>
                  <a:schemeClr val="bg1"/>
                </a:solidFill>
              </a:rPr>
              <a:t>IL=VL/XL</a:t>
            </a:r>
            <a:br>
              <a:rPr lang="id-ID" sz="2800" dirty="0" smtClean="0">
                <a:solidFill>
                  <a:schemeClr val="bg1"/>
                </a:solidFill>
              </a:rPr>
            </a:br>
            <a:r>
              <a:rPr lang="id-ID" sz="2800" dirty="0">
                <a:solidFill>
                  <a:schemeClr val="bg1"/>
                </a:solidFill>
              </a:rPr>
              <a:t/>
            </a:r>
            <a:br>
              <a:rPr lang="id-ID" sz="2800" dirty="0">
                <a:solidFill>
                  <a:schemeClr val="bg1"/>
                </a:solidFill>
              </a:rPr>
            </a:br>
            <a:r>
              <a:rPr lang="id-ID" sz="2800" dirty="0" smtClean="0">
                <a:solidFill>
                  <a:schemeClr val="bg1"/>
                </a:solidFill>
              </a:rPr>
              <a:t/>
            </a:r>
            <a:br>
              <a:rPr lang="id-ID" sz="2800" dirty="0" smtClean="0">
                <a:solidFill>
                  <a:schemeClr val="bg1"/>
                </a:solidFill>
              </a:rPr>
            </a:br>
            <a:r>
              <a:rPr lang="id-ID" sz="2800" dirty="0">
                <a:solidFill>
                  <a:schemeClr val="bg1"/>
                </a:solidFill>
              </a:rPr>
              <a:t/>
            </a:r>
            <a:br>
              <a:rPr lang="id-ID" sz="2800" dirty="0">
                <a:solidFill>
                  <a:schemeClr val="bg1"/>
                </a:solidFill>
              </a:rPr>
            </a:br>
            <a:r>
              <a:rPr lang="id-ID" sz="2800" dirty="0" smtClean="0">
                <a:solidFill>
                  <a:schemeClr val="bg1"/>
                </a:solidFill>
              </a:rPr>
              <a:t/>
            </a:r>
            <a:br>
              <a:rPr lang="id-ID" sz="2800" dirty="0" smtClean="0">
                <a:solidFill>
                  <a:schemeClr val="bg1"/>
                </a:solidFill>
              </a:rPr>
            </a:br>
            <a:r>
              <a:rPr lang="id-ID" sz="2800" dirty="0">
                <a:solidFill>
                  <a:schemeClr val="bg1"/>
                </a:solidFill>
              </a:rPr>
              <a:t/>
            </a:r>
            <a:br>
              <a:rPr lang="id-ID" sz="2800" dirty="0">
                <a:solidFill>
                  <a:schemeClr val="bg1"/>
                </a:solidFill>
              </a:rPr>
            </a:br>
            <a:r>
              <a:rPr lang="id-ID" sz="2800" dirty="0" smtClean="0">
                <a:solidFill>
                  <a:schemeClr val="bg1"/>
                </a:solidFill>
              </a:rPr>
              <a:t/>
            </a:r>
            <a:br>
              <a:rPr lang="id-ID" sz="2800" dirty="0" smtClean="0">
                <a:solidFill>
                  <a:schemeClr val="bg1"/>
                </a:solidFill>
              </a:rPr>
            </a:br>
            <a:endParaRPr lang="id-ID" sz="2800" dirty="0">
              <a:solidFill>
                <a:schemeClr val="bg1"/>
              </a:solidFill>
            </a:endParaRPr>
          </a:p>
        </p:txBody>
      </p:sp>
      <p:grpSp>
        <p:nvGrpSpPr>
          <p:cNvPr id="21" name="Group 20"/>
          <p:cNvGrpSpPr/>
          <p:nvPr/>
        </p:nvGrpSpPr>
        <p:grpSpPr>
          <a:xfrm>
            <a:off x="-381000" y="3429000"/>
            <a:ext cx="6200775" cy="4191000"/>
            <a:chOff x="4067944" y="2057400"/>
            <a:chExt cx="6200775" cy="4191000"/>
          </a:xfrm>
        </p:grpSpPr>
        <p:sp>
          <p:nvSpPr>
            <p:cNvPr id="20" name="Rectangle 19"/>
            <p:cNvSpPr/>
            <p:nvPr/>
          </p:nvSpPr>
          <p:spPr>
            <a:xfrm>
              <a:off x="5943600" y="2057400"/>
              <a:ext cx="2281254" cy="631882"/>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dirty="0" smtClean="0">
                <a:solidFill>
                  <a:schemeClr val="bg1"/>
                </a:solidFill>
              </a:endParaRPr>
            </a:p>
          </p:txBody>
        </p:sp>
        <p:graphicFrame>
          <p:nvGraphicFramePr>
            <p:cNvPr id="4" name="Object 3"/>
            <p:cNvGraphicFramePr>
              <a:graphicFrameLocks noChangeAspect="1"/>
            </p:cNvGraphicFramePr>
            <p:nvPr/>
          </p:nvGraphicFramePr>
          <p:xfrm>
            <a:off x="4067944" y="2152650"/>
            <a:ext cx="6200775" cy="4095750"/>
          </p:xfrm>
          <a:graphic>
            <a:graphicData uri="http://schemas.openxmlformats.org/presentationml/2006/ole">
              <p:oleObj spid="_x0000_s28674" name="Document" r:id="rId3" imgW="6200623" imgH="4095257" progId="Word.Document.12">
                <p:embed/>
              </p:oleObj>
            </a:graphicData>
          </a:graphic>
        </p:graphicFrame>
      </p:grpSp>
      <p:grpSp>
        <p:nvGrpSpPr>
          <p:cNvPr id="17" name="Group 16"/>
          <p:cNvGrpSpPr/>
          <p:nvPr/>
        </p:nvGrpSpPr>
        <p:grpSpPr>
          <a:xfrm>
            <a:off x="1420416" y="845840"/>
            <a:ext cx="2088232" cy="1800200"/>
            <a:chOff x="1115616" y="1988840"/>
            <a:chExt cx="2088232" cy="1800200"/>
          </a:xfrm>
        </p:grpSpPr>
        <p:grpSp>
          <p:nvGrpSpPr>
            <p:cNvPr id="6" name="Group 30"/>
            <p:cNvGrpSpPr/>
            <p:nvPr/>
          </p:nvGrpSpPr>
          <p:grpSpPr>
            <a:xfrm>
              <a:off x="1115616" y="1988840"/>
              <a:ext cx="2088232" cy="1656185"/>
              <a:chOff x="1331640" y="1916832"/>
              <a:chExt cx="1512168" cy="1440161"/>
            </a:xfrm>
            <a:effectLst>
              <a:outerShdw blurRad="228600" sx="104000" sy="104000" algn="ctr" rotWithShape="0">
                <a:srgbClr val="00B0F0"/>
              </a:outerShdw>
            </a:effectLst>
          </p:grpSpPr>
          <p:cxnSp>
            <p:nvCxnSpPr>
              <p:cNvPr id="13" name="Straight Arrow Connector 12"/>
              <p:cNvCxnSpPr/>
              <p:nvPr/>
            </p:nvCxnSpPr>
            <p:spPr>
              <a:xfrm flipV="1">
                <a:off x="1331640" y="1916832"/>
                <a:ext cx="0" cy="1440160"/>
              </a:xfrm>
              <a:prstGeom prst="straightConnector1">
                <a:avLst/>
              </a:prstGeom>
              <a:ln>
                <a:solidFill>
                  <a:srgbClr val="00B0F0"/>
                </a:solidFill>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1331640" y="3356992"/>
                <a:ext cx="1512168" cy="0"/>
              </a:xfrm>
              <a:prstGeom prst="straightConnector1">
                <a:avLst/>
              </a:prstGeom>
              <a:ln>
                <a:solidFill>
                  <a:srgbClr val="00B0F0"/>
                </a:solidFill>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V="1">
                <a:off x="1331640" y="2167295"/>
                <a:ext cx="1303593" cy="1189698"/>
              </a:xfrm>
              <a:prstGeom prst="straightConnector1">
                <a:avLst/>
              </a:prstGeom>
              <a:ln>
                <a:solidFill>
                  <a:srgbClr val="00B0F0"/>
                </a:solidFill>
                <a:tailEnd type="arrow"/>
              </a:ln>
            </p:spPr>
            <p:style>
              <a:lnRef idx="2">
                <a:schemeClr val="dk1"/>
              </a:lnRef>
              <a:fillRef idx="0">
                <a:schemeClr val="dk1"/>
              </a:fillRef>
              <a:effectRef idx="1">
                <a:schemeClr val="dk1"/>
              </a:effectRef>
              <a:fontRef idx="minor">
                <a:schemeClr val="tx1"/>
              </a:fontRef>
            </p:style>
          </p:cxnSp>
        </p:grpSp>
        <p:sp>
          <p:nvSpPr>
            <p:cNvPr id="10" name="Arc 9"/>
            <p:cNvSpPr/>
            <p:nvPr/>
          </p:nvSpPr>
          <p:spPr>
            <a:xfrm>
              <a:off x="1331640" y="3356992"/>
              <a:ext cx="288032" cy="432048"/>
            </a:xfrm>
            <a:prstGeom prst="arc">
              <a:avLst/>
            </a:prstGeom>
            <a:ln>
              <a:solidFill>
                <a:srgbClr val="00B0F0"/>
              </a:solidFill>
            </a:ln>
            <a:effectLst>
              <a:outerShdw blurRad="228600" sx="104000" sy="104000" algn="ctr" rotWithShape="0">
                <a:srgbClr val="00B0F0"/>
              </a:outerShdw>
            </a:effectLst>
          </p:spPr>
          <p:style>
            <a:lnRef idx="2">
              <a:schemeClr val="dk1"/>
            </a:lnRef>
            <a:fillRef idx="0">
              <a:schemeClr val="dk1"/>
            </a:fillRef>
            <a:effectRef idx="1">
              <a:schemeClr val="dk1"/>
            </a:effectRef>
            <a:fontRef idx="minor">
              <a:schemeClr val="tx1"/>
            </a:fontRef>
          </p:style>
          <p:txBody>
            <a:bodyPr rtlCol="0" anchor="ctr"/>
            <a:lstStyle/>
            <a:p>
              <a:pPr algn="ctr"/>
              <a:endParaRPr lang="id-ID">
                <a:solidFill>
                  <a:schemeClr val="bg1"/>
                </a:solidFill>
              </a:endParaRPr>
            </a:p>
          </p:txBody>
        </p:sp>
      </p:grpSp>
      <p:grpSp>
        <p:nvGrpSpPr>
          <p:cNvPr id="16" name="Group 15"/>
          <p:cNvGrpSpPr/>
          <p:nvPr/>
        </p:nvGrpSpPr>
        <p:grpSpPr>
          <a:xfrm>
            <a:off x="914400" y="762000"/>
            <a:ext cx="3168352" cy="2097524"/>
            <a:chOff x="-2590800" y="1528192"/>
            <a:chExt cx="3168352" cy="2097524"/>
          </a:xfrm>
        </p:grpSpPr>
        <p:sp>
          <p:nvSpPr>
            <p:cNvPr id="9" name="TextBox 8"/>
            <p:cNvSpPr txBox="1"/>
            <p:nvPr/>
          </p:nvSpPr>
          <p:spPr>
            <a:xfrm>
              <a:off x="-2590800" y="1600200"/>
              <a:ext cx="504056" cy="369332"/>
            </a:xfrm>
            <a:prstGeom prst="rect">
              <a:avLst/>
            </a:prstGeom>
            <a:noFill/>
          </p:spPr>
          <p:txBody>
            <a:bodyPr wrap="square" rtlCol="0">
              <a:spAutoFit/>
            </a:bodyPr>
            <a:lstStyle/>
            <a:p>
              <a:r>
                <a:rPr lang="id-ID" dirty="0" smtClean="0">
                  <a:solidFill>
                    <a:schemeClr val="bg1"/>
                  </a:solidFill>
                </a:rPr>
                <a:t>X</a:t>
              </a:r>
              <a:r>
                <a:rPr lang="id-ID" baseline="-25000" dirty="0" smtClean="0">
                  <a:solidFill>
                    <a:schemeClr val="bg1"/>
                  </a:solidFill>
                </a:rPr>
                <a:t>L</a:t>
              </a:r>
              <a:endParaRPr lang="id-ID" baseline="-25000" dirty="0">
                <a:solidFill>
                  <a:schemeClr val="bg1"/>
                </a:solidFill>
              </a:endParaRPr>
            </a:p>
          </p:txBody>
        </p:sp>
        <p:sp>
          <p:nvSpPr>
            <p:cNvPr id="11" name="TextBox 10"/>
            <p:cNvSpPr txBox="1"/>
            <p:nvPr/>
          </p:nvSpPr>
          <p:spPr>
            <a:xfrm>
              <a:off x="-1654696" y="2824336"/>
              <a:ext cx="216024" cy="369332"/>
            </a:xfrm>
            <a:prstGeom prst="rect">
              <a:avLst/>
            </a:prstGeom>
            <a:noFill/>
          </p:spPr>
          <p:txBody>
            <a:bodyPr wrap="square" rtlCol="0">
              <a:spAutoFit/>
            </a:bodyPr>
            <a:lstStyle/>
            <a:p>
              <a:r>
                <a:rPr lang="el-GR" dirty="0" smtClean="0">
                  <a:solidFill>
                    <a:schemeClr val="bg1"/>
                  </a:solidFill>
                </a:rPr>
                <a:t>θ</a:t>
              </a:r>
              <a:endParaRPr lang="id-ID" dirty="0">
                <a:solidFill>
                  <a:schemeClr val="bg1"/>
                </a:solidFill>
              </a:endParaRPr>
            </a:p>
          </p:txBody>
        </p:sp>
        <p:sp>
          <p:nvSpPr>
            <p:cNvPr id="12" name="TextBox 11"/>
            <p:cNvSpPr txBox="1"/>
            <p:nvPr/>
          </p:nvSpPr>
          <p:spPr>
            <a:xfrm>
              <a:off x="-646584" y="3256384"/>
              <a:ext cx="504056" cy="369332"/>
            </a:xfrm>
            <a:prstGeom prst="rect">
              <a:avLst/>
            </a:prstGeom>
            <a:noFill/>
          </p:spPr>
          <p:txBody>
            <a:bodyPr wrap="square" rtlCol="0">
              <a:spAutoFit/>
            </a:bodyPr>
            <a:lstStyle/>
            <a:p>
              <a:r>
                <a:rPr lang="id-ID" dirty="0" smtClean="0">
                  <a:solidFill>
                    <a:schemeClr val="bg1"/>
                  </a:solidFill>
                </a:rPr>
                <a:t>V</a:t>
              </a:r>
              <a:r>
                <a:rPr lang="id-ID" baseline="-25000" dirty="0" smtClean="0">
                  <a:solidFill>
                    <a:schemeClr val="bg1"/>
                  </a:solidFill>
                </a:rPr>
                <a:t>R</a:t>
              </a:r>
              <a:endParaRPr lang="id-ID" baseline="-25000" dirty="0">
                <a:solidFill>
                  <a:schemeClr val="bg1"/>
                </a:solidFill>
              </a:endParaRPr>
            </a:p>
          </p:txBody>
        </p:sp>
        <p:sp>
          <p:nvSpPr>
            <p:cNvPr id="7" name="TextBox 6"/>
            <p:cNvSpPr txBox="1"/>
            <p:nvPr/>
          </p:nvSpPr>
          <p:spPr>
            <a:xfrm>
              <a:off x="-286544" y="1528192"/>
              <a:ext cx="864096" cy="369332"/>
            </a:xfrm>
            <a:prstGeom prst="rect">
              <a:avLst/>
            </a:prstGeom>
            <a:noFill/>
          </p:spPr>
          <p:txBody>
            <a:bodyPr wrap="square" rtlCol="0">
              <a:spAutoFit/>
            </a:bodyPr>
            <a:lstStyle/>
            <a:p>
              <a:r>
                <a:rPr lang="id-ID" dirty="0" smtClean="0">
                  <a:solidFill>
                    <a:schemeClr val="bg1"/>
                  </a:solidFill>
                </a:rPr>
                <a:t>Z</a:t>
              </a:r>
              <a:endParaRPr lang="id-ID" dirty="0">
                <a:solidFill>
                  <a:schemeClr val="bg1"/>
                </a:solidFill>
              </a:endParaRPr>
            </a:p>
          </p:txBody>
        </p:sp>
      </p:grpSp>
      <p:grpSp>
        <p:nvGrpSpPr>
          <p:cNvPr id="23" name="Group 22"/>
          <p:cNvGrpSpPr/>
          <p:nvPr/>
        </p:nvGrpSpPr>
        <p:grpSpPr>
          <a:xfrm>
            <a:off x="8153400" y="2971800"/>
            <a:ext cx="1295400" cy="947410"/>
            <a:chOff x="8153400" y="2971800"/>
            <a:chExt cx="1295400" cy="947410"/>
          </a:xfrm>
        </p:grpSpPr>
        <p:grpSp>
          <p:nvGrpSpPr>
            <p:cNvPr id="24" name="Group 126"/>
            <p:cNvGrpSpPr/>
            <p:nvPr/>
          </p:nvGrpSpPr>
          <p:grpSpPr>
            <a:xfrm>
              <a:off x="8458200" y="2971800"/>
              <a:ext cx="685800" cy="685800"/>
              <a:chOff x="8458200" y="2971800"/>
              <a:chExt cx="685800" cy="685800"/>
            </a:xfrm>
          </p:grpSpPr>
          <p:sp>
            <p:nvSpPr>
              <p:cNvPr id="26" name="Oval 25">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7" name="Right Arrow 26">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25" name="TextBox 24">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28" name="Group 27"/>
          <p:cNvGrpSpPr/>
          <p:nvPr/>
        </p:nvGrpSpPr>
        <p:grpSpPr>
          <a:xfrm>
            <a:off x="-228600" y="2971800"/>
            <a:ext cx="1295400" cy="947410"/>
            <a:chOff x="-228600" y="2971800"/>
            <a:chExt cx="1295400" cy="947410"/>
          </a:xfrm>
        </p:grpSpPr>
        <p:grpSp>
          <p:nvGrpSpPr>
            <p:cNvPr id="29" name="Group 127"/>
            <p:cNvGrpSpPr/>
            <p:nvPr/>
          </p:nvGrpSpPr>
          <p:grpSpPr>
            <a:xfrm>
              <a:off x="0" y="2971800"/>
              <a:ext cx="685800" cy="685800"/>
              <a:chOff x="0" y="2971800"/>
              <a:chExt cx="685800" cy="685800"/>
            </a:xfrm>
          </p:grpSpPr>
          <p:sp>
            <p:nvSpPr>
              <p:cNvPr id="31" name="Oval 30">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2" name="Right Arrow 31">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30" name="TextBox 29">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838200" y="304800"/>
            <a:ext cx="7467600" cy="63246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 name="Rectangle 103"/>
          <p:cNvSpPr/>
          <p:nvPr/>
        </p:nvSpPr>
        <p:spPr>
          <a:xfrm>
            <a:off x="5638800" y="2743200"/>
            <a:ext cx="2819400" cy="21336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2" name="Rectangle 101"/>
          <p:cNvSpPr/>
          <p:nvPr/>
        </p:nvSpPr>
        <p:spPr>
          <a:xfrm>
            <a:off x="609600" y="533400"/>
            <a:ext cx="5181600" cy="6096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Rectangle 57"/>
          <p:cNvSpPr/>
          <p:nvPr/>
        </p:nvSpPr>
        <p:spPr>
          <a:xfrm>
            <a:off x="609600" y="1828800"/>
            <a:ext cx="5181600" cy="21336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Rectangle 58"/>
          <p:cNvSpPr/>
          <p:nvPr/>
        </p:nvSpPr>
        <p:spPr>
          <a:xfrm>
            <a:off x="609600" y="4191000"/>
            <a:ext cx="5181600" cy="22860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idx="4294967295"/>
          </p:nvPr>
        </p:nvSpPr>
        <p:spPr>
          <a:xfrm>
            <a:off x="5867400" y="2743200"/>
            <a:ext cx="2819400" cy="1828800"/>
          </a:xfrm>
        </p:spPr>
        <p:txBody>
          <a:bodyPr>
            <a:normAutofit/>
          </a:bodyPr>
          <a:lstStyle/>
          <a:p>
            <a:pPr algn="l"/>
            <a:r>
              <a:rPr lang="id-ID" sz="3600" dirty="0" smtClean="0">
                <a:solidFill>
                  <a:schemeClr val="bg1"/>
                </a:solidFill>
              </a:rPr>
              <a:t>Persamaan:</a:t>
            </a:r>
            <a:br>
              <a:rPr lang="id-ID" sz="3600" dirty="0" smtClean="0">
                <a:solidFill>
                  <a:schemeClr val="bg1"/>
                </a:solidFill>
              </a:rPr>
            </a:br>
            <a:r>
              <a:rPr lang="id-ID" sz="1050" dirty="0" smtClean="0">
                <a:solidFill>
                  <a:schemeClr val="bg1"/>
                </a:solidFill>
              </a:rPr>
              <a:t/>
            </a:r>
            <a:br>
              <a:rPr lang="id-ID" sz="1050" dirty="0" smtClean="0">
                <a:solidFill>
                  <a:schemeClr val="bg1"/>
                </a:solidFill>
              </a:rPr>
            </a:br>
            <a:r>
              <a:rPr lang="id-ID" sz="2000" dirty="0" smtClean="0">
                <a:solidFill>
                  <a:schemeClr val="bg1"/>
                </a:solidFill>
              </a:rPr>
              <a:t>IRC=IRCm sin</a:t>
            </a:r>
            <a:r>
              <a:rPr lang="el-GR" sz="2000" dirty="0" smtClean="0">
                <a:solidFill>
                  <a:schemeClr val="bg1"/>
                </a:solidFill>
              </a:rPr>
              <a:t> ω</a:t>
            </a:r>
            <a:r>
              <a:rPr lang="id-ID" sz="2000" dirty="0" smtClean="0">
                <a:solidFill>
                  <a:schemeClr val="bg1"/>
                </a:solidFill>
              </a:rPr>
              <a:t>t</a:t>
            </a:r>
            <a:br>
              <a:rPr lang="id-ID" sz="2000" dirty="0" smtClean="0">
                <a:solidFill>
                  <a:schemeClr val="bg1"/>
                </a:solidFill>
              </a:rPr>
            </a:br>
            <a:r>
              <a:rPr lang="id-ID" sz="2000" dirty="0" smtClean="0">
                <a:solidFill>
                  <a:schemeClr val="bg1"/>
                </a:solidFill>
              </a:rPr>
              <a:t>VR=VRm sin</a:t>
            </a:r>
            <a:r>
              <a:rPr lang="el-GR" sz="2000" dirty="0" smtClean="0">
                <a:solidFill>
                  <a:schemeClr val="bg1"/>
                </a:solidFill>
              </a:rPr>
              <a:t> ω</a:t>
            </a:r>
            <a:r>
              <a:rPr lang="id-ID" sz="2000" dirty="0" smtClean="0">
                <a:solidFill>
                  <a:schemeClr val="bg1"/>
                </a:solidFill>
              </a:rPr>
              <a:t>t</a:t>
            </a:r>
            <a:br>
              <a:rPr lang="id-ID" sz="2000" dirty="0" smtClean="0">
                <a:solidFill>
                  <a:schemeClr val="bg1"/>
                </a:solidFill>
              </a:rPr>
            </a:br>
            <a:r>
              <a:rPr lang="id-ID" sz="2000" dirty="0" smtClean="0">
                <a:solidFill>
                  <a:schemeClr val="bg1"/>
                </a:solidFill>
              </a:rPr>
              <a:t>VC= sin(</a:t>
            </a:r>
            <a:r>
              <a:rPr lang="el-GR" sz="2000" dirty="0" smtClean="0">
                <a:solidFill>
                  <a:schemeClr val="bg1"/>
                </a:solidFill>
              </a:rPr>
              <a:t>ω</a:t>
            </a:r>
            <a:r>
              <a:rPr lang="id-ID" sz="2000" dirty="0" smtClean="0">
                <a:solidFill>
                  <a:schemeClr val="bg1"/>
                </a:solidFill>
              </a:rPr>
              <a:t>t -</a:t>
            </a:r>
            <a:r>
              <a:rPr lang="el-GR" sz="2000" dirty="0" smtClean="0">
                <a:solidFill>
                  <a:schemeClr val="bg1"/>
                </a:solidFill>
              </a:rPr>
              <a:t>π</a:t>
            </a:r>
            <a:r>
              <a:rPr lang="id-ID" sz="2000" dirty="0" smtClean="0">
                <a:solidFill>
                  <a:schemeClr val="bg1"/>
                </a:solidFill>
              </a:rPr>
              <a:t>/2)</a:t>
            </a:r>
            <a:endParaRPr lang="id-ID" sz="2000" dirty="0">
              <a:solidFill>
                <a:schemeClr val="bg1"/>
              </a:solidFill>
            </a:endParaRPr>
          </a:p>
        </p:txBody>
      </p:sp>
      <p:cxnSp>
        <p:nvCxnSpPr>
          <p:cNvPr id="40" name="Straight Connector 39"/>
          <p:cNvCxnSpPr/>
          <p:nvPr/>
        </p:nvCxnSpPr>
        <p:spPr>
          <a:xfrm flipH="1">
            <a:off x="1246312" y="2924199"/>
            <a:ext cx="643673" cy="0"/>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a:off x="886272" y="2204119"/>
            <a:ext cx="933684" cy="7377"/>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42" name="Straight Connector 41"/>
          <p:cNvCxnSpPr/>
          <p:nvPr/>
        </p:nvCxnSpPr>
        <p:spPr>
          <a:xfrm flipH="1">
            <a:off x="1246312" y="2204119"/>
            <a:ext cx="1491" cy="737938"/>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grpSp>
        <p:nvGrpSpPr>
          <p:cNvPr id="3" name="Group 43"/>
          <p:cNvGrpSpPr/>
          <p:nvPr/>
        </p:nvGrpSpPr>
        <p:grpSpPr>
          <a:xfrm>
            <a:off x="1819956" y="2117367"/>
            <a:ext cx="715192" cy="188259"/>
            <a:chOff x="990600" y="762000"/>
            <a:chExt cx="762000" cy="228600"/>
          </a:xfrm>
          <a:solidFill>
            <a:srgbClr val="00B0F0"/>
          </a:solidFill>
          <a:effectLst>
            <a:outerShdw blurRad="101600" sx="97000" sy="97000" algn="ctr" rotWithShape="0">
              <a:srgbClr val="00B0F0"/>
            </a:outerShdw>
          </a:effectLst>
        </p:grpSpPr>
        <p:cxnSp>
          <p:nvCxnSpPr>
            <p:cNvPr id="44" name="Straight Connector 43"/>
            <p:cNvCxnSpPr/>
            <p:nvPr/>
          </p:nvCxnSpPr>
          <p:spPr>
            <a:xfrm>
              <a:off x="10668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45" name="Straight Connector 44"/>
            <p:cNvCxnSpPr/>
            <p:nvPr/>
          </p:nvCxnSpPr>
          <p:spPr>
            <a:xfrm flipV="1">
              <a:off x="11430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46" name="Straight Connector 45"/>
            <p:cNvCxnSpPr/>
            <p:nvPr/>
          </p:nvCxnSpPr>
          <p:spPr>
            <a:xfrm>
              <a:off x="12192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47" name="Straight Connector 46"/>
            <p:cNvCxnSpPr/>
            <p:nvPr/>
          </p:nvCxnSpPr>
          <p:spPr>
            <a:xfrm flipV="1">
              <a:off x="12954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48" name="Straight Connector 47"/>
            <p:cNvCxnSpPr/>
            <p:nvPr/>
          </p:nvCxnSpPr>
          <p:spPr>
            <a:xfrm>
              <a:off x="13716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49" name="Straight Connector 48"/>
            <p:cNvCxnSpPr/>
            <p:nvPr/>
          </p:nvCxnSpPr>
          <p:spPr>
            <a:xfrm flipV="1">
              <a:off x="14478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50" name="Straight Connector 49"/>
            <p:cNvCxnSpPr/>
            <p:nvPr/>
          </p:nvCxnSpPr>
          <p:spPr>
            <a:xfrm>
              <a:off x="15240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51" name="Straight Connector 50"/>
            <p:cNvCxnSpPr/>
            <p:nvPr/>
          </p:nvCxnSpPr>
          <p:spPr>
            <a:xfrm flipV="1">
              <a:off x="16002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52" name="Straight Connector 51"/>
            <p:cNvCxnSpPr/>
            <p:nvPr/>
          </p:nvCxnSpPr>
          <p:spPr>
            <a:xfrm>
              <a:off x="1676400" y="762000"/>
              <a:ext cx="76200" cy="1524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53" name="Straight Connector 52"/>
            <p:cNvCxnSpPr/>
            <p:nvPr/>
          </p:nvCxnSpPr>
          <p:spPr>
            <a:xfrm flipH="1">
              <a:off x="990600" y="762000"/>
              <a:ext cx="76200" cy="1524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grpSp>
      <p:cxnSp>
        <p:nvCxnSpPr>
          <p:cNvPr id="54" name="Straight Connector 53"/>
          <p:cNvCxnSpPr/>
          <p:nvPr/>
        </p:nvCxnSpPr>
        <p:spPr>
          <a:xfrm flipH="1">
            <a:off x="2542456" y="2924199"/>
            <a:ext cx="576063" cy="0"/>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sp>
        <p:nvSpPr>
          <p:cNvPr id="55" name="Oval 54"/>
          <p:cNvSpPr/>
          <p:nvPr/>
        </p:nvSpPr>
        <p:spPr>
          <a:xfrm>
            <a:off x="1894384" y="2780183"/>
            <a:ext cx="672290" cy="317830"/>
          </a:xfrm>
          <a:prstGeom prst="ellipse">
            <a:avLst/>
          </a:prstGeom>
          <a:solidFill>
            <a:srgbClr val="00B0F0"/>
          </a:solidFill>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id-ID" sz="1100" dirty="0" smtClean="0">
                <a:solidFill>
                  <a:schemeClr val="bg1"/>
                </a:solidFill>
              </a:rPr>
              <a:t>V</a:t>
            </a:r>
            <a:r>
              <a:rPr lang="id-ID" sz="1100" baseline="-25000" dirty="0" smtClean="0">
                <a:solidFill>
                  <a:schemeClr val="bg1"/>
                </a:solidFill>
              </a:rPr>
              <a:t>R</a:t>
            </a:r>
            <a:endParaRPr lang="id-ID" sz="1100" dirty="0">
              <a:solidFill>
                <a:schemeClr val="bg1"/>
              </a:solidFill>
            </a:endParaRPr>
          </a:p>
        </p:txBody>
      </p:sp>
      <p:sp>
        <p:nvSpPr>
          <p:cNvPr id="56" name="Oval 55"/>
          <p:cNvSpPr/>
          <p:nvPr/>
        </p:nvSpPr>
        <p:spPr>
          <a:xfrm>
            <a:off x="3982616" y="2780183"/>
            <a:ext cx="652603" cy="283423"/>
          </a:xfrm>
          <a:prstGeom prst="ellipse">
            <a:avLst/>
          </a:prstGeom>
          <a:solidFill>
            <a:srgbClr val="00B0F0"/>
          </a:solidFill>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id-ID" sz="1100" dirty="0" smtClean="0">
                <a:solidFill>
                  <a:schemeClr val="bg1"/>
                </a:solidFill>
              </a:rPr>
              <a:t>V</a:t>
            </a:r>
            <a:r>
              <a:rPr lang="id-ID" sz="1100" baseline="-25000" dirty="0" smtClean="0">
                <a:solidFill>
                  <a:schemeClr val="bg1"/>
                </a:solidFill>
              </a:rPr>
              <a:t>L</a:t>
            </a:r>
            <a:endParaRPr lang="id-ID" sz="1100" dirty="0">
              <a:solidFill>
                <a:schemeClr val="bg1"/>
              </a:solidFill>
            </a:endParaRPr>
          </a:p>
        </p:txBody>
      </p:sp>
      <p:cxnSp>
        <p:nvCxnSpPr>
          <p:cNvPr id="57" name="Straight Connector 56"/>
          <p:cNvCxnSpPr/>
          <p:nvPr/>
        </p:nvCxnSpPr>
        <p:spPr>
          <a:xfrm>
            <a:off x="2542456" y="2204119"/>
            <a:ext cx="1619672" cy="0"/>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63" name="Straight Connector 62"/>
          <p:cNvCxnSpPr/>
          <p:nvPr/>
        </p:nvCxnSpPr>
        <p:spPr>
          <a:xfrm flipH="1">
            <a:off x="3118520" y="2204119"/>
            <a:ext cx="1491" cy="737938"/>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64" name="Straight Connector 63"/>
          <p:cNvCxnSpPr/>
          <p:nvPr/>
        </p:nvCxnSpPr>
        <p:spPr>
          <a:xfrm>
            <a:off x="4306144" y="2204119"/>
            <a:ext cx="1332656" cy="0"/>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65" name="Straight Connector 64"/>
          <p:cNvCxnSpPr/>
          <p:nvPr/>
        </p:nvCxnSpPr>
        <p:spPr>
          <a:xfrm>
            <a:off x="4630688" y="2924199"/>
            <a:ext cx="648072" cy="0"/>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66" name="Straight Connector 65"/>
          <p:cNvCxnSpPr/>
          <p:nvPr/>
        </p:nvCxnSpPr>
        <p:spPr>
          <a:xfrm>
            <a:off x="3334544" y="2924199"/>
            <a:ext cx="644162" cy="0"/>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67" name="Straight Connector 66"/>
          <p:cNvCxnSpPr/>
          <p:nvPr/>
        </p:nvCxnSpPr>
        <p:spPr>
          <a:xfrm flipH="1">
            <a:off x="3334544" y="2204119"/>
            <a:ext cx="1491" cy="737938"/>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68" name="Straight Connector 67"/>
          <p:cNvCxnSpPr/>
          <p:nvPr/>
        </p:nvCxnSpPr>
        <p:spPr>
          <a:xfrm flipH="1">
            <a:off x="5278760" y="2204119"/>
            <a:ext cx="1491" cy="737938"/>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69" name="Straight Connector 68"/>
          <p:cNvCxnSpPr/>
          <p:nvPr/>
        </p:nvCxnSpPr>
        <p:spPr>
          <a:xfrm>
            <a:off x="886272" y="2204119"/>
            <a:ext cx="0" cy="1296144"/>
          </a:xfrm>
          <a:prstGeom prst="line">
            <a:avLst/>
          </a:prstGeom>
          <a:ln w="28575">
            <a:solidFill>
              <a:srgbClr val="00B0F0"/>
            </a:solidFill>
          </a:ln>
          <a:effectLst>
            <a:outerShdw blurRad="101600" sx="97000" sy="97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74" idx="6"/>
          </p:cNvCxnSpPr>
          <p:nvPr/>
        </p:nvCxnSpPr>
        <p:spPr>
          <a:xfrm flipH="1">
            <a:off x="3431704" y="3500263"/>
            <a:ext cx="2207096" cy="8384"/>
          </a:xfrm>
          <a:prstGeom prst="line">
            <a:avLst/>
          </a:prstGeom>
          <a:ln w="28575">
            <a:solidFill>
              <a:srgbClr val="00B0F0"/>
            </a:solidFill>
          </a:ln>
          <a:effectLst>
            <a:outerShdw blurRad="101600" sx="97000" sy="97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638800" y="2204119"/>
            <a:ext cx="0" cy="1296144"/>
          </a:xfrm>
          <a:prstGeom prst="line">
            <a:avLst/>
          </a:prstGeom>
          <a:ln w="28575">
            <a:solidFill>
              <a:srgbClr val="00B0F0"/>
            </a:solidFill>
          </a:ln>
          <a:effectLst>
            <a:outerShdw blurRad="101600" sx="97000" sy="97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886272" y="3500263"/>
            <a:ext cx="2088232" cy="0"/>
          </a:xfrm>
          <a:prstGeom prst="line">
            <a:avLst/>
          </a:prstGeom>
          <a:ln w="28575">
            <a:solidFill>
              <a:srgbClr val="00B0F0"/>
            </a:solidFill>
          </a:ln>
          <a:effectLst>
            <a:outerShdw blurRad="101600" sx="97000" sy="97000" algn="ctr" rotWithShape="0">
              <a:srgbClr val="00B0F0"/>
            </a:outerShdw>
          </a:effectLst>
        </p:spPr>
        <p:style>
          <a:lnRef idx="1">
            <a:schemeClr val="accent1"/>
          </a:lnRef>
          <a:fillRef idx="0">
            <a:schemeClr val="accent1"/>
          </a:fillRef>
          <a:effectRef idx="0">
            <a:schemeClr val="accent1"/>
          </a:effectRef>
          <a:fontRef idx="minor">
            <a:schemeClr val="tx1"/>
          </a:fontRef>
        </p:style>
      </p:cxnSp>
      <p:grpSp>
        <p:nvGrpSpPr>
          <p:cNvPr id="4" name="Group 72"/>
          <p:cNvGrpSpPr/>
          <p:nvPr/>
        </p:nvGrpSpPr>
        <p:grpSpPr>
          <a:xfrm flipV="1">
            <a:off x="2974504" y="3356247"/>
            <a:ext cx="457200" cy="304800"/>
            <a:chOff x="1524000" y="2209800"/>
            <a:chExt cx="914400" cy="457200"/>
          </a:xfrm>
          <a:noFill/>
          <a:effectLst>
            <a:outerShdw blurRad="101600" sx="97000" sy="97000" algn="ctr" rotWithShape="0">
              <a:srgbClr val="00B0F0"/>
            </a:outerShdw>
          </a:effectLst>
        </p:grpSpPr>
        <p:sp>
          <p:nvSpPr>
            <p:cNvPr id="74" name="Oval 73"/>
            <p:cNvSpPr/>
            <p:nvPr/>
          </p:nvSpPr>
          <p:spPr>
            <a:xfrm>
              <a:off x="1524000" y="2209800"/>
              <a:ext cx="914400" cy="457200"/>
            </a:xfrm>
            <a:prstGeom prst="ellipse">
              <a:avLst/>
            </a:prstGeom>
            <a:grpFill/>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sp>
          <p:nvSpPr>
            <p:cNvPr id="75" name="Freeform 74"/>
            <p:cNvSpPr/>
            <p:nvPr/>
          </p:nvSpPr>
          <p:spPr>
            <a:xfrm>
              <a:off x="1752600" y="2356338"/>
              <a:ext cx="492369" cy="234462"/>
            </a:xfrm>
            <a:custGeom>
              <a:avLst/>
              <a:gdLst>
                <a:gd name="connsiteX0" fmla="*/ 0 w 492369"/>
                <a:gd name="connsiteY0" fmla="*/ 140678 h 234462"/>
                <a:gd name="connsiteX1" fmla="*/ 196948 w 492369"/>
                <a:gd name="connsiteY1" fmla="*/ 14068 h 234462"/>
                <a:gd name="connsiteX2" fmla="*/ 295422 w 492369"/>
                <a:gd name="connsiteY2" fmla="*/ 225084 h 234462"/>
                <a:gd name="connsiteX3" fmla="*/ 492369 w 492369"/>
                <a:gd name="connsiteY3" fmla="*/ 70339 h 234462"/>
              </a:gdLst>
              <a:ahLst/>
              <a:cxnLst>
                <a:cxn ang="0">
                  <a:pos x="connsiteX0" y="connsiteY0"/>
                </a:cxn>
                <a:cxn ang="0">
                  <a:pos x="connsiteX1" y="connsiteY1"/>
                </a:cxn>
                <a:cxn ang="0">
                  <a:pos x="connsiteX2" y="connsiteY2"/>
                </a:cxn>
                <a:cxn ang="0">
                  <a:pos x="connsiteX3" y="connsiteY3"/>
                </a:cxn>
              </a:cxnLst>
              <a:rect l="l" t="t" r="r" b="b"/>
              <a:pathLst>
                <a:path w="492369" h="234462">
                  <a:moveTo>
                    <a:pt x="0" y="140678"/>
                  </a:moveTo>
                  <a:cubicBezTo>
                    <a:pt x="73855" y="70339"/>
                    <a:pt x="147711" y="0"/>
                    <a:pt x="196948" y="14068"/>
                  </a:cubicBezTo>
                  <a:cubicBezTo>
                    <a:pt x="246185" y="28136"/>
                    <a:pt x="246185" y="215706"/>
                    <a:pt x="295422" y="225084"/>
                  </a:cubicBezTo>
                  <a:cubicBezTo>
                    <a:pt x="344659" y="234462"/>
                    <a:pt x="492369" y="70339"/>
                    <a:pt x="492369" y="70339"/>
                  </a:cubicBezTo>
                </a:path>
              </a:pathLst>
            </a:custGeom>
            <a:grpFill/>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grpSp>
      <p:sp>
        <p:nvSpPr>
          <p:cNvPr id="76" name="Chevron 75"/>
          <p:cNvSpPr/>
          <p:nvPr/>
        </p:nvSpPr>
        <p:spPr>
          <a:xfrm flipH="1">
            <a:off x="1894384" y="3428255"/>
            <a:ext cx="152400" cy="152400"/>
          </a:xfrm>
          <a:prstGeom prst="chevron">
            <a:avLst/>
          </a:prstGeom>
          <a:solidFill>
            <a:srgbClr val="00B0F0"/>
          </a:solidFill>
          <a:ln w="28575">
            <a:solidFill>
              <a:srgbClr val="00B0F0"/>
            </a:solidFill>
          </a:ln>
          <a:effectLst>
            <a:outerShdw blurRad="101600" sx="97000" sy="97000" algn="ctr" rotWithShape="0">
              <a:srgbClr val="00B0F0"/>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d-ID">
              <a:solidFill>
                <a:schemeClr val="bg1"/>
              </a:solidFill>
            </a:endParaRPr>
          </a:p>
        </p:txBody>
      </p:sp>
      <p:cxnSp>
        <p:nvCxnSpPr>
          <p:cNvPr id="78" name="Straight Connector 77"/>
          <p:cNvCxnSpPr/>
          <p:nvPr/>
        </p:nvCxnSpPr>
        <p:spPr>
          <a:xfrm>
            <a:off x="4191000" y="2057400"/>
            <a:ext cx="0" cy="288032"/>
          </a:xfrm>
          <a:prstGeom prst="line">
            <a:avLst/>
          </a:prstGeom>
          <a:ln w="28575">
            <a:solidFill>
              <a:srgbClr val="00B0F0"/>
            </a:solidFill>
          </a:ln>
          <a:effectLst>
            <a:outerShdw blurRad="101600" sx="97000" sy="97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306144" y="2132111"/>
            <a:ext cx="0" cy="144016"/>
          </a:xfrm>
          <a:prstGeom prst="line">
            <a:avLst/>
          </a:prstGeom>
          <a:ln w="28575">
            <a:solidFill>
              <a:srgbClr val="00B0F0"/>
            </a:solidFill>
          </a:ln>
          <a:effectLst>
            <a:outerShdw blurRad="101600" sx="97000" sy="97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95402" y="4419600"/>
            <a:ext cx="0" cy="1828800"/>
          </a:xfrm>
          <a:prstGeom prst="line">
            <a:avLst/>
          </a:prstGeom>
          <a:ln w="28575">
            <a:solidFill>
              <a:srgbClr val="00B0F0"/>
            </a:solidFill>
          </a:ln>
          <a:effectLst>
            <a:outerShdw blurRad="101600" sx="97000" sy="97000" algn="ctr" rotWithShape="0">
              <a:srgbClr val="00B0F0"/>
            </a:outerShdw>
          </a:effectLst>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flipV="1">
            <a:off x="1295400" y="5312735"/>
            <a:ext cx="3704486" cy="18947"/>
          </a:xfrm>
          <a:prstGeom prst="line">
            <a:avLst/>
          </a:prstGeom>
          <a:ln w="28575">
            <a:solidFill>
              <a:srgbClr val="00B0F0"/>
            </a:solidFill>
          </a:ln>
          <a:effectLst>
            <a:outerShdw blurRad="482600" sx="87000" sy="87000" algn="ctr" rotWithShape="0">
              <a:srgbClr val="00B0F0">
                <a:alpha val="93000"/>
              </a:srgbClr>
            </a:outerShdw>
          </a:effectLst>
        </p:spPr>
        <p:style>
          <a:lnRef idx="1">
            <a:schemeClr val="dk1"/>
          </a:lnRef>
          <a:fillRef idx="0">
            <a:schemeClr val="dk1"/>
          </a:fillRef>
          <a:effectRef idx="0">
            <a:schemeClr val="dk1"/>
          </a:effectRef>
          <a:fontRef idx="minor">
            <a:schemeClr val="tx1"/>
          </a:fontRef>
        </p:style>
      </p:cxnSp>
      <p:grpSp>
        <p:nvGrpSpPr>
          <p:cNvPr id="115" name="Group 114"/>
          <p:cNvGrpSpPr/>
          <p:nvPr/>
        </p:nvGrpSpPr>
        <p:grpSpPr>
          <a:xfrm>
            <a:off x="1295400" y="4632251"/>
            <a:ext cx="3656993" cy="1142015"/>
            <a:chOff x="1295400" y="4632251"/>
            <a:chExt cx="3656993" cy="1142015"/>
          </a:xfrm>
        </p:grpSpPr>
        <p:sp>
          <p:nvSpPr>
            <p:cNvPr id="91" name="Freeform 90"/>
            <p:cNvSpPr/>
            <p:nvPr/>
          </p:nvSpPr>
          <p:spPr>
            <a:xfrm flipV="1">
              <a:off x="1295402" y="4632251"/>
              <a:ext cx="3134564" cy="1142015"/>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2942492"/>
                <a:gd name="connsiteY0" fmla="*/ 32045 h 1134013"/>
                <a:gd name="connsiteX1" fmla="*/ 1094877 w 2942492"/>
                <a:gd name="connsiteY1" fmla="*/ 1124635 h 1134013"/>
                <a:gd name="connsiteX2" fmla="*/ 2180492 w 2942492"/>
                <a:gd name="connsiteY2" fmla="*/ 88315 h 1134013"/>
                <a:gd name="connsiteX3" fmla="*/ 2827606 w 2942492"/>
                <a:gd name="connsiteY3" fmla="*/ 594752 h 1134013"/>
                <a:gd name="connsiteX4" fmla="*/ 2869809 w 2942492"/>
                <a:gd name="connsiteY4" fmla="*/ 665091 h 1134013"/>
                <a:gd name="connsiteX0" fmla="*/ 0 w 2942492"/>
                <a:gd name="connsiteY0" fmla="*/ 66834 h 1377545"/>
                <a:gd name="connsiteX1" fmla="*/ 1593901 w 2942492"/>
                <a:gd name="connsiteY1" fmla="*/ 1368167 h 1377545"/>
                <a:gd name="connsiteX2" fmla="*/ 2180492 w 2942492"/>
                <a:gd name="connsiteY2" fmla="*/ 123104 h 1377545"/>
                <a:gd name="connsiteX3" fmla="*/ 2827606 w 2942492"/>
                <a:gd name="connsiteY3" fmla="*/ 629541 h 1377545"/>
                <a:gd name="connsiteX4" fmla="*/ 2869809 w 2942492"/>
                <a:gd name="connsiteY4" fmla="*/ 699880 h 1377545"/>
                <a:gd name="connsiteX0" fmla="*/ 0 w 2906150"/>
                <a:gd name="connsiteY0" fmla="*/ 0 h 1323771"/>
                <a:gd name="connsiteX1" fmla="*/ 1593901 w 2906150"/>
                <a:gd name="connsiteY1" fmla="*/ 1301333 h 1323771"/>
                <a:gd name="connsiteX2" fmla="*/ 2684465 w 2906150"/>
                <a:gd name="connsiteY2" fmla="*/ 134627 h 1323771"/>
                <a:gd name="connsiteX3" fmla="*/ 2827606 w 2906150"/>
                <a:gd name="connsiteY3" fmla="*/ 562707 h 1323771"/>
                <a:gd name="connsiteX4" fmla="*/ 2869809 w 2906150"/>
                <a:gd name="connsiteY4" fmla="*/ 633046 h 1323771"/>
                <a:gd name="connsiteX0" fmla="*/ 0 w 3727481"/>
                <a:gd name="connsiteY0" fmla="*/ 0 h 1323771"/>
                <a:gd name="connsiteX1" fmla="*/ 1593901 w 3727481"/>
                <a:gd name="connsiteY1" fmla="*/ 1301333 h 1323771"/>
                <a:gd name="connsiteX2" fmla="*/ 2684465 w 3727481"/>
                <a:gd name="connsiteY2" fmla="*/ 134627 h 1323771"/>
                <a:gd name="connsiteX3" fmla="*/ 2827606 w 3727481"/>
                <a:gd name="connsiteY3" fmla="*/ 562707 h 1323771"/>
                <a:gd name="connsiteX4" fmla="*/ 3691140 w 3727481"/>
                <a:gd name="connsiteY4" fmla="*/ 967987 h 1323771"/>
                <a:gd name="connsiteX0" fmla="*/ 0 w 2890082"/>
                <a:gd name="connsiteY0" fmla="*/ 0 h 1323771"/>
                <a:gd name="connsiteX1" fmla="*/ 1593901 w 2890082"/>
                <a:gd name="connsiteY1" fmla="*/ 1301333 h 1323771"/>
                <a:gd name="connsiteX2" fmla="*/ 2684465 w 2890082"/>
                <a:gd name="connsiteY2" fmla="*/ 134627 h 1323771"/>
                <a:gd name="connsiteX3" fmla="*/ 2827606 w 2890082"/>
                <a:gd name="connsiteY3" fmla="*/ 56270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104809 h 1428580"/>
                <a:gd name="connsiteX1" fmla="*/ 1593901 w 3439471"/>
                <a:gd name="connsiteY1" fmla="*/ 1406142 h 1428580"/>
                <a:gd name="connsiteX2" fmla="*/ 2684465 w 3439471"/>
                <a:gd name="connsiteY2" fmla="*/ 239436 h 1428580"/>
                <a:gd name="connsiteX3" fmla="*/ 3439471 w 3439471"/>
                <a:gd name="connsiteY3" fmla="*/ 1072796 h 1428580"/>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633710"/>
                <a:gd name="connsiteX1" fmla="*/ 1426123 w 3439471"/>
                <a:gd name="connsiteY1" fmla="*/ 1489476 h 1633710"/>
                <a:gd name="connsiteX2" fmla="*/ 2684465 w 3439471"/>
                <a:gd name="connsiteY2" fmla="*/ 239436 h 1633710"/>
                <a:gd name="connsiteX3" fmla="*/ 3439471 w 3439471"/>
                <a:gd name="connsiteY3" fmla="*/ 1072796 h 1633710"/>
                <a:gd name="connsiteX0" fmla="*/ 0 w 3439471"/>
                <a:gd name="connsiteY0" fmla="*/ 104809 h 1511914"/>
                <a:gd name="connsiteX1" fmla="*/ 1426123 w 3439471"/>
                <a:gd name="connsiteY1" fmla="*/ 1489476 h 1511914"/>
                <a:gd name="connsiteX2" fmla="*/ 2684465 w 3439471"/>
                <a:gd name="connsiteY2" fmla="*/ 239436 h 1511914"/>
                <a:gd name="connsiteX3" fmla="*/ 3439471 w 3439471"/>
                <a:gd name="connsiteY3" fmla="*/ 1072796 h 1511914"/>
                <a:gd name="connsiteX0" fmla="*/ 0 w 3439471"/>
                <a:gd name="connsiteY0" fmla="*/ 104809 h 1595251"/>
                <a:gd name="connsiteX1" fmla="*/ 1677791 w 3439471"/>
                <a:gd name="connsiteY1" fmla="*/ 1572813 h 1595251"/>
                <a:gd name="connsiteX2" fmla="*/ 2684465 w 3439471"/>
                <a:gd name="connsiteY2" fmla="*/ 239436 h 1595251"/>
                <a:gd name="connsiteX3" fmla="*/ 3439471 w 3439471"/>
                <a:gd name="connsiteY3" fmla="*/ 1072796 h 1595251"/>
                <a:gd name="connsiteX0" fmla="*/ 0 w 3439471"/>
                <a:gd name="connsiteY0" fmla="*/ 104809 h 1595251"/>
                <a:gd name="connsiteX1" fmla="*/ 1677791 w 3439471"/>
                <a:gd name="connsiteY1" fmla="*/ 1572813 h 1595251"/>
                <a:gd name="connsiteX2" fmla="*/ 2852244 w 3439471"/>
                <a:gd name="connsiteY2" fmla="*/ 239435 h 1595251"/>
                <a:gd name="connsiteX3" fmla="*/ 3439471 w 3439471"/>
                <a:gd name="connsiteY3" fmla="*/ 1072796 h 1595251"/>
                <a:gd name="connsiteX0" fmla="*/ 0 w 3607250"/>
                <a:gd name="connsiteY0" fmla="*/ 104809 h 1595251"/>
                <a:gd name="connsiteX1" fmla="*/ 1677791 w 3607250"/>
                <a:gd name="connsiteY1" fmla="*/ 1572813 h 1595251"/>
                <a:gd name="connsiteX2" fmla="*/ 2852244 w 3607250"/>
                <a:gd name="connsiteY2" fmla="*/ 239435 h 1595251"/>
                <a:gd name="connsiteX3" fmla="*/ 3607250 w 3607250"/>
                <a:gd name="connsiteY3" fmla="*/ 1072796 h 1595251"/>
                <a:gd name="connsiteX0" fmla="*/ 0 w 3607250"/>
                <a:gd name="connsiteY0" fmla="*/ 104809 h 1529749"/>
                <a:gd name="connsiteX1" fmla="*/ 1704402 w 3607250"/>
                <a:gd name="connsiteY1" fmla="*/ 1507312 h 1529749"/>
                <a:gd name="connsiteX2" fmla="*/ 2852244 w 3607250"/>
                <a:gd name="connsiteY2" fmla="*/ 239435 h 1529749"/>
                <a:gd name="connsiteX3" fmla="*/ 3607250 w 3607250"/>
                <a:gd name="connsiteY3" fmla="*/ 1072796 h 1529749"/>
                <a:gd name="connsiteX0" fmla="*/ 0 w 3607250"/>
                <a:gd name="connsiteY0" fmla="*/ 104809 h 1529750"/>
                <a:gd name="connsiteX1" fmla="*/ 1704402 w 3607250"/>
                <a:gd name="connsiteY1" fmla="*/ 1507312 h 1529750"/>
                <a:gd name="connsiteX2" fmla="*/ 2840269 w 3607250"/>
                <a:gd name="connsiteY2" fmla="*/ 188221 h 1529750"/>
                <a:gd name="connsiteX3" fmla="*/ 3607250 w 3607250"/>
                <a:gd name="connsiteY3" fmla="*/ 1072796 h 1529750"/>
                <a:gd name="connsiteX0" fmla="*/ 0 w 3607250"/>
                <a:gd name="connsiteY0" fmla="*/ 104809 h 1529750"/>
                <a:gd name="connsiteX1" fmla="*/ 1704402 w 3607250"/>
                <a:gd name="connsiteY1" fmla="*/ 1507312 h 1529750"/>
                <a:gd name="connsiteX2" fmla="*/ 2840269 w 3607250"/>
                <a:gd name="connsiteY2" fmla="*/ 188221 h 1529750"/>
                <a:gd name="connsiteX3" fmla="*/ 3607250 w 3607250"/>
                <a:gd name="connsiteY3" fmla="*/ 1072796 h 1529750"/>
                <a:gd name="connsiteX0" fmla="*/ 0 w 3607250"/>
                <a:gd name="connsiteY0" fmla="*/ 104809 h 1529750"/>
                <a:gd name="connsiteX1" fmla="*/ 1704402 w 3607250"/>
                <a:gd name="connsiteY1" fmla="*/ 1507312 h 1529750"/>
                <a:gd name="connsiteX2" fmla="*/ 2840269 w 3607250"/>
                <a:gd name="connsiteY2" fmla="*/ 188221 h 1529750"/>
                <a:gd name="connsiteX3" fmla="*/ 3607250 w 3607250"/>
                <a:gd name="connsiteY3" fmla="*/ 1072796 h 1529750"/>
                <a:gd name="connsiteX0" fmla="*/ 0 w 3579244"/>
                <a:gd name="connsiteY0" fmla="*/ 104809 h 1446339"/>
                <a:gd name="connsiteX1" fmla="*/ 1676396 w 3579244"/>
                <a:gd name="connsiteY1" fmla="*/ 1423901 h 1446339"/>
                <a:gd name="connsiteX2" fmla="*/ 2812263 w 3579244"/>
                <a:gd name="connsiteY2" fmla="*/ 104810 h 1446339"/>
                <a:gd name="connsiteX3" fmla="*/ 3579244 w 3579244"/>
                <a:gd name="connsiteY3" fmla="*/ 989385 h 1446339"/>
                <a:gd name="connsiteX0" fmla="*/ 0 w 3579244"/>
                <a:gd name="connsiteY0" fmla="*/ 24083 h 1365613"/>
                <a:gd name="connsiteX1" fmla="*/ 1676396 w 3579244"/>
                <a:gd name="connsiteY1" fmla="*/ 1343175 h 1365613"/>
                <a:gd name="connsiteX2" fmla="*/ 2812263 w 3579244"/>
                <a:gd name="connsiteY2" fmla="*/ 24084 h 1365613"/>
                <a:gd name="connsiteX3" fmla="*/ 3579244 w 3579244"/>
                <a:gd name="connsiteY3" fmla="*/ 908659 h 1365613"/>
                <a:gd name="connsiteX0" fmla="*/ 0 w 3579244"/>
                <a:gd name="connsiteY0" fmla="*/ 87939 h 1429469"/>
                <a:gd name="connsiteX1" fmla="*/ 1676396 w 3579244"/>
                <a:gd name="connsiteY1" fmla="*/ 1407031 h 1429469"/>
                <a:gd name="connsiteX2" fmla="*/ 2812263 w 3579244"/>
                <a:gd name="connsiteY2" fmla="*/ 0 h 1429469"/>
                <a:gd name="connsiteX3" fmla="*/ 3579244 w 3579244"/>
                <a:gd name="connsiteY3" fmla="*/ 972515 h 1429469"/>
                <a:gd name="connsiteX0" fmla="*/ 0 w 3780298"/>
                <a:gd name="connsiteY0" fmla="*/ 87939 h 1482698"/>
                <a:gd name="connsiteX1" fmla="*/ 1676396 w 3780298"/>
                <a:gd name="connsiteY1" fmla="*/ 1407031 h 1482698"/>
                <a:gd name="connsiteX2" fmla="*/ 2812263 w 3780298"/>
                <a:gd name="connsiteY2" fmla="*/ 0 h 1482698"/>
                <a:gd name="connsiteX3" fmla="*/ 3780298 w 3780298"/>
                <a:gd name="connsiteY3" fmla="*/ 1482698 h 1482698"/>
              </a:gdLst>
              <a:ahLst/>
              <a:cxnLst>
                <a:cxn ang="0">
                  <a:pos x="connsiteX0" y="connsiteY0"/>
                </a:cxn>
                <a:cxn ang="0">
                  <a:pos x="connsiteX1" y="connsiteY1"/>
                </a:cxn>
                <a:cxn ang="0">
                  <a:pos x="connsiteX2" y="connsiteY2"/>
                </a:cxn>
                <a:cxn ang="0">
                  <a:pos x="connsiteX3" y="connsiteY3"/>
                </a:cxn>
              </a:cxnLst>
              <a:rect l="l" t="t" r="r" b="b"/>
              <a:pathLst>
                <a:path w="3780298" h="1482698">
                  <a:moveTo>
                    <a:pt x="0" y="87939"/>
                  </a:moveTo>
                  <a:cubicBezTo>
                    <a:pt x="867461" y="63856"/>
                    <a:pt x="1176915" y="1413330"/>
                    <a:pt x="1676396" y="1407031"/>
                  </a:cubicBezTo>
                  <a:cubicBezTo>
                    <a:pt x="2123807" y="1429469"/>
                    <a:pt x="2353967" y="23832"/>
                    <a:pt x="2812263" y="0"/>
                  </a:cubicBezTo>
                  <a:cubicBezTo>
                    <a:pt x="3230975" y="48141"/>
                    <a:pt x="3710872" y="1254722"/>
                    <a:pt x="3780298" y="1482698"/>
                  </a:cubicBezTo>
                </a:path>
              </a:pathLst>
            </a:custGeom>
            <a:ln w="28575"/>
            <a:effectLst>
              <a:outerShdw blurRad="101600" sx="97000" sy="97000" algn="ctr" rotWithShape="0">
                <a:srgbClr val="FFC000"/>
              </a:outerShdw>
            </a:effectLst>
          </p:spPr>
          <p:style>
            <a:lnRef idx="2">
              <a:schemeClr val="accent3"/>
            </a:lnRef>
            <a:fillRef idx="0">
              <a:schemeClr val="accent3"/>
            </a:fillRef>
            <a:effectRef idx="1">
              <a:schemeClr val="accent3"/>
            </a:effectRef>
            <a:fontRef idx="minor">
              <a:schemeClr val="tx1"/>
            </a:fontRef>
          </p:style>
          <p:txBody>
            <a:bodyPr rtlCol="0" anchor="ctr"/>
            <a:lstStyle/>
            <a:p>
              <a:pPr algn="ctr"/>
              <a:endParaRPr lang="id-ID">
                <a:solidFill>
                  <a:schemeClr val="bg1"/>
                </a:solidFill>
              </a:endParaRPr>
            </a:p>
          </p:txBody>
        </p:sp>
        <p:sp>
          <p:nvSpPr>
            <p:cNvPr id="93" name="Freeform 92"/>
            <p:cNvSpPr/>
            <p:nvPr/>
          </p:nvSpPr>
          <p:spPr>
            <a:xfrm>
              <a:off x="1295400" y="4758267"/>
              <a:ext cx="3439736" cy="1015418"/>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3603542"/>
                <a:gd name="connsiteY0" fmla="*/ 768903 h 1372380"/>
                <a:gd name="connsiteX1" fmla="*/ 664757 w 3603542"/>
                <a:gd name="connsiteY1" fmla="*/ 64737 h 1372380"/>
                <a:gd name="connsiteX2" fmla="*/ 1759634 w 3603542"/>
                <a:gd name="connsiteY2" fmla="*/ 1157327 h 1372380"/>
                <a:gd name="connsiteX3" fmla="*/ 2845249 w 3603542"/>
                <a:gd name="connsiteY3" fmla="*/ 121007 h 1372380"/>
                <a:gd name="connsiteX4" fmla="*/ 3492363 w 3603542"/>
                <a:gd name="connsiteY4" fmla="*/ 627444 h 1372380"/>
                <a:gd name="connsiteX5" fmla="*/ 3512321 w 3603542"/>
                <a:gd name="connsiteY5" fmla="*/ 1359485 h 1372380"/>
                <a:gd name="connsiteX0" fmla="*/ 0 w 3492363"/>
                <a:gd name="connsiteY0" fmla="*/ 768903 h 1166705"/>
                <a:gd name="connsiteX1" fmla="*/ 664757 w 3492363"/>
                <a:gd name="connsiteY1" fmla="*/ 64737 h 1166705"/>
                <a:gd name="connsiteX2" fmla="*/ 1759634 w 3492363"/>
                <a:gd name="connsiteY2" fmla="*/ 1157327 h 1166705"/>
                <a:gd name="connsiteX3" fmla="*/ 2845249 w 3492363"/>
                <a:gd name="connsiteY3" fmla="*/ 121007 h 1166705"/>
                <a:gd name="connsiteX4" fmla="*/ 3492363 w 3492363"/>
                <a:gd name="connsiteY4" fmla="*/ 627444 h 1166705"/>
                <a:gd name="connsiteX0" fmla="*/ 0 w 3702178"/>
                <a:gd name="connsiteY0" fmla="*/ 768903 h 1262379"/>
                <a:gd name="connsiteX1" fmla="*/ 664757 w 3702178"/>
                <a:gd name="connsiteY1" fmla="*/ 64737 h 1262379"/>
                <a:gd name="connsiteX2" fmla="*/ 1759634 w 3702178"/>
                <a:gd name="connsiteY2" fmla="*/ 1157327 h 1262379"/>
                <a:gd name="connsiteX3" fmla="*/ 2845249 w 3702178"/>
                <a:gd name="connsiteY3" fmla="*/ 121007 h 1262379"/>
                <a:gd name="connsiteX4" fmla="*/ 3702178 w 3702178"/>
                <a:gd name="connsiteY4" fmla="*/ 1262379 h 1262379"/>
                <a:gd name="connsiteX0" fmla="*/ 0 w 3512323"/>
                <a:gd name="connsiteY0" fmla="*/ 768903 h 1166705"/>
                <a:gd name="connsiteX1" fmla="*/ 664757 w 3512323"/>
                <a:gd name="connsiteY1" fmla="*/ 64737 h 1166705"/>
                <a:gd name="connsiteX2" fmla="*/ 1759634 w 3512323"/>
                <a:gd name="connsiteY2" fmla="*/ 1157327 h 1166705"/>
                <a:gd name="connsiteX3" fmla="*/ 2845249 w 3512323"/>
                <a:gd name="connsiteY3" fmla="*/ 121007 h 1166705"/>
                <a:gd name="connsiteX4" fmla="*/ 3512323 w 3512323"/>
                <a:gd name="connsiteY4" fmla="*/ 1165273 h 1166705"/>
                <a:gd name="connsiteX0" fmla="*/ 0 w 3512323"/>
                <a:gd name="connsiteY0" fmla="*/ 834964 h 1629136"/>
                <a:gd name="connsiteX1" fmla="*/ 664757 w 3512323"/>
                <a:gd name="connsiteY1" fmla="*/ 130798 h 1629136"/>
                <a:gd name="connsiteX2" fmla="*/ 2088408 w 3512323"/>
                <a:gd name="connsiteY2" fmla="*/ 1619758 h 1629136"/>
                <a:gd name="connsiteX3" fmla="*/ 2845249 w 3512323"/>
                <a:gd name="connsiteY3" fmla="*/ 187068 h 1629136"/>
                <a:gd name="connsiteX4" fmla="*/ 3512323 w 3512323"/>
                <a:gd name="connsiteY4" fmla="*/ 1231334 h 1629136"/>
                <a:gd name="connsiteX0" fmla="*/ 0 w 3512323"/>
                <a:gd name="connsiteY0" fmla="*/ 712633 h 1574365"/>
                <a:gd name="connsiteX1" fmla="*/ 854349 w 3512323"/>
                <a:gd name="connsiteY1" fmla="*/ 526367 h 1574365"/>
                <a:gd name="connsiteX2" fmla="*/ 2088408 w 3512323"/>
                <a:gd name="connsiteY2" fmla="*/ 1497427 h 1574365"/>
                <a:gd name="connsiteX3" fmla="*/ 2845249 w 3512323"/>
                <a:gd name="connsiteY3" fmla="*/ 64737 h 1574365"/>
                <a:gd name="connsiteX4" fmla="*/ 3512323 w 3512323"/>
                <a:gd name="connsiteY4" fmla="*/ 1109003 h 1574365"/>
                <a:gd name="connsiteX0" fmla="*/ 142391 w 3654714"/>
                <a:gd name="connsiteY0" fmla="*/ 712633 h 1574365"/>
                <a:gd name="connsiteX1" fmla="*/ 142391 w 3654714"/>
                <a:gd name="connsiteY1" fmla="*/ 1011897 h 1574365"/>
                <a:gd name="connsiteX2" fmla="*/ 996740 w 3654714"/>
                <a:gd name="connsiteY2" fmla="*/ 526367 h 1574365"/>
                <a:gd name="connsiteX3" fmla="*/ 2230799 w 3654714"/>
                <a:gd name="connsiteY3" fmla="*/ 1497427 h 1574365"/>
                <a:gd name="connsiteX4" fmla="*/ 2987640 w 3654714"/>
                <a:gd name="connsiteY4" fmla="*/ 64737 h 1574365"/>
                <a:gd name="connsiteX5" fmla="*/ 3654714 w 3654714"/>
                <a:gd name="connsiteY5" fmla="*/ 1109003 h 1574365"/>
                <a:gd name="connsiteX0" fmla="*/ 142391 w 3654714"/>
                <a:gd name="connsiteY0" fmla="*/ 728819 h 1687657"/>
                <a:gd name="connsiteX1" fmla="*/ 142391 w 3654714"/>
                <a:gd name="connsiteY1" fmla="*/ 1028083 h 1687657"/>
                <a:gd name="connsiteX2" fmla="*/ 996740 w 3654714"/>
                <a:gd name="connsiteY2" fmla="*/ 542553 h 1687657"/>
                <a:gd name="connsiteX3" fmla="*/ 1661233 w 3654714"/>
                <a:gd name="connsiteY3" fmla="*/ 1610719 h 1687657"/>
                <a:gd name="connsiteX4" fmla="*/ 2987640 w 3654714"/>
                <a:gd name="connsiteY4" fmla="*/ 80923 h 1687657"/>
                <a:gd name="connsiteX5" fmla="*/ 3654714 w 3654714"/>
                <a:gd name="connsiteY5" fmla="*/ 1125189 h 1687657"/>
                <a:gd name="connsiteX0" fmla="*/ 94928 w 3607251"/>
                <a:gd name="connsiteY0" fmla="*/ 728818 h 1687656"/>
                <a:gd name="connsiteX1" fmla="*/ 94928 w 3607251"/>
                <a:gd name="connsiteY1" fmla="*/ 1028082 h 1687656"/>
                <a:gd name="connsiteX2" fmla="*/ 664494 w 3607251"/>
                <a:gd name="connsiteY2" fmla="*/ 542552 h 1687656"/>
                <a:gd name="connsiteX3" fmla="*/ 1613770 w 3607251"/>
                <a:gd name="connsiteY3" fmla="*/ 1610718 h 1687656"/>
                <a:gd name="connsiteX4" fmla="*/ 2940177 w 3607251"/>
                <a:gd name="connsiteY4" fmla="*/ 80922 h 1687656"/>
                <a:gd name="connsiteX5" fmla="*/ 3607251 w 3607251"/>
                <a:gd name="connsiteY5" fmla="*/ 1125188 h 1687656"/>
                <a:gd name="connsiteX0" fmla="*/ 94928 w 3892031"/>
                <a:gd name="connsiteY0" fmla="*/ 680265 h 1639103"/>
                <a:gd name="connsiteX1" fmla="*/ 94928 w 3892031"/>
                <a:gd name="connsiteY1" fmla="*/ 979529 h 1639103"/>
                <a:gd name="connsiteX2" fmla="*/ 664494 w 3892031"/>
                <a:gd name="connsiteY2" fmla="*/ 493999 h 1639103"/>
                <a:gd name="connsiteX3" fmla="*/ 1613770 w 3892031"/>
                <a:gd name="connsiteY3" fmla="*/ 1562165 h 1639103"/>
                <a:gd name="connsiteX4" fmla="*/ 2940177 w 3892031"/>
                <a:gd name="connsiteY4" fmla="*/ 32369 h 1639103"/>
                <a:gd name="connsiteX5" fmla="*/ 3892031 w 3892031"/>
                <a:gd name="connsiteY5" fmla="*/ 1367953 h 1639103"/>
                <a:gd name="connsiteX0" fmla="*/ 0 w 3797103"/>
                <a:gd name="connsiteY0" fmla="*/ 979529 h 1639103"/>
                <a:gd name="connsiteX1" fmla="*/ 569566 w 3797103"/>
                <a:gd name="connsiteY1" fmla="*/ 493999 h 1639103"/>
                <a:gd name="connsiteX2" fmla="*/ 1518842 w 3797103"/>
                <a:gd name="connsiteY2" fmla="*/ 1562165 h 1639103"/>
                <a:gd name="connsiteX3" fmla="*/ 2845249 w 3797103"/>
                <a:gd name="connsiteY3" fmla="*/ 32369 h 1639103"/>
                <a:gd name="connsiteX4" fmla="*/ 3797103 w 3797103"/>
                <a:gd name="connsiteY4" fmla="*/ 1367953 h 1639103"/>
                <a:gd name="connsiteX0" fmla="*/ 0 w 3797103"/>
                <a:gd name="connsiteY0" fmla="*/ 979529 h 1582946"/>
                <a:gd name="connsiteX1" fmla="*/ 610739 w 3797103"/>
                <a:gd name="connsiteY1" fmla="*/ 157053 h 1582946"/>
                <a:gd name="connsiteX2" fmla="*/ 1518842 w 3797103"/>
                <a:gd name="connsiteY2" fmla="*/ 1562165 h 1582946"/>
                <a:gd name="connsiteX3" fmla="*/ 2845249 w 3797103"/>
                <a:gd name="connsiteY3" fmla="*/ 32369 h 1582946"/>
                <a:gd name="connsiteX4" fmla="*/ 3797103 w 3797103"/>
                <a:gd name="connsiteY4" fmla="*/ 1367953 h 1582946"/>
                <a:gd name="connsiteX0" fmla="*/ 0 w 3797103"/>
                <a:gd name="connsiteY0" fmla="*/ 979529 h 1582946"/>
                <a:gd name="connsiteX1" fmla="*/ 610739 w 3797103"/>
                <a:gd name="connsiteY1" fmla="*/ 157053 h 1582946"/>
                <a:gd name="connsiteX2" fmla="*/ 1518842 w 3797103"/>
                <a:gd name="connsiteY2" fmla="*/ 1562165 h 1582946"/>
                <a:gd name="connsiteX3" fmla="*/ 2845249 w 3797103"/>
                <a:gd name="connsiteY3" fmla="*/ 32369 h 1582946"/>
                <a:gd name="connsiteX4" fmla="*/ 3797103 w 3797103"/>
                <a:gd name="connsiteY4" fmla="*/ 1367953 h 1582946"/>
                <a:gd name="connsiteX0" fmla="*/ 0 w 3797103"/>
                <a:gd name="connsiteY0" fmla="*/ 1071295 h 1658436"/>
                <a:gd name="connsiteX1" fmla="*/ 627938 w 3797103"/>
                <a:gd name="connsiteY1" fmla="*/ 97106 h 1658436"/>
                <a:gd name="connsiteX2" fmla="*/ 1518842 w 3797103"/>
                <a:gd name="connsiteY2" fmla="*/ 1653931 h 1658436"/>
                <a:gd name="connsiteX3" fmla="*/ 2845249 w 3797103"/>
                <a:gd name="connsiteY3" fmla="*/ 124135 h 1658436"/>
                <a:gd name="connsiteX4" fmla="*/ 3797103 w 3797103"/>
                <a:gd name="connsiteY4" fmla="*/ 1459719 h 1658436"/>
                <a:gd name="connsiteX0" fmla="*/ 0 w 3797103"/>
                <a:gd name="connsiteY0" fmla="*/ 979529 h 1588247"/>
                <a:gd name="connsiteX1" fmla="*/ 604087 w 3797103"/>
                <a:gd name="connsiteY1" fmla="*/ 188868 h 1588247"/>
                <a:gd name="connsiteX2" fmla="*/ 1518842 w 3797103"/>
                <a:gd name="connsiteY2" fmla="*/ 1562165 h 1588247"/>
                <a:gd name="connsiteX3" fmla="*/ 2845249 w 3797103"/>
                <a:gd name="connsiteY3" fmla="*/ 32369 h 1588247"/>
                <a:gd name="connsiteX4" fmla="*/ 3797103 w 3797103"/>
                <a:gd name="connsiteY4" fmla="*/ 1367953 h 1588247"/>
                <a:gd name="connsiteX0" fmla="*/ 0 w 3797103"/>
                <a:gd name="connsiteY0" fmla="*/ 887768 h 1470403"/>
                <a:gd name="connsiteX1" fmla="*/ 604087 w 3797103"/>
                <a:gd name="connsiteY1" fmla="*/ 97107 h 1470403"/>
                <a:gd name="connsiteX2" fmla="*/ 1518842 w 3797103"/>
                <a:gd name="connsiteY2" fmla="*/ 1470404 h 1470403"/>
                <a:gd name="connsiteX3" fmla="*/ 2847829 w 3797103"/>
                <a:gd name="connsiteY3" fmla="*/ 97106 h 1470403"/>
                <a:gd name="connsiteX4" fmla="*/ 3797103 w 3797103"/>
                <a:gd name="connsiteY4" fmla="*/ 1276192 h 1470403"/>
                <a:gd name="connsiteX0" fmla="*/ 0 w 3797103"/>
                <a:gd name="connsiteY0" fmla="*/ 887767 h 1470403"/>
                <a:gd name="connsiteX1" fmla="*/ 604087 w 3797103"/>
                <a:gd name="connsiteY1" fmla="*/ 97106 h 1470403"/>
                <a:gd name="connsiteX2" fmla="*/ 1518842 w 3797103"/>
                <a:gd name="connsiteY2" fmla="*/ 1470403 h 1470403"/>
                <a:gd name="connsiteX3" fmla="*/ 2675233 w 3797103"/>
                <a:gd name="connsiteY3" fmla="*/ 97106 h 1470403"/>
                <a:gd name="connsiteX4" fmla="*/ 3797103 w 3797103"/>
                <a:gd name="connsiteY4" fmla="*/ 1276191 h 1470403"/>
                <a:gd name="connsiteX0" fmla="*/ 0 w 3624509"/>
                <a:gd name="connsiteY0" fmla="*/ 887767 h 1470403"/>
                <a:gd name="connsiteX1" fmla="*/ 604087 w 3624509"/>
                <a:gd name="connsiteY1" fmla="*/ 97106 h 1470403"/>
                <a:gd name="connsiteX2" fmla="*/ 1518842 w 3624509"/>
                <a:gd name="connsiteY2" fmla="*/ 1470403 h 1470403"/>
                <a:gd name="connsiteX3" fmla="*/ 2675233 w 3624509"/>
                <a:gd name="connsiteY3" fmla="*/ 97106 h 1470403"/>
                <a:gd name="connsiteX4" fmla="*/ 3624509 w 3624509"/>
                <a:gd name="connsiteY4" fmla="*/ 1381799 h 1470403"/>
                <a:gd name="connsiteX0" fmla="*/ 0 w 3624509"/>
                <a:gd name="connsiteY0" fmla="*/ 887767 h 1473563"/>
                <a:gd name="connsiteX1" fmla="*/ 604087 w 3624509"/>
                <a:gd name="connsiteY1" fmla="*/ 97106 h 1473563"/>
                <a:gd name="connsiteX2" fmla="*/ 1639660 w 3624509"/>
                <a:gd name="connsiteY2" fmla="*/ 1473563 h 1473563"/>
                <a:gd name="connsiteX3" fmla="*/ 2675233 w 3624509"/>
                <a:gd name="connsiteY3" fmla="*/ 97106 h 1473563"/>
                <a:gd name="connsiteX4" fmla="*/ 3624509 w 3624509"/>
                <a:gd name="connsiteY4" fmla="*/ 1381799 h 1473563"/>
                <a:gd name="connsiteX0" fmla="*/ 0 w 3624509"/>
                <a:gd name="connsiteY0" fmla="*/ 887767 h 1473563"/>
                <a:gd name="connsiteX1" fmla="*/ 604087 w 3624509"/>
                <a:gd name="connsiteY1" fmla="*/ 97106 h 1473563"/>
                <a:gd name="connsiteX2" fmla="*/ 1639660 w 3624509"/>
                <a:gd name="connsiteY2" fmla="*/ 1473563 h 1473563"/>
                <a:gd name="connsiteX3" fmla="*/ 2847829 w 3624509"/>
                <a:gd name="connsiteY3" fmla="*/ 97105 h 1473563"/>
                <a:gd name="connsiteX4" fmla="*/ 3624509 w 3624509"/>
                <a:gd name="connsiteY4" fmla="*/ 1381799 h 1473563"/>
                <a:gd name="connsiteX0" fmla="*/ 0 w 3624509"/>
                <a:gd name="connsiteY0" fmla="*/ 887767 h 1381799"/>
                <a:gd name="connsiteX1" fmla="*/ 604087 w 3624509"/>
                <a:gd name="connsiteY1" fmla="*/ 97106 h 1381799"/>
                <a:gd name="connsiteX2" fmla="*/ 1643790 w 3624509"/>
                <a:gd name="connsiteY2" fmla="*/ 1359484 h 1381799"/>
                <a:gd name="connsiteX3" fmla="*/ 2847829 w 3624509"/>
                <a:gd name="connsiteY3" fmla="*/ 97105 h 1381799"/>
                <a:gd name="connsiteX4" fmla="*/ 3624509 w 3624509"/>
                <a:gd name="connsiteY4" fmla="*/ 1381799 h 1381799"/>
                <a:gd name="connsiteX0" fmla="*/ 0 w 3624509"/>
                <a:gd name="connsiteY0" fmla="*/ 887767 h 1381799"/>
                <a:gd name="connsiteX1" fmla="*/ 604087 w 3624509"/>
                <a:gd name="connsiteY1" fmla="*/ 97106 h 1381799"/>
                <a:gd name="connsiteX2" fmla="*/ 1643790 w 3624509"/>
                <a:gd name="connsiteY2" fmla="*/ 1359484 h 1381799"/>
                <a:gd name="connsiteX3" fmla="*/ 2922293 w 3624509"/>
                <a:gd name="connsiteY3" fmla="*/ 194212 h 1381799"/>
                <a:gd name="connsiteX4" fmla="*/ 3624509 w 3624509"/>
                <a:gd name="connsiteY4" fmla="*/ 1381799 h 1381799"/>
                <a:gd name="connsiteX0" fmla="*/ 0 w 3624509"/>
                <a:gd name="connsiteY0" fmla="*/ 790661 h 1284693"/>
                <a:gd name="connsiteX1" fmla="*/ 639252 w 3624509"/>
                <a:gd name="connsiteY1" fmla="*/ 97106 h 1284693"/>
                <a:gd name="connsiteX2" fmla="*/ 1643790 w 3624509"/>
                <a:gd name="connsiteY2" fmla="*/ 1262378 h 1284693"/>
                <a:gd name="connsiteX3" fmla="*/ 2922293 w 3624509"/>
                <a:gd name="connsiteY3" fmla="*/ 97106 h 1284693"/>
                <a:gd name="connsiteX4" fmla="*/ 3624509 w 3624509"/>
                <a:gd name="connsiteY4" fmla="*/ 1284693 h 1284693"/>
                <a:gd name="connsiteX0" fmla="*/ 0 w 3624509"/>
                <a:gd name="connsiteY0" fmla="*/ 790661 h 1284693"/>
                <a:gd name="connsiteX1" fmla="*/ 913217 w 3624509"/>
                <a:gd name="connsiteY1" fmla="*/ 97106 h 1284693"/>
                <a:gd name="connsiteX2" fmla="*/ 1643790 w 3624509"/>
                <a:gd name="connsiteY2" fmla="*/ 1262378 h 1284693"/>
                <a:gd name="connsiteX3" fmla="*/ 2922293 w 3624509"/>
                <a:gd name="connsiteY3" fmla="*/ 97106 h 1284693"/>
                <a:gd name="connsiteX4" fmla="*/ 3624509 w 3624509"/>
                <a:gd name="connsiteY4" fmla="*/ 1284693 h 1284693"/>
                <a:gd name="connsiteX0" fmla="*/ 0 w 3624509"/>
                <a:gd name="connsiteY0" fmla="*/ 790661 h 1359484"/>
                <a:gd name="connsiteX1" fmla="*/ 913217 w 3624509"/>
                <a:gd name="connsiteY1" fmla="*/ 97106 h 1359484"/>
                <a:gd name="connsiteX2" fmla="*/ 2283042 w 3624509"/>
                <a:gd name="connsiteY2" fmla="*/ 1359484 h 1359484"/>
                <a:gd name="connsiteX3" fmla="*/ 2922293 w 3624509"/>
                <a:gd name="connsiteY3" fmla="*/ 97106 h 1359484"/>
                <a:gd name="connsiteX4" fmla="*/ 3624509 w 3624509"/>
                <a:gd name="connsiteY4" fmla="*/ 1284693 h 1359484"/>
                <a:gd name="connsiteX0" fmla="*/ 0 w 3785122"/>
                <a:gd name="connsiteY0" fmla="*/ 803127 h 1388134"/>
                <a:gd name="connsiteX1" fmla="*/ 913217 w 3785122"/>
                <a:gd name="connsiteY1" fmla="*/ 109572 h 1388134"/>
                <a:gd name="connsiteX2" fmla="*/ 2283042 w 3785122"/>
                <a:gd name="connsiteY2" fmla="*/ 1371950 h 1388134"/>
                <a:gd name="connsiteX3" fmla="*/ 3561545 w 3785122"/>
                <a:gd name="connsiteY3" fmla="*/ 12465 h 1388134"/>
                <a:gd name="connsiteX4" fmla="*/ 3624509 w 3785122"/>
                <a:gd name="connsiteY4" fmla="*/ 1297159 h 1388134"/>
                <a:gd name="connsiteX0" fmla="*/ 0 w 4200796"/>
                <a:gd name="connsiteY0" fmla="*/ 790663 h 1375670"/>
                <a:gd name="connsiteX1" fmla="*/ 913217 w 4200796"/>
                <a:gd name="connsiteY1" fmla="*/ 97108 h 1375670"/>
                <a:gd name="connsiteX2" fmla="*/ 2283042 w 4200796"/>
                <a:gd name="connsiteY2" fmla="*/ 1359486 h 1375670"/>
                <a:gd name="connsiteX3" fmla="*/ 3561545 w 4200796"/>
                <a:gd name="connsiteY3" fmla="*/ 1 h 1375670"/>
                <a:gd name="connsiteX4" fmla="*/ 4200796 w 4200796"/>
                <a:gd name="connsiteY4" fmla="*/ 1359484 h 1375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0796" h="1375670">
                  <a:moveTo>
                    <a:pt x="0" y="790663"/>
                  </a:moveTo>
                  <a:cubicBezTo>
                    <a:pt x="94928" y="759619"/>
                    <a:pt x="660077" y="2"/>
                    <a:pt x="913217" y="97108"/>
                  </a:cubicBezTo>
                  <a:cubicBezTo>
                    <a:pt x="1306340" y="89978"/>
                    <a:pt x="1841654" y="1375670"/>
                    <a:pt x="2283042" y="1359486"/>
                  </a:cubicBezTo>
                  <a:cubicBezTo>
                    <a:pt x="2724430" y="1343302"/>
                    <a:pt x="3241919" y="1"/>
                    <a:pt x="3561545" y="1"/>
                  </a:cubicBezTo>
                  <a:cubicBezTo>
                    <a:pt x="3881171" y="1"/>
                    <a:pt x="4089617" y="1153071"/>
                    <a:pt x="4200796" y="1359484"/>
                  </a:cubicBezTo>
                </a:path>
              </a:pathLst>
            </a:custGeom>
            <a:ln w="28575"/>
            <a:effectLst>
              <a:outerShdw blurRad="101600" sx="97000" sy="97000" algn="ctr" rotWithShape="0">
                <a:srgbClr val="FF0000"/>
              </a:outerShdw>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id-ID">
                <a:solidFill>
                  <a:schemeClr val="bg1"/>
                </a:solidFill>
              </a:endParaRPr>
            </a:p>
          </p:txBody>
        </p:sp>
        <p:sp>
          <p:nvSpPr>
            <p:cNvPr id="95" name="Freeform 94"/>
            <p:cNvSpPr/>
            <p:nvPr/>
          </p:nvSpPr>
          <p:spPr>
            <a:xfrm>
              <a:off x="1295400" y="4901620"/>
              <a:ext cx="3656993" cy="716763"/>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3603542"/>
                <a:gd name="connsiteY0" fmla="*/ 768903 h 1372380"/>
                <a:gd name="connsiteX1" fmla="*/ 664757 w 3603542"/>
                <a:gd name="connsiteY1" fmla="*/ 64737 h 1372380"/>
                <a:gd name="connsiteX2" fmla="*/ 1759634 w 3603542"/>
                <a:gd name="connsiteY2" fmla="*/ 1157327 h 1372380"/>
                <a:gd name="connsiteX3" fmla="*/ 2845249 w 3603542"/>
                <a:gd name="connsiteY3" fmla="*/ 121007 h 1372380"/>
                <a:gd name="connsiteX4" fmla="*/ 3492363 w 3603542"/>
                <a:gd name="connsiteY4" fmla="*/ 627444 h 1372380"/>
                <a:gd name="connsiteX5" fmla="*/ 3512321 w 3603542"/>
                <a:gd name="connsiteY5" fmla="*/ 1359485 h 1372380"/>
                <a:gd name="connsiteX0" fmla="*/ 0 w 3492363"/>
                <a:gd name="connsiteY0" fmla="*/ 768903 h 1166705"/>
                <a:gd name="connsiteX1" fmla="*/ 664757 w 3492363"/>
                <a:gd name="connsiteY1" fmla="*/ 64737 h 1166705"/>
                <a:gd name="connsiteX2" fmla="*/ 1759634 w 3492363"/>
                <a:gd name="connsiteY2" fmla="*/ 1157327 h 1166705"/>
                <a:gd name="connsiteX3" fmla="*/ 2845249 w 3492363"/>
                <a:gd name="connsiteY3" fmla="*/ 121007 h 1166705"/>
                <a:gd name="connsiteX4" fmla="*/ 3492363 w 3492363"/>
                <a:gd name="connsiteY4" fmla="*/ 627444 h 1166705"/>
                <a:gd name="connsiteX0" fmla="*/ 0 w 3702178"/>
                <a:gd name="connsiteY0" fmla="*/ 768903 h 1262379"/>
                <a:gd name="connsiteX1" fmla="*/ 664757 w 3702178"/>
                <a:gd name="connsiteY1" fmla="*/ 64737 h 1262379"/>
                <a:gd name="connsiteX2" fmla="*/ 1759634 w 3702178"/>
                <a:gd name="connsiteY2" fmla="*/ 1157327 h 1262379"/>
                <a:gd name="connsiteX3" fmla="*/ 2845249 w 3702178"/>
                <a:gd name="connsiteY3" fmla="*/ 121007 h 1262379"/>
                <a:gd name="connsiteX4" fmla="*/ 3702178 w 3702178"/>
                <a:gd name="connsiteY4" fmla="*/ 1262379 h 1262379"/>
                <a:gd name="connsiteX0" fmla="*/ 0 w 3512323"/>
                <a:gd name="connsiteY0" fmla="*/ 768903 h 1166705"/>
                <a:gd name="connsiteX1" fmla="*/ 664757 w 3512323"/>
                <a:gd name="connsiteY1" fmla="*/ 64737 h 1166705"/>
                <a:gd name="connsiteX2" fmla="*/ 1759634 w 3512323"/>
                <a:gd name="connsiteY2" fmla="*/ 1157327 h 1166705"/>
                <a:gd name="connsiteX3" fmla="*/ 2845249 w 3512323"/>
                <a:gd name="connsiteY3" fmla="*/ 121007 h 1166705"/>
                <a:gd name="connsiteX4" fmla="*/ 3512323 w 3512323"/>
                <a:gd name="connsiteY4" fmla="*/ 1165273 h 1166705"/>
                <a:gd name="connsiteX0" fmla="*/ 0 w 3512323"/>
                <a:gd name="connsiteY0" fmla="*/ 834964 h 1629136"/>
                <a:gd name="connsiteX1" fmla="*/ 664757 w 3512323"/>
                <a:gd name="connsiteY1" fmla="*/ 130798 h 1629136"/>
                <a:gd name="connsiteX2" fmla="*/ 2088408 w 3512323"/>
                <a:gd name="connsiteY2" fmla="*/ 1619758 h 1629136"/>
                <a:gd name="connsiteX3" fmla="*/ 2845249 w 3512323"/>
                <a:gd name="connsiteY3" fmla="*/ 187068 h 1629136"/>
                <a:gd name="connsiteX4" fmla="*/ 3512323 w 3512323"/>
                <a:gd name="connsiteY4" fmla="*/ 1231334 h 1629136"/>
                <a:gd name="connsiteX0" fmla="*/ 0 w 3512323"/>
                <a:gd name="connsiteY0" fmla="*/ 712633 h 1574365"/>
                <a:gd name="connsiteX1" fmla="*/ 854349 w 3512323"/>
                <a:gd name="connsiteY1" fmla="*/ 526367 h 1574365"/>
                <a:gd name="connsiteX2" fmla="*/ 2088408 w 3512323"/>
                <a:gd name="connsiteY2" fmla="*/ 1497427 h 1574365"/>
                <a:gd name="connsiteX3" fmla="*/ 2845249 w 3512323"/>
                <a:gd name="connsiteY3" fmla="*/ 64737 h 1574365"/>
                <a:gd name="connsiteX4" fmla="*/ 3512323 w 3512323"/>
                <a:gd name="connsiteY4" fmla="*/ 1109003 h 1574365"/>
                <a:gd name="connsiteX0" fmla="*/ 142391 w 3654714"/>
                <a:gd name="connsiteY0" fmla="*/ 712633 h 1574365"/>
                <a:gd name="connsiteX1" fmla="*/ 142391 w 3654714"/>
                <a:gd name="connsiteY1" fmla="*/ 1011897 h 1574365"/>
                <a:gd name="connsiteX2" fmla="*/ 996740 w 3654714"/>
                <a:gd name="connsiteY2" fmla="*/ 526367 h 1574365"/>
                <a:gd name="connsiteX3" fmla="*/ 2230799 w 3654714"/>
                <a:gd name="connsiteY3" fmla="*/ 1497427 h 1574365"/>
                <a:gd name="connsiteX4" fmla="*/ 2987640 w 3654714"/>
                <a:gd name="connsiteY4" fmla="*/ 64737 h 1574365"/>
                <a:gd name="connsiteX5" fmla="*/ 3654714 w 3654714"/>
                <a:gd name="connsiteY5" fmla="*/ 1109003 h 1574365"/>
                <a:gd name="connsiteX0" fmla="*/ 142391 w 3654714"/>
                <a:gd name="connsiteY0" fmla="*/ 728819 h 1687657"/>
                <a:gd name="connsiteX1" fmla="*/ 142391 w 3654714"/>
                <a:gd name="connsiteY1" fmla="*/ 1028083 h 1687657"/>
                <a:gd name="connsiteX2" fmla="*/ 996740 w 3654714"/>
                <a:gd name="connsiteY2" fmla="*/ 542553 h 1687657"/>
                <a:gd name="connsiteX3" fmla="*/ 1661233 w 3654714"/>
                <a:gd name="connsiteY3" fmla="*/ 1610719 h 1687657"/>
                <a:gd name="connsiteX4" fmla="*/ 2987640 w 3654714"/>
                <a:gd name="connsiteY4" fmla="*/ 80923 h 1687657"/>
                <a:gd name="connsiteX5" fmla="*/ 3654714 w 3654714"/>
                <a:gd name="connsiteY5" fmla="*/ 1125189 h 1687657"/>
                <a:gd name="connsiteX0" fmla="*/ 94928 w 3607251"/>
                <a:gd name="connsiteY0" fmla="*/ 728818 h 1687656"/>
                <a:gd name="connsiteX1" fmla="*/ 94928 w 3607251"/>
                <a:gd name="connsiteY1" fmla="*/ 1028082 h 1687656"/>
                <a:gd name="connsiteX2" fmla="*/ 664494 w 3607251"/>
                <a:gd name="connsiteY2" fmla="*/ 542552 h 1687656"/>
                <a:gd name="connsiteX3" fmla="*/ 1613770 w 3607251"/>
                <a:gd name="connsiteY3" fmla="*/ 1610718 h 1687656"/>
                <a:gd name="connsiteX4" fmla="*/ 2940177 w 3607251"/>
                <a:gd name="connsiteY4" fmla="*/ 80922 h 1687656"/>
                <a:gd name="connsiteX5" fmla="*/ 3607251 w 3607251"/>
                <a:gd name="connsiteY5" fmla="*/ 1125188 h 1687656"/>
                <a:gd name="connsiteX0" fmla="*/ 94928 w 3892031"/>
                <a:gd name="connsiteY0" fmla="*/ 680265 h 1639103"/>
                <a:gd name="connsiteX1" fmla="*/ 94928 w 3892031"/>
                <a:gd name="connsiteY1" fmla="*/ 979529 h 1639103"/>
                <a:gd name="connsiteX2" fmla="*/ 664494 w 3892031"/>
                <a:gd name="connsiteY2" fmla="*/ 493999 h 1639103"/>
                <a:gd name="connsiteX3" fmla="*/ 1613770 w 3892031"/>
                <a:gd name="connsiteY3" fmla="*/ 1562165 h 1639103"/>
                <a:gd name="connsiteX4" fmla="*/ 2940177 w 3892031"/>
                <a:gd name="connsiteY4" fmla="*/ 32369 h 1639103"/>
                <a:gd name="connsiteX5" fmla="*/ 3892031 w 3892031"/>
                <a:gd name="connsiteY5" fmla="*/ 1367953 h 1639103"/>
                <a:gd name="connsiteX0" fmla="*/ 0 w 3797103"/>
                <a:gd name="connsiteY0" fmla="*/ 979529 h 1639103"/>
                <a:gd name="connsiteX1" fmla="*/ 569566 w 3797103"/>
                <a:gd name="connsiteY1" fmla="*/ 493999 h 1639103"/>
                <a:gd name="connsiteX2" fmla="*/ 1518842 w 3797103"/>
                <a:gd name="connsiteY2" fmla="*/ 1562165 h 1639103"/>
                <a:gd name="connsiteX3" fmla="*/ 2845249 w 3797103"/>
                <a:gd name="connsiteY3" fmla="*/ 32369 h 1639103"/>
                <a:gd name="connsiteX4" fmla="*/ 3797103 w 3797103"/>
                <a:gd name="connsiteY4" fmla="*/ 1367953 h 1639103"/>
                <a:gd name="connsiteX0" fmla="*/ 0 w 3797103"/>
                <a:gd name="connsiteY0" fmla="*/ 979529 h 1582946"/>
                <a:gd name="connsiteX1" fmla="*/ 610739 w 3797103"/>
                <a:gd name="connsiteY1" fmla="*/ 157053 h 1582946"/>
                <a:gd name="connsiteX2" fmla="*/ 1518842 w 3797103"/>
                <a:gd name="connsiteY2" fmla="*/ 1562165 h 1582946"/>
                <a:gd name="connsiteX3" fmla="*/ 2845249 w 3797103"/>
                <a:gd name="connsiteY3" fmla="*/ 32369 h 1582946"/>
                <a:gd name="connsiteX4" fmla="*/ 3797103 w 3797103"/>
                <a:gd name="connsiteY4" fmla="*/ 1367953 h 1582946"/>
                <a:gd name="connsiteX0" fmla="*/ 0 w 3797103"/>
                <a:gd name="connsiteY0" fmla="*/ 979529 h 1582946"/>
                <a:gd name="connsiteX1" fmla="*/ 610739 w 3797103"/>
                <a:gd name="connsiteY1" fmla="*/ 157053 h 1582946"/>
                <a:gd name="connsiteX2" fmla="*/ 1518842 w 3797103"/>
                <a:gd name="connsiteY2" fmla="*/ 1562165 h 1582946"/>
                <a:gd name="connsiteX3" fmla="*/ 2845249 w 3797103"/>
                <a:gd name="connsiteY3" fmla="*/ 32369 h 1582946"/>
                <a:gd name="connsiteX4" fmla="*/ 3797103 w 3797103"/>
                <a:gd name="connsiteY4" fmla="*/ 1367953 h 1582946"/>
                <a:gd name="connsiteX0" fmla="*/ 0 w 3797103"/>
                <a:gd name="connsiteY0" fmla="*/ 1071295 h 1658436"/>
                <a:gd name="connsiteX1" fmla="*/ 627938 w 3797103"/>
                <a:gd name="connsiteY1" fmla="*/ 97106 h 1658436"/>
                <a:gd name="connsiteX2" fmla="*/ 1518842 w 3797103"/>
                <a:gd name="connsiteY2" fmla="*/ 1653931 h 1658436"/>
                <a:gd name="connsiteX3" fmla="*/ 2845249 w 3797103"/>
                <a:gd name="connsiteY3" fmla="*/ 124135 h 1658436"/>
                <a:gd name="connsiteX4" fmla="*/ 3797103 w 3797103"/>
                <a:gd name="connsiteY4" fmla="*/ 1459719 h 1658436"/>
                <a:gd name="connsiteX0" fmla="*/ 0 w 3797103"/>
                <a:gd name="connsiteY0" fmla="*/ 979529 h 1588247"/>
                <a:gd name="connsiteX1" fmla="*/ 604087 w 3797103"/>
                <a:gd name="connsiteY1" fmla="*/ 188868 h 1588247"/>
                <a:gd name="connsiteX2" fmla="*/ 1518842 w 3797103"/>
                <a:gd name="connsiteY2" fmla="*/ 1562165 h 1588247"/>
                <a:gd name="connsiteX3" fmla="*/ 2845249 w 3797103"/>
                <a:gd name="connsiteY3" fmla="*/ 32369 h 1588247"/>
                <a:gd name="connsiteX4" fmla="*/ 3797103 w 3797103"/>
                <a:gd name="connsiteY4" fmla="*/ 1367953 h 1588247"/>
                <a:gd name="connsiteX0" fmla="*/ 0 w 3797103"/>
                <a:gd name="connsiteY0" fmla="*/ 887768 h 1470403"/>
                <a:gd name="connsiteX1" fmla="*/ 604087 w 3797103"/>
                <a:gd name="connsiteY1" fmla="*/ 97107 h 1470403"/>
                <a:gd name="connsiteX2" fmla="*/ 1518842 w 3797103"/>
                <a:gd name="connsiteY2" fmla="*/ 1470404 h 1470403"/>
                <a:gd name="connsiteX3" fmla="*/ 2847829 w 3797103"/>
                <a:gd name="connsiteY3" fmla="*/ 97106 h 1470403"/>
                <a:gd name="connsiteX4" fmla="*/ 3797103 w 3797103"/>
                <a:gd name="connsiteY4" fmla="*/ 1276192 h 1470403"/>
                <a:gd name="connsiteX0" fmla="*/ 0 w 3797103"/>
                <a:gd name="connsiteY0" fmla="*/ 887767 h 1470403"/>
                <a:gd name="connsiteX1" fmla="*/ 604087 w 3797103"/>
                <a:gd name="connsiteY1" fmla="*/ 97106 h 1470403"/>
                <a:gd name="connsiteX2" fmla="*/ 1518842 w 3797103"/>
                <a:gd name="connsiteY2" fmla="*/ 1470403 h 1470403"/>
                <a:gd name="connsiteX3" fmla="*/ 2675233 w 3797103"/>
                <a:gd name="connsiteY3" fmla="*/ 97106 h 1470403"/>
                <a:gd name="connsiteX4" fmla="*/ 3797103 w 3797103"/>
                <a:gd name="connsiteY4" fmla="*/ 1276191 h 1470403"/>
                <a:gd name="connsiteX0" fmla="*/ 0 w 3624509"/>
                <a:gd name="connsiteY0" fmla="*/ 887767 h 1470403"/>
                <a:gd name="connsiteX1" fmla="*/ 604087 w 3624509"/>
                <a:gd name="connsiteY1" fmla="*/ 97106 h 1470403"/>
                <a:gd name="connsiteX2" fmla="*/ 1518842 w 3624509"/>
                <a:gd name="connsiteY2" fmla="*/ 1470403 h 1470403"/>
                <a:gd name="connsiteX3" fmla="*/ 2675233 w 3624509"/>
                <a:gd name="connsiteY3" fmla="*/ 97106 h 1470403"/>
                <a:gd name="connsiteX4" fmla="*/ 3624509 w 3624509"/>
                <a:gd name="connsiteY4" fmla="*/ 1381799 h 1470403"/>
                <a:gd name="connsiteX0" fmla="*/ 0 w 3624509"/>
                <a:gd name="connsiteY0" fmla="*/ 887767 h 1473563"/>
                <a:gd name="connsiteX1" fmla="*/ 604087 w 3624509"/>
                <a:gd name="connsiteY1" fmla="*/ 97106 h 1473563"/>
                <a:gd name="connsiteX2" fmla="*/ 1639660 w 3624509"/>
                <a:gd name="connsiteY2" fmla="*/ 1473563 h 1473563"/>
                <a:gd name="connsiteX3" fmla="*/ 2675233 w 3624509"/>
                <a:gd name="connsiteY3" fmla="*/ 97106 h 1473563"/>
                <a:gd name="connsiteX4" fmla="*/ 3624509 w 3624509"/>
                <a:gd name="connsiteY4" fmla="*/ 1381799 h 1473563"/>
                <a:gd name="connsiteX0" fmla="*/ 0 w 3624509"/>
                <a:gd name="connsiteY0" fmla="*/ 887767 h 1473563"/>
                <a:gd name="connsiteX1" fmla="*/ 604087 w 3624509"/>
                <a:gd name="connsiteY1" fmla="*/ 97106 h 1473563"/>
                <a:gd name="connsiteX2" fmla="*/ 1639660 w 3624509"/>
                <a:gd name="connsiteY2" fmla="*/ 1473563 h 1473563"/>
                <a:gd name="connsiteX3" fmla="*/ 2847829 w 3624509"/>
                <a:gd name="connsiteY3" fmla="*/ 97105 h 1473563"/>
                <a:gd name="connsiteX4" fmla="*/ 3624509 w 3624509"/>
                <a:gd name="connsiteY4" fmla="*/ 1381799 h 1473563"/>
                <a:gd name="connsiteX0" fmla="*/ 0 w 3624509"/>
                <a:gd name="connsiteY0" fmla="*/ 887767 h 1381799"/>
                <a:gd name="connsiteX1" fmla="*/ 604087 w 3624509"/>
                <a:gd name="connsiteY1" fmla="*/ 97106 h 1381799"/>
                <a:gd name="connsiteX2" fmla="*/ 1643790 w 3624509"/>
                <a:gd name="connsiteY2" fmla="*/ 1359484 h 1381799"/>
                <a:gd name="connsiteX3" fmla="*/ 2847829 w 3624509"/>
                <a:gd name="connsiteY3" fmla="*/ 97105 h 1381799"/>
                <a:gd name="connsiteX4" fmla="*/ 3624509 w 3624509"/>
                <a:gd name="connsiteY4" fmla="*/ 1381799 h 1381799"/>
                <a:gd name="connsiteX0" fmla="*/ 0 w 3624509"/>
                <a:gd name="connsiteY0" fmla="*/ 887767 h 1381799"/>
                <a:gd name="connsiteX1" fmla="*/ 604087 w 3624509"/>
                <a:gd name="connsiteY1" fmla="*/ 97106 h 1381799"/>
                <a:gd name="connsiteX2" fmla="*/ 1643790 w 3624509"/>
                <a:gd name="connsiteY2" fmla="*/ 1359484 h 1381799"/>
                <a:gd name="connsiteX3" fmla="*/ 2922293 w 3624509"/>
                <a:gd name="connsiteY3" fmla="*/ 194212 h 1381799"/>
                <a:gd name="connsiteX4" fmla="*/ 3624509 w 3624509"/>
                <a:gd name="connsiteY4" fmla="*/ 1381799 h 1381799"/>
                <a:gd name="connsiteX0" fmla="*/ 0 w 3624509"/>
                <a:gd name="connsiteY0" fmla="*/ 790661 h 1284693"/>
                <a:gd name="connsiteX1" fmla="*/ 639252 w 3624509"/>
                <a:gd name="connsiteY1" fmla="*/ 97106 h 1284693"/>
                <a:gd name="connsiteX2" fmla="*/ 1643790 w 3624509"/>
                <a:gd name="connsiteY2" fmla="*/ 1262378 h 1284693"/>
                <a:gd name="connsiteX3" fmla="*/ 2922293 w 3624509"/>
                <a:gd name="connsiteY3" fmla="*/ 97106 h 1284693"/>
                <a:gd name="connsiteX4" fmla="*/ 3624509 w 3624509"/>
                <a:gd name="connsiteY4" fmla="*/ 1284693 h 1284693"/>
                <a:gd name="connsiteX0" fmla="*/ 0 w 3624509"/>
                <a:gd name="connsiteY0" fmla="*/ 790661 h 1284693"/>
                <a:gd name="connsiteX1" fmla="*/ 913217 w 3624509"/>
                <a:gd name="connsiteY1" fmla="*/ 97106 h 1284693"/>
                <a:gd name="connsiteX2" fmla="*/ 1643790 w 3624509"/>
                <a:gd name="connsiteY2" fmla="*/ 1262378 h 1284693"/>
                <a:gd name="connsiteX3" fmla="*/ 2922293 w 3624509"/>
                <a:gd name="connsiteY3" fmla="*/ 97106 h 1284693"/>
                <a:gd name="connsiteX4" fmla="*/ 3624509 w 3624509"/>
                <a:gd name="connsiteY4" fmla="*/ 1284693 h 1284693"/>
                <a:gd name="connsiteX0" fmla="*/ 0 w 3624509"/>
                <a:gd name="connsiteY0" fmla="*/ 790661 h 1359484"/>
                <a:gd name="connsiteX1" fmla="*/ 913217 w 3624509"/>
                <a:gd name="connsiteY1" fmla="*/ 97106 h 1359484"/>
                <a:gd name="connsiteX2" fmla="*/ 2283042 w 3624509"/>
                <a:gd name="connsiteY2" fmla="*/ 1359484 h 1359484"/>
                <a:gd name="connsiteX3" fmla="*/ 2922293 w 3624509"/>
                <a:gd name="connsiteY3" fmla="*/ 97106 h 1359484"/>
                <a:gd name="connsiteX4" fmla="*/ 3624509 w 3624509"/>
                <a:gd name="connsiteY4" fmla="*/ 1284693 h 1359484"/>
                <a:gd name="connsiteX0" fmla="*/ 0 w 3785122"/>
                <a:gd name="connsiteY0" fmla="*/ 803127 h 1388134"/>
                <a:gd name="connsiteX1" fmla="*/ 913217 w 3785122"/>
                <a:gd name="connsiteY1" fmla="*/ 109572 h 1388134"/>
                <a:gd name="connsiteX2" fmla="*/ 2283042 w 3785122"/>
                <a:gd name="connsiteY2" fmla="*/ 1371950 h 1388134"/>
                <a:gd name="connsiteX3" fmla="*/ 3561545 w 3785122"/>
                <a:gd name="connsiteY3" fmla="*/ 12465 h 1388134"/>
                <a:gd name="connsiteX4" fmla="*/ 3624509 w 3785122"/>
                <a:gd name="connsiteY4" fmla="*/ 1297159 h 1388134"/>
                <a:gd name="connsiteX0" fmla="*/ 0 w 4200796"/>
                <a:gd name="connsiteY0" fmla="*/ 790663 h 1375670"/>
                <a:gd name="connsiteX1" fmla="*/ 913217 w 4200796"/>
                <a:gd name="connsiteY1" fmla="*/ 97108 h 1375670"/>
                <a:gd name="connsiteX2" fmla="*/ 2283042 w 4200796"/>
                <a:gd name="connsiteY2" fmla="*/ 1359486 h 1375670"/>
                <a:gd name="connsiteX3" fmla="*/ 3561545 w 4200796"/>
                <a:gd name="connsiteY3" fmla="*/ 1 h 1375670"/>
                <a:gd name="connsiteX4" fmla="*/ 4200796 w 4200796"/>
                <a:gd name="connsiteY4" fmla="*/ 1359484 h 1375670"/>
                <a:gd name="connsiteX0" fmla="*/ 0 w 4200796"/>
                <a:gd name="connsiteY0" fmla="*/ 790662 h 1408037"/>
                <a:gd name="connsiteX1" fmla="*/ 913217 w 4200796"/>
                <a:gd name="connsiteY1" fmla="*/ 291317 h 1408037"/>
                <a:gd name="connsiteX2" fmla="*/ 2283042 w 4200796"/>
                <a:gd name="connsiteY2" fmla="*/ 1359485 h 1408037"/>
                <a:gd name="connsiteX3" fmla="*/ 3561545 w 4200796"/>
                <a:gd name="connsiteY3" fmla="*/ 0 h 1408037"/>
                <a:gd name="connsiteX4" fmla="*/ 4200796 w 4200796"/>
                <a:gd name="connsiteY4" fmla="*/ 1359483 h 1408037"/>
                <a:gd name="connsiteX0" fmla="*/ 0 w 4200796"/>
                <a:gd name="connsiteY0" fmla="*/ 823031 h 1391851"/>
                <a:gd name="connsiteX1" fmla="*/ 913217 w 4200796"/>
                <a:gd name="connsiteY1" fmla="*/ 323686 h 1391851"/>
                <a:gd name="connsiteX2" fmla="*/ 2283041 w 4200796"/>
                <a:gd name="connsiteY2" fmla="*/ 1197638 h 1391851"/>
                <a:gd name="connsiteX3" fmla="*/ 3561545 w 4200796"/>
                <a:gd name="connsiteY3" fmla="*/ 32369 h 1391851"/>
                <a:gd name="connsiteX4" fmla="*/ 4200796 w 4200796"/>
                <a:gd name="connsiteY4" fmla="*/ 1391852 h 1391851"/>
                <a:gd name="connsiteX0" fmla="*/ 0 w 4200796"/>
                <a:gd name="connsiteY0" fmla="*/ 596450 h 1165272"/>
                <a:gd name="connsiteX1" fmla="*/ 913217 w 4200796"/>
                <a:gd name="connsiteY1" fmla="*/ 97105 h 1165272"/>
                <a:gd name="connsiteX2" fmla="*/ 2283041 w 4200796"/>
                <a:gd name="connsiteY2" fmla="*/ 971057 h 1165272"/>
                <a:gd name="connsiteX3" fmla="*/ 3561544 w 4200796"/>
                <a:gd name="connsiteY3" fmla="*/ 97104 h 1165272"/>
                <a:gd name="connsiteX4" fmla="*/ 4200796 w 4200796"/>
                <a:gd name="connsiteY4" fmla="*/ 1165271 h 1165272"/>
                <a:gd name="connsiteX0" fmla="*/ 0 w 4292118"/>
                <a:gd name="connsiteY0" fmla="*/ 596451 h 971059"/>
                <a:gd name="connsiteX1" fmla="*/ 913217 w 4292118"/>
                <a:gd name="connsiteY1" fmla="*/ 97106 h 971059"/>
                <a:gd name="connsiteX2" fmla="*/ 2283041 w 4292118"/>
                <a:gd name="connsiteY2" fmla="*/ 971058 h 971059"/>
                <a:gd name="connsiteX3" fmla="*/ 3561544 w 4292118"/>
                <a:gd name="connsiteY3" fmla="*/ 97105 h 971059"/>
                <a:gd name="connsiteX4" fmla="*/ 4292118 w 4292118"/>
                <a:gd name="connsiteY4" fmla="*/ 971058 h 971059"/>
                <a:gd name="connsiteX0" fmla="*/ 0 w 4466123"/>
                <a:gd name="connsiteY0" fmla="*/ 596451 h 971058"/>
                <a:gd name="connsiteX1" fmla="*/ 913217 w 4466123"/>
                <a:gd name="connsiteY1" fmla="*/ 97106 h 971058"/>
                <a:gd name="connsiteX2" fmla="*/ 2283041 w 4466123"/>
                <a:gd name="connsiteY2" fmla="*/ 971058 h 971058"/>
                <a:gd name="connsiteX3" fmla="*/ 3561544 w 4466123"/>
                <a:gd name="connsiteY3" fmla="*/ 97105 h 971058"/>
                <a:gd name="connsiteX4" fmla="*/ 4466123 w 4466123"/>
                <a:gd name="connsiteY4" fmla="*/ 902686 h 97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6123" h="971058">
                  <a:moveTo>
                    <a:pt x="0" y="596451"/>
                  </a:moveTo>
                  <a:cubicBezTo>
                    <a:pt x="94928" y="565407"/>
                    <a:pt x="660077" y="0"/>
                    <a:pt x="913217" y="97106"/>
                  </a:cubicBezTo>
                  <a:cubicBezTo>
                    <a:pt x="1306340" y="89976"/>
                    <a:pt x="1841653" y="971058"/>
                    <a:pt x="2283041" y="971058"/>
                  </a:cubicBezTo>
                  <a:cubicBezTo>
                    <a:pt x="2724429" y="971058"/>
                    <a:pt x="3197697" y="108500"/>
                    <a:pt x="3561544" y="97105"/>
                  </a:cubicBezTo>
                  <a:cubicBezTo>
                    <a:pt x="3925391" y="85710"/>
                    <a:pt x="4354944" y="696273"/>
                    <a:pt x="4466123" y="902686"/>
                  </a:cubicBezTo>
                </a:path>
              </a:pathLst>
            </a:custGeom>
            <a:ln w="28575">
              <a:solidFill>
                <a:srgbClr val="00B050"/>
              </a:solidFill>
            </a:ln>
            <a:effectLst>
              <a:outerShdw blurRad="101600" sx="97000" sy="97000" algn="ctr" rotWithShape="0">
                <a:srgbClr val="00B050"/>
              </a:outerShdw>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id-ID">
                <a:solidFill>
                  <a:schemeClr val="bg1"/>
                </a:solidFill>
              </a:endParaRPr>
            </a:p>
          </p:txBody>
        </p:sp>
      </p:grpSp>
      <p:sp>
        <p:nvSpPr>
          <p:cNvPr id="96" name="TextBox 95"/>
          <p:cNvSpPr txBox="1"/>
          <p:nvPr/>
        </p:nvSpPr>
        <p:spPr>
          <a:xfrm>
            <a:off x="4424984" y="4547191"/>
            <a:ext cx="289942" cy="206139"/>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 V</a:t>
            </a:r>
            <a:r>
              <a:rPr lang="en-US" sz="1400" dirty="0" smtClean="0">
                <a:solidFill>
                  <a:schemeClr val="bg1"/>
                </a:solidFill>
                <a:effectLst>
                  <a:outerShdw blurRad="698500" sx="126000" sy="126000" algn="ctr" rotWithShape="0">
                    <a:srgbClr val="00B0F0"/>
                  </a:outerShdw>
                </a:effectLst>
              </a:rPr>
              <a:t>C</a:t>
            </a:r>
            <a:endParaRPr lang="id-ID" dirty="0">
              <a:solidFill>
                <a:schemeClr val="bg1"/>
              </a:solidFill>
              <a:effectLst>
                <a:outerShdw blurRad="698500" sx="126000" sy="126000" algn="ctr" rotWithShape="0">
                  <a:srgbClr val="00B0F0"/>
                </a:outerShdw>
              </a:effectLst>
            </a:endParaRPr>
          </a:p>
        </p:txBody>
      </p:sp>
      <p:sp>
        <p:nvSpPr>
          <p:cNvPr id="98" name="TextBox 97"/>
          <p:cNvSpPr txBox="1"/>
          <p:nvPr/>
        </p:nvSpPr>
        <p:spPr>
          <a:xfrm>
            <a:off x="4708946" y="5702019"/>
            <a:ext cx="290940" cy="206139"/>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 V</a:t>
            </a:r>
            <a:r>
              <a:rPr lang="en-US" sz="1400" dirty="0" smtClean="0">
                <a:solidFill>
                  <a:schemeClr val="bg1"/>
                </a:solidFill>
                <a:effectLst>
                  <a:outerShdw blurRad="698500" sx="126000" sy="126000" algn="ctr" rotWithShape="0">
                    <a:srgbClr val="00B0F0"/>
                  </a:outerShdw>
                </a:effectLst>
              </a:rPr>
              <a:t>R</a:t>
            </a:r>
            <a:endParaRPr lang="id-ID" dirty="0">
              <a:solidFill>
                <a:schemeClr val="bg1"/>
              </a:solidFill>
              <a:effectLst>
                <a:outerShdw blurRad="698500" sx="126000" sy="126000" algn="ctr" rotWithShape="0">
                  <a:srgbClr val="00B0F0"/>
                </a:outerShdw>
              </a:effectLst>
            </a:endParaRPr>
          </a:p>
        </p:txBody>
      </p:sp>
      <p:sp>
        <p:nvSpPr>
          <p:cNvPr id="99" name="TextBox 98"/>
          <p:cNvSpPr txBox="1"/>
          <p:nvPr/>
        </p:nvSpPr>
        <p:spPr>
          <a:xfrm>
            <a:off x="4920900" y="5404308"/>
            <a:ext cx="336900" cy="206139"/>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 I </a:t>
            </a:r>
            <a:r>
              <a:rPr lang="en-US" sz="1400" dirty="0" smtClean="0">
                <a:solidFill>
                  <a:schemeClr val="bg1"/>
                </a:solidFill>
                <a:effectLst>
                  <a:outerShdw blurRad="698500" sx="126000" sy="126000" algn="ctr" rotWithShape="0">
                    <a:srgbClr val="00B0F0"/>
                  </a:outerShdw>
                </a:effectLst>
              </a:rPr>
              <a:t>RC</a:t>
            </a:r>
            <a:endParaRPr lang="id-ID" dirty="0">
              <a:solidFill>
                <a:schemeClr val="bg1"/>
              </a:solidFill>
              <a:effectLst>
                <a:outerShdw blurRad="698500" sx="126000" sy="126000" algn="ctr" rotWithShape="0">
                  <a:srgbClr val="00B0F0"/>
                </a:outerShdw>
              </a:effectLst>
            </a:endParaRPr>
          </a:p>
        </p:txBody>
      </p:sp>
      <p:sp>
        <p:nvSpPr>
          <p:cNvPr id="101" name="TextBox 100"/>
          <p:cNvSpPr txBox="1"/>
          <p:nvPr/>
        </p:nvSpPr>
        <p:spPr>
          <a:xfrm>
            <a:off x="990600" y="533400"/>
            <a:ext cx="4632230" cy="584775"/>
          </a:xfrm>
          <a:prstGeom prst="rect">
            <a:avLst/>
          </a:prstGeom>
          <a:noFill/>
        </p:spPr>
        <p:txBody>
          <a:bodyPr wrap="none" rtlCol="0">
            <a:spAutoFit/>
          </a:bodyPr>
          <a:lstStyle/>
          <a:p>
            <a:r>
              <a:rPr lang="id-ID" sz="3200" dirty="0" smtClean="0">
                <a:solidFill>
                  <a:schemeClr val="bg1"/>
                </a:solidFill>
              </a:rPr>
              <a:t>R-C seri pada rangkaian AC</a:t>
            </a:r>
            <a:endParaRPr lang="id-ID" sz="3200" dirty="0"/>
          </a:p>
        </p:txBody>
      </p:sp>
      <p:sp>
        <p:nvSpPr>
          <p:cNvPr id="103" name="TextBox 102"/>
          <p:cNvSpPr txBox="1"/>
          <p:nvPr/>
        </p:nvSpPr>
        <p:spPr>
          <a:xfrm>
            <a:off x="1524000" y="4191000"/>
            <a:ext cx="858248" cy="369332"/>
          </a:xfrm>
          <a:prstGeom prst="rect">
            <a:avLst/>
          </a:prstGeom>
          <a:noFill/>
        </p:spPr>
        <p:txBody>
          <a:bodyPr wrap="none" rtlCol="0">
            <a:spAutoFit/>
          </a:bodyPr>
          <a:lstStyle/>
          <a:p>
            <a:r>
              <a:rPr lang="id-ID" dirty="0" smtClean="0">
                <a:solidFill>
                  <a:schemeClr val="bg1"/>
                </a:solidFill>
              </a:rPr>
              <a:t>Grafik :</a:t>
            </a:r>
            <a:endParaRPr lang="id-ID" dirty="0"/>
          </a:p>
        </p:txBody>
      </p:sp>
      <p:grpSp>
        <p:nvGrpSpPr>
          <p:cNvPr id="105" name="Group 104"/>
          <p:cNvGrpSpPr/>
          <p:nvPr/>
        </p:nvGrpSpPr>
        <p:grpSpPr>
          <a:xfrm>
            <a:off x="8153400" y="2971800"/>
            <a:ext cx="1295400" cy="947410"/>
            <a:chOff x="8153400" y="2971800"/>
            <a:chExt cx="1295400" cy="947410"/>
          </a:xfrm>
        </p:grpSpPr>
        <p:grpSp>
          <p:nvGrpSpPr>
            <p:cNvPr id="106" name="Group 126"/>
            <p:cNvGrpSpPr/>
            <p:nvPr/>
          </p:nvGrpSpPr>
          <p:grpSpPr>
            <a:xfrm>
              <a:off x="8458200" y="2971800"/>
              <a:ext cx="685800" cy="685800"/>
              <a:chOff x="8458200" y="2971800"/>
              <a:chExt cx="685800" cy="685800"/>
            </a:xfrm>
          </p:grpSpPr>
          <p:sp>
            <p:nvSpPr>
              <p:cNvPr id="108" name="Oval 107">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09" name="Right Arrow 108">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107" name="TextBox 106">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110" name="Group 109"/>
          <p:cNvGrpSpPr/>
          <p:nvPr/>
        </p:nvGrpSpPr>
        <p:grpSpPr>
          <a:xfrm>
            <a:off x="-228600" y="2971800"/>
            <a:ext cx="1295400" cy="947410"/>
            <a:chOff x="-228600" y="2971800"/>
            <a:chExt cx="1295400" cy="947410"/>
          </a:xfrm>
        </p:grpSpPr>
        <p:grpSp>
          <p:nvGrpSpPr>
            <p:cNvPr id="111" name="Group 127"/>
            <p:cNvGrpSpPr/>
            <p:nvPr/>
          </p:nvGrpSpPr>
          <p:grpSpPr>
            <a:xfrm>
              <a:off x="0" y="2971800"/>
              <a:ext cx="685800" cy="685800"/>
              <a:chOff x="0" y="2971800"/>
              <a:chExt cx="685800" cy="685800"/>
            </a:xfrm>
          </p:grpSpPr>
          <p:sp>
            <p:nvSpPr>
              <p:cNvPr id="113" name="Oval 112">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14" name="Right Arrow 113">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112" name="TextBox 111">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repeatCount="indefinite" fill="hold" grpId="0" nodeType="withEffect">
                                  <p:stCondLst>
                                    <p:cond delay="0"/>
                                  </p:stCondLst>
                                  <p:endCondLst>
                                    <p:cond evt="onNext" delay="0">
                                      <p:tgtEl>
                                        <p:sldTgt/>
                                      </p:tgtEl>
                                    </p:cond>
                                  </p:endCondLst>
                                  <p:childTnLst>
                                    <p:set>
                                      <p:cBhvr>
                                        <p:cTn id="6" dur="1" fill="hold">
                                          <p:stCondLst>
                                            <p:cond delay="0"/>
                                          </p:stCondLst>
                                        </p:cTn>
                                        <p:tgtEl>
                                          <p:spTgt spid="76"/>
                                        </p:tgtEl>
                                        <p:attrNameLst>
                                          <p:attrName>style.visibility</p:attrName>
                                        </p:attrNameLst>
                                      </p:cBhvr>
                                      <p:to>
                                        <p:strVal val="visible"/>
                                      </p:to>
                                    </p:set>
                                    <p:animEffect transition="in" filter="slide(fromRight)">
                                      <p:cBhvr>
                                        <p:cTn id="7" dur="1000"/>
                                        <p:tgtEl>
                                          <p:spTgt spid="76"/>
                                        </p:tgtEl>
                                      </p:cBhvr>
                                    </p:animEffect>
                                  </p:childTnLst>
                                </p:cTn>
                              </p:par>
                              <p:par>
                                <p:cTn id="8" presetID="22" presetClass="entr" presetSubtype="8" fill="hold"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wipe(left)">
                                      <p:cBhvr>
                                        <p:cTn id="10" dur="2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533400" y="381000"/>
            <a:ext cx="8001000" cy="63246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Rectangle 35"/>
          <p:cNvSpPr/>
          <p:nvPr/>
        </p:nvSpPr>
        <p:spPr>
          <a:xfrm>
            <a:off x="3276600" y="3886200"/>
            <a:ext cx="2514600" cy="27432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32"/>
          <p:cNvSpPr/>
          <p:nvPr/>
        </p:nvSpPr>
        <p:spPr>
          <a:xfrm>
            <a:off x="838200" y="990600"/>
            <a:ext cx="3581400" cy="27432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Rectangle 34"/>
          <p:cNvSpPr/>
          <p:nvPr/>
        </p:nvSpPr>
        <p:spPr>
          <a:xfrm>
            <a:off x="4724400" y="990600"/>
            <a:ext cx="3581400" cy="27432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1" name="Straight Arrow Connector 10"/>
          <p:cNvCxnSpPr/>
          <p:nvPr/>
        </p:nvCxnSpPr>
        <p:spPr>
          <a:xfrm>
            <a:off x="5101208" y="1268761"/>
            <a:ext cx="0" cy="1656184"/>
          </a:xfrm>
          <a:prstGeom prst="straightConnector1">
            <a:avLst/>
          </a:prstGeom>
          <a:ln>
            <a:solidFill>
              <a:srgbClr val="00B0F0"/>
            </a:solidFill>
            <a:tailEnd type="arrow"/>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V="1">
            <a:off x="5101208" y="1268761"/>
            <a:ext cx="2088232" cy="0"/>
          </a:xfrm>
          <a:prstGeom prst="straightConnector1">
            <a:avLst/>
          </a:prstGeom>
          <a:ln>
            <a:solidFill>
              <a:srgbClr val="00B0F0"/>
            </a:solidFill>
            <a:tailEnd type="arrow"/>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5101208" y="1268760"/>
            <a:ext cx="1800200" cy="1368153"/>
          </a:xfrm>
          <a:prstGeom prst="straightConnector1">
            <a:avLst/>
          </a:prstGeom>
          <a:ln>
            <a:solidFill>
              <a:srgbClr val="00B0F0"/>
            </a:solidFill>
            <a:tailEnd type="arrow"/>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5029200" y="2852936"/>
            <a:ext cx="504056" cy="369332"/>
          </a:xfrm>
          <a:prstGeom prst="rect">
            <a:avLst/>
          </a:prstGeom>
          <a:noFill/>
        </p:spPr>
        <p:txBody>
          <a:bodyPr wrap="square" rtlCol="0">
            <a:spAutoFit/>
          </a:bodyPr>
          <a:lstStyle/>
          <a:p>
            <a:r>
              <a:rPr lang="id-ID" dirty="0" smtClean="0">
                <a:solidFill>
                  <a:schemeClr val="bg1"/>
                </a:solidFill>
              </a:rPr>
              <a:t>X</a:t>
            </a:r>
            <a:r>
              <a:rPr lang="id-ID" baseline="-25000" dirty="0" smtClean="0">
                <a:solidFill>
                  <a:schemeClr val="bg1"/>
                </a:solidFill>
              </a:rPr>
              <a:t>C</a:t>
            </a:r>
            <a:endParaRPr lang="id-ID" baseline="-25000" dirty="0">
              <a:solidFill>
                <a:schemeClr val="bg1"/>
              </a:solidFill>
            </a:endParaRPr>
          </a:p>
        </p:txBody>
      </p:sp>
      <p:sp>
        <p:nvSpPr>
          <p:cNvPr id="10" name="TextBox 9"/>
          <p:cNvSpPr txBox="1"/>
          <p:nvPr/>
        </p:nvSpPr>
        <p:spPr>
          <a:xfrm>
            <a:off x="6973416" y="2492896"/>
            <a:ext cx="504056" cy="369332"/>
          </a:xfrm>
          <a:prstGeom prst="rect">
            <a:avLst/>
          </a:prstGeom>
          <a:noFill/>
        </p:spPr>
        <p:txBody>
          <a:bodyPr wrap="square" rtlCol="0">
            <a:spAutoFit/>
          </a:bodyPr>
          <a:lstStyle/>
          <a:p>
            <a:r>
              <a:rPr lang="id-ID" dirty="0" smtClean="0">
                <a:solidFill>
                  <a:schemeClr val="bg1"/>
                </a:solidFill>
              </a:rPr>
              <a:t>Z</a:t>
            </a:r>
            <a:endParaRPr lang="id-ID" baseline="-25000" dirty="0">
              <a:solidFill>
                <a:schemeClr val="bg1"/>
              </a:solidFill>
            </a:endParaRPr>
          </a:p>
        </p:txBody>
      </p:sp>
      <p:sp>
        <p:nvSpPr>
          <p:cNvPr id="5" name="TextBox 4"/>
          <p:cNvSpPr txBox="1"/>
          <p:nvPr/>
        </p:nvSpPr>
        <p:spPr>
          <a:xfrm>
            <a:off x="7189440" y="1124744"/>
            <a:ext cx="864096" cy="369332"/>
          </a:xfrm>
          <a:prstGeom prst="rect">
            <a:avLst/>
          </a:prstGeom>
          <a:noFill/>
        </p:spPr>
        <p:txBody>
          <a:bodyPr wrap="square" rtlCol="0">
            <a:spAutoFit/>
          </a:bodyPr>
          <a:lstStyle/>
          <a:p>
            <a:r>
              <a:rPr lang="id-ID" dirty="0" smtClean="0">
                <a:solidFill>
                  <a:schemeClr val="bg1"/>
                </a:solidFill>
              </a:rPr>
              <a:t>R</a:t>
            </a:r>
            <a:endParaRPr lang="id-ID" dirty="0">
              <a:solidFill>
                <a:schemeClr val="bg1"/>
              </a:solidFill>
            </a:endParaRPr>
          </a:p>
        </p:txBody>
      </p:sp>
      <p:graphicFrame>
        <p:nvGraphicFramePr>
          <p:cNvPr id="4098" name="Object 2"/>
          <p:cNvGraphicFramePr>
            <a:graphicFrameLocks noChangeAspect="1"/>
          </p:cNvGraphicFramePr>
          <p:nvPr/>
        </p:nvGraphicFramePr>
        <p:xfrm>
          <a:off x="-304800" y="3200400"/>
          <a:ext cx="5981701" cy="3989388"/>
        </p:xfrm>
        <a:graphic>
          <a:graphicData uri="http://schemas.openxmlformats.org/presentationml/2006/ole">
            <p:oleObj spid="_x0000_s29698" name="Document" r:id="rId4" imgW="6099363" imgH="4063581" progId="Word.Document.12">
              <p:embed/>
            </p:oleObj>
          </a:graphicData>
        </a:graphic>
      </p:graphicFrame>
      <p:cxnSp>
        <p:nvCxnSpPr>
          <p:cNvPr id="16" name="Straight Arrow Connector 15"/>
          <p:cNvCxnSpPr/>
          <p:nvPr/>
        </p:nvCxnSpPr>
        <p:spPr>
          <a:xfrm>
            <a:off x="1200472" y="1219201"/>
            <a:ext cx="0" cy="1656184"/>
          </a:xfrm>
          <a:prstGeom prst="straightConnector1">
            <a:avLst/>
          </a:prstGeom>
          <a:ln>
            <a:solidFill>
              <a:srgbClr val="00B0F0"/>
            </a:solidFill>
            <a:tailEnd type="arrow"/>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V="1">
            <a:off x="1200472" y="1219201"/>
            <a:ext cx="2088232" cy="0"/>
          </a:xfrm>
          <a:prstGeom prst="straightConnector1">
            <a:avLst/>
          </a:prstGeom>
          <a:ln>
            <a:solidFill>
              <a:srgbClr val="00B0F0"/>
            </a:solidFill>
            <a:tailEnd type="arrow"/>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1200472" y="1219200"/>
            <a:ext cx="1800200" cy="1368153"/>
          </a:xfrm>
          <a:prstGeom prst="straightConnector1">
            <a:avLst/>
          </a:prstGeom>
          <a:ln>
            <a:solidFill>
              <a:srgbClr val="00B0F0"/>
            </a:solidFill>
            <a:tailEnd type="arrow"/>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3282280" y="1196752"/>
            <a:ext cx="504056" cy="369332"/>
          </a:xfrm>
          <a:prstGeom prst="rect">
            <a:avLst/>
          </a:prstGeom>
          <a:noFill/>
        </p:spPr>
        <p:txBody>
          <a:bodyPr wrap="square" rtlCol="0">
            <a:spAutoFit/>
          </a:bodyPr>
          <a:lstStyle/>
          <a:p>
            <a:r>
              <a:rPr lang="id-ID" dirty="0" smtClean="0">
                <a:solidFill>
                  <a:schemeClr val="bg1"/>
                </a:solidFill>
              </a:rPr>
              <a:t>VR</a:t>
            </a:r>
            <a:endParaRPr lang="id-ID" baseline="-25000" dirty="0">
              <a:solidFill>
                <a:schemeClr val="bg1"/>
              </a:solidFill>
            </a:endParaRPr>
          </a:p>
        </p:txBody>
      </p:sp>
      <p:sp>
        <p:nvSpPr>
          <p:cNvPr id="20" name="TextBox 19"/>
          <p:cNvSpPr txBox="1"/>
          <p:nvPr/>
        </p:nvSpPr>
        <p:spPr>
          <a:xfrm>
            <a:off x="3066256" y="2564904"/>
            <a:ext cx="792088" cy="369332"/>
          </a:xfrm>
          <a:prstGeom prst="rect">
            <a:avLst/>
          </a:prstGeom>
          <a:noFill/>
        </p:spPr>
        <p:txBody>
          <a:bodyPr wrap="square" rtlCol="0">
            <a:spAutoFit/>
          </a:bodyPr>
          <a:lstStyle/>
          <a:p>
            <a:r>
              <a:rPr lang="id-ID" dirty="0" smtClean="0">
                <a:solidFill>
                  <a:schemeClr val="bg1"/>
                </a:solidFill>
              </a:rPr>
              <a:t>VRC</a:t>
            </a:r>
            <a:endParaRPr lang="id-ID" baseline="-25000" dirty="0">
              <a:solidFill>
                <a:schemeClr val="bg1"/>
              </a:solidFill>
            </a:endParaRPr>
          </a:p>
        </p:txBody>
      </p:sp>
      <p:sp>
        <p:nvSpPr>
          <p:cNvPr id="21" name="TextBox 20"/>
          <p:cNvSpPr txBox="1"/>
          <p:nvPr/>
        </p:nvSpPr>
        <p:spPr>
          <a:xfrm>
            <a:off x="1295400" y="2667000"/>
            <a:ext cx="504056" cy="369332"/>
          </a:xfrm>
          <a:prstGeom prst="rect">
            <a:avLst/>
          </a:prstGeom>
          <a:noFill/>
        </p:spPr>
        <p:txBody>
          <a:bodyPr wrap="square" rtlCol="0">
            <a:spAutoFit/>
          </a:bodyPr>
          <a:lstStyle/>
          <a:p>
            <a:r>
              <a:rPr lang="id-ID" dirty="0" smtClean="0">
                <a:solidFill>
                  <a:schemeClr val="bg1"/>
                </a:solidFill>
              </a:rPr>
              <a:t>Vc</a:t>
            </a:r>
            <a:endParaRPr lang="id-ID" baseline="-25000" dirty="0">
              <a:solidFill>
                <a:schemeClr val="bg1"/>
              </a:solidFill>
            </a:endParaRPr>
          </a:p>
        </p:txBody>
      </p:sp>
      <p:graphicFrame>
        <p:nvGraphicFramePr>
          <p:cNvPr id="4099" name="Object 3"/>
          <p:cNvGraphicFramePr>
            <a:graphicFrameLocks noChangeAspect="1"/>
          </p:cNvGraphicFramePr>
          <p:nvPr/>
        </p:nvGraphicFramePr>
        <p:xfrm>
          <a:off x="3810000" y="3048000"/>
          <a:ext cx="5915025" cy="4087366"/>
        </p:xfrm>
        <a:graphic>
          <a:graphicData uri="http://schemas.openxmlformats.org/presentationml/2006/ole">
            <p:oleObj spid="_x0000_s29699" name="Document" r:id="rId5" imgW="6099363" imgH="4063581" progId="Word.Document.12">
              <p:embed/>
            </p:oleObj>
          </a:graphicData>
        </a:graphic>
      </p:graphicFrame>
      <p:graphicFrame>
        <p:nvGraphicFramePr>
          <p:cNvPr id="4108" name="Object 12"/>
          <p:cNvGraphicFramePr>
            <a:graphicFrameLocks noChangeAspect="1"/>
          </p:cNvGraphicFramePr>
          <p:nvPr/>
        </p:nvGraphicFramePr>
        <p:xfrm>
          <a:off x="1606550" y="3962400"/>
          <a:ext cx="5861050" cy="3921125"/>
        </p:xfrm>
        <a:graphic>
          <a:graphicData uri="http://schemas.openxmlformats.org/presentationml/2006/ole">
            <p:oleObj spid="_x0000_s29700" name="Document" r:id="rId6" imgW="6047472" imgH="4047742" progId="Word.Document.12">
              <p:embed/>
            </p:oleObj>
          </a:graphicData>
        </a:graphic>
      </p:graphicFrame>
      <p:sp>
        <p:nvSpPr>
          <p:cNvPr id="34" name="Title 33"/>
          <p:cNvSpPr>
            <a:spLocks noGrp="1"/>
          </p:cNvSpPr>
          <p:nvPr>
            <p:ph type="title" idx="4294967295"/>
          </p:nvPr>
        </p:nvSpPr>
        <p:spPr>
          <a:xfrm>
            <a:off x="457200" y="0"/>
            <a:ext cx="8229600" cy="1143000"/>
          </a:xfrm>
        </p:spPr>
        <p:txBody>
          <a:bodyPr/>
          <a:lstStyle/>
          <a:p>
            <a:r>
              <a:rPr lang="id-ID" dirty="0" smtClean="0">
                <a:solidFill>
                  <a:schemeClr val="bg1"/>
                </a:solidFill>
              </a:rPr>
              <a:t>Diagram fasor</a:t>
            </a:r>
            <a:endParaRPr lang="id-ID" dirty="0">
              <a:solidFill>
                <a:schemeClr val="bg1"/>
              </a:solidFill>
            </a:endParaRPr>
          </a:p>
        </p:txBody>
      </p:sp>
      <p:grpSp>
        <p:nvGrpSpPr>
          <p:cNvPr id="23" name="Group 22"/>
          <p:cNvGrpSpPr/>
          <p:nvPr/>
        </p:nvGrpSpPr>
        <p:grpSpPr>
          <a:xfrm>
            <a:off x="8153400" y="2971800"/>
            <a:ext cx="1295400" cy="947410"/>
            <a:chOff x="8153400" y="2971800"/>
            <a:chExt cx="1295400" cy="947410"/>
          </a:xfrm>
        </p:grpSpPr>
        <p:grpSp>
          <p:nvGrpSpPr>
            <p:cNvPr id="24" name="Group 126"/>
            <p:cNvGrpSpPr/>
            <p:nvPr/>
          </p:nvGrpSpPr>
          <p:grpSpPr>
            <a:xfrm>
              <a:off x="8458200" y="2971800"/>
              <a:ext cx="685800" cy="685800"/>
              <a:chOff x="8458200" y="2971800"/>
              <a:chExt cx="685800" cy="685800"/>
            </a:xfrm>
          </p:grpSpPr>
          <p:sp>
            <p:nvSpPr>
              <p:cNvPr id="26" name="Oval 25">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7" name="Right Arrow 26">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25" name="TextBox 24">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28" name="Group 27"/>
          <p:cNvGrpSpPr/>
          <p:nvPr/>
        </p:nvGrpSpPr>
        <p:grpSpPr>
          <a:xfrm>
            <a:off x="-228600" y="2971800"/>
            <a:ext cx="1295400" cy="947410"/>
            <a:chOff x="-228600" y="2971800"/>
            <a:chExt cx="1295400" cy="947410"/>
          </a:xfrm>
        </p:grpSpPr>
        <p:grpSp>
          <p:nvGrpSpPr>
            <p:cNvPr id="29" name="Group 127"/>
            <p:cNvGrpSpPr/>
            <p:nvPr/>
          </p:nvGrpSpPr>
          <p:grpSpPr>
            <a:xfrm>
              <a:off x="0" y="2971800"/>
              <a:ext cx="685800" cy="685800"/>
              <a:chOff x="0" y="2971800"/>
              <a:chExt cx="685800" cy="685800"/>
            </a:xfrm>
          </p:grpSpPr>
          <p:sp>
            <p:nvSpPr>
              <p:cNvPr id="31" name="Oval 30">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2" name="Right Arrow 31">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30" name="TextBox 29">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533400" y="381000"/>
            <a:ext cx="8001000" cy="63246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Rectangle 50"/>
          <p:cNvSpPr/>
          <p:nvPr/>
        </p:nvSpPr>
        <p:spPr>
          <a:xfrm>
            <a:off x="2362200" y="4038600"/>
            <a:ext cx="4572000" cy="23622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31"/>
          <p:cNvSpPr/>
          <p:nvPr/>
        </p:nvSpPr>
        <p:spPr>
          <a:xfrm>
            <a:off x="4343400" y="1295400"/>
            <a:ext cx="3886200" cy="22098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idx="4294967295"/>
          </p:nvPr>
        </p:nvSpPr>
        <p:spPr>
          <a:xfrm>
            <a:off x="838200" y="0"/>
            <a:ext cx="5638800" cy="4953000"/>
          </a:xfrm>
        </p:spPr>
        <p:txBody>
          <a:bodyPr/>
          <a:lstStyle/>
          <a:p>
            <a:pPr algn="l"/>
            <a:r>
              <a:rPr lang="id-ID" dirty="0" smtClean="0">
                <a:solidFill>
                  <a:schemeClr val="bg1"/>
                </a:solidFill>
              </a:rPr>
              <a:t>L-C seri pada rangkaian AC</a:t>
            </a:r>
            <a:r>
              <a:rPr lang="id-ID" sz="2800" dirty="0" smtClean="0">
                <a:solidFill>
                  <a:schemeClr val="bg1"/>
                </a:solidFill>
              </a:rPr>
              <a:t/>
            </a:r>
            <a:br>
              <a:rPr lang="id-ID" sz="2800" dirty="0" smtClean="0">
                <a:solidFill>
                  <a:schemeClr val="bg1"/>
                </a:solidFill>
              </a:rPr>
            </a:br>
            <a:r>
              <a:rPr lang="id-ID" sz="2800" dirty="0" smtClean="0">
                <a:solidFill>
                  <a:schemeClr val="bg1"/>
                </a:solidFill>
              </a:rPr>
              <a:t>Persamaan:</a:t>
            </a:r>
            <a:br>
              <a:rPr lang="id-ID" sz="2800" dirty="0" smtClean="0">
                <a:solidFill>
                  <a:schemeClr val="bg1"/>
                </a:solidFill>
              </a:rPr>
            </a:br>
            <a:r>
              <a:rPr lang="id-ID" sz="2800" dirty="0" smtClean="0">
                <a:solidFill>
                  <a:schemeClr val="bg1"/>
                </a:solidFill>
              </a:rPr>
              <a:t>ILC=ILCm sin</a:t>
            </a:r>
            <a:r>
              <a:rPr lang="el-GR" sz="2800" dirty="0" smtClean="0">
                <a:solidFill>
                  <a:schemeClr val="bg1"/>
                </a:solidFill>
              </a:rPr>
              <a:t> ω</a:t>
            </a:r>
            <a:r>
              <a:rPr lang="id-ID" sz="2800" dirty="0" smtClean="0">
                <a:solidFill>
                  <a:schemeClr val="bg1"/>
                </a:solidFill>
              </a:rPr>
              <a:t>t</a:t>
            </a:r>
            <a:br>
              <a:rPr lang="id-ID" sz="2800" dirty="0" smtClean="0">
                <a:solidFill>
                  <a:schemeClr val="bg1"/>
                </a:solidFill>
              </a:rPr>
            </a:br>
            <a:r>
              <a:rPr lang="id-ID" sz="2800" dirty="0" smtClean="0">
                <a:solidFill>
                  <a:schemeClr val="bg1"/>
                </a:solidFill>
              </a:rPr>
              <a:t>VL=VLm sin(</a:t>
            </a:r>
            <a:r>
              <a:rPr lang="el-GR" sz="2800" dirty="0" smtClean="0">
                <a:solidFill>
                  <a:schemeClr val="bg1"/>
                </a:solidFill>
              </a:rPr>
              <a:t>ω</a:t>
            </a:r>
            <a:r>
              <a:rPr lang="id-ID" sz="2800" dirty="0" smtClean="0">
                <a:solidFill>
                  <a:schemeClr val="bg1"/>
                </a:solidFill>
              </a:rPr>
              <a:t>t+</a:t>
            </a:r>
            <a:r>
              <a:rPr lang="el-GR" sz="2800" dirty="0" smtClean="0">
                <a:solidFill>
                  <a:schemeClr val="bg1"/>
                </a:solidFill>
              </a:rPr>
              <a:t>π</a:t>
            </a:r>
            <a:r>
              <a:rPr lang="id-ID" sz="2800" dirty="0" smtClean="0">
                <a:solidFill>
                  <a:schemeClr val="bg1"/>
                </a:solidFill>
              </a:rPr>
              <a:t>/2)</a:t>
            </a:r>
            <a:br>
              <a:rPr lang="id-ID" sz="2800" dirty="0" smtClean="0">
                <a:solidFill>
                  <a:schemeClr val="bg1"/>
                </a:solidFill>
              </a:rPr>
            </a:br>
            <a:r>
              <a:rPr lang="id-ID" sz="2800" dirty="0" smtClean="0">
                <a:solidFill>
                  <a:schemeClr val="bg1"/>
                </a:solidFill>
              </a:rPr>
              <a:t>VC=VCm sin(</a:t>
            </a:r>
            <a:r>
              <a:rPr lang="el-GR" sz="2800" dirty="0" smtClean="0">
                <a:solidFill>
                  <a:schemeClr val="bg1"/>
                </a:solidFill>
              </a:rPr>
              <a:t>ω</a:t>
            </a:r>
            <a:r>
              <a:rPr lang="id-ID" sz="2800" dirty="0" smtClean="0">
                <a:solidFill>
                  <a:schemeClr val="bg1"/>
                </a:solidFill>
              </a:rPr>
              <a:t>t-</a:t>
            </a:r>
            <a:r>
              <a:rPr lang="el-GR" sz="2800" dirty="0" smtClean="0">
                <a:solidFill>
                  <a:schemeClr val="bg1"/>
                </a:solidFill>
              </a:rPr>
              <a:t> π</a:t>
            </a:r>
            <a:r>
              <a:rPr lang="id-ID" sz="2800" dirty="0" smtClean="0">
                <a:solidFill>
                  <a:schemeClr val="bg1"/>
                </a:solidFill>
              </a:rPr>
              <a:t>/2)</a:t>
            </a:r>
            <a:br>
              <a:rPr lang="id-ID" sz="2800" dirty="0" smtClean="0">
                <a:solidFill>
                  <a:schemeClr val="bg1"/>
                </a:solidFill>
              </a:rPr>
            </a:br>
            <a:r>
              <a:rPr lang="id-ID" sz="2800" dirty="0" smtClean="0">
                <a:solidFill>
                  <a:schemeClr val="bg1"/>
                </a:solidFill>
              </a:rPr>
              <a:t/>
            </a:r>
            <a:br>
              <a:rPr lang="id-ID" sz="2800" dirty="0" smtClean="0">
                <a:solidFill>
                  <a:schemeClr val="bg1"/>
                </a:solidFill>
              </a:rPr>
            </a:br>
            <a:r>
              <a:rPr lang="id-ID" sz="2800" dirty="0" smtClean="0">
                <a:solidFill>
                  <a:schemeClr val="bg1"/>
                </a:solidFill>
              </a:rPr>
              <a:t>Grafik</a:t>
            </a:r>
            <a:endParaRPr lang="id-ID" sz="2800" dirty="0">
              <a:solidFill>
                <a:schemeClr val="bg1"/>
              </a:solidFill>
            </a:endParaRPr>
          </a:p>
        </p:txBody>
      </p:sp>
      <p:grpSp>
        <p:nvGrpSpPr>
          <p:cNvPr id="30" name="Group 29"/>
          <p:cNvGrpSpPr/>
          <p:nvPr/>
        </p:nvGrpSpPr>
        <p:grpSpPr>
          <a:xfrm>
            <a:off x="4724400" y="1600200"/>
            <a:ext cx="3124201" cy="1550295"/>
            <a:chOff x="5138597" y="2564505"/>
            <a:chExt cx="2156515" cy="1006206"/>
          </a:xfrm>
        </p:grpSpPr>
        <p:sp>
          <p:nvSpPr>
            <p:cNvPr id="3" name="Oval 2"/>
            <p:cNvSpPr/>
            <p:nvPr/>
          </p:nvSpPr>
          <p:spPr>
            <a:xfrm>
              <a:off x="5900597" y="3287288"/>
              <a:ext cx="652603" cy="283423"/>
            </a:xfrm>
            <a:prstGeom prst="ellipse">
              <a:avLst/>
            </a:prstGeom>
            <a:solidFill>
              <a:srgbClr val="00B0F0"/>
            </a:solidFill>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id-ID" sz="1100" dirty="0" smtClean="0">
                  <a:solidFill>
                    <a:schemeClr val="bg1"/>
                  </a:solidFill>
                </a:rPr>
                <a:t>V</a:t>
              </a:r>
              <a:r>
                <a:rPr lang="id-ID" sz="1100" baseline="-25000" dirty="0" smtClean="0">
                  <a:solidFill>
                    <a:schemeClr val="bg1"/>
                  </a:solidFill>
                </a:rPr>
                <a:t>L</a:t>
              </a:r>
              <a:endParaRPr lang="id-ID" sz="1100" dirty="0">
                <a:solidFill>
                  <a:schemeClr val="bg1"/>
                </a:solidFill>
              </a:endParaRPr>
            </a:p>
          </p:txBody>
        </p:sp>
        <p:cxnSp>
          <p:nvCxnSpPr>
            <p:cNvPr id="5" name="Straight Connector 4"/>
            <p:cNvCxnSpPr/>
            <p:nvPr/>
          </p:nvCxnSpPr>
          <p:spPr>
            <a:xfrm>
              <a:off x="6281597" y="2669304"/>
              <a:ext cx="990600" cy="0"/>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6" name="Straight Connector 5"/>
            <p:cNvCxnSpPr>
              <a:stCxn id="3" idx="6"/>
            </p:cNvCxnSpPr>
            <p:nvPr/>
          </p:nvCxnSpPr>
          <p:spPr>
            <a:xfrm>
              <a:off x="6553199" y="3429000"/>
              <a:ext cx="741911" cy="2304"/>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7" name="Straight Connector 6"/>
            <p:cNvCxnSpPr/>
            <p:nvPr/>
          </p:nvCxnSpPr>
          <p:spPr>
            <a:xfrm>
              <a:off x="5138597" y="3431304"/>
              <a:ext cx="762000" cy="0"/>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8" name="Straight Connector 7"/>
            <p:cNvCxnSpPr/>
            <p:nvPr/>
          </p:nvCxnSpPr>
          <p:spPr>
            <a:xfrm flipH="1">
              <a:off x="5138597" y="2669304"/>
              <a:ext cx="1491" cy="737938"/>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9" name="Straight Connector 8"/>
            <p:cNvCxnSpPr/>
            <p:nvPr/>
          </p:nvCxnSpPr>
          <p:spPr>
            <a:xfrm flipH="1">
              <a:off x="7293621" y="2669304"/>
              <a:ext cx="1491" cy="737938"/>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10" name="Straight Connector 9"/>
            <p:cNvCxnSpPr/>
            <p:nvPr/>
          </p:nvCxnSpPr>
          <p:spPr>
            <a:xfrm>
              <a:off x="6146709" y="2564505"/>
              <a:ext cx="0" cy="288032"/>
            </a:xfrm>
            <a:prstGeom prst="line">
              <a:avLst/>
            </a:prstGeom>
            <a:ln w="28575">
              <a:solidFill>
                <a:srgbClr val="00B0F0"/>
              </a:solidFill>
            </a:ln>
            <a:effectLst>
              <a:outerShdw blurRad="101600" sx="97000" sy="97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61853" y="2593104"/>
              <a:ext cx="0" cy="144016"/>
            </a:xfrm>
            <a:prstGeom prst="line">
              <a:avLst/>
            </a:prstGeom>
            <a:ln w="28575">
              <a:solidFill>
                <a:srgbClr val="00B0F0"/>
              </a:solidFill>
            </a:ln>
            <a:effectLst>
              <a:outerShdw blurRad="101600" sx="97000" sy="97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138597" y="2669304"/>
              <a:ext cx="990600" cy="0"/>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grpSp>
      <p:cxnSp>
        <p:nvCxnSpPr>
          <p:cNvPr id="44" name="Straight Connector 43"/>
          <p:cNvCxnSpPr/>
          <p:nvPr/>
        </p:nvCxnSpPr>
        <p:spPr>
          <a:xfrm>
            <a:off x="2895602" y="4288159"/>
            <a:ext cx="0" cy="1944216"/>
          </a:xfrm>
          <a:prstGeom prst="line">
            <a:avLst/>
          </a:prstGeom>
          <a:ln w="28575">
            <a:solidFill>
              <a:srgbClr val="00B0F0"/>
            </a:solidFill>
          </a:ln>
          <a:effectLst>
            <a:outerShdw blurRad="101600" sx="97000" sy="97000" algn="ctr" rotWithShape="0">
              <a:srgbClr val="00B0F0"/>
            </a:outerShdw>
          </a:effectLst>
        </p:spPr>
        <p:style>
          <a:lnRef idx="1">
            <a:schemeClr val="dk1"/>
          </a:lnRef>
          <a:fillRef idx="0">
            <a:schemeClr val="dk1"/>
          </a:fillRef>
          <a:effectRef idx="0">
            <a:schemeClr val="dk1"/>
          </a:effectRef>
          <a:fontRef idx="minor">
            <a:schemeClr val="tx1"/>
          </a:fontRef>
        </p:style>
      </p:cxnSp>
      <p:grpSp>
        <p:nvGrpSpPr>
          <p:cNvPr id="39" name="Group 38"/>
          <p:cNvGrpSpPr/>
          <p:nvPr/>
        </p:nvGrpSpPr>
        <p:grpSpPr>
          <a:xfrm>
            <a:off x="2895600" y="4495799"/>
            <a:ext cx="3505200" cy="1295401"/>
            <a:chOff x="2895600" y="4495799"/>
            <a:chExt cx="3505200" cy="1295401"/>
          </a:xfrm>
        </p:grpSpPr>
        <p:sp>
          <p:nvSpPr>
            <p:cNvPr id="45" name="Freeform 44"/>
            <p:cNvSpPr/>
            <p:nvPr/>
          </p:nvSpPr>
          <p:spPr>
            <a:xfrm flipV="1">
              <a:off x="2895602" y="4495799"/>
              <a:ext cx="3200398" cy="1232519"/>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2942492"/>
                <a:gd name="connsiteY0" fmla="*/ 32045 h 1134013"/>
                <a:gd name="connsiteX1" fmla="*/ 1094877 w 2942492"/>
                <a:gd name="connsiteY1" fmla="*/ 1124635 h 1134013"/>
                <a:gd name="connsiteX2" fmla="*/ 2180492 w 2942492"/>
                <a:gd name="connsiteY2" fmla="*/ 88315 h 1134013"/>
                <a:gd name="connsiteX3" fmla="*/ 2827606 w 2942492"/>
                <a:gd name="connsiteY3" fmla="*/ 594752 h 1134013"/>
                <a:gd name="connsiteX4" fmla="*/ 2869809 w 2942492"/>
                <a:gd name="connsiteY4" fmla="*/ 665091 h 1134013"/>
                <a:gd name="connsiteX0" fmla="*/ 0 w 2942492"/>
                <a:gd name="connsiteY0" fmla="*/ 66834 h 1377545"/>
                <a:gd name="connsiteX1" fmla="*/ 1593901 w 2942492"/>
                <a:gd name="connsiteY1" fmla="*/ 1368167 h 1377545"/>
                <a:gd name="connsiteX2" fmla="*/ 2180492 w 2942492"/>
                <a:gd name="connsiteY2" fmla="*/ 123104 h 1377545"/>
                <a:gd name="connsiteX3" fmla="*/ 2827606 w 2942492"/>
                <a:gd name="connsiteY3" fmla="*/ 629541 h 1377545"/>
                <a:gd name="connsiteX4" fmla="*/ 2869809 w 2942492"/>
                <a:gd name="connsiteY4" fmla="*/ 699880 h 1377545"/>
                <a:gd name="connsiteX0" fmla="*/ 0 w 2906150"/>
                <a:gd name="connsiteY0" fmla="*/ 0 h 1323771"/>
                <a:gd name="connsiteX1" fmla="*/ 1593901 w 2906150"/>
                <a:gd name="connsiteY1" fmla="*/ 1301333 h 1323771"/>
                <a:gd name="connsiteX2" fmla="*/ 2684465 w 2906150"/>
                <a:gd name="connsiteY2" fmla="*/ 134627 h 1323771"/>
                <a:gd name="connsiteX3" fmla="*/ 2827606 w 2906150"/>
                <a:gd name="connsiteY3" fmla="*/ 562707 h 1323771"/>
                <a:gd name="connsiteX4" fmla="*/ 2869809 w 2906150"/>
                <a:gd name="connsiteY4" fmla="*/ 633046 h 1323771"/>
                <a:gd name="connsiteX0" fmla="*/ 0 w 3727481"/>
                <a:gd name="connsiteY0" fmla="*/ 0 h 1323771"/>
                <a:gd name="connsiteX1" fmla="*/ 1593901 w 3727481"/>
                <a:gd name="connsiteY1" fmla="*/ 1301333 h 1323771"/>
                <a:gd name="connsiteX2" fmla="*/ 2684465 w 3727481"/>
                <a:gd name="connsiteY2" fmla="*/ 134627 h 1323771"/>
                <a:gd name="connsiteX3" fmla="*/ 2827606 w 3727481"/>
                <a:gd name="connsiteY3" fmla="*/ 562707 h 1323771"/>
                <a:gd name="connsiteX4" fmla="*/ 3691140 w 3727481"/>
                <a:gd name="connsiteY4" fmla="*/ 967987 h 1323771"/>
                <a:gd name="connsiteX0" fmla="*/ 0 w 2890082"/>
                <a:gd name="connsiteY0" fmla="*/ 0 h 1323771"/>
                <a:gd name="connsiteX1" fmla="*/ 1593901 w 2890082"/>
                <a:gd name="connsiteY1" fmla="*/ 1301333 h 1323771"/>
                <a:gd name="connsiteX2" fmla="*/ 2684465 w 2890082"/>
                <a:gd name="connsiteY2" fmla="*/ 134627 h 1323771"/>
                <a:gd name="connsiteX3" fmla="*/ 2827606 w 2890082"/>
                <a:gd name="connsiteY3" fmla="*/ 56270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104809 h 1428580"/>
                <a:gd name="connsiteX1" fmla="*/ 1593901 w 3439471"/>
                <a:gd name="connsiteY1" fmla="*/ 1406142 h 1428580"/>
                <a:gd name="connsiteX2" fmla="*/ 2684465 w 3439471"/>
                <a:gd name="connsiteY2" fmla="*/ 239436 h 1428580"/>
                <a:gd name="connsiteX3" fmla="*/ 3439471 w 3439471"/>
                <a:gd name="connsiteY3" fmla="*/ 1072796 h 1428580"/>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633710"/>
                <a:gd name="connsiteX1" fmla="*/ 1426123 w 3439471"/>
                <a:gd name="connsiteY1" fmla="*/ 1489476 h 1633710"/>
                <a:gd name="connsiteX2" fmla="*/ 2684465 w 3439471"/>
                <a:gd name="connsiteY2" fmla="*/ 239436 h 1633710"/>
                <a:gd name="connsiteX3" fmla="*/ 3439471 w 3439471"/>
                <a:gd name="connsiteY3" fmla="*/ 1072796 h 1633710"/>
                <a:gd name="connsiteX0" fmla="*/ 0 w 3439471"/>
                <a:gd name="connsiteY0" fmla="*/ 104809 h 1511914"/>
                <a:gd name="connsiteX1" fmla="*/ 1426123 w 3439471"/>
                <a:gd name="connsiteY1" fmla="*/ 1489476 h 1511914"/>
                <a:gd name="connsiteX2" fmla="*/ 2684465 w 3439471"/>
                <a:gd name="connsiteY2" fmla="*/ 239436 h 1511914"/>
                <a:gd name="connsiteX3" fmla="*/ 3439471 w 3439471"/>
                <a:gd name="connsiteY3" fmla="*/ 1072796 h 1511914"/>
                <a:gd name="connsiteX0" fmla="*/ 0 w 3439471"/>
                <a:gd name="connsiteY0" fmla="*/ 104809 h 1595251"/>
                <a:gd name="connsiteX1" fmla="*/ 1677791 w 3439471"/>
                <a:gd name="connsiteY1" fmla="*/ 1572813 h 1595251"/>
                <a:gd name="connsiteX2" fmla="*/ 2684465 w 3439471"/>
                <a:gd name="connsiteY2" fmla="*/ 239436 h 1595251"/>
                <a:gd name="connsiteX3" fmla="*/ 3439471 w 3439471"/>
                <a:gd name="connsiteY3" fmla="*/ 1072796 h 1595251"/>
                <a:gd name="connsiteX0" fmla="*/ 0 w 3439471"/>
                <a:gd name="connsiteY0" fmla="*/ 104809 h 1595251"/>
                <a:gd name="connsiteX1" fmla="*/ 1677791 w 3439471"/>
                <a:gd name="connsiteY1" fmla="*/ 1572813 h 1595251"/>
                <a:gd name="connsiteX2" fmla="*/ 2852244 w 3439471"/>
                <a:gd name="connsiteY2" fmla="*/ 239435 h 1595251"/>
                <a:gd name="connsiteX3" fmla="*/ 3439471 w 3439471"/>
                <a:gd name="connsiteY3" fmla="*/ 1072796 h 1595251"/>
                <a:gd name="connsiteX0" fmla="*/ 0 w 3607250"/>
                <a:gd name="connsiteY0" fmla="*/ 104809 h 1595251"/>
                <a:gd name="connsiteX1" fmla="*/ 1677791 w 3607250"/>
                <a:gd name="connsiteY1" fmla="*/ 1572813 h 1595251"/>
                <a:gd name="connsiteX2" fmla="*/ 2852244 w 3607250"/>
                <a:gd name="connsiteY2" fmla="*/ 239435 h 1595251"/>
                <a:gd name="connsiteX3" fmla="*/ 3607250 w 3607250"/>
                <a:gd name="connsiteY3" fmla="*/ 1072796 h 1595251"/>
                <a:gd name="connsiteX0" fmla="*/ 0 w 3607250"/>
                <a:gd name="connsiteY0" fmla="*/ 104809 h 1529749"/>
                <a:gd name="connsiteX1" fmla="*/ 1704402 w 3607250"/>
                <a:gd name="connsiteY1" fmla="*/ 1507312 h 1529749"/>
                <a:gd name="connsiteX2" fmla="*/ 2852244 w 3607250"/>
                <a:gd name="connsiteY2" fmla="*/ 239435 h 1529749"/>
                <a:gd name="connsiteX3" fmla="*/ 3607250 w 3607250"/>
                <a:gd name="connsiteY3" fmla="*/ 1072796 h 1529749"/>
                <a:gd name="connsiteX0" fmla="*/ 0 w 3607250"/>
                <a:gd name="connsiteY0" fmla="*/ 104809 h 1529750"/>
                <a:gd name="connsiteX1" fmla="*/ 1704402 w 3607250"/>
                <a:gd name="connsiteY1" fmla="*/ 1507312 h 1529750"/>
                <a:gd name="connsiteX2" fmla="*/ 2840269 w 3607250"/>
                <a:gd name="connsiteY2" fmla="*/ 188221 h 1529750"/>
                <a:gd name="connsiteX3" fmla="*/ 3607250 w 3607250"/>
                <a:gd name="connsiteY3" fmla="*/ 1072796 h 1529750"/>
                <a:gd name="connsiteX0" fmla="*/ 0 w 3607250"/>
                <a:gd name="connsiteY0" fmla="*/ 104809 h 1529750"/>
                <a:gd name="connsiteX1" fmla="*/ 1704402 w 3607250"/>
                <a:gd name="connsiteY1" fmla="*/ 1507312 h 1529750"/>
                <a:gd name="connsiteX2" fmla="*/ 2840269 w 3607250"/>
                <a:gd name="connsiteY2" fmla="*/ 188221 h 1529750"/>
                <a:gd name="connsiteX3" fmla="*/ 3607250 w 3607250"/>
                <a:gd name="connsiteY3" fmla="*/ 1072796 h 1529750"/>
                <a:gd name="connsiteX0" fmla="*/ 0 w 3607250"/>
                <a:gd name="connsiteY0" fmla="*/ 104809 h 1529750"/>
                <a:gd name="connsiteX1" fmla="*/ 1704402 w 3607250"/>
                <a:gd name="connsiteY1" fmla="*/ 1507312 h 1529750"/>
                <a:gd name="connsiteX2" fmla="*/ 2840269 w 3607250"/>
                <a:gd name="connsiteY2" fmla="*/ 188221 h 1529750"/>
                <a:gd name="connsiteX3" fmla="*/ 3607250 w 3607250"/>
                <a:gd name="connsiteY3" fmla="*/ 1072796 h 1529750"/>
                <a:gd name="connsiteX0" fmla="*/ 0 w 3579244"/>
                <a:gd name="connsiteY0" fmla="*/ 104809 h 1446339"/>
                <a:gd name="connsiteX1" fmla="*/ 1676396 w 3579244"/>
                <a:gd name="connsiteY1" fmla="*/ 1423901 h 1446339"/>
                <a:gd name="connsiteX2" fmla="*/ 2812263 w 3579244"/>
                <a:gd name="connsiteY2" fmla="*/ 104810 h 1446339"/>
                <a:gd name="connsiteX3" fmla="*/ 3579244 w 3579244"/>
                <a:gd name="connsiteY3" fmla="*/ 989385 h 1446339"/>
                <a:gd name="connsiteX0" fmla="*/ 0 w 3579244"/>
                <a:gd name="connsiteY0" fmla="*/ 24083 h 1365613"/>
                <a:gd name="connsiteX1" fmla="*/ 1676396 w 3579244"/>
                <a:gd name="connsiteY1" fmla="*/ 1343175 h 1365613"/>
                <a:gd name="connsiteX2" fmla="*/ 2812263 w 3579244"/>
                <a:gd name="connsiteY2" fmla="*/ 24084 h 1365613"/>
                <a:gd name="connsiteX3" fmla="*/ 3579244 w 3579244"/>
                <a:gd name="connsiteY3" fmla="*/ 908659 h 1365613"/>
                <a:gd name="connsiteX0" fmla="*/ 0 w 3579244"/>
                <a:gd name="connsiteY0" fmla="*/ 87939 h 1429469"/>
                <a:gd name="connsiteX1" fmla="*/ 1676396 w 3579244"/>
                <a:gd name="connsiteY1" fmla="*/ 1407031 h 1429469"/>
                <a:gd name="connsiteX2" fmla="*/ 2812263 w 3579244"/>
                <a:gd name="connsiteY2" fmla="*/ 0 h 1429469"/>
                <a:gd name="connsiteX3" fmla="*/ 3579244 w 3579244"/>
                <a:gd name="connsiteY3" fmla="*/ 972515 h 1429469"/>
                <a:gd name="connsiteX0" fmla="*/ 0 w 3787610"/>
                <a:gd name="connsiteY0" fmla="*/ 87939 h 1505207"/>
                <a:gd name="connsiteX1" fmla="*/ 1676396 w 3787610"/>
                <a:gd name="connsiteY1" fmla="*/ 1407031 h 1505207"/>
                <a:gd name="connsiteX2" fmla="*/ 2812263 w 3787610"/>
                <a:gd name="connsiteY2" fmla="*/ 0 h 1505207"/>
                <a:gd name="connsiteX3" fmla="*/ 3787610 w 3787610"/>
                <a:gd name="connsiteY3" fmla="*/ 1505207 h 1505207"/>
              </a:gdLst>
              <a:ahLst/>
              <a:cxnLst>
                <a:cxn ang="0">
                  <a:pos x="connsiteX0" y="connsiteY0"/>
                </a:cxn>
                <a:cxn ang="0">
                  <a:pos x="connsiteX1" y="connsiteY1"/>
                </a:cxn>
                <a:cxn ang="0">
                  <a:pos x="connsiteX2" y="connsiteY2"/>
                </a:cxn>
                <a:cxn ang="0">
                  <a:pos x="connsiteX3" y="connsiteY3"/>
                </a:cxn>
              </a:cxnLst>
              <a:rect l="l" t="t" r="r" b="b"/>
              <a:pathLst>
                <a:path w="3787610" h="1505207">
                  <a:moveTo>
                    <a:pt x="0" y="87939"/>
                  </a:moveTo>
                  <a:cubicBezTo>
                    <a:pt x="867461" y="63856"/>
                    <a:pt x="1176915" y="1413330"/>
                    <a:pt x="1676396" y="1407031"/>
                  </a:cubicBezTo>
                  <a:cubicBezTo>
                    <a:pt x="2123807" y="1429469"/>
                    <a:pt x="2353967" y="23832"/>
                    <a:pt x="2812263" y="0"/>
                  </a:cubicBezTo>
                  <a:cubicBezTo>
                    <a:pt x="3230975" y="48141"/>
                    <a:pt x="3718184" y="1277231"/>
                    <a:pt x="3787610" y="1505207"/>
                  </a:cubicBezTo>
                </a:path>
              </a:pathLst>
            </a:custGeom>
            <a:ln w="28575"/>
            <a:effectLst>
              <a:outerShdw blurRad="101600" sx="97000" sy="97000" algn="ctr" rotWithShape="0">
                <a:srgbClr val="FFC000"/>
              </a:outerShdw>
            </a:effectLst>
          </p:spPr>
          <p:style>
            <a:lnRef idx="2">
              <a:schemeClr val="accent3"/>
            </a:lnRef>
            <a:fillRef idx="0">
              <a:schemeClr val="accent3"/>
            </a:fillRef>
            <a:effectRef idx="1">
              <a:schemeClr val="accent3"/>
            </a:effectRef>
            <a:fontRef idx="minor">
              <a:schemeClr val="tx1"/>
            </a:fontRef>
          </p:style>
          <p:txBody>
            <a:bodyPr rtlCol="0" anchor="ctr"/>
            <a:lstStyle/>
            <a:p>
              <a:pPr algn="ctr"/>
              <a:endParaRPr lang="id-ID">
                <a:solidFill>
                  <a:schemeClr val="bg1"/>
                </a:solidFill>
              </a:endParaRPr>
            </a:p>
          </p:txBody>
        </p:sp>
        <p:sp>
          <p:nvSpPr>
            <p:cNvPr id="50" name="Freeform 49"/>
            <p:cNvSpPr/>
            <p:nvPr/>
          </p:nvSpPr>
          <p:spPr>
            <a:xfrm>
              <a:off x="2895600" y="4572000"/>
              <a:ext cx="3200400" cy="1219200"/>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2942492"/>
                <a:gd name="connsiteY0" fmla="*/ 32045 h 1134013"/>
                <a:gd name="connsiteX1" fmla="*/ 1094877 w 2942492"/>
                <a:gd name="connsiteY1" fmla="*/ 1124635 h 1134013"/>
                <a:gd name="connsiteX2" fmla="*/ 2180492 w 2942492"/>
                <a:gd name="connsiteY2" fmla="*/ 88315 h 1134013"/>
                <a:gd name="connsiteX3" fmla="*/ 2827606 w 2942492"/>
                <a:gd name="connsiteY3" fmla="*/ 594752 h 1134013"/>
                <a:gd name="connsiteX4" fmla="*/ 2869809 w 2942492"/>
                <a:gd name="connsiteY4" fmla="*/ 665091 h 1134013"/>
                <a:gd name="connsiteX0" fmla="*/ 0 w 2942492"/>
                <a:gd name="connsiteY0" fmla="*/ 66834 h 1377545"/>
                <a:gd name="connsiteX1" fmla="*/ 1593901 w 2942492"/>
                <a:gd name="connsiteY1" fmla="*/ 1368167 h 1377545"/>
                <a:gd name="connsiteX2" fmla="*/ 2180492 w 2942492"/>
                <a:gd name="connsiteY2" fmla="*/ 123104 h 1377545"/>
                <a:gd name="connsiteX3" fmla="*/ 2827606 w 2942492"/>
                <a:gd name="connsiteY3" fmla="*/ 629541 h 1377545"/>
                <a:gd name="connsiteX4" fmla="*/ 2869809 w 2942492"/>
                <a:gd name="connsiteY4" fmla="*/ 699880 h 1377545"/>
                <a:gd name="connsiteX0" fmla="*/ 0 w 2906150"/>
                <a:gd name="connsiteY0" fmla="*/ 0 h 1323771"/>
                <a:gd name="connsiteX1" fmla="*/ 1593901 w 2906150"/>
                <a:gd name="connsiteY1" fmla="*/ 1301333 h 1323771"/>
                <a:gd name="connsiteX2" fmla="*/ 2684465 w 2906150"/>
                <a:gd name="connsiteY2" fmla="*/ 134627 h 1323771"/>
                <a:gd name="connsiteX3" fmla="*/ 2827606 w 2906150"/>
                <a:gd name="connsiteY3" fmla="*/ 562707 h 1323771"/>
                <a:gd name="connsiteX4" fmla="*/ 2869809 w 2906150"/>
                <a:gd name="connsiteY4" fmla="*/ 633046 h 1323771"/>
                <a:gd name="connsiteX0" fmla="*/ 0 w 3727481"/>
                <a:gd name="connsiteY0" fmla="*/ 0 h 1323771"/>
                <a:gd name="connsiteX1" fmla="*/ 1593901 w 3727481"/>
                <a:gd name="connsiteY1" fmla="*/ 1301333 h 1323771"/>
                <a:gd name="connsiteX2" fmla="*/ 2684465 w 3727481"/>
                <a:gd name="connsiteY2" fmla="*/ 134627 h 1323771"/>
                <a:gd name="connsiteX3" fmla="*/ 2827606 w 3727481"/>
                <a:gd name="connsiteY3" fmla="*/ 562707 h 1323771"/>
                <a:gd name="connsiteX4" fmla="*/ 3691140 w 3727481"/>
                <a:gd name="connsiteY4" fmla="*/ 967987 h 1323771"/>
                <a:gd name="connsiteX0" fmla="*/ 0 w 2890082"/>
                <a:gd name="connsiteY0" fmla="*/ 0 h 1323771"/>
                <a:gd name="connsiteX1" fmla="*/ 1593901 w 2890082"/>
                <a:gd name="connsiteY1" fmla="*/ 1301333 h 1323771"/>
                <a:gd name="connsiteX2" fmla="*/ 2684465 w 2890082"/>
                <a:gd name="connsiteY2" fmla="*/ 134627 h 1323771"/>
                <a:gd name="connsiteX3" fmla="*/ 2827606 w 2890082"/>
                <a:gd name="connsiteY3" fmla="*/ 56270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104809 h 1428580"/>
                <a:gd name="connsiteX1" fmla="*/ 1593901 w 3439471"/>
                <a:gd name="connsiteY1" fmla="*/ 1406142 h 1428580"/>
                <a:gd name="connsiteX2" fmla="*/ 2684465 w 3439471"/>
                <a:gd name="connsiteY2" fmla="*/ 239436 h 1428580"/>
                <a:gd name="connsiteX3" fmla="*/ 3439471 w 3439471"/>
                <a:gd name="connsiteY3" fmla="*/ 1072796 h 1428580"/>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633710"/>
                <a:gd name="connsiteX1" fmla="*/ 1426123 w 3439471"/>
                <a:gd name="connsiteY1" fmla="*/ 1489476 h 1633710"/>
                <a:gd name="connsiteX2" fmla="*/ 2684465 w 3439471"/>
                <a:gd name="connsiteY2" fmla="*/ 239436 h 1633710"/>
                <a:gd name="connsiteX3" fmla="*/ 3439471 w 3439471"/>
                <a:gd name="connsiteY3" fmla="*/ 1072796 h 1633710"/>
                <a:gd name="connsiteX0" fmla="*/ 0 w 3439471"/>
                <a:gd name="connsiteY0" fmla="*/ 104809 h 1511914"/>
                <a:gd name="connsiteX1" fmla="*/ 1426123 w 3439471"/>
                <a:gd name="connsiteY1" fmla="*/ 1489476 h 1511914"/>
                <a:gd name="connsiteX2" fmla="*/ 2684465 w 3439471"/>
                <a:gd name="connsiteY2" fmla="*/ 239436 h 1511914"/>
                <a:gd name="connsiteX3" fmla="*/ 3439471 w 3439471"/>
                <a:gd name="connsiteY3" fmla="*/ 1072796 h 1511914"/>
                <a:gd name="connsiteX0" fmla="*/ 0 w 3439471"/>
                <a:gd name="connsiteY0" fmla="*/ 104809 h 1595251"/>
                <a:gd name="connsiteX1" fmla="*/ 1677791 w 3439471"/>
                <a:gd name="connsiteY1" fmla="*/ 1572813 h 1595251"/>
                <a:gd name="connsiteX2" fmla="*/ 2684465 w 3439471"/>
                <a:gd name="connsiteY2" fmla="*/ 239436 h 1595251"/>
                <a:gd name="connsiteX3" fmla="*/ 3439471 w 3439471"/>
                <a:gd name="connsiteY3" fmla="*/ 1072796 h 1595251"/>
                <a:gd name="connsiteX0" fmla="*/ 0 w 3439471"/>
                <a:gd name="connsiteY0" fmla="*/ 104809 h 1595251"/>
                <a:gd name="connsiteX1" fmla="*/ 1677791 w 3439471"/>
                <a:gd name="connsiteY1" fmla="*/ 1572813 h 1595251"/>
                <a:gd name="connsiteX2" fmla="*/ 2852244 w 3439471"/>
                <a:gd name="connsiteY2" fmla="*/ 239435 h 1595251"/>
                <a:gd name="connsiteX3" fmla="*/ 3439471 w 3439471"/>
                <a:gd name="connsiteY3" fmla="*/ 1072796 h 1595251"/>
                <a:gd name="connsiteX0" fmla="*/ 0 w 3607250"/>
                <a:gd name="connsiteY0" fmla="*/ 104809 h 1595251"/>
                <a:gd name="connsiteX1" fmla="*/ 1677791 w 3607250"/>
                <a:gd name="connsiteY1" fmla="*/ 1572813 h 1595251"/>
                <a:gd name="connsiteX2" fmla="*/ 2852244 w 3607250"/>
                <a:gd name="connsiteY2" fmla="*/ 239435 h 1595251"/>
                <a:gd name="connsiteX3" fmla="*/ 3607250 w 3607250"/>
                <a:gd name="connsiteY3" fmla="*/ 1072796 h 1595251"/>
                <a:gd name="connsiteX0" fmla="*/ 0 w 3607250"/>
                <a:gd name="connsiteY0" fmla="*/ 104809 h 1529749"/>
                <a:gd name="connsiteX1" fmla="*/ 1704402 w 3607250"/>
                <a:gd name="connsiteY1" fmla="*/ 1507312 h 1529749"/>
                <a:gd name="connsiteX2" fmla="*/ 2852244 w 3607250"/>
                <a:gd name="connsiteY2" fmla="*/ 239435 h 1529749"/>
                <a:gd name="connsiteX3" fmla="*/ 3607250 w 3607250"/>
                <a:gd name="connsiteY3" fmla="*/ 1072796 h 1529749"/>
                <a:gd name="connsiteX0" fmla="*/ 0 w 3607250"/>
                <a:gd name="connsiteY0" fmla="*/ 104809 h 1529750"/>
                <a:gd name="connsiteX1" fmla="*/ 1704402 w 3607250"/>
                <a:gd name="connsiteY1" fmla="*/ 1507312 h 1529750"/>
                <a:gd name="connsiteX2" fmla="*/ 2840269 w 3607250"/>
                <a:gd name="connsiteY2" fmla="*/ 188221 h 1529750"/>
                <a:gd name="connsiteX3" fmla="*/ 3607250 w 3607250"/>
                <a:gd name="connsiteY3" fmla="*/ 1072796 h 1529750"/>
                <a:gd name="connsiteX0" fmla="*/ 0 w 3607250"/>
                <a:gd name="connsiteY0" fmla="*/ 104809 h 1529750"/>
                <a:gd name="connsiteX1" fmla="*/ 1704402 w 3607250"/>
                <a:gd name="connsiteY1" fmla="*/ 1507312 h 1529750"/>
                <a:gd name="connsiteX2" fmla="*/ 2840269 w 3607250"/>
                <a:gd name="connsiteY2" fmla="*/ 188221 h 1529750"/>
                <a:gd name="connsiteX3" fmla="*/ 3607250 w 3607250"/>
                <a:gd name="connsiteY3" fmla="*/ 1072796 h 1529750"/>
                <a:gd name="connsiteX0" fmla="*/ 0 w 3607250"/>
                <a:gd name="connsiteY0" fmla="*/ 104809 h 1529750"/>
                <a:gd name="connsiteX1" fmla="*/ 1704402 w 3607250"/>
                <a:gd name="connsiteY1" fmla="*/ 1507312 h 1529750"/>
                <a:gd name="connsiteX2" fmla="*/ 2840269 w 3607250"/>
                <a:gd name="connsiteY2" fmla="*/ 188221 h 1529750"/>
                <a:gd name="connsiteX3" fmla="*/ 3607250 w 3607250"/>
                <a:gd name="connsiteY3" fmla="*/ 1072796 h 1529750"/>
                <a:gd name="connsiteX0" fmla="*/ 0 w 3579244"/>
                <a:gd name="connsiteY0" fmla="*/ 104809 h 1446339"/>
                <a:gd name="connsiteX1" fmla="*/ 1676396 w 3579244"/>
                <a:gd name="connsiteY1" fmla="*/ 1423901 h 1446339"/>
                <a:gd name="connsiteX2" fmla="*/ 2812263 w 3579244"/>
                <a:gd name="connsiteY2" fmla="*/ 104810 h 1446339"/>
                <a:gd name="connsiteX3" fmla="*/ 3579244 w 3579244"/>
                <a:gd name="connsiteY3" fmla="*/ 989385 h 1446339"/>
                <a:gd name="connsiteX0" fmla="*/ 0 w 3579244"/>
                <a:gd name="connsiteY0" fmla="*/ 24083 h 1365613"/>
                <a:gd name="connsiteX1" fmla="*/ 1676396 w 3579244"/>
                <a:gd name="connsiteY1" fmla="*/ 1343175 h 1365613"/>
                <a:gd name="connsiteX2" fmla="*/ 2812263 w 3579244"/>
                <a:gd name="connsiteY2" fmla="*/ 24084 h 1365613"/>
                <a:gd name="connsiteX3" fmla="*/ 3579244 w 3579244"/>
                <a:gd name="connsiteY3" fmla="*/ 908659 h 1365613"/>
                <a:gd name="connsiteX0" fmla="*/ 0 w 3579244"/>
                <a:gd name="connsiteY0" fmla="*/ 87939 h 1429469"/>
                <a:gd name="connsiteX1" fmla="*/ 1676396 w 3579244"/>
                <a:gd name="connsiteY1" fmla="*/ 1407031 h 1429469"/>
                <a:gd name="connsiteX2" fmla="*/ 2812263 w 3579244"/>
                <a:gd name="connsiteY2" fmla="*/ 0 h 1429469"/>
                <a:gd name="connsiteX3" fmla="*/ 3579244 w 3579244"/>
                <a:gd name="connsiteY3" fmla="*/ 972515 h 1429469"/>
                <a:gd name="connsiteX0" fmla="*/ 0 w 3787612"/>
                <a:gd name="connsiteY0" fmla="*/ 87939 h 1488941"/>
                <a:gd name="connsiteX1" fmla="*/ 1676396 w 3787612"/>
                <a:gd name="connsiteY1" fmla="*/ 1407031 h 1488941"/>
                <a:gd name="connsiteX2" fmla="*/ 2812263 w 3787612"/>
                <a:gd name="connsiteY2" fmla="*/ 0 h 1488941"/>
                <a:gd name="connsiteX3" fmla="*/ 3787612 w 3787612"/>
                <a:gd name="connsiteY3" fmla="*/ 1488941 h 1488941"/>
              </a:gdLst>
              <a:ahLst/>
              <a:cxnLst>
                <a:cxn ang="0">
                  <a:pos x="connsiteX0" y="connsiteY0"/>
                </a:cxn>
                <a:cxn ang="0">
                  <a:pos x="connsiteX1" y="connsiteY1"/>
                </a:cxn>
                <a:cxn ang="0">
                  <a:pos x="connsiteX2" y="connsiteY2"/>
                </a:cxn>
                <a:cxn ang="0">
                  <a:pos x="connsiteX3" y="connsiteY3"/>
                </a:cxn>
              </a:cxnLst>
              <a:rect l="l" t="t" r="r" b="b"/>
              <a:pathLst>
                <a:path w="3787612" h="1488941">
                  <a:moveTo>
                    <a:pt x="0" y="87939"/>
                  </a:moveTo>
                  <a:cubicBezTo>
                    <a:pt x="867461" y="63856"/>
                    <a:pt x="1176915" y="1413330"/>
                    <a:pt x="1676396" y="1407031"/>
                  </a:cubicBezTo>
                  <a:cubicBezTo>
                    <a:pt x="2123807" y="1429469"/>
                    <a:pt x="2353967" y="23832"/>
                    <a:pt x="2812263" y="0"/>
                  </a:cubicBezTo>
                  <a:cubicBezTo>
                    <a:pt x="3230975" y="48141"/>
                    <a:pt x="3718186" y="1260965"/>
                    <a:pt x="3787612" y="1488941"/>
                  </a:cubicBezTo>
                </a:path>
              </a:pathLst>
            </a:custGeom>
            <a:ln w="28575"/>
            <a:effectLst>
              <a:outerShdw blurRad="203200" rotWithShape="0">
                <a:srgbClr val="7030A0"/>
              </a:outerShdw>
            </a:effectLst>
          </p:spPr>
          <p:style>
            <a:lnRef idx="3">
              <a:schemeClr val="accent4"/>
            </a:lnRef>
            <a:fillRef idx="0">
              <a:schemeClr val="accent4"/>
            </a:fillRef>
            <a:effectRef idx="2">
              <a:schemeClr val="accent4"/>
            </a:effectRef>
            <a:fontRef idx="minor">
              <a:schemeClr val="tx1"/>
            </a:fontRef>
          </p:style>
          <p:txBody>
            <a:bodyPr rtlCol="0" anchor="ctr"/>
            <a:lstStyle/>
            <a:p>
              <a:pPr algn="ctr"/>
              <a:endParaRPr lang="id-ID">
                <a:solidFill>
                  <a:schemeClr val="bg1"/>
                </a:solidFill>
              </a:endParaRPr>
            </a:p>
          </p:txBody>
        </p:sp>
        <p:sp>
          <p:nvSpPr>
            <p:cNvPr id="46" name="Freeform 45"/>
            <p:cNvSpPr/>
            <p:nvPr/>
          </p:nvSpPr>
          <p:spPr>
            <a:xfrm>
              <a:off x="2895600" y="4648200"/>
              <a:ext cx="3505200" cy="1079501"/>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3603542"/>
                <a:gd name="connsiteY0" fmla="*/ 768903 h 1372380"/>
                <a:gd name="connsiteX1" fmla="*/ 664757 w 3603542"/>
                <a:gd name="connsiteY1" fmla="*/ 64737 h 1372380"/>
                <a:gd name="connsiteX2" fmla="*/ 1759634 w 3603542"/>
                <a:gd name="connsiteY2" fmla="*/ 1157327 h 1372380"/>
                <a:gd name="connsiteX3" fmla="*/ 2845249 w 3603542"/>
                <a:gd name="connsiteY3" fmla="*/ 121007 h 1372380"/>
                <a:gd name="connsiteX4" fmla="*/ 3492363 w 3603542"/>
                <a:gd name="connsiteY4" fmla="*/ 627444 h 1372380"/>
                <a:gd name="connsiteX5" fmla="*/ 3512321 w 3603542"/>
                <a:gd name="connsiteY5" fmla="*/ 1359485 h 1372380"/>
                <a:gd name="connsiteX0" fmla="*/ 0 w 3492363"/>
                <a:gd name="connsiteY0" fmla="*/ 768903 h 1166705"/>
                <a:gd name="connsiteX1" fmla="*/ 664757 w 3492363"/>
                <a:gd name="connsiteY1" fmla="*/ 64737 h 1166705"/>
                <a:gd name="connsiteX2" fmla="*/ 1759634 w 3492363"/>
                <a:gd name="connsiteY2" fmla="*/ 1157327 h 1166705"/>
                <a:gd name="connsiteX3" fmla="*/ 2845249 w 3492363"/>
                <a:gd name="connsiteY3" fmla="*/ 121007 h 1166705"/>
                <a:gd name="connsiteX4" fmla="*/ 3492363 w 3492363"/>
                <a:gd name="connsiteY4" fmla="*/ 627444 h 1166705"/>
                <a:gd name="connsiteX0" fmla="*/ 0 w 3702178"/>
                <a:gd name="connsiteY0" fmla="*/ 768903 h 1262379"/>
                <a:gd name="connsiteX1" fmla="*/ 664757 w 3702178"/>
                <a:gd name="connsiteY1" fmla="*/ 64737 h 1262379"/>
                <a:gd name="connsiteX2" fmla="*/ 1759634 w 3702178"/>
                <a:gd name="connsiteY2" fmla="*/ 1157327 h 1262379"/>
                <a:gd name="connsiteX3" fmla="*/ 2845249 w 3702178"/>
                <a:gd name="connsiteY3" fmla="*/ 121007 h 1262379"/>
                <a:gd name="connsiteX4" fmla="*/ 3702178 w 3702178"/>
                <a:gd name="connsiteY4" fmla="*/ 1262379 h 1262379"/>
                <a:gd name="connsiteX0" fmla="*/ 0 w 3512323"/>
                <a:gd name="connsiteY0" fmla="*/ 768903 h 1166705"/>
                <a:gd name="connsiteX1" fmla="*/ 664757 w 3512323"/>
                <a:gd name="connsiteY1" fmla="*/ 64737 h 1166705"/>
                <a:gd name="connsiteX2" fmla="*/ 1759634 w 3512323"/>
                <a:gd name="connsiteY2" fmla="*/ 1157327 h 1166705"/>
                <a:gd name="connsiteX3" fmla="*/ 2845249 w 3512323"/>
                <a:gd name="connsiteY3" fmla="*/ 121007 h 1166705"/>
                <a:gd name="connsiteX4" fmla="*/ 3512323 w 3512323"/>
                <a:gd name="connsiteY4" fmla="*/ 1165273 h 1166705"/>
                <a:gd name="connsiteX0" fmla="*/ 0 w 3512323"/>
                <a:gd name="connsiteY0" fmla="*/ 834964 h 1629136"/>
                <a:gd name="connsiteX1" fmla="*/ 664757 w 3512323"/>
                <a:gd name="connsiteY1" fmla="*/ 130798 h 1629136"/>
                <a:gd name="connsiteX2" fmla="*/ 2088408 w 3512323"/>
                <a:gd name="connsiteY2" fmla="*/ 1619758 h 1629136"/>
                <a:gd name="connsiteX3" fmla="*/ 2845249 w 3512323"/>
                <a:gd name="connsiteY3" fmla="*/ 187068 h 1629136"/>
                <a:gd name="connsiteX4" fmla="*/ 3512323 w 3512323"/>
                <a:gd name="connsiteY4" fmla="*/ 1231334 h 1629136"/>
                <a:gd name="connsiteX0" fmla="*/ 0 w 3512323"/>
                <a:gd name="connsiteY0" fmla="*/ 712633 h 1574365"/>
                <a:gd name="connsiteX1" fmla="*/ 854349 w 3512323"/>
                <a:gd name="connsiteY1" fmla="*/ 526367 h 1574365"/>
                <a:gd name="connsiteX2" fmla="*/ 2088408 w 3512323"/>
                <a:gd name="connsiteY2" fmla="*/ 1497427 h 1574365"/>
                <a:gd name="connsiteX3" fmla="*/ 2845249 w 3512323"/>
                <a:gd name="connsiteY3" fmla="*/ 64737 h 1574365"/>
                <a:gd name="connsiteX4" fmla="*/ 3512323 w 3512323"/>
                <a:gd name="connsiteY4" fmla="*/ 1109003 h 1574365"/>
                <a:gd name="connsiteX0" fmla="*/ 142391 w 3654714"/>
                <a:gd name="connsiteY0" fmla="*/ 712633 h 1574365"/>
                <a:gd name="connsiteX1" fmla="*/ 142391 w 3654714"/>
                <a:gd name="connsiteY1" fmla="*/ 1011897 h 1574365"/>
                <a:gd name="connsiteX2" fmla="*/ 996740 w 3654714"/>
                <a:gd name="connsiteY2" fmla="*/ 526367 h 1574365"/>
                <a:gd name="connsiteX3" fmla="*/ 2230799 w 3654714"/>
                <a:gd name="connsiteY3" fmla="*/ 1497427 h 1574365"/>
                <a:gd name="connsiteX4" fmla="*/ 2987640 w 3654714"/>
                <a:gd name="connsiteY4" fmla="*/ 64737 h 1574365"/>
                <a:gd name="connsiteX5" fmla="*/ 3654714 w 3654714"/>
                <a:gd name="connsiteY5" fmla="*/ 1109003 h 1574365"/>
                <a:gd name="connsiteX0" fmla="*/ 142391 w 3654714"/>
                <a:gd name="connsiteY0" fmla="*/ 728819 h 1687657"/>
                <a:gd name="connsiteX1" fmla="*/ 142391 w 3654714"/>
                <a:gd name="connsiteY1" fmla="*/ 1028083 h 1687657"/>
                <a:gd name="connsiteX2" fmla="*/ 996740 w 3654714"/>
                <a:gd name="connsiteY2" fmla="*/ 542553 h 1687657"/>
                <a:gd name="connsiteX3" fmla="*/ 1661233 w 3654714"/>
                <a:gd name="connsiteY3" fmla="*/ 1610719 h 1687657"/>
                <a:gd name="connsiteX4" fmla="*/ 2987640 w 3654714"/>
                <a:gd name="connsiteY4" fmla="*/ 80923 h 1687657"/>
                <a:gd name="connsiteX5" fmla="*/ 3654714 w 3654714"/>
                <a:gd name="connsiteY5" fmla="*/ 1125189 h 1687657"/>
                <a:gd name="connsiteX0" fmla="*/ 94928 w 3607251"/>
                <a:gd name="connsiteY0" fmla="*/ 728818 h 1687656"/>
                <a:gd name="connsiteX1" fmla="*/ 94928 w 3607251"/>
                <a:gd name="connsiteY1" fmla="*/ 1028082 h 1687656"/>
                <a:gd name="connsiteX2" fmla="*/ 664494 w 3607251"/>
                <a:gd name="connsiteY2" fmla="*/ 542552 h 1687656"/>
                <a:gd name="connsiteX3" fmla="*/ 1613770 w 3607251"/>
                <a:gd name="connsiteY3" fmla="*/ 1610718 h 1687656"/>
                <a:gd name="connsiteX4" fmla="*/ 2940177 w 3607251"/>
                <a:gd name="connsiteY4" fmla="*/ 80922 h 1687656"/>
                <a:gd name="connsiteX5" fmla="*/ 3607251 w 3607251"/>
                <a:gd name="connsiteY5" fmla="*/ 1125188 h 1687656"/>
                <a:gd name="connsiteX0" fmla="*/ 94928 w 3892031"/>
                <a:gd name="connsiteY0" fmla="*/ 680265 h 1639103"/>
                <a:gd name="connsiteX1" fmla="*/ 94928 w 3892031"/>
                <a:gd name="connsiteY1" fmla="*/ 979529 h 1639103"/>
                <a:gd name="connsiteX2" fmla="*/ 664494 w 3892031"/>
                <a:gd name="connsiteY2" fmla="*/ 493999 h 1639103"/>
                <a:gd name="connsiteX3" fmla="*/ 1613770 w 3892031"/>
                <a:gd name="connsiteY3" fmla="*/ 1562165 h 1639103"/>
                <a:gd name="connsiteX4" fmla="*/ 2940177 w 3892031"/>
                <a:gd name="connsiteY4" fmla="*/ 32369 h 1639103"/>
                <a:gd name="connsiteX5" fmla="*/ 3892031 w 3892031"/>
                <a:gd name="connsiteY5" fmla="*/ 1367953 h 1639103"/>
                <a:gd name="connsiteX0" fmla="*/ 0 w 3797103"/>
                <a:gd name="connsiteY0" fmla="*/ 979529 h 1639103"/>
                <a:gd name="connsiteX1" fmla="*/ 569566 w 3797103"/>
                <a:gd name="connsiteY1" fmla="*/ 493999 h 1639103"/>
                <a:gd name="connsiteX2" fmla="*/ 1518842 w 3797103"/>
                <a:gd name="connsiteY2" fmla="*/ 1562165 h 1639103"/>
                <a:gd name="connsiteX3" fmla="*/ 2845249 w 3797103"/>
                <a:gd name="connsiteY3" fmla="*/ 32369 h 1639103"/>
                <a:gd name="connsiteX4" fmla="*/ 3797103 w 3797103"/>
                <a:gd name="connsiteY4" fmla="*/ 1367953 h 1639103"/>
                <a:gd name="connsiteX0" fmla="*/ 0 w 3797103"/>
                <a:gd name="connsiteY0" fmla="*/ 979529 h 1582946"/>
                <a:gd name="connsiteX1" fmla="*/ 610739 w 3797103"/>
                <a:gd name="connsiteY1" fmla="*/ 157053 h 1582946"/>
                <a:gd name="connsiteX2" fmla="*/ 1518842 w 3797103"/>
                <a:gd name="connsiteY2" fmla="*/ 1562165 h 1582946"/>
                <a:gd name="connsiteX3" fmla="*/ 2845249 w 3797103"/>
                <a:gd name="connsiteY3" fmla="*/ 32369 h 1582946"/>
                <a:gd name="connsiteX4" fmla="*/ 3797103 w 3797103"/>
                <a:gd name="connsiteY4" fmla="*/ 1367953 h 1582946"/>
                <a:gd name="connsiteX0" fmla="*/ 0 w 3797103"/>
                <a:gd name="connsiteY0" fmla="*/ 979529 h 1582946"/>
                <a:gd name="connsiteX1" fmla="*/ 610739 w 3797103"/>
                <a:gd name="connsiteY1" fmla="*/ 157053 h 1582946"/>
                <a:gd name="connsiteX2" fmla="*/ 1518842 w 3797103"/>
                <a:gd name="connsiteY2" fmla="*/ 1562165 h 1582946"/>
                <a:gd name="connsiteX3" fmla="*/ 2845249 w 3797103"/>
                <a:gd name="connsiteY3" fmla="*/ 32369 h 1582946"/>
                <a:gd name="connsiteX4" fmla="*/ 3797103 w 3797103"/>
                <a:gd name="connsiteY4" fmla="*/ 1367953 h 1582946"/>
                <a:gd name="connsiteX0" fmla="*/ 0 w 3797103"/>
                <a:gd name="connsiteY0" fmla="*/ 1071295 h 1658436"/>
                <a:gd name="connsiteX1" fmla="*/ 627938 w 3797103"/>
                <a:gd name="connsiteY1" fmla="*/ 97106 h 1658436"/>
                <a:gd name="connsiteX2" fmla="*/ 1518842 w 3797103"/>
                <a:gd name="connsiteY2" fmla="*/ 1653931 h 1658436"/>
                <a:gd name="connsiteX3" fmla="*/ 2845249 w 3797103"/>
                <a:gd name="connsiteY3" fmla="*/ 124135 h 1658436"/>
                <a:gd name="connsiteX4" fmla="*/ 3797103 w 3797103"/>
                <a:gd name="connsiteY4" fmla="*/ 1459719 h 1658436"/>
                <a:gd name="connsiteX0" fmla="*/ 0 w 3797103"/>
                <a:gd name="connsiteY0" fmla="*/ 979529 h 1588247"/>
                <a:gd name="connsiteX1" fmla="*/ 604087 w 3797103"/>
                <a:gd name="connsiteY1" fmla="*/ 188868 h 1588247"/>
                <a:gd name="connsiteX2" fmla="*/ 1518842 w 3797103"/>
                <a:gd name="connsiteY2" fmla="*/ 1562165 h 1588247"/>
                <a:gd name="connsiteX3" fmla="*/ 2845249 w 3797103"/>
                <a:gd name="connsiteY3" fmla="*/ 32369 h 1588247"/>
                <a:gd name="connsiteX4" fmla="*/ 3797103 w 3797103"/>
                <a:gd name="connsiteY4" fmla="*/ 1367953 h 1588247"/>
                <a:gd name="connsiteX0" fmla="*/ 0 w 3797103"/>
                <a:gd name="connsiteY0" fmla="*/ 887768 h 1470403"/>
                <a:gd name="connsiteX1" fmla="*/ 604087 w 3797103"/>
                <a:gd name="connsiteY1" fmla="*/ 97107 h 1470403"/>
                <a:gd name="connsiteX2" fmla="*/ 1518842 w 3797103"/>
                <a:gd name="connsiteY2" fmla="*/ 1470404 h 1470403"/>
                <a:gd name="connsiteX3" fmla="*/ 2847829 w 3797103"/>
                <a:gd name="connsiteY3" fmla="*/ 97106 h 1470403"/>
                <a:gd name="connsiteX4" fmla="*/ 3797103 w 3797103"/>
                <a:gd name="connsiteY4" fmla="*/ 1276192 h 1470403"/>
                <a:gd name="connsiteX0" fmla="*/ 0 w 3797103"/>
                <a:gd name="connsiteY0" fmla="*/ 887767 h 1470403"/>
                <a:gd name="connsiteX1" fmla="*/ 604087 w 3797103"/>
                <a:gd name="connsiteY1" fmla="*/ 97106 h 1470403"/>
                <a:gd name="connsiteX2" fmla="*/ 1518842 w 3797103"/>
                <a:gd name="connsiteY2" fmla="*/ 1470403 h 1470403"/>
                <a:gd name="connsiteX3" fmla="*/ 2675233 w 3797103"/>
                <a:gd name="connsiteY3" fmla="*/ 97106 h 1470403"/>
                <a:gd name="connsiteX4" fmla="*/ 3797103 w 3797103"/>
                <a:gd name="connsiteY4" fmla="*/ 1276191 h 1470403"/>
                <a:gd name="connsiteX0" fmla="*/ 0 w 3624509"/>
                <a:gd name="connsiteY0" fmla="*/ 887767 h 1470403"/>
                <a:gd name="connsiteX1" fmla="*/ 604087 w 3624509"/>
                <a:gd name="connsiteY1" fmla="*/ 97106 h 1470403"/>
                <a:gd name="connsiteX2" fmla="*/ 1518842 w 3624509"/>
                <a:gd name="connsiteY2" fmla="*/ 1470403 h 1470403"/>
                <a:gd name="connsiteX3" fmla="*/ 2675233 w 3624509"/>
                <a:gd name="connsiteY3" fmla="*/ 97106 h 1470403"/>
                <a:gd name="connsiteX4" fmla="*/ 3624509 w 3624509"/>
                <a:gd name="connsiteY4" fmla="*/ 1381799 h 1470403"/>
                <a:gd name="connsiteX0" fmla="*/ 0 w 3624509"/>
                <a:gd name="connsiteY0" fmla="*/ 887767 h 1473563"/>
                <a:gd name="connsiteX1" fmla="*/ 604087 w 3624509"/>
                <a:gd name="connsiteY1" fmla="*/ 97106 h 1473563"/>
                <a:gd name="connsiteX2" fmla="*/ 1639660 w 3624509"/>
                <a:gd name="connsiteY2" fmla="*/ 1473563 h 1473563"/>
                <a:gd name="connsiteX3" fmla="*/ 2675233 w 3624509"/>
                <a:gd name="connsiteY3" fmla="*/ 97106 h 1473563"/>
                <a:gd name="connsiteX4" fmla="*/ 3624509 w 3624509"/>
                <a:gd name="connsiteY4" fmla="*/ 1381799 h 1473563"/>
                <a:gd name="connsiteX0" fmla="*/ 0 w 3624509"/>
                <a:gd name="connsiteY0" fmla="*/ 887767 h 1473563"/>
                <a:gd name="connsiteX1" fmla="*/ 604087 w 3624509"/>
                <a:gd name="connsiteY1" fmla="*/ 97106 h 1473563"/>
                <a:gd name="connsiteX2" fmla="*/ 1639660 w 3624509"/>
                <a:gd name="connsiteY2" fmla="*/ 1473563 h 1473563"/>
                <a:gd name="connsiteX3" fmla="*/ 2847829 w 3624509"/>
                <a:gd name="connsiteY3" fmla="*/ 97105 h 1473563"/>
                <a:gd name="connsiteX4" fmla="*/ 3624509 w 3624509"/>
                <a:gd name="connsiteY4" fmla="*/ 1381799 h 1473563"/>
                <a:gd name="connsiteX0" fmla="*/ 0 w 3624509"/>
                <a:gd name="connsiteY0" fmla="*/ 887767 h 1381799"/>
                <a:gd name="connsiteX1" fmla="*/ 604087 w 3624509"/>
                <a:gd name="connsiteY1" fmla="*/ 97106 h 1381799"/>
                <a:gd name="connsiteX2" fmla="*/ 1643790 w 3624509"/>
                <a:gd name="connsiteY2" fmla="*/ 1359484 h 1381799"/>
                <a:gd name="connsiteX3" fmla="*/ 2847829 w 3624509"/>
                <a:gd name="connsiteY3" fmla="*/ 97105 h 1381799"/>
                <a:gd name="connsiteX4" fmla="*/ 3624509 w 3624509"/>
                <a:gd name="connsiteY4" fmla="*/ 1381799 h 1381799"/>
                <a:gd name="connsiteX0" fmla="*/ 0 w 3624509"/>
                <a:gd name="connsiteY0" fmla="*/ 887767 h 1381799"/>
                <a:gd name="connsiteX1" fmla="*/ 604087 w 3624509"/>
                <a:gd name="connsiteY1" fmla="*/ 97106 h 1381799"/>
                <a:gd name="connsiteX2" fmla="*/ 1643790 w 3624509"/>
                <a:gd name="connsiteY2" fmla="*/ 1359484 h 1381799"/>
                <a:gd name="connsiteX3" fmla="*/ 2922293 w 3624509"/>
                <a:gd name="connsiteY3" fmla="*/ 194212 h 1381799"/>
                <a:gd name="connsiteX4" fmla="*/ 3624509 w 3624509"/>
                <a:gd name="connsiteY4" fmla="*/ 1381799 h 1381799"/>
                <a:gd name="connsiteX0" fmla="*/ 0 w 3624509"/>
                <a:gd name="connsiteY0" fmla="*/ 790661 h 1284693"/>
                <a:gd name="connsiteX1" fmla="*/ 639252 w 3624509"/>
                <a:gd name="connsiteY1" fmla="*/ 97106 h 1284693"/>
                <a:gd name="connsiteX2" fmla="*/ 1643790 w 3624509"/>
                <a:gd name="connsiteY2" fmla="*/ 1262378 h 1284693"/>
                <a:gd name="connsiteX3" fmla="*/ 2922293 w 3624509"/>
                <a:gd name="connsiteY3" fmla="*/ 97106 h 1284693"/>
                <a:gd name="connsiteX4" fmla="*/ 3624509 w 3624509"/>
                <a:gd name="connsiteY4" fmla="*/ 1284693 h 1284693"/>
                <a:gd name="connsiteX0" fmla="*/ 0 w 3624509"/>
                <a:gd name="connsiteY0" fmla="*/ 790661 h 1284693"/>
                <a:gd name="connsiteX1" fmla="*/ 913217 w 3624509"/>
                <a:gd name="connsiteY1" fmla="*/ 97106 h 1284693"/>
                <a:gd name="connsiteX2" fmla="*/ 1643790 w 3624509"/>
                <a:gd name="connsiteY2" fmla="*/ 1262378 h 1284693"/>
                <a:gd name="connsiteX3" fmla="*/ 2922293 w 3624509"/>
                <a:gd name="connsiteY3" fmla="*/ 97106 h 1284693"/>
                <a:gd name="connsiteX4" fmla="*/ 3624509 w 3624509"/>
                <a:gd name="connsiteY4" fmla="*/ 1284693 h 1284693"/>
                <a:gd name="connsiteX0" fmla="*/ 0 w 3624509"/>
                <a:gd name="connsiteY0" fmla="*/ 790661 h 1359484"/>
                <a:gd name="connsiteX1" fmla="*/ 913217 w 3624509"/>
                <a:gd name="connsiteY1" fmla="*/ 97106 h 1359484"/>
                <a:gd name="connsiteX2" fmla="*/ 2283042 w 3624509"/>
                <a:gd name="connsiteY2" fmla="*/ 1359484 h 1359484"/>
                <a:gd name="connsiteX3" fmla="*/ 2922293 w 3624509"/>
                <a:gd name="connsiteY3" fmla="*/ 97106 h 1359484"/>
                <a:gd name="connsiteX4" fmla="*/ 3624509 w 3624509"/>
                <a:gd name="connsiteY4" fmla="*/ 1284693 h 1359484"/>
                <a:gd name="connsiteX0" fmla="*/ 0 w 3785122"/>
                <a:gd name="connsiteY0" fmla="*/ 803127 h 1388134"/>
                <a:gd name="connsiteX1" fmla="*/ 913217 w 3785122"/>
                <a:gd name="connsiteY1" fmla="*/ 109572 h 1388134"/>
                <a:gd name="connsiteX2" fmla="*/ 2283042 w 3785122"/>
                <a:gd name="connsiteY2" fmla="*/ 1371950 h 1388134"/>
                <a:gd name="connsiteX3" fmla="*/ 3561545 w 3785122"/>
                <a:gd name="connsiteY3" fmla="*/ 12465 h 1388134"/>
                <a:gd name="connsiteX4" fmla="*/ 3624509 w 3785122"/>
                <a:gd name="connsiteY4" fmla="*/ 1297159 h 1388134"/>
                <a:gd name="connsiteX0" fmla="*/ 0 w 4200796"/>
                <a:gd name="connsiteY0" fmla="*/ 790663 h 1375670"/>
                <a:gd name="connsiteX1" fmla="*/ 913217 w 4200796"/>
                <a:gd name="connsiteY1" fmla="*/ 97108 h 1375670"/>
                <a:gd name="connsiteX2" fmla="*/ 2283042 w 4200796"/>
                <a:gd name="connsiteY2" fmla="*/ 1359486 h 1375670"/>
                <a:gd name="connsiteX3" fmla="*/ 3561545 w 4200796"/>
                <a:gd name="connsiteY3" fmla="*/ 1 h 1375670"/>
                <a:gd name="connsiteX4" fmla="*/ 4200796 w 4200796"/>
                <a:gd name="connsiteY4" fmla="*/ 1359484 h 1375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0796" h="1375670">
                  <a:moveTo>
                    <a:pt x="0" y="790663"/>
                  </a:moveTo>
                  <a:cubicBezTo>
                    <a:pt x="94928" y="759619"/>
                    <a:pt x="660077" y="2"/>
                    <a:pt x="913217" y="97108"/>
                  </a:cubicBezTo>
                  <a:cubicBezTo>
                    <a:pt x="1306340" y="89978"/>
                    <a:pt x="1841654" y="1375670"/>
                    <a:pt x="2283042" y="1359486"/>
                  </a:cubicBezTo>
                  <a:cubicBezTo>
                    <a:pt x="2724430" y="1343302"/>
                    <a:pt x="3241919" y="1"/>
                    <a:pt x="3561545" y="1"/>
                  </a:cubicBezTo>
                  <a:cubicBezTo>
                    <a:pt x="3881171" y="1"/>
                    <a:pt x="4089617" y="1153071"/>
                    <a:pt x="4200796" y="1359484"/>
                  </a:cubicBezTo>
                </a:path>
              </a:pathLst>
            </a:custGeom>
            <a:ln w="28575"/>
            <a:effectLst>
              <a:outerShdw blurRad="101600" sx="97000" sy="97000" algn="ctr" rotWithShape="0">
                <a:srgbClr val="FF0000"/>
              </a:outerShdw>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id-ID">
                <a:solidFill>
                  <a:schemeClr val="bg1"/>
                </a:solidFill>
              </a:endParaRPr>
            </a:p>
          </p:txBody>
        </p:sp>
      </p:grpSp>
      <p:cxnSp>
        <p:nvCxnSpPr>
          <p:cNvPr id="48" name="Straight Connector 47"/>
          <p:cNvCxnSpPr/>
          <p:nvPr/>
        </p:nvCxnSpPr>
        <p:spPr>
          <a:xfrm flipV="1">
            <a:off x="2895600" y="5257800"/>
            <a:ext cx="3124200" cy="2"/>
          </a:xfrm>
          <a:prstGeom prst="line">
            <a:avLst/>
          </a:prstGeom>
          <a:ln w="28575">
            <a:solidFill>
              <a:srgbClr val="00B0F0"/>
            </a:solidFill>
          </a:ln>
          <a:effectLst>
            <a:outerShdw blurRad="482600" sx="87000" sy="87000" algn="ctr" rotWithShape="0">
              <a:srgbClr val="00B0F0">
                <a:alpha val="93000"/>
              </a:srgbClr>
            </a:outerShdw>
          </a:effectLst>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096000" y="4343400"/>
            <a:ext cx="465192" cy="369332"/>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 V</a:t>
            </a:r>
            <a:r>
              <a:rPr lang="en-US" sz="1400" dirty="0" smtClean="0">
                <a:solidFill>
                  <a:schemeClr val="bg1"/>
                </a:solidFill>
                <a:effectLst>
                  <a:outerShdw blurRad="698500" sx="126000" sy="126000" algn="ctr" rotWithShape="0">
                    <a:srgbClr val="00B0F0"/>
                  </a:outerShdw>
                </a:effectLst>
              </a:rPr>
              <a:t>C</a:t>
            </a:r>
            <a:endParaRPr lang="id-ID" dirty="0">
              <a:solidFill>
                <a:schemeClr val="bg1"/>
              </a:solidFill>
              <a:effectLst>
                <a:outerShdw blurRad="698500" sx="126000" sy="126000" algn="ctr" rotWithShape="0">
                  <a:srgbClr val="00B0F0"/>
                </a:outerShdw>
              </a:effectLst>
            </a:endParaRPr>
          </a:p>
        </p:txBody>
      </p:sp>
      <p:sp>
        <p:nvSpPr>
          <p:cNvPr id="22" name="TextBox 21"/>
          <p:cNvSpPr txBox="1"/>
          <p:nvPr/>
        </p:nvSpPr>
        <p:spPr>
          <a:xfrm>
            <a:off x="5638800" y="5638800"/>
            <a:ext cx="444352" cy="369332"/>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 V</a:t>
            </a:r>
            <a:r>
              <a:rPr lang="en-US" sz="1400" dirty="0" smtClean="0">
                <a:solidFill>
                  <a:schemeClr val="bg1"/>
                </a:solidFill>
                <a:effectLst>
                  <a:outerShdw blurRad="698500" sx="126000" sy="126000" algn="ctr" rotWithShape="0">
                    <a:srgbClr val="00B0F0"/>
                  </a:outerShdw>
                </a:effectLst>
              </a:rPr>
              <a:t>L</a:t>
            </a:r>
            <a:endParaRPr lang="id-ID" dirty="0">
              <a:solidFill>
                <a:schemeClr val="bg1"/>
              </a:solidFill>
              <a:effectLst>
                <a:outerShdw blurRad="698500" sx="126000" sy="126000" algn="ctr" rotWithShape="0">
                  <a:srgbClr val="00B0F0"/>
                </a:outerShdw>
              </a:effectLst>
            </a:endParaRPr>
          </a:p>
        </p:txBody>
      </p:sp>
      <p:sp>
        <p:nvSpPr>
          <p:cNvPr id="24" name="TextBox 23"/>
          <p:cNvSpPr txBox="1"/>
          <p:nvPr/>
        </p:nvSpPr>
        <p:spPr>
          <a:xfrm>
            <a:off x="6400800" y="5486400"/>
            <a:ext cx="517770" cy="369332"/>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 I </a:t>
            </a:r>
            <a:r>
              <a:rPr lang="en-US" sz="1400" dirty="0" smtClean="0">
                <a:solidFill>
                  <a:schemeClr val="bg1"/>
                </a:solidFill>
                <a:effectLst>
                  <a:outerShdw blurRad="698500" sx="126000" sy="126000" algn="ctr" rotWithShape="0">
                    <a:srgbClr val="00B0F0"/>
                  </a:outerShdw>
                </a:effectLst>
              </a:rPr>
              <a:t>LC</a:t>
            </a:r>
            <a:endParaRPr lang="id-ID" dirty="0">
              <a:solidFill>
                <a:schemeClr val="bg1"/>
              </a:solidFill>
              <a:effectLst>
                <a:outerShdw blurRad="698500" sx="126000" sy="126000" algn="ctr" rotWithShape="0">
                  <a:srgbClr val="00B0F0"/>
                </a:outerShdw>
              </a:effectLst>
            </a:endParaRPr>
          </a:p>
        </p:txBody>
      </p:sp>
      <p:grpSp>
        <p:nvGrpSpPr>
          <p:cNvPr id="25" name="Group 24"/>
          <p:cNvGrpSpPr/>
          <p:nvPr/>
        </p:nvGrpSpPr>
        <p:grpSpPr>
          <a:xfrm>
            <a:off x="8153400" y="2971800"/>
            <a:ext cx="1295400" cy="947410"/>
            <a:chOff x="8153400" y="2971800"/>
            <a:chExt cx="1295400" cy="947410"/>
          </a:xfrm>
        </p:grpSpPr>
        <p:grpSp>
          <p:nvGrpSpPr>
            <p:cNvPr id="26" name="Group 126"/>
            <p:cNvGrpSpPr/>
            <p:nvPr/>
          </p:nvGrpSpPr>
          <p:grpSpPr>
            <a:xfrm>
              <a:off x="8458200" y="2971800"/>
              <a:ext cx="685800" cy="685800"/>
              <a:chOff x="8458200" y="2971800"/>
              <a:chExt cx="685800" cy="685800"/>
            </a:xfrm>
          </p:grpSpPr>
          <p:sp>
            <p:nvSpPr>
              <p:cNvPr id="29" name="Oval 28">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1" name="Right Arrow 30">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28" name="TextBox 27">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34" name="Group 33"/>
          <p:cNvGrpSpPr/>
          <p:nvPr/>
        </p:nvGrpSpPr>
        <p:grpSpPr>
          <a:xfrm>
            <a:off x="-228600" y="2971800"/>
            <a:ext cx="1295400" cy="947410"/>
            <a:chOff x="-228600" y="2971800"/>
            <a:chExt cx="1295400" cy="947410"/>
          </a:xfrm>
        </p:grpSpPr>
        <p:grpSp>
          <p:nvGrpSpPr>
            <p:cNvPr id="35" name="Group 127"/>
            <p:cNvGrpSpPr/>
            <p:nvPr/>
          </p:nvGrpSpPr>
          <p:grpSpPr>
            <a:xfrm>
              <a:off x="0" y="2971800"/>
              <a:ext cx="685800" cy="685800"/>
              <a:chOff x="0" y="2971800"/>
              <a:chExt cx="685800" cy="685800"/>
            </a:xfrm>
          </p:grpSpPr>
          <p:sp>
            <p:nvSpPr>
              <p:cNvPr id="37" name="Oval 36">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8" name="Right Arrow 37">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36" name="TextBox 35">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066800" y="4267200"/>
            <a:ext cx="6858000" cy="22860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Rectangle 38"/>
          <p:cNvSpPr/>
          <p:nvPr/>
        </p:nvSpPr>
        <p:spPr>
          <a:xfrm>
            <a:off x="1066800" y="1524000"/>
            <a:ext cx="6858000" cy="22860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40"/>
          <p:cNvSpPr/>
          <p:nvPr/>
        </p:nvSpPr>
        <p:spPr>
          <a:xfrm>
            <a:off x="3124200" y="1219200"/>
            <a:ext cx="2667000" cy="6096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Rectangle 41"/>
          <p:cNvSpPr/>
          <p:nvPr/>
        </p:nvSpPr>
        <p:spPr>
          <a:xfrm>
            <a:off x="3124200" y="3886200"/>
            <a:ext cx="2667000" cy="6096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Rectangle 39"/>
          <p:cNvSpPr/>
          <p:nvPr/>
        </p:nvSpPr>
        <p:spPr>
          <a:xfrm>
            <a:off x="838200" y="457200"/>
            <a:ext cx="2895600" cy="6858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idx="4294967295"/>
          </p:nvPr>
        </p:nvSpPr>
        <p:spPr>
          <a:xfrm>
            <a:off x="1219200" y="304800"/>
            <a:ext cx="2895600" cy="1371600"/>
          </a:xfrm>
        </p:spPr>
        <p:txBody>
          <a:bodyPr>
            <a:normAutofit/>
          </a:bodyPr>
          <a:lstStyle/>
          <a:p>
            <a:pPr algn="l"/>
            <a:r>
              <a:rPr lang="id-ID" sz="2800" dirty="0" smtClean="0">
                <a:solidFill>
                  <a:schemeClr val="bg1"/>
                </a:solidFill>
              </a:rPr>
              <a:t>Diagram fasor</a:t>
            </a:r>
            <a:br>
              <a:rPr lang="id-ID" sz="2800" dirty="0" smtClean="0">
                <a:solidFill>
                  <a:schemeClr val="bg1"/>
                </a:solidFill>
              </a:rPr>
            </a:br>
            <a:endParaRPr lang="id-ID" sz="1800" dirty="0">
              <a:solidFill>
                <a:schemeClr val="bg1"/>
              </a:solidFill>
            </a:endParaRPr>
          </a:p>
        </p:txBody>
      </p:sp>
      <p:grpSp>
        <p:nvGrpSpPr>
          <p:cNvPr id="43" name="Group 42"/>
          <p:cNvGrpSpPr/>
          <p:nvPr/>
        </p:nvGrpSpPr>
        <p:grpSpPr>
          <a:xfrm>
            <a:off x="1866900" y="2157998"/>
            <a:ext cx="1871674" cy="1351385"/>
            <a:chOff x="1828800" y="2119898"/>
            <a:chExt cx="1871674" cy="1351385"/>
          </a:xfrm>
        </p:grpSpPr>
        <p:sp>
          <p:nvSpPr>
            <p:cNvPr id="5" name="Rectangle 4"/>
            <p:cNvSpPr/>
            <p:nvPr/>
          </p:nvSpPr>
          <p:spPr>
            <a:xfrm>
              <a:off x="2057400" y="2438400"/>
              <a:ext cx="1643074" cy="7143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Vl &gt; vc</a:t>
              </a:r>
            </a:p>
            <a:p>
              <a:pPr algn="ctr"/>
              <a:r>
                <a:rPr lang="id-ID" dirty="0" smtClean="0">
                  <a:solidFill>
                    <a:schemeClr val="tx1"/>
                  </a:solidFill>
                </a:rPr>
                <a:t>Vz = vl - vc</a:t>
              </a:r>
              <a:endParaRPr lang="id-ID" dirty="0">
                <a:solidFill>
                  <a:schemeClr val="tx1"/>
                </a:solidFill>
              </a:endParaRPr>
            </a:p>
          </p:txBody>
        </p:sp>
        <p:cxnSp>
          <p:nvCxnSpPr>
            <p:cNvPr id="19" name="Straight Arrow Connector 18"/>
            <p:cNvCxnSpPr/>
            <p:nvPr/>
          </p:nvCxnSpPr>
          <p:spPr>
            <a:xfrm>
              <a:off x="1828800" y="2119898"/>
              <a:ext cx="0" cy="1351385"/>
            </a:xfrm>
            <a:prstGeom prst="straightConnector1">
              <a:avLst/>
            </a:prstGeom>
            <a:ln>
              <a:solidFill>
                <a:srgbClr val="00B0F0"/>
              </a:solidFill>
              <a:headEnd type="arrow" w="med" len="med"/>
              <a:tailEnd type="arrow" w="med" len="med"/>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1828800" y="2500898"/>
              <a:ext cx="0" cy="304800"/>
            </a:xfrm>
            <a:prstGeom prst="straightConnector1">
              <a:avLst/>
            </a:prstGeom>
            <a:ln>
              <a:solidFill>
                <a:srgbClr val="FF0000"/>
              </a:solidFill>
              <a:headEnd type="arrow" w="med" len="med"/>
              <a:tailEnd type="none" w="med" len="med"/>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grpSp>
      <p:grpSp>
        <p:nvGrpSpPr>
          <p:cNvPr id="45" name="Group 44"/>
          <p:cNvGrpSpPr/>
          <p:nvPr/>
        </p:nvGrpSpPr>
        <p:grpSpPr>
          <a:xfrm>
            <a:off x="4991100" y="2157998"/>
            <a:ext cx="1871674" cy="1351385"/>
            <a:chOff x="5105400" y="2196098"/>
            <a:chExt cx="1871674" cy="1351385"/>
          </a:xfrm>
        </p:grpSpPr>
        <p:sp>
          <p:nvSpPr>
            <p:cNvPr id="6" name="Rectangle 5"/>
            <p:cNvSpPr/>
            <p:nvPr/>
          </p:nvSpPr>
          <p:spPr>
            <a:xfrm>
              <a:off x="5334000" y="2514600"/>
              <a:ext cx="1643074" cy="7143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Vc &gt; vl</a:t>
              </a:r>
            </a:p>
            <a:p>
              <a:pPr algn="ctr"/>
              <a:r>
                <a:rPr lang="id-ID" dirty="0" smtClean="0">
                  <a:solidFill>
                    <a:schemeClr val="tx1"/>
                  </a:solidFill>
                </a:rPr>
                <a:t>Vz = vc - vl</a:t>
              </a:r>
              <a:endParaRPr lang="id-ID" dirty="0">
                <a:solidFill>
                  <a:schemeClr val="tx1"/>
                </a:solidFill>
              </a:endParaRPr>
            </a:p>
          </p:txBody>
        </p:sp>
        <p:cxnSp>
          <p:nvCxnSpPr>
            <p:cNvPr id="30" name="Straight Arrow Connector 29"/>
            <p:cNvCxnSpPr/>
            <p:nvPr/>
          </p:nvCxnSpPr>
          <p:spPr>
            <a:xfrm>
              <a:off x="5105400" y="2196098"/>
              <a:ext cx="0" cy="1351385"/>
            </a:xfrm>
            <a:prstGeom prst="straightConnector1">
              <a:avLst/>
            </a:prstGeom>
            <a:ln>
              <a:solidFill>
                <a:srgbClr val="00B0F0"/>
              </a:solidFill>
              <a:headEnd type="arrow" w="med" len="med"/>
              <a:tailEnd type="arrow" w="med" len="med"/>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flipV="1">
              <a:off x="5105400" y="2881898"/>
              <a:ext cx="0" cy="304800"/>
            </a:xfrm>
            <a:prstGeom prst="straightConnector1">
              <a:avLst/>
            </a:prstGeom>
            <a:ln>
              <a:solidFill>
                <a:srgbClr val="FF0000"/>
              </a:solidFill>
              <a:headEnd type="arrow" w="med" len="med"/>
              <a:tailEnd type="none" w="med" len="med"/>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grpSp>
      <p:grpSp>
        <p:nvGrpSpPr>
          <p:cNvPr id="44" name="Group 43"/>
          <p:cNvGrpSpPr/>
          <p:nvPr/>
        </p:nvGrpSpPr>
        <p:grpSpPr>
          <a:xfrm>
            <a:off x="1828800" y="4710698"/>
            <a:ext cx="1947874" cy="1351385"/>
            <a:chOff x="1828800" y="4710698"/>
            <a:chExt cx="1947874" cy="1351385"/>
          </a:xfrm>
        </p:grpSpPr>
        <p:sp>
          <p:nvSpPr>
            <p:cNvPr id="7" name="Rectangle 6"/>
            <p:cNvSpPr/>
            <p:nvPr/>
          </p:nvSpPr>
          <p:spPr>
            <a:xfrm>
              <a:off x="2133600" y="5029200"/>
              <a:ext cx="1643074" cy="7143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XL&gt;XC</a:t>
              </a:r>
            </a:p>
            <a:p>
              <a:pPr algn="ctr"/>
              <a:r>
                <a:rPr lang="id-ID" dirty="0" smtClean="0">
                  <a:solidFill>
                    <a:schemeClr val="tx1"/>
                  </a:solidFill>
                </a:rPr>
                <a:t>Z=XL-XC</a:t>
              </a:r>
              <a:endParaRPr lang="id-ID" dirty="0">
                <a:solidFill>
                  <a:schemeClr val="tx1"/>
                </a:solidFill>
              </a:endParaRPr>
            </a:p>
          </p:txBody>
        </p:sp>
        <p:cxnSp>
          <p:nvCxnSpPr>
            <p:cNvPr id="32" name="Straight Arrow Connector 31"/>
            <p:cNvCxnSpPr/>
            <p:nvPr/>
          </p:nvCxnSpPr>
          <p:spPr>
            <a:xfrm>
              <a:off x="1828800" y="4710698"/>
              <a:ext cx="0" cy="1351385"/>
            </a:xfrm>
            <a:prstGeom prst="straightConnector1">
              <a:avLst/>
            </a:prstGeom>
            <a:ln>
              <a:solidFill>
                <a:srgbClr val="00B0F0"/>
              </a:solidFill>
              <a:headEnd type="arrow" w="med" len="med"/>
              <a:tailEnd type="arrow" w="med" len="med"/>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33" name="Straight Arrow Connector 32"/>
            <p:cNvCxnSpPr/>
            <p:nvPr/>
          </p:nvCxnSpPr>
          <p:spPr>
            <a:xfrm>
              <a:off x="1828800" y="5091698"/>
              <a:ext cx="0" cy="304800"/>
            </a:xfrm>
            <a:prstGeom prst="straightConnector1">
              <a:avLst/>
            </a:prstGeom>
            <a:ln>
              <a:solidFill>
                <a:srgbClr val="FF0000"/>
              </a:solidFill>
              <a:headEnd type="arrow" w="med" len="med"/>
              <a:tailEnd type="none" w="med" len="med"/>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grpSp>
      <p:grpSp>
        <p:nvGrpSpPr>
          <p:cNvPr id="46" name="Group 45"/>
          <p:cNvGrpSpPr/>
          <p:nvPr/>
        </p:nvGrpSpPr>
        <p:grpSpPr>
          <a:xfrm>
            <a:off x="4914900" y="4710698"/>
            <a:ext cx="2024074" cy="1351385"/>
            <a:chOff x="4876800" y="4710698"/>
            <a:chExt cx="2024074" cy="1351385"/>
          </a:xfrm>
        </p:grpSpPr>
        <p:sp>
          <p:nvSpPr>
            <p:cNvPr id="8" name="Rectangle 7"/>
            <p:cNvSpPr/>
            <p:nvPr/>
          </p:nvSpPr>
          <p:spPr>
            <a:xfrm>
              <a:off x="5257800" y="5029200"/>
              <a:ext cx="1643074" cy="7143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Z=XC-XL</a:t>
              </a:r>
              <a:endParaRPr lang="id-ID" dirty="0">
                <a:solidFill>
                  <a:schemeClr val="tx1"/>
                </a:solidFill>
              </a:endParaRPr>
            </a:p>
          </p:txBody>
        </p:sp>
        <p:cxnSp>
          <p:nvCxnSpPr>
            <p:cNvPr id="34" name="Straight Arrow Connector 33"/>
            <p:cNvCxnSpPr/>
            <p:nvPr/>
          </p:nvCxnSpPr>
          <p:spPr>
            <a:xfrm>
              <a:off x="4876800" y="4710698"/>
              <a:ext cx="0" cy="1351385"/>
            </a:xfrm>
            <a:prstGeom prst="straightConnector1">
              <a:avLst/>
            </a:prstGeom>
            <a:ln>
              <a:solidFill>
                <a:srgbClr val="00B0F0"/>
              </a:solidFill>
              <a:headEnd type="arrow" w="med" len="med"/>
              <a:tailEnd type="arrow" w="med" len="med"/>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flipV="1">
              <a:off x="4876800" y="5396498"/>
              <a:ext cx="0" cy="304800"/>
            </a:xfrm>
            <a:prstGeom prst="straightConnector1">
              <a:avLst/>
            </a:prstGeom>
            <a:ln>
              <a:solidFill>
                <a:srgbClr val="FF0000"/>
              </a:solidFill>
              <a:headEnd type="arrow" w="med" len="med"/>
              <a:tailEnd type="none" w="med" len="med"/>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grpSp>
      <p:sp>
        <p:nvSpPr>
          <p:cNvPr id="36" name="TextBox 35"/>
          <p:cNvSpPr txBox="1"/>
          <p:nvPr/>
        </p:nvSpPr>
        <p:spPr>
          <a:xfrm>
            <a:off x="3657600" y="3886200"/>
            <a:ext cx="1566198" cy="1200329"/>
          </a:xfrm>
          <a:prstGeom prst="rect">
            <a:avLst/>
          </a:prstGeom>
          <a:noFill/>
        </p:spPr>
        <p:txBody>
          <a:bodyPr wrap="none" rtlCol="0">
            <a:spAutoFit/>
          </a:bodyPr>
          <a:lstStyle/>
          <a:p>
            <a:r>
              <a:rPr lang="id-ID" sz="2400" dirty="0" smtClean="0">
                <a:solidFill>
                  <a:schemeClr val="bg1"/>
                </a:solidFill>
              </a:rPr>
              <a:t>Hambatan:</a:t>
            </a:r>
            <a:br>
              <a:rPr lang="id-ID" sz="2400" dirty="0" smtClean="0">
                <a:solidFill>
                  <a:schemeClr val="bg1"/>
                </a:solidFill>
              </a:rPr>
            </a:br>
            <a:r>
              <a:rPr lang="id-ID" sz="2400" dirty="0" smtClean="0">
                <a:solidFill>
                  <a:schemeClr val="bg1"/>
                </a:solidFill>
              </a:rPr>
              <a:t/>
            </a:r>
            <a:br>
              <a:rPr lang="id-ID" sz="2400" dirty="0" smtClean="0">
                <a:solidFill>
                  <a:schemeClr val="bg1"/>
                </a:solidFill>
              </a:rPr>
            </a:br>
            <a:endParaRPr lang="id-ID" sz="2400" dirty="0"/>
          </a:p>
        </p:txBody>
      </p:sp>
      <p:sp>
        <p:nvSpPr>
          <p:cNvPr id="37" name="TextBox 36"/>
          <p:cNvSpPr txBox="1"/>
          <p:nvPr/>
        </p:nvSpPr>
        <p:spPr>
          <a:xfrm>
            <a:off x="3886200" y="1219200"/>
            <a:ext cx="1439497" cy="830997"/>
          </a:xfrm>
          <a:prstGeom prst="rect">
            <a:avLst/>
          </a:prstGeom>
          <a:noFill/>
        </p:spPr>
        <p:txBody>
          <a:bodyPr wrap="none" rtlCol="0">
            <a:spAutoFit/>
          </a:bodyPr>
          <a:lstStyle/>
          <a:p>
            <a:r>
              <a:rPr lang="id-ID" sz="2400" dirty="0" smtClean="0">
                <a:solidFill>
                  <a:schemeClr val="bg1"/>
                </a:solidFill>
              </a:rPr>
              <a:t>Tegangan:</a:t>
            </a:r>
            <a:br>
              <a:rPr lang="id-ID" sz="2400" dirty="0" smtClean="0">
                <a:solidFill>
                  <a:schemeClr val="bg1"/>
                </a:solidFill>
              </a:rPr>
            </a:br>
            <a:endParaRPr lang="id-ID" sz="2400" dirty="0"/>
          </a:p>
        </p:txBody>
      </p:sp>
      <p:grpSp>
        <p:nvGrpSpPr>
          <p:cNvPr id="26" name="Group 25"/>
          <p:cNvGrpSpPr/>
          <p:nvPr/>
        </p:nvGrpSpPr>
        <p:grpSpPr>
          <a:xfrm>
            <a:off x="8153400" y="2971800"/>
            <a:ext cx="1295400" cy="947410"/>
            <a:chOff x="8153400" y="2971800"/>
            <a:chExt cx="1295400" cy="947410"/>
          </a:xfrm>
        </p:grpSpPr>
        <p:grpSp>
          <p:nvGrpSpPr>
            <p:cNvPr id="27" name="Group 126"/>
            <p:cNvGrpSpPr/>
            <p:nvPr/>
          </p:nvGrpSpPr>
          <p:grpSpPr>
            <a:xfrm>
              <a:off x="8458200" y="2971800"/>
              <a:ext cx="685800" cy="685800"/>
              <a:chOff x="8458200" y="2971800"/>
              <a:chExt cx="685800" cy="685800"/>
            </a:xfrm>
          </p:grpSpPr>
          <p:sp>
            <p:nvSpPr>
              <p:cNvPr id="29" name="Oval 28">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47" name="Right Arrow 46">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28" name="TextBox 27">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48" name="Group 47"/>
          <p:cNvGrpSpPr/>
          <p:nvPr/>
        </p:nvGrpSpPr>
        <p:grpSpPr>
          <a:xfrm>
            <a:off x="-228600" y="2971800"/>
            <a:ext cx="1295400" cy="947410"/>
            <a:chOff x="-228600" y="2971800"/>
            <a:chExt cx="1295400" cy="947410"/>
          </a:xfrm>
        </p:grpSpPr>
        <p:grpSp>
          <p:nvGrpSpPr>
            <p:cNvPr id="49" name="Group 127"/>
            <p:cNvGrpSpPr/>
            <p:nvPr/>
          </p:nvGrpSpPr>
          <p:grpSpPr>
            <a:xfrm>
              <a:off x="0" y="2971800"/>
              <a:ext cx="685800" cy="685800"/>
              <a:chOff x="0" y="2971800"/>
              <a:chExt cx="685800" cy="685800"/>
            </a:xfrm>
          </p:grpSpPr>
          <p:sp>
            <p:nvSpPr>
              <p:cNvPr id="51" name="Oval 50">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2" name="Right Arrow 51">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50" name="TextBox 49">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057400" y="1143000"/>
            <a:ext cx="4572000" cy="9906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a:off x="2057400" y="2209800"/>
            <a:ext cx="4572000" cy="38862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extBox 13"/>
          <p:cNvSpPr txBox="1"/>
          <p:nvPr/>
        </p:nvSpPr>
        <p:spPr>
          <a:xfrm>
            <a:off x="3048000" y="1295400"/>
            <a:ext cx="2744534" cy="707886"/>
          </a:xfrm>
          <a:prstGeom prst="rect">
            <a:avLst/>
          </a:prstGeom>
          <a:noFill/>
        </p:spPr>
        <p:txBody>
          <a:bodyPr wrap="none" rtlCol="0">
            <a:spAutoFit/>
          </a:bodyPr>
          <a:lstStyle/>
          <a:p>
            <a:r>
              <a:rPr lang="id-ID" sz="4000" dirty="0" smtClean="0">
                <a:solidFill>
                  <a:schemeClr val="bg1"/>
                </a:solidFill>
              </a:rPr>
              <a:t>Hukum ohm</a:t>
            </a:r>
            <a:endParaRPr lang="id-ID" sz="4000" dirty="0"/>
          </a:p>
        </p:txBody>
      </p:sp>
      <p:graphicFrame>
        <p:nvGraphicFramePr>
          <p:cNvPr id="35842" name="Object 2"/>
          <p:cNvGraphicFramePr>
            <a:graphicFrameLocks noChangeAspect="1"/>
          </p:cNvGraphicFramePr>
          <p:nvPr/>
        </p:nvGraphicFramePr>
        <p:xfrm>
          <a:off x="3357562" y="2981325"/>
          <a:ext cx="5786438" cy="3876675"/>
        </p:xfrm>
        <a:graphic>
          <a:graphicData uri="http://schemas.openxmlformats.org/presentationml/2006/ole">
            <p:oleObj spid="_x0000_s35842" name="Document" r:id="rId3" imgW="6047472" imgH="4047742" progId="Word.Document.12">
              <p:embed/>
            </p:oleObj>
          </a:graphicData>
        </a:graphic>
      </p:graphicFrame>
      <p:grpSp>
        <p:nvGrpSpPr>
          <p:cNvPr id="10" name="Group 9"/>
          <p:cNvGrpSpPr/>
          <p:nvPr/>
        </p:nvGrpSpPr>
        <p:grpSpPr>
          <a:xfrm>
            <a:off x="8153400" y="2971800"/>
            <a:ext cx="1295400" cy="947410"/>
            <a:chOff x="8153400" y="2971800"/>
            <a:chExt cx="1295400" cy="947410"/>
          </a:xfrm>
        </p:grpSpPr>
        <p:grpSp>
          <p:nvGrpSpPr>
            <p:cNvPr id="11" name="Group 126"/>
            <p:cNvGrpSpPr/>
            <p:nvPr/>
          </p:nvGrpSpPr>
          <p:grpSpPr>
            <a:xfrm>
              <a:off x="8458200" y="2971800"/>
              <a:ext cx="685800" cy="685800"/>
              <a:chOff x="8458200" y="2971800"/>
              <a:chExt cx="685800" cy="685800"/>
            </a:xfrm>
          </p:grpSpPr>
          <p:sp>
            <p:nvSpPr>
              <p:cNvPr id="16" name="Oval 15">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7" name="Right Arrow 16">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12" name="TextBox 11">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18" name="Group 17"/>
          <p:cNvGrpSpPr/>
          <p:nvPr/>
        </p:nvGrpSpPr>
        <p:grpSpPr>
          <a:xfrm>
            <a:off x="-228600" y="2971800"/>
            <a:ext cx="1295400" cy="947410"/>
            <a:chOff x="-228600" y="2971800"/>
            <a:chExt cx="1295400" cy="947410"/>
          </a:xfrm>
        </p:grpSpPr>
        <p:grpSp>
          <p:nvGrpSpPr>
            <p:cNvPr id="19" name="Group 127"/>
            <p:cNvGrpSpPr/>
            <p:nvPr/>
          </p:nvGrpSpPr>
          <p:grpSpPr>
            <a:xfrm>
              <a:off x="0" y="2971800"/>
              <a:ext cx="685800" cy="685800"/>
              <a:chOff x="0" y="2971800"/>
              <a:chExt cx="685800" cy="685800"/>
            </a:xfrm>
          </p:grpSpPr>
          <p:sp>
            <p:nvSpPr>
              <p:cNvPr id="21" name="Oval 20">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2" name="Right Arrow 21">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20" name="TextBox 19">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5"/>
          <p:cNvGrpSpPr/>
          <p:nvPr/>
        </p:nvGrpSpPr>
        <p:grpSpPr>
          <a:xfrm>
            <a:off x="0" y="0"/>
            <a:ext cx="9144000" cy="6858000"/>
            <a:chOff x="152400" y="152400"/>
            <a:chExt cx="9144000" cy="6858000"/>
          </a:xfrm>
        </p:grpSpPr>
        <p:cxnSp>
          <p:nvCxnSpPr>
            <p:cNvPr id="11" name="Straight Connector 10"/>
            <p:cNvCxnSpPr/>
            <p:nvPr/>
          </p:nvCxnSpPr>
          <p:spPr>
            <a:xfrm flipH="1">
              <a:off x="4572000" y="152400"/>
              <a:ext cx="76200" cy="6858000"/>
            </a:xfrm>
            <a:prstGeom prst="line">
              <a:avLst/>
            </a:prstGeom>
            <a:ln w="57150">
              <a:solidFill>
                <a:srgbClr val="00B0F0"/>
              </a:solidFill>
            </a:ln>
            <a:effectLst>
              <a:outerShdw blurRad="241300" sx="102000" sy="102000" algn="ctr" rotWithShape="0">
                <a:schemeClr val="bg1">
                  <a:alpha val="93000"/>
                </a:scheme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400" y="3505200"/>
              <a:ext cx="9144000" cy="0"/>
            </a:xfrm>
            <a:prstGeom prst="line">
              <a:avLst/>
            </a:prstGeom>
            <a:ln w="57150">
              <a:solidFill>
                <a:srgbClr val="00B0F0"/>
              </a:solidFill>
            </a:ln>
            <a:effectLst>
              <a:outerShdw blurRad="241300" sx="102000" sy="102000" algn="ctr" rotWithShape="0">
                <a:schemeClr val="bg1">
                  <a:alpha val="93000"/>
                </a:schemeClr>
              </a:outerShdw>
            </a:effectLst>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828800" y="762000"/>
              <a:ext cx="5410200" cy="5334000"/>
            </a:xfrm>
            <a:prstGeom prst="ellipse">
              <a:avLst/>
            </a:prstGeom>
            <a:noFill/>
            <a:ln>
              <a:solidFill>
                <a:srgbClr val="0070C0"/>
              </a:solidFill>
            </a:ln>
            <a:effectLst>
              <a:outerShdw blurRad="2667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70C0"/>
                </a:solidFill>
              </a:endParaRPr>
            </a:p>
          </p:txBody>
        </p:sp>
        <p:sp>
          <p:nvSpPr>
            <p:cNvPr id="14" name="TextBox 13"/>
            <p:cNvSpPr txBox="1"/>
            <p:nvPr/>
          </p:nvSpPr>
          <p:spPr>
            <a:xfrm>
              <a:off x="3505200" y="1143001"/>
              <a:ext cx="1981200" cy="4508927"/>
            </a:xfrm>
            <a:prstGeom prst="rect">
              <a:avLst/>
            </a:prstGeom>
            <a:noFill/>
          </p:spPr>
          <p:txBody>
            <a:bodyPr wrap="square" rtlCol="0">
              <a:spAutoFit/>
            </a:bodyPr>
            <a:lstStyle/>
            <a:p>
              <a:r>
                <a:rPr lang="en-US" sz="28700" dirty="0" smtClean="0">
                  <a:ln w="38100" cap="flat" cmpd="tri">
                    <a:solidFill>
                      <a:schemeClr val="tx1">
                        <a:alpha val="12000"/>
                      </a:schemeClr>
                    </a:solidFill>
                  </a:ln>
                  <a:solidFill>
                    <a:srgbClr val="0070C0">
                      <a:alpha val="94000"/>
                    </a:srgbClr>
                  </a:solidFill>
                  <a:effectLst>
                    <a:outerShdw blurRad="304800" algn="ctr" rotWithShape="0">
                      <a:srgbClr val="00B0F0">
                        <a:alpha val="99000"/>
                      </a:srgbClr>
                    </a:outerShdw>
                  </a:effectLst>
                  <a:latin typeface="Times New Roman" pitchFamily="18" charset="0"/>
                  <a:cs typeface="Times New Roman" pitchFamily="18" charset="0"/>
                </a:rPr>
                <a:t>2</a:t>
              </a:r>
              <a:endParaRPr lang="id-ID" sz="28700" dirty="0">
                <a:ln w="38100" cap="flat" cmpd="tri">
                  <a:solidFill>
                    <a:schemeClr val="tx1">
                      <a:alpha val="12000"/>
                    </a:schemeClr>
                  </a:solidFill>
                </a:ln>
                <a:solidFill>
                  <a:srgbClr val="0070C0">
                    <a:alpha val="94000"/>
                  </a:srgbClr>
                </a:solidFill>
                <a:effectLst>
                  <a:outerShdw blurRad="304800" algn="ctr" rotWithShape="0">
                    <a:srgbClr val="00B0F0">
                      <a:alpha val="99000"/>
                    </a:srgbClr>
                  </a:outerShdw>
                </a:effectLst>
                <a:latin typeface="Times New Roman" pitchFamily="18" charset="0"/>
                <a:cs typeface="Times New Roman" pitchFamily="18" charset="0"/>
              </a:endParaRPr>
            </a:p>
          </p:txBody>
        </p:sp>
        <p:sp>
          <p:nvSpPr>
            <p:cNvPr id="15" name="Oval 14"/>
            <p:cNvSpPr/>
            <p:nvPr/>
          </p:nvSpPr>
          <p:spPr>
            <a:xfrm>
              <a:off x="1524000" y="457200"/>
              <a:ext cx="6019800" cy="5867400"/>
            </a:xfrm>
            <a:prstGeom prst="ellipse">
              <a:avLst/>
            </a:prstGeom>
            <a:noFill/>
            <a:ln>
              <a:solidFill>
                <a:srgbClr val="0070C0"/>
              </a:solidFill>
            </a:ln>
            <a:effectLst>
              <a:outerShdw blurRad="2667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70C0"/>
                </a:solidFill>
              </a:endParaRPr>
            </a:p>
          </p:txBody>
        </p:sp>
      </p:grpSp>
      <p:grpSp>
        <p:nvGrpSpPr>
          <p:cNvPr id="3" name="Group 24"/>
          <p:cNvGrpSpPr/>
          <p:nvPr/>
        </p:nvGrpSpPr>
        <p:grpSpPr>
          <a:xfrm>
            <a:off x="-76200" y="0"/>
            <a:ext cx="9220200" cy="6858000"/>
            <a:chOff x="-12192000" y="0"/>
            <a:chExt cx="9220200" cy="6858000"/>
          </a:xfrm>
        </p:grpSpPr>
        <p:sp>
          <p:nvSpPr>
            <p:cNvPr id="18" name="Rectangle 17"/>
            <p:cNvSpPr/>
            <p:nvPr/>
          </p:nvSpPr>
          <p:spPr>
            <a:xfrm>
              <a:off x="-1219200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grpSp>
          <p:nvGrpSpPr>
            <p:cNvPr id="4" name="Group 23"/>
            <p:cNvGrpSpPr/>
            <p:nvPr/>
          </p:nvGrpSpPr>
          <p:grpSpPr>
            <a:xfrm>
              <a:off x="-12115800" y="0"/>
              <a:ext cx="9144000" cy="6858000"/>
              <a:chOff x="-7924800" y="6858000"/>
              <a:chExt cx="9144000" cy="6858000"/>
            </a:xfrm>
          </p:grpSpPr>
          <p:cxnSp>
            <p:nvCxnSpPr>
              <p:cNvPr id="21" name="Straight Connector 20"/>
              <p:cNvCxnSpPr/>
              <p:nvPr/>
            </p:nvCxnSpPr>
            <p:spPr>
              <a:xfrm flipH="1">
                <a:off x="-3505200" y="6858000"/>
                <a:ext cx="76200" cy="6858000"/>
              </a:xfrm>
              <a:prstGeom prst="line">
                <a:avLst/>
              </a:prstGeom>
              <a:ln w="57150">
                <a:solidFill>
                  <a:srgbClr val="00B0F0"/>
                </a:solidFill>
              </a:ln>
              <a:effectLst>
                <a:outerShdw blurRad="241300" sx="102000" sy="102000" algn="ctr" rotWithShape="0">
                  <a:schemeClr val="bg1">
                    <a:alpha val="93000"/>
                  </a:schemeClr>
                </a:outerShdw>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924800" y="10210800"/>
                <a:ext cx="9144000" cy="0"/>
              </a:xfrm>
              <a:prstGeom prst="line">
                <a:avLst/>
              </a:prstGeom>
              <a:ln w="57150">
                <a:solidFill>
                  <a:srgbClr val="00B0F0"/>
                </a:solidFill>
              </a:ln>
              <a:effectLst>
                <a:outerShdw blurRad="241300" sx="102000" sy="102000" algn="ctr" rotWithShape="0">
                  <a:schemeClr val="bg1">
                    <a:alpha val="93000"/>
                  </a:schemeClr>
                </a:outerShdw>
              </a:effectLst>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72000" y="7848601"/>
                <a:ext cx="1981200" cy="4508927"/>
              </a:xfrm>
              <a:prstGeom prst="rect">
                <a:avLst/>
              </a:prstGeom>
              <a:noFill/>
            </p:spPr>
            <p:txBody>
              <a:bodyPr wrap="square" rtlCol="0">
                <a:spAutoFit/>
              </a:bodyPr>
              <a:lstStyle/>
              <a:p>
                <a:r>
                  <a:rPr lang="en-US" sz="28700" dirty="0" smtClean="0">
                    <a:ln w="38100" cap="flat" cmpd="tri">
                      <a:solidFill>
                        <a:schemeClr val="tx1">
                          <a:alpha val="12000"/>
                        </a:schemeClr>
                      </a:solidFill>
                    </a:ln>
                    <a:solidFill>
                      <a:srgbClr val="0070C0">
                        <a:alpha val="94000"/>
                      </a:srgbClr>
                    </a:solidFill>
                    <a:effectLst>
                      <a:outerShdw blurRad="304800" algn="ctr" rotWithShape="0">
                        <a:srgbClr val="00B0F0">
                          <a:alpha val="99000"/>
                        </a:srgbClr>
                      </a:outerShdw>
                    </a:effectLst>
                    <a:latin typeface="Times New Roman" pitchFamily="18" charset="0"/>
                    <a:cs typeface="Times New Roman" pitchFamily="18" charset="0"/>
                  </a:rPr>
                  <a:t>2</a:t>
                </a:r>
                <a:endParaRPr lang="id-ID" sz="28700" dirty="0">
                  <a:ln w="38100" cap="flat" cmpd="tri">
                    <a:solidFill>
                      <a:schemeClr val="tx1">
                        <a:alpha val="12000"/>
                      </a:schemeClr>
                    </a:solidFill>
                  </a:ln>
                  <a:solidFill>
                    <a:srgbClr val="0070C0">
                      <a:alpha val="94000"/>
                    </a:srgbClr>
                  </a:solidFill>
                  <a:effectLst>
                    <a:outerShdw blurRad="304800" algn="ctr" rotWithShape="0">
                      <a:srgbClr val="00B0F0">
                        <a:alpha val="99000"/>
                      </a:srgbClr>
                    </a:outerShdw>
                  </a:effectLst>
                  <a:latin typeface="Times New Roman" pitchFamily="18" charset="0"/>
                  <a:cs typeface="Times New Roman" pitchFamily="18" charset="0"/>
                </a:endParaRPr>
              </a:p>
            </p:txBody>
          </p:sp>
        </p:grpSp>
      </p:grpSp>
      <p:sp>
        <p:nvSpPr>
          <p:cNvPr id="16" name="Title 15"/>
          <p:cNvSpPr>
            <a:spLocks noGrp="1"/>
          </p:cNvSpPr>
          <p:nvPr>
            <p:ph type="title"/>
          </p:nvPr>
        </p:nvSpPr>
        <p:spPr/>
        <p:txBody>
          <a:bodyPr/>
          <a:lstStyle/>
          <a:p>
            <a:endParaRPr lang="id-ID"/>
          </a:p>
        </p:txBody>
      </p:sp>
      <p:sp>
        <p:nvSpPr>
          <p:cNvPr id="17" name="Text Placeholder 16"/>
          <p:cNvSpPr>
            <a:spLocks noGrp="1"/>
          </p:cNvSpPr>
          <p:nvPr>
            <p:ph type="body" idx="1"/>
          </p:nvPr>
        </p:nvSpPr>
        <p:spPr/>
        <p:txBody>
          <a:bodyPr/>
          <a:lstStyle/>
          <a:p>
            <a:endParaRPr lang="id-ID"/>
          </a:p>
        </p:txBody>
      </p:sp>
    </p:spTree>
  </p:cSld>
  <p:clrMapOvr>
    <a:masterClrMapping/>
  </p:clrMapOvr>
  <p:transition spd="slow" advClick="0" advTm="0">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1" fill="hold" nodeType="withEffect">
                                  <p:stCondLst>
                                    <p:cond delay="0"/>
                                  </p:stCondLst>
                                  <p:childTnLst>
                                    <p:animEffect transition="out" filter="wheel(1)">
                                      <p:cBhvr>
                                        <p:cTn id="6" dur="1000"/>
                                        <p:tgtEl>
                                          <p:spTgt spid="3"/>
                                        </p:tgtEl>
                                      </p:cBhvr>
                                    </p:animEffect>
                                    <p:set>
                                      <p:cBhvr>
                                        <p:cTn id="7"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nip Same Side Corner Rectangle 73"/>
          <p:cNvSpPr/>
          <p:nvPr/>
        </p:nvSpPr>
        <p:spPr>
          <a:xfrm flipV="1">
            <a:off x="685800" y="1447800"/>
            <a:ext cx="7620000" cy="4038600"/>
          </a:xfrm>
          <a:prstGeom prst="snip2Same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0" name="Group 69"/>
          <p:cNvGrpSpPr/>
          <p:nvPr/>
        </p:nvGrpSpPr>
        <p:grpSpPr>
          <a:xfrm>
            <a:off x="1264568" y="1668016"/>
            <a:ext cx="6584032" cy="1608584"/>
            <a:chOff x="1264568" y="1668016"/>
            <a:chExt cx="6584032" cy="1608584"/>
          </a:xfrm>
        </p:grpSpPr>
        <p:cxnSp>
          <p:nvCxnSpPr>
            <p:cNvPr id="13" name="Straight Connector 12"/>
            <p:cNvCxnSpPr/>
            <p:nvPr/>
          </p:nvCxnSpPr>
          <p:spPr>
            <a:xfrm flipH="1">
              <a:off x="1611635" y="2539752"/>
              <a:ext cx="620479" cy="0"/>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14" name="Straight Connector 13"/>
            <p:cNvCxnSpPr/>
            <p:nvPr/>
          </p:nvCxnSpPr>
          <p:spPr>
            <a:xfrm>
              <a:off x="1264568" y="1819672"/>
              <a:ext cx="900040" cy="7377"/>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15" name="Straight Connector 14"/>
            <p:cNvCxnSpPr/>
            <p:nvPr/>
          </p:nvCxnSpPr>
          <p:spPr>
            <a:xfrm flipH="1">
              <a:off x="1611635" y="1819672"/>
              <a:ext cx="1437" cy="737938"/>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grpSp>
          <p:nvGrpSpPr>
            <p:cNvPr id="16" name="Group 43"/>
            <p:cNvGrpSpPr/>
            <p:nvPr/>
          </p:nvGrpSpPr>
          <p:grpSpPr>
            <a:xfrm>
              <a:off x="2164608" y="1732920"/>
              <a:ext cx="689421" cy="188259"/>
              <a:chOff x="990600" y="762000"/>
              <a:chExt cx="762000" cy="228600"/>
            </a:xfrm>
            <a:solidFill>
              <a:srgbClr val="00B0F0"/>
            </a:solidFill>
            <a:effectLst>
              <a:outerShdw blurRad="101600" sx="97000" sy="97000" algn="ctr" rotWithShape="0">
                <a:srgbClr val="00B0F0"/>
              </a:outerShdw>
            </a:effectLst>
          </p:grpSpPr>
          <p:cxnSp>
            <p:nvCxnSpPr>
              <p:cNvPr id="17" name="Straight Connector 16"/>
              <p:cNvCxnSpPr/>
              <p:nvPr/>
            </p:nvCxnSpPr>
            <p:spPr>
              <a:xfrm>
                <a:off x="10668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18" name="Straight Connector 17"/>
              <p:cNvCxnSpPr/>
              <p:nvPr/>
            </p:nvCxnSpPr>
            <p:spPr>
              <a:xfrm flipV="1">
                <a:off x="11430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19" name="Straight Connector 18"/>
              <p:cNvCxnSpPr/>
              <p:nvPr/>
            </p:nvCxnSpPr>
            <p:spPr>
              <a:xfrm>
                <a:off x="12192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20" name="Straight Connector 19"/>
              <p:cNvCxnSpPr/>
              <p:nvPr/>
            </p:nvCxnSpPr>
            <p:spPr>
              <a:xfrm flipV="1">
                <a:off x="12954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21" name="Straight Connector 20"/>
              <p:cNvCxnSpPr/>
              <p:nvPr/>
            </p:nvCxnSpPr>
            <p:spPr>
              <a:xfrm>
                <a:off x="13716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22" name="Straight Connector 21"/>
              <p:cNvCxnSpPr/>
              <p:nvPr/>
            </p:nvCxnSpPr>
            <p:spPr>
              <a:xfrm flipV="1">
                <a:off x="14478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23" name="Straight Connector 22"/>
              <p:cNvCxnSpPr/>
              <p:nvPr/>
            </p:nvCxnSpPr>
            <p:spPr>
              <a:xfrm>
                <a:off x="15240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24" name="Straight Connector 23"/>
              <p:cNvCxnSpPr/>
              <p:nvPr/>
            </p:nvCxnSpPr>
            <p:spPr>
              <a:xfrm flipV="1">
                <a:off x="1600200" y="762000"/>
                <a:ext cx="76200" cy="2286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25" name="Straight Connector 24"/>
              <p:cNvCxnSpPr/>
              <p:nvPr/>
            </p:nvCxnSpPr>
            <p:spPr>
              <a:xfrm>
                <a:off x="1676400" y="762000"/>
                <a:ext cx="76200" cy="1524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cxnSp>
            <p:nvCxnSpPr>
              <p:cNvPr id="26" name="Straight Connector 25"/>
              <p:cNvCxnSpPr/>
              <p:nvPr/>
            </p:nvCxnSpPr>
            <p:spPr>
              <a:xfrm flipH="1">
                <a:off x="990600" y="762000"/>
                <a:ext cx="76200" cy="152400"/>
              </a:xfrm>
              <a:prstGeom prst="line">
                <a:avLst/>
              </a:prstGeom>
              <a:grpFill/>
              <a:ln w="28575">
                <a:solidFill>
                  <a:srgbClr val="00B0F0"/>
                </a:solidFill>
              </a:ln>
            </p:spPr>
            <p:style>
              <a:lnRef idx="2">
                <a:schemeClr val="dk1"/>
              </a:lnRef>
              <a:fillRef idx="1">
                <a:schemeClr val="lt1"/>
              </a:fillRef>
              <a:effectRef idx="0">
                <a:schemeClr val="dk1"/>
              </a:effectRef>
              <a:fontRef idx="minor">
                <a:schemeClr val="dk1"/>
              </a:fontRef>
            </p:style>
          </p:cxnSp>
        </p:grpSp>
        <p:cxnSp>
          <p:nvCxnSpPr>
            <p:cNvPr id="27" name="Straight Connector 26"/>
            <p:cNvCxnSpPr/>
            <p:nvPr/>
          </p:nvCxnSpPr>
          <p:spPr>
            <a:xfrm flipH="1">
              <a:off x="2861074" y="2539752"/>
              <a:ext cx="555306" cy="0"/>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sp>
          <p:nvSpPr>
            <p:cNvPr id="28" name="Oval 27"/>
            <p:cNvSpPr/>
            <p:nvPr/>
          </p:nvSpPr>
          <p:spPr>
            <a:xfrm>
              <a:off x="2236354" y="2395736"/>
              <a:ext cx="648065" cy="317830"/>
            </a:xfrm>
            <a:prstGeom prst="ellipse">
              <a:avLst/>
            </a:prstGeom>
            <a:solidFill>
              <a:srgbClr val="00B0F0"/>
            </a:solidFill>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id-ID" sz="1100" dirty="0" smtClean="0">
                  <a:solidFill>
                    <a:schemeClr val="bg1"/>
                  </a:solidFill>
                </a:rPr>
                <a:t>V</a:t>
              </a:r>
              <a:r>
                <a:rPr lang="id-ID" sz="1100" baseline="-25000" dirty="0" smtClean="0">
                  <a:solidFill>
                    <a:schemeClr val="bg1"/>
                  </a:solidFill>
                </a:rPr>
                <a:t>R</a:t>
              </a:r>
              <a:endParaRPr lang="id-ID" sz="1100" dirty="0">
                <a:solidFill>
                  <a:schemeClr val="bg1"/>
                </a:solidFill>
              </a:endParaRPr>
            </a:p>
          </p:txBody>
        </p:sp>
        <p:sp>
          <p:nvSpPr>
            <p:cNvPr id="29" name="Oval 28"/>
            <p:cNvSpPr/>
            <p:nvPr/>
          </p:nvSpPr>
          <p:spPr>
            <a:xfrm>
              <a:off x="4249341" y="2395736"/>
              <a:ext cx="629088" cy="283423"/>
            </a:xfrm>
            <a:prstGeom prst="ellipse">
              <a:avLst/>
            </a:prstGeom>
            <a:solidFill>
              <a:srgbClr val="00B0F0"/>
            </a:solidFill>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id-ID" sz="1100" dirty="0" smtClean="0">
                  <a:solidFill>
                    <a:schemeClr val="bg1"/>
                  </a:solidFill>
                </a:rPr>
                <a:t>V</a:t>
              </a:r>
              <a:r>
                <a:rPr lang="id-ID" sz="1100" baseline="-25000" dirty="0" smtClean="0">
                  <a:solidFill>
                    <a:schemeClr val="bg1"/>
                  </a:solidFill>
                </a:rPr>
                <a:t>L</a:t>
              </a:r>
              <a:endParaRPr lang="id-ID" sz="1100" dirty="0">
                <a:solidFill>
                  <a:schemeClr val="bg1"/>
                </a:solidFill>
              </a:endParaRPr>
            </a:p>
          </p:txBody>
        </p:sp>
        <p:cxnSp>
          <p:nvCxnSpPr>
            <p:cNvPr id="30" name="Straight Connector 29"/>
            <p:cNvCxnSpPr/>
            <p:nvPr/>
          </p:nvCxnSpPr>
          <p:spPr>
            <a:xfrm>
              <a:off x="2861074" y="1819672"/>
              <a:ext cx="1561310" cy="0"/>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31" name="Straight Connector 30"/>
            <p:cNvCxnSpPr/>
            <p:nvPr/>
          </p:nvCxnSpPr>
          <p:spPr>
            <a:xfrm flipH="1">
              <a:off x="3416381" y="1819672"/>
              <a:ext cx="1437" cy="737938"/>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32" name="Straight Connector 31"/>
            <p:cNvCxnSpPr>
              <a:endCxn id="48" idx="2"/>
            </p:cNvCxnSpPr>
            <p:nvPr/>
          </p:nvCxnSpPr>
          <p:spPr>
            <a:xfrm flipV="1">
              <a:off x="4561211" y="1814802"/>
              <a:ext cx="1572371" cy="4870"/>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33" name="Straight Connector 32"/>
            <p:cNvCxnSpPr/>
            <p:nvPr/>
          </p:nvCxnSpPr>
          <p:spPr>
            <a:xfrm>
              <a:off x="4874061" y="2539752"/>
              <a:ext cx="624720" cy="0"/>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34" name="Straight Connector 33"/>
            <p:cNvCxnSpPr/>
            <p:nvPr/>
          </p:nvCxnSpPr>
          <p:spPr>
            <a:xfrm>
              <a:off x="3624621" y="2539752"/>
              <a:ext cx="620951" cy="0"/>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35" name="Straight Connector 34"/>
            <p:cNvCxnSpPr/>
            <p:nvPr/>
          </p:nvCxnSpPr>
          <p:spPr>
            <a:xfrm flipH="1">
              <a:off x="3624621" y="1819672"/>
              <a:ext cx="1437" cy="737938"/>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36" name="Straight Connector 35"/>
            <p:cNvCxnSpPr/>
            <p:nvPr/>
          </p:nvCxnSpPr>
          <p:spPr>
            <a:xfrm flipH="1">
              <a:off x="5498781" y="1819672"/>
              <a:ext cx="1437" cy="737938"/>
            </a:xfrm>
            <a:prstGeom prst="line">
              <a:avLst/>
            </a:prstGeom>
            <a:ln w="28575">
              <a:solidFill>
                <a:srgbClr val="00B0F0"/>
              </a:solidFill>
            </a:ln>
            <a:effectLst>
              <a:outerShdw blurRad="101600" sx="97000" sy="97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37" name="Straight Connector 36"/>
            <p:cNvCxnSpPr/>
            <p:nvPr/>
          </p:nvCxnSpPr>
          <p:spPr>
            <a:xfrm>
              <a:off x="1264568" y="1819672"/>
              <a:ext cx="0" cy="1296144"/>
            </a:xfrm>
            <a:prstGeom prst="line">
              <a:avLst/>
            </a:prstGeom>
            <a:ln w="28575">
              <a:solidFill>
                <a:srgbClr val="00B0F0"/>
              </a:solidFill>
            </a:ln>
            <a:effectLst>
              <a:outerShdw blurRad="101600" sx="97000" sy="97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42" idx="6"/>
            </p:cNvCxnSpPr>
            <p:nvPr/>
          </p:nvCxnSpPr>
          <p:spPr>
            <a:xfrm flipH="1">
              <a:off x="3718280" y="3115816"/>
              <a:ext cx="4113439" cy="8384"/>
            </a:xfrm>
            <a:prstGeom prst="line">
              <a:avLst/>
            </a:prstGeom>
            <a:ln w="28575">
              <a:solidFill>
                <a:srgbClr val="00B0F0"/>
              </a:solidFill>
            </a:ln>
            <a:effectLst>
              <a:outerShdw blurRad="101600" sx="97000" sy="97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831719" y="1820416"/>
              <a:ext cx="0" cy="1296144"/>
            </a:xfrm>
            <a:prstGeom prst="line">
              <a:avLst/>
            </a:prstGeom>
            <a:ln w="28575">
              <a:solidFill>
                <a:srgbClr val="00B0F0"/>
              </a:solidFill>
            </a:ln>
            <a:effectLst>
              <a:outerShdw blurRad="101600" sx="97000" sy="97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1264568" y="3115816"/>
              <a:ext cx="2012986" cy="0"/>
            </a:xfrm>
            <a:prstGeom prst="line">
              <a:avLst/>
            </a:prstGeom>
            <a:ln w="28575">
              <a:solidFill>
                <a:srgbClr val="00B0F0"/>
              </a:solidFill>
            </a:ln>
            <a:effectLst>
              <a:outerShdw blurRad="101600" sx="97000" sy="97000" algn="ctr" rotWithShape="0">
                <a:srgbClr val="00B0F0"/>
              </a:outerShdw>
            </a:effectLst>
          </p:spPr>
          <p:style>
            <a:lnRef idx="1">
              <a:schemeClr val="accent1"/>
            </a:lnRef>
            <a:fillRef idx="0">
              <a:schemeClr val="accent1"/>
            </a:fillRef>
            <a:effectRef idx="0">
              <a:schemeClr val="accent1"/>
            </a:effectRef>
            <a:fontRef idx="minor">
              <a:schemeClr val="tx1"/>
            </a:fontRef>
          </p:style>
        </p:cxnSp>
        <p:grpSp>
          <p:nvGrpSpPr>
            <p:cNvPr id="41" name="Group 72"/>
            <p:cNvGrpSpPr/>
            <p:nvPr/>
          </p:nvGrpSpPr>
          <p:grpSpPr>
            <a:xfrm flipV="1">
              <a:off x="3277554" y="2971800"/>
              <a:ext cx="440726" cy="304800"/>
              <a:chOff x="1524000" y="2209800"/>
              <a:chExt cx="914400" cy="457200"/>
            </a:xfrm>
            <a:noFill/>
            <a:effectLst>
              <a:outerShdw blurRad="101600" sx="97000" sy="97000" algn="ctr" rotWithShape="0">
                <a:srgbClr val="00B0F0"/>
              </a:outerShdw>
            </a:effectLst>
          </p:grpSpPr>
          <p:sp>
            <p:nvSpPr>
              <p:cNvPr id="42" name="Oval 41"/>
              <p:cNvSpPr/>
              <p:nvPr/>
            </p:nvSpPr>
            <p:spPr>
              <a:xfrm>
                <a:off x="1524000" y="2209800"/>
                <a:ext cx="914400" cy="457200"/>
              </a:xfrm>
              <a:prstGeom prst="ellipse">
                <a:avLst/>
              </a:prstGeom>
              <a:grpFill/>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sp>
            <p:nvSpPr>
              <p:cNvPr id="43" name="Freeform 42"/>
              <p:cNvSpPr/>
              <p:nvPr/>
            </p:nvSpPr>
            <p:spPr>
              <a:xfrm>
                <a:off x="1752600" y="2356338"/>
                <a:ext cx="492369" cy="234462"/>
              </a:xfrm>
              <a:custGeom>
                <a:avLst/>
                <a:gdLst>
                  <a:gd name="connsiteX0" fmla="*/ 0 w 492369"/>
                  <a:gd name="connsiteY0" fmla="*/ 140678 h 234462"/>
                  <a:gd name="connsiteX1" fmla="*/ 196948 w 492369"/>
                  <a:gd name="connsiteY1" fmla="*/ 14068 h 234462"/>
                  <a:gd name="connsiteX2" fmla="*/ 295422 w 492369"/>
                  <a:gd name="connsiteY2" fmla="*/ 225084 h 234462"/>
                  <a:gd name="connsiteX3" fmla="*/ 492369 w 492369"/>
                  <a:gd name="connsiteY3" fmla="*/ 70339 h 234462"/>
                </a:gdLst>
                <a:ahLst/>
                <a:cxnLst>
                  <a:cxn ang="0">
                    <a:pos x="connsiteX0" y="connsiteY0"/>
                  </a:cxn>
                  <a:cxn ang="0">
                    <a:pos x="connsiteX1" y="connsiteY1"/>
                  </a:cxn>
                  <a:cxn ang="0">
                    <a:pos x="connsiteX2" y="connsiteY2"/>
                  </a:cxn>
                  <a:cxn ang="0">
                    <a:pos x="connsiteX3" y="connsiteY3"/>
                  </a:cxn>
                </a:cxnLst>
                <a:rect l="l" t="t" r="r" b="b"/>
                <a:pathLst>
                  <a:path w="492369" h="234462">
                    <a:moveTo>
                      <a:pt x="0" y="140678"/>
                    </a:moveTo>
                    <a:cubicBezTo>
                      <a:pt x="73855" y="70339"/>
                      <a:pt x="147711" y="0"/>
                      <a:pt x="196948" y="14068"/>
                    </a:cubicBezTo>
                    <a:cubicBezTo>
                      <a:pt x="246185" y="28136"/>
                      <a:pt x="246185" y="215706"/>
                      <a:pt x="295422" y="225084"/>
                    </a:cubicBezTo>
                    <a:cubicBezTo>
                      <a:pt x="344659" y="234462"/>
                      <a:pt x="492369" y="70339"/>
                      <a:pt x="492369" y="70339"/>
                    </a:cubicBezTo>
                  </a:path>
                </a:pathLst>
              </a:custGeom>
              <a:grpFill/>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grpSp>
        <p:cxnSp>
          <p:nvCxnSpPr>
            <p:cNvPr id="45" name="Straight Connector 44"/>
            <p:cNvCxnSpPr/>
            <p:nvPr/>
          </p:nvCxnSpPr>
          <p:spPr>
            <a:xfrm>
              <a:off x="4450216" y="1672953"/>
              <a:ext cx="0" cy="288032"/>
            </a:xfrm>
            <a:prstGeom prst="line">
              <a:avLst/>
            </a:prstGeom>
            <a:ln w="28575">
              <a:solidFill>
                <a:srgbClr val="00B0F0"/>
              </a:solidFill>
            </a:ln>
            <a:effectLst>
              <a:outerShdw blurRad="101600" sx="97000" sy="97000" algn="ctr" rotWithShape="0">
                <a:srgbClr val="00B0F0"/>
              </a:outerShdw>
            </a:effectLst>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561211" y="1747664"/>
              <a:ext cx="0" cy="144016"/>
            </a:xfrm>
            <a:prstGeom prst="line">
              <a:avLst/>
            </a:prstGeom>
            <a:ln w="28575">
              <a:solidFill>
                <a:srgbClr val="00B0F0"/>
              </a:solidFill>
            </a:ln>
            <a:effectLst>
              <a:outerShdw blurRad="101600" sx="97000" sy="97000" algn="ctr" rotWithShape="0">
                <a:srgbClr val="00B0F0"/>
              </a:outerShdw>
            </a:effectLst>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252094" y="2383488"/>
              <a:ext cx="629088" cy="283423"/>
            </a:xfrm>
            <a:prstGeom prst="ellipse">
              <a:avLst/>
            </a:prstGeom>
            <a:solidFill>
              <a:srgbClr val="00B0F0"/>
            </a:solidFill>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id-ID" sz="1100" dirty="0" smtClean="0">
                  <a:solidFill>
                    <a:schemeClr val="bg1"/>
                  </a:solidFill>
                </a:rPr>
                <a:t>V</a:t>
              </a:r>
              <a:r>
                <a:rPr lang="id-ID" sz="1100" baseline="-25000" dirty="0" smtClean="0">
                  <a:solidFill>
                    <a:schemeClr val="bg1"/>
                  </a:solidFill>
                </a:rPr>
                <a:t>L</a:t>
              </a:r>
              <a:endParaRPr lang="id-ID" sz="1100" dirty="0">
                <a:solidFill>
                  <a:schemeClr val="bg1"/>
                </a:solidFill>
              </a:endParaRPr>
            </a:p>
          </p:txBody>
        </p:sp>
        <p:sp>
          <p:nvSpPr>
            <p:cNvPr id="48" name="Oval 47"/>
            <p:cNvSpPr/>
            <p:nvPr/>
          </p:nvSpPr>
          <p:spPr>
            <a:xfrm>
              <a:off x="6133582" y="1668016"/>
              <a:ext cx="257339" cy="293571"/>
            </a:xfrm>
            <a:prstGeom prst="ellipse">
              <a:avLst/>
            </a:prstGeom>
            <a:noFill/>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sp>
          <p:nvSpPr>
            <p:cNvPr id="49" name="Oval 48"/>
            <p:cNvSpPr/>
            <p:nvPr/>
          </p:nvSpPr>
          <p:spPr>
            <a:xfrm>
              <a:off x="6292723" y="1668016"/>
              <a:ext cx="257339" cy="293571"/>
            </a:xfrm>
            <a:prstGeom prst="ellipse">
              <a:avLst/>
            </a:prstGeom>
            <a:noFill/>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sp>
          <p:nvSpPr>
            <p:cNvPr id="50" name="Oval 49"/>
            <p:cNvSpPr/>
            <p:nvPr/>
          </p:nvSpPr>
          <p:spPr>
            <a:xfrm>
              <a:off x="6411235" y="1668016"/>
              <a:ext cx="257339" cy="293571"/>
            </a:xfrm>
            <a:prstGeom prst="ellipse">
              <a:avLst/>
            </a:prstGeom>
            <a:noFill/>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sp>
          <p:nvSpPr>
            <p:cNvPr id="51" name="Oval 50"/>
            <p:cNvSpPr/>
            <p:nvPr/>
          </p:nvSpPr>
          <p:spPr>
            <a:xfrm>
              <a:off x="6550062" y="1668016"/>
              <a:ext cx="257339" cy="293571"/>
            </a:xfrm>
            <a:prstGeom prst="ellipse">
              <a:avLst/>
            </a:prstGeom>
            <a:noFill/>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sp>
          <p:nvSpPr>
            <p:cNvPr id="52" name="Oval 51"/>
            <p:cNvSpPr/>
            <p:nvPr/>
          </p:nvSpPr>
          <p:spPr>
            <a:xfrm>
              <a:off x="6688888" y="1668016"/>
              <a:ext cx="257339" cy="293571"/>
            </a:xfrm>
            <a:prstGeom prst="ellipse">
              <a:avLst/>
            </a:prstGeom>
            <a:noFill/>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cxnSp>
          <p:nvCxnSpPr>
            <p:cNvPr id="53" name="Straight Connector 52"/>
            <p:cNvCxnSpPr/>
            <p:nvPr/>
          </p:nvCxnSpPr>
          <p:spPr>
            <a:xfrm>
              <a:off x="6946227" y="1807424"/>
              <a:ext cx="902373" cy="0"/>
            </a:xfrm>
            <a:prstGeom prst="line">
              <a:avLst/>
            </a:prstGeom>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54" name="Straight Connector 53"/>
            <p:cNvCxnSpPr/>
            <p:nvPr/>
          </p:nvCxnSpPr>
          <p:spPr>
            <a:xfrm>
              <a:off x="6876814" y="2527504"/>
              <a:ext cx="624720" cy="0"/>
            </a:xfrm>
            <a:prstGeom prst="line">
              <a:avLst/>
            </a:prstGeom>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55" name="Straight Connector 54"/>
            <p:cNvCxnSpPr/>
            <p:nvPr/>
          </p:nvCxnSpPr>
          <p:spPr>
            <a:xfrm>
              <a:off x="5627374" y="2527504"/>
              <a:ext cx="620951" cy="0"/>
            </a:xfrm>
            <a:prstGeom prst="line">
              <a:avLst/>
            </a:prstGeom>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56" name="Straight Connector 55"/>
            <p:cNvCxnSpPr/>
            <p:nvPr/>
          </p:nvCxnSpPr>
          <p:spPr>
            <a:xfrm flipH="1">
              <a:off x="5627374" y="1807424"/>
              <a:ext cx="1437" cy="737938"/>
            </a:xfrm>
            <a:prstGeom prst="line">
              <a:avLst/>
            </a:prstGeom>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cxnSp>
        <p:cxnSp>
          <p:nvCxnSpPr>
            <p:cNvPr id="57" name="Straight Connector 56"/>
            <p:cNvCxnSpPr/>
            <p:nvPr/>
          </p:nvCxnSpPr>
          <p:spPr>
            <a:xfrm flipH="1">
              <a:off x="7501533" y="1807424"/>
              <a:ext cx="1437" cy="737938"/>
            </a:xfrm>
            <a:prstGeom prst="line">
              <a:avLst/>
            </a:prstGeom>
            <a:ln w="28575">
              <a:solidFill>
                <a:srgbClr val="00B0F0"/>
              </a:solidFill>
            </a:ln>
            <a:effectLst>
              <a:outerShdw blurRad="469900" sx="112000" sy="112000" algn="ctr" rotWithShape="0">
                <a:srgbClr val="00B0F0"/>
              </a:outerShdw>
            </a:effectLst>
          </p:spPr>
          <p:style>
            <a:lnRef idx="2">
              <a:schemeClr val="dk1"/>
            </a:lnRef>
            <a:fillRef idx="1">
              <a:schemeClr val="lt1"/>
            </a:fillRef>
            <a:effectRef idx="0">
              <a:schemeClr val="dk1"/>
            </a:effectRef>
            <a:fontRef idx="minor">
              <a:schemeClr val="dk1"/>
            </a:fontRef>
          </p:style>
        </p:cxnSp>
      </p:grpSp>
      <p:sp>
        <p:nvSpPr>
          <p:cNvPr id="76" name="Rectangle 75"/>
          <p:cNvSpPr/>
          <p:nvPr/>
        </p:nvSpPr>
        <p:spPr>
          <a:xfrm>
            <a:off x="685800" y="5715000"/>
            <a:ext cx="7620000" cy="6858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Rectangle 74"/>
          <p:cNvSpPr/>
          <p:nvPr/>
        </p:nvSpPr>
        <p:spPr>
          <a:xfrm>
            <a:off x="685800" y="381000"/>
            <a:ext cx="7620000" cy="9144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idx="4294967295"/>
          </p:nvPr>
        </p:nvSpPr>
        <p:spPr>
          <a:xfrm>
            <a:off x="838200" y="228600"/>
            <a:ext cx="7315200" cy="1143000"/>
          </a:xfrm>
        </p:spPr>
        <p:txBody>
          <a:bodyPr>
            <a:normAutofit/>
          </a:bodyPr>
          <a:lstStyle/>
          <a:p>
            <a:pPr algn="l"/>
            <a:r>
              <a:rPr lang="id-ID" dirty="0" smtClean="0">
                <a:solidFill>
                  <a:schemeClr val="bg1"/>
                </a:solidFill>
              </a:rPr>
              <a:t>R-L-C seri ada rangkaian AC</a:t>
            </a:r>
            <a:endParaRPr lang="id-ID" sz="2800" dirty="0">
              <a:solidFill>
                <a:schemeClr val="bg1"/>
              </a:solidFill>
            </a:endParaRPr>
          </a:p>
        </p:txBody>
      </p:sp>
      <p:sp>
        <p:nvSpPr>
          <p:cNvPr id="44" name="Chevron 43"/>
          <p:cNvSpPr/>
          <p:nvPr/>
        </p:nvSpPr>
        <p:spPr>
          <a:xfrm flipH="1">
            <a:off x="2236354" y="3043808"/>
            <a:ext cx="146909" cy="152400"/>
          </a:xfrm>
          <a:prstGeom prst="chevron">
            <a:avLst/>
          </a:prstGeom>
          <a:solidFill>
            <a:srgbClr val="00B0F0"/>
          </a:solidFill>
          <a:ln w="28575">
            <a:solidFill>
              <a:srgbClr val="00B0F0"/>
            </a:solidFill>
          </a:ln>
          <a:effectLst>
            <a:outerShdw blurRad="101600" sx="97000" sy="97000" algn="ctr" rotWithShape="0">
              <a:srgbClr val="00B0F0"/>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d-ID">
              <a:solidFill>
                <a:schemeClr val="bg1"/>
              </a:solidFill>
            </a:endParaRPr>
          </a:p>
        </p:txBody>
      </p:sp>
      <p:grpSp>
        <p:nvGrpSpPr>
          <p:cNvPr id="72" name="Group 71"/>
          <p:cNvGrpSpPr/>
          <p:nvPr/>
        </p:nvGrpSpPr>
        <p:grpSpPr>
          <a:xfrm>
            <a:off x="2667000" y="3962400"/>
            <a:ext cx="3505200" cy="2209800"/>
            <a:chOff x="2971800" y="3505200"/>
            <a:chExt cx="3505200" cy="2209800"/>
          </a:xfrm>
        </p:grpSpPr>
        <p:sp>
          <p:nvSpPr>
            <p:cNvPr id="71" name="Rectangle 70"/>
            <p:cNvSpPr/>
            <p:nvPr/>
          </p:nvSpPr>
          <p:spPr>
            <a:xfrm>
              <a:off x="2971800" y="3505200"/>
              <a:ext cx="3505200" cy="2209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graphicFrame>
          <p:nvGraphicFramePr>
            <p:cNvPr id="34822" name="Object 6"/>
            <p:cNvGraphicFramePr>
              <a:graphicFrameLocks noChangeAspect="1"/>
            </p:cNvGraphicFramePr>
            <p:nvPr/>
          </p:nvGraphicFramePr>
          <p:xfrm>
            <a:off x="3123520" y="3732212"/>
            <a:ext cx="2591480" cy="615950"/>
          </p:xfrm>
          <a:graphic>
            <a:graphicData uri="http://schemas.openxmlformats.org/presentationml/2006/ole">
              <p:oleObj spid="_x0000_s34822" name="Document" r:id="rId3" imgW="2318897" imgH="487385" progId="Word.Document.12">
                <p:embed/>
              </p:oleObj>
            </a:graphicData>
          </a:graphic>
        </p:graphicFrame>
        <p:graphicFrame>
          <p:nvGraphicFramePr>
            <p:cNvPr id="34823" name="Object 7"/>
            <p:cNvGraphicFramePr>
              <a:graphicFrameLocks noChangeAspect="1"/>
            </p:cNvGraphicFramePr>
            <p:nvPr/>
          </p:nvGraphicFramePr>
          <p:xfrm>
            <a:off x="3200400" y="4708525"/>
            <a:ext cx="2371725" cy="473075"/>
          </p:xfrm>
          <a:graphic>
            <a:graphicData uri="http://schemas.openxmlformats.org/presentationml/2006/ole">
              <p:oleObj spid="_x0000_s34823" name="Document" r:id="rId4" imgW="2318897" imgH="487939" progId="Word.Document.12">
                <p:embed/>
              </p:oleObj>
            </a:graphicData>
          </a:graphic>
        </p:graphicFrame>
        <p:graphicFrame>
          <p:nvGraphicFramePr>
            <p:cNvPr id="34825" name="Object 9"/>
            <p:cNvGraphicFramePr>
              <a:graphicFrameLocks noChangeAspect="1"/>
            </p:cNvGraphicFramePr>
            <p:nvPr/>
          </p:nvGraphicFramePr>
          <p:xfrm>
            <a:off x="3352800" y="5033963"/>
            <a:ext cx="2757517" cy="604837"/>
          </p:xfrm>
          <a:graphic>
            <a:graphicData uri="http://schemas.openxmlformats.org/presentationml/2006/ole">
              <p:oleObj spid="_x0000_s34825" name="Document" r:id="rId5" imgW="2705141" imgH="690402" progId="Word.Document.12">
                <p:embed/>
              </p:oleObj>
            </a:graphicData>
          </a:graphic>
        </p:graphicFrame>
        <p:graphicFrame>
          <p:nvGraphicFramePr>
            <p:cNvPr id="34824" name="Object 8"/>
            <p:cNvGraphicFramePr>
              <a:graphicFrameLocks noChangeAspect="1"/>
            </p:cNvGraphicFramePr>
            <p:nvPr/>
          </p:nvGraphicFramePr>
          <p:xfrm>
            <a:off x="3276600" y="4114800"/>
            <a:ext cx="3102614" cy="1219200"/>
          </p:xfrm>
          <a:graphic>
            <a:graphicData uri="http://schemas.openxmlformats.org/presentationml/2006/ole">
              <p:oleObj spid="_x0000_s34824" name="Document" r:id="rId6" imgW="2828030" imgH="1174547" progId="Word.Document.12">
                <p:embed/>
              </p:oleObj>
            </a:graphicData>
          </a:graphic>
        </p:graphicFrame>
      </p:grpSp>
      <p:sp>
        <p:nvSpPr>
          <p:cNvPr id="73" name="Rectangle 72"/>
          <p:cNvSpPr/>
          <p:nvPr/>
        </p:nvSpPr>
        <p:spPr>
          <a:xfrm>
            <a:off x="3657600" y="3657600"/>
            <a:ext cx="1524000" cy="457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Persamaan :</a:t>
            </a:r>
            <a:endParaRPr lang="id-ID" dirty="0">
              <a:solidFill>
                <a:schemeClr val="tx1"/>
              </a:solidFill>
            </a:endParaRPr>
          </a:p>
        </p:txBody>
      </p:sp>
      <p:grpSp>
        <p:nvGrpSpPr>
          <p:cNvPr id="59" name="Group 58"/>
          <p:cNvGrpSpPr/>
          <p:nvPr/>
        </p:nvGrpSpPr>
        <p:grpSpPr>
          <a:xfrm>
            <a:off x="8153400" y="2971800"/>
            <a:ext cx="1295400" cy="947410"/>
            <a:chOff x="8153400" y="2971800"/>
            <a:chExt cx="1295400" cy="947410"/>
          </a:xfrm>
        </p:grpSpPr>
        <p:grpSp>
          <p:nvGrpSpPr>
            <p:cNvPr id="60" name="Group 126"/>
            <p:cNvGrpSpPr/>
            <p:nvPr/>
          </p:nvGrpSpPr>
          <p:grpSpPr>
            <a:xfrm>
              <a:off x="8458200" y="2971800"/>
              <a:ext cx="685800" cy="685800"/>
              <a:chOff x="8458200" y="2971800"/>
              <a:chExt cx="685800" cy="685800"/>
            </a:xfrm>
          </p:grpSpPr>
          <p:sp>
            <p:nvSpPr>
              <p:cNvPr id="63" name="Oval 62">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4" name="Right Arrow 63">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62" name="TextBox 61">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65" name="Group 64"/>
          <p:cNvGrpSpPr/>
          <p:nvPr/>
        </p:nvGrpSpPr>
        <p:grpSpPr>
          <a:xfrm>
            <a:off x="-228600" y="2971800"/>
            <a:ext cx="1295400" cy="947410"/>
            <a:chOff x="-228600" y="2971800"/>
            <a:chExt cx="1295400" cy="947410"/>
          </a:xfrm>
        </p:grpSpPr>
        <p:grpSp>
          <p:nvGrpSpPr>
            <p:cNvPr id="66" name="Group 127"/>
            <p:cNvGrpSpPr/>
            <p:nvPr/>
          </p:nvGrpSpPr>
          <p:grpSpPr>
            <a:xfrm>
              <a:off x="0" y="2971800"/>
              <a:ext cx="685800" cy="685800"/>
              <a:chOff x="0" y="2971800"/>
              <a:chExt cx="685800" cy="685800"/>
            </a:xfrm>
          </p:grpSpPr>
          <p:sp>
            <p:nvSpPr>
              <p:cNvPr id="68" name="Oval 67">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9" name="Right Arrow 68">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67" name="TextBox 66">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repeatCount="indefinite" fill="hold" grpId="0" nodeType="withEffect">
                                  <p:stCondLst>
                                    <p:cond delay="0"/>
                                  </p:stCondLst>
                                  <p:endCondLst>
                                    <p:cond evt="onNext" delay="0">
                                      <p:tgtEl>
                                        <p:sldTgt/>
                                      </p:tgtEl>
                                    </p:cond>
                                  </p:endCondLst>
                                  <p:childTnLst>
                                    <p:set>
                                      <p:cBhvr>
                                        <p:cTn id="6" dur="1" fill="hold">
                                          <p:stCondLst>
                                            <p:cond delay="0"/>
                                          </p:stCondLst>
                                        </p:cTn>
                                        <p:tgtEl>
                                          <p:spTgt spid="44"/>
                                        </p:tgtEl>
                                        <p:attrNameLst>
                                          <p:attrName>style.visibility</p:attrName>
                                        </p:attrNameLst>
                                      </p:cBhvr>
                                      <p:to>
                                        <p:strVal val="visible"/>
                                      </p:to>
                                    </p:set>
                                    <p:animEffect transition="in" filter="slide(fromRigh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flipV="1">
            <a:off x="685800" y="1676400"/>
            <a:ext cx="7620000" cy="46482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7" name="Straight Connector 26"/>
          <p:cNvCxnSpPr/>
          <p:nvPr/>
        </p:nvCxnSpPr>
        <p:spPr>
          <a:xfrm>
            <a:off x="1676403" y="2438400"/>
            <a:ext cx="0" cy="3276600"/>
          </a:xfrm>
          <a:prstGeom prst="line">
            <a:avLst/>
          </a:prstGeom>
          <a:ln w="28575">
            <a:solidFill>
              <a:srgbClr val="00B0F0"/>
            </a:solidFill>
          </a:ln>
          <a:effectLst>
            <a:outerShdw blurRad="101600" sx="97000" sy="97000" algn="ctr" rotWithShape="0">
              <a:srgbClr val="00B0F0"/>
            </a:outerShdw>
          </a:effectLst>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V="1">
            <a:off x="1676400" y="4038600"/>
            <a:ext cx="5943600" cy="33946"/>
          </a:xfrm>
          <a:prstGeom prst="line">
            <a:avLst/>
          </a:prstGeom>
          <a:ln w="28575">
            <a:solidFill>
              <a:srgbClr val="00B0F0"/>
            </a:solidFill>
          </a:ln>
          <a:effectLst>
            <a:outerShdw blurRad="482600" sx="87000" sy="87000" algn="ctr" rotWithShape="0">
              <a:srgbClr val="00B0F0">
                <a:alpha val="93000"/>
              </a:srgbClr>
            </a:outerShdw>
          </a:effectLst>
        </p:spPr>
        <p:style>
          <a:lnRef idx="1">
            <a:schemeClr val="dk1"/>
          </a:lnRef>
          <a:fillRef idx="0">
            <a:schemeClr val="dk1"/>
          </a:fillRef>
          <a:effectRef idx="0">
            <a:schemeClr val="dk1"/>
          </a:effectRef>
          <a:fontRef idx="minor">
            <a:schemeClr val="tx1"/>
          </a:fontRef>
        </p:style>
      </p:cxnSp>
      <p:grpSp>
        <p:nvGrpSpPr>
          <p:cNvPr id="52" name="Group 51"/>
          <p:cNvGrpSpPr/>
          <p:nvPr/>
        </p:nvGrpSpPr>
        <p:grpSpPr>
          <a:xfrm>
            <a:off x="1676400" y="2819400"/>
            <a:ext cx="5867400" cy="2070014"/>
            <a:chOff x="1676400" y="2819400"/>
            <a:chExt cx="5867400" cy="2070014"/>
          </a:xfrm>
        </p:grpSpPr>
        <p:sp>
          <p:nvSpPr>
            <p:cNvPr id="28" name="Freeform 27"/>
            <p:cNvSpPr/>
            <p:nvPr/>
          </p:nvSpPr>
          <p:spPr>
            <a:xfrm flipV="1">
              <a:off x="1676403" y="2819400"/>
              <a:ext cx="5029197" cy="2046111"/>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2942492"/>
                <a:gd name="connsiteY0" fmla="*/ 32045 h 1134013"/>
                <a:gd name="connsiteX1" fmla="*/ 1094877 w 2942492"/>
                <a:gd name="connsiteY1" fmla="*/ 1124635 h 1134013"/>
                <a:gd name="connsiteX2" fmla="*/ 2180492 w 2942492"/>
                <a:gd name="connsiteY2" fmla="*/ 88315 h 1134013"/>
                <a:gd name="connsiteX3" fmla="*/ 2827606 w 2942492"/>
                <a:gd name="connsiteY3" fmla="*/ 594752 h 1134013"/>
                <a:gd name="connsiteX4" fmla="*/ 2869809 w 2942492"/>
                <a:gd name="connsiteY4" fmla="*/ 665091 h 1134013"/>
                <a:gd name="connsiteX0" fmla="*/ 0 w 2942492"/>
                <a:gd name="connsiteY0" fmla="*/ 66834 h 1377545"/>
                <a:gd name="connsiteX1" fmla="*/ 1593901 w 2942492"/>
                <a:gd name="connsiteY1" fmla="*/ 1368167 h 1377545"/>
                <a:gd name="connsiteX2" fmla="*/ 2180492 w 2942492"/>
                <a:gd name="connsiteY2" fmla="*/ 123104 h 1377545"/>
                <a:gd name="connsiteX3" fmla="*/ 2827606 w 2942492"/>
                <a:gd name="connsiteY3" fmla="*/ 629541 h 1377545"/>
                <a:gd name="connsiteX4" fmla="*/ 2869809 w 2942492"/>
                <a:gd name="connsiteY4" fmla="*/ 699880 h 1377545"/>
                <a:gd name="connsiteX0" fmla="*/ 0 w 2906150"/>
                <a:gd name="connsiteY0" fmla="*/ 0 h 1323771"/>
                <a:gd name="connsiteX1" fmla="*/ 1593901 w 2906150"/>
                <a:gd name="connsiteY1" fmla="*/ 1301333 h 1323771"/>
                <a:gd name="connsiteX2" fmla="*/ 2684465 w 2906150"/>
                <a:gd name="connsiteY2" fmla="*/ 134627 h 1323771"/>
                <a:gd name="connsiteX3" fmla="*/ 2827606 w 2906150"/>
                <a:gd name="connsiteY3" fmla="*/ 562707 h 1323771"/>
                <a:gd name="connsiteX4" fmla="*/ 2869809 w 2906150"/>
                <a:gd name="connsiteY4" fmla="*/ 633046 h 1323771"/>
                <a:gd name="connsiteX0" fmla="*/ 0 w 3727481"/>
                <a:gd name="connsiteY0" fmla="*/ 0 h 1323771"/>
                <a:gd name="connsiteX1" fmla="*/ 1593901 w 3727481"/>
                <a:gd name="connsiteY1" fmla="*/ 1301333 h 1323771"/>
                <a:gd name="connsiteX2" fmla="*/ 2684465 w 3727481"/>
                <a:gd name="connsiteY2" fmla="*/ 134627 h 1323771"/>
                <a:gd name="connsiteX3" fmla="*/ 2827606 w 3727481"/>
                <a:gd name="connsiteY3" fmla="*/ 562707 h 1323771"/>
                <a:gd name="connsiteX4" fmla="*/ 3691140 w 3727481"/>
                <a:gd name="connsiteY4" fmla="*/ 967987 h 1323771"/>
                <a:gd name="connsiteX0" fmla="*/ 0 w 2890082"/>
                <a:gd name="connsiteY0" fmla="*/ 0 h 1323771"/>
                <a:gd name="connsiteX1" fmla="*/ 1593901 w 2890082"/>
                <a:gd name="connsiteY1" fmla="*/ 1301333 h 1323771"/>
                <a:gd name="connsiteX2" fmla="*/ 2684465 w 2890082"/>
                <a:gd name="connsiteY2" fmla="*/ 134627 h 1323771"/>
                <a:gd name="connsiteX3" fmla="*/ 2827606 w 2890082"/>
                <a:gd name="connsiteY3" fmla="*/ 56270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104809 h 1428580"/>
                <a:gd name="connsiteX1" fmla="*/ 1593901 w 3439471"/>
                <a:gd name="connsiteY1" fmla="*/ 1406142 h 1428580"/>
                <a:gd name="connsiteX2" fmla="*/ 2684465 w 3439471"/>
                <a:gd name="connsiteY2" fmla="*/ 239436 h 1428580"/>
                <a:gd name="connsiteX3" fmla="*/ 3439471 w 3439471"/>
                <a:gd name="connsiteY3" fmla="*/ 1072796 h 1428580"/>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633710"/>
                <a:gd name="connsiteX1" fmla="*/ 1426123 w 3439471"/>
                <a:gd name="connsiteY1" fmla="*/ 1489476 h 1633710"/>
                <a:gd name="connsiteX2" fmla="*/ 2684465 w 3439471"/>
                <a:gd name="connsiteY2" fmla="*/ 239436 h 1633710"/>
                <a:gd name="connsiteX3" fmla="*/ 3439471 w 3439471"/>
                <a:gd name="connsiteY3" fmla="*/ 1072796 h 1633710"/>
                <a:gd name="connsiteX0" fmla="*/ 0 w 3439471"/>
                <a:gd name="connsiteY0" fmla="*/ 104809 h 1511914"/>
                <a:gd name="connsiteX1" fmla="*/ 1426123 w 3439471"/>
                <a:gd name="connsiteY1" fmla="*/ 1489476 h 1511914"/>
                <a:gd name="connsiteX2" fmla="*/ 2684465 w 3439471"/>
                <a:gd name="connsiteY2" fmla="*/ 239436 h 1511914"/>
                <a:gd name="connsiteX3" fmla="*/ 3439471 w 3439471"/>
                <a:gd name="connsiteY3" fmla="*/ 1072796 h 1511914"/>
                <a:gd name="connsiteX0" fmla="*/ 0 w 3439471"/>
                <a:gd name="connsiteY0" fmla="*/ 104809 h 1595251"/>
                <a:gd name="connsiteX1" fmla="*/ 1677791 w 3439471"/>
                <a:gd name="connsiteY1" fmla="*/ 1572813 h 1595251"/>
                <a:gd name="connsiteX2" fmla="*/ 2684465 w 3439471"/>
                <a:gd name="connsiteY2" fmla="*/ 239436 h 1595251"/>
                <a:gd name="connsiteX3" fmla="*/ 3439471 w 3439471"/>
                <a:gd name="connsiteY3" fmla="*/ 1072796 h 1595251"/>
                <a:gd name="connsiteX0" fmla="*/ 0 w 3439471"/>
                <a:gd name="connsiteY0" fmla="*/ 104809 h 1595251"/>
                <a:gd name="connsiteX1" fmla="*/ 1677791 w 3439471"/>
                <a:gd name="connsiteY1" fmla="*/ 1572813 h 1595251"/>
                <a:gd name="connsiteX2" fmla="*/ 2852244 w 3439471"/>
                <a:gd name="connsiteY2" fmla="*/ 239435 h 1595251"/>
                <a:gd name="connsiteX3" fmla="*/ 3439471 w 3439471"/>
                <a:gd name="connsiteY3" fmla="*/ 1072796 h 1595251"/>
                <a:gd name="connsiteX0" fmla="*/ 0 w 3607250"/>
                <a:gd name="connsiteY0" fmla="*/ 104809 h 1595251"/>
                <a:gd name="connsiteX1" fmla="*/ 1677791 w 3607250"/>
                <a:gd name="connsiteY1" fmla="*/ 1572813 h 1595251"/>
                <a:gd name="connsiteX2" fmla="*/ 2852244 w 3607250"/>
                <a:gd name="connsiteY2" fmla="*/ 239435 h 1595251"/>
                <a:gd name="connsiteX3" fmla="*/ 3607250 w 3607250"/>
                <a:gd name="connsiteY3" fmla="*/ 1072796 h 1595251"/>
                <a:gd name="connsiteX0" fmla="*/ 0 w 3607250"/>
                <a:gd name="connsiteY0" fmla="*/ 104809 h 1529749"/>
                <a:gd name="connsiteX1" fmla="*/ 1704402 w 3607250"/>
                <a:gd name="connsiteY1" fmla="*/ 1507312 h 1529749"/>
                <a:gd name="connsiteX2" fmla="*/ 2852244 w 3607250"/>
                <a:gd name="connsiteY2" fmla="*/ 239435 h 1529749"/>
                <a:gd name="connsiteX3" fmla="*/ 3607250 w 3607250"/>
                <a:gd name="connsiteY3" fmla="*/ 1072796 h 1529749"/>
                <a:gd name="connsiteX0" fmla="*/ 0 w 3607250"/>
                <a:gd name="connsiteY0" fmla="*/ 104809 h 1529750"/>
                <a:gd name="connsiteX1" fmla="*/ 1704402 w 3607250"/>
                <a:gd name="connsiteY1" fmla="*/ 1507312 h 1529750"/>
                <a:gd name="connsiteX2" fmla="*/ 2840269 w 3607250"/>
                <a:gd name="connsiteY2" fmla="*/ 188221 h 1529750"/>
                <a:gd name="connsiteX3" fmla="*/ 3607250 w 3607250"/>
                <a:gd name="connsiteY3" fmla="*/ 1072796 h 1529750"/>
                <a:gd name="connsiteX0" fmla="*/ 0 w 3607250"/>
                <a:gd name="connsiteY0" fmla="*/ 104809 h 1529750"/>
                <a:gd name="connsiteX1" fmla="*/ 1704402 w 3607250"/>
                <a:gd name="connsiteY1" fmla="*/ 1507312 h 1529750"/>
                <a:gd name="connsiteX2" fmla="*/ 2840269 w 3607250"/>
                <a:gd name="connsiteY2" fmla="*/ 188221 h 1529750"/>
                <a:gd name="connsiteX3" fmla="*/ 3607250 w 3607250"/>
                <a:gd name="connsiteY3" fmla="*/ 1072796 h 1529750"/>
                <a:gd name="connsiteX0" fmla="*/ 0 w 3607250"/>
                <a:gd name="connsiteY0" fmla="*/ 104809 h 1529750"/>
                <a:gd name="connsiteX1" fmla="*/ 1704402 w 3607250"/>
                <a:gd name="connsiteY1" fmla="*/ 1507312 h 1529750"/>
                <a:gd name="connsiteX2" fmla="*/ 2840269 w 3607250"/>
                <a:gd name="connsiteY2" fmla="*/ 188221 h 1529750"/>
                <a:gd name="connsiteX3" fmla="*/ 3607250 w 3607250"/>
                <a:gd name="connsiteY3" fmla="*/ 1072796 h 1529750"/>
                <a:gd name="connsiteX0" fmla="*/ 0 w 3579244"/>
                <a:gd name="connsiteY0" fmla="*/ 104809 h 1446339"/>
                <a:gd name="connsiteX1" fmla="*/ 1676396 w 3579244"/>
                <a:gd name="connsiteY1" fmla="*/ 1423901 h 1446339"/>
                <a:gd name="connsiteX2" fmla="*/ 2812263 w 3579244"/>
                <a:gd name="connsiteY2" fmla="*/ 104810 h 1446339"/>
                <a:gd name="connsiteX3" fmla="*/ 3579244 w 3579244"/>
                <a:gd name="connsiteY3" fmla="*/ 989385 h 1446339"/>
                <a:gd name="connsiteX0" fmla="*/ 0 w 3579244"/>
                <a:gd name="connsiteY0" fmla="*/ 24083 h 1365613"/>
                <a:gd name="connsiteX1" fmla="*/ 1676396 w 3579244"/>
                <a:gd name="connsiteY1" fmla="*/ 1343175 h 1365613"/>
                <a:gd name="connsiteX2" fmla="*/ 2812263 w 3579244"/>
                <a:gd name="connsiteY2" fmla="*/ 24084 h 1365613"/>
                <a:gd name="connsiteX3" fmla="*/ 3579244 w 3579244"/>
                <a:gd name="connsiteY3" fmla="*/ 908659 h 1365613"/>
                <a:gd name="connsiteX0" fmla="*/ 0 w 3579244"/>
                <a:gd name="connsiteY0" fmla="*/ 87939 h 1429469"/>
                <a:gd name="connsiteX1" fmla="*/ 1676396 w 3579244"/>
                <a:gd name="connsiteY1" fmla="*/ 1407031 h 1429469"/>
                <a:gd name="connsiteX2" fmla="*/ 2812263 w 3579244"/>
                <a:gd name="connsiteY2" fmla="*/ 0 h 1429469"/>
                <a:gd name="connsiteX3" fmla="*/ 3579244 w 3579244"/>
                <a:gd name="connsiteY3" fmla="*/ 972515 h 1429469"/>
                <a:gd name="connsiteX0" fmla="*/ 0 w 3780298"/>
                <a:gd name="connsiteY0" fmla="*/ 87939 h 1482698"/>
                <a:gd name="connsiteX1" fmla="*/ 1676396 w 3780298"/>
                <a:gd name="connsiteY1" fmla="*/ 1407031 h 1482698"/>
                <a:gd name="connsiteX2" fmla="*/ 2812263 w 3780298"/>
                <a:gd name="connsiteY2" fmla="*/ 0 h 1482698"/>
                <a:gd name="connsiteX3" fmla="*/ 3780298 w 3780298"/>
                <a:gd name="connsiteY3" fmla="*/ 1482698 h 1482698"/>
              </a:gdLst>
              <a:ahLst/>
              <a:cxnLst>
                <a:cxn ang="0">
                  <a:pos x="connsiteX0" y="connsiteY0"/>
                </a:cxn>
                <a:cxn ang="0">
                  <a:pos x="connsiteX1" y="connsiteY1"/>
                </a:cxn>
                <a:cxn ang="0">
                  <a:pos x="connsiteX2" y="connsiteY2"/>
                </a:cxn>
                <a:cxn ang="0">
                  <a:pos x="connsiteX3" y="connsiteY3"/>
                </a:cxn>
              </a:cxnLst>
              <a:rect l="l" t="t" r="r" b="b"/>
              <a:pathLst>
                <a:path w="3780298" h="1482698">
                  <a:moveTo>
                    <a:pt x="0" y="87939"/>
                  </a:moveTo>
                  <a:cubicBezTo>
                    <a:pt x="867461" y="63856"/>
                    <a:pt x="1176915" y="1413330"/>
                    <a:pt x="1676396" y="1407031"/>
                  </a:cubicBezTo>
                  <a:cubicBezTo>
                    <a:pt x="2123807" y="1429469"/>
                    <a:pt x="2353967" y="23832"/>
                    <a:pt x="2812263" y="0"/>
                  </a:cubicBezTo>
                  <a:cubicBezTo>
                    <a:pt x="3230975" y="48141"/>
                    <a:pt x="3710872" y="1254722"/>
                    <a:pt x="3780298" y="1482698"/>
                  </a:cubicBezTo>
                </a:path>
              </a:pathLst>
            </a:custGeom>
            <a:ln w="28575"/>
            <a:effectLst>
              <a:outerShdw blurRad="101600" sx="97000" sy="97000" algn="ctr" rotWithShape="0">
                <a:srgbClr val="FFC000"/>
              </a:outerShdw>
            </a:effectLst>
          </p:spPr>
          <p:style>
            <a:lnRef idx="2">
              <a:schemeClr val="accent3"/>
            </a:lnRef>
            <a:fillRef idx="0">
              <a:schemeClr val="accent3"/>
            </a:fillRef>
            <a:effectRef idx="1">
              <a:schemeClr val="accent3"/>
            </a:effectRef>
            <a:fontRef idx="minor">
              <a:schemeClr val="tx1"/>
            </a:fontRef>
          </p:style>
          <p:txBody>
            <a:bodyPr rtlCol="0" anchor="ctr"/>
            <a:lstStyle/>
            <a:p>
              <a:pPr algn="ctr"/>
              <a:endParaRPr lang="id-ID">
                <a:solidFill>
                  <a:schemeClr val="bg1"/>
                </a:solidFill>
              </a:endParaRPr>
            </a:p>
          </p:txBody>
        </p:sp>
        <p:sp>
          <p:nvSpPr>
            <p:cNvPr id="29" name="Freeform 28"/>
            <p:cNvSpPr/>
            <p:nvPr/>
          </p:nvSpPr>
          <p:spPr>
            <a:xfrm>
              <a:off x="1676401" y="2916759"/>
              <a:ext cx="5029200" cy="1972655"/>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2942492"/>
                <a:gd name="connsiteY0" fmla="*/ 32045 h 1134013"/>
                <a:gd name="connsiteX1" fmla="*/ 1094877 w 2942492"/>
                <a:gd name="connsiteY1" fmla="*/ 1124635 h 1134013"/>
                <a:gd name="connsiteX2" fmla="*/ 2180492 w 2942492"/>
                <a:gd name="connsiteY2" fmla="*/ 88315 h 1134013"/>
                <a:gd name="connsiteX3" fmla="*/ 2827606 w 2942492"/>
                <a:gd name="connsiteY3" fmla="*/ 594752 h 1134013"/>
                <a:gd name="connsiteX4" fmla="*/ 2869809 w 2942492"/>
                <a:gd name="connsiteY4" fmla="*/ 665091 h 1134013"/>
                <a:gd name="connsiteX0" fmla="*/ 0 w 2942492"/>
                <a:gd name="connsiteY0" fmla="*/ 66834 h 1377545"/>
                <a:gd name="connsiteX1" fmla="*/ 1593901 w 2942492"/>
                <a:gd name="connsiteY1" fmla="*/ 1368167 h 1377545"/>
                <a:gd name="connsiteX2" fmla="*/ 2180492 w 2942492"/>
                <a:gd name="connsiteY2" fmla="*/ 123104 h 1377545"/>
                <a:gd name="connsiteX3" fmla="*/ 2827606 w 2942492"/>
                <a:gd name="connsiteY3" fmla="*/ 629541 h 1377545"/>
                <a:gd name="connsiteX4" fmla="*/ 2869809 w 2942492"/>
                <a:gd name="connsiteY4" fmla="*/ 699880 h 1377545"/>
                <a:gd name="connsiteX0" fmla="*/ 0 w 2906150"/>
                <a:gd name="connsiteY0" fmla="*/ 0 h 1323771"/>
                <a:gd name="connsiteX1" fmla="*/ 1593901 w 2906150"/>
                <a:gd name="connsiteY1" fmla="*/ 1301333 h 1323771"/>
                <a:gd name="connsiteX2" fmla="*/ 2684465 w 2906150"/>
                <a:gd name="connsiteY2" fmla="*/ 134627 h 1323771"/>
                <a:gd name="connsiteX3" fmla="*/ 2827606 w 2906150"/>
                <a:gd name="connsiteY3" fmla="*/ 562707 h 1323771"/>
                <a:gd name="connsiteX4" fmla="*/ 2869809 w 2906150"/>
                <a:gd name="connsiteY4" fmla="*/ 633046 h 1323771"/>
                <a:gd name="connsiteX0" fmla="*/ 0 w 3727481"/>
                <a:gd name="connsiteY0" fmla="*/ 0 h 1323771"/>
                <a:gd name="connsiteX1" fmla="*/ 1593901 w 3727481"/>
                <a:gd name="connsiteY1" fmla="*/ 1301333 h 1323771"/>
                <a:gd name="connsiteX2" fmla="*/ 2684465 w 3727481"/>
                <a:gd name="connsiteY2" fmla="*/ 134627 h 1323771"/>
                <a:gd name="connsiteX3" fmla="*/ 2827606 w 3727481"/>
                <a:gd name="connsiteY3" fmla="*/ 562707 h 1323771"/>
                <a:gd name="connsiteX4" fmla="*/ 3691140 w 3727481"/>
                <a:gd name="connsiteY4" fmla="*/ 967987 h 1323771"/>
                <a:gd name="connsiteX0" fmla="*/ 0 w 2890082"/>
                <a:gd name="connsiteY0" fmla="*/ 0 h 1323771"/>
                <a:gd name="connsiteX1" fmla="*/ 1593901 w 2890082"/>
                <a:gd name="connsiteY1" fmla="*/ 1301333 h 1323771"/>
                <a:gd name="connsiteX2" fmla="*/ 2684465 w 2890082"/>
                <a:gd name="connsiteY2" fmla="*/ 134627 h 1323771"/>
                <a:gd name="connsiteX3" fmla="*/ 2827606 w 2890082"/>
                <a:gd name="connsiteY3" fmla="*/ 56270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104809 h 1428580"/>
                <a:gd name="connsiteX1" fmla="*/ 1593901 w 3439471"/>
                <a:gd name="connsiteY1" fmla="*/ 1406142 h 1428580"/>
                <a:gd name="connsiteX2" fmla="*/ 2684465 w 3439471"/>
                <a:gd name="connsiteY2" fmla="*/ 239436 h 1428580"/>
                <a:gd name="connsiteX3" fmla="*/ 3439471 w 3439471"/>
                <a:gd name="connsiteY3" fmla="*/ 1072796 h 1428580"/>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633710"/>
                <a:gd name="connsiteX1" fmla="*/ 1426123 w 3439471"/>
                <a:gd name="connsiteY1" fmla="*/ 1489476 h 1633710"/>
                <a:gd name="connsiteX2" fmla="*/ 2684465 w 3439471"/>
                <a:gd name="connsiteY2" fmla="*/ 239436 h 1633710"/>
                <a:gd name="connsiteX3" fmla="*/ 3439471 w 3439471"/>
                <a:gd name="connsiteY3" fmla="*/ 1072796 h 1633710"/>
                <a:gd name="connsiteX0" fmla="*/ 0 w 3439471"/>
                <a:gd name="connsiteY0" fmla="*/ 104809 h 1511914"/>
                <a:gd name="connsiteX1" fmla="*/ 1426123 w 3439471"/>
                <a:gd name="connsiteY1" fmla="*/ 1489476 h 1511914"/>
                <a:gd name="connsiteX2" fmla="*/ 2684465 w 3439471"/>
                <a:gd name="connsiteY2" fmla="*/ 239436 h 1511914"/>
                <a:gd name="connsiteX3" fmla="*/ 3439471 w 3439471"/>
                <a:gd name="connsiteY3" fmla="*/ 1072796 h 1511914"/>
                <a:gd name="connsiteX0" fmla="*/ 0 w 3439471"/>
                <a:gd name="connsiteY0" fmla="*/ 104809 h 1595251"/>
                <a:gd name="connsiteX1" fmla="*/ 1677791 w 3439471"/>
                <a:gd name="connsiteY1" fmla="*/ 1572813 h 1595251"/>
                <a:gd name="connsiteX2" fmla="*/ 2684465 w 3439471"/>
                <a:gd name="connsiteY2" fmla="*/ 239436 h 1595251"/>
                <a:gd name="connsiteX3" fmla="*/ 3439471 w 3439471"/>
                <a:gd name="connsiteY3" fmla="*/ 1072796 h 1595251"/>
                <a:gd name="connsiteX0" fmla="*/ 0 w 3439471"/>
                <a:gd name="connsiteY0" fmla="*/ 104809 h 1595251"/>
                <a:gd name="connsiteX1" fmla="*/ 1677791 w 3439471"/>
                <a:gd name="connsiteY1" fmla="*/ 1572813 h 1595251"/>
                <a:gd name="connsiteX2" fmla="*/ 2852244 w 3439471"/>
                <a:gd name="connsiteY2" fmla="*/ 239435 h 1595251"/>
                <a:gd name="connsiteX3" fmla="*/ 3439471 w 3439471"/>
                <a:gd name="connsiteY3" fmla="*/ 1072796 h 1595251"/>
                <a:gd name="connsiteX0" fmla="*/ 0 w 3607250"/>
                <a:gd name="connsiteY0" fmla="*/ 104809 h 1595251"/>
                <a:gd name="connsiteX1" fmla="*/ 1677791 w 3607250"/>
                <a:gd name="connsiteY1" fmla="*/ 1572813 h 1595251"/>
                <a:gd name="connsiteX2" fmla="*/ 2852244 w 3607250"/>
                <a:gd name="connsiteY2" fmla="*/ 239435 h 1595251"/>
                <a:gd name="connsiteX3" fmla="*/ 3607250 w 3607250"/>
                <a:gd name="connsiteY3" fmla="*/ 1072796 h 1595251"/>
                <a:gd name="connsiteX0" fmla="*/ 0 w 3607250"/>
                <a:gd name="connsiteY0" fmla="*/ 104809 h 1529749"/>
                <a:gd name="connsiteX1" fmla="*/ 1704402 w 3607250"/>
                <a:gd name="connsiteY1" fmla="*/ 1507312 h 1529749"/>
                <a:gd name="connsiteX2" fmla="*/ 2852244 w 3607250"/>
                <a:gd name="connsiteY2" fmla="*/ 239435 h 1529749"/>
                <a:gd name="connsiteX3" fmla="*/ 3607250 w 3607250"/>
                <a:gd name="connsiteY3" fmla="*/ 1072796 h 1529749"/>
                <a:gd name="connsiteX0" fmla="*/ 0 w 3607250"/>
                <a:gd name="connsiteY0" fmla="*/ 104809 h 1529750"/>
                <a:gd name="connsiteX1" fmla="*/ 1704402 w 3607250"/>
                <a:gd name="connsiteY1" fmla="*/ 1507312 h 1529750"/>
                <a:gd name="connsiteX2" fmla="*/ 2840269 w 3607250"/>
                <a:gd name="connsiteY2" fmla="*/ 188221 h 1529750"/>
                <a:gd name="connsiteX3" fmla="*/ 3607250 w 3607250"/>
                <a:gd name="connsiteY3" fmla="*/ 1072796 h 1529750"/>
                <a:gd name="connsiteX0" fmla="*/ 0 w 3607250"/>
                <a:gd name="connsiteY0" fmla="*/ 104809 h 1529750"/>
                <a:gd name="connsiteX1" fmla="*/ 1704402 w 3607250"/>
                <a:gd name="connsiteY1" fmla="*/ 1507312 h 1529750"/>
                <a:gd name="connsiteX2" fmla="*/ 2840269 w 3607250"/>
                <a:gd name="connsiteY2" fmla="*/ 188221 h 1529750"/>
                <a:gd name="connsiteX3" fmla="*/ 3607250 w 3607250"/>
                <a:gd name="connsiteY3" fmla="*/ 1072796 h 1529750"/>
                <a:gd name="connsiteX0" fmla="*/ 0 w 3607250"/>
                <a:gd name="connsiteY0" fmla="*/ 104809 h 1529750"/>
                <a:gd name="connsiteX1" fmla="*/ 1704402 w 3607250"/>
                <a:gd name="connsiteY1" fmla="*/ 1507312 h 1529750"/>
                <a:gd name="connsiteX2" fmla="*/ 2840269 w 3607250"/>
                <a:gd name="connsiteY2" fmla="*/ 188221 h 1529750"/>
                <a:gd name="connsiteX3" fmla="*/ 3607250 w 3607250"/>
                <a:gd name="connsiteY3" fmla="*/ 1072796 h 1529750"/>
                <a:gd name="connsiteX0" fmla="*/ 0 w 3579244"/>
                <a:gd name="connsiteY0" fmla="*/ 104809 h 1446339"/>
                <a:gd name="connsiteX1" fmla="*/ 1676396 w 3579244"/>
                <a:gd name="connsiteY1" fmla="*/ 1423901 h 1446339"/>
                <a:gd name="connsiteX2" fmla="*/ 2812263 w 3579244"/>
                <a:gd name="connsiteY2" fmla="*/ 104810 h 1446339"/>
                <a:gd name="connsiteX3" fmla="*/ 3579244 w 3579244"/>
                <a:gd name="connsiteY3" fmla="*/ 989385 h 1446339"/>
                <a:gd name="connsiteX0" fmla="*/ 0 w 3579244"/>
                <a:gd name="connsiteY0" fmla="*/ 24083 h 1365613"/>
                <a:gd name="connsiteX1" fmla="*/ 1676396 w 3579244"/>
                <a:gd name="connsiteY1" fmla="*/ 1343175 h 1365613"/>
                <a:gd name="connsiteX2" fmla="*/ 2812263 w 3579244"/>
                <a:gd name="connsiteY2" fmla="*/ 24084 h 1365613"/>
                <a:gd name="connsiteX3" fmla="*/ 3579244 w 3579244"/>
                <a:gd name="connsiteY3" fmla="*/ 908659 h 1365613"/>
                <a:gd name="connsiteX0" fmla="*/ 0 w 3579244"/>
                <a:gd name="connsiteY0" fmla="*/ 87939 h 1429469"/>
                <a:gd name="connsiteX1" fmla="*/ 1676396 w 3579244"/>
                <a:gd name="connsiteY1" fmla="*/ 1407031 h 1429469"/>
                <a:gd name="connsiteX2" fmla="*/ 2812263 w 3579244"/>
                <a:gd name="connsiteY2" fmla="*/ 0 h 1429469"/>
                <a:gd name="connsiteX3" fmla="*/ 3579244 w 3579244"/>
                <a:gd name="connsiteY3" fmla="*/ 972515 h 1429469"/>
                <a:gd name="connsiteX0" fmla="*/ 0 w 3780300"/>
                <a:gd name="connsiteY0" fmla="*/ 87939 h 1429469"/>
                <a:gd name="connsiteX1" fmla="*/ 1676396 w 3780300"/>
                <a:gd name="connsiteY1" fmla="*/ 1407031 h 1429469"/>
                <a:gd name="connsiteX2" fmla="*/ 2812263 w 3780300"/>
                <a:gd name="connsiteY2" fmla="*/ 0 h 1429469"/>
                <a:gd name="connsiteX3" fmla="*/ 3780300 w 3780300"/>
                <a:gd name="connsiteY3" fmla="*/ 1420328 h 1429469"/>
              </a:gdLst>
              <a:ahLst/>
              <a:cxnLst>
                <a:cxn ang="0">
                  <a:pos x="connsiteX0" y="connsiteY0"/>
                </a:cxn>
                <a:cxn ang="0">
                  <a:pos x="connsiteX1" y="connsiteY1"/>
                </a:cxn>
                <a:cxn ang="0">
                  <a:pos x="connsiteX2" y="connsiteY2"/>
                </a:cxn>
                <a:cxn ang="0">
                  <a:pos x="connsiteX3" y="connsiteY3"/>
                </a:cxn>
              </a:cxnLst>
              <a:rect l="l" t="t" r="r" b="b"/>
              <a:pathLst>
                <a:path w="3780300" h="1429469">
                  <a:moveTo>
                    <a:pt x="0" y="87939"/>
                  </a:moveTo>
                  <a:cubicBezTo>
                    <a:pt x="867461" y="63856"/>
                    <a:pt x="1176915" y="1413330"/>
                    <a:pt x="1676396" y="1407031"/>
                  </a:cubicBezTo>
                  <a:cubicBezTo>
                    <a:pt x="2123807" y="1429469"/>
                    <a:pt x="2353967" y="23832"/>
                    <a:pt x="2812263" y="0"/>
                  </a:cubicBezTo>
                  <a:cubicBezTo>
                    <a:pt x="3230975" y="48141"/>
                    <a:pt x="3710874" y="1192352"/>
                    <a:pt x="3780300" y="1420328"/>
                  </a:cubicBezTo>
                </a:path>
              </a:pathLst>
            </a:custGeom>
            <a:ln w="28575"/>
            <a:effectLst>
              <a:outerShdw blurRad="203200" rotWithShape="0">
                <a:srgbClr val="7030A0"/>
              </a:outerShdw>
            </a:effectLst>
          </p:spPr>
          <p:style>
            <a:lnRef idx="3">
              <a:schemeClr val="accent4"/>
            </a:lnRef>
            <a:fillRef idx="0">
              <a:schemeClr val="accent4"/>
            </a:fillRef>
            <a:effectRef idx="2">
              <a:schemeClr val="accent4"/>
            </a:effectRef>
            <a:fontRef idx="minor">
              <a:schemeClr val="tx1"/>
            </a:fontRef>
          </p:style>
          <p:txBody>
            <a:bodyPr rtlCol="0" anchor="ctr"/>
            <a:lstStyle/>
            <a:p>
              <a:pPr algn="ctr"/>
              <a:endParaRPr lang="id-ID">
                <a:solidFill>
                  <a:schemeClr val="bg1"/>
                </a:solidFill>
              </a:endParaRPr>
            </a:p>
          </p:txBody>
        </p:sp>
        <p:sp>
          <p:nvSpPr>
            <p:cNvPr id="30" name="Freeform 29"/>
            <p:cNvSpPr/>
            <p:nvPr/>
          </p:nvSpPr>
          <p:spPr>
            <a:xfrm>
              <a:off x="1676400" y="3045179"/>
              <a:ext cx="5518826" cy="1819290"/>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3603542"/>
                <a:gd name="connsiteY0" fmla="*/ 768903 h 1372380"/>
                <a:gd name="connsiteX1" fmla="*/ 664757 w 3603542"/>
                <a:gd name="connsiteY1" fmla="*/ 64737 h 1372380"/>
                <a:gd name="connsiteX2" fmla="*/ 1759634 w 3603542"/>
                <a:gd name="connsiteY2" fmla="*/ 1157327 h 1372380"/>
                <a:gd name="connsiteX3" fmla="*/ 2845249 w 3603542"/>
                <a:gd name="connsiteY3" fmla="*/ 121007 h 1372380"/>
                <a:gd name="connsiteX4" fmla="*/ 3492363 w 3603542"/>
                <a:gd name="connsiteY4" fmla="*/ 627444 h 1372380"/>
                <a:gd name="connsiteX5" fmla="*/ 3512321 w 3603542"/>
                <a:gd name="connsiteY5" fmla="*/ 1359485 h 1372380"/>
                <a:gd name="connsiteX0" fmla="*/ 0 w 3492363"/>
                <a:gd name="connsiteY0" fmla="*/ 768903 h 1166705"/>
                <a:gd name="connsiteX1" fmla="*/ 664757 w 3492363"/>
                <a:gd name="connsiteY1" fmla="*/ 64737 h 1166705"/>
                <a:gd name="connsiteX2" fmla="*/ 1759634 w 3492363"/>
                <a:gd name="connsiteY2" fmla="*/ 1157327 h 1166705"/>
                <a:gd name="connsiteX3" fmla="*/ 2845249 w 3492363"/>
                <a:gd name="connsiteY3" fmla="*/ 121007 h 1166705"/>
                <a:gd name="connsiteX4" fmla="*/ 3492363 w 3492363"/>
                <a:gd name="connsiteY4" fmla="*/ 627444 h 1166705"/>
                <a:gd name="connsiteX0" fmla="*/ 0 w 3702178"/>
                <a:gd name="connsiteY0" fmla="*/ 768903 h 1262379"/>
                <a:gd name="connsiteX1" fmla="*/ 664757 w 3702178"/>
                <a:gd name="connsiteY1" fmla="*/ 64737 h 1262379"/>
                <a:gd name="connsiteX2" fmla="*/ 1759634 w 3702178"/>
                <a:gd name="connsiteY2" fmla="*/ 1157327 h 1262379"/>
                <a:gd name="connsiteX3" fmla="*/ 2845249 w 3702178"/>
                <a:gd name="connsiteY3" fmla="*/ 121007 h 1262379"/>
                <a:gd name="connsiteX4" fmla="*/ 3702178 w 3702178"/>
                <a:gd name="connsiteY4" fmla="*/ 1262379 h 1262379"/>
                <a:gd name="connsiteX0" fmla="*/ 0 w 3512323"/>
                <a:gd name="connsiteY0" fmla="*/ 768903 h 1166705"/>
                <a:gd name="connsiteX1" fmla="*/ 664757 w 3512323"/>
                <a:gd name="connsiteY1" fmla="*/ 64737 h 1166705"/>
                <a:gd name="connsiteX2" fmla="*/ 1759634 w 3512323"/>
                <a:gd name="connsiteY2" fmla="*/ 1157327 h 1166705"/>
                <a:gd name="connsiteX3" fmla="*/ 2845249 w 3512323"/>
                <a:gd name="connsiteY3" fmla="*/ 121007 h 1166705"/>
                <a:gd name="connsiteX4" fmla="*/ 3512323 w 3512323"/>
                <a:gd name="connsiteY4" fmla="*/ 1165273 h 1166705"/>
                <a:gd name="connsiteX0" fmla="*/ 0 w 3512323"/>
                <a:gd name="connsiteY0" fmla="*/ 834964 h 1629136"/>
                <a:gd name="connsiteX1" fmla="*/ 664757 w 3512323"/>
                <a:gd name="connsiteY1" fmla="*/ 130798 h 1629136"/>
                <a:gd name="connsiteX2" fmla="*/ 2088408 w 3512323"/>
                <a:gd name="connsiteY2" fmla="*/ 1619758 h 1629136"/>
                <a:gd name="connsiteX3" fmla="*/ 2845249 w 3512323"/>
                <a:gd name="connsiteY3" fmla="*/ 187068 h 1629136"/>
                <a:gd name="connsiteX4" fmla="*/ 3512323 w 3512323"/>
                <a:gd name="connsiteY4" fmla="*/ 1231334 h 1629136"/>
                <a:gd name="connsiteX0" fmla="*/ 0 w 3512323"/>
                <a:gd name="connsiteY0" fmla="*/ 712633 h 1574365"/>
                <a:gd name="connsiteX1" fmla="*/ 854349 w 3512323"/>
                <a:gd name="connsiteY1" fmla="*/ 526367 h 1574365"/>
                <a:gd name="connsiteX2" fmla="*/ 2088408 w 3512323"/>
                <a:gd name="connsiteY2" fmla="*/ 1497427 h 1574365"/>
                <a:gd name="connsiteX3" fmla="*/ 2845249 w 3512323"/>
                <a:gd name="connsiteY3" fmla="*/ 64737 h 1574365"/>
                <a:gd name="connsiteX4" fmla="*/ 3512323 w 3512323"/>
                <a:gd name="connsiteY4" fmla="*/ 1109003 h 1574365"/>
                <a:gd name="connsiteX0" fmla="*/ 142391 w 3654714"/>
                <a:gd name="connsiteY0" fmla="*/ 712633 h 1574365"/>
                <a:gd name="connsiteX1" fmla="*/ 142391 w 3654714"/>
                <a:gd name="connsiteY1" fmla="*/ 1011897 h 1574365"/>
                <a:gd name="connsiteX2" fmla="*/ 996740 w 3654714"/>
                <a:gd name="connsiteY2" fmla="*/ 526367 h 1574365"/>
                <a:gd name="connsiteX3" fmla="*/ 2230799 w 3654714"/>
                <a:gd name="connsiteY3" fmla="*/ 1497427 h 1574365"/>
                <a:gd name="connsiteX4" fmla="*/ 2987640 w 3654714"/>
                <a:gd name="connsiteY4" fmla="*/ 64737 h 1574365"/>
                <a:gd name="connsiteX5" fmla="*/ 3654714 w 3654714"/>
                <a:gd name="connsiteY5" fmla="*/ 1109003 h 1574365"/>
                <a:gd name="connsiteX0" fmla="*/ 142391 w 3654714"/>
                <a:gd name="connsiteY0" fmla="*/ 728819 h 1687657"/>
                <a:gd name="connsiteX1" fmla="*/ 142391 w 3654714"/>
                <a:gd name="connsiteY1" fmla="*/ 1028083 h 1687657"/>
                <a:gd name="connsiteX2" fmla="*/ 996740 w 3654714"/>
                <a:gd name="connsiteY2" fmla="*/ 542553 h 1687657"/>
                <a:gd name="connsiteX3" fmla="*/ 1661233 w 3654714"/>
                <a:gd name="connsiteY3" fmla="*/ 1610719 h 1687657"/>
                <a:gd name="connsiteX4" fmla="*/ 2987640 w 3654714"/>
                <a:gd name="connsiteY4" fmla="*/ 80923 h 1687657"/>
                <a:gd name="connsiteX5" fmla="*/ 3654714 w 3654714"/>
                <a:gd name="connsiteY5" fmla="*/ 1125189 h 1687657"/>
                <a:gd name="connsiteX0" fmla="*/ 94928 w 3607251"/>
                <a:gd name="connsiteY0" fmla="*/ 728818 h 1687656"/>
                <a:gd name="connsiteX1" fmla="*/ 94928 w 3607251"/>
                <a:gd name="connsiteY1" fmla="*/ 1028082 h 1687656"/>
                <a:gd name="connsiteX2" fmla="*/ 664494 w 3607251"/>
                <a:gd name="connsiteY2" fmla="*/ 542552 h 1687656"/>
                <a:gd name="connsiteX3" fmla="*/ 1613770 w 3607251"/>
                <a:gd name="connsiteY3" fmla="*/ 1610718 h 1687656"/>
                <a:gd name="connsiteX4" fmla="*/ 2940177 w 3607251"/>
                <a:gd name="connsiteY4" fmla="*/ 80922 h 1687656"/>
                <a:gd name="connsiteX5" fmla="*/ 3607251 w 3607251"/>
                <a:gd name="connsiteY5" fmla="*/ 1125188 h 1687656"/>
                <a:gd name="connsiteX0" fmla="*/ 94928 w 3892031"/>
                <a:gd name="connsiteY0" fmla="*/ 680265 h 1639103"/>
                <a:gd name="connsiteX1" fmla="*/ 94928 w 3892031"/>
                <a:gd name="connsiteY1" fmla="*/ 979529 h 1639103"/>
                <a:gd name="connsiteX2" fmla="*/ 664494 w 3892031"/>
                <a:gd name="connsiteY2" fmla="*/ 493999 h 1639103"/>
                <a:gd name="connsiteX3" fmla="*/ 1613770 w 3892031"/>
                <a:gd name="connsiteY3" fmla="*/ 1562165 h 1639103"/>
                <a:gd name="connsiteX4" fmla="*/ 2940177 w 3892031"/>
                <a:gd name="connsiteY4" fmla="*/ 32369 h 1639103"/>
                <a:gd name="connsiteX5" fmla="*/ 3892031 w 3892031"/>
                <a:gd name="connsiteY5" fmla="*/ 1367953 h 1639103"/>
                <a:gd name="connsiteX0" fmla="*/ 0 w 3797103"/>
                <a:gd name="connsiteY0" fmla="*/ 979529 h 1639103"/>
                <a:gd name="connsiteX1" fmla="*/ 569566 w 3797103"/>
                <a:gd name="connsiteY1" fmla="*/ 493999 h 1639103"/>
                <a:gd name="connsiteX2" fmla="*/ 1518842 w 3797103"/>
                <a:gd name="connsiteY2" fmla="*/ 1562165 h 1639103"/>
                <a:gd name="connsiteX3" fmla="*/ 2845249 w 3797103"/>
                <a:gd name="connsiteY3" fmla="*/ 32369 h 1639103"/>
                <a:gd name="connsiteX4" fmla="*/ 3797103 w 3797103"/>
                <a:gd name="connsiteY4" fmla="*/ 1367953 h 1639103"/>
                <a:gd name="connsiteX0" fmla="*/ 0 w 3797103"/>
                <a:gd name="connsiteY0" fmla="*/ 979529 h 1582946"/>
                <a:gd name="connsiteX1" fmla="*/ 610739 w 3797103"/>
                <a:gd name="connsiteY1" fmla="*/ 157053 h 1582946"/>
                <a:gd name="connsiteX2" fmla="*/ 1518842 w 3797103"/>
                <a:gd name="connsiteY2" fmla="*/ 1562165 h 1582946"/>
                <a:gd name="connsiteX3" fmla="*/ 2845249 w 3797103"/>
                <a:gd name="connsiteY3" fmla="*/ 32369 h 1582946"/>
                <a:gd name="connsiteX4" fmla="*/ 3797103 w 3797103"/>
                <a:gd name="connsiteY4" fmla="*/ 1367953 h 1582946"/>
                <a:gd name="connsiteX0" fmla="*/ 0 w 3797103"/>
                <a:gd name="connsiteY0" fmla="*/ 979529 h 1582946"/>
                <a:gd name="connsiteX1" fmla="*/ 610739 w 3797103"/>
                <a:gd name="connsiteY1" fmla="*/ 157053 h 1582946"/>
                <a:gd name="connsiteX2" fmla="*/ 1518842 w 3797103"/>
                <a:gd name="connsiteY2" fmla="*/ 1562165 h 1582946"/>
                <a:gd name="connsiteX3" fmla="*/ 2845249 w 3797103"/>
                <a:gd name="connsiteY3" fmla="*/ 32369 h 1582946"/>
                <a:gd name="connsiteX4" fmla="*/ 3797103 w 3797103"/>
                <a:gd name="connsiteY4" fmla="*/ 1367953 h 1582946"/>
                <a:gd name="connsiteX0" fmla="*/ 0 w 3797103"/>
                <a:gd name="connsiteY0" fmla="*/ 1071295 h 1658436"/>
                <a:gd name="connsiteX1" fmla="*/ 627938 w 3797103"/>
                <a:gd name="connsiteY1" fmla="*/ 97106 h 1658436"/>
                <a:gd name="connsiteX2" fmla="*/ 1518842 w 3797103"/>
                <a:gd name="connsiteY2" fmla="*/ 1653931 h 1658436"/>
                <a:gd name="connsiteX3" fmla="*/ 2845249 w 3797103"/>
                <a:gd name="connsiteY3" fmla="*/ 124135 h 1658436"/>
                <a:gd name="connsiteX4" fmla="*/ 3797103 w 3797103"/>
                <a:gd name="connsiteY4" fmla="*/ 1459719 h 1658436"/>
                <a:gd name="connsiteX0" fmla="*/ 0 w 3797103"/>
                <a:gd name="connsiteY0" fmla="*/ 979529 h 1588247"/>
                <a:gd name="connsiteX1" fmla="*/ 604087 w 3797103"/>
                <a:gd name="connsiteY1" fmla="*/ 188868 h 1588247"/>
                <a:gd name="connsiteX2" fmla="*/ 1518842 w 3797103"/>
                <a:gd name="connsiteY2" fmla="*/ 1562165 h 1588247"/>
                <a:gd name="connsiteX3" fmla="*/ 2845249 w 3797103"/>
                <a:gd name="connsiteY3" fmla="*/ 32369 h 1588247"/>
                <a:gd name="connsiteX4" fmla="*/ 3797103 w 3797103"/>
                <a:gd name="connsiteY4" fmla="*/ 1367953 h 1588247"/>
                <a:gd name="connsiteX0" fmla="*/ 0 w 3797103"/>
                <a:gd name="connsiteY0" fmla="*/ 887768 h 1470403"/>
                <a:gd name="connsiteX1" fmla="*/ 604087 w 3797103"/>
                <a:gd name="connsiteY1" fmla="*/ 97107 h 1470403"/>
                <a:gd name="connsiteX2" fmla="*/ 1518842 w 3797103"/>
                <a:gd name="connsiteY2" fmla="*/ 1470404 h 1470403"/>
                <a:gd name="connsiteX3" fmla="*/ 2847829 w 3797103"/>
                <a:gd name="connsiteY3" fmla="*/ 97106 h 1470403"/>
                <a:gd name="connsiteX4" fmla="*/ 3797103 w 3797103"/>
                <a:gd name="connsiteY4" fmla="*/ 1276192 h 1470403"/>
                <a:gd name="connsiteX0" fmla="*/ 0 w 3797103"/>
                <a:gd name="connsiteY0" fmla="*/ 887767 h 1470403"/>
                <a:gd name="connsiteX1" fmla="*/ 604087 w 3797103"/>
                <a:gd name="connsiteY1" fmla="*/ 97106 h 1470403"/>
                <a:gd name="connsiteX2" fmla="*/ 1518842 w 3797103"/>
                <a:gd name="connsiteY2" fmla="*/ 1470403 h 1470403"/>
                <a:gd name="connsiteX3" fmla="*/ 2675233 w 3797103"/>
                <a:gd name="connsiteY3" fmla="*/ 97106 h 1470403"/>
                <a:gd name="connsiteX4" fmla="*/ 3797103 w 3797103"/>
                <a:gd name="connsiteY4" fmla="*/ 1276191 h 1470403"/>
                <a:gd name="connsiteX0" fmla="*/ 0 w 3624509"/>
                <a:gd name="connsiteY0" fmla="*/ 887767 h 1470403"/>
                <a:gd name="connsiteX1" fmla="*/ 604087 w 3624509"/>
                <a:gd name="connsiteY1" fmla="*/ 97106 h 1470403"/>
                <a:gd name="connsiteX2" fmla="*/ 1518842 w 3624509"/>
                <a:gd name="connsiteY2" fmla="*/ 1470403 h 1470403"/>
                <a:gd name="connsiteX3" fmla="*/ 2675233 w 3624509"/>
                <a:gd name="connsiteY3" fmla="*/ 97106 h 1470403"/>
                <a:gd name="connsiteX4" fmla="*/ 3624509 w 3624509"/>
                <a:gd name="connsiteY4" fmla="*/ 1381799 h 1470403"/>
                <a:gd name="connsiteX0" fmla="*/ 0 w 3624509"/>
                <a:gd name="connsiteY0" fmla="*/ 887767 h 1473563"/>
                <a:gd name="connsiteX1" fmla="*/ 604087 w 3624509"/>
                <a:gd name="connsiteY1" fmla="*/ 97106 h 1473563"/>
                <a:gd name="connsiteX2" fmla="*/ 1639660 w 3624509"/>
                <a:gd name="connsiteY2" fmla="*/ 1473563 h 1473563"/>
                <a:gd name="connsiteX3" fmla="*/ 2675233 w 3624509"/>
                <a:gd name="connsiteY3" fmla="*/ 97106 h 1473563"/>
                <a:gd name="connsiteX4" fmla="*/ 3624509 w 3624509"/>
                <a:gd name="connsiteY4" fmla="*/ 1381799 h 1473563"/>
                <a:gd name="connsiteX0" fmla="*/ 0 w 3624509"/>
                <a:gd name="connsiteY0" fmla="*/ 887767 h 1473563"/>
                <a:gd name="connsiteX1" fmla="*/ 604087 w 3624509"/>
                <a:gd name="connsiteY1" fmla="*/ 97106 h 1473563"/>
                <a:gd name="connsiteX2" fmla="*/ 1639660 w 3624509"/>
                <a:gd name="connsiteY2" fmla="*/ 1473563 h 1473563"/>
                <a:gd name="connsiteX3" fmla="*/ 2847829 w 3624509"/>
                <a:gd name="connsiteY3" fmla="*/ 97105 h 1473563"/>
                <a:gd name="connsiteX4" fmla="*/ 3624509 w 3624509"/>
                <a:gd name="connsiteY4" fmla="*/ 1381799 h 1473563"/>
                <a:gd name="connsiteX0" fmla="*/ 0 w 3624509"/>
                <a:gd name="connsiteY0" fmla="*/ 887767 h 1381799"/>
                <a:gd name="connsiteX1" fmla="*/ 604087 w 3624509"/>
                <a:gd name="connsiteY1" fmla="*/ 97106 h 1381799"/>
                <a:gd name="connsiteX2" fmla="*/ 1643790 w 3624509"/>
                <a:gd name="connsiteY2" fmla="*/ 1359484 h 1381799"/>
                <a:gd name="connsiteX3" fmla="*/ 2847829 w 3624509"/>
                <a:gd name="connsiteY3" fmla="*/ 97105 h 1381799"/>
                <a:gd name="connsiteX4" fmla="*/ 3624509 w 3624509"/>
                <a:gd name="connsiteY4" fmla="*/ 1381799 h 1381799"/>
                <a:gd name="connsiteX0" fmla="*/ 0 w 3624509"/>
                <a:gd name="connsiteY0" fmla="*/ 887767 h 1381799"/>
                <a:gd name="connsiteX1" fmla="*/ 604087 w 3624509"/>
                <a:gd name="connsiteY1" fmla="*/ 97106 h 1381799"/>
                <a:gd name="connsiteX2" fmla="*/ 1643790 w 3624509"/>
                <a:gd name="connsiteY2" fmla="*/ 1359484 h 1381799"/>
                <a:gd name="connsiteX3" fmla="*/ 2922293 w 3624509"/>
                <a:gd name="connsiteY3" fmla="*/ 194212 h 1381799"/>
                <a:gd name="connsiteX4" fmla="*/ 3624509 w 3624509"/>
                <a:gd name="connsiteY4" fmla="*/ 1381799 h 1381799"/>
                <a:gd name="connsiteX0" fmla="*/ 0 w 3624509"/>
                <a:gd name="connsiteY0" fmla="*/ 790661 h 1284693"/>
                <a:gd name="connsiteX1" fmla="*/ 639252 w 3624509"/>
                <a:gd name="connsiteY1" fmla="*/ 97106 h 1284693"/>
                <a:gd name="connsiteX2" fmla="*/ 1643790 w 3624509"/>
                <a:gd name="connsiteY2" fmla="*/ 1262378 h 1284693"/>
                <a:gd name="connsiteX3" fmla="*/ 2922293 w 3624509"/>
                <a:gd name="connsiteY3" fmla="*/ 97106 h 1284693"/>
                <a:gd name="connsiteX4" fmla="*/ 3624509 w 3624509"/>
                <a:gd name="connsiteY4" fmla="*/ 1284693 h 1284693"/>
                <a:gd name="connsiteX0" fmla="*/ 0 w 3624509"/>
                <a:gd name="connsiteY0" fmla="*/ 790661 h 1284693"/>
                <a:gd name="connsiteX1" fmla="*/ 913217 w 3624509"/>
                <a:gd name="connsiteY1" fmla="*/ 97106 h 1284693"/>
                <a:gd name="connsiteX2" fmla="*/ 1643790 w 3624509"/>
                <a:gd name="connsiteY2" fmla="*/ 1262378 h 1284693"/>
                <a:gd name="connsiteX3" fmla="*/ 2922293 w 3624509"/>
                <a:gd name="connsiteY3" fmla="*/ 97106 h 1284693"/>
                <a:gd name="connsiteX4" fmla="*/ 3624509 w 3624509"/>
                <a:gd name="connsiteY4" fmla="*/ 1284693 h 1284693"/>
                <a:gd name="connsiteX0" fmla="*/ 0 w 3624509"/>
                <a:gd name="connsiteY0" fmla="*/ 790661 h 1359484"/>
                <a:gd name="connsiteX1" fmla="*/ 913217 w 3624509"/>
                <a:gd name="connsiteY1" fmla="*/ 97106 h 1359484"/>
                <a:gd name="connsiteX2" fmla="*/ 2283042 w 3624509"/>
                <a:gd name="connsiteY2" fmla="*/ 1359484 h 1359484"/>
                <a:gd name="connsiteX3" fmla="*/ 2922293 w 3624509"/>
                <a:gd name="connsiteY3" fmla="*/ 97106 h 1359484"/>
                <a:gd name="connsiteX4" fmla="*/ 3624509 w 3624509"/>
                <a:gd name="connsiteY4" fmla="*/ 1284693 h 1359484"/>
                <a:gd name="connsiteX0" fmla="*/ 0 w 3785122"/>
                <a:gd name="connsiteY0" fmla="*/ 803127 h 1388134"/>
                <a:gd name="connsiteX1" fmla="*/ 913217 w 3785122"/>
                <a:gd name="connsiteY1" fmla="*/ 109572 h 1388134"/>
                <a:gd name="connsiteX2" fmla="*/ 2283042 w 3785122"/>
                <a:gd name="connsiteY2" fmla="*/ 1371950 h 1388134"/>
                <a:gd name="connsiteX3" fmla="*/ 3561545 w 3785122"/>
                <a:gd name="connsiteY3" fmla="*/ 12465 h 1388134"/>
                <a:gd name="connsiteX4" fmla="*/ 3624509 w 3785122"/>
                <a:gd name="connsiteY4" fmla="*/ 1297159 h 1388134"/>
                <a:gd name="connsiteX0" fmla="*/ 0 w 4200796"/>
                <a:gd name="connsiteY0" fmla="*/ 790663 h 1375670"/>
                <a:gd name="connsiteX1" fmla="*/ 913217 w 4200796"/>
                <a:gd name="connsiteY1" fmla="*/ 97108 h 1375670"/>
                <a:gd name="connsiteX2" fmla="*/ 2283042 w 4200796"/>
                <a:gd name="connsiteY2" fmla="*/ 1359486 h 1375670"/>
                <a:gd name="connsiteX3" fmla="*/ 3561545 w 4200796"/>
                <a:gd name="connsiteY3" fmla="*/ 1 h 1375670"/>
                <a:gd name="connsiteX4" fmla="*/ 4200796 w 4200796"/>
                <a:gd name="connsiteY4" fmla="*/ 1359484 h 1375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0796" h="1375670">
                  <a:moveTo>
                    <a:pt x="0" y="790663"/>
                  </a:moveTo>
                  <a:cubicBezTo>
                    <a:pt x="94928" y="759619"/>
                    <a:pt x="660077" y="2"/>
                    <a:pt x="913217" y="97108"/>
                  </a:cubicBezTo>
                  <a:cubicBezTo>
                    <a:pt x="1306340" y="89978"/>
                    <a:pt x="1841654" y="1375670"/>
                    <a:pt x="2283042" y="1359486"/>
                  </a:cubicBezTo>
                  <a:cubicBezTo>
                    <a:pt x="2724430" y="1343302"/>
                    <a:pt x="3241919" y="1"/>
                    <a:pt x="3561545" y="1"/>
                  </a:cubicBezTo>
                  <a:cubicBezTo>
                    <a:pt x="3881171" y="1"/>
                    <a:pt x="4089617" y="1153071"/>
                    <a:pt x="4200796" y="1359484"/>
                  </a:cubicBezTo>
                </a:path>
              </a:pathLst>
            </a:custGeom>
            <a:ln w="28575"/>
            <a:effectLst>
              <a:outerShdw blurRad="101600" sx="97000" sy="97000" algn="ctr" rotWithShape="0">
                <a:srgbClr val="FF0000"/>
              </a:outerShdw>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id-ID">
                <a:solidFill>
                  <a:schemeClr val="bg1"/>
                </a:solidFill>
              </a:endParaRPr>
            </a:p>
          </p:txBody>
        </p:sp>
        <p:sp>
          <p:nvSpPr>
            <p:cNvPr id="32" name="Freeform 31"/>
            <p:cNvSpPr/>
            <p:nvPr/>
          </p:nvSpPr>
          <p:spPr>
            <a:xfrm>
              <a:off x="1676400" y="3302019"/>
              <a:ext cx="5867400" cy="1284201"/>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3603542"/>
                <a:gd name="connsiteY0" fmla="*/ 768903 h 1372380"/>
                <a:gd name="connsiteX1" fmla="*/ 664757 w 3603542"/>
                <a:gd name="connsiteY1" fmla="*/ 64737 h 1372380"/>
                <a:gd name="connsiteX2" fmla="*/ 1759634 w 3603542"/>
                <a:gd name="connsiteY2" fmla="*/ 1157327 h 1372380"/>
                <a:gd name="connsiteX3" fmla="*/ 2845249 w 3603542"/>
                <a:gd name="connsiteY3" fmla="*/ 121007 h 1372380"/>
                <a:gd name="connsiteX4" fmla="*/ 3492363 w 3603542"/>
                <a:gd name="connsiteY4" fmla="*/ 627444 h 1372380"/>
                <a:gd name="connsiteX5" fmla="*/ 3512321 w 3603542"/>
                <a:gd name="connsiteY5" fmla="*/ 1359485 h 1372380"/>
                <a:gd name="connsiteX0" fmla="*/ 0 w 3492363"/>
                <a:gd name="connsiteY0" fmla="*/ 768903 h 1166705"/>
                <a:gd name="connsiteX1" fmla="*/ 664757 w 3492363"/>
                <a:gd name="connsiteY1" fmla="*/ 64737 h 1166705"/>
                <a:gd name="connsiteX2" fmla="*/ 1759634 w 3492363"/>
                <a:gd name="connsiteY2" fmla="*/ 1157327 h 1166705"/>
                <a:gd name="connsiteX3" fmla="*/ 2845249 w 3492363"/>
                <a:gd name="connsiteY3" fmla="*/ 121007 h 1166705"/>
                <a:gd name="connsiteX4" fmla="*/ 3492363 w 3492363"/>
                <a:gd name="connsiteY4" fmla="*/ 627444 h 1166705"/>
                <a:gd name="connsiteX0" fmla="*/ 0 w 3702178"/>
                <a:gd name="connsiteY0" fmla="*/ 768903 h 1262379"/>
                <a:gd name="connsiteX1" fmla="*/ 664757 w 3702178"/>
                <a:gd name="connsiteY1" fmla="*/ 64737 h 1262379"/>
                <a:gd name="connsiteX2" fmla="*/ 1759634 w 3702178"/>
                <a:gd name="connsiteY2" fmla="*/ 1157327 h 1262379"/>
                <a:gd name="connsiteX3" fmla="*/ 2845249 w 3702178"/>
                <a:gd name="connsiteY3" fmla="*/ 121007 h 1262379"/>
                <a:gd name="connsiteX4" fmla="*/ 3702178 w 3702178"/>
                <a:gd name="connsiteY4" fmla="*/ 1262379 h 1262379"/>
                <a:gd name="connsiteX0" fmla="*/ 0 w 3512323"/>
                <a:gd name="connsiteY0" fmla="*/ 768903 h 1166705"/>
                <a:gd name="connsiteX1" fmla="*/ 664757 w 3512323"/>
                <a:gd name="connsiteY1" fmla="*/ 64737 h 1166705"/>
                <a:gd name="connsiteX2" fmla="*/ 1759634 w 3512323"/>
                <a:gd name="connsiteY2" fmla="*/ 1157327 h 1166705"/>
                <a:gd name="connsiteX3" fmla="*/ 2845249 w 3512323"/>
                <a:gd name="connsiteY3" fmla="*/ 121007 h 1166705"/>
                <a:gd name="connsiteX4" fmla="*/ 3512323 w 3512323"/>
                <a:gd name="connsiteY4" fmla="*/ 1165273 h 1166705"/>
                <a:gd name="connsiteX0" fmla="*/ 0 w 3512323"/>
                <a:gd name="connsiteY0" fmla="*/ 834964 h 1629136"/>
                <a:gd name="connsiteX1" fmla="*/ 664757 w 3512323"/>
                <a:gd name="connsiteY1" fmla="*/ 130798 h 1629136"/>
                <a:gd name="connsiteX2" fmla="*/ 2088408 w 3512323"/>
                <a:gd name="connsiteY2" fmla="*/ 1619758 h 1629136"/>
                <a:gd name="connsiteX3" fmla="*/ 2845249 w 3512323"/>
                <a:gd name="connsiteY3" fmla="*/ 187068 h 1629136"/>
                <a:gd name="connsiteX4" fmla="*/ 3512323 w 3512323"/>
                <a:gd name="connsiteY4" fmla="*/ 1231334 h 1629136"/>
                <a:gd name="connsiteX0" fmla="*/ 0 w 3512323"/>
                <a:gd name="connsiteY0" fmla="*/ 712633 h 1574365"/>
                <a:gd name="connsiteX1" fmla="*/ 854349 w 3512323"/>
                <a:gd name="connsiteY1" fmla="*/ 526367 h 1574365"/>
                <a:gd name="connsiteX2" fmla="*/ 2088408 w 3512323"/>
                <a:gd name="connsiteY2" fmla="*/ 1497427 h 1574365"/>
                <a:gd name="connsiteX3" fmla="*/ 2845249 w 3512323"/>
                <a:gd name="connsiteY3" fmla="*/ 64737 h 1574365"/>
                <a:gd name="connsiteX4" fmla="*/ 3512323 w 3512323"/>
                <a:gd name="connsiteY4" fmla="*/ 1109003 h 1574365"/>
                <a:gd name="connsiteX0" fmla="*/ 142391 w 3654714"/>
                <a:gd name="connsiteY0" fmla="*/ 712633 h 1574365"/>
                <a:gd name="connsiteX1" fmla="*/ 142391 w 3654714"/>
                <a:gd name="connsiteY1" fmla="*/ 1011897 h 1574365"/>
                <a:gd name="connsiteX2" fmla="*/ 996740 w 3654714"/>
                <a:gd name="connsiteY2" fmla="*/ 526367 h 1574365"/>
                <a:gd name="connsiteX3" fmla="*/ 2230799 w 3654714"/>
                <a:gd name="connsiteY3" fmla="*/ 1497427 h 1574365"/>
                <a:gd name="connsiteX4" fmla="*/ 2987640 w 3654714"/>
                <a:gd name="connsiteY4" fmla="*/ 64737 h 1574365"/>
                <a:gd name="connsiteX5" fmla="*/ 3654714 w 3654714"/>
                <a:gd name="connsiteY5" fmla="*/ 1109003 h 1574365"/>
                <a:gd name="connsiteX0" fmla="*/ 142391 w 3654714"/>
                <a:gd name="connsiteY0" fmla="*/ 728819 h 1687657"/>
                <a:gd name="connsiteX1" fmla="*/ 142391 w 3654714"/>
                <a:gd name="connsiteY1" fmla="*/ 1028083 h 1687657"/>
                <a:gd name="connsiteX2" fmla="*/ 996740 w 3654714"/>
                <a:gd name="connsiteY2" fmla="*/ 542553 h 1687657"/>
                <a:gd name="connsiteX3" fmla="*/ 1661233 w 3654714"/>
                <a:gd name="connsiteY3" fmla="*/ 1610719 h 1687657"/>
                <a:gd name="connsiteX4" fmla="*/ 2987640 w 3654714"/>
                <a:gd name="connsiteY4" fmla="*/ 80923 h 1687657"/>
                <a:gd name="connsiteX5" fmla="*/ 3654714 w 3654714"/>
                <a:gd name="connsiteY5" fmla="*/ 1125189 h 1687657"/>
                <a:gd name="connsiteX0" fmla="*/ 94928 w 3607251"/>
                <a:gd name="connsiteY0" fmla="*/ 728818 h 1687656"/>
                <a:gd name="connsiteX1" fmla="*/ 94928 w 3607251"/>
                <a:gd name="connsiteY1" fmla="*/ 1028082 h 1687656"/>
                <a:gd name="connsiteX2" fmla="*/ 664494 w 3607251"/>
                <a:gd name="connsiteY2" fmla="*/ 542552 h 1687656"/>
                <a:gd name="connsiteX3" fmla="*/ 1613770 w 3607251"/>
                <a:gd name="connsiteY3" fmla="*/ 1610718 h 1687656"/>
                <a:gd name="connsiteX4" fmla="*/ 2940177 w 3607251"/>
                <a:gd name="connsiteY4" fmla="*/ 80922 h 1687656"/>
                <a:gd name="connsiteX5" fmla="*/ 3607251 w 3607251"/>
                <a:gd name="connsiteY5" fmla="*/ 1125188 h 1687656"/>
                <a:gd name="connsiteX0" fmla="*/ 94928 w 3892031"/>
                <a:gd name="connsiteY0" fmla="*/ 680265 h 1639103"/>
                <a:gd name="connsiteX1" fmla="*/ 94928 w 3892031"/>
                <a:gd name="connsiteY1" fmla="*/ 979529 h 1639103"/>
                <a:gd name="connsiteX2" fmla="*/ 664494 w 3892031"/>
                <a:gd name="connsiteY2" fmla="*/ 493999 h 1639103"/>
                <a:gd name="connsiteX3" fmla="*/ 1613770 w 3892031"/>
                <a:gd name="connsiteY3" fmla="*/ 1562165 h 1639103"/>
                <a:gd name="connsiteX4" fmla="*/ 2940177 w 3892031"/>
                <a:gd name="connsiteY4" fmla="*/ 32369 h 1639103"/>
                <a:gd name="connsiteX5" fmla="*/ 3892031 w 3892031"/>
                <a:gd name="connsiteY5" fmla="*/ 1367953 h 1639103"/>
                <a:gd name="connsiteX0" fmla="*/ 0 w 3797103"/>
                <a:gd name="connsiteY0" fmla="*/ 979529 h 1639103"/>
                <a:gd name="connsiteX1" fmla="*/ 569566 w 3797103"/>
                <a:gd name="connsiteY1" fmla="*/ 493999 h 1639103"/>
                <a:gd name="connsiteX2" fmla="*/ 1518842 w 3797103"/>
                <a:gd name="connsiteY2" fmla="*/ 1562165 h 1639103"/>
                <a:gd name="connsiteX3" fmla="*/ 2845249 w 3797103"/>
                <a:gd name="connsiteY3" fmla="*/ 32369 h 1639103"/>
                <a:gd name="connsiteX4" fmla="*/ 3797103 w 3797103"/>
                <a:gd name="connsiteY4" fmla="*/ 1367953 h 1639103"/>
                <a:gd name="connsiteX0" fmla="*/ 0 w 3797103"/>
                <a:gd name="connsiteY0" fmla="*/ 979529 h 1582946"/>
                <a:gd name="connsiteX1" fmla="*/ 610739 w 3797103"/>
                <a:gd name="connsiteY1" fmla="*/ 157053 h 1582946"/>
                <a:gd name="connsiteX2" fmla="*/ 1518842 w 3797103"/>
                <a:gd name="connsiteY2" fmla="*/ 1562165 h 1582946"/>
                <a:gd name="connsiteX3" fmla="*/ 2845249 w 3797103"/>
                <a:gd name="connsiteY3" fmla="*/ 32369 h 1582946"/>
                <a:gd name="connsiteX4" fmla="*/ 3797103 w 3797103"/>
                <a:gd name="connsiteY4" fmla="*/ 1367953 h 1582946"/>
                <a:gd name="connsiteX0" fmla="*/ 0 w 3797103"/>
                <a:gd name="connsiteY0" fmla="*/ 979529 h 1582946"/>
                <a:gd name="connsiteX1" fmla="*/ 610739 w 3797103"/>
                <a:gd name="connsiteY1" fmla="*/ 157053 h 1582946"/>
                <a:gd name="connsiteX2" fmla="*/ 1518842 w 3797103"/>
                <a:gd name="connsiteY2" fmla="*/ 1562165 h 1582946"/>
                <a:gd name="connsiteX3" fmla="*/ 2845249 w 3797103"/>
                <a:gd name="connsiteY3" fmla="*/ 32369 h 1582946"/>
                <a:gd name="connsiteX4" fmla="*/ 3797103 w 3797103"/>
                <a:gd name="connsiteY4" fmla="*/ 1367953 h 1582946"/>
                <a:gd name="connsiteX0" fmla="*/ 0 w 3797103"/>
                <a:gd name="connsiteY0" fmla="*/ 1071295 h 1658436"/>
                <a:gd name="connsiteX1" fmla="*/ 627938 w 3797103"/>
                <a:gd name="connsiteY1" fmla="*/ 97106 h 1658436"/>
                <a:gd name="connsiteX2" fmla="*/ 1518842 w 3797103"/>
                <a:gd name="connsiteY2" fmla="*/ 1653931 h 1658436"/>
                <a:gd name="connsiteX3" fmla="*/ 2845249 w 3797103"/>
                <a:gd name="connsiteY3" fmla="*/ 124135 h 1658436"/>
                <a:gd name="connsiteX4" fmla="*/ 3797103 w 3797103"/>
                <a:gd name="connsiteY4" fmla="*/ 1459719 h 1658436"/>
                <a:gd name="connsiteX0" fmla="*/ 0 w 3797103"/>
                <a:gd name="connsiteY0" fmla="*/ 979529 h 1588247"/>
                <a:gd name="connsiteX1" fmla="*/ 604087 w 3797103"/>
                <a:gd name="connsiteY1" fmla="*/ 188868 h 1588247"/>
                <a:gd name="connsiteX2" fmla="*/ 1518842 w 3797103"/>
                <a:gd name="connsiteY2" fmla="*/ 1562165 h 1588247"/>
                <a:gd name="connsiteX3" fmla="*/ 2845249 w 3797103"/>
                <a:gd name="connsiteY3" fmla="*/ 32369 h 1588247"/>
                <a:gd name="connsiteX4" fmla="*/ 3797103 w 3797103"/>
                <a:gd name="connsiteY4" fmla="*/ 1367953 h 1588247"/>
                <a:gd name="connsiteX0" fmla="*/ 0 w 3797103"/>
                <a:gd name="connsiteY0" fmla="*/ 887768 h 1470403"/>
                <a:gd name="connsiteX1" fmla="*/ 604087 w 3797103"/>
                <a:gd name="connsiteY1" fmla="*/ 97107 h 1470403"/>
                <a:gd name="connsiteX2" fmla="*/ 1518842 w 3797103"/>
                <a:gd name="connsiteY2" fmla="*/ 1470404 h 1470403"/>
                <a:gd name="connsiteX3" fmla="*/ 2847829 w 3797103"/>
                <a:gd name="connsiteY3" fmla="*/ 97106 h 1470403"/>
                <a:gd name="connsiteX4" fmla="*/ 3797103 w 3797103"/>
                <a:gd name="connsiteY4" fmla="*/ 1276192 h 1470403"/>
                <a:gd name="connsiteX0" fmla="*/ 0 w 3797103"/>
                <a:gd name="connsiteY0" fmla="*/ 887767 h 1470403"/>
                <a:gd name="connsiteX1" fmla="*/ 604087 w 3797103"/>
                <a:gd name="connsiteY1" fmla="*/ 97106 h 1470403"/>
                <a:gd name="connsiteX2" fmla="*/ 1518842 w 3797103"/>
                <a:gd name="connsiteY2" fmla="*/ 1470403 h 1470403"/>
                <a:gd name="connsiteX3" fmla="*/ 2675233 w 3797103"/>
                <a:gd name="connsiteY3" fmla="*/ 97106 h 1470403"/>
                <a:gd name="connsiteX4" fmla="*/ 3797103 w 3797103"/>
                <a:gd name="connsiteY4" fmla="*/ 1276191 h 1470403"/>
                <a:gd name="connsiteX0" fmla="*/ 0 w 3624509"/>
                <a:gd name="connsiteY0" fmla="*/ 887767 h 1470403"/>
                <a:gd name="connsiteX1" fmla="*/ 604087 w 3624509"/>
                <a:gd name="connsiteY1" fmla="*/ 97106 h 1470403"/>
                <a:gd name="connsiteX2" fmla="*/ 1518842 w 3624509"/>
                <a:gd name="connsiteY2" fmla="*/ 1470403 h 1470403"/>
                <a:gd name="connsiteX3" fmla="*/ 2675233 w 3624509"/>
                <a:gd name="connsiteY3" fmla="*/ 97106 h 1470403"/>
                <a:gd name="connsiteX4" fmla="*/ 3624509 w 3624509"/>
                <a:gd name="connsiteY4" fmla="*/ 1381799 h 1470403"/>
                <a:gd name="connsiteX0" fmla="*/ 0 w 3624509"/>
                <a:gd name="connsiteY0" fmla="*/ 887767 h 1473563"/>
                <a:gd name="connsiteX1" fmla="*/ 604087 w 3624509"/>
                <a:gd name="connsiteY1" fmla="*/ 97106 h 1473563"/>
                <a:gd name="connsiteX2" fmla="*/ 1639660 w 3624509"/>
                <a:gd name="connsiteY2" fmla="*/ 1473563 h 1473563"/>
                <a:gd name="connsiteX3" fmla="*/ 2675233 w 3624509"/>
                <a:gd name="connsiteY3" fmla="*/ 97106 h 1473563"/>
                <a:gd name="connsiteX4" fmla="*/ 3624509 w 3624509"/>
                <a:gd name="connsiteY4" fmla="*/ 1381799 h 1473563"/>
                <a:gd name="connsiteX0" fmla="*/ 0 w 3624509"/>
                <a:gd name="connsiteY0" fmla="*/ 887767 h 1473563"/>
                <a:gd name="connsiteX1" fmla="*/ 604087 w 3624509"/>
                <a:gd name="connsiteY1" fmla="*/ 97106 h 1473563"/>
                <a:gd name="connsiteX2" fmla="*/ 1639660 w 3624509"/>
                <a:gd name="connsiteY2" fmla="*/ 1473563 h 1473563"/>
                <a:gd name="connsiteX3" fmla="*/ 2847829 w 3624509"/>
                <a:gd name="connsiteY3" fmla="*/ 97105 h 1473563"/>
                <a:gd name="connsiteX4" fmla="*/ 3624509 w 3624509"/>
                <a:gd name="connsiteY4" fmla="*/ 1381799 h 1473563"/>
                <a:gd name="connsiteX0" fmla="*/ 0 w 3624509"/>
                <a:gd name="connsiteY0" fmla="*/ 887767 h 1381799"/>
                <a:gd name="connsiteX1" fmla="*/ 604087 w 3624509"/>
                <a:gd name="connsiteY1" fmla="*/ 97106 h 1381799"/>
                <a:gd name="connsiteX2" fmla="*/ 1643790 w 3624509"/>
                <a:gd name="connsiteY2" fmla="*/ 1359484 h 1381799"/>
                <a:gd name="connsiteX3" fmla="*/ 2847829 w 3624509"/>
                <a:gd name="connsiteY3" fmla="*/ 97105 h 1381799"/>
                <a:gd name="connsiteX4" fmla="*/ 3624509 w 3624509"/>
                <a:gd name="connsiteY4" fmla="*/ 1381799 h 1381799"/>
                <a:gd name="connsiteX0" fmla="*/ 0 w 3624509"/>
                <a:gd name="connsiteY0" fmla="*/ 887767 h 1381799"/>
                <a:gd name="connsiteX1" fmla="*/ 604087 w 3624509"/>
                <a:gd name="connsiteY1" fmla="*/ 97106 h 1381799"/>
                <a:gd name="connsiteX2" fmla="*/ 1643790 w 3624509"/>
                <a:gd name="connsiteY2" fmla="*/ 1359484 h 1381799"/>
                <a:gd name="connsiteX3" fmla="*/ 2922293 w 3624509"/>
                <a:gd name="connsiteY3" fmla="*/ 194212 h 1381799"/>
                <a:gd name="connsiteX4" fmla="*/ 3624509 w 3624509"/>
                <a:gd name="connsiteY4" fmla="*/ 1381799 h 1381799"/>
                <a:gd name="connsiteX0" fmla="*/ 0 w 3624509"/>
                <a:gd name="connsiteY0" fmla="*/ 790661 h 1284693"/>
                <a:gd name="connsiteX1" fmla="*/ 639252 w 3624509"/>
                <a:gd name="connsiteY1" fmla="*/ 97106 h 1284693"/>
                <a:gd name="connsiteX2" fmla="*/ 1643790 w 3624509"/>
                <a:gd name="connsiteY2" fmla="*/ 1262378 h 1284693"/>
                <a:gd name="connsiteX3" fmla="*/ 2922293 w 3624509"/>
                <a:gd name="connsiteY3" fmla="*/ 97106 h 1284693"/>
                <a:gd name="connsiteX4" fmla="*/ 3624509 w 3624509"/>
                <a:gd name="connsiteY4" fmla="*/ 1284693 h 1284693"/>
                <a:gd name="connsiteX0" fmla="*/ 0 w 3624509"/>
                <a:gd name="connsiteY0" fmla="*/ 790661 h 1284693"/>
                <a:gd name="connsiteX1" fmla="*/ 913217 w 3624509"/>
                <a:gd name="connsiteY1" fmla="*/ 97106 h 1284693"/>
                <a:gd name="connsiteX2" fmla="*/ 1643790 w 3624509"/>
                <a:gd name="connsiteY2" fmla="*/ 1262378 h 1284693"/>
                <a:gd name="connsiteX3" fmla="*/ 2922293 w 3624509"/>
                <a:gd name="connsiteY3" fmla="*/ 97106 h 1284693"/>
                <a:gd name="connsiteX4" fmla="*/ 3624509 w 3624509"/>
                <a:gd name="connsiteY4" fmla="*/ 1284693 h 1284693"/>
                <a:gd name="connsiteX0" fmla="*/ 0 w 3624509"/>
                <a:gd name="connsiteY0" fmla="*/ 790661 h 1359484"/>
                <a:gd name="connsiteX1" fmla="*/ 913217 w 3624509"/>
                <a:gd name="connsiteY1" fmla="*/ 97106 h 1359484"/>
                <a:gd name="connsiteX2" fmla="*/ 2283042 w 3624509"/>
                <a:gd name="connsiteY2" fmla="*/ 1359484 h 1359484"/>
                <a:gd name="connsiteX3" fmla="*/ 2922293 w 3624509"/>
                <a:gd name="connsiteY3" fmla="*/ 97106 h 1359484"/>
                <a:gd name="connsiteX4" fmla="*/ 3624509 w 3624509"/>
                <a:gd name="connsiteY4" fmla="*/ 1284693 h 1359484"/>
                <a:gd name="connsiteX0" fmla="*/ 0 w 3785122"/>
                <a:gd name="connsiteY0" fmla="*/ 803127 h 1388134"/>
                <a:gd name="connsiteX1" fmla="*/ 913217 w 3785122"/>
                <a:gd name="connsiteY1" fmla="*/ 109572 h 1388134"/>
                <a:gd name="connsiteX2" fmla="*/ 2283042 w 3785122"/>
                <a:gd name="connsiteY2" fmla="*/ 1371950 h 1388134"/>
                <a:gd name="connsiteX3" fmla="*/ 3561545 w 3785122"/>
                <a:gd name="connsiteY3" fmla="*/ 12465 h 1388134"/>
                <a:gd name="connsiteX4" fmla="*/ 3624509 w 3785122"/>
                <a:gd name="connsiteY4" fmla="*/ 1297159 h 1388134"/>
                <a:gd name="connsiteX0" fmla="*/ 0 w 4200796"/>
                <a:gd name="connsiteY0" fmla="*/ 790663 h 1375670"/>
                <a:gd name="connsiteX1" fmla="*/ 913217 w 4200796"/>
                <a:gd name="connsiteY1" fmla="*/ 97108 h 1375670"/>
                <a:gd name="connsiteX2" fmla="*/ 2283042 w 4200796"/>
                <a:gd name="connsiteY2" fmla="*/ 1359486 h 1375670"/>
                <a:gd name="connsiteX3" fmla="*/ 3561545 w 4200796"/>
                <a:gd name="connsiteY3" fmla="*/ 1 h 1375670"/>
                <a:gd name="connsiteX4" fmla="*/ 4200796 w 4200796"/>
                <a:gd name="connsiteY4" fmla="*/ 1359484 h 1375670"/>
                <a:gd name="connsiteX0" fmla="*/ 0 w 4200796"/>
                <a:gd name="connsiteY0" fmla="*/ 790662 h 1408037"/>
                <a:gd name="connsiteX1" fmla="*/ 913217 w 4200796"/>
                <a:gd name="connsiteY1" fmla="*/ 291317 h 1408037"/>
                <a:gd name="connsiteX2" fmla="*/ 2283042 w 4200796"/>
                <a:gd name="connsiteY2" fmla="*/ 1359485 h 1408037"/>
                <a:gd name="connsiteX3" fmla="*/ 3561545 w 4200796"/>
                <a:gd name="connsiteY3" fmla="*/ 0 h 1408037"/>
                <a:gd name="connsiteX4" fmla="*/ 4200796 w 4200796"/>
                <a:gd name="connsiteY4" fmla="*/ 1359483 h 1408037"/>
                <a:gd name="connsiteX0" fmla="*/ 0 w 4200796"/>
                <a:gd name="connsiteY0" fmla="*/ 823031 h 1391851"/>
                <a:gd name="connsiteX1" fmla="*/ 913217 w 4200796"/>
                <a:gd name="connsiteY1" fmla="*/ 323686 h 1391851"/>
                <a:gd name="connsiteX2" fmla="*/ 2283041 w 4200796"/>
                <a:gd name="connsiteY2" fmla="*/ 1197638 h 1391851"/>
                <a:gd name="connsiteX3" fmla="*/ 3561545 w 4200796"/>
                <a:gd name="connsiteY3" fmla="*/ 32369 h 1391851"/>
                <a:gd name="connsiteX4" fmla="*/ 4200796 w 4200796"/>
                <a:gd name="connsiteY4" fmla="*/ 1391852 h 1391851"/>
                <a:gd name="connsiteX0" fmla="*/ 0 w 4200796"/>
                <a:gd name="connsiteY0" fmla="*/ 596450 h 1165272"/>
                <a:gd name="connsiteX1" fmla="*/ 913217 w 4200796"/>
                <a:gd name="connsiteY1" fmla="*/ 97105 h 1165272"/>
                <a:gd name="connsiteX2" fmla="*/ 2283041 w 4200796"/>
                <a:gd name="connsiteY2" fmla="*/ 971057 h 1165272"/>
                <a:gd name="connsiteX3" fmla="*/ 3561544 w 4200796"/>
                <a:gd name="connsiteY3" fmla="*/ 97104 h 1165272"/>
                <a:gd name="connsiteX4" fmla="*/ 4200796 w 4200796"/>
                <a:gd name="connsiteY4" fmla="*/ 1165271 h 1165272"/>
                <a:gd name="connsiteX0" fmla="*/ 0 w 4292118"/>
                <a:gd name="connsiteY0" fmla="*/ 596451 h 971059"/>
                <a:gd name="connsiteX1" fmla="*/ 913217 w 4292118"/>
                <a:gd name="connsiteY1" fmla="*/ 97106 h 971059"/>
                <a:gd name="connsiteX2" fmla="*/ 2283041 w 4292118"/>
                <a:gd name="connsiteY2" fmla="*/ 971058 h 971059"/>
                <a:gd name="connsiteX3" fmla="*/ 3561544 w 4292118"/>
                <a:gd name="connsiteY3" fmla="*/ 97105 h 971059"/>
                <a:gd name="connsiteX4" fmla="*/ 4292118 w 4292118"/>
                <a:gd name="connsiteY4" fmla="*/ 971058 h 971059"/>
                <a:gd name="connsiteX0" fmla="*/ 0 w 4466123"/>
                <a:gd name="connsiteY0" fmla="*/ 596451 h 971058"/>
                <a:gd name="connsiteX1" fmla="*/ 913217 w 4466123"/>
                <a:gd name="connsiteY1" fmla="*/ 97106 h 971058"/>
                <a:gd name="connsiteX2" fmla="*/ 2283041 w 4466123"/>
                <a:gd name="connsiteY2" fmla="*/ 971058 h 971058"/>
                <a:gd name="connsiteX3" fmla="*/ 3561544 w 4466123"/>
                <a:gd name="connsiteY3" fmla="*/ 97105 h 971058"/>
                <a:gd name="connsiteX4" fmla="*/ 4466123 w 4466123"/>
                <a:gd name="connsiteY4" fmla="*/ 902686 h 97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6123" h="971058">
                  <a:moveTo>
                    <a:pt x="0" y="596451"/>
                  </a:moveTo>
                  <a:cubicBezTo>
                    <a:pt x="94928" y="565407"/>
                    <a:pt x="660077" y="0"/>
                    <a:pt x="913217" y="97106"/>
                  </a:cubicBezTo>
                  <a:cubicBezTo>
                    <a:pt x="1306340" y="89976"/>
                    <a:pt x="1841653" y="971058"/>
                    <a:pt x="2283041" y="971058"/>
                  </a:cubicBezTo>
                  <a:cubicBezTo>
                    <a:pt x="2724429" y="971058"/>
                    <a:pt x="3197697" y="108500"/>
                    <a:pt x="3561544" y="97105"/>
                  </a:cubicBezTo>
                  <a:cubicBezTo>
                    <a:pt x="3925391" y="85710"/>
                    <a:pt x="4354944" y="696273"/>
                    <a:pt x="4466123" y="902686"/>
                  </a:cubicBezTo>
                </a:path>
              </a:pathLst>
            </a:custGeom>
            <a:ln w="28575">
              <a:solidFill>
                <a:srgbClr val="00B050"/>
              </a:solidFill>
            </a:ln>
            <a:effectLst>
              <a:outerShdw blurRad="101600" sx="97000" sy="97000" algn="ctr" rotWithShape="0">
                <a:srgbClr val="00B050"/>
              </a:outerShdw>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id-ID">
                <a:solidFill>
                  <a:schemeClr val="bg1"/>
                </a:solidFill>
              </a:endParaRPr>
            </a:p>
          </p:txBody>
        </p:sp>
      </p:grpSp>
      <p:sp>
        <p:nvSpPr>
          <p:cNvPr id="35" name="Rectangle 34"/>
          <p:cNvSpPr/>
          <p:nvPr/>
        </p:nvSpPr>
        <p:spPr>
          <a:xfrm flipH="1">
            <a:off x="685800" y="762000"/>
            <a:ext cx="7620000" cy="7620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GRAFIK  RANGKAIAN R - L - C SERI</a:t>
            </a:r>
            <a:endParaRPr lang="id-ID" dirty="0"/>
          </a:p>
        </p:txBody>
      </p:sp>
      <p:sp>
        <p:nvSpPr>
          <p:cNvPr id="38" name="TextBox 37"/>
          <p:cNvSpPr txBox="1"/>
          <p:nvPr/>
        </p:nvSpPr>
        <p:spPr>
          <a:xfrm>
            <a:off x="6697608" y="2667000"/>
            <a:ext cx="465192" cy="369332"/>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 V</a:t>
            </a:r>
            <a:r>
              <a:rPr lang="en-US" sz="1400" dirty="0" smtClean="0">
                <a:solidFill>
                  <a:schemeClr val="bg1"/>
                </a:solidFill>
                <a:effectLst>
                  <a:outerShdw blurRad="698500" sx="126000" sy="126000" algn="ctr" rotWithShape="0">
                    <a:srgbClr val="00B0F0"/>
                  </a:outerShdw>
                </a:effectLst>
              </a:rPr>
              <a:t>C</a:t>
            </a:r>
            <a:endParaRPr lang="id-ID" dirty="0">
              <a:solidFill>
                <a:schemeClr val="bg1"/>
              </a:solidFill>
              <a:effectLst>
                <a:outerShdw blurRad="698500" sx="126000" sy="126000" algn="ctr" rotWithShape="0">
                  <a:srgbClr val="00B0F0"/>
                </a:outerShdw>
              </a:effectLst>
            </a:endParaRPr>
          </a:p>
        </p:txBody>
      </p:sp>
      <p:sp>
        <p:nvSpPr>
          <p:cNvPr id="39" name="TextBox 38"/>
          <p:cNvSpPr txBox="1"/>
          <p:nvPr/>
        </p:nvSpPr>
        <p:spPr>
          <a:xfrm>
            <a:off x="6261248" y="4724400"/>
            <a:ext cx="444352" cy="369332"/>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 V</a:t>
            </a:r>
            <a:r>
              <a:rPr lang="en-US" sz="1400" dirty="0" smtClean="0">
                <a:solidFill>
                  <a:schemeClr val="bg1"/>
                </a:solidFill>
                <a:effectLst>
                  <a:outerShdw blurRad="698500" sx="126000" sy="126000" algn="ctr" rotWithShape="0">
                    <a:srgbClr val="00B0F0"/>
                  </a:outerShdw>
                </a:effectLst>
              </a:rPr>
              <a:t>L</a:t>
            </a:r>
            <a:endParaRPr lang="id-ID" dirty="0">
              <a:solidFill>
                <a:schemeClr val="bg1"/>
              </a:solidFill>
              <a:effectLst>
                <a:outerShdw blurRad="698500" sx="126000" sy="126000" algn="ctr" rotWithShape="0">
                  <a:srgbClr val="00B0F0"/>
                </a:outerShdw>
              </a:effectLst>
            </a:endParaRPr>
          </a:p>
        </p:txBody>
      </p:sp>
      <p:sp>
        <p:nvSpPr>
          <p:cNvPr id="40" name="TextBox 39"/>
          <p:cNvSpPr txBox="1"/>
          <p:nvPr/>
        </p:nvSpPr>
        <p:spPr>
          <a:xfrm>
            <a:off x="7153206" y="4736068"/>
            <a:ext cx="466794" cy="369332"/>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 V</a:t>
            </a:r>
            <a:r>
              <a:rPr lang="en-US" sz="1400" dirty="0" smtClean="0">
                <a:solidFill>
                  <a:schemeClr val="bg1"/>
                </a:solidFill>
                <a:effectLst>
                  <a:outerShdw blurRad="698500" sx="126000" sy="126000" algn="ctr" rotWithShape="0">
                    <a:srgbClr val="00B0F0"/>
                  </a:outerShdw>
                </a:effectLst>
              </a:rPr>
              <a:t>R</a:t>
            </a:r>
            <a:endParaRPr lang="id-ID" dirty="0">
              <a:solidFill>
                <a:schemeClr val="bg1"/>
              </a:solidFill>
              <a:effectLst>
                <a:outerShdw blurRad="698500" sx="126000" sy="126000" algn="ctr" rotWithShape="0">
                  <a:srgbClr val="00B0F0"/>
                </a:outerShdw>
              </a:effectLst>
            </a:endParaRPr>
          </a:p>
        </p:txBody>
      </p:sp>
      <p:sp>
        <p:nvSpPr>
          <p:cNvPr id="41" name="TextBox 40"/>
          <p:cNvSpPr txBox="1"/>
          <p:nvPr/>
        </p:nvSpPr>
        <p:spPr>
          <a:xfrm>
            <a:off x="7493272" y="4202668"/>
            <a:ext cx="431528" cy="369332"/>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 I </a:t>
            </a:r>
            <a:r>
              <a:rPr lang="en-US" sz="1400" dirty="0" smtClean="0">
                <a:solidFill>
                  <a:schemeClr val="bg1"/>
                </a:solidFill>
                <a:effectLst>
                  <a:outerShdw blurRad="698500" sx="126000" sy="126000" algn="ctr" rotWithShape="0">
                    <a:srgbClr val="00B0F0"/>
                  </a:outerShdw>
                </a:effectLst>
              </a:rPr>
              <a:t>Z</a:t>
            </a:r>
            <a:endParaRPr lang="id-ID" dirty="0">
              <a:solidFill>
                <a:schemeClr val="bg1"/>
              </a:solidFill>
              <a:effectLst>
                <a:outerShdw blurRad="698500" sx="126000" sy="126000" algn="ctr" rotWithShape="0">
                  <a:srgbClr val="00B0F0"/>
                </a:outerShdw>
              </a:effectLst>
            </a:endParaRPr>
          </a:p>
        </p:txBody>
      </p:sp>
      <p:grpSp>
        <p:nvGrpSpPr>
          <p:cNvPr id="42" name="Group 41"/>
          <p:cNvGrpSpPr/>
          <p:nvPr/>
        </p:nvGrpSpPr>
        <p:grpSpPr>
          <a:xfrm>
            <a:off x="8153400" y="2971800"/>
            <a:ext cx="1295400" cy="947410"/>
            <a:chOff x="8153400" y="2971800"/>
            <a:chExt cx="1295400" cy="947410"/>
          </a:xfrm>
        </p:grpSpPr>
        <p:grpSp>
          <p:nvGrpSpPr>
            <p:cNvPr id="43" name="Group 126"/>
            <p:cNvGrpSpPr/>
            <p:nvPr/>
          </p:nvGrpSpPr>
          <p:grpSpPr>
            <a:xfrm>
              <a:off x="8458200" y="2971800"/>
              <a:ext cx="685800" cy="685800"/>
              <a:chOff x="8458200" y="2971800"/>
              <a:chExt cx="685800" cy="685800"/>
            </a:xfrm>
          </p:grpSpPr>
          <p:sp>
            <p:nvSpPr>
              <p:cNvPr id="45" name="Oval 44">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46" name="Right Arrow 45">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44" name="TextBox 43">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47" name="Group 46"/>
          <p:cNvGrpSpPr/>
          <p:nvPr/>
        </p:nvGrpSpPr>
        <p:grpSpPr>
          <a:xfrm>
            <a:off x="-228600" y="2971800"/>
            <a:ext cx="1295400" cy="947410"/>
            <a:chOff x="-228600" y="2971800"/>
            <a:chExt cx="1295400" cy="947410"/>
          </a:xfrm>
        </p:grpSpPr>
        <p:grpSp>
          <p:nvGrpSpPr>
            <p:cNvPr id="48" name="Group 127"/>
            <p:cNvGrpSpPr/>
            <p:nvPr/>
          </p:nvGrpSpPr>
          <p:grpSpPr>
            <a:xfrm>
              <a:off x="0" y="2971800"/>
              <a:ext cx="685800" cy="685800"/>
              <a:chOff x="0" y="2971800"/>
              <a:chExt cx="685800" cy="685800"/>
            </a:xfrm>
          </p:grpSpPr>
          <p:sp>
            <p:nvSpPr>
              <p:cNvPr id="50" name="Oval 49">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1" name="Right Arrow 50">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49" name="TextBox 48">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2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609600" y="1600200"/>
            <a:ext cx="3810000" cy="48768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Rectangle 49"/>
          <p:cNvSpPr/>
          <p:nvPr/>
        </p:nvSpPr>
        <p:spPr>
          <a:xfrm>
            <a:off x="4724400" y="1600200"/>
            <a:ext cx="3810000" cy="48768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40"/>
          <p:cNvSpPr/>
          <p:nvPr/>
        </p:nvSpPr>
        <p:spPr>
          <a:xfrm>
            <a:off x="1066800" y="1226403"/>
            <a:ext cx="2667000" cy="6096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Rectangle 41"/>
          <p:cNvSpPr/>
          <p:nvPr/>
        </p:nvSpPr>
        <p:spPr>
          <a:xfrm>
            <a:off x="5257800" y="1143000"/>
            <a:ext cx="2667000" cy="6096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Rectangle 39"/>
          <p:cNvSpPr/>
          <p:nvPr/>
        </p:nvSpPr>
        <p:spPr>
          <a:xfrm>
            <a:off x="3048000" y="381000"/>
            <a:ext cx="2895600" cy="6858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idx="4294967295"/>
          </p:nvPr>
        </p:nvSpPr>
        <p:spPr>
          <a:xfrm>
            <a:off x="3352800" y="152400"/>
            <a:ext cx="2895600" cy="1371600"/>
          </a:xfrm>
        </p:spPr>
        <p:txBody>
          <a:bodyPr>
            <a:normAutofit/>
          </a:bodyPr>
          <a:lstStyle/>
          <a:p>
            <a:pPr algn="l"/>
            <a:r>
              <a:rPr lang="id-ID" sz="2800" dirty="0" smtClean="0">
                <a:solidFill>
                  <a:schemeClr val="bg1"/>
                </a:solidFill>
              </a:rPr>
              <a:t>Diagram fasor</a:t>
            </a:r>
            <a:br>
              <a:rPr lang="id-ID" sz="2800" dirty="0" smtClean="0">
                <a:solidFill>
                  <a:schemeClr val="bg1"/>
                </a:solidFill>
              </a:rPr>
            </a:br>
            <a:endParaRPr lang="id-ID" sz="1800" dirty="0">
              <a:solidFill>
                <a:schemeClr val="bg1"/>
              </a:solidFill>
            </a:endParaRPr>
          </a:p>
        </p:txBody>
      </p:sp>
      <p:sp>
        <p:nvSpPr>
          <p:cNvPr id="6" name="Rectangle 5"/>
          <p:cNvSpPr/>
          <p:nvPr/>
        </p:nvSpPr>
        <p:spPr>
          <a:xfrm>
            <a:off x="1198562" y="4800600"/>
            <a:ext cx="2514600" cy="1219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sp>
        <p:nvSpPr>
          <p:cNvPr id="36" name="TextBox 35"/>
          <p:cNvSpPr txBox="1"/>
          <p:nvPr/>
        </p:nvSpPr>
        <p:spPr>
          <a:xfrm>
            <a:off x="5791200" y="1143000"/>
            <a:ext cx="1566198" cy="1200329"/>
          </a:xfrm>
          <a:prstGeom prst="rect">
            <a:avLst/>
          </a:prstGeom>
          <a:noFill/>
        </p:spPr>
        <p:txBody>
          <a:bodyPr wrap="none" rtlCol="0">
            <a:spAutoFit/>
          </a:bodyPr>
          <a:lstStyle/>
          <a:p>
            <a:r>
              <a:rPr lang="id-ID" sz="2400" dirty="0" smtClean="0">
                <a:solidFill>
                  <a:schemeClr val="bg1"/>
                </a:solidFill>
              </a:rPr>
              <a:t>Hambatan:</a:t>
            </a:r>
            <a:br>
              <a:rPr lang="id-ID" sz="2400" dirty="0" smtClean="0">
                <a:solidFill>
                  <a:schemeClr val="bg1"/>
                </a:solidFill>
              </a:rPr>
            </a:br>
            <a:r>
              <a:rPr lang="id-ID" sz="2400" dirty="0" smtClean="0">
                <a:solidFill>
                  <a:schemeClr val="bg1"/>
                </a:solidFill>
              </a:rPr>
              <a:t/>
            </a:r>
            <a:br>
              <a:rPr lang="id-ID" sz="2400" dirty="0" smtClean="0">
                <a:solidFill>
                  <a:schemeClr val="bg1"/>
                </a:solidFill>
              </a:rPr>
            </a:br>
            <a:endParaRPr lang="id-ID" sz="2400" dirty="0"/>
          </a:p>
        </p:txBody>
      </p:sp>
      <p:sp>
        <p:nvSpPr>
          <p:cNvPr id="37" name="TextBox 36"/>
          <p:cNvSpPr txBox="1"/>
          <p:nvPr/>
        </p:nvSpPr>
        <p:spPr>
          <a:xfrm>
            <a:off x="1676400" y="1226403"/>
            <a:ext cx="1439497" cy="830997"/>
          </a:xfrm>
          <a:prstGeom prst="rect">
            <a:avLst/>
          </a:prstGeom>
          <a:noFill/>
        </p:spPr>
        <p:txBody>
          <a:bodyPr wrap="none" rtlCol="0">
            <a:spAutoFit/>
          </a:bodyPr>
          <a:lstStyle/>
          <a:p>
            <a:r>
              <a:rPr lang="id-ID" sz="2400" dirty="0" smtClean="0">
                <a:solidFill>
                  <a:schemeClr val="bg1"/>
                </a:solidFill>
              </a:rPr>
              <a:t>Tegangan:</a:t>
            </a:r>
            <a:br>
              <a:rPr lang="id-ID" sz="2400" dirty="0" smtClean="0">
                <a:solidFill>
                  <a:schemeClr val="bg1"/>
                </a:solidFill>
              </a:rPr>
            </a:br>
            <a:endParaRPr lang="id-ID" sz="2400" dirty="0"/>
          </a:p>
        </p:txBody>
      </p:sp>
      <p:cxnSp>
        <p:nvCxnSpPr>
          <p:cNvPr id="26" name="Straight Arrow Connector 25"/>
          <p:cNvCxnSpPr/>
          <p:nvPr/>
        </p:nvCxnSpPr>
        <p:spPr>
          <a:xfrm>
            <a:off x="1676400" y="2362200"/>
            <a:ext cx="0" cy="1905000"/>
          </a:xfrm>
          <a:prstGeom prst="straightConnector1">
            <a:avLst/>
          </a:prstGeom>
          <a:ln>
            <a:solidFill>
              <a:srgbClr val="00B0F0"/>
            </a:solidFill>
            <a:headEnd type="arrow" w="med" len="med"/>
            <a:tailEnd type="arrow" w="med" len="med"/>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flipH="1">
            <a:off x="1676400" y="3581400"/>
            <a:ext cx="1676400" cy="1"/>
          </a:xfrm>
          <a:prstGeom prst="straightConnector1">
            <a:avLst/>
          </a:prstGeom>
          <a:ln>
            <a:solidFill>
              <a:srgbClr val="00B0F0"/>
            </a:solidFill>
            <a:headEnd type="arrow" w="med" len="med"/>
            <a:tailEnd type="none" w="med" len="med"/>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H="1">
            <a:off x="1676400" y="3048000"/>
            <a:ext cx="1600200" cy="533401"/>
          </a:xfrm>
          <a:prstGeom prst="straightConnector1">
            <a:avLst/>
          </a:prstGeom>
          <a:ln>
            <a:solidFill>
              <a:srgbClr val="00B0F0"/>
            </a:solidFill>
            <a:headEnd type="arrow" w="med" len="med"/>
            <a:tailEnd type="none" w="med" len="med"/>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graphicFrame>
        <p:nvGraphicFramePr>
          <p:cNvPr id="39938" name="Object 2"/>
          <p:cNvGraphicFramePr>
            <a:graphicFrameLocks noChangeAspect="1"/>
          </p:cNvGraphicFramePr>
          <p:nvPr/>
        </p:nvGraphicFramePr>
        <p:xfrm>
          <a:off x="-457200" y="4957763"/>
          <a:ext cx="5922962" cy="3957637"/>
        </p:xfrm>
        <a:graphic>
          <a:graphicData uri="http://schemas.openxmlformats.org/presentationml/2006/ole">
            <p:oleObj spid="_x0000_s39938" name="Document" r:id="rId3" imgW="6099363" imgH="4063581" progId="Word.Document.12">
              <p:embed/>
            </p:oleObj>
          </a:graphicData>
        </a:graphic>
      </p:graphicFrame>
      <p:sp>
        <p:nvSpPr>
          <p:cNvPr id="45" name="TextBox 44"/>
          <p:cNvSpPr txBox="1"/>
          <p:nvPr/>
        </p:nvSpPr>
        <p:spPr>
          <a:xfrm>
            <a:off x="1295400" y="2286000"/>
            <a:ext cx="391454" cy="369332"/>
          </a:xfrm>
          <a:prstGeom prst="rect">
            <a:avLst/>
          </a:prstGeom>
          <a:noFill/>
        </p:spPr>
        <p:txBody>
          <a:bodyPr wrap="none" rtlCol="0">
            <a:spAutoFit/>
          </a:bodyPr>
          <a:lstStyle/>
          <a:p>
            <a:r>
              <a:rPr lang="id-ID" dirty="0" smtClean="0">
                <a:solidFill>
                  <a:schemeClr val="bg1"/>
                </a:solidFill>
              </a:rPr>
              <a:t>V</a:t>
            </a:r>
            <a:r>
              <a:rPr lang="id-ID" sz="1400" dirty="0" smtClean="0">
                <a:solidFill>
                  <a:schemeClr val="bg1"/>
                </a:solidFill>
              </a:rPr>
              <a:t>L</a:t>
            </a:r>
            <a:endParaRPr lang="id-ID" dirty="0">
              <a:solidFill>
                <a:schemeClr val="bg1"/>
              </a:solidFill>
            </a:endParaRPr>
          </a:p>
        </p:txBody>
      </p:sp>
      <p:sp>
        <p:nvSpPr>
          <p:cNvPr id="46" name="TextBox 45"/>
          <p:cNvSpPr txBox="1"/>
          <p:nvPr/>
        </p:nvSpPr>
        <p:spPr>
          <a:xfrm>
            <a:off x="1264108" y="4126468"/>
            <a:ext cx="412292" cy="369332"/>
          </a:xfrm>
          <a:prstGeom prst="rect">
            <a:avLst/>
          </a:prstGeom>
          <a:noFill/>
        </p:spPr>
        <p:txBody>
          <a:bodyPr wrap="none" rtlCol="0">
            <a:spAutoFit/>
          </a:bodyPr>
          <a:lstStyle/>
          <a:p>
            <a:r>
              <a:rPr lang="id-ID" dirty="0" smtClean="0">
                <a:solidFill>
                  <a:schemeClr val="bg1"/>
                </a:solidFill>
              </a:rPr>
              <a:t>V</a:t>
            </a:r>
            <a:r>
              <a:rPr lang="id-ID" sz="1400" dirty="0" smtClean="0">
                <a:solidFill>
                  <a:schemeClr val="bg1"/>
                </a:solidFill>
              </a:rPr>
              <a:t>C</a:t>
            </a:r>
            <a:endParaRPr lang="id-ID" dirty="0">
              <a:solidFill>
                <a:schemeClr val="bg1"/>
              </a:solidFill>
            </a:endParaRPr>
          </a:p>
        </p:txBody>
      </p:sp>
      <p:sp>
        <p:nvSpPr>
          <p:cNvPr id="47" name="TextBox 46"/>
          <p:cNvSpPr txBox="1"/>
          <p:nvPr/>
        </p:nvSpPr>
        <p:spPr>
          <a:xfrm>
            <a:off x="3352800" y="3352800"/>
            <a:ext cx="413896" cy="369332"/>
          </a:xfrm>
          <a:prstGeom prst="rect">
            <a:avLst/>
          </a:prstGeom>
          <a:noFill/>
        </p:spPr>
        <p:txBody>
          <a:bodyPr wrap="none" rtlCol="0">
            <a:spAutoFit/>
          </a:bodyPr>
          <a:lstStyle/>
          <a:p>
            <a:r>
              <a:rPr lang="id-ID" dirty="0" smtClean="0">
                <a:solidFill>
                  <a:schemeClr val="bg1"/>
                </a:solidFill>
              </a:rPr>
              <a:t>V</a:t>
            </a:r>
            <a:r>
              <a:rPr lang="id-ID" sz="1400" dirty="0" smtClean="0">
                <a:solidFill>
                  <a:schemeClr val="bg1"/>
                </a:solidFill>
              </a:rPr>
              <a:t>R</a:t>
            </a:r>
            <a:endParaRPr lang="id-ID" dirty="0">
              <a:solidFill>
                <a:schemeClr val="bg1"/>
              </a:solidFill>
            </a:endParaRPr>
          </a:p>
        </p:txBody>
      </p:sp>
      <p:sp>
        <p:nvSpPr>
          <p:cNvPr id="48" name="TextBox 47"/>
          <p:cNvSpPr txBox="1"/>
          <p:nvPr/>
        </p:nvSpPr>
        <p:spPr>
          <a:xfrm>
            <a:off x="3200400" y="2743200"/>
            <a:ext cx="399468" cy="369332"/>
          </a:xfrm>
          <a:prstGeom prst="rect">
            <a:avLst/>
          </a:prstGeom>
          <a:noFill/>
        </p:spPr>
        <p:txBody>
          <a:bodyPr wrap="none" rtlCol="0">
            <a:spAutoFit/>
          </a:bodyPr>
          <a:lstStyle/>
          <a:p>
            <a:r>
              <a:rPr lang="id-ID" dirty="0" smtClean="0">
                <a:solidFill>
                  <a:schemeClr val="bg1"/>
                </a:solidFill>
              </a:rPr>
              <a:t>V</a:t>
            </a:r>
            <a:r>
              <a:rPr lang="id-ID" sz="1400" dirty="0" smtClean="0">
                <a:solidFill>
                  <a:schemeClr val="bg1"/>
                </a:solidFill>
              </a:rPr>
              <a:t>Z</a:t>
            </a:r>
            <a:endParaRPr lang="id-ID" dirty="0">
              <a:solidFill>
                <a:schemeClr val="bg1"/>
              </a:solidFill>
            </a:endParaRPr>
          </a:p>
        </p:txBody>
      </p:sp>
      <p:cxnSp>
        <p:nvCxnSpPr>
          <p:cNvPr id="52" name="Straight Arrow Connector 51"/>
          <p:cNvCxnSpPr/>
          <p:nvPr/>
        </p:nvCxnSpPr>
        <p:spPr>
          <a:xfrm>
            <a:off x="5943600" y="2362200"/>
            <a:ext cx="0" cy="1905000"/>
          </a:xfrm>
          <a:prstGeom prst="straightConnector1">
            <a:avLst/>
          </a:prstGeom>
          <a:ln>
            <a:solidFill>
              <a:srgbClr val="00B0F0"/>
            </a:solidFill>
            <a:headEnd type="arrow" w="med" len="med"/>
            <a:tailEnd type="arrow" w="med" len="med"/>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grpSp>
        <p:nvGrpSpPr>
          <p:cNvPr id="74" name="Group 73"/>
          <p:cNvGrpSpPr/>
          <p:nvPr/>
        </p:nvGrpSpPr>
        <p:grpSpPr>
          <a:xfrm>
            <a:off x="1676400" y="2895600"/>
            <a:ext cx="4267200" cy="685800"/>
            <a:chOff x="1676400" y="2895600"/>
            <a:chExt cx="4267200" cy="685800"/>
          </a:xfrm>
        </p:grpSpPr>
        <p:cxnSp>
          <p:nvCxnSpPr>
            <p:cNvPr id="27" name="Straight Arrow Connector 26"/>
            <p:cNvCxnSpPr/>
            <p:nvPr/>
          </p:nvCxnSpPr>
          <p:spPr>
            <a:xfrm>
              <a:off x="1676400" y="2895600"/>
              <a:ext cx="0" cy="685800"/>
            </a:xfrm>
            <a:prstGeom prst="straightConnector1">
              <a:avLst/>
            </a:prstGeom>
            <a:ln>
              <a:solidFill>
                <a:srgbClr val="FF0000"/>
              </a:solidFill>
              <a:headEnd type="arrow" w="med" len="med"/>
              <a:tailEnd type="none" w="med" len="med"/>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53" name="Straight Arrow Connector 52"/>
            <p:cNvCxnSpPr/>
            <p:nvPr/>
          </p:nvCxnSpPr>
          <p:spPr>
            <a:xfrm>
              <a:off x="5943600" y="2895600"/>
              <a:ext cx="0" cy="685800"/>
            </a:xfrm>
            <a:prstGeom prst="straightConnector1">
              <a:avLst/>
            </a:prstGeom>
            <a:ln>
              <a:solidFill>
                <a:srgbClr val="FF0000"/>
              </a:solidFill>
              <a:headEnd type="arrow" w="med" len="med"/>
              <a:tailEnd type="none" w="med" len="med"/>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grpSp>
      <p:cxnSp>
        <p:nvCxnSpPr>
          <p:cNvPr id="54" name="Straight Arrow Connector 53"/>
          <p:cNvCxnSpPr/>
          <p:nvPr/>
        </p:nvCxnSpPr>
        <p:spPr>
          <a:xfrm flipH="1">
            <a:off x="5943600" y="3581400"/>
            <a:ext cx="1676400" cy="1"/>
          </a:xfrm>
          <a:prstGeom prst="straightConnector1">
            <a:avLst/>
          </a:prstGeom>
          <a:ln>
            <a:solidFill>
              <a:srgbClr val="00B0F0"/>
            </a:solidFill>
            <a:headEnd type="arrow" w="med" len="med"/>
            <a:tailEnd type="none" w="med" len="med"/>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flipH="1">
            <a:off x="5943600" y="3048000"/>
            <a:ext cx="1600200" cy="533401"/>
          </a:xfrm>
          <a:prstGeom prst="straightConnector1">
            <a:avLst/>
          </a:prstGeom>
          <a:ln>
            <a:solidFill>
              <a:srgbClr val="00B0F0"/>
            </a:solidFill>
            <a:headEnd type="arrow" w="med" len="med"/>
            <a:tailEnd type="none" w="med" len="med"/>
          </a:ln>
          <a:effectLst>
            <a:outerShdw blurRad="406400" dist="20000" rotWithShape="0">
              <a:srgbClr val="00B0F0"/>
            </a:outerShdw>
          </a:effectLst>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5562600" y="2286000"/>
            <a:ext cx="380232" cy="369332"/>
          </a:xfrm>
          <a:prstGeom prst="rect">
            <a:avLst/>
          </a:prstGeom>
          <a:noFill/>
        </p:spPr>
        <p:txBody>
          <a:bodyPr wrap="none" rtlCol="0">
            <a:spAutoFit/>
          </a:bodyPr>
          <a:lstStyle/>
          <a:p>
            <a:r>
              <a:rPr lang="id-ID" dirty="0" smtClean="0">
                <a:solidFill>
                  <a:schemeClr val="bg1"/>
                </a:solidFill>
              </a:rPr>
              <a:t>X</a:t>
            </a:r>
            <a:r>
              <a:rPr lang="id-ID" sz="1400" dirty="0" smtClean="0">
                <a:solidFill>
                  <a:schemeClr val="bg1"/>
                </a:solidFill>
              </a:rPr>
              <a:t>L</a:t>
            </a:r>
            <a:endParaRPr lang="id-ID" dirty="0">
              <a:solidFill>
                <a:schemeClr val="bg1"/>
              </a:solidFill>
            </a:endParaRPr>
          </a:p>
        </p:txBody>
      </p:sp>
      <p:sp>
        <p:nvSpPr>
          <p:cNvPr id="57" name="TextBox 56"/>
          <p:cNvSpPr txBox="1"/>
          <p:nvPr/>
        </p:nvSpPr>
        <p:spPr>
          <a:xfrm>
            <a:off x="5531308" y="4126468"/>
            <a:ext cx="412292" cy="369332"/>
          </a:xfrm>
          <a:prstGeom prst="rect">
            <a:avLst/>
          </a:prstGeom>
          <a:noFill/>
        </p:spPr>
        <p:txBody>
          <a:bodyPr wrap="none" rtlCol="0">
            <a:spAutoFit/>
          </a:bodyPr>
          <a:lstStyle/>
          <a:p>
            <a:r>
              <a:rPr lang="id-ID" dirty="0" smtClean="0">
                <a:solidFill>
                  <a:schemeClr val="bg1"/>
                </a:solidFill>
              </a:rPr>
              <a:t>X</a:t>
            </a:r>
            <a:r>
              <a:rPr lang="id-ID" sz="1400" dirty="0" smtClean="0">
                <a:solidFill>
                  <a:schemeClr val="bg1"/>
                </a:solidFill>
              </a:rPr>
              <a:t>C</a:t>
            </a:r>
            <a:endParaRPr lang="id-ID" dirty="0">
              <a:solidFill>
                <a:schemeClr val="bg1"/>
              </a:solidFill>
            </a:endParaRPr>
          </a:p>
        </p:txBody>
      </p:sp>
      <p:sp>
        <p:nvSpPr>
          <p:cNvPr id="58" name="TextBox 57"/>
          <p:cNvSpPr txBox="1"/>
          <p:nvPr/>
        </p:nvSpPr>
        <p:spPr>
          <a:xfrm>
            <a:off x="7620000" y="3352800"/>
            <a:ext cx="309700" cy="369332"/>
          </a:xfrm>
          <a:prstGeom prst="rect">
            <a:avLst/>
          </a:prstGeom>
          <a:noFill/>
        </p:spPr>
        <p:txBody>
          <a:bodyPr wrap="none" rtlCol="0">
            <a:spAutoFit/>
          </a:bodyPr>
          <a:lstStyle/>
          <a:p>
            <a:r>
              <a:rPr lang="id-ID" dirty="0" smtClean="0">
                <a:solidFill>
                  <a:schemeClr val="bg1"/>
                </a:solidFill>
              </a:rPr>
              <a:t>R</a:t>
            </a:r>
            <a:endParaRPr lang="id-ID" dirty="0">
              <a:solidFill>
                <a:schemeClr val="bg1"/>
              </a:solidFill>
            </a:endParaRPr>
          </a:p>
        </p:txBody>
      </p:sp>
      <p:sp>
        <p:nvSpPr>
          <p:cNvPr id="59" name="TextBox 58"/>
          <p:cNvSpPr txBox="1"/>
          <p:nvPr/>
        </p:nvSpPr>
        <p:spPr>
          <a:xfrm>
            <a:off x="7467600" y="2743200"/>
            <a:ext cx="292068" cy="369332"/>
          </a:xfrm>
          <a:prstGeom prst="rect">
            <a:avLst/>
          </a:prstGeom>
          <a:noFill/>
        </p:spPr>
        <p:txBody>
          <a:bodyPr wrap="none" rtlCol="0">
            <a:spAutoFit/>
          </a:bodyPr>
          <a:lstStyle/>
          <a:p>
            <a:r>
              <a:rPr lang="id-ID" dirty="0" smtClean="0">
                <a:solidFill>
                  <a:schemeClr val="bg1"/>
                </a:solidFill>
              </a:rPr>
              <a:t>Z</a:t>
            </a:r>
            <a:endParaRPr lang="id-ID" dirty="0">
              <a:solidFill>
                <a:schemeClr val="bg1"/>
              </a:solidFill>
            </a:endParaRPr>
          </a:p>
        </p:txBody>
      </p:sp>
      <p:grpSp>
        <p:nvGrpSpPr>
          <p:cNvPr id="73" name="Group 72"/>
          <p:cNvGrpSpPr/>
          <p:nvPr/>
        </p:nvGrpSpPr>
        <p:grpSpPr>
          <a:xfrm>
            <a:off x="838200" y="3048000"/>
            <a:ext cx="5105400" cy="369332"/>
            <a:chOff x="838200" y="3048000"/>
            <a:chExt cx="5105400" cy="369332"/>
          </a:xfrm>
        </p:grpSpPr>
        <p:sp>
          <p:nvSpPr>
            <p:cNvPr id="49" name="TextBox 48"/>
            <p:cNvSpPr txBox="1"/>
            <p:nvPr/>
          </p:nvSpPr>
          <p:spPr>
            <a:xfrm>
              <a:off x="838200" y="3048000"/>
              <a:ext cx="838200" cy="369332"/>
            </a:xfrm>
            <a:prstGeom prst="rect">
              <a:avLst/>
            </a:prstGeom>
            <a:noFill/>
          </p:spPr>
          <p:txBody>
            <a:bodyPr wrap="square" rtlCol="0">
              <a:spAutoFit/>
            </a:bodyPr>
            <a:lstStyle/>
            <a:p>
              <a:r>
                <a:rPr lang="id-ID" b="1" dirty="0" smtClean="0">
                  <a:solidFill>
                    <a:srgbClr val="FF0000"/>
                  </a:solidFill>
                </a:rPr>
                <a:t>V</a:t>
              </a:r>
              <a:r>
                <a:rPr lang="id-ID" sz="1400" b="1" dirty="0" smtClean="0">
                  <a:solidFill>
                    <a:srgbClr val="FF0000"/>
                  </a:solidFill>
                </a:rPr>
                <a:t>L</a:t>
              </a:r>
              <a:r>
                <a:rPr lang="id-ID" b="1" dirty="0" smtClean="0">
                  <a:solidFill>
                    <a:srgbClr val="FF0000"/>
                  </a:solidFill>
                </a:rPr>
                <a:t> - V</a:t>
              </a:r>
              <a:r>
                <a:rPr lang="id-ID" sz="1400" b="1" dirty="0" smtClean="0">
                  <a:solidFill>
                    <a:srgbClr val="FF0000"/>
                  </a:solidFill>
                </a:rPr>
                <a:t>C</a:t>
              </a:r>
              <a:endParaRPr lang="id-ID" b="1" dirty="0">
                <a:solidFill>
                  <a:srgbClr val="FF0000"/>
                </a:solidFill>
              </a:endParaRPr>
            </a:p>
          </p:txBody>
        </p:sp>
        <p:sp>
          <p:nvSpPr>
            <p:cNvPr id="60" name="TextBox 59"/>
            <p:cNvSpPr txBox="1"/>
            <p:nvPr/>
          </p:nvSpPr>
          <p:spPr>
            <a:xfrm>
              <a:off x="5105400" y="3048000"/>
              <a:ext cx="838200" cy="369332"/>
            </a:xfrm>
            <a:prstGeom prst="rect">
              <a:avLst/>
            </a:prstGeom>
            <a:noFill/>
          </p:spPr>
          <p:txBody>
            <a:bodyPr wrap="square" rtlCol="0">
              <a:spAutoFit/>
            </a:bodyPr>
            <a:lstStyle/>
            <a:p>
              <a:r>
                <a:rPr lang="id-ID" b="1" dirty="0" smtClean="0">
                  <a:solidFill>
                    <a:srgbClr val="FF0000"/>
                  </a:solidFill>
                </a:rPr>
                <a:t>X</a:t>
              </a:r>
              <a:r>
                <a:rPr lang="id-ID" sz="1400" b="1" dirty="0" smtClean="0">
                  <a:solidFill>
                    <a:srgbClr val="FF0000"/>
                  </a:solidFill>
                </a:rPr>
                <a:t>L</a:t>
              </a:r>
              <a:r>
                <a:rPr lang="id-ID" b="1" dirty="0" smtClean="0">
                  <a:solidFill>
                    <a:srgbClr val="FF0000"/>
                  </a:solidFill>
                </a:rPr>
                <a:t> - X</a:t>
              </a:r>
              <a:r>
                <a:rPr lang="id-ID" sz="1400" b="1" dirty="0" smtClean="0">
                  <a:solidFill>
                    <a:srgbClr val="FF0000"/>
                  </a:solidFill>
                </a:rPr>
                <a:t>C</a:t>
              </a:r>
              <a:endParaRPr lang="id-ID" b="1" dirty="0">
                <a:solidFill>
                  <a:srgbClr val="FF0000"/>
                </a:solidFill>
              </a:endParaRPr>
            </a:p>
          </p:txBody>
        </p:sp>
      </p:grpSp>
      <p:sp>
        <p:nvSpPr>
          <p:cNvPr id="61" name="Rectangle 60"/>
          <p:cNvSpPr/>
          <p:nvPr/>
        </p:nvSpPr>
        <p:spPr>
          <a:xfrm>
            <a:off x="5465762" y="4722018"/>
            <a:ext cx="2514600" cy="1219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graphicFrame>
        <p:nvGraphicFramePr>
          <p:cNvPr id="62" name="Object 2"/>
          <p:cNvGraphicFramePr>
            <a:graphicFrameLocks noChangeAspect="1"/>
          </p:cNvGraphicFramePr>
          <p:nvPr/>
        </p:nvGraphicFramePr>
        <p:xfrm>
          <a:off x="3810000" y="4879181"/>
          <a:ext cx="5922962" cy="3957637"/>
        </p:xfrm>
        <a:graphic>
          <a:graphicData uri="http://schemas.openxmlformats.org/presentationml/2006/ole">
            <p:oleObj spid="_x0000_s39939" name="Document" r:id="rId4" imgW="6099363" imgH="4063581" progId="Word.Document.12">
              <p:embed/>
            </p:oleObj>
          </a:graphicData>
        </a:graphic>
      </p:graphicFrame>
      <p:grpSp>
        <p:nvGrpSpPr>
          <p:cNvPr id="63" name="Group 62"/>
          <p:cNvGrpSpPr/>
          <p:nvPr/>
        </p:nvGrpSpPr>
        <p:grpSpPr>
          <a:xfrm>
            <a:off x="8153400" y="2971800"/>
            <a:ext cx="1295400" cy="947410"/>
            <a:chOff x="8153400" y="2971800"/>
            <a:chExt cx="1295400" cy="947410"/>
          </a:xfrm>
        </p:grpSpPr>
        <p:grpSp>
          <p:nvGrpSpPr>
            <p:cNvPr id="64" name="Group 126"/>
            <p:cNvGrpSpPr/>
            <p:nvPr/>
          </p:nvGrpSpPr>
          <p:grpSpPr>
            <a:xfrm>
              <a:off x="8458200" y="2971800"/>
              <a:ext cx="685800" cy="685800"/>
              <a:chOff x="8458200" y="2971800"/>
              <a:chExt cx="685800" cy="685800"/>
            </a:xfrm>
          </p:grpSpPr>
          <p:sp>
            <p:nvSpPr>
              <p:cNvPr id="66" name="Oval 65">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7" name="Right Arrow 66">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65" name="TextBox 64">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68" name="Group 67"/>
          <p:cNvGrpSpPr/>
          <p:nvPr/>
        </p:nvGrpSpPr>
        <p:grpSpPr>
          <a:xfrm>
            <a:off x="-228600" y="2971800"/>
            <a:ext cx="1295400" cy="947410"/>
            <a:chOff x="-228600" y="2971800"/>
            <a:chExt cx="1295400" cy="947410"/>
          </a:xfrm>
        </p:grpSpPr>
        <p:grpSp>
          <p:nvGrpSpPr>
            <p:cNvPr id="69" name="Group 127"/>
            <p:cNvGrpSpPr/>
            <p:nvPr/>
          </p:nvGrpSpPr>
          <p:grpSpPr>
            <a:xfrm>
              <a:off x="0" y="2971800"/>
              <a:ext cx="685800" cy="685800"/>
              <a:chOff x="0" y="2971800"/>
              <a:chExt cx="685800" cy="685800"/>
            </a:xfrm>
          </p:grpSpPr>
          <p:sp>
            <p:nvSpPr>
              <p:cNvPr id="71" name="Oval 70">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72" name="Right Arrow 71">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70" name="TextBox 69">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nodeType="withEffect">
                                  <p:stCondLst>
                                    <p:cond delay="50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par>
                                <p:cTn id="8" presetID="22" presetClass="entr" presetSubtype="4" repeatCount="3000"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wipe(down)">
                                      <p:cBhvr>
                                        <p:cTn id="10"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5"/>
          <p:cNvGrpSpPr/>
          <p:nvPr/>
        </p:nvGrpSpPr>
        <p:grpSpPr>
          <a:xfrm>
            <a:off x="0" y="0"/>
            <a:ext cx="9144000" cy="6858000"/>
            <a:chOff x="152400" y="152400"/>
            <a:chExt cx="9144000" cy="6858000"/>
          </a:xfrm>
        </p:grpSpPr>
        <p:cxnSp>
          <p:nvCxnSpPr>
            <p:cNvPr id="11" name="Straight Connector 10"/>
            <p:cNvCxnSpPr/>
            <p:nvPr/>
          </p:nvCxnSpPr>
          <p:spPr>
            <a:xfrm flipH="1">
              <a:off x="4572000" y="152400"/>
              <a:ext cx="76200" cy="6858000"/>
            </a:xfrm>
            <a:prstGeom prst="line">
              <a:avLst/>
            </a:prstGeom>
            <a:ln w="57150">
              <a:solidFill>
                <a:srgbClr val="00B0F0"/>
              </a:solidFill>
            </a:ln>
            <a:effectLst>
              <a:outerShdw blurRad="241300" sx="102000" sy="102000" algn="ctr" rotWithShape="0">
                <a:schemeClr val="bg1">
                  <a:alpha val="93000"/>
                </a:scheme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400" y="3505200"/>
              <a:ext cx="9144000" cy="0"/>
            </a:xfrm>
            <a:prstGeom prst="line">
              <a:avLst/>
            </a:prstGeom>
            <a:ln w="57150">
              <a:solidFill>
                <a:srgbClr val="00B0F0"/>
              </a:solidFill>
            </a:ln>
            <a:effectLst>
              <a:outerShdw blurRad="241300" sx="102000" sy="102000" algn="ctr" rotWithShape="0">
                <a:schemeClr val="bg1">
                  <a:alpha val="93000"/>
                </a:schemeClr>
              </a:outerShdw>
            </a:effectLst>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828800" y="762000"/>
              <a:ext cx="5410200" cy="5334000"/>
            </a:xfrm>
            <a:prstGeom prst="ellipse">
              <a:avLst/>
            </a:prstGeom>
            <a:noFill/>
            <a:ln>
              <a:solidFill>
                <a:srgbClr val="0070C0"/>
              </a:solidFill>
            </a:ln>
            <a:effectLst>
              <a:outerShdw blurRad="2667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70C0"/>
                </a:solidFill>
              </a:endParaRPr>
            </a:p>
          </p:txBody>
        </p:sp>
        <p:sp>
          <p:nvSpPr>
            <p:cNvPr id="14" name="TextBox 13"/>
            <p:cNvSpPr txBox="1"/>
            <p:nvPr/>
          </p:nvSpPr>
          <p:spPr>
            <a:xfrm>
              <a:off x="3505200" y="1143001"/>
              <a:ext cx="1981200" cy="4508927"/>
            </a:xfrm>
            <a:prstGeom prst="rect">
              <a:avLst/>
            </a:prstGeom>
            <a:noFill/>
          </p:spPr>
          <p:txBody>
            <a:bodyPr wrap="square" rtlCol="0">
              <a:spAutoFit/>
            </a:bodyPr>
            <a:lstStyle/>
            <a:p>
              <a:r>
                <a:rPr lang="en-US" sz="28700" dirty="0" smtClean="0">
                  <a:ln w="38100" cap="flat" cmpd="tri">
                    <a:solidFill>
                      <a:schemeClr val="tx1">
                        <a:alpha val="12000"/>
                      </a:schemeClr>
                    </a:solidFill>
                  </a:ln>
                  <a:solidFill>
                    <a:srgbClr val="0070C0">
                      <a:alpha val="94000"/>
                    </a:srgbClr>
                  </a:solidFill>
                  <a:effectLst>
                    <a:outerShdw blurRad="304800" algn="ctr" rotWithShape="0">
                      <a:srgbClr val="00B0F0">
                        <a:alpha val="99000"/>
                      </a:srgbClr>
                    </a:outerShdw>
                  </a:effectLst>
                  <a:latin typeface="Times New Roman" pitchFamily="18" charset="0"/>
                  <a:cs typeface="Times New Roman" pitchFamily="18" charset="0"/>
                </a:rPr>
                <a:t>1</a:t>
              </a:r>
              <a:endParaRPr lang="id-ID" sz="28700" dirty="0">
                <a:ln w="38100" cap="flat" cmpd="tri">
                  <a:solidFill>
                    <a:schemeClr val="tx1">
                      <a:alpha val="12000"/>
                    </a:schemeClr>
                  </a:solidFill>
                </a:ln>
                <a:solidFill>
                  <a:srgbClr val="0070C0">
                    <a:alpha val="94000"/>
                  </a:srgbClr>
                </a:solidFill>
                <a:effectLst>
                  <a:outerShdw blurRad="304800" algn="ctr" rotWithShape="0">
                    <a:srgbClr val="00B0F0">
                      <a:alpha val="99000"/>
                    </a:srgbClr>
                  </a:outerShdw>
                </a:effectLst>
                <a:latin typeface="Times New Roman" pitchFamily="18" charset="0"/>
                <a:cs typeface="Times New Roman" pitchFamily="18" charset="0"/>
              </a:endParaRPr>
            </a:p>
          </p:txBody>
        </p:sp>
        <p:sp>
          <p:nvSpPr>
            <p:cNvPr id="15" name="Oval 14"/>
            <p:cNvSpPr/>
            <p:nvPr/>
          </p:nvSpPr>
          <p:spPr>
            <a:xfrm>
              <a:off x="1524000" y="457200"/>
              <a:ext cx="6019800" cy="5867400"/>
            </a:xfrm>
            <a:prstGeom prst="ellipse">
              <a:avLst/>
            </a:prstGeom>
            <a:noFill/>
            <a:ln>
              <a:solidFill>
                <a:srgbClr val="0070C0"/>
              </a:solidFill>
            </a:ln>
            <a:effectLst>
              <a:outerShdw blurRad="2667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70C0"/>
                </a:solidFill>
              </a:endParaRPr>
            </a:p>
          </p:txBody>
        </p:sp>
      </p:grpSp>
      <p:grpSp>
        <p:nvGrpSpPr>
          <p:cNvPr id="16" name="Group 15"/>
          <p:cNvGrpSpPr/>
          <p:nvPr/>
        </p:nvGrpSpPr>
        <p:grpSpPr>
          <a:xfrm>
            <a:off x="0" y="0"/>
            <a:ext cx="9144000" cy="6858000"/>
            <a:chOff x="-10439400" y="0"/>
            <a:chExt cx="9144000" cy="6858000"/>
          </a:xfrm>
        </p:grpSpPr>
        <p:sp>
          <p:nvSpPr>
            <p:cNvPr id="18" name="Rectangle 17"/>
            <p:cNvSpPr/>
            <p:nvPr/>
          </p:nvSpPr>
          <p:spPr>
            <a:xfrm>
              <a:off x="-1043940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grpSp>
          <p:nvGrpSpPr>
            <p:cNvPr id="4" name="Group 23"/>
            <p:cNvGrpSpPr/>
            <p:nvPr/>
          </p:nvGrpSpPr>
          <p:grpSpPr>
            <a:xfrm>
              <a:off x="-10439400" y="0"/>
              <a:ext cx="9144000" cy="6858000"/>
              <a:chOff x="-7924800" y="6858000"/>
              <a:chExt cx="9144000" cy="6858000"/>
            </a:xfrm>
          </p:grpSpPr>
          <p:cxnSp>
            <p:nvCxnSpPr>
              <p:cNvPr id="21" name="Straight Connector 20"/>
              <p:cNvCxnSpPr/>
              <p:nvPr/>
            </p:nvCxnSpPr>
            <p:spPr>
              <a:xfrm flipH="1">
                <a:off x="-3505200" y="6858000"/>
                <a:ext cx="76200" cy="6858000"/>
              </a:xfrm>
              <a:prstGeom prst="line">
                <a:avLst/>
              </a:prstGeom>
              <a:ln w="57150">
                <a:solidFill>
                  <a:srgbClr val="00B0F0"/>
                </a:solidFill>
              </a:ln>
              <a:effectLst>
                <a:outerShdw blurRad="241300" sx="102000" sy="102000" algn="ctr" rotWithShape="0">
                  <a:schemeClr val="bg1">
                    <a:alpha val="93000"/>
                  </a:schemeClr>
                </a:outerShdw>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924800" y="10210800"/>
                <a:ext cx="9144000" cy="0"/>
              </a:xfrm>
              <a:prstGeom prst="line">
                <a:avLst/>
              </a:prstGeom>
              <a:ln w="57150">
                <a:solidFill>
                  <a:srgbClr val="00B0F0"/>
                </a:solidFill>
              </a:ln>
              <a:effectLst>
                <a:outerShdw blurRad="241300" sx="102000" sy="102000" algn="ctr" rotWithShape="0">
                  <a:schemeClr val="bg1">
                    <a:alpha val="93000"/>
                  </a:schemeClr>
                </a:outerShdw>
              </a:effectLst>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72000" y="7848601"/>
                <a:ext cx="1981200" cy="4508927"/>
              </a:xfrm>
              <a:prstGeom prst="rect">
                <a:avLst/>
              </a:prstGeom>
              <a:noFill/>
            </p:spPr>
            <p:txBody>
              <a:bodyPr wrap="square" rtlCol="0">
                <a:spAutoFit/>
              </a:bodyPr>
              <a:lstStyle/>
              <a:p>
                <a:r>
                  <a:rPr lang="en-US" sz="28700" dirty="0" smtClean="0">
                    <a:ln w="38100" cap="flat" cmpd="tri">
                      <a:solidFill>
                        <a:schemeClr val="tx1">
                          <a:alpha val="12000"/>
                        </a:schemeClr>
                      </a:solidFill>
                    </a:ln>
                    <a:solidFill>
                      <a:srgbClr val="0070C0">
                        <a:alpha val="94000"/>
                      </a:srgbClr>
                    </a:solidFill>
                    <a:effectLst>
                      <a:outerShdw blurRad="304800" algn="ctr" rotWithShape="0">
                        <a:srgbClr val="00B0F0">
                          <a:alpha val="99000"/>
                        </a:srgbClr>
                      </a:outerShdw>
                    </a:effectLst>
                    <a:latin typeface="Times New Roman" pitchFamily="18" charset="0"/>
                    <a:cs typeface="Times New Roman" pitchFamily="18" charset="0"/>
                  </a:rPr>
                  <a:t>1</a:t>
                </a:r>
                <a:endParaRPr lang="id-ID" sz="28700" dirty="0">
                  <a:ln w="38100" cap="flat" cmpd="tri">
                    <a:solidFill>
                      <a:schemeClr val="tx1">
                        <a:alpha val="12000"/>
                      </a:schemeClr>
                    </a:solidFill>
                  </a:ln>
                  <a:solidFill>
                    <a:srgbClr val="0070C0">
                      <a:alpha val="94000"/>
                    </a:srgbClr>
                  </a:solidFill>
                  <a:effectLst>
                    <a:outerShdw blurRad="304800" algn="ctr" rotWithShape="0">
                      <a:srgbClr val="00B0F0">
                        <a:alpha val="99000"/>
                      </a:srgbClr>
                    </a:outerShdw>
                  </a:effectLst>
                  <a:latin typeface="Times New Roman" pitchFamily="18" charset="0"/>
                  <a:cs typeface="Times New Roman" pitchFamily="18" charset="0"/>
                </a:endParaRPr>
              </a:p>
            </p:txBody>
          </p:sp>
        </p:grpSp>
      </p:grpSp>
      <p:sp>
        <p:nvSpPr>
          <p:cNvPr id="17" name="Title 16"/>
          <p:cNvSpPr>
            <a:spLocks noGrp="1"/>
          </p:cNvSpPr>
          <p:nvPr>
            <p:ph type="title"/>
          </p:nvPr>
        </p:nvSpPr>
        <p:spPr/>
        <p:txBody>
          <a:bodyPr/>
          <a:lstStyle/>
          <a:p>
            <a:endParaRPr lang="id-ID"/>
          </a:p>
        </p:txBody>
      </p:sp>
      <p:sp>
        <p:nvSpPr>
          <p:cNvPr id="19" name="Text Placeholder 18"/>
          <p:cNvSpPr>
            <a:spLocks noGrp="1"/>
          </p:cNvSpPr>
          <p:nvPr>
            <p:ph type="body" idx="1"/>
          </p:nvPr>
        </p:nvSpPr>
        <p:spPr/>
        <p:txBody>
          <a:bodyPr/>
          <a:lstStyle/>
          <a:p>
            <a:endParaRPr lang="id-ID"/>
          </a:p>
        </p:txBody>
      </p:sp>
    </p:spTree>
  </p:cSld>
  <p:clrMapOvr>
    <a:masterClrMapping/>
  </p:clrMapOvr>
  <p:transition spd="slow" advClick="0" advTm="0">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1" fill="hold" nodeType="withEffect">
                                  <p:stCondLst>
                                    <p:cond delay="0"/>
                                  </p:stCondLst>
                                  <p:childTnLst>
                                    <p:animEffect transition="out" filter="wheel(1)">
                                      <p:cBhvr>
                                        <p:cTn id="6" dur="1000"/>
                                        <p:tgtEl>
                                          <p:spTgt spid="16"/>
                                        </p:tgtEl>
                                      </p:cBhvr>
                                    </p:animEffect>
                                    <p:set>
                                      <p:cBhvr>
                                        <p:cTn id="7" dur="1" fill="hold">
                                          <p:stCondLst>
                                            <p:cond delay="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6" name="Snip Same Side Corner Rectangle 5"/>
          <p:cNvSpPr/>
          <p:nvPr/>
        </p:nvSpPr>
        <p:spPr>
          <a:xfrm flipV="1">
            <a:off x="2057400" y="1143000"/>
            <a:ext cx="5029200" cy="4876800"/>
          </a:xfrm>
          <a:prstGeom prst="snip2SameRect">
            <a:avLst/>
          </a:prstGeom>
          <a:solidFill>
            <a:srgbClr val="0070C0">
              <a:alpha val="29000"/>
            </a:srgbClr>
          </a:solidFill>
          <a:effectLst>
            <a:outerShdw blurRad="393700" dist="50800" algn="ctr" rotWithShape="0">
              <a:srgbClr val="00B0F0">
                <a:alpha val="9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ectangle 2"/>
          <p:cNvSpPr/>
          <p:nvPr/>
        </p:nvSpPr>
        <p:spPr>
          <a:xfrm>
            <a:off x="2590800" y="5029200"/>
            <a:ext cx="3962400" cy="304800"/>
          </a:xfrm>
          <a:prstGeom prst="rect">
            <a:avLst/>
          </a:prstGeom>
          <a:solidFill>
            <a:schemeClr val="dk1">
              <a:alpha val="59000"/>
            </a:schemeClr>
          </a:solidFill>
          <a:ln>
            <a:noFill/>
          </a:ln>
          <a:effectLst>
            <a:outerShdw blurRad="635000" dist="50800" dir="5400000" algn="ctr" rotWithShape="0">
              <a:schemeClr val="bg1">
                <a:alpha val="86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effectLst>
                <a:outerShdw blurRad="50800" dist="50800" dir="5400000" algn="ctr" rotWithShape="0">
                  <a:srgbClr val="000000">
                    <a:alpha val="93000"/>
                  </a:srgbClr>
                </a:outerShdw>
              </a:effectLst>
            </a:endParaRPr>
          </a:p>
        </p:txBody>
      </p:sp>
      <p:sp>
        <p:nvSpPr>
          <p:cNvPr id="4" name="Rectangle 3"/>
          <p:cNvSpPr/>
          <p:nvPr/>
        </p:nvSpPr>
        <p:spPr>
          <a:xfrm>
            <a:off x="2667000" y="5105400"/>
            <a:ext cx="3810000" cy="152400"/>
          </a:xfrm>
          <a:prstGeom prst="rect">
            <a:avLst/>
          </a:prstGeom>
          <a:ln>
            <a:noFill/>
          </a:ln>
          <a:effectLst>
            <a:outerShdw blurRad="381000" dist="50800" algn="ctr" rotWithShape="0">
              <a:srgbClr val="00B0F0">
                <a:alpha val="9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id-ID">
              <a:effectLst>
                <a:outerShdw blurRad="571500" sx="99000" sy="99000" algn="ctr" rotWithShape="0">
                  <a:srgbClr val="00B0F0">
                    <a:alpha val="89000"/>
                  </a:srgbClr>
                </a:outerShdw>
              </a:effectLst>
            </a:endParaRPr>
          </a:p>
        </p:txBody>
      </p:sp>
      <p:sp>
        <p:nvSpPr>
          <p:cNvPr id="5" name="TextBox 4"/>
          <p:cNvSpPr txBox="1"/>
          <p:nvPr/>
        </p:nvSpPr>
        <p:spPr>
          <a:xfrm>
            <a:off x="2819400" y="4648200"/>
            <a:ext cx="3505200" cy="307777"/>
          </a:xfrm>
          <a:prstGeom prst="rect">
            <a:avLst/>
          </a:prstGeom>
          <a:noFill/>
        </p:spPr>
        <p:txBody>
          <a:bodyPr wrap="square" rtlCol="0">
            <a:spAutoFit/>
          </a:bodyPr>
          <a:lstStyle/>
          <a:p>
            <a:pPr algn="ctr"/>
            <a:r>
              <a:rPr lang="en-US" sz="14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LOADING MATERI ARUS BOLAK BALIK</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nvGrpSpPr>
          <p:cNvPr id="7" name="Group 6"/>
          <p:cNvGrpSpPr/>
          <p:nvPr/>
        </p:nvGrpSpPr>
        <p:grpSpPr>
          <a:xfrm>
            <a:off x="2133600" y="1981200"/>
            <a:ext cx="4724400" cy="874931"/>
            <a:chOff x="2209800" y="76200"/>
            <a:chExt cx="4724400" cy="874931"/>
          </a:xfrm>
        </p:grpSpPr>
        <p:sp>
          <p:nvSpPr>
            <p:cNvPr id="8" name="Snip Same Side Corner Rectangle 7"/>
            <p:cNvSpPr/>
            <p:nvPr/>
          </p:nvSpPr>
          <p:spPr>
            <a:xfrm flipV="1">
              <a:off x="2667000" y="381000"/>
              <a:ext cx="3810000" cy="304800"/>
            </a:xfrm>
            <a:prstGeom prst="snip2SameRect">
              <a:avLst/>
            </a:prstGeom>
            <a:solidFill>
              <a:schemeClr val="tx1">
                <a:alpha val="29000"/>
              </a:schemeClr>
            </a:solidFill>
            <a:effectLst>
              <a:outerShdw blurRad="393700" dist="50800" algn="ctr" rotWithShape="0">
                <a:srgbClr val="00B0F0">
                  <a:alpha val="9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p:cNvSpPr txBox="1"/>
            <p:nvPr/>
          </p:nvSpPr>
          <p:spPr>
            <a:xfrm>
              <a:off x="2743200" y="304800"/>
              <a:ext cx="3810000" cy="646331"/>
            </a:xfrm>
            <a:prstGeom prst="rect">
              <a:avLst/>
            </a:prstGeom>
            <a:noFill/>
          </p:spPr>
          <p:txBody>
            <a:bodyPr wrap="square" rtlCol="0">
              <a:spAutoFit/>
            </a:bodyPr>
            <a:lstStyle/>
            <a:p>
              <a:r>
                <a:rPr lang="en-US" b="1" dirty="0" smtClean="0">
                  <a:solidFill>
                    <a:schemeClr val="bg1">
                      <a:alpha val="76000"/>
                    </a:schemeClr>
                  </a:solidFill>
                  <a:effectLst>
                    <a:outerShdw blurRad="393700" sx="112000" sy="112000" algn="ctr" rotWithShape="0">
                      <a:srgbClr val="00B0F0"/>
                    </a:outerShdw>
                  </a:effectLst>
                </a:rPr>
                <a:t>ARUS BOLAK BALIK DAN TEGANGAN</a:t>
              </a:r>
              <a:br>
                <a:rPr lang="en-US" b="1" dirty="0" smtClean="0">
                  <a:solidFill>
                    <a:schemeClr val="bg1">
                      <a:alpha val="76000"/>
                    </a:schemeClr>
                  </a:solidFill>
                  <a:effectLst>
                    <a:outerShdw blurRad="393700" sx="112000" sy="112000" algn="ctr" rotWithShape="0">
                      <a:srgbClr val="00B0F0"/>
                    </a:outerShdw>
                  </a:effectLst>
                </a:rPr>
              </a:br>
              <a:endParaRPr lang="id-ID" b="1" dirty="0">
                <a:solidFill>
                  <a:schemeClr val="bg1">
                    <a:alpha val="76000"/>
                  </a:schemeClr>
                </a:solidFill>
                <a:effectLst>
                  <a:outerShdw blurRad="393700" sx="112000" sy="112000" algn="ctr" rotWithShape="0">
                    <a:srgbClr val="00B0F0"/>
                  </a:outerShdw>
                </a:effectLst>
              </a:endParaRPr>
            </a:p>
          </p:txBody>
        </p:sp>
        <p:grpSp>
          <p:nvGrpSpPr>
            <p:cNvPr id="10" name="Group 116"/>
            <p:cNvGrpSpPr/>
            <p:nvPr/>
          </p:nvGrpSpPr>
          <p:grpSpPr>
            <a:xfrm>
              <a:off x="2209800" y="533400"/>
              <a:ext cx="4495800" cy="381000"/>
              <a:chOff x="2438400" y="457200"/>
              <a:chExt cx="4191000" cy="304800"/>
            </a:xfrm>
          </p:grpSpPr>
          <p:cxnSp>
            <p:nvCxnSpPr>
              <p:cNvPr id="17" name="Straight Connector 16"/>
              <p:cNvCxnSpPr/>
              <p:nvPr/>
            </p:nvCxnSpPr>
            <p:spPr>
              <a:xfrm>
                <a:off x="2514600" y="533400"/>
                <a:ext cx="228600" cy="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533400"/>
                <a:ext cx="152400" cy="15240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1" idx="2"/>
              </p:cNvCxnSpPr>
              <p:nvPr/>
            </p:nvCxnSpPr>
            <p:spPr>
              <a:xfrm>
                <a:off x="2895600" y="685800"/>
                <a:ext cx="3581400" cy="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438400" y="457200"/>
                <a:ext cx="152400" cy="152400"/>
              </a:xfrm>
              <a:prstGeom prst="ellipse">
                <a:avLst/>
              </a:prstGeom>
              <a:solidFill>
                <a:srgbClr val="00B0F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B0F0">
                      <a:alpha val="45000"/>
                    </a:srgbClr>
                  </a:solidFill>
                  <a:effectLst>
                    <a:outerShdw blurRad="50800" dist="38100" dir="2700000" algn="tl" rotWithShape="0">
                      <a:schemeClr val="bg1"/>
                    </a:outerShdw>
                  </a:effectLst>
                </a:endParaRPr>
              </a:p>
            </p:txBody>
          </p:sp>
          <p:sp>
            <p:nvSpPr>
              <p:cNvPr id="21" name="Oval 20"/>
              <p:cNvSpPr/>
              <p:nvPr/>
            </p:nvSpPr>
            <p:spPr>
              <a:xfrm>
                <a:off x="6477000" y="609600"/>
                <a:ext cx="152400" cy="152400"/>
              </a:xfrm>
              <a:prstGeom prst="ellipse">
                <a:avLst/>
              </a:prstGeom>
              <a:solidFill>
                <a:srgbClr val="00B0F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B0F0">
                      <a:alpha val="45000"/>
                    </a:srgbClr>
                  </a:solidFill>
                  <a:effectLst>
                    <a:outerShdw blurRad="50800" dist="38100" dir="2700000" algn="tl" rotWithShape="0">
                      <a:schemeClr val="bg1"/>
                    </a:outerShdw>
                  </a:effectLst>
                </a:endParaRPr>
              </a:p>
            </p:txBody>
          </p:sp>
        </p:grpSp>
        <p:grpSp>
          <p:nvGrpSpPr>
            <p:cNvPr id="11" name="Group 118"/>
            <p:cNvGrpSpPr/>
            <p:nvPr/>
          </p:nvGrpSpPr>
          <p:grpSpPr>
            <a:xfrm flipH="1" flipV="1">
              <a:off x="2438400" y="76200"/>
              <a:ext cx="4495800" cy="381000"/>
              <a:chOff x="2438400" y="457200"/>
              <a:chExt cx="4191000" cy="304800"/>
            </a:xfrm>
          </p:grpSpPr>
          <p:cxnSp>
            <p:nvCxnSpPr>
              <p:cNvPr id="12" name="Straight Connector 11"/>
              <p:cNvCxnSpPr/>
              <p:nvPr/>
            </p:nvCxnSpPr>
            <p:spPr>
              <a:xfrm>
                <a:off x="2514600" y="533400"/>
                <a:ext cx="228600" cy="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533400"/>
                <a:ext cx="152400" cy="15240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6" idx="2"/>
              </p:cNvCxnSpPr>
              <p:nvPr/>
            </p:nvCxnSpPr>
            <p:spPr>
              <a:xfrm>
                <a:off x="2895600" y="685800"/>
                <a:ext cx="3581400" cy="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438400" y="457200"/>
                <a:ext cx="152400" cy="152400"/>
              </a:xfrm>
              <a:prstGeom prst="ellipse">
                <a:avLst/>
              </a:prstGeom>
              <a:solidFill>
                <a:srgbClr val="00B0F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B0F0">
                      <a:alpha val="45000"/>
                    </a:srgbClr>
                  </a:solidFill>
                  <a:effectLst>
                    <a:outerShdw blurRad="50800" dist="38100" dir="2700000" algn="tl" rotWithShape="0">
                      <a:schemeClr val="bg1"/>
                    </a:outerShdw>
                  </a:effectLst>
                </a:endParaRPr>
              </a:p>
            </p:txBody>
          </p:sp>
          <p:sp>
            <p:nvSpPr>
              <p:cNvPr id="16" name="Oval 15"/>
              <p:cNvSpPr/>
              <p:nvPr/>
            </p:nvSpPr>
            <p:spPr>
              <a:xfrm>
                <a:off x="6477000" y="609600"/>
                <a:ext cx="152400" cy="152400"/>
              </a:xfrm>
              <a:prstGeom prst="ellipse">
                <a:avLst/>
              </a:prstGeom>
              <a:solidFill>
                <a:srgbClr val="00B0F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B0F0">
                      <a:alpha val="45000"/>
                    </a:srgbClr>
                  </a:solidFill>
                  <a:effectLst>
                    <a:outerShdw blurRad="50800" dist="38100" dir="2700000" algn="tl" rotWithShape="0">
                      <a:schemeClr val="bg1"/>
                    </a:outerShdw>
                  </a:effectLst>
                </a:endParaRPr>
              </a:p>
            </p:txBody>
          </p:sp>
        </p:grpSp>
      </p:grpSp>
      <p:cxnSp>
        <p:nvCxnSpPr>
          <p:cNvPr id="22" name="Straight Connector 21"/>
          <p:cNvCxnSpPr/>
          <p:nvPr/>
        </p:nvCxnSpPr>
        <p:spPr>
          <a:xfrm>
            <a:off x="7086600" y="3352800"/>
            <a:ext cx="2209800" cy="0"/>
          </a:xfrm>
          <a:prstGeom prst="line">
            <a:avLst/>
          </a:prstGeom>
          <a:ln w="57150">
            <a:solidFill>
              <a:srgbClr val="0070C0"/>
            </a:solidFill>
          </a:ln>
          <a:effectLst>
            <a:outerShdw blurRad="241300" sx="102000" sy="102000" algn="ctr" rotWithShape="0">
              <a:schemeClr val="bg1">
                <a:alpha val="93000"/>
              </a:schemeClr>
            </a:outerShdw>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086600" y="3581400"/>
            <a:ext cx="2209800" cy="0"/>
          </a:xfrm>
          <a:prstGeom prst="line">
            <a:avLst/>
          </a:prstGeom>
          <a:ln w="57150">
            <a:solidFill>
              <a:srgbClr val="0070C0"/>
            </a:solidFill>
          </a:ln>
          <a:effectLst>
            <a:outerShdw blurRad="241300" sx="102000" sy="102000" algn="ctr" rotWithShape="0">
              <a:schemeClr val="bg1">
                <a:alpha val="93000"/>
              </a:schemeClr>
            </a:outerShdw>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52400" y="3352800"/>
            <a:ext cx="2209800" cy="0"/>
          </a:xfrm>
          <a:prstGeom prst="line">
            <a:avLst/>
          </a:prstGeom>
          <a:ln w="57150">
            <a:solidFill>
              <a:srgbClr val="0070C0"/>
            </a:solidFill>
          </a:ln>
          <a:effectLst>
            <a:outerShdw blurRad="241300" sx="102000" sy="102000" algn="ctr" rotWithShape="0">
              <a:schemeClr val="bg1">
                <a:alpha val="93000"/>
              </a:schemeClr>
            </a:outerShdw>
          </a:effectLst>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52400" y="3581400"/>
            <a:ext cx="2209800" cy="0"/>
          </a:xfrm>
          <a:prstGeom prst="line">
            <a:avLst/>
          </a:prstGeom>
          <a:ln w="57150">
            <a:solidFill>
              <a:srgbClr val="0070C0"/>
            </a:solidFill>
          </a:ln>
          <a:effectLst>
            <a:outerShdw blurRad="241300" sx="102000" sy="102000" algn="ctr" rotWithShape="0">
              <a:schemeClr val="bg1">
                <a:alpha val="93000"/>
              </a:schemeClr>
            </a:outerShdw>
          </a:effectLst>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2133600" y="1981200"/>
            <a:ext cx="4724400" cy="874931"/>
            <a:chOff x="2209800" y="76200"/>
            <a:chExt cx="4724400" cy="874931"/>
          </a:xfrm>
        </p:grpSpPr>
        <p:sp>
          <p:nvSpPr>
            <p:cNvPr id="28" name="Snip Same Side Corner Rectangle 27"/>
            <p:cNvSpPr/>
            <p:nvPr/>
          </p:nvSpPr>
          <p:spPr>
            <a:xfrm flipV="1">
              <a:off x="2667000" y="381000"/>
              <a:ext cx="3810000" cy="304800"/>
            </a:xfrm>
            <a:prstGeom prst="snip2SameRect">
              <a:avLst/>
            </a:prstGeom>
            <a:solidFill>
              <a:schemeClr val="tx1">
                <a:alpha val="29000"/>
              </a:schemeClr>
            </a:solidFill>
            <a:effectLst>
              <a:outerShdw blurRad="393700" dist="50800" algn="ctr" rotWithShape="0">
                <a:srgbClr val="00B0F0">
                  <a:alpha val="9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TextBox 28"/>
            <p:cNvSpPr txBox="1"/>
            <p:nvPr/>
          </p:nvSpPr>
          <p:spPr>
            <a:xfrm>
              <a:off x="2743200" y="304800"/>
              <a:ext cx="3810000" cy="646331"/>
            </a:xfrm>
            <a:prstGeom prst="rect">
              <a:avLst/>
            </a:prstGeom>
            <a:noFill/>
          </p:spPr>
          <p:txBody>
            <a:bodyPr wrap="square" rtlCol="0">
              <a:spAutoFit/>
            </a:bodyPr>
            <a:lstStyle/>
            <a:p>
              <a:r>
                <a:rPr lang="en-US" b="1" dirty="0" smtClean="0">
                  <a:solidFill>
                    <a:schemeClr val="bg1">
                      <a:alpha val="76000"/>
                    </a:schemeClr>
                  </a:solidFill>
                  <a:effectLst>
                    <a:outerShdw blurRad="393700" sx="112000" sy="112000" algn="ctr" rotWithShape="0">
                      <a:srgbClr val="00B0F0"/>
                    </a:outerShdw>
                  </a:effectLst>
                </a:rPr>
                <a:t>ARUS BOLAK BALIK DAN TEGANGAN</a:t>
              </a:r>
              <a:br>
                <a:rPr lang="en-US" b="1" dirty="0" smtClean="0">
                  <a:solidFill>
                    <a:schemeClr val="bg1">
                      <a:alpha val="76000"/>
                    </a:schemeClr>
                  </a:solidFill>
                  <a:effectLst>
                    <a:outerShdw blurRad="393700" sx="112000" sy="112000" algn="ctr" rotWithShape="0">
                      <a:srgbClr val="00B0F0"/>
                    </a:outerShdw>
                  </a:effectLst>
                </a:rPr>
              </a:br>
              <a:endParaRPr lang="id-ID" b="1" dirty="0">
                <a:solidFill>
                  <a:schemeClr val="bg1">
                    <a:alpha val="76000"/>
                  </a:schemeClr>
                </a:solidFill>
                <a:effectLst>
                  <a:outerShdw blurRad="393700" sx="112000" sy="112000" algn="ctr" rotWithShape="0">
                    <a:srgbClr val="00B0F0"/>
                  </a:outerShdw>
                </a:effectLst>
              </a:endParaRPr>
            </a:p>
          </p:txBody>
        </p:sp>
        <p:grpSp>
          <p:nvGrpSpPr>
            <p:cNvPr id="30" name="Group 116"/>
            <p:cNvGrpSpPr/>
            <p:nvPr/>
          </p:nvGrpSpPr>
          <p:grpSpPr>
            <a:xfrm>
              <a:off x="2209800" y="533400"/>
              <a:ext cx="4495800" cy="381000"/>
              <a:chOff x="2438400" y="457200"/>
              <a:chExt cx="4191000" cy="304800"/>
            </a:xfrm>
          </p:grpSpPr>
          <p:cxnSp>
            <p:nvCxnSpPr>
              <p:cNvPr id="37" name="Straight Connector 36"/>
              <p:cNvCxnSpPr/>
              <p:nvPr/>
            </p:nvCxnSpPr>
            <p:spPr>
              <a:xfrm>
                <a:off x="2514600" y="533400"/>
                <a:ext cx="228600" cy="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743200" y="533400"/>
                <a:ext cx="152400" cy="15240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41" idx="2"/>
              </p:cNvCxnSpPr>
              <p:nvPr/>
            </p:nvCxnSpPr>
            <p:spPr>
              <a:xfrm>
                <a:off x="2895600" y="685800"/>
                <a:ext cx="3581400" cy="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2438400" y="457200"/>
                <a:ext cx="152400" cy="152400"/>
              </a:xfrm>
              <a:prstGeom prst="ellipse">
                <a:avLst/>
              </a:prstGeom>
              <a:solidFill>
                <a:srgbClr val="00B0F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B0F0">
                      <a:alpha val="45000"/>
                    </a:srgbClr>
                  </a:solidFill>
                  <a:effectLst>
                    <a:outerShdw blurRad="50800" dist="38100" dir="2700000" algn="tl" rotWithShape="0">
                      <a:schemeClr val="bg1"/>
                    </a:outerShdw>
                  </a:effectLst>
                </a:endParaRPr>
              </a:p>
            </p:txBody>
          </p:sp>
          <p:sp>
            <p:nvSpPr>
              <p:cNvPr id="41" name="Oval 40"/>
              <p:cNvSpPr/>
              <p:nvPr/>
            </p:nvSpPr>
            <p:spPr>
              <a:xfrm>
                <a:off x="6477000" y="609600"/>
                <a:ext cx="152400" cy="152400"/>
              </a:xfrm>
              <a:prstGeom prst="ellipse">
                <a:avLst/>
              </a:prstGeom>
              <a:solidFill>
                <a:srgbClr val="00B0F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B0F0">
                      <a:alpha val="45000"/>
                    </a:srgbClr>
                  </a:solidFill>
                  <a:effectLst>
                    <a:outerShdw blurRad="50800" dist="38100" dir="2700000" algn="tl" rotWithShape="0">
                      <a:schemeClr val="bg1"/>
                    </a:outerShdw>
                  </a:effectLst>
                </a:endParaRPr>
              </a:p>
            </p:txBody>
          </p:sp>
        </p:grpSp>
        <p:grpSp>
          <p:nvGrpSpPr>
            <p:cNvPr id="31" name="Group 118"/>
            <p:cNvGrpSpPr/>
            <p:nvPr/>
          </p:nvGrpSpPr>
          <p:grpSpPr>
            <a:xfrm flipH="1" flipV="1">
              <a:off x="2438400" y="76200"/>
              <a:ext cx="4495800" cy="381000"/>
              <a:chOff x="2438400" y="457200"/>
              <a:chExt cx="4191000" cy="304800"/>
            </a:xfrm>
          </p:grpSpPr>
          <p:cxnSp>
            <p:nvCxnSpPr>
              <p:cNvPr id="32" name="Straight Connector 31"/>
              <p:cNvCxnSpPr/>
              <p:nvPr/>
            </p:nvCxnSpPr>
            <p:spPr>
              <a:xfrm>
                <a:off x="2514600" y="533400"/>
                <a:ext cx="228600" cy="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743200" y="533400"/>
                <a:ext cx="152400" cy="15240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36" idx="2"/>
              </p:cNvCxnSpPr>
              <p:nvPr/>
            </p:nvCxnSpPr>
            <p:spPr>
              <a:xfrm>
                <a:off x="2895600" y="685800"/>
                <a:ext cx="3581400" cy="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2438400" y="457200"/>
                <a:ext cx="152400" cy="152400"/>
              </a:xfrm>
              <a:prstGeom prst="ellipse">
                <a:avLst/>
              </a:prstGeom>
              <a:solidFill>
                <a:srgbClr val="00B0F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B0F0">
                      <a:alpha val="45000"/>
                    </a:srgbClr>
                  </a:solidFill>
                  <a:effectLst>
                    <a:outerShdw blurRad="50800" dist="38100" dir="2700000" algn="tl" rotWithShape="0">
                      <a:schemeClr val="bg1"/>
                    </a:outerShdw>
                  </a:effectLst>
                </a:endParaRPr>
              </a:p>
            </p:txBody>
          </p:sp>
          <p:sp>
            <p:nvSpPr>
              <p:cNvPr id="36" name="Oval 35"/>
              <p:cNvSpPr/>
              <p:nvPr/>
            </p:nvSpPr>
            <p:spPr>
              <a:xfrm>
                <a:off x="6477000" y="609600"/>
                <a:ext cx="152400" cy="152400"/>
              </a:xfrm>
              <a:prstGeom prst="ellipse">
                <a:avLst/>
              </a:prstGeom>
              <a:solidFill>
                <a:srgbClr val="00B0F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B0F0">
                      <a:alpha val="45000"/>
                    </a:srgbClr>
                  </a:solidFill>
                  <a:effectLst>
                    <a:outerShdw blurRad="50800" dist="38100" dir="2700000" algn="tl" rotWithShape="0">
                      <a:schemeClr val="bg1"/>
                    </a:outerShdw>
                  </a:effectLst>
                </a:endParaRPr>
              </a:p>
            </p:txBody>
          </p:sp>
        </p:grpSp>
      </p:grpSp>
      <p:pic>
        <p:nvPicPr>
          <p:cNvPr id="42" name="arus bolak balik.wav">
            <a:hlinkClick r:id="" action="ppaction://media"/>
          </p:cNvPr>
          <p:cNvPicPr>
            <a:picLocks noRot="1" noChangeAspect="1"/>
          </p:cNvPicPr>
          <p:nvPr>
            <a:wavAudioFile r:embed="rId1" name="arus bolak balik.wav"/>
          </p:nvPr>
        </p:nvPicPr>
        <p:blipFill>
          <a:blip r:embed="rId5" cstate="print"/>
          <a:stretch>
            <a:fillRect/>
          </a:stretch>
        </p:blipFill>
        <p:spPr>
          <a:xfrm>
            <a:off x="9601200" y="2819400"/>
            <a:ext cx="304800" cy="304800"/>
          </a:xfrm>
          <a:prstGeom prst="rect">
            <a:avLst/>
          </a:prstGeom>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2000"/>
                                        <p:tgtEl>
                                          <p:spTgt spid="4"/>
                                        </p:tgtEl>
                                      </p:cBhvr>
                                    </p:animEffect>
                                  </p:childTnLst>
                                  <p:subTnLst>
                                    <p:audio>
                                      <p:cMediaNode vol="11000">
                                        <p:cTn display="0" masterRel="sameClick">
                                          <p:stCondLst>
                                            <p:cond evt="begin" delay="0">
                                              <p:tn val="8"/>
                                            </p:cond>
                                          </p:stCondLst>
                                          <p:endCondLst>
                                            <p:cond evt="onStopAudio" delay="0">
                                              <p:tgtEl>
                                                <p:sldTgt/>
                                              </p:tgtEl>
                                            </p:cond>
                                          </p:endCondLst>
                                        </p:cTn>
                                        <p:tgtEl>
                                          <p:sndTgt r:embed="rId3" name="fastrun_start.wav"/>
                                        </p:tgtEl>
                                      </p:cMediaNode>
                                    </p:audio>
                                  </p:subTnLst>
                                </p:cTn>
                              </p:par>
                              <p:par>
                                <p:cTn id="11" presetID="14" presetClass="entr" presetSubtype="10" repeatCount="indefinite" fill="hold" nodeType="withEffect">
                                  <p:stCondLst>
                                    <p:cond delay="0"/>
                                  </p:stCondLst>
                                  <p:endCondLst>
                                    <p:cond evt="onNext" delay="0">
                                      <p:tgtEl>
                                        <p:sldTgt/>
                                      </p:tgtEl>
                                    </p:cond>
                                  </p:endCondLst>
                                  <p:childTnLst>
                                    <p:set>
                                      <p:cBhvr>
                                        <p:cTn id="12" dur="1" fill="hold">
                                          <p:stCondLst>
                                            <p:cond delay="0"/>
                                          </p:stCondLst>
                                        </p:cTn>
                                        <p:tgtEl>
                                          <p:spTgt spid="27"/>
                                        </p:tgtEl>
                                        <p:attrNameLst>
                                          <p:attrName>style.visibility</p:attrName>
                                        </p:attrNameLst>
                                      </p:cBhvr>
                                      <p:to>
                                        <p:strVal val="visible"/>
                                      </p:to>
                                    </p:set>
                                    <p:animEffect transition="in" filter="randombar(horizontal)">
                                      <p:cBhvr>
                                        <p:cTn id="13" dur="500"/>
                                        <p:tgtEl>
                                          <p:spTgt spid="27"/>
                                        </p:tgtEl>
                                      </p:cBhvr>
                                    </p:animEffect>
                                  </p:childTnLst>
                                </p:cTn>
                              </p:par>
                              <p:par>
                                <p:cTn id="14" presetID="1" presetClass="mediacall" presetSubtype="0" fill="hold" nodeType="withEffect">
                                  <p:stCondLst>
                                    <p:cond delay="0"/>
                                  </p:stCondLst>
                                  <p:childTnLst>
                                    <p:cmd type="call" cmd="playFrom(0.0)">
                                      <p:cBhvr>
                                        <p:cTn id="15" dur="2485" fill="hold"/>
                                        <p:tgtEl>
                                          <p:spTgt spid="4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6" fill="hold" display="0">
                  <p:stCondLst>
                    <p:cond delay="indefinite"/>
                  </p:stCondLst>
                  <p:endCondLst>
                    <p:cond evt="onNext" delay="0">
                      <p:tgtEl>
                        <p:sldTgt/>
                      </p:tgtEl>
                    </p:cond>
                    <p:cond evt="onPrev" delay="0">
                      <p:tgtEl>
                        <p:sldTgt/>
                      </p:tgtEl>
                    </p:cond>
                    <p:cond evt="onStopAudio" delay="0">
                      <p:tgtEl>
                        <p:sldTgt/>
                      </p:tgtEl>
                    </p:cond>
                  </p:endCondLst>
                </p:cTn>
                <p:tgtEl>
                  <p:spTgt spid="42"/>
                </p:tgtEl>
              </p:cMediaNode>
            </p:audio>
          </p:childTnLst>
        </p:cTn>
      </p:par>
    </p:tnLst>
    <p:bldLst>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nip Diagonal Corner Rectangle 128"/>
          <p:cNvSpPr/>
          <p:nvPr/>
        </p:nvSpPr>
        <p:spPr>
          <a:xfrm>
            <a:off x="609600" y="4648200"/>
            <a:ext cx="7924800" cy="2057400"/>
          </a:xfrm>
          <a:prstGeom prst="snip2DiagRect">
            <a:avLst/>
          </a:prstGeom>
          <a:solidFill>
            <a:schemeClr val="tx1">
              <a:alpha val="82000"/>
            </a:schemeClr>
          </a:solidFill>
          <a:ln>
            <a:solidFill>
              <a:schemeClr val="tx1">
                <a:alpha val="37000"/>
              </a:schemeClr>
            </a:solidFill>
          </a:ln>
          <a:effectLst>
            <a:outerShdw blurRad="800100" dist="50800" dir="5400000" sx="99000" sy="99000" algn="ctr" rotWithShape="0">
              <a:srgbClr val="00B0F0">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Rectangle 52"/>
          <p:cNvSpPr/>
          <p:nvPr/>
        </p:nvSpPr>
        <p:spPr>
          <a:xfrm>
            <a:off x="838200" y="1447800"/>
            <a:ext cx="3429000" cy="3048000"/>
          </a:xfrm>
          <a:prstGeom prst="rect">
            <a:avLst/>
          </a:prstGeom>
          <a:solidFill>
            <a:schemeClr val="dk1">
              <a:alpha val="83000"/>
            </a:schemeClr>
          </a:solidFill>
          <a:effectLst>
            <a:outerShdw blurRad="304800" sx="96000" sy="96000" algn="ctr" rotWithShape="0">
              <a:srgbClr val="00B0F0">
                <a:alpha val="99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effectLst>
                <a:outerShdw blurRad="1257300" dist="50800" sx="152000" sy="152000" algn="ctr" rotWithShape="0">
                  <a:srgbClr val="00B0F0">
                    <a:alpha val="99000"/>
                  </a:srgbClr>
                </a:outerShdw>
              </a:effectLst>
            </a:endParaRPr>
          </a:p>
        </p:txBody>
      </p:sp>
      <p:sp>
        <p:nvSpPr>
          <p:cNvPr id="54" name="Rectangle 53"/>
          <p:cNvSpPr/>
          <p:nvPr/>
        </p:nvSpPr>
        <p:spPr>
          <a:xfrm>
            <a:off x="4724400" y="1447800"/>
            <a:ext cx="3429000" cy="3048000"/>
          </a:xfrm>
          <a:prstGeom prst="rect">
            <a:avLst/>
          </a:prstGeom>
          <a:solidFill>
            <a:schemeClr val="dk1">
              <a:alpha val="83000"/>
            </a:schemeClr>
          </a:solidFill>
          <a:effectLst>
            <a:outerShdw blurRad="304800" sx="96000" sy="96000" algn="ctr" rotWithShape="0">
              <a:srgbClr val="00B0F0">
                <a:alpha val="99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effectLst>
                <a:outerShdw blurRad="1257300" dist="50800" sx="152000" sy="152000" algn="ctr" rotWithShape="0">
                  <a:srgbClr val="00B0F0">
                    <a:alpha val="99000"/>
                  </a:srgbClr>
                </a:outerShdw>
              </a:effectLst>
            </a:endParaRPr>
          </a:p>
        </p:txBody>
      </p:sp>
      <p:sp>
        <p:nvSpPr>
          <p:cNvPr id="4" name="Title 3"/>
          <p:cNvSpPr>
            <a:spLocks noGrp="1"/>
          </p:cNvSpPr>
          <p:nvPr>
            <p:ph type="title" idx="4294967295"/>
          </p:nvPr>
        </p:nvSpPr>
        <p:spPr>
          <a:xfrm>
            <a:off x="1143000" y="4114800"/>
            <a:ext cx="8001000" cy="3124200"/>
          </a:xfrm>
        </p:spPr>
        <p:txBody>
          <a:bodyPr>
            <a:normAutofit/>
          </a:bodyPr>
          <a:lstStyle/>
          <a:p>
            <a:pPr algn="l">
              <a:tabLst>
                <a:tab pos="236538" algn="l"/>
                <a:tab pos="3436938" algn="l"/>
              </a:tabLst>
            </a:pPr>
            <a:r>
              <a:rPr lang="en-US" sz="1800" dirty="0" smtClean="0">
                <a:solidFill>
                  <a:schemeClr val="bg1"/>
                </a:solidFill>
                <a:effectLst>
                  <a:outerShdw blurRad="558800" sx="80000" sy="80000" algn="ctr" rotWithShape="0">
                    <a:srgbClr val="00B0F0">
                      <a:alpha val="98000"/>
                    </a:srgbClr>
                  </a:outerShdw>
                </a:effectLst>
              </a:rPr>
              <a:t>A. RANGKAIAN ARUS BOLAK BALIK</a:t>
            </a:r>
            <a:br>
              <a:rPr lang="en-US" sz="1800" dirty="0" smtClean="0">
                <a:solidFill>
                  <a:schemeClr val="bg1"/>
                </a:solidFill>
                <a:effectLst>
                  <a:outerShdw blurRad="558800" sx="80000" sy="80000" algn="ctr" rotWithShape="0">
                    <a:srgbClr val="00B0F0">
                      <a:alpha val="98000"/>
                    </a:srgbClr>
                  </a:outerShdw>
                </a:effectLst>
              </a:rPr>
            </a:b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Pada</a:t>
            </a: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rangkaian</a:t>
            </a:r>
            <a:r>
              <a:rPr lang="en-US" sz="1800" dirty="0" smtClean="0">
                <a:solidFill>
                  <a:schemeClr val="bg1"/>
                </a:solidFill>
                <a:effectLst>
                  <a:outerShdw blurRad="558800" sx="80000" sy="80000" algn="ctr" rotWithShape="0">
                    <a:srgbClr val="00B0F0">
                      <a:alpha val="98000"/>
                    </a:srgbClr>
                  </a:outerShdw>
                </a:effectLst>
              </a:rPr>
              <a:t> AC </a:t>
            </a:r>
            <a:r>
              <a:rPr lang="en-US" sz="1800" dirty="0" err="1" smtClean="0">
                <a:solidFill>
                  <a:schemeClr val="bg1"/>
                </a:solidFill>
                <a:effectLst>
                  <a:outerShdw blurRad="558800" sx="80000" sy="80000" algn="ctr" rotWithShape="0">
                    <a:srgbClr val="00B0F0">
                      <a:alpha val="98000"/>
                    </a:srgbClr>
                  </a:outerShdw>
                </a:effectLst>
              </a:rPr>
              <a:t>akan</a:t>
            </a: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terjadi</a:t>
            </a: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perbedaan</a:t>
            </a: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fase</a:t>
            </a: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antara</a:t>
            </a: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arus</a:t>
            </a: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i</a:t>
            </a: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dan</a:t>
            </a: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tegangan</a:t>
            </a:r>
            <a:r>
              <a:rPr lang="en-US" sz="1800" dirty="0" smtClean="0">
                <a:solidFill>
                  <a:schemeClr val="bg1"/>
                </a:solidFill>
                <a:effectLst>
                  <a:outerShdw blurRad="558800" sx="80000" sy="80000" algn="ctr" rotWithShape="0">
                    <a:srgbClr val="00B0F0">
                      <a:alpha val="98000"/>
                    </a:srgbClr>
                  </a:outerShdw>
                </a:effectLst>
              </a:rPr>
              <a:t> (V) </a:t>
            </a:r>
            <a:r>
              <a:rPr lang="en-US" sz="1800" dirty="0" err="1" smtClean="0">
                <a:solidFill>
                  <a:schemeClr val="bg1"/>
                </a:solidFill>
                <a:effectLst>
                  <a:outerShdw blurRad="558800" sx="80000" sy="80000" algn="ctr" rotWithShape="0">
                    <a:srgbClr val="00B0F0">
                      <a:alpha val="98000"/>
                    </a:srgbClr>
                  </a:outerShdw>
                </a:effectLst>
              </a:rPr>
              <a:t>perbedaan</a:t>
            </a: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ini</a:t>
            </a: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tergantung</a:t>
            </a: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pada</a:t>
            </a: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beban</a:t>
            </a:r>
            <a:r>
              <a:rPr lang="en-US" sz="1800" dirty="0" smtClean="0">
                <a:solidFill>
                  <a:schemeClr val="bg1"/>
                </a:solidFill>
                <a:effectLst>
                  <a:outerShdw blurRad="558800" sx="80000" sy="80000" algn="ctr" rotWithShape="0">
                    <a:srgbClr val="00B0F0">
                      <a:alpha val="98000"/>
                    </a:srgbClr>
                  </a:outerShdw>
                </a:effectLst>
              </a:rPr>
              <a:t> yang </a:t>
            </a:r>
            <a:r>
              <a:rPr lang="en-US" sz="1800" dirty="0" err="1" smtClean="0">
                <a:solidFill>
                  <a:schemeClr val="bg1"/>
                </a:solidFill>
                <a:effectLst>
                  <a:outerShdw blurRad="558800" sx="80000" sy="80000" algn="ctr" rotWithShape="0">
                    <a:srgbClr val="00B0F0">
                      <a:alpha val="98000"/>
                    </a:srgbClr>
                  </a:outerShdw>
                </a:effectLst>
              </a:rPr>
              <a:t>dipasang</a:t>
            </a: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pada</a:t>
            </a: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rangkaian</a:t>
            </a:r>
            <a:r>
              <a:rPr lang="en-US" sz="1800" dirty="0" smtClean="0">
                <a:solidFill>
                  <a:schemeClr val="bg1"/>
                </a:solidFill>
                <a:effectLst>
                  <a:outerShdw blurRad="558800" sx="80000" sy="80000" algn="ctr" rotWithShape="0">
                    <a:srgbClr val="00B0F0">
                      <a:alpha val="98000"/>
                    </a:srgbClr>
                  </a:outerShdw>
                </a:effectLst>
              </a:rPr>
              <a:t>.</a:t>
            </a:r>
            <a:br>
              <a:rPr lang="en-US" sz="1800" dirty="0" smtClean="0">
                <a:solidFill>
                  <a:schemeClr val="bg1"/>
                </a:solidFill>
                <a:effectLst>
                  <a:outerShdw blurRad="558800" sx="80000" sy="80000" algn="ctr" rotWithShape="0">
                    <a:srgbClr val="00B0F0">
                      <a:alpha val="98000"/>
                    </a:srgbClr>
                  </a:outerShdw>
                </a:effectLst>
              </a:rPr>
            </a:br>
            <a:r>
              <a:rPr lang="en-US" sz="1800" dirty="0" err="1" smtClean="0">
                <a:solidFill>
                  <a:schemeClr val="bg1"/>
                </a:solidFill>
                <a:effectLst>
                  <a:outerShdw blurRad="558800" sx="80000" sy="80000" algn="ctr" rotWithShape="0">
                    <a:srgbClr val="00B0F0">
                      <a:alpha val="98000"/>
                    </a:srgbClr>
                  </a:outerShdw>
                </a:effectLst>
              </a:rPr>
              <a:t>Beban</a:t>
            </a:r>
            <a:r>
              <a:rPr lang="en-US" sz="1800" dirty="0" smtClean="0">
                <a:solidFill>
                  <a:schemeClr val="bg1"/>
                </a:solidFill>
                <a:effectLst>
                  <a:outerShdw blurRad="558800" sx="80000" sy="80000" algn="ctr" rotWithShape="0">
                    <a:srgbClr val="00B0F0">
                      <a:alpha val="98000"/>
                    </a:srgbClr>
                  </a:outerShdw>
                </a:effectLst>
              </a:rPr>
              <a:t> yang </a:t>
            </a:r>
            <a:r>
              <a:rPr lang="en-US" sz="1800" dirty="0" err="1" smtClean="0">
                <a:solidFill>
                  <a:schemeClr val="bg1"/>
                </a:solidFill>
                <a:effectLst>
                  <a:outerShdw blurRad="558800" sx="80000" sy="80000" algn="ctr" rotWithShape="0">
                    <a:srgbClr val="00B0F0">
                      <a:alpha val="98000"/>
                    </a:srgbClr>
                  </a:outerShdw>
                </a:effectLst>
              </a:rPr>
              <a:t>dipasang</a:t>
            </a:r>
            <a:r>
              <a:rPr lang="en-US" sz="1800" dirty="0" smtClean="0">
                <a:solidFill>
                  <a:schemeClr val="bg1"/>
                </a:solidFill>
                <a:effectLst>
                  <a:outerShdw blurRad="558800" sx="80000" sy="80000" algn="ctr" rotWithShape="0">
                    <a:srgbClr val="00B0F0">
                      <a:alpha val="98000"/>
                    </a:srgbClr>
                  </a:outerShdw>
                </a:effectLst>
              </a:rPr>
              <a:t> </a:t>
            </a:r>
            <a:r>
              <a:rPr lang="en-US" sz="1800" dirty="0" err="1" smtClean="0">
                <a:solidFill>
                  <a:schemeClr val="bg1"/>
                </a:solidFill>
                <a:effectLst>
                  <a:outerShdw blurRad="558800" sx="80000" sy="80000" algn="ctr" rotWithShape="0">
                    <a:srgbClr val="00B0F0">
                      <a:alpha val="98000"/>
                    </a:srgbClr>
                  </a:outerShdw>
                </a:effectLst>
              </a:rPr>
              <a:t>antara</a:t>
            </a:r>
            <a:r>
              <a:rPr lang="en-US" sz="1800" dirty="0" smtClean="0">
                <a:solidFill>
                  <a:schemeClr val="bg1"/>
                </a:solidFill>
                <a:effectLst>
                  <a:outerShdw blurRad="558800" sx="80000" sy="80000" algn="ctr" rotWithShape="0">
                    <a:srgbClr val="00B0F0">
                      <a:alpha val="98000"/>
                    </a:srgbClr>
                  </a:outerShdw>
                </a:effectLst>
              </a:rPr>
              <a:t> lain :	1.Resistor(</a:t>
            </a:r>
            <a:r>
              <a:rPr lang="en-US" sz="1800" dirty="0" err="1" smtClean="0">
                <a:solidFill>
                  <a:schemeClr val="bg1"/>
                </a:solidFill>
                <a:effectLst>
                  <a:outerShdw blurRad="558800" sx="80000" sy="80000" algn="ctr" rotWithShape="0">
                    <a:srgbClr val="00B0F0">
                      <a:alpha val="98000"/>
                    </a:srgbClr>
                  </a:outerShdw>
                </a:effectLst>
              </a:rPr>
              <a:t>hambatan</a:t>
            </a:r>
            <a:r>
              <a:rPr lang="en-US" sz="1800" dirty="0" smtClean="0">
                <a:solidFill>
                  <a:schemeClr val="bg1"/>
                </a:solidFill>
                <a:effectLst>
                  <a:outerShdw blurRad="558800" sx="80000" sy="80000" algn="ctr" rotWithShape="0">
                    <a:srgbClr val="00B0F0">
                      <a:alpha val="98000"/>
                    </a:srgbClr>
                  </a:outerShdw>
                </a:effectLst>
              </a:rPr>
              <a:t>) </a:t>
            </a:r>
            <a:br>
              <a:rPr lang="en-US" sz="1800" dirty="0" smtClean="0">
                <a:solidFill>
                  <a:schemeClr val="bg1"/>
                </a:solidFill>
                <a:effectLst>
                  <a:outerShdw blurRad="558800" sx="80000" sy="80000" algn="ctr" rotWithShape="0">
                    <a:srgbClr val="00B0F0">
                      <a:alpha val="98000"/>
                    </a:srgbClr>
                  </a:outerShdw>
                </a:effectLst>
              </a:rPr>
            </a:br>
            <a:r>
              <a:rPr lang="en-US" sz="1800" dirty="0" smtClean="0">
                <a:solidFill>
                  <a:schemeClr val="bg1"/>
                </a:solidFill>
                <a:effectLst>
                  <a:outerShdw blurRad="558800" sx="80000" sy="80000" algn="ctr" rotWithShape="0">
                    <a:srgbClr val="00B0F0">
                      <a:alpha val="98000"/>
                    </a:srgbClr>
                  </a:outerShdw>
                </a:effectLst>
              </a:rPr>
              <a:t>		2.Induktor(</a:t>
            </a:r>
            <a:r>
              <a:rPr lang="en-US" sz="1800" dirty="0" err="1" smtClean="0">
                <a:solidFill>
                  <a:schemeClr val="bg1"/>
                </a:solidFill>
                <a:effectLst>
                  <a:outerShdw blurRad="558800" sx="80000" sy="80000" algn="ctr" rotWithShape="0">
                    <a:srgbClr val="00B0F0">
                      <a:alpha val="98000"/>
                    </a:srgbClr>
                  </a:outerShdw>
                </a:effectLst>
              </a:rPr>
              <a:t>kumpulan</a:t>
            </a:r>
            <a:r>
              <a:rPr lang="en-US" sz="1800" dirty="0" smtClean="0">
                <a:solidFill>
                  <a:schemeClr val="bg1"/>
                </a:solidFill>
                <a:effectLst>
                  <a:outerShdw blurRad="558800" sx="80000" sy="80000" algn="ctr" rotWithShape="0">
                    <a:srgbClr val="00B0F0">
                      <a:alpha val="98000"/>
                    </a:srgbClr>
                  </a:outerShdw>
                </a:effectLst>
              </a:rPr>
              <a:t>)  </a:t>
            </a:r>
            <a:br>
              <a:rPr lang="en-US" sz="1800" dirty="0" smtClean="0">
                <a:solidFill>
                  <a:schemeClr val="bg1"/>
                </a:solidFill>
                <a:effectLst>
                  <a:outerShdw blurRad="558800" sx="80000" sy="80000" algn="ctr" rotWithShape="0">
                    <a:srgbClr val="00B0F0">
                      <a:alpha val="98000"/>
                    </a:srgbClr>
                  </a:outerShdw>
                </a:effectLst>
              </a:rPr>
            </a:br>
            <a:r>
              <a:rPr lang="en-US" sz="1800" dirty="0" smtClean="0">
                <a:solidFill>
                  <a:schemeClr val="bg1"/>
                </a:solidFill>
                <a:effectLst>
                  <a:outerShdw blurRad="558800" sx="80000" sy="80000" algn="ctr" rotWithShape="0">
                    <a:srgbClr val="00B0F0">
                      <a:alpha val="98000"/>
                    </a:srgbClr>
                  </a:outerShdw>
                </a:effectLst>
              </a:rPr>
              <a:t>		3.Kapasitor</a:t>
            </a:r>
            <a:br>
              <a:rPr lang="en-US" sz="1800" dirty="0" smtClean="0">
                <a:solidFill>
                  <a:schemeClr val="bg1"/>
                </a:solidFill>
                <a:effectLst>
                  <a:outerShdw blurRad="558800" sx="80000" sy="80000" algn="ctr" rotWithShape="0">
                    <a:srgbClr val="00B0F0">
                      <a:alpha val="98000"/>
                    </a:srgbClr>
                  </a:outerShdw>
                </a:effectLst>
              </a:rPr>
            </a:br>
            <a:r>
              <a:rPr lang="en-US" sz="1800" dirty="0" smtClean="0">
                <a:solidFill>
                  <a:schemeClr val="bg1"/>
                </a:solidFill>
                <a:effectLst>
                  <a:outerShdw blurRad="558800" sx="80000" sy="80000" algn="ctr" rotWithShape="0">
                    <a:srgbClr val="00B0F0">
                      <a:alpha val="98000"/>
                    </a:srgbClr>
                  </a:outerShdw>
                </a:effectLst>
              </a:rPr>
              <a:t>		4.Gabungan   R.L  / L.C / R.C / R.L.C</a:t>
            </a:r>
            <a:endParaRPr lang="en-US" sz="1400" dirty="0">
              <a:solidFill>
                <a:schemeClr val="bg1"/>
              </a:solidFill>
              <a:effectLst>
                <a:outerShdw blurRad="558800" sx="80000" sy="80000" algn="ctr" rotWithShape="0">
                  <a:srgbClr val="00B0F0">
                    <a:alpha val="98000"/>
                  </a:srgbClr>
                </a:outerShdw>
              </a:effectLst>
            </a:endParaRPr>
          </a:p>
        </p:txBody>
      </p:sp>
      <p:grpSp>
        <p:nvGrpSpPr>
          <p:cNvPr id="95" name="Group 94"/>
          <p:cNvGrpSpPr/>
          <p:nvPr/>
        </p:nvGrpSpPr>
        <p:grpSpPr>
          <a:xfrm>
            <a:off x="5029200" y="2895600"/>
            <a:ext cx="2895600" cy="457200"/>
            <a:chOff x="5181600" y="2514600"/>
            <a:chExt cx="2590800" cy="457200"/>
          </a:xfrm>
          <a:effectLst>
            <a:outerShdw blurRad="469900" dist="50800" sx="113000" sy="113000" algn="ctr" rotWithShape="0">
              <a:srgbClr val="00B0F0"/>
            </a:outerShdw>
          </a:effectLst>
        </p:grpSpPr>
        <p:cxnSp>
          <p:nvCxnSpPr>
            <p:cNvPr id="24" name="Straight Connector 23"/>
            <p:cNvCxnSpPr/>
            <p:nvPr/>
          </p:nvCxnSpPr>
          <p:spPr>
            <a:xfrm>
              <a:off x="5181600" y="2743200"/>
              <a:ext cx="1295400" cy="1588"/>
            </a:xfrm>
            <a:prstGeom prst="line">
              <a:avLst/>
            </a:prstGeom>
            <a:ln>
              <a:solidFill>
                <a:schemeClr val="bg1"/>
              </a:solidFill>
            </a:ln>
          </p:spPr>
          <p:style>
            <a:lnRef idx="2">
              <a:schemeClr val="dk1"/>
            </a:lnRef>
            <a:fillRef idx="1">
              <a:schemeClr val="lt1"/>
            </a:fillRef>
            <a:effectRef idx="0">
              <a:schemeClr val="dk1"/>
            </a:effectRef>
            <a:fontRef idx="minor">
              <a:schemeClr val="dk1"/>
            </a:fontRef>
          </p:style>
        </p:cxnSp>
        <p:cxnSp>
          <p:nvCxnSpPr>
            <p:cNvPr id="27" name="Straight Connector 26"/>
            <p:cNvCxnSpPr/>
            <p:nvPr/>
          </p:nvCxnSpPr>
          <p:spPr>
            <a:xfrm>
              <a:off x="6477000" y="2514600"/>
              <a:ext cx="0" cy="457200"/>
            </a:xfrm>
            <a:prstGeom prst="line">
              <a:avLst/>
            </a:prstGeom>
            <a:ln>
              <a:solidFill>
                <a:schemeClr val="bg1"/>
              </a:solidFill>
            </a:ln>
          </p:spPr>
          <p:style>
            <a:lnRef idx="2">
              <a:schemeClr val="dk1"/>
            </a:lnRef>
            <a:fillRef idx="1">
              <a:schemeClr val="lt1"/>
            </a:fillRef>
            <a:effectRef idx="0">
              <a:schemeClr val="dk1"/>
            </a:effectRef>
            <a:fontRef idx="minor">
              <a:schemeClr val="dk1"/>
            </a:fontRef>
          </p:style>
        </p:cxnSp>
        <p:cxnSp>
          <p:nvCxnSpPr>
            <p:cNvPr id="29" name="Straight Connector 28"/>
            <p:cNvCxnSpPr/>
            <p:nvPr/>
          </p:nvCxnSpPr>
          <p:spPr>
            <a:xfrm flipH="1">
              <a:off x="6629400" y="2590800"/>
              <a:ext cx="794" cy="304800"/>
            </a:xfrm>
            <a:prstGeom prst="line">
              <a:avLst/>
            </a:prstGeom>
            <a:ln>
              <a:solidFill>
                <a:schemeClr val="bg1"/>
              </a:solidFill>
            </a:ln>
          </p:spPr>
          <p:style>
            <a:lnRef idx="2">
              <a:schemeClr val="dk1"/>
            </a:lnRef>
            <a:fillRef idx="1">
              <a:schemeClr val="lt1"/>
            </a:fillRef>
            <a:effectRef idx="0">
              <a:schemeClr val="dk1"/>
            </a:effectRef>
            <a:fontRef idx="minor">
              <a:schemeClr val="dk1"/>
            </a:fontRef>
          </p:style>
        </p:cxnSp>
        <p:cxnSp>
          <p:nvCxnSpPr>
            <p:cNvPr id="32" name="Straight Connector 31"/>
            <p:cNvCxnSpPr/>
            <p:nvPr/>
          </p:nvCxnSpPr>
          <p:spPr>
            <a:xfrm>
              <a:off x="6629400" y="2743200"/>
              <a:ext cx="1143000" cy="0"/>
            </a:xfrm>
            <a:prstGeom prst="line">
              <a:avLst/>
            </a:prstGeom>
            <a:ln>
              <a:solidFill>
                <a:schemeClr val="bg1"/>
              </a:solidFill>
            </a:ln>
          </p:spPr>
          <p:style>
            <a:lnRef idx="2">
              <a:schemeClr val="dk1"/>
            </a:lnRef>
            <a:fillRef idx="1">
              <a:schemeClr val="lt1"/>
            </a:fillRef>
            <a:effectRef idx="0">
              <a:schemeClr val="dk1"/>
            </a:effectRef>
            <a:fontRef idx="minor">
              <a:schemeClr val="dk1"/>
            </a:fontRef>
          </p:style>
        </p:cxnSp>
      </p:grpSp>
      <p:cxnSp>
        <p:nvCxnSpPr>
          <p:cNvPr id="6" name="Straight Connector 5"/>
          <p:cNvCxnSpPr/>
          <p:nvPr/>
        </p:nvCxnSpPr>
        <p:spPr>
          <a:xfrm>
            <a:off x="1066800" y="2209800"/>
            <a:ext cx="3048000" cy="0"/>
          </a:xfrm>
          <a:prstGeom prst="line">
            <a:avLst/>
          </a:prstGeom>
          <a:ln>
            <a:solidFill>
              <a:schemeClr val="bg1"/>
            </a:solidFill>
          </a:ln>
          <a:effectLst>
            <a:outerShdw blurRad="469900" dist="50800" sx="113000" sy="113000" algn="ctr" rotWithShape="0">
              <a:srgbClr val="00B0F0"/>
            </a:outerShdw>
          </a:effectLst>
        </p:spPr>
        <p:style>
          <a:lnRef idx="2">
            <a:schemeClr val="dk1"/>
          </a:lnRef>
          <a:fillRef idx="1">
            <a:schemeClr val="lt1"/>
          </a:fillRef>
          <a:effectRef idx="0">
            <a:schemeClr val="dk1"/>
          </a:effectRef>
          <a:fontRef idx="minor">
            <a:schemeClr val="dk1"/>
          </a:fontRef>
        </p:style>
      </p:cxnSp>
      <p:sp>
        <p:nvSpPr>
          <p:cNvPr id="34" name="Freeform 33"/>
          <p:cNvSpPr/>
          <p:nvPr/>
        </p:nvSpPr>
        <p:spPr>
          <a:xfrm>
            <a:off x="1066800" y="1702054"/>
            <a:ext cx="3124200" cy="892085"/>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3607249"/>
              <a:gd name="connsiteY0" fmla="*/ 736211 h 1136835"/>
              <a:gd name="connsiteX1" fmla="*/ 703853 w 3607249"/>
              <a:gd name="connsiteY1" fmla="*/ 161520 h 1136835"/>
              <a:gd name="connsiteX2" fmla="*/ 1759634 w 3607249"/>
              <a:gd name="connsiteY2" fmla="*/ 1124635 h 1136835"/>
              <a:gd name="connsiteX3" fmla="*/ 2845249 w 3607249"/>
              <a:gd name="connsiteY3" fmla="*/ 88315 h 1136835"/>
              <a:gd name="connsiteX4" fmla="*/ 3492363 w 3607249"/>
              <a:gd name="connsiteY4" fmla="*/ 594752 h 1136835"/>
              <a:gd name="connsiteX5" fmla="*/ 3534566 w 3607249"/>
              <a:gd name="connsiteY5" fmla="*/ 665091 h 113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7249" h="1136835">
                <a:moveTo>
                  <a:pt x="0" y="736211"/>
                </a:moveTo>
                <a:cubicBezTo>
                  <a:pt x="160606" y="376312"/>
                  <a:pt x="410581" y="96783"/>
                  <a:pt x="703853" y="161520"/>
                </a:cubicBezTo>
                <a:cubicBezTo>
                  <a:pt x="997125" y="226257"/>
                  <a:pt x="1402735" y="1136836"/>
                  <a:pt x="1759634" y="1124635"/>
                </a:cubicBezTo>
                <a:cubicBezTo>
                  <a:pt x="2116533" y="1112434"/>
                  <a:pt x="2556461" y="176629"/>
                  <a:pt x="2845249" y="88315"/>
                </a:cubicBezTo>
                <a:cubicBezTo>
                  <a:pt x="3134037" y="1"/>
                  <a:pt x="3377477" y="498623"/>
                  <a:pt x="3492363" y="594752"/>
                </a:cubicBezTo>
                <a:cubicBezTo>
                  <a:pt x="3607249" y="690881"/>
                  <a:pt x="3570907" y="677986"/>
                  <a:pt x="3534566" y="665091"/>
                </a:cubicBezTo>
              </a:path>
            </a:pathLst>
          </a:custGeom>
          <a:noFill/>
          <a:ln>
            <a:solidFill>
              <a:schemeClr val="bg1"/>
            </a:solidFill>
          </a:ln>
          <a:effectLst>
            <a:outerShdw blurRad="469900" dist="50800" sx="113000" sy="113000" algn="ctr" rotWithShape="0">
              <a:srgbClr val="00B0F0"/>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ffectLst>
                <a:outerShdw blurRad="50800" dist="50800" dir="5400000" sx="137000" sy="137000" algn="ctr" rotWithShape="0">
                  <a:srgbClr val="000000">
                    <a:alpha val="80000"/>
                  </a:srgbClr>
                </a:outerShdw>
              </a:effectLst>
            </a:endParaRPr>
          </a:p>
        </p:txBody>
      </p:sp>
      <p:grpSp>
        <p:nvGrpSpPr>
          <p:cNvPr id="44" name="Group 43"/>
          <p:cNvGrpSpPr/>
          <p:nvPr/>
        </p:nvGrpSpPr>
        <p:grpSpPr>
          <a:xfrm>
            <a:off x="5029200" y="1752600"/>
            <a:ext cx="2895600" cy="914400"/>
            <a:chOff x="3962400" y="990600"/>
            <a:chExt cx="2895600" cy="914400"/>
          </a:xfrm>
          <a:noFill/>
          <a:effectLst>
            <a:outerShdw blurRad="469900" dist="50800" sx="113000" sy="113000" algn="ctr" rotWithShape="0">
              <a:srgbClr val="00B0F0"/>
            </a:outerShdw>
          </a:effectLst>
        </p:grpSpPr>
        <p:cxnSp>
          <p:nvCxnSpPr>
            <p:cNvPr id="19" name="Straight Connector 18"/>
            <p:cNvCxnSpPr/>
            <p:nvPr/>
          </p:nvCxnSpPr>
          <p:spPr>
            <a:xfrm>
              <a:off x="3962400" y="1447800"/>
              <a:ext cx="2895600" cy="0"/>
            </a:xfrm>
            <a:prstGeom prst="line">
              <a:avLst/>
            </a:prstGeom>
            <a:grpFill/>
            <a:ln>
              <a:solidFill>
                <a:schemeClr val="bg1"/>
              </a:solidFill>
            </a:ln>
          </p:spPr>
          <p:style>
            <a:lnRef idx="2">
              <a:schemeClr val="dk1"/>
            </a:lnRef>
            <a:fillRef idx="1">
              <a:schemeClr val="lt1"/>
            </a:fillRef>
            <a:effectRef idx="0">
              <a:schemeClr val="dk1"/>
            </a:effectRef>
            <a:fontRef idx="minor">
              <a:schemeClr val="dk1"/>
            </a:fontRef>
          </p:style>
        </p:cxnSp>
        <p:sp>
          <p:nvSpPr>
            <p:cNvPr id="40" name="Arc 39"/>
            <p:cNvSpPr/>
            <p:nvPr/>
          </p:nvSpPr>
          <p:spPr>
            <a:xfrm rot="16200000">
              <a:off x="4038600" y="990600"/>
              <a:ext cx="914400" cy="914400"/>
            </a:xfrm>
            <a:prstGeom prst="arc">
              <a:avLst>
                <a:gd name="adj1" fmla="val 16200000"/>
                <a:gd name="adj2" fmla="val 5479722"/>
              </a:avLst>
            </a:prstGeom>
            <a:grp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sp>
          <p:nvSpPr>
            <p:cNvPr id="41" name="Arc 40"/>
            <p:cNvSpPr/>
            <p:nvPr/>
          </p:nvSpPr>
          <p:spPr>
            <a:xfrm rot="16200000">
              <a:off x="4953000" y="990600"/>
              <a:ext cx="914400" cy="914400"/>
            </a:xfrm>
            <a:prstGeom prst="arc">
              <a:avLst>
                <a:gd name="adj1" fmla="val 16200000"/>
                <a:gd name="adj2" fmla="val 5479722"/>
              </a:avLst>
            </a:prstGeom>
            <a:grp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sp>
          <p:nvSpPr>
            <p:cNvPr id="42" name="Arc 41"/>
            <p:cNvSpPr/>
            <p:nvPr/>
          </p:nvSpPr>
          <p:spPr>
            <a:xfrm rot="16200000">
              <a:off x="5867400" y="990600"/>
              <a:ext cx="914400" cy="914400"/>
            </a:xfrm>
            <a:prstGeom prst="arc">
              <a:avLst>
                <a:gd name="adj1" fmla="val 16200000"/>
                <a:gd name="adj2" fmla="val 5479722"/>
              </a:avLst>
            </a:prstGeom>
            <a:grp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grpSp>
      <p:sp>
        <p:nvSpPr>
          <p:cNvPr id="63" name="TextBox 62"/>
          <p:cNvSpPr txBox="1"/>
          <p:nvPr/>
        </p:nvSpPr>
        <p:spPr>
          <a:xfrm>
            <a:off x="1207373" y="1447800"/>
            <a:ext cx="697627" cy="307777"/>
          </a:xfrm>
          <a:prstGeom prst="rect">
            <a:avLst/>
          </a:prstGeom>
          <a:noFill/>
          <a:ln>
            <a:noFill/>
          </a:ln>
        </p:spPr>
        <p:txBody>
          <a:bodyPr wrap="none" rtlCol="0">
            <a:spAutoFit/>
          </a:bodyPr>
          <a:lstStyle/>
          <a:p>
            <a:r>
              <a:rPr lang="en-US" sz="1400" b="1" dirty="0" err="1" smtClean="0">
                <a:solidFill>
                  <a:schemeClr val="bg1"/>
                </a:solidFill>
              </a:rPr>
              <a:t>Simbol</a:t>
            </a:r>
            <a:endParaRPr lang="id-ID" sz="1400" b="1" dirty="0">
              <a:solidFill>
                <a:schemeClr val="bg1"/>
              </a:solidFill>
            </a:endParaRPr>
          </a:p>
        </p:txBody>
      </p:sp>
      <p:sp>
        <p:nvSpPr>
          <p:cNvPr id="65" name="TextBox 64"/>
          <p:cNvSpPr txBox="1"/>
          <p:nvPr/>
        </p:nvSpPr>
        <p:spPr>
          <a:xfrm>
            <a:off x="3124200" y="1447800"/>
            <a:ext cx="941925" cy="307777"/>
          </a:xfrm>
          <a:prstGeom prst="rect">
            <a:avLst/>
          </a:prstGeom>
          <a:noFill/>
          <a:ln>
            <a:noFill/>
          </a:ln>
        </p:spPr>
        <p:txBody>
          <a:bodyPr wrap="none" rtlCol="0">
            <a:spAutoFit/>
          </a:bodyPr>
          <a:lstStyle/>
          <a:p>
            <a:r>
              <a:rPr lang="en-US" sz="1400" b="1" dirty="0" smtClean="0">
                <a:solidFill>
                  <a:schemeClr val="bg1"/>
                </a:solidFill>
              </a:rPr>
              <a:t>Generator</a:t>
            </a:r>
            <a:endParaRPr lang="id-ID" sz="1400" b="1" dirty="0">
              <a:solidFill>
                <a:schemeClr val="bg1"/>
              </a:solidFill>
            </a:endParaRPr>
          </a:p>
        </p:txBody>
      </p:sp>
      <p:sp>
        <p:nvSpPr>
          <p:cNvPr id="66" name="TextBox 65"/>
          <p:cNvSpPr txBox="1"/>
          <p:nvPr/>
        </p:nvSpPr>
        <p:spPr>
          <a:xfrm>
            <a:off x="6172200" y="1371600"/>
            <a:ext cx="715452" cy="307777"/>
          </a:xfrm>
          <a:prstGeom prst="rect">
            <a:avLst/>
          </a:prstGeom>
          <a:noFill/>
          <a:ln>
            <a:noFill/>
          </a:ln>
        </p:spPr>
        <p:txBody>
          <a:bodyPr wrap="none" rtlCol="0">
            <a:spAutoFit/>
          </a:bodyPr>
          <a:lstStyle/>
          <a:p>
            <a:r>
              <a:rPr lang="en-US" sz="1400" b="1" dirty="0" err="1" smtClean="0">
                <a:solidFill>
                  <a:schemeClr val="bg1"/>
                </a:solidFill>
              </a:rPr>
              <a:t>Baterai</a:t>
            </a:r>
            <a:endParaRPr lang="id-ID" sz="1400" b="1" dirty="0">
              <a:solidFill>
                <a:schemeClr val="bg1"/>
              </a:solidFill>
            </a:endParaRPr>
          </a:p>
        </p:txBody>
      </p:sp>
      <p:sp>
        <p:nvSpPr>
          <p:cNvPr id="67" name="TextBox 66"/>
          <p:cNvSpPr txBox="1"/>
          <p:nvPr/>
        </p:nvSpPr>
        <p:spPr>
          <a:xfrm>
            <a:off x="1676400" y="3581400"/>
            <a:ext cx="1650195" cy="307777"/>
          </a:xfrm>
          <a:prstGeom prst="rect">
            <a:avLst/>
          </a:prstGeom>
          <a:noFill/>
          <a:ln>
            <a:noFill/>
          </a:ln>
        </p:spPr>
        <p:txBody>
          <a:bodyPr wrap="none" rtlCol="0">
            <a:spAutoFit/>
          </a:bodyPr>
          <a:lstStyle/>
          <a:p>
            <a:r>
              <a:rPr lang="en-US" sz="1400" b="1" dirty="0" err="1" smtClean="0">
                <a:solidFill>
                  <a:schemeClr val="bg1"/>
                </a:solidFill>
              </a:rPr>
              <a:t>Alat</a:t>
            </a:r>
            <a:r>
              <a:rPr lang="en-US" sz="1400" b="1" dirty="0" smtClean="0">
                <a:solidFill>
                  <a:schemeClr val="bg1"/>
                </a:solidFill>
              </a:rPr>
              <a:t> </a:t>
            </a:r>
            <a:r>
              <a:rPr lang="en-US" sz="1400" b="1" dirty="0" err="1" smtClean="0">
                <a:solidFill>
                  <a:schemeClr val="bg1"/>
                </a:solidFill>
              </a:rPr>
              <a:t>Ukur</a:t>
            </a:r>
            <a:r>
              <a:rPr lang="en-US" sz="1400" b="1" dirty="0" smtClean="0">
                <a:solidFill>
                  <a:schemeClr val="bg1"/>
                </a:solidFill>
              </a:rPr>
              <a:t> </a:t>
            </a:r>
            <a:r>
              <a:rPr lang="en-US" sz="1400" b="1" dirty="0" err="1" smtClean="0">
                <a:solidFill>
                  <a:schemeClr val="bg1"/>
                </a:solidFill>
              </a:rPr>
              <a:t>Osiloskap</a:t>
            </a:r>
            <a:endParaRPr lang="id-ID" sz="1400" b="1" dirty="0">
              <a:solidFill>
                <a:schemeClr val="bg1"/>
              </a:solidFill>
            </a:endParaRPr>
          </a:p>
        </p:txBody>
      </p:sp>
      <p:sp>
        <p:nvSpPr>
          <p:cNvPr id="68" name="TextBox 67"/>
          <p:cNvSpPr txBox="1"/>
          <p:nvPr/>
        </p:nvSpPr>
        <p:spPr>
          <a:xfrm>
            <a:off x="5924481" y="3581400"/>
            <a:ext cx="1152367" cy="307777"/>
          </a:xfrm>
          <a:prstGeom prst="rect">
            <a:avLst/>
          </a:prstGeom>
          <a:noFill/>
          <a:ln>
            <a:noFill/>
          </a:ln>
        </p:spPr>
        <p:txBody>
          <a:bodyPr wrap="none" rtlCol="0">
            <a:spAutoFit/>
          </a:bodyPr>
          <a:lstStyle/>
          <a:p>
            <a:r>
              <a:rPr lang="en-US" sz="1400" b="1" dirty="0" err="1" smtClean="0">
                <a:solidFill>
                  <a:schemeClr val="bg1"/>
                </a:solidFill>
              </a:rPr>
              <a:t>Alat</a:t>
            </a:r>
            <a:r>
              <a:rPr lang="en-US" sz="1400" b="1" dirty="0" smtClean="0">
                <a:solidFill>
                  <a:schemeClr val="bg1"/>
                </a:solidFill>
              </a:rPr>
              <a:t> </a:t>
            </a:r>
            <a:r>
              <a:rPr lang="en-US" sz="1400" b="1" dirty="0" err="1" smtClean="0">
                <a:solidFill>
                  <a:schemeClr val="bg1"/>
                </a:solidFill>
              </a:rPr>
              <a:t>Ukur</a:t>
            </a:r>
            <a:r>
              <a:rPr lang="en-US" sz="1400" b="1" dirty="0" smtClean="0">
                <a:solidFill>
                  <a:schemeClr val="bg1"/>
                </a:solidFill>
              </a:rPr>
              <a:t> AU</a:t>
            </a:r>
            <a:endParaRPr lang="id-ID" sz="1400" b="1" dirty="0">
              <a:solidFill>
                <a:schemeClr val="bg1"/>
              </a:solidFill>
            </a:endParaRPr>
          </a:p>
        </p:txBody>
      </p:sp>
      <p:sp>
        <p:nvSpPr>
          <p:cNvPr id="69" name="TextBox 68"/>
          <p:cNvSpPr txBox="1"/>
          <p:nvPr/>
        </p:nvSpPr>
        <p:spPr>
          <a:xfrm>
            <a:off x="1934483" y="4038600"/>
            <a:ext cx="1134028" cy="307777"/>
          </a:xfrm>
          <a:prstGeom prst="rect">
            <a:avLst/>
          </a:prstGeom>
          <a:noFill/>
          <a:ln>
            <a:noFill/>
          </a:ln>
        </p:spPr>
        <p:txBody>
          <a:bodyPr wrap="none" rtlCol="0">
            <a:spAutoFit/>
          </a:bodyPr>
          <a:lstStyle/>
          <a:p>
            <a:r>
              <a:rPr lang="en-US" sz="1400" b="1" dirty="0" err="1" smtClean="0">
                <a:solidFill>
                  <a:schemeClr val="bg1"/>
                </a:solidFill>
              </a:rPr>
              <a:t>Harga</a:t>
            </a:r>
            <a:r>
              <a:rPr lang="en-US" sz="1400" b="1" dirty="0" smtClean="0">
                <a:solidFill>
                  <a:schemeClr val="bg1"/>
                </a:solidFill>
              </a:rPr>
              <a:t> </a:t>
            </a:r>
            <a:r>
              <a:rPr lang="en-US" sz="1400" b="1" dirty="0" err="1" smtClean="0">
                <a:solidFill>
                  <a:schemeClr val="bg1"/>
                </a:solidFill>
              </a:rPr>
              <a:t>Efektif</a:t>
            </a:r>
            <a:endParaRPr lang="id-ID" sz="1400" b="1" dirty="0">
              <a:solidFill>
                <a:schemeClr val="bg1"/>
              </a:solidFill>
            </a:endParaRPr>
          </a:p>
        </p:txBody>
      </p:sp>
      <p:cxnSp>
        <p:nvCxnSpPr>
          <p:cNvPr id="82" name="Straight Arrow Connector 81"/>
          <p:cNvCxnSpPr/>
          <p:nvPr/>
        </p:nvCxnSpPr>
        <p:spPr>
          <a:xfrm>
            <a:off x="2514600" y="3886200"/>
            <a:ext cx="0" cy="152400"/>
          </a:xfrm>
          <a:prstGeom prst="straightConnector1">
            <a:avLst/>
          </a:prstGeom>
          <a:ln w="38100">
            <a:solidFill>
              <a:schemeClr val="bg1"/>
            </a:solidFill>
            <a:headEnd type="none" w="med" len="med"/>
            <a:tailEnd type="triangle" w="med" len="med"/>
          </a:ln>
        </p:spPr>
        <p:style>
          <a:lnRef idx="2">
            <a:schemeClr val="dk1"/>
          </a:lnRef>
          <a:fillRef idx="1">
            <a:schemeClr val="lt1"/>
          </a:fillRef>
          <a:effectRef idx="0">
            <a:schemeClr val="dk1"/>
          </a:effectRef>
          <a:fontRef idx="minor">
            <a:schemeClr val="dk1"/>
          </a:fontRef>
        </p:style>
      </p:cxnSp>
      <p:sp>
        <p:nvSpPr>
          <p:cNvPr id="84" name="TextBox 83"/>
          <p:cNvSpPr txBox="1"/>
          <p:nvPr/>
        </p:nvSpPr>
        <p:spPr>
          <a:xfrm>
            <a:off x="5715000" y="4035623"/>
            <a:ext cx="1571328" cy="307777"/>
          </a:xfrm>
          <a:prstGeom prst="rect">
            <a:avLst/>
          </a:prstGeom>
          <a:noFill/>
          <a:ln>
            <a:noFill/>
          </a:ln>
        </p:spPr>
        <p:txBody>
          <a:bodyPr wrap="none" rtlCol="0">
            <a:spAutoFit/>
          </a:bodyPr>
          <a:lstStyle/>
          <a:p>
            <a:r>
              <a:rPr lang="en-US" sz="1400" b="1" dirty="0" smtClean="0">
                <a:solidFill>
                  <a:schemeClr val="bg1"/>
                </a:solidFill>
              </a:rPr>
              <a:t> </a:t>
            </a:r>
            <a:r>
              <a:rPr lang="en-US" sz="1400" b="1" dirty="0" err="1" smtClean="0">
                <a:solidFill>
                  <a:schemeClr val="bg1"/>
                </a:solidFill>
              </a:rPr>
              <a:t>Harga</a:t>
            </a:r>
            <a:r>
              <a:rPr lang="en-US" sz="1400" b="1" dirty="0" smtClean="0">
                <a:solidFill>
                  <a:schemeClr val="bg1"/>
                </a:solidFill>
              </a:rPr>
              <a:t> </a:t>
            </a:r>
            <a:r>
              <a:rPr lang="en-US" sz="1400" b="1" dirty="0" err="1" smtClean="0">
                <a:solidFill>
                  <a:schemeClr val="bg1"/>
                </a:solidFill>
              </a:rPr>
              <a:t>Sebenarnya</a:t>
            </a:r>
            <a:endParaRPr lang="id-ID" sz="1400" b="1" dirty="0">
              <a:solidFill>
                <a:schemeClr val="bg1"/>
              </a:solidFill>
            </a:endParaRPr>
          </a:p>
        </p:txBody>
      </p:sp>
      <p:cxnSp>
        <p:nvCxnSpPr>
          <p:cNvPr id="39" name="Straight Arrow Connector 38"/>
          <p:cNvCxnSpPr/>
          <p:nvPr/>
        </p:nvCxnSpPr>
        <p:spPr>
          <a:xfrm>
            <a:off x="2501497" y="3429000"/>
            <a:ext cx="0" cy="152400"/>
          </a:xfrm>
          <a:prstGeom prst="straightConnector1">
            <a:avLst/>
          </a:prstGeom>
          <a:ln w="38100">
            <a:solidFill>
              <a:schemeClr val="bg1"/>
            </a:solidFill>
            <a:headEnd type="none" w="med" len="med"/>
            <a:tailEnd type="triangle" w="med" len="med"/>
          </a:ln>
        </p:spPr>
        <p:style>
          <a:lnRef idx="2">
            <a:schemeClr val="dk1"/>
          </a:lnRef>
          <a:fillRef idx="1">
            <a:schemeClr val="lt1"/>
          </a:fillRef>
          <a:effectRef idx="0">
            <a:schemeClr val="dk1"/>
          </a:effectRef>
          <a:fontRef idx="minor">
            <a:schemeClr val="dk1"/>
          </a:fontRef>
        </p:style>
      </p:cxnSp>
      <p:cxnSp>
        <p:nvCxnSpPr>
          <p:cNvPr id="45" name="Straight Arrow Connector 44"/>
          <p:cNvCxnSpPr/>
          <p:nvPr/>
        </p:nvCxnSpPr>
        <p:spPr>
          <a:xfrm>
            <a:off x="6500664" y="3886200"/>
            <a:ext cx="0" cy="152400"/>
          </a:xfrm>
          <a:prstGeom prst="straightConnector1">
            <a:avLst/>
          </a:prstGeom>
          <a:ln w="38100">
            <a:solidFill>
              <a:schemeClr val="bg1"/>
            </a:solidFill>
            <a:headEnd type="none" w="med" len="med"/>
            <a:tailEnd type="triangle" w="med" len="med"/>
          </a:ln>
        </p:spPr>
        <p:style>
          <a:lnRef idx="2">
            <a:schemeClr val="dk1"/>
          </a:lnRef>
          <a:fillRef idx="1">
            <a:schemeClr val="lt1"/>
          </a:fillRef>
          <a:effectRef idx="0">
            <a:schemeClr val="dk1"/>
          </a:effectRef>
          <a:fontRef idx="minor">
            <a:schemeClr val="dk1"/>
          </a:fontRef>
        </p:style>
      </p:cxnSp>
      <p:cxnSp>
        <p:nvCxnSpPr>
          <p:cNvPr id="46" name="Straight Arrow Connector 45"/>
          <p:cNvCxnSpPr/>
          <p:nvPr/>
        </p:nvCxnSpPr>
        <p:spPr>
          <a:xfrm>
            <a:off x="6500664" y="3429000"/>
            <a:ext cx="0" cy="152400"/>
          </a:xfrm>
          <a:prstGeom prst="straightConnector1">
            <a:avLst/>
          </a:prstGeom>
          <a:ln w="38100">
            <a:solidFill>
              <a:schemeClr val="bg1"/>
            </a:solidFill>
            <a:headEnd type="none" w="med" len="med"/>
            <a:tailEnd type="triangle" w="med" len="med"/>
          </a:ln>
        </p:spPr>
        <p:style>
          <a:lnRef idx="2">
            <a:schemeClr val="dk1"/>
          </a:lnRef>
          <a:fillRef idx="1">
            <a:schemeClr val="lt1"/>
          </a:fillRef>
          <a:effectRef idx="0">
            <a:schemeClr val="dk1"/>
          </a:effectRef>
          <a:fontRef idx="minor">
            <a:schemeClr val="dk1"/>
          </a:fontRef>
        </p:style>
      </p:cxnSp>
      <p:cxnSp>
        <p:nvCxnSpPr>
          <p:cNvPr id="11" name="Straight Connector 10"/>
          <p:cNvCxnSpPr>
            <a:endCxn id="56" idx="2"/>
          </p:cNvCxnSpPr>
          <p:nvPr/>
        </p:nvCxnSpPr>
        <p:spPr>
          <a:xfrm>
            <a:off x="1066800" y="3124200"/>
            <a:ext cx="1066800" cy="0"/>
          </a:xfrm>
          <a:prstGeom prst="line">
            <a:avLst/>
          </a:prstGeom>
          <a:ln>
            <a:solidFill>
              <a:schemeClr val="bg1"/>
            </a:solidFill>
          </a:ln>
          <a:effectLst>
            <a:outerShdw blurRad="469900" dist="50800" sx="113000" sy="113000" algn="ctr" rotWithShape="0">
              <a:srgbClr val="00B0F0"/>
            </a:outerShdw>
          </a:effectLst>
        </p:spPr>
        <p:style>
          <a:lnRef idx="2">
            <a:schemeClr val="dk1"/>
          </a:lnRef>
          <a:fillRef idx="1">
            <a:schemeClr val="lt1"/>
          </a:fillRef>
          <a:effectRef idx="0">
            <a:schemeClr val="dk1"/>
          </a:effectRef>
          <a:fontRef idx="minor">
            <a:schemeClr val="dk1"/>
          </a:fontRef>
        </p:style>
      </p:cxnSp>
      <p:grpSp>
        <p:nvGrpSpPr>
          <p:cNvPr id="35" name="Group 34"/>
          <p:cNvGrpSpPr/>
          <p:nvPr/>
        </p:nvGrpSpPr>
        <p:grpSpPr>
          <a:xfrm>
            <a:off x="2133600" y="2895600"/>
            <a:ext cx="914400" cy="457200"/>
            <a:chOff x="1524000" y="2209800"/>
            <a:chExt cx="914400" cy="457200"/>
          </a:xfrm>
          <a:noFill/>
          <a:effectLst>
            <a:outerShdw blurRad="469900" dist="50800" sx="113000" sy="113000" algn="ctr" rotWithShape="0">
              <a:srgbClr val="00B0F0"/>
            </a:outerShdw>
          </a:effectLst>
        </p:grpSpPr>
        <p:sp>
          <p:nvSpPr>
            <p:cNvPr id="56" name="Oval 55"/>
            <p:cNvSpPr/>
            <p:nvPr/>
          </p:nvSpPr>
          <p:spPr>
            <a:xfrm>
              <a:off x="1524000" y="2209800"/>
              <a:ext cx="914400" cy="457200"/>
            </a:xfrm>
            <a:prstGeom prst="ellipse">
              <a:avLst/>
            </a:prstGeom>
            <a:grp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sp>
          <p:nvSpPr>
            <p:cNvPr id="58" name="Freeform 57"/>
            <p:cNvSpPr/>
            <p:nvPr/>
          </p:nvSpPr>
          <p:spPr>
            <a:xfrm>
              <a:off x="1752600" y="2356338"/>
              <a:ext cx="492369" cy="234462"/>
            </a:xfrm>
            <a:custGeom>
              <a:avLst/>
              <a:gdLst>
                <a:gd name="connsiteX0" fmla="*/ 0 w 492369"/>
                <a:gd name="connsiteY0" fmla="*/ 140678 h 234462"/>
                <a:gd name="connsiteX1" fmla="*/ 196948 w 492369"/>
                <a:gd name="connsiteY1" fmla="*/ 14068 h 234462"/>
                <a:gd name="connsiteX2" fmla="*/ 295422 w 492369"/>
                <a:gd name="connsiteY2" fmla="*/ 225084 h 234462"/>
                <a:gd name="connsiteX3" fmla="*/ 492369 w 492369"/>
                <a:gd name="connsiteY3" fmla="*/ 70339 h 234462"/>
              </a:gdLst>
              <a:ahLst/>
              <a:cxnLst>
                <a:cxn ang="0">
                  <a:pos x="connsiteX0" y="connsiteY0"/>
                </a:cxn>
                <a:cxn ang="0">
                  <a:pos x="connsiteX1" y="connsiteY1"/>
                </a:cxn>
                <a:cxn ang="0">
                  <a:pos x="connsiteX2" y="connsiteY2"/>
                </a:cxn>
                <a:cxn ang="0">
                  <a:pos x="connsiteX3" y="connsiteY3"/>
                </a:cxn>
              </a:cxnLst>
              <a:rect l="l" t="t" r="r" b="b"/>
              <a:pathLst>
                <a:path w="492369" h="234462">
                  <a:moveTo>
                    <a:pt x="0" y="140678"/>
                  </a:moveTo>
                  <a:cubicBezTo>
                    <a:pt x="73855" y="70339"/>
                    <a:pt x="147711" y="0"/>
                    <a:pt x="196948" y="14068"/>
                  </a:cubicBezTo>
                  <a:cubicBezTo>
                    <a:pt x="246185" y="28136"/>
                    <a:pt x="246185" y="215706"/>
                    <a:pt x="295422" y="225084"/>
                  </a:cubicBezTo>
                  <a:cubicBezTo>
                    <a:pt x="344659" y="234462"/>
                    <a:pt x="492369" y="70339"/>
                    <a:pt x="492369" y="70339"/>
                  </a:cubicBezTo>
                </a:path>
              </a:pathLst>
            </a:custGeom>
            <a:grp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grpSp>
      <p:cxnSp>
        <p:nvCxnSpPr>
          <p:cNvPr id="57" name="Straight Connector 56"/>
          <p:cNvCxnSpPr/>
          <p:nvPr/>
        </p:nvCxnSpPr>
        <p:spPr>
          <a:xfrm>
            <a:off x="3048000" y="3124200"/>
            <a:ext cx="1066800" cy="0"/>
          </a:xfrm>
          <a:prstGeom prst="line">
            <a:avLst/>
          </a:prstGeom>
          <a:ln>
            <a:solidFill>
              <a:schemeClr val="bg1"/>
            </a:solidFill>
          </a:ln>
          <a:effectLst>
            <a:outerShdw blurRad="469900" dist="50800" sx="113000" sy="113000" algn="ctr" rotWithShape="0">
              <a:srgbClr val="00B0F0"/>
            </a:outerShdw>
          </a:effectLst>
        </p:spPr>
        <p:style>
          <a:lnRef idx="2">
            <a:schemeClr val="dk1"/>
          </a:lnRef>
          <a:fillRef idx="1">
            <a:schemeClr val="lt1"/>
          </a:fillRef>
          <a:effectRef idx="0">
            <a:schemeClr val="dk1"/>
          </a:effectRef>
          <a:fontRef idx="minor">
            <a:schemeClr val="dk1"/>
          </a:fontRef>
        </p:style>
      </p:cxnSp>
      <p:sp>
        <p:nvSpPr>
          <p:cNvPr id="59" name="Rectangle 58"/>
          <p:cNvSpPr/>
          <p:nvPr/>
        </p:nvSpPr>
        <p:spPr>
          <a:xfrm>
            <a:off x="838200" y="990600"/>
            <a:ext cx="3429000" cy="381000"/>
          </a:xfrm>
          <a:prstGeom prst="rect">
            <a:avLst/>
          </a:prstGeom>
          <a:solidFill>
            <a:schemeClr val="dk1">
              <a:alpha val="83000"/>
            </a:schemeClr>
          </a:solidFill>
          <a:effectLst>
            <a:outerShdw blurRad="304800" sx="96000" sy="96000" algn="ctr" rotWithShape="0">
              <a:srgbClr val="00B0F0">
                <a:alpha val="99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effectLst>
                  <a:outerShdw blurRad="1257300" dist="50800" sx="152000" sy="152000" algn="ctr" rotWithShape="0">
                    <a:srgbClr val="00B0F0">
                      <a:alpha val="99000"/>
                    </a:srgbClr>
                  </a:outerShdw>
                </a:effectLst>
              </a:rPr>
              <a:t>AC</a:t>
            </a:r>
            <a:endParaRPr lang="id-ID" dirty="0">
              <a:solidFill>
                <a:schemeClr val="bg1"/>
              </a:solidFill>
              <a:effectLst>
                <a:outerShdw blurRad="1257300" dist="50800" sx="152000" sy="152000" algn="ctr" rotWithShape="0">
                  <a:srgbClr val="00B0F0">
                    <a:alpha val="99000"/>
                  </a:srgbClr>
                </a:outerShdw>
              </a:effectLst>
            </a:endParaRPr>
          </a:p>
        </p:txBody>
      </p:sp>
      <p:sp>
        <p:nvSpPr>
          <p:cNvPr id="64" name="Rectangle 63"/>
          <p:cNvSpPr/>
          <p:nvPr/>
        </p:nvSpPr>
        <p:spPr>
          <a:xfrm>
            <a:off x="4724400" y="990600"/>
            <a:ext cx="3429000" cy="381000"/>
          </a:xfrm>
          <a:prstGeom prst="rect">
            <a:avLst/>
          </a:prstGeom>
          <a:solidFill>
            <a:schemeClr val="dk1">
              <a:alpha val="83000"/>
            </a:schemeClr>
          </a:solidFill>
          <a:effectLst>
            <a:outerShdw blurRad="304800" sx="96000" sy="96000" algn="ctr" rotWithShape="0">
              <a:srgbClr val="00B0F0">
                <a:alpha val="99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effectLst>
                  <a:outerShdw blurRad="1257300" dist="50800" sx="152000" sy="152000" algn="ctr" rotWithShape="0">
                    <a:srgbClr val="00B0F0">
                      <a:alpha val="99000"/>
                    </a:srgbClr>
                  </a:outerShdw>
                </a:effectLst>
              </a:rPr>
              <a:t>DC</a:t>
            </a:r>
            <a:endParaRPr lang="id-ID" dirty="0">
              <a:solidFill>
                <a:schemeClr val="bg1"/>
              </a:solidFill>
              <a:effectLst>
                <a:outerShdw blurRad="1257300" dist="50800" sx="152000" sy="152000" algn="ctr" rotWithShape="0">
                  <a:srgbClr val="00B0F0">
                    <a:alpha val="99000"/>
                  </a:srgbClr>
                </a:outerShdw>
              </a:effectLst>
            </a:endParaRPr>
          </a:p>
        </p:txBody>
      </p:sp>
      <p:grpSp>
        <p:nvGrpSpPr>
          <p:cNvPr id="133" name="Group 132"/>
          <p:cNvGrpSpPr/>
          <p:nvPr/>
        </p:nvGrpSpPr>
        <p:grpSpPr>
          <a:xfrm>
            <a:off x="2209800" y="76200"/>
            <a:ext cx="4724400" cy="874931"/>
            <a:chOff x="2209800" y="76200"/>
            <a:chExt cx="4724400" cy="874931"/>
          </a:xfrm>
        </p:grpSpPr>
        <p:sp>
          <p:nvSpPr>
            <p:cNvPr id="118" name="Snip Same Side Corner Rectangle 117"/>
            <p:cNvSpPr/>
            <p:nvPr/>
          </p:nvSpPr>
          <p:spPr>
            <a:xfrm flipV="1">
              <a:off x="2667000" y="381000"/>
              <a:ext cx="3810000" cy="304800"/>
            </a:xfrm>
            <a:prstGeom prst="snip2SameRect">
              <a:avLst/>
            </a:prstGeom>
            <a:solidFill>
              <a:schemeClr val="tx1">
                <a:alpha val="29000"/>
              </a:schemeClr>
            </a:solidFill>
            <a:effectLst>
              <a:outerShdw blurRad="393700" dist="50800" algn="ctr" rotWithShape="0">
                <a:srgbClr val="00B0F0">
                  <a:alpha val="9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TextBox 59"/>
            <p:cNvSpPr txBox="1"/>
            <p:nvPr/>
          </p:nvSpPr>
          <p:spPr>
            <a:xfrm>
              <a:off x="2743200" y="304800"/>
              <a:ext cx="3810000" cy="646331"/>
            </a:xfrm>
            <a:prstGeom prst="rect">
              <a:avLst/>
            </a:prstGeom>
            <a:noFill/>
          </p:spPr>
          <p:txBody>
            <a:bodyPr wrap="square" rtlCol="0">
              <a:spAutoFit/>
            </a:bodyPr>
            <a:lstStyle/>
            <a:p>
              <a:r>
                <a:rPr lang="en-US" b="1" dirty="0" smtClean="0">
                  <a:solidFill>
                    <a:schemeClr val="bg1">
                      <a:alpha val="76000"/>
                    </a:schemeClr>
                  </a:solidFill>
                  <a:effectLst>
                    <a:outerShdw blurRad="393700" sx="112000" sy="112000" algn="ctr" rotWithShape="0">
                      <a:srgbClr val="00B0F0"/>
                    </a:outerShdw>
                  </a:effectLst>
                </a:rPr>
                <a:t>ARUS BOLAK BALIK DAN TEGANGAN</a:t>
              </a:r>
              <a:br>
                <a:rPr lang="en-US" b="1" dirty="0" smtClean="0">
                  <a:solidFill>
                    <a:schemeClr val="bg1">
                      <a:alpha val="76000"/>
                    </a:schemeClr>
                  </a:solidFill>
                  <a:effectLst>
                    <a:outerShdw blurRad="393700" sx="112000" sy="112000" algn="ctr" rotWithShape="0">
                      <a:srgbClr val="00B0F0"/>
                    </a:outerShdw>
                  </a:effectLst>
                </a:rPr>
              </a:br>
              <a:endParaRPr lang="id-ID" b="1" dirty="0">
                <a:solidFill>
                  <a:schemeClr val="bg1">
                    <a:alpha val="76000"/>
                  </a:schemeClr>
                </a:solidFill>
                <a:effectLst>
                  <a:outerShdw blurRad="393700" sx="112000" sy="112000" algn="ctr" rotWithShape="0">
                    <a:srgbClr val="00B0F0"/>
                  </a:outerShdw>
                </a:effectLst>
              </a:endParaRPr>
            </a:p>
          </p:txBody>
        </p:sp>
        <p:grpSp>
          <p:nvGrpSpPr>
            <p:cNvPr id="117" name="Group 116"/>
            <p:cNvGrpSpPr/>
            <p:nvPr/>
          </p:nvGrpSpPr>
          <p:grpSpPr>
            <a:xfrm>
              <a:off x="2209800" y="533400"/>
              <a:ext cx="4495800" cy="381000"/>
              <a:chOff x="2438400" y="457200"/>
              <a:chExt cx="4191000" cy="304800"/>
            </a:xfrm>
          </p:grpSpPr>
          <p:cxnSp>
            <p:nvCxnSpPr>
              <p:cNvPr id="110" name="Straight Connector 109"/>
              <p:cNvCxnSpPr/>
              <p:nvPr/>
            </p:nvCxnSpPr>
            <p:spPr>
              <a:xfrm>
                <a:off x="2514600" y="533400"/>
                <a:ext cx="228600" cy="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743200" y="533400"/>
                <a:ext cx="152400" cy="15240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114" idx="2"/>
              </p:cNvCxnSpPr>
              <p:nvPr/>
            </p:nvCxnSpPr>
            <p:spPr>
              <a:xfrm>
                <a:off x="2895600" y="685800"/>
                <a:ext cx="3581400" cy="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438400" y="457200"/>
                <a:ext cx="152400" cy="152400"/>
              </a:xfrm>
              <a:prstGeom prst="ellipse">
                <a:avLst/>
              </a:prstGeom>
              <a:solidFill>
                <a:srgbClr val="00B0F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B0F0">
                      <a:alpha val="45000"/>
                    </a:srgbClr>
                  </a:solidFill>
                  <a:effectLst>
                    <a:outerShdw blurRad="50800" dist="38100" dir="2700000" algn="tl" rotWithShape="0">
                      <a:schemeClr val="bg1"/>
                    </a:outerShdw>
                  </a:effectLst>
                </a:endParaRPr>
              </a:p>
            </p:txBody>
          </p:sp>
          <p:sp>
            <p:nvSpPr>
              <p:cNvPr id="114" name="Oval 113"/>
              <p:cNvSpPr/>
              <p:nvPr/>
            </p:nvSpPr>
            <p:spPr>
              <a:xfrm>
                <a:off x="6477000" y="609600"/>
                <a:ext cx="152400" cy="152400"/>
              </a:xfrm>
              <a:prstGeom prst="ellipse">
                <a:avLst/>
              </a:prstGeom>
              <a:solidFill>
                <a:srgbClr val="00B0F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B0F0">
                      <a:alpha val="45000"/>
                    </a:srgbClr>
                  </a:solidFill>
                  <a:effectLst>
                    <a:outerShdw blurRad="50800" dist="38100" dir="2700000" algn="tl" rotWithShape="0">
                      <a:schemeClr val="bg1"/>
                    </a:outerShdw>
                  </a:effectLst>
                </a:endParaRPr>
              </a:p>
            </p:txBody>
          </p:sp>
        </p:grpSp>
        <p:grpSp>
          <p:nvGrpSpPr>
            <p:cNvPr id="119" name="Group 118"/>
            <p:cNvGrpSpPr/>
            <p:nvPr/>
          </p:nvGrpSpPr>
          <p:grpSpPr>
            <a:xfrm flipH="1" flipV="1">
              <a:off x="2438400" y="76200"/>
              <a:ext cx="4495800" cy="381000"/>
              <a:chOff x="2438400" y="457200"/>
              <a:chExt cx="4191000" cy="304800"/>
            </a:xfrm>
          </p:grpSpPr>
          <p:cxnSp>
            <p:nvCxnSpPr>
              <p:cNvPr id="120" name="Straight Connector 119"/>
              <p:cNvCxnSpPr/>
              <p:nvPr/>
            </p:nvCxnSpPr>
            <p:spPr>
              <a:xfrm>
                <a:off x="2514600" y="533400"/>
                <a:ext cx="228600" cy="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743200" y="533400"/>
                <a:ext cx="152400" cy="15240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cxnSp>
            <p:nvCxnSpPr>
              <p:cNvPr id="122" name="Straight Connector 121"/>
              <p:cNvCxnSpPr>
                <a:endCxn id="124" idx="2"/>
              </p:cNvCxnSpPr>
              <p:nvPr/>
            </p:nvCxnSpPr>
            <p:spPr>
              <a:xfrm>
                <a:off x="2895600" y="685800"/>
                <a:ext cx="3581400" cy="0"/>
              </a:xfrm>
              <a:prstGeom prst="line">
                <a:avLst/>
              </a:prstGeom>
              <a:solidFill>
                <a:srgbClr val="00B0F0"/>
              </a:solidFill>
              <a:ln w="28575"/>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2438400" y="457200"/>
                <a:ext cx="152400" cy="152400"/>
              </a:xfrm>
              <a:prstGeom prst="ellipse">
                <a:avLst/>
              </a:prstGeom>
              <a:solidFill>
                <a:srgbClr val="00B0F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B0F0">
                      <a:alpha val="45000"/>
                    </a:srgbClr>
                  </a:solidFill>
                  <a:effectLst>
                    <a:outerShdw blurRad="50800" dist="38100" dir="2700000" algn="tl" rotWithShape="0">
                      <a:schemeClr val="bg1"/>
                    </a:outerShdw>
                  </a:effectLst>
                </a:endParaRPr>
              </a:p>
            </p:txBody>
          </p:sp>
          <p:sp>
            <p:nvSpPr>
              <p:cNvPr id="124" name="Oval 123"/>
              <p:cNvSpPr/>
              <p:nvPr/>
            </p:nvSpPr>
            <p:spPr>
              <a:xfrm>
                <a:off x="6477000" y="609600"/>
                <a:ext cx="152400" cy="152400"/>
              </a:xfrm>
              <a:prstGeom prst="ellipse">
                <a:avLst/>
              </a:prstGeom>
              <a:solidFill>
                <a:srgbClr val="00B0F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B0F0">
                      <a:alpha val="45000"/>
                    </a:srgbClr>
                  </a:solidFill>
                  <a:effectLst>
                    <a:outerShdw blurRad="50800" dist="38100" dir="2700000" algn="tl" rotWithShape="0">
                      <a:schemeClr val="bg1"/>
                    </a:outerShdw>
                  </a:effectLst>
                </a:endParaRPr>
              </a:p>
            </p:txBody>
          </p:sp>
        </p:grpSp>
      </p:grpSp>
      <p:grpSp>
        <p:nvGrpSpPr>
          <p:cNvPr id="135" name="Group 134"/>
          <p:cNvGrpSpPr/>
          <p:nvPr/>
        </p:nvGrpSpPr>
        <p:grpSpPr>
          <a:xfrm>
            <a:off x="8153400" y="2971800"/>
            <a:ext cx="1295400" cy="947410"/>
            <a:chOff x="8153400" y="2971800"/>
            <a:chExt cx="1295400" cy="947410"/>
          </a:xfrm>
        </p:grpSpPr>
        <p:grpSp>
          <p:nvGrpSpPr>
            <p:cNvPr id="127" name="Group 126"/>
            <p:cNvGrpSpPr/>
            <p:nvPr/>
          </p:nvGrpSpPr>
          <p:grpSpPr>
            <a:xfrm>
              <a:off x="8458200" y="2971800"/>
              <a:ext cx="685800" cy="685800"/>
              <a:chOff x="8458200" y="2971800"/>
              <a:chExt cx="685800" cy="685800"/>
            </a:xfrm>
          </p:grpSpPr>
          <p:sp>
            <p:nvSpPr>
              <p:cNvPr id="107" name="Oval 106">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08" name="Right Arrow 107">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131" name="TextBox 130">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134" name="Group 133"/>
          <p:cNvGrpSpPr/>
          <p:nvPr/>
        </p:nvGrpSpPr>
        <p:grpSpPr>
          <a:xfrm>
            <a:off x="-228600" y="2971800"/>
            <a:ext cx="1295400" cy="947410"/>
            <a:chOff x="-228600" y="2971800"/>
            <a:chExt cx="1295400" cy="947410"/>
          </a:xfrm>
        </p:grpSpPr>
        <p:grpSp>
          <p:nvGrpSpPr>
            <p:cNvPr id="128" name="Group 127"/>
            <p:cNvGrpSpPr/>
            <p:nvPr/>
          </p:nvGrpSpPr>
          <p:grpSpPr>
            <a:xfrm>
              <a:off x="0" y="2971800"/>
              <a:ext cx="685800" cy="685800"/>
              <a:chOff x="0" y="2971800"/>
              <a:chExt cx="685800" cy="685800"/>
            </a:xfrm>
          </p:grpSpPr>
          <p:sp>
            <p:nvSpPr>
              <p:cNvPr id="89" name="Oval 88">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90" name="Right Arrow 89">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132" name="TextBox 131">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randombar(horizontal)">
                                      <p:cBhvr>
                                        <p:cTn id="7" dur="20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685800" y="4343400"/>
            <a:ext cx="7848600" cy="2057400"/>
          </a:xfrm>
          <a:prstGeom prst="rect">
            <a:avLst/>
          </a:prstGeom>
          <a:solidFill>
            <a:schemeClr val="dk1">
              <a:alpha val="54000"/>
            </a:schemeClr>
          </a:solidFill>
          <a:ln>
            <a:solidFill>
              <a:schemeClr val="dk1">
                <a:shade val="50000"/>
                <a:alpha val="0"/>
              </a:schemeClr>
            </a:solidFill>
          </a:ln>
          <a:effectLst>
            <a:outerShdw blurRad="317500" algn="ctr" rotWithShape="0">
              <a:srgbClr val="00B0F0"/>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178" name="Snip Diagonal Corner Rectangle 177"/>
          <p:cNvSpPr/>
          <p:nvPr/>
        </p:nvSpPr>
        <p:spPr>
          <a:xfrm>
            <a:off x="609600" y="457200"/>
            <a:ext cx="8001000" cy="1447800"/>
          </a:xfrm>
          <a:prstGeom prst="snip2DiagRect">
            <a:avLst/>
          </a:prstGeom>
          <a:solidFill>
            <a:schemeClr val="tx1">
              <a:alpha val="77000"/>
            </a:schemeClr>
          </a:solidFill>
          <a:ln>
            <a:solidFill>
              <a:schemeClr val="tx1">
                <a:alpha val="73000"/>
              </a:schemeClr>
            </a:solidFill>
          </a:ln>
          <a:effectLst>
            <a:outerShdw blurRad="5334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TextBox 71"/>
          <p:cNvSpPr txBox="1"/>
          <p:nvPr/>
        </p:nvSpPr>
        <p:spPr>
          <a:xfrm>
            <a:off x="3124200" y="685800"/>
            <a:ext cx="2787110" cy="369332"/>
          </a:xfrm>
          <a:prstGeom prst="rect">
            <a:avLst/>
          </a:prstGeom>
          <a:noFill/>
        </p:spPr>
        <p:txBody>
          <a:bodyPr wrap="none" rtlCol="0">
            <a:spAutoFit/>
          </a:bodyPr>
          <a:lstStyle/>
          <a:p>
            <a:r>
              <a:rPr lang="en-US" dirty="0" smtClean="0">
                <a:solidFill>
                  <a:schemeClr val="bg1"/>
                </a:solidFill>
              </a:rPr>
              <a:t>1.Resistor </a:t>
            </a:r>
            <a:r>
              <a:rPr lang="en-US" dirty="0" err="1" smtClean="0">
                <a:solidFill>
                  <a:schemeClr val="bg1"/>
                </a:solidFill>
              </a:rPr>
              <a:t>pada</a:t>
            </a:r>
            <a:r>
              <a:rPr lang="en-US" dirty="0" smtClean="0">
                <a:solidFill>
                  <a:schemeClr val="bg1"/>
                </a:solidFill>
              </a:rPr>
              <a:t> </a:t>
            </a:r>
            <a:r>
              <a:rPr lang="en-US" dirty="0" err="1" smtClean="0">
                <a:solidFill>
                  <a:schemeClr val="bg1"/>
                </a:solidFill>
              </a:rPr>
              <a:t>rangkian</a:t>
            </a:r>
            <a:r>
              <a:rPr lang="en-US" dirty="0" smtClean="0">
                <a:solidFill>
                  <a:schemeClr val="bg1"/>
                </a:solidFill>
              </a:rPr>
              <a:t> AC</a:t>
            </a:r>
            <a:endParaRPr lang="id-ID" dirty="0">
              <a:solidFill>
                <a:schemeClr val="bg1"/>
              </a:solidFill>
            </a:endParaRPr>
          </a:p>
        </p:txBody>
      </p:sp>
      <p:sp>
        <p:nvSpPr>
          <p:cNvPr id="73" name="TextBox 72"/>
          <p:cNvSpPr txBox="1"/>
          <p:nvPr/>
        </p:nvSpPr>
        <p:spPr>
          <a:xfrm>
            <a:off x="3124200" y="1066800"/>
            <a:ext cx="5257800" cy="646331"/>
          </a:xfrm>
          <a:prstGeom prst="rect">
            <a:avLst/>
          </a:prstGeom>
          <a:noFill/>
        </p:spPr>
        <p:txBody>
          <a:bodyPr wrap="square" rtlCol="0">
            <a:spAutoFit/>
          </a:bodyPr>
          <a:lstStyle/>
          <a:p>
            <a:r>
              <a:rPr lang="en-US" dirty="0" err="1" smtClean="0">
                <a:solidFill>
                  <a:schemeClr val="bg1"/>
                </a:solidFill>
              </a:rPr>
              <a:t>Jadi</a:t>
            </a:r>
            <a:r>
              <a:rPr lang="en-US" dirty="0" smtClean="0">
                <a:solidFill>
                  <a:schemeClr val="bg1"/>
                </a:solidFill>
              </a:rPr>
              <a:t> resistor </a:t>
            </a:r>
            <a:r>
              <a:rPr lang="en-US" dirty="0" err="1" smtClean="0">
                <a:solidFill>
                  <a:schemeClr val="bg1"/>
                </a:solidFill>
              </a:rPr>
              <a:t>dipasang</a:t>
            </a:r>
            <a:r>
              <a:rPr lang="en-US" dirty="0" smtClean="0">
                <a:solidFill>
                  <a:schemeClr val="bg1"/>
                </a:solidFill>
              </a:rPr>
              <a:t> </a:t>
            </a:r>
            <a:r>
              <a:rPr lang="en-US" dirty="0" err="1" smtClean="0">
                <a:solidFill>
                  <a:schemeClr val="bg1"/>
                </a:solidFill>
              </a:rPr>
              <a:t>pada</a:t>
            </a:r>
            <a:r>
              <a:rPr lang="en-US" dirty="0" smtClean="0">
                <a:solidFill>
                  <a:schemeClr val="bg1"/>
                </a:solidFill>
              </a:rPr>
              <a:t> </a:t>
            </a:r>
            <a:r>
              <a:rPr lang="en-US" dirty="0" err="1" smtClean="0">
                <a:solidFill>
                  <a:schemeClr val="bg1"/>
                </a:solidFill>
              </a:rPr>
              <a:t>rangkian</a:t>
            </a:r>
            <a:r>
              <a:rPr lang="en-US" dirty="0" smtClean="0">
                <a:solidFill>
                  <a:schemeClr val="bg1"/>
                </a:solidFill>
              </a:rPr>
              <a:t> </a:t>
            </a:r>
            <a:r>
              <a:rPr lang="en-US" dirty="0" err="1" smtClean="0">
                <a:solidFill>
                  <a:schemeClr val="bg1"/>
                </a:solidFill>
              </a:rPr>
              <a:t>AC,pada</a:t>
            </a:r>
            <a:r>
              <a:rPr lang="en-US" dirty="0" smtClean="0">
                <a:solidFill>
                  <a:schemeClr val="bg1"/>
                </a:solidFill>
              </a:rPr>
              <a:t>  ±    </a:t>
            </a:r>
            <a:r>
              <a:rPr lang="en-US" dirty="0" err="1" smtClean="0">
                <a:solidFill>
                  <a:schemeClr val="bg1"/>
                </a:solidFill>
              </a:rPr>
              <a:t>dan</a:t>
            </a:r>
            <a:r>
              <a:rPr lang="en-US" dirty="0" smtClean="0">
                <a:solidFill>
                  <a:schemeClr val="bg1"/>
                </a:solidFill>
              </a:rPr>
              <a:t> V </a:t>
            </a:r>
            <a:r>
              <a:rPr lang="en-US" dirty="0" err="1" smtClean="0">
                <a:solidFill>
                  <a:schemeClr val="bg1"/>
                </a:solidFill>
              </a:rPr>
              <a:t>sefase</a:t>
            </a:r>
            <a:endParaRPr lang="id-ID" dirty="0">
              <a:solidFill>
                <a:schemeClr val="bg1"/>
              </a:solidFill>
            </a:endParaRPr>
          </a:p>
        </p:txBody>
      </p:sp>
      <p:sp>
        <p:nvSpPr>
          <p:cNvPr id="74" name="TextBox 73"/>
          <p:cNvSpPr txBox="1"/>
          <p:nvPr/>
        </p:nvSpPr>
        <p:spPr>
          <a:xfrm>
            <a:off x="-1828800" y="1295400"/>
            <a:ext cx="914400" cy="369332"/>
          </a:xfrm>
          <a:prstGeom prst="rect">
            <a:avLst/>
          </a:prstGeom>
          <a:noFill/>
        </p:spPr>
        <p:txBody>
          <a:bodyPr wrap="square" rtlCol="0">
            <a:spAutoFit/>
          </a:bodyPr>
          <a:lstStyle/>
          <a:p>
            <a:endParaRPr lang="id-ID" dirty="0">
              <a:solidFill>
                <a:schemeClr val="bg1"/>
              </a:solidFill>
            </a:endParaRPr>
          </a:p>
        </p:txBody>
      </p:sp>
      <p:cxnSp>
        <p:nvCxnSpPr>
          <p:cNvPr id="48" name="Straight Connector 47"/>
          <p:cNvCxnSpPr/>
          <p:nvPr/>
        </p:nvCxnSpPr>
        <p:spPr>
          <a:xfrm>
            <a:off x="990600" y="4495800"/>
            <a:ext cx="0" cy="1752600"/>
          </a:xfrm>
          <a:prstGeom prst="line">
            <a:avLst/>
          </a:prstGeom>
          <a:ln w="25400">
            <a:solidFill>
              <a:srgbClr val="0070C0"/>
            </a:solidFill>
          </a:ln>
          <a:effectLst>
            <a:outerShdw blurRad="266700" algn="ctr" rotWithShape="0">
              <a:schemeClr val="bg1">
                <a:alpha val="98000"/>
              </a:schemeClr>
            </a:outerShdw>
          </a:effectLst>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991394" y="5333206"/>
            <a:ext cx="3286310" cy="794"/>
          </a:xfrm>
          <a:prstGeom prst="line">
            <a:avLst/>
          </a:prstGeom>
          <a:ln w="25400">
            <a:solidFill>
              <a:srgbClr val="0070C0"/>
            </a:solidFill>
          </a:ln>
          <a:effectLst>
            <a:outerShdw blurRad="266700" algn="ctr" rotWithShape="0">
              <a:schemeClr val="bg1">
                <a:alpha val="98000"/>
              </a:schemeClr>
            </a:outerShdw>
          </a:effectLst>
        </p:spPr>
        <p:style>
          <a:lnRef idx="1">
            <a:schemeClr val="dk1"/>
          </a:lnRef>
          <a:fillRef idx="0">
            <a:schemeClr val="dk1"/>
          </a:fillRef>
          <a:effectRef idx="0">
            <a:schemeClr val="dk1"/>
          </a:effectRef>
          <a:fontRef idx="minor">
            <a:schemeClr val="tx1"/>
          </a:fontRef>
        </p:style>
      </p:cxnSp>
      <p:grpSp>
        <p:nvGrpSpPr>
          <p:cNvPr id="64" name="Group 63"/>
          <p:cNvGrpSpPr/>
          <p:nvPr/>
        </p:nvGrpSpPr>
        <p:grpSpPr>
          <a:xfrm>
            <a:off x="990600" y="4572000"/>
            <a:ext cx="3201195" cy="1286219"/>
            <a:chOff x="990600" y="4572000"/>
            <a:chExt cx="3201195" cy="1286219"/>
          </a:xfrm>
        </p:grpSpPr>
        <p:sp>
          <p:nvSpPr>
            <p:cNvPr id="82" name="Freeform 81"/>
            <p:cNvSpPr/>
            <p:nvPr/>
          </p:nvSpPr>
          <p:spPr>
            <a:xfrm>
              <a:off x="991394" y="4723606"/>
              <a:ext cx="3200401" cy="1122872"/>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3603542"/>
                <a:gd name="connsiteY0" fmla="*/ 768903 h 1372380"/>
                <a:gd name="connsiteX1" fmla="*/ 664757 w 3603542"/>
                <a:gd name="connsiteY1" fmla="*/ 64737 h 1372380"/>
                <a:gd name="connsiteX2" fmla="*/ 1759634 w 3603542"/>
                <a:gd name="connsiteY2" fmla="*/ 1157327 h 1372380"/>
                <a:gd name="connsiteX3" fmla="*/ 2845249 w 3603542"/>
                <a:gd name="connsiteY3" fmla="*/ 121007 h 1372380"/>
                <a:gd name="connsiteX4" fmla="*/ 3492363 w 3603542"/>
                <a:gd name="connsiteY4" fmla="*/ 627444 h 1372380"/>
                <a:gd name="connsiteX5" fmla="*/ 3512321 w 3603542"/>
                <a:gd name="connsiteY5" fmla="*/ 1359485 h 1372380"/>
                <a:gd name="connsiteX0" fmla="*/ 0 w 3492363"/>
                <a:gd name="connsiteY0" fmla="*/ 768903 h 1166705"/>
                <a:gd name="connsiteX1" fmla="*/ 664757 w 3492363"/>
                <a:gd name="connsiteY1" fmla="*/ 64737 h 1166705"/>
                <a:gd name="connsiteX2" fmla="*/ 1759634 w 3492363"/>
                <a:gd name="connsiteY2" fmla="*/ 1157327 h 1166705"/>
                <a:gd name="connsiteX3" fmla="*/ 2845249 w 3492363"/>
                <a:gd name="connsiteY3" fmla="*/ 121007 h 1166705"/>
                <a:gd name="connsiteX4" fmla="*/ 3492363 w 3492363"/>
                <a:gd name="connsiteY4" fmla="*/ 627444 h 1166705"/>
                <a:gd name="connsiteX0" fmla="*/ 0 w 3702178"/>
                <a:gd name="connsiteY0" fmla="*/ 768903 h 1262379"/>
                <a:gd name="connsiteX1" fmla="*/ 664757 w 3702178"/>
                <a:gd name="connsiteY1" fmla="*/ 64737 h 1262379"/>
                <a:gd name="connsiteX2" fmla="*/ 1759634 w 3702178"/>
                <a:gd name="connsiteY2" fmla="*/ 1157327 h 1262379"/>
                <a:gd name="connsiteX3" fmla="*/ 2845249 w 3702178"/>
                <a:gd name="connsiteY3" fmla="*/ 121007 h 1262379"/>
                <a:gd name="connsiteX4" fmla="*/ 3702178 w 3702178"/>
                <a:gd name="connsiteY4" fmla="*/ 1262379 h 1262379"/>
                <a:gd name="connsiteX0" fmla="*/ 0 w 3512323"/>
                <a:gd name="connsiteY0" fmla="*/ 768903 h 1166705"/>
                <a:gd name="connsiteX1" fmla="*/ 664757 w 3512323"/>
                <a:gd name="connsiteY1" fmla="*/ 64737 h 1166705"/>
                <a:gd name="connsiteX2" fmla="*/ 1759634 w 3512323"/>
                <a:gd name="connsiteY2" fmla="*/ 1157327 h 1166705"/>
                <a:gd name="connsiteX3" fmla="*/ 2845249 w 3512323"/>
                <a:gd name="connsiteY3" fmla="*/ 121007 h 1166705"/>
                <a:gd name="connsiteX4" fmla="*/ 3512323 w 3512323"/>
                <a:gd name="connsiteY4" fmla="*/ 1165273 h 1166705"/>
                <a:gd name="connsiteX0" fmla="*/ 0 w 3512323"/>
                <a:gd name="connsiteY0" fmla="*/ 802596 h 1402555"/>
                <a:gd name="connsiteX1" fmla="*/ 664757 w 3512323"/>
                <a:gd name="connsiteY1" fmla="*/ 98430 h 1402555"/>
                <a:gd name="connsiteX2" fmla="*/ 2088409 w 3512323"/>
                <a:gd name="connsiteY2" fmla="*/ 1393178 h 1402555"/>
                <a:gd name="connsiteX3" fmla="*/ 2845249 w 3512323"/>
                <a:gd name="connsiteY3" fmla="*/ 154700 h 1402555"/>
                <a:gd name="connsiteX4" fmla="*/ 3512323 w 3512323"/>
                <a:gd name="connsiteY4" fmla="*/ 1198966 h 1402555"/>
                <a:gd name="connsiteX0" fmla="*/ 0 w 3986961"/>
                <a:gd name="connsiteY0" fmla="*/ 802596 h 1402556"/>
                <a:gd name="connsiteX1" fmla="*/ 664757 w 3986961"/>
                <a:gd name="connsiteY1" fmla="*/ 98430 h 1402556"/>
                <a:gd name="connsiteX2" fmla="*/ 2088409 w 3986961"/>
                <a:gd name="connsiteY2" fmla="*/ 1393178 h 1402556"/>
                <a:gd name="connsiteX3" fmla="*/ 2845249 w 3986961"/>
                <a:gd name="connsiteY3" fmla="*/ 154700 h 1402556"/>
                <a:gd name="connsiteX4" fmla="*/ 3986961 w 3986961"/>
                <a:gd name="connsiteY4" fmla="*/ 616329 h 1402556"/>
                <a:gd name="connsiteX0" fmla="*/ 0 w 3986961"/>
                <a:gd name="connsiteY0" fmla="*/ 802596 h 1430941"/>
                <a:gd name="connsiteX1" fmla="*/ 664757 w 3986961"/>
                <a:gd name="connsiteY1" fmla="*/ 98430 h 1430941"/>
                <a:gd name="connsiteX2" fmla="*/ 2088409 w 3986961"/>
                <a:gd name="connsiteY2" fmla="*/ 1393178 h 1430941"/>
                <a:gd name="connsiteX3" fmla="*/ 2847830 w 3986961"/>
                <a:gd name="connsiteY3" fmla="*/ 325011 h 1430941"/>
                <a:gd name="connsiteX4" fmla="*/ 3986961 w 3986961"/>
                <a:gd name="connsiteY4" fmla="*/ 616329 h 1430941"/>
                <a:gd name="connsiteX0" fmla="*/ 0 w 3986961"/>
                <a:gd name="connsiteY0" fmla="*/ 802596 h 1430940"/>
                <a:gd name="connsiteX1" fmla="*/ 664757 w 3986961"/>
                <a:gd name="connsiteY1" fmla="*/ 98430 h 1430940"/>
                <a:gd name="connsiteX2" fmla="*/ 1898554 w 3986961"/>
                <a:gd name="connsiteY2" fmla="*/ 1393177 h 1430940"/>
                <a:gd name="connsiteX3" fmla="*/ 2847830 w 3986961"/>
                <a:gd name="connsiteY3" fmla="*/ 325011 h 1430940"/>
                <a:gd name="connsiteX4" fmla="*/ 3986961 w 3986961"/>
                <a:gd name="connsiteY4" fmla="*/ 616329 h 1430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6961" h="1430940">
                  <a:moveTo>
                    <a:pt x="0" y="802596"/>
                  </a:moveTo>
                  <a:cubicBezTo>
                    <a:pt x="160606" y="442697"/>
                    <a:pt x="348331" y="0"/>
                    <a:pt x="664757" y="98430"/>
                  </a:cubicBezTo>
                  <a:cubicBezTo>
                    <a:pt x="981183" y="196860"/>
                    <a:pt x="1534709" y="1355414"/>
                    <a:pt x="1898554" y="1393177"/>
                  </a:cubicBezTo>
                  <a:cubicBezTo>
                    <a:pt x="2262399" y="1430940"/>
                    <a:pt x="2499762" y="454486"/>
                    <a:pt x="2847830" y="325011"/>
                  </a:cubicBezTo>
                  <a:cubicBezTo>
                    <a:pt x="3195898" y="195536"/>
                    <a:pt x="3875782" y="409916"/>
                    <a:pt x="3986961" y="616329"/>
                  </a:cubicBezTo>
                </a:path>
              </a:pathLst>
            </a:custGeom>
            <a:effectLst>
              <a:outerShdw blurRad="241300" rotWithShape="0">
                <a:srgbClr val="FFFF00"/>
              </a:outerShdw>
            </a:effectLst>
          </p:spPr>
          <p:style>
            <a:lnRef idx="2">
              <a:schemeClr val="accent3"/>
            </a:lnRef>
            <a:fillRef idx="0">
              <a:schemeClr val="accent3"/>
            </a:fillRef>
            <a:effectRef idx="1">
              <a:schemeClr val="accent3"/>
            </a:effectRef>
            <a:fontRef idx="minor">
              <a:schemeClr val="tx1"/>
            </a:fontRef>
          </p:style>
          <p:txBody>
            <a:bodyPr rtlCol="0" anchor="ctr"/>
            <a:lstStyle/>
            <a:p>
              <a:pPr algn="ctr"/>
              <a:endParaRPr lang="id-ID">
                <a:solidFill>
                  <a:schemeClr val="bg1"/>
                </a:solidFill>
              </a:endParaRPr>
            </a:p>
          </p:txBody>
        </p:sp>
        <p:sp>
          <p:nvSpPr>
            <p:cNvPr id="84" name="Freeform 83"/>
            <p:cNvSpPr/>
            <p:nvPr/>
          </p:nvSpPr>
          <p:spPr>
            <a:xfrm>
              <a:off x="990600" y="4572000"/>
              <a:ext cx="3048000" cy="1286219"/>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3603542"/>
                <a:gd name="connsiteY0" fmla="*/ 768903 h 1372380"/>
                <a:gd name="connsiteX1" fmla="*/ 664757 w 3603542"/>
                <a:gd name="connsiteY1" fmla="*/ 64737 h 1372380"/>
                <a:gd name="connsiteX2" fmla="*/ 1759634 w 3603542"/>
                <a:gd name="connsiteY2" fmla="*/ 1157327 h 1372380"/>
                <a:gd name="connsiteX3" fmla="*/ 2845249 w 3603542"/>
                <a:gd name="connsiteY3" fmla="*/ 121007 h 1372380"/>
                <a:gd name="connsiteX4" fmla="*/ 3492363 w 3603542"/>
                <a:gd name="connsiteY4" fmla="*/ 627444 h 1372380"/>
                <a:gd name="connsiteX5" fmla="*/ 3512321 w 3603542"/>
                <a:gd name="connsiteY5" fmla="*/ 1359485 h 1372380"/>
                <a:gd name="connsiteX0" fmla="*/ 0 w 3492363"/>
                <a:gd name="connsiteY0" fmla="*/ 768903 h 1166705"/>
                <a:gd name="connsiteX1" fmla="*/ 664757 w 3492363"/>
                <a:gd name="connsiteY1" fmla="*/ 64737 h 1166705"/>
                <a:gd name="connsiteX2" fmla="*/ 1759634 w 3492363"/>
                <a:gd name="connsiteY2" fmla="*/ 1157327 h 1166705"/>
                <a:gd name="connsiteX3" fmla="*/ 2845249 w 3492363"/>
                <a:gd name="connsiteY3" fmla="*/ 121007 h 1166705"/>
                <a:gd name="connsiteX4" fmla="*/ 3492363 w 3492363"/>
                <a:gd name="connsiteY4" fmla="*/ 627444 h 1166705"/>
                <a:gd name="connsiteX0" fmla="*/ 0 w 3702178"/>
                <a:gd name="connsiteY0" fmla="*/ 768903 h 1262379"/>
                <a:gd name="connsiteX1" fmla="*/ 664757 w 3702178"/>
                <a:gd name="connsiteY1" fmla="*/ 64737 h 1262379"/>
                <a:gd name="connsiteX2" fmla="*/ 1759634 w 3702178"/>
                <a:gd name="connsiteY2" fmla="*/ 1157327 h 1262379"/>
                <a:gd name="connsiteX3" fmla="*/ 2845249 w 3702178"/>
                <a:gd name="connsiteY3" fmla="*/ 121007 h 1262379"/>
                <a:gd name="connsiteX4" fmla="*/ 3702178 w 3702178"/>
                <a:gd name="connsiteY4" fmla="*/ 1262379 h 1262379"/>
                <a:gd name="connsiteX0" fmla="*/ 0 w 3512323"/>
                <a:gd name="connsiteY0" fmla="*/ 768903 h 1166705"/>
                <a:gd name="connsiteX1" fmla="*/ 664757 w 3512323"/>
                <a:gd name="connsiteY1" fmla="*/ 64737 h 1166705"/>
                <a:gd name="connsiteX2" fmla="*/ 1759634 w 3512323"/>
                <a:gd name="connsiteY2" fmla="*/ 1157327 h 1166705"/>
                <a:gd name="connsiteX3" fmla="*/ 2845249 w 3512323"/>
                <a:gd name="connsiteY3" fmla="*/ 121007 h 1166705"/>
                <a:gd name="connsiteX4" fmla="*/ 3512323 w 3512323"/>
                <a:gd name="connsiteY4" fmla="*/ 1165273 h 1166705"/>
                <a:gd name="connsiteX0" fmla="*/ 0 w 3512323"/>
                <a:gd name="connsiteY0" fmla="*/ 834964 h 1629136"/>
                <a:gd name="connsiteX1" fmla="*/ 664757 w 3512323"/>
                <a:gd name="connsiteY1" fmla="*/ 130798 h 1629136"/>
                <a:gd name="connsiteX2" fmla="*/ 2088408 w 3512323"/>
                <a:gd name="connsiteY2" fmla="*/ 1619758 h 1629136"/>
                <a:gd name="connsiteX3" fmla="*/ 2845249 w 3512323"/>
                <a:gd name="connsiteY3" fmla="*/ 187068 h 1629136"/>
                <a:gd name="connsiteX4" fmla="*/ 3512323 w 3512323"/>
                <a:gd name="connsiteY4" fmla="*/ 1231334 h 1629136"/>
                <a:gd name="connsiteX0" fmla="*/ 0 w 3512323"/>
                <a:gd name="connsiteY0" fmla="*/ 712633 h 1574365"/>
                <a:gd name="connsiteX1" fmla="*/ 854349 w 3512323"/>
                <a:gd name="connsiteY1" fmla="*/ 526367 h 1574365"/>
                <a:gd name="connsiteX2" fmla="*/ 2088408 w 3512323"/>
                <a:gd name="connsiteY2" fmla="*/ 1497427 h 1574365"/>
                <a:gd name="connsiteX3" fmla="*/ 2845249 w 3512323"/>
                <a:gd name="connsiteY3" fmla="*/ 64737 h 1574365"/>
                <a:gd name="connsiteX4" fmla="*/ 3512323 w 3512323"/>
                <a:gd name="connsiteY4" fmla="*/ 1109003 h 1574365"/>
                <a:gd name="connsiteX0" fmla="*/ 142391 w 3654714"/>
                <a:gd name="connsiteY0" fmla="*/ 712633 h 1574365"/>
                <a:gd name="connsiteX1" fmla="*/ 142391 w 3654714"/>
                <a:gd name="connsiteY1" fmla="*/ 1011897 h 1574365"/>
                <a:gd name="connsiteX2" fmla="*/ 996740 w 3654714"/>
                <a:gd name="connsiteY2" fmla="*/ 526367 h 1574365"/>
                <a:gd name="connsiteX3" fmla="*/ 2230799 w 3654714"/>
                <a:gd name="connsiteY3" fmla="*/ 1497427 h 1574365"/>
                <a:gd name="connsiteX4" fmla="*/ 2987640 w 3654714"/>
                <a:gd name="connsiteY4" fmla="*/ 64737 h 1574365"/>
                <a:gd name="connsiteX5" fmla="*/ 3654714 w 3654714"/>
                <a:gd name="connsiteY5" fmla="*/ 1109003 h 1574365"/>
                <a:gd name="connsiteX0" fmla="*/ 142391 w 3654714"/>
                <a:gd name="connsiteY0" fmla="*/ 728819 h 1687657"/>
                <a:gd name="connsiteX1" fmla="*/ 142391 w 3654714"/>
                <a:gd name="connsiteY1" fmla="*/ 1028083 h 1687657"/>
                <a:gd name="connsiteX2" fmla="*/ 996740 w 3654714"/>
                <a:gd name="connsiteY2" fmla="*/ 542553 h 1687657"/>
                <a:gd name="connsiteX3" fmla="*/ 1661233 w 3654714"/>
                <a:gd name="connsiteY3" fmla="*/ 1610719 h 1687657"/>
                <a:gd name="connsiteX4" fmla="*/ 2987640 w 3654714"/>
                <a:gd name="connsiteY4" fmla="*/ 80923 h 1687657"/>
                <a:gd name="connsiteX5" fmla="*/ 3654714 w 3654714"/>
                <a:gd name="connsiteY5" fmla="*/ 1125189 h 1687657"/>
                <a:gd name="connsiteX0" fmla="*/ 94928 w 3607251"/>
                <a:gd name="connsiteY0" fmla="*/ 728818 h 1687656"/>
                <a:gd name="connsiteX1" fmla="*/ 94928 w 3607251"/>
                <a:gd name="connsiteY1" fmla="*/ 1028082 h 1687656"/>
                <a:gd name="connsiteX2" fmla="*/ 664494 w 3607251"/>
                <a:gd name="connsiteY2" fmla="*/ 542552 h 1687656"/>
                <a:gd name="connsiteX3" fmla="*/ 1613770 w 3607251"/>
                <a:gd name="connsiteY3" fmla="*/ 1610718 h 1687656"/>
                <a:gd name="connsiteX4" fmla="*/ 2940177 w 3607251"/>
                <a:gd name="connsiteY4" fmla="*/ 80922 h 1687656"/>
                <a:gd name="connsiteX5" fmla="*/ 3607251 w 3607251"/>
                <a:gd name="connsiteY5" fmla="*/ 1125188 h 1687656"/>
                <a:gd name="connsiteX0" fmla="*/ 94928 w 3892031"/>
                <a:gd name="connsiteY0" fmla="*/ 680265 h 1639103"/>
                <a:gd name="connsiteX1" fmla="*/ 94928 w 3892031"/>
                <a:gd name="connsiteY1" fmla="*/ 979529 h 1639103"/>
                <a:gd name="connsiteX2" fmla="*/ 664494 w 3892031"/>
                <a:gd name="connsiteY2" fmla="*/ 493999 h 1639103"/>
                <a:gd name="connsiteX3" fmla="*/ 1613770 w 3892031"/>
                <a:gd name="connsiteY3" fmla="*/ 1562165 h 1639103"/>
                <a:gd name="connsiteX4" fmla="*/ 2940177 w 3892031"/>
                <a:gd name="connsiteY4" fmla="*/ 32369 h 1639103"/>
                <a:gd name="connsiteX5" fmla="*/ 3892031 w 3892031"/>
                <a:gd name="connsiteY5" fmla="*/ 1367953 h 1639103"/>
                <a:gd name="connsiteX0" fmla="*/ 0 w 3797103"/>
                <a:gd name="connsiteY0" fmla="*/ 979529 h 1639103"/>
                <a:gd name="connsiteX1" fmla="*/ 569566 w 3797103"/>
                <a:gd name="connsiteY1" fmla="*/ 493999 h 1639103"/>
                <a:gd name="connsiteX2" fmla="*/ 1518842 w 3797103"/>
                <a:gd name="connsiteY2" fmla="*/ 1562165 h 1639103"/>
                <a:gd name="connsiteX3" fmla="*/ 2845249 w 3797103"/>
                <a:gd name="connsiteY3" fmla="*/ 32369 h 1639103"/>
                <a:gd name="connsiteX4" fmla="*/ 3797103 w 3797103"/>
                <a:gd name="connsiteY4" fmla="*/ 1367953 h 163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7103" h="1639103">
                  <a:moveTo>
                    <a:pt x="0" y="979529"/>
                  </a:moveTo>
                  <a:cubicBezTo>
                    <a:pt x="94928" y="948485"/>
                    <a:pt x="316426" y="396893"/>
                    <a:pt x="569566" y="493999"/>
                  </a:cubicBezTo>
                  <a:cubicBezTo>
                    <a:pt x="822706" y="591105"/>
                    <a:pt x="1139562" y="1639103"/>
                    <a:pt x="1518842" y="1562165"/>
                  </a:cubicBezTo>
                  <a:cubicBezTo>
                    <a:pt x="1898122" y="1485227"/>
                    <a:pt x="2465539" y="64738"/>
                    <a:pt x="2845249" y="32369"/>
                  </a:cubicBezTo>
                  <a:cubicBezTo>
                    <a:pt x="3224959" y="0"/>
                    <a:pt x="3685924" y="1161540"/>
                    <a:pt x="3797103" y="1367953"/>
                  </a:cubicBezTo>
                </a:path>
              </a:pathLst>
            </a:custGeom>
            <a:effectLst>
              <a:outerShdw blurRad="152400" sx="103000" sy="103000" rotWithShape="0">
                <a:srgbClr val="FF0000"/>
              </a:outerShdw>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id-ID">
                <a:solidFill>
                  <a:schemeClr val="bg1"/>
                </a:solidFill>
              </a:endParaRPr>
            </a:p>
          </p:txBody>
        </p:sp>
      </p:grpSp>
      <p:cxnSp>
        <p:nvCxnSpPr>
          <p:cNvPr id="55" name="Straight Connector 54"/>
          <p:cNvCxnSpPr/>
          <p:nvPr/>
        </p:nvCxnSpPr>
        <p:spPr>
          <a:xfrm rot="5400000">
            <a:off x="3990790" y="5371306"/>
            <a:ext cx="1752600" cy="1588"/>
          </a:xfrm>
          <a:prstGeom prst="line">
            <a:avLst/>
          </a:prstGeom>
          <a:ln w="25400">
            <a:solidFill>
              <a:srgbClr val="0070C0"/>
            </a:solidFill>
          </a:ln>
          <a:effectLst>
            <a:outerShdw blurRad="266700" algn="ctr" rotWithShape="0">
              <a:schemeClr val="bg1">
                <a:alpha val="98000"/>
              </a:schemeClr>
            </a:outerShdw>
          </a:effectLst>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4867090" y="5333206"/>
            <a:ext cx="3286310" cy="794"/>
          </a:xfrm>
          <a:prstGeom prst="line">
            <a:avLst/>
          </a:prstGeom>
          <a:ln w="25400">
            <a:solidFill>
              <a:srgbClr val="0070C0"/>
            </a:solidFill>
          </a:ln>
          <a:effectLst>
            <a:outerShdw blurRad="266700" algn="ctr" rotWithShape="0">
              <a:schemeClr val="bg1">
                <a:alpha val="98000"/>
              </a:schemeClr>
            </a:outerShdw>
          </a:effectLst>
        </p:spPr>
        <p:style>
          <a:lnRef idx="1">
            <a:schemeClr val="dk1"/>
          </a:lnRef>
          <a:fillRef idx="0">
            <a:schemeClr val="dk1"/>
          </a:fillRef>
          <a:effectRef idx="0">
            <a:schemeClr val="dk1"/>
          </a:effectRef>
          <a:fontRef idx="minor">
            <a:schemeClr val="tx1"/>
          </a:fontRef>
        </p:style>
      </p:cxnSp>
      <p:grpSp>
        <p:nvGrpSpPr>
          <p:cNvPr id="65" name="Group 64"/>
          <p:cNvGrpSpPr/>
          <p:nvPr/>
        </p:nvGrpSpPr>
        <p:grpSpPr>
          <a:xfrm>
            <a:off x="4867090" y="4560357"/>
            <a:ext cx="3276601" cy="1458649"/>
            <a:chOff x="4867090" y="4560357"/>
            <a:chExt cx="3276601" cy="1458649"/>
          </a:xfrm>
        </p:grpSpPr>
        <p:sp>
          <p:nvSpPr>
            <p:cNvPr id="83" name="Freeform 82"/>
            <p:cNvSpPr/>
            <p:nvPr/>
          </p:nvSpPr>
          <p:spPr>
            <a:xfrm>
              <a:off x="4867090" y="4560357"/>
              <a:ext cx="3276601" cy="1458649"/>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2942492"/>
                <a:gd name="connsiteY0" fmla="*/ 32045 h 1134013"/>
                <a:gd name="connsiteX1" fmla="*/ 1094877 w 2942492"/>
                <a:gd name="connsiteY1" fmla="*/ 1124635 h 1134013"/>
                <a:gd name="connsiteX2" fmla="*/ 2180492 w 2942492"/>
                <a:gd name="connsiteY2" fmla="*/ 88315 h 1134013"/>
                <a:gd name="connsiteX3" fmla="*/ 2827606 w 2942492"/>
                <a:gd name="connsiteY3" fmla="*/ 594752 h 1134013"/>
                <a:gd name="connsiteX4" fmla="*/ 2869809 w 2942492"/>
                <a:gd name="connsiteY4" fmla="*/ 665091 h 1134013"/>
                <a:gd name="connsiteX0" fmla="*/ 0 w 2942492"/>
                <a:gd name="connsiteY0" fmla="*/ 66834 h 1377545"/>
                <a:gd name="connsiteX1" fmla="*/ 1593901 w 2942492"/>
                <a:gd name="connsiteY1" fmla="*/ 1368167 h 1377545"/>
                <a:gd name="connsiteX2" fmla="*/ 2180492 w 2942492"/>
                <a:gd name="connsiteY2" fmla="*/ 123104 h 1377545"/>
                <a:gd name="connsiteX3" fmla="*/ 2827606 w 2942492"/>
                <a:gd name="connsiteY3" fmla="*/ 629541 h 1377545"/>
                <a:gd name="connsiteX4" fmla="*/ 2869809 w 2942492"/>
                <a:gd name="connsiteY4" fmla="*/ 699880 h 1377545"/>
                <a:gd name="connsiteX0" fmla="*/ 0 w 2906150"/>
                <a:gd name="connsiteY0" fmla="*/ 0 h 1323771"/>
                <a:gd name="connsiteX1" fmla="*/ 1593901 w 2906150"/>
                <a:gd name="connsiteY1" fmla="*/ 1301333 h 1323771"/>
                <a:gd name="connsiteX2" fmla="*/ 2684465 w 2906150"/>
                <a:gd name="connsiteY2" fmla="*/ 134627 h 1323771"/>
                <a:gd name="connsiteX3" fmla="*/ 2827606 w 2906150"/>
                <a:gd name="connsiteY3" fmla="*/ 562707 h 1323771"/>
                <a:gd name="connsiteX4" fmla="*/ 2869809 w 2906150"/>
                <a:gd name="connsiteY4" fmla="*/ 633046 h 1323771"/>
                <a:gd name="connsiteX0" fmla="*/ 0 w 3727481"/>
                <a:gd name="connsiteY0" fmla="*/ 0 h 1323771"/>
                <a:gd name="connsiteX1" fmla="*/ 1593901 w 3727481"/>
                <a:gd name="connsiteY1" fmla="*/ 1301333 h 1323771"/>
                <a:gd name="connsiteX2" fmla="*/ 2684465 w 3727481"/>
                <a:gd name="connsiteY2" fmla="*/ 134627 h 1323771"/>
                <a:gd name="connsiteX3" fmla="*/ 2827606 w 3727481"/>
                <a:gd name="connsiteY3" fmla="*/ 562707 h 1323771"/>
                <a:gd name="connsiteX4" fmla="*/ 3691140 w 3727481"/>
                <a:gd name="connsiteY4" fmla="*/ 967987 h 1323771"/>
                <a:gd name="connsiteX0" fmla="*/ 0 w 2890082"/>
                <a:gd name="connsiteY0" fmla="*/ 0 h 1323771"/>
                <a:gd name="connsiteX1" fmla="*/ 1593901 w 2890082"/>
                <a:gd name="connsiteY1" fmla="*/ 1301333 h 1323771"/>
                <a:gd name="connsiteX2" fmla="*/ 2684465 w 2890082"/>
                <a:gd name="connsiteY2" fmla="*/ 134627 h 1323771"/>
                <a:gd name="connsiteX3" fmla="*/ 2827606 w 2890082"/>
                <a:gd name="connsiteY3" fmla="*/ 56270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104809 h 1428580"/>
                <a:gd name="connsiteX1" fmla="*/ 1593901 w 3439471"/>
                <a:gd name="connsiteY1" fmla="*/ 1406142 h 1428580"/>
                <a:gd name="connsiteX2" fmla="*/ 2684465 w 3439471"/>
                <a:gd name="connsiteY2" fmla="*/ 239436 h 1428580"/>
                <a:gd name="connsiteX3" fmla="*/ 3439471 w 3439471"/>
                <a:gd name="connsiteY3" fmla="*/ 1072796 h 1428580"/>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633710"/>
                <a:gd name="connsiteX1" fmla="*/ 1426123 w 3439471"/>
                <a:gd name="connsiteY1" fmla="*/ 1489476 h 1633710"/>
                <a:gd name="connsiteX2" fmla="*/ 2684465 w 3439471"/>
                <a:gd name="connsiteY2" fmla="*/ 239436 h 1633710"/>
                <a:gd name="connsiteX3" fmla="*/ 3439471 w 3439471"/>
                <a:gd name="connsiteY3" fmla="*/ 1072796 h 1633710"/>
                <a:gd name="connsiteX0" fmla="*/ 0 w 3439471"/>
                <a:gd name="connsiteY0" fmla="*/ 104809 h 1511914"/>
                <a:gd name="connsiteX1" fmla="*/ 1426123 w 3439471"/>
                <a:gd name="connsiteY1" fmla="*/ 1489476 h 1511914"/>
                <a:gd name="connsiteX2" fmla="*/ 2684465 w 3439471"/>
                <a:gd name="connsiteY2" fmla="*/ 239436 h 1511914"/>
                <a:gd name="connsiteX3" fmla="*/ 3439471 w 3439471"/>
                <a:gd name="connsiteY3" fmla="*/ 1072796 h 1511914"/>
                <a:gd name="connsiteX0" fmla="*/ 0 w 3439471"/>
                <a:gd name="connsiteY0" fmla="*/ 104809 h 1595251"/>
                <a:gd name="connsiteX1" fmla="*/ 1677791 w 3439471"/>
                <a:gd name="connsiteY1" fmla="*/ 1572813 h 1595251"/>
                <a:gd name="connsiteX2" fmla="*/ 2684465 w 3439471"/>
                <a:gd name="connsiteY2" fmla="*/ 239436 h 1595251"/>
                <a:gd name="connsiteX3" fmla="*/ 3439471 w 3439471"/>
                <a:gd name="connsiteY3" fmla="*/ 1072796 h 1595251"/>
                <a:gd name="connsiteX0" fmla="*/ 0 w 3439471"/>
                <a:gd name="connsiteY0" fmla="*/ 104809 h 1595251"/>
                <a:gd name="connsiteX1" fmla="*/ 1677791 w 3439471"/>
                <a:gd name="connsiteY1" fmla="*/ 1572813 h 1595251"/>
                <a:gd name="connsiteX2" fmla="*/ 2852244 w 3439471"/>
                <a:gd name="connsiteY2" fmla="*/ 239435 h 1595251"/>
                <a:gd name="connsiteX3" fmla="*/ 3439471 w 3439471"/>
                <a:gd name="connsiteY3" fmla="*/ 1072796 h 1595251"/>
                <a:gd name="connsiteX0" fmla="*/ 0 w 3607250"/>
                <a:gd name="connsiteY0" fmla="*/ 104809 h 1595251"/>
                <a:gd name="connsiteX1" fmla="*/ 1677791 w 3607250"/>
                <a:gd name="connsiteY1" fmla="*/ 1572813 h 1595251"/>
                <a:gd name="connsiteX2" fmla="*/ 2852244 w 3607250"/>
                <a:gd name="connsiteY2" fmla="*/ 239435 h 1595251"/>
                <a:gd name="connsiteX3" fmla="*/ 3607250 w 3607250"/>
                <a:gd name="connsiteY3" fmla="*/ 1072796 h 1595251"/>
              </a:gdLst>
              <a:ahLst/>
              <a:cxnLst>
                <a:cxn ang="0">
                  <a:pos x="connsiteX0" y="connsiteY0"/>
                </a:cxn>
                <a:cxn ang="0">
                  <a:pos x="connsiteX1" y="connsiteY1"/>
                </a:cxn>
                <a:cxn ang="0">
                  <a:pos x="connsiteX2" y="connsiteY2"/>
                </a:cxn>
                <a:cxn ang="0">
                  <a:pos x="connsiteX3" y="connsiteY3"/>
                </a:cxn>
              </a:cxnLst>
              <a:rect l="l" t="t" r="r" b="b"/>
              <a:pathLst>
                <a:path w="3607250" h="1595251">
                  <a:moveTo>
                    <a:pt x="0" y="104809"/>
                  </a:moveTo>
                  <a:cubicBezTo>
                    <a:pt x="880499" y="0"/>
                    <a:pt x="1178310" y="1579112"/>
                    <a:pt x="1677791" y="1572813"/>
                  </a:cubicBezTo>
                  <a:cubicBezTo>
                    <a:pt x="2125202" y="1595251"/>
                    <a:pt x="2353728" y="162805"/>
                    <a:pt x="2852244" y="239435"/>
                  </a:cubicBezTo>
                  <a:cubicBezTo>
                    <a:pt x="3301584" y="221236"/>
                    <a:pt x="3537824" y="844820"/>
                    <a:pt x="3607250" y="1072796"/>
                  </a:cubicBezTo>
                </a:path>
              </a:pathLst>
            </a:custGeom>
            <a:effectLst>
              <a:outerShdw blurRad="241300" rotWithShape="0">
                <a:srgbClr val="FFFF00"/>
              </a:outerShdw>
            </a:effectLst>
          </p:spPr>
          <p:style>
            <a:lnRef idx="2">
              <a:schemeClr val="accent3"/>
            </a:lnRef>
            <a:fillRef idx="0">
              <a:schemeClr val="accent3"/>
            </a:fillRef>
            <a:effectRef idx="1">
              <a:schemeClr val="accent3"/>
            </a:effectRef>
            <a:fontRef idx="minor">
              <a:schemeClr val="tx1"/>
            </a:fontRef>
          </p:style>
          <p:txBody>
            <a:bodyPr rtlCol="0" anchor="ctr"/>
            <a:lstStyle/>
            <a:p>
              <a:pPr algn="ctr"/>
              <a:endParaRPr lang="id-ID">
                <a:solidFill>
                  <a:schemeClr val="bg1"/>
                </a:solidFill>
              </a:endParaRPr>
            </a:p>
          </p:txBody>
        </p:sp>
        <p:sp>
          <p:nvSpPr>
            <p:cNvPr id="86" name="Freeform 85"/>
            <p:cNvSpPr/>
            <p:nvPr/>
          </p:nvSpPr>
          <p:spPr>
            <a:xfrm>
              <a:off x="4867090" y="4571206"/>
              <a:ext cx="3124201" cy="1382448"/>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2942492"/>
                <a:gd name="connsiteY0" fmla="*/ 32045 h 1134013"/>
                <a:gd name="connsiteX1" fmla="*/ 1094877 w 2942492"/>
                <a:gd name="connsiteY1" fmla="*/ 1124635 h 1134013"/>
                <a:gd name="connsiteX2" fmla="*/ 2180492 w 2942492"/>
                <a:gd name="connsiteY2" fmla="*/ 88315 h 1134013"/>
                <a:gd name="connsiteX3" fmla="*/ 2827606 w 2942492"/>
                <a:gd name="connsiteY3" fmla="*/ 594752 h 1134013"/>
                <a:gd name="connsiteX4" fmla="*/ 2869809 w 2942492"/>
                <a:gd name="connsiteY4" fmla="*/ 665091 h 1134013"/>
                <a:gd name="connsiteX0" fmla="*/ 0 w 2942492"/>
                <a:gd name="connsiteY0" fmla="*/ 66834 h 1377545"/>
                <a:gd name="connsiteX1" fmla="*/ 1593901 w 2942492"/>
                <a:gd name="connsiteY1" fmla="*/ 1368167 h 1377545"/>
                <a:gd name="connsiteX2" fmla="*/ 2180492 w 2942492"/>
                <a:gd name="connsiteY2" fmla="*/ 123104 h 1377545"/>
                <a:gd name="connsiteX3" fmla="*/ 2827606 w 2942492"/>
                <a:gd name="connsiteY3" fmla="*/ 629541 h 1377545"/>
                <a:gd name="connsiteX4" fmla="*/ 2869809 w 2942492"/>
                <a:gd name="connsiteY4" fmla="*/ 699880 h 1377545"/>
                <a:gd name="connsiteX0" fmla="*/ 0 w 2906150"/>
                <a:gd name="connsiteY0" fmla="*/ 0 h 1323771"/>
                <a:gd name="connsiteX1" fmla="*/ 1593901 w 2906150"/>
                <a:gd name="connsiteY1" fmla="*/ 1301333 h 1323771"/>
                <a:gd name="connsiteX2" fmla="*/ 2684465 w 2906150"/>
                <a:gd name="connsiteY2" fmla="*/ 134627 h 1323771"/>
                <a:gd name="connsiteX3" fmla="*/ 2827606 w 2906150"/>
                <a:gd name="connsiteY3" fmla="*/ 562707 h 1323771"/>
                <a:gd name="connsiteX4" fmla="*/ 2869809 w 2906150"/>
                <a:gd name="connsiteY4" fmla="*/ 633046 h 1323771"/>
                <a:gd name="connsiteX0" fmla="*/ 0 w 3727481"/>
                <a:gd name="connsiteY0" fmla="*/ 0 h 1323771"/>
                <a:gd name="connsiteX1" fmla="*/ 1593901 w 3727481"/>
                <a:gd name="connsiteY1" fmla="*/ 1301333 h 1323771"/>
                <a:gd name="connsiteX2" fmla="*/ 2684465 w 3727481"/>
                <a:gd name="connsiteY2" fmla="*/ 134627 h 1323771"/>
                <a:gd name="connsiteX3" fmla="*/ 2827606 w 3727481"/>
                <a:gd name="connsiteY3" fmla="*/ 562707 h 1323771"/>
                <a:gd name="connsiteX4" fmla="*/ 3691140 w 3727481"/>
                <a:gd name="connsiteY4" fmla="*/ 967987 h 1323771"/>
                <a:gd name="connsiteX0" fmla="*/ 0 w 2890082"/>
                <a:gd name="connsiteY0" fmla="*/ 0 h 1323771"/>
                <a:gd name="connsiteX1" fmla="*/ 1593901 w 2890082"/>
                <a:gd name="connsiteY1" fmla="*/ 1301333 h 1323771"/>
                <a:gd name="connsiteX2" fmla="*/ 2684465 w 2890082"/>
                <a:gd name="connsiteY2" fmla="*/ 134627 h 1323771"/>
                <a:gd name="connsiteX3" fmla="*/ 2827606 w 2890082"/>
                <a:gd name="connsiteY3" fmla="*/ 56270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104809 h 1428580"/>
                <a:gd name="connsiteX1" fmla="*/ 1593901 w 3439471"/>
                <a:gd name="connsiteY1" fmla="*/ 1406142 h 1428580"/>
                <a:gd name="connsiteX2" fmla="*/ 2684465 w 3439471"/>
                <a:gd name="connsiteY2" fmla="*/ 239436 h 1428580"/>
                <a:gd name="connsiteX3" fmla="*/ 3439471 w 3439471"/>
                <a:gd name="connsiteY3" fmla="*/ 1072796 h 1428580"/>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633710"/>
                <a:gd name="connsiteX1" fmla="*/ 1426123 w 3439471"/>
                <a:gd name="connsiteY1" fmla="*/ 1489476 h 1633710"/>
                <a:gd name="connsiteX2" fmla="*/ 2684465 w 3439471"/>
                <a:gd name="connsiteY2" fmla="*/ 239436 h 1633710"/>
                <a:gd name="connsiteX3" fmla="*/ 3439471 w 3439471"/>
                <a:gd name="connsiteY3" fmla="*/ 1072796 h 1633710"/>
                <a:gd name="connsiteX0" fmla="*/ 0 w 3439471"/>
                <a:gd name="connsiteY0" fmla="*/ 104809 h 1511914"/>
                <a:gd name="connsiteX1" fmla="*/ 1426123 w 3439471"/>
                <a:gd name="connsiteY1" fmla="*/ 1489476 h 1511914"/>
                <a:gd name="connsiteX2" fmla="*/ 2684465 w 3439471"/>
                <a:gd name="connsiteY2" fmla="*/ 239436 h 1511914"/>
                <a:gd name="connsiteX3" fmla="*/ 3439471 w 3439471"/>
                <a:gd name="connsiteY3" fmla="*/ 1072796 h 1511914"/>
              </a:gdLst>
              <a:ahLst/>
              <a:cxnLst>
                <a:cxn ang="0">
                  <a:pos x="connsiteX0" y="connsiteY0"/>
                </a:cxn>
                <a:cxn ang="0">
                  <a:pos x="connsiteX1" y="connsiteY1"/>
                </a:cxn>
                <a:cxn ang="0">
                  <a:pos x="connsiteX2" y="connsiteY2"/>
                </a:cxn>
                <a:cxn ang="0">
                  <a:pos x="connsiteX3" y="connsiteY3"/>
                </a:cxn>
              </a:cxnLst>
              <a:rect l="l" t="t" r="r" b="b"/>
              <a:pathLst>
                <a:path w="3439471" h="1511914">
                  <a:moveTo>
                    <a:pt x="0" y="104809"/>
                  </a:moveTo>
                  <a:cubicBezTo>
                    <a:pt x="880499" y="0"/>
                    <a:pt x="926642" y="1495775"/>
                    <a:pt x="1426123" y="1489476"/>
                  </a:cubicBezTo>
                  <a:cubicBezTo>
                    <a:pt x="1873534" y="1511914"/>
                    <a:pt x="2185949" y="162806"/>
                    <a:pt x="2684465" y="239436"/>
                  </a:cubicBezTo>
                  <a:cubicBezTo>
                    <a:pt x="3133805" y="221237"/>
                    <a:pt x="3370045" y="844820"/>
                    <a:pt x="3439471" y="1072796"/>
                  </a:cubicBezTo>
                </a:path>
              </a:pathLst>
            </a:custGeom>
            <a:effectLst>
              <a:outerShdw blurRad="152400" sx="103000" sy="103000" rotWithShape="0">
                <a:srgbClr val="FF0000"/>
              </a:outerShdw>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id-ID">
                <a:solidFill>
                  <a:schemeClr val="bg1"/>
                </a:solidFill>
              </a:endParaRPr>
            </a:p>
          </p:txBody>
        </p:sp>
      </p:grpSp>
      <p:sp>
        <p:nvSpPr>
          <p:cNvPr id="94" name="TextBox 93"/>
          <p:cNvSpPr txBox="1"/>
          <p:nvPr/>
        </p:nvSpPr>
        <p:spPr>
          <a:xfrm>
            <a:off x="1066800" y="2095500"/>
            <a:ext cx="2895600" cy="2031325"/>
          </a:xfrm>
          <a:prstGeom prst="rect">
            <a:avLst/>
          </a:prstGeom>
          <a:solidFill>
            <a:schemeClr val="tx1">
              <a:alpha val="77000"/>
            </a:schemeClr>
          </a:solidFill>
          <a:ln>
            <a:solidFill>
              <a:schemeClr val="tx1">
                <a:alpha val="73000"/>
              </a:schemeClr>
            </a:solidFill>
          </a:ln>
          <a:effectLst>
            <a:outerShdw blurRad="533400" sx="99000" sy="99000" algn="ctr" rotWithShape="0">
              <a:srgbClr val="00B0F0"/>
            </a:outerShdw>
          </a:effectLst>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err="1" smtClean="0">
                <a:solidFill>
                  <a:schemeClr val="bg1"/>
                </a:solidFill>
              </a:rPr>
              <a:t>Fungsi</a:t>
            </a:r>
            <a:r>
              <a:rPr lang="en-US" dirty="0" smtClean="0">
                <a:solidFill>
                  <a:schemeClr val="bg1"/>
                </a:solidFill>
              </a:rPr>
              <a:t> </a:t>
            </a:r>
            <a:r>
              <a:rPr lang="en-US" dirty="0" err="1" smtClean="0">
                <a:solidFill>
                  <a:schemeClr val="bg1"/>
                </a:solidFill>
              </a:rPr>
              <a:t>Sinusoida</a:t>
            </a:r>
            <a:r>
              <a:rPr lang="en-US" dirty="0" smtClean="0">
                <a:solidFill>
                  <a:schemeClr val="bg1"/>
                </a:solidFill>
              </a:rPr>
              <a:t> :</a:t>
            </a:r>
            <a:br>
              <a:rPr lang="en-US" dirty="0" smtClean="0">
                <a:solidFill>
                  <a:schemeClr val="bg1"/>
                </a:solidFill>
              </a:rPr>
            </a:br>
            <a:endParaRPr lang="en-US" dirty="0" smtClean="0">
              <a:solidFill>
                <a:schemeClr val="bg1"/>
              </a:solidFill>
            </a:endParaRPr>
          </a:p>
          <a:p>
            <a:r>
              <a:rPr lang="en-US" dirty="0" smtClean="0">
                <a:solidFill>
                  <a:schemeClr val="bg1"/>
                </a:solidFill>
              </a:rPr>
              <a:t>- IR=</a:t>
            </a:r>
            <a:r>
              <a:rPr lang="en-US" dirty="0" err="1" smtClean="0">
                <a:solidFill>
                  <a:schemeClr val="bg1"/>
                </a:solidFill>
              </a:rPr>
              <a:t>Irm</a:t>
            </a:r>
            <a:r>
              <a:rPr lang="en-US" dirty="0" smtClean="0">
                <a:solidFill>
                  <a:schemeClr val="bg1"/>
                </a:solidFill>
              </a:rPr>
              <a:t> sin ᵚt </a:t>
            </a:r>
          </a:p>
          <a:p>
            <a:r>
              <a:rPr lang="en-US" dirty="0" smtClean="0">
                <a:solidFill>
                  <a:schemeClr val="bg1"/>
                </a:solidFill>
              </a:rPr>
              <a:t>- VR=</a:t>
            </a:r>
            <a:r>
              <a:rPr lang="en-US" dirty="0" err="1" smtClean="0">
                <a:solidFill>
                  <a:schemeClr val="bg1"/>
                </a:solidFill>
              </a:rPr>
              <a:t>Vrm</a:t>
            </a:r>
            <a:r>
              <a:rPr lang="en-US" dirty="0" smtClean="0">
                <a:solidFill>
                  <a:schemeClr val="bg1"/>
                </a:solidFill>
              </a:rPr>
              <a:t> sin ᵚt</a:t>
            </a:r>
          </a:p>
          <a:p>
            <a:r>
              <a:rPr lang="en-US" dirty="0" smtClean="0">
                <a:solidFill>
                  <a:schemeClr val="bg1"/>
                </a:solidFill>
              </a:rPr>
              <a:t/>
            </a:r>
            <a:br>
              <a:rPr lang="en-US" dirty="0" smtClean="0">
                <a:solidFill>
                  <a:schemeClr val="bg1"/>
                </a:solidFill>
              </a:rPr>
            </a:br>
            <a:r>
              <a:rPr lang="en-US" dirty="0" smtClean="0">
                <a:solidFill>
                  <a:schemeClr val="bg1"/>
                </a:solidFill>
              </a:rPr>
              <a:t>- IR=</a:t>
            </a:r>
            <a:r>
              <a:rPr lang="en-US" dirty="0" err="1" smtClean="0">
                <a:solidFill>
                  <a:schemeClr val="bg1"/>
                </a:solidFill>
              </a:rPr>
              <a:t>Irm</a:t>
            </a:r>
            <a:r>
              <a:rPr lang="en-US" dirty="0" smtClean="0">
                <a:solidFill>
                  <a:schemeClr val="bg1"/>
                </a:solidFill>
              </a:rPr>
              <a:t> sin(ᵚt + </a:t>
            </a:r>
            <a:r>
              <a:rPr lang="el-GR" dirty="0" smtClean="0">
                <a:solidFill>
                  <a:schemeClr val="bg1"/>
                </a:solidFill>
              </a:rPr>
              <a:t> π </a:t>
            </a:r>
            <a:r>
              <a:rPr lang="en-US" dirty="0" smtClean="0">
                <a:solidFill>
                  <a:schemeClr val="bg1"/>
                </a:solidFill>
              </a:rPr>
              <a:t>/2)</a:t>
            </a:r>
          </a:p>
          <a:p>
            <a:pPr>
              <a:buFontTx/>
              <a:buChar char="-"/>
            </a:pPr>
            <a:r>
              <a:rPr lang="en-US" dirty="0" smtClean="0">
                <a:solidFill>
                  <a:schemeClr val="bg1"/>
                </a:solidFill>
              </a:rPr>
              <a:t>VR=</a:t>
            </a:r>
            <a:r>
              <a:rPr lang="en-US" dirty="0" err="1" smtClean="0">
                <a:solidFill>
                  <a:schemeClr val="bg1"/>
                </a:solidFill>
              </a:rPr>
              <a:t>Vrm</a:t>
            </a:r>
            <a:r>
              <a:rPr lang="en-US" dirty="0" smtClean="0">
                <a:solidFill>
                  <a:schemeClr val="bg1"/>
                </a:solidFill>
              </a:rPr>
              <a:t> sin(ᵚt +</a:t>
            </a:r>
            <a:r>
              <a:rPr lang="el-GR" dirty="0" smtClean="0">
                <a:solidFill>
                  <a:schemeClr val="bg1"/>
                </a:solidFill>
              </a:rPr>
              <a:t> π</a:t>
            </a:r>
            <a:r>
              <a:rPr lang="en-US" dirty="0" smtClean="0">
                <a:solidFill>
                  <a:schemeClr val="bg1"/>
                </a:solidFill>
              </a:rPr>
              <a:t>/2)</a:t>
            </a:r>
            <a:endParaRPr lang="id-ID" dirty="0">
              <a:solidFill>
                <a:schemeClr val="bg1"/>
              </a:solidFill>
            </a:endParaRPr>
          </a:p>
        </p:txBody>
      </p:sp>
      <p:grpSp>
        <p:nvGrpSpPr>
          <p:cNvPr id="179" name="Group 178"/>
          <p:cNvGrpSpPr/>
          <p:nvPr/>
        </p:nvGrpSpPr>
        <p:grpSpPr>
          <a:xfrm>
            <a:off x="990600" y="609600"/>
            <a:ext cx="1908176" cy="1143000"/>
            <a:chOff x="838200" y="609600"/>
            <a:chExt cx="1908176" cy="1143000"/>
          </a:xfrm>
        </p:grpSpPr>
        <p:grpSp>
          <p:nvGrpSpPr>
            <p:cNvPr id="88" name="Group 87"/>
            <p:cNvGrpSpPr/>
            <p:nvPr/>
          </p:nvGrpSpPr>
          <p:grpSpPr>
            <a:xfrm>
              <a:off x="1524000" y="1447800"/>
              <a:ext cx="457200" cy="304800"/>
              <a:chOff x="1524000" y="2209800"/>
              <a:chExt cx="914400" cy="457200"/>
            </a:xfrm>
            <a:noFill/>
            <a:effectLst>
              <a:outerShdw blurRad="342900" algn="ctr" rotWithShape="0">
                <a:srgbClr val="00B0F0">
                  <a:alpha val="99000"/>
                </a:srgbClr>
              </a:outerShdw>
            </a:effectLst>
          </p:grpSpPr>
          <p:sp>
            <p:nvSpPr>
              <p:cNvPr id="89" name="Oval 88"/>
              <p:cNvSpPr/>
              <p:nvPr/>
            </p:nvSpPr>
            <p:spPr>
              <a:xfrm>
                <a:off x="1524000" y="2209800"/>
                <a:ext cx="914400" cy="457200"/>
              </a:xfrm>
              <a:prstGeom prst="ellipse">
                <a:avLst/>
              </a:prstGeom>
              <a:grp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sp>
            <p:nvSpPr>
              <p:cNvPr id="90" name="Freeform 89"/>
              <p:cNvSpPr/>
              <p:nvPr/>
            </p:nvSpPr>
            <p:spPr>
              <a:xfrm>
                <a:off x="1752600" y="2356338"/>
                <a:ext cx="492369" cy="234462"/>
              </a:xfrm>
              <a:custGeom>
                <a:avLst/>
                <a:gdLst>
                  <a:gd name="connsiteX0" fmla="*/ 0 w 492369"/>
                  <a:gd name="connsiteY0" fmla="*/ 140678 h 234462"/>
                  <a:gd name="connsiteX1" fmla="*/ 196948 w 492369"/>
                  <a:gd name="connsiteY1" fmla="*/ 14068 h 234462"/>
                  <a:gd name="connsiteX2" fmla="*/ 295422 w 492369"/>
                  <a:gd name="connsiteY2" fmla="*/ 225084 h 234462"/>
                  <a:gd name="connsiteX3" fmla="*/ 492369 w 492369"/>
                  <a:gd name="connsiteY3" fmla="*/ 70339 h 234462"/>
                </a:gdLst>
                <a:ahLst/>
                <a:cxnLst>
                  <a:cxn ang="0">
                    <a:pos x="connsiteX0" y="connsiteY0"/>
                  </a:cxn>
                  <a:cxn ang="0">
                    <a:pos x="connsiteX1" y="connsiteY1"/>
                  </a:cxn>
                  <a:cxn ang="0">
                    <a:pos x="connsiteX2" y="connsiteY2"/>
                  </a:cxn>
                  <a:cxn ang="0">
                    <a:pos x="connsiteX3" y="connsiteY3"/>
                  </a:cxn>
                </a:cxnLst>
                <a:rect l="l" t="t" r="r" b="b"/>
                <a:pathLst>
                  <a:path w="492369" h="234462">
                    <a:moveTo>
                      <a:pt x="0" y="140678"/>
                    </a:moveTo>
                    <a:cubicBezTo>
                      <a:pt x="73855" y="70339"/>
                      <a:pt x="147711" y="0"/>
                      <a:pt x="196948" y="14068"/>
                    </a:cubicBezTo>
                    <a:cubicBezTo>
                      <a:pt x="246185" y="28136"/>
                      <a:pt x="246185" y="215706"/>
                      <a:pt x="295422" y="225084"/>
                    </a:cubicBezTo>
                    <a:cubicBezTo>
                      <a:pt x="344659" y="234462"/>
                      <a:pt x="492369" y="70339"/>
                      <a:pt x="492369" y="70339"/>
                    </a:cubicBezTo>
                  </a:path>
                </a:pathLst>
              </a:custGeom>
              <a:grp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solidFill>
                    <a:schemeClr val="bg1"/>
                  </a:solidFill>
                </a:endParaRPr>
              </a:p>
            </p:txBody>
          </p:sp>
        </p:grpSp>
        <p:grpSp>
          <p:nvGrpSpPr>
            <p:cNvPr id="155" name="Group 154"/>
            <p:cNvGrpSpPr/>
            <p:nvPr/>
          </p:nvGrpSpPr>
          <p:grpSpPr>
            <a:xfrm>
              <a:off x="838200" y="609600"/>
              <a:ext cx="1908176" cy="991394"/>
              <a:chOff x="760412" y="609600"/>
              <a:chExt cx="1908176" cy="991394"/>
            </a:xfrm>
          </p:grpSpPr>
          <p:cxnSp>
            <p:nvCxnSpPr>
              <p:cNvPr id="6" name="Straight Connector 5"/>
              <p:cNvCxnSpPr/>
              <p:nvPr/>
            </p:nvCxnSpPr>
            <p:spPr>
              <a:xfrm>
                <a:off x="762000" y="762000"/>
                <a:ext cx="609600" cy="0"/>
              </a:xfrm>
              <a:prstGeom prst="line">
                <a:avLst/>
              </a:prstGeom>
              <a:noFill/>
              <a:ln>
                <a:solidFill>
                  <a:schemeClr val="bg1"/>
                </a:solidFill>
              </a:ln>
              <a:effectLst>
                <a:outerShdw blurRad="342900" algn="ctr" rotWithShape="0">
                  <a:srgbClr val="00B0F0">
                    <a:alpha val="99000"/>
                  </a:srgbClr>
                </a:outerShdw>
              </a:effectLst>
            </p:spPr>
            <p:style>
              <a:lnRef idx="2">
                <a:schemeClr val="dk1"/>
              </a:lnRef>
              <a:fillRef idx="1">
                <a:schemeClr val="lt1"/>
              </a:fillRef>
              <a:effectRef idx="0">
                <a:schemeClr val="dk1"/>
              </a:effectRef>
              <a:fontRef idx="minor">
                <a:schemeClr val="dk1"/>
              </a:fontRef>
            </p:style>
          </p:cxnSp>
          <p:cxnSp>
            <p:nvCxnSpPr>
              <p:cNvPr id="9" name="Straight Connector 8"/>
              <p:cNvCxnSpPr/>
              <p:nvPr/>
            </p:nvCxnSpPr>
            <p:spPr>
              <a:xfrm>
                <a:off x="2133600" y="762000"/>
                <a:ext cx="533400" cy="0"/>
              </a:xfrm>
              <a:prstGeom prst="line">
                <a:avLst/>
              </a:prstGeom>
              <a:noFill/>
              <a:ln>
                <a:solidFill>
                  <a:schemeClr val="bg1"/>
                </a:solidFill>
              </a:ln>
              <a:effectLst>
                <a:outerShdw blurRad="342900" algn="ctr" rotWithShape="0">
                  <a:srgbClr val="00B0F0">
                    <a:alpha val="99000"/>
                  </a:srgbClr>
                </a:outerShdw>
              </a:effectLst>
            </p:spPr>
            <p:style>
              <a:lnRef idx="2">
                <a:schemeClr val="dk1"/>
              </a:lnRef>
              <a:fillRef idx="1">
                <a:schemeClr val="lt1"/>
              </a:fillRef>
              <a:effectRef idx="0">
                <a:schemeClr val="dk1"/>
              </a:effectRef>
              <a:fontRef idx="minor">
                <a:schemeClr val="dk1"/>
              </a:fontRef>
            </p:style>
          </p:cxnSp>
          <p:cxnSp>
            <p:nvCxnSpPr>
              <p:cNvPr id="11" name="Straight Connector 10"/>
              <p:cNvCxnSpPr/>
              <p:nvPr/>
            </p:nvCxnSpPr>
            <p:spPr>
              <a:xfrm flipH="1">
                <a:off x="2667000" y="762000"/>
                <a:ext cx="1588" cy="838200"/>
              </a:xfrm>
              <a:prstGeom prst="line">
                <a:avLst/>
              </a:prstGeom>
              <a:noFill/>
              <a:ln>
                <a:solidFill>
                  <a:schemeClr val="bg1"/>
                </a:solidFill>
              </a:ln>
              <a:effectLst>
                <a:outerShdw blurRad="342900" algn="ctr" rotWithShape="0">
                  <a:srgbClr val="00B0F0">
                    <a:alpha val="99000"/>
                  </a:srgbClr>
                </a:outerShdw>
              </a:effectLst>
            </p:spPr>
            <p:style>
              <a:lnRef idx="2">
                <a:schemeClr val="dk1"/>
              </a:lnRef>
              <a:fillRef idx="1">
                <a:schemeClr val="lt1"/>
              </a:fillRef>
              <a:effectRef idx="0">
                <a:schemeClr val="dk1"/>
              </a:effectRef>
              <a:fontRef idx="minor">
                <a:schemeClr val="dk1"/>
              </a:fontRef>
            </p:style>
          </p:cxnSp>
          <p:cxnSp>
            <p:nvCxnSpPr>
              <p:cNvPr id="13" name="Straight Connector 12"/>
              <p:cNvCxnSpPr/>
              <p:nvPr/>
            </p:nvCxnSpPr>
            <p:spPr>
              <a:xfrm flipH="1">
                <a:off x="762000" y="1600200"/>
                <a:ext cx="685800" cy="0"/>
              </a:xfrm>
              <a:prstGeom prst="line">
                <a:avLst/>
              </a:prstGeom>
              <a:noFill/>
              <a:ln>
                <a:solidFill>
                  <a:schemeClr val="bg1"/>
                </a:solidFill>
              </a:ln>
              <a:effectLst>
                <a:outerShdw blurRad="342900" algn="ctr" rotWithShape="0">
                  <a:srgbClr val="00B0F0">
                    <a:alpha val="99000"/>
                  </a:srgbClr>
                </a:outerShdw>
              </a:effectLst>
            </p:spPr>
            <p:style>
              <a:lnRef idx="2">
                <a:schemeClr val="dk1"/>
              </a:lnRef>
              <a:fillRef idx="1">
                <a:schemeClr val="lt1"/>
              </a:fillRef>
              <a:effectRef idx="0">
                <a:schemeClr val="dk1"/>
              </a:effectRef>
              <a:fontRef idx="minor">
                <a:schemeClr val="dk1"/>
              </a:fontRef>
            </p:style>
          </p:cxnSp>
          <p:cxnSp>
            <p:nvCxnSpPr>
              <p:cNvPr id="21" name="Straight Connector 20"/>
              <p:cNvCxnSpPr/>
              <p:nvPr/>
            </p:nvCxnSpPr>
            <p:spPr>
              <a:xfrm rot="5400000">
                <a:off x="342106" y="1181100"/>
                <a:ext cx="838200" cy="1588"/>
              </a:xfrm>
              <a:prstGeom prst="line">
                <a:avLst/>
              </a:prstGeom>
              <a:noFill/>
              <a:ln>
                <a:solidFill>
                  <a:schemeClr val="bg1"/>
                </a:solidFill>
              </a:ln>
              <a:effectLst>
                <a:outerShdw blurRad="342900" algn="ctr" rotWithShape="0">
                  <a:srgbClr val="00B0F0">
                    <a:alpha val="99000"/>
                  </a:srgbClr>
                </a:outerShdw>
              </a:effectLst>
            </p:spPr>
            <p:style>
              <a:lnRef idx="2">
                <a:schemeClr val="dk1"/>
              </a:lnRef>
              <a:fillRef idx="1">
                <a:schemeClr val="lt1"/>
              </a:fillRef>
              <a:effectRef idx="0">
                <a:schemeClr val="dk1"/>
              </a:effectRef>
              <a:fontRef idx="minor">
                <a:schemeClr val="dk1"/>
              </a:fontRef>
            </p:style>
          </p:cxnSp>
          <p:grpSp>
            <p:nvGrpSpPr>
              <p:cNvPr id="44" name="Group 43"/>
              <p:cNvGrpSpPr/>
              <p:nvPr/>
            </p:nvGrpSpPr>
            <p:grpSpPr>
              <a:xfrm>
                <a:off x="1371600" y="609600"/>
                <a:ext cx="762000" cy="228600"/>
                <a:chOff x="990600" y="762000"/>
                <a:chExt cx="762000" cy="228600"/>
              </a:xfrm>
              <a:noFill/>
              <a:effectLst>
                <a:outerShdw blurRad="342900" algn="ctr" rotWithShape="0">
                  <a:srgbClr val="00B0F0">
                    <a:alpha val="99000"/>
                  </a:srgbClr>
                </a:outerShdw>
              </a:effectLst>
            </p:grpSpPr>
            <p:cxnSp>
              <p:nvCxnSpPr>
                <p:cNvPr id="28" name="Straight Connector 27"/>
                <p:cNvCxnSpPr/>
                <p:nvPr/>
              </p:nvCxnSpPr>
              <p:spPr>
                <a:xfrm>
                  <a:off x="1066800" y="762000"/>
                  <a:ext cx="76200" cy="228600"/>
                </a:xfrm>
                <a:prstGeom prst="line">
                  <a:avLst/>
                </a:prstGeom>
                <a:grpFill/>
                <a:ln>
                  <a:solidFill>
                    <a:schemeClr val="bg1"/>
                  </a:solidFill>
                </a:ln>
              </p:spPr>
              <p:style>
                <a:lnRef idx="2">
                  <a:schemeClr val="dk1"/>
                </a:lnRef>
                <a:fillRef idx="1">
                  <a:schemeClr val="lt1"/>
                </a:fillRef>
                <a:effectRef idx="0">
                  <a:schemeClr val="dk1"/>
                </a:effectRef>
                <a:fontRef idx="minor">
                  <a:schemeClr val="dk1"/>
                </a:fontRef>
              </p:style>
            </p:cxnSp>
            <p:cxnSp>
              <p:nvCxnSpPr>
                <p:cNvPr id="30" name="Straight Connector 29"/>
                <p:cNvCxnSpPr/>
                <p:nvPr/>
              </p:nvCxnSpPr>
              <p:spPr>
                <a:xfrm flipV="1">
                  <a:off x="1143000" y="762000"/>
                  <a:ext cx="76200" cy="228600"/>
                </a:xfrm>
                <a:prstGeom prst="line">
                  <a:avLst/>
                </a:prstGeom>
                <a:grpFill/>
                <a:ln>
                  <a:solidFill>
                    <a:schemeClr val="bg1"/>
                  </a:solidFill>
                </a:ln>
              </p:spPr>
              <p:style>
                <a:lnRef idx="2">
                  <a:schemeClr val="dk1"/>
                </a:lnRef>
                <a:fillRef idx="1">
                  <a:schemeClr val="lt1"/>
                </a:fillRef>
                <a:effectRef idx="0">
                  <a:schemeClr val="dk1"/>
                </a:effectRef>
                <a:fontRef idx="minor">
                  <a:schemeClr val="dk1"/>
                </a:fontRef>
              </p:style>
            </p:cxnSp>
            <p:cxnSp>
              <p:nvCxnSpPr>
                <p:cNvPr id="35" name="Straight Connector 34"/>
                <p:cNvCxnSpPr/>
                <p:nvPr/>
              </p:nvCxnSpPr>
              <p:spPr>
                <a:xfrm>
                  <a:off x="1219200" y="762000"/>
                  <a:ext cx="76200" cy="228600"/>
                </a:xfrm>
                <a:prstGeom prst="line">
                  <a:avLst/>
                </a:prstGeom>
                <a:grpFill/>
                <a:ln>
                  <a:solidFill>
                    <a:schemeClr val="bg1"/>
                  </a:solidFill>
                </a:ln>
              </p:spPr>
              <p:style>
                <a:lnRef idx="2">
                  <a:schemeClr val="dk1"/>
                </a:lnRef>
                <a:fillRef idx="1">
                  <a:schemeClr val="lt1"/>
                </a:fillRef>
                <a:effectRef idx="0">
                  <a:schemeClr val="dk1"/>
                </a:effectRef>
                <a:fontRef idx="minor">
                  <a:schemeClr val="dk1"/>
                </a:fontRef>
              </p:style>
            </p:cxnSp>
            <p:cxnSp>
              <p:nvCxnSpPr>
                <p:cNvPr id="36" name="Straight Connector 35"/>
                <p:cNvCxnSpPr/>
                <p:nvPr/>
              </p:nvCxnSpPr>
              <p:spPr>
                <a:xfrm flipV="1">
                  <a:off x="1295400" y="762000"/>
                  <a:ext cx="76200" cy="228600"/>
                </a:xfrm>
                <a:prstGeom prst="line">
                  <a:avLst/>
                </a:prstGeom>
                <a:grpFill/>
                <a:ln>
                  <a:solidFill>
                    <a:schemeClr val="bg1"/>
                  </a:solidFill>
                </a:ln>
              </p:spPr>
              <p:style>
                <a:lnRef idx="2">
                  <a:schemeClr val="dk1"/>
                </a:lnRef>
                <a:fillRef idx="1">
                  <a:schemeClr val="lt1"/>
                </a:fillRef>
                <a:effectRef idx="0">
                  <a:schemeClr val="dk1"/>
                </a:effectRef>
                <a:fontRef idx="minor">
                  <a:schemeClr val="dk1"/>
                </a:fontRef>
              </p:style>
            </p:cxnSp>
            <p:cxnSp>
              <p:nvCxnSpPr>
                <p:cNvPr id="37" name="Straight Connector 36"/>
                <p:cNvCxnSpPr/>
                <p:nvPr/>
              </p:nvCxnSpPr>
              <p:spPr>
                <a:xfrm>
                  <a:off x="1371600" y="762000"/>
                  <a:ext cx="76200" cy="228600"/>
                </a:xfrm>
                <a:prstGeom prst="line">
                  <a:avLst/>
                </a:prstGeom>
                <a:grpFill/>
                <a:ln>
                  <a:solidFill>
                    <a:schemeClr val="bg1"/>
                  </a:solidFill>
                </a:ln>
              </p:spPr>
              <p:style>
                <a:lnRef idx="2">
                  <a:schemeClr val="dk1"/>
                </a:lnRef>
                <a:fillRef idx="1">
                  <a:schemeClr val="lt1"/>
                </a:fillRef>
                <a:effectRef idx="0">
                  <a:schemeClr val="dk1"/>
                </a:effectRef>
                <a:fontRef idx="minor">
                  <a:schemeClr val="dk1"/>
                </a:fontRef>
              </p:style>
            </p:cxnSp>
            <p:cxnSp>
              <p:nvCxnSpPr>
                <p:cNvPr id="38" name="Straight Connector 37"/>
                <p:cNvCxnSpPr/>
                <p:nvPr/>
              </p:nvCxnSpPr>
              <p:spPr>
                <a:xfrm flipV="1">
                  <a:off x="1447800" y="762000"/>
                  <a:ext cx="76200" cy="228600"/>
                </a:xfrm>
                <a:prstGeom prst="line">
                  <a:avLst/>
                </a:prstGeom>
                <a:grpFill/>
                <a:ln>
                  <a:solidFill>
                    <a:schemeClr val="bg1"/>
                  </a:solidFill>
                </a:ln>
              </p:spPr>
              <p:style>
                <a:lnRef idx="2">
                  <a:schemeClr val="dk1"/>
                </a:lnRef>
                <a:fillRef idx="1">
                  <a:schemeClr val="lt1"/>
                </a:fillRef>
                <a:effectRef idx="0">
                  <a:schemeClr val="dk1"/>
                </a:effectRef>
                <a:fontRef idx="minor">
                  <a:schemeClr val="dk1"/>
                </a:fontRef>
              </p:style>
            </p:cxnSp>
            <p:cxnSp>
              <p:nvCxnSpPr>
                <p:cNvPr id="39" name="Straight Connector 38"/>
                <p:cNvCxnSpPr/>
                <p:nvPr/>
              </p:nvCxnSpPr>
              <p:spPr>
                <a:xfrm>
                  <a:off x="1524000" y="762000"/>
                  <a:ext cx="76200" cy="228600"/>
                </a:xfrm>
                <a:prstGeom prst="line">
                  <a:avLst/>
                </a:prstGeom>
                <a:grpFill/>
                <a:ln>
                  <a:solidFill>
                    <a:schemeClr val="bg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flipV="1">
                  <a:off x="1600200" y="762000"/>
                  <a:ext cx="76200" cy="228600"/>
                </a:xfrm>
                <a:prstGeom prst="line">
                  <a:avLst/>
                </a:prstGeom>
                <a:grpFill/>
                <a:ln>
                  <a:solidFill>
                    <a:schemeClr val="bg1"/>
                  </a:solidFill>
                </a:ln>
              </p:spPr>
              <p:style>
                <a:lnRef idx="2">
                  <a:schemeClr val="dk1"/>
                </a:lnRef>
                <a:fillRef idx="1">
                  <a:schemeClr val="lt1"/>
                </a:fillRef>
                <a:effectRef idx="0">
                  <a:schemeClr val="dk1"/>
                </a:effectRef>
                <a:fontRef idx="minor">
                  <a:schemeClr val="dk1"/>
                </a:fontRef>
              </p:style>
            </p:cxnSp>
            <p:cxnSp>
              <p:nvCxnSpPr>
                <p:cNvPr id="42" name="Straight Connector 41"/>
                <p:cNvCxnSpPr/>
                <p:nvPr/>
              </p:nvCxnSpPr>
              <p:spPr>
                <a:xfrm>
                  <a:off x="1676400" y="762000"/>
                  <a:ext cx="76200" cy="152400"/>
                </a:xfrm>
                <a:prstGeom prst="line">
                  <a:avLst/>
                </a:prstGeom>
                <a:grpFill/>
                <a:ln>
                  <a:solidFill>
                    <a:schemeClr val="bg1"/>
                  </a:solidFill>
                </a:ln>
              </p:spPr>
              <p:style>
                <a:lnRef idx="2">
                  <a:schemeClr val="dk1"/>
                </a:lnRef>
                <a:fillRef idx="1">
                  <a:schemeClr val="lt1"/>
                </a:fillRef>
                <a:effectRef idx="0">
                  <a:schemeClr val="dk1"/>
                </a:effectRef>
                <a:fontRef idx="minor">
                  <a:schemeClr val="dk1"/>
                </a:fontRef>
              </p:style>
            </p:cxnSp>
            <p:cxnSp>
              <p:nvCxnSpPr>
                <p:cNvPr id="43" name="Straight Connector 42"/>
                <p:cNvCxnSpPr/>
                <p:nvPr/>
              </p:nvCxnSpPr>
              <p:spPr>
                <a:xfrm flipH="1">
                  <a:off x="990600" y="762000"/>
                  <a:ext cx="76200" cy="152400"/>
                </a:xfrm>
                <a:prstGeom prst="line">
                  <a:avLst/>
                </a:prstGeom>
                <a:grpFill/>
                <a:ln>
                  <a:solidFill>
                    <a:schemeClr val="bg1"/>
                  </a:solidFill>
                </a:ln>
              </p:spPr>
              <p:style>
                <a:lnRef idx="2">
                  <a:schemeClr val="dk1"/>
                </a:lnRef>
                <a:fillRef idx="1">
                  <a:schemeClr val="lt1"/>
                </a:fillRef>
                <a:effectRef idx="0">
                  <a:schemeClr val="dk1"/>
                </a:effectRef>
                <a:fontRef idx="minor">
                  <a:schemeClr val="dk1"/>
                </a:fontRef>
              </p:style>
            </p:cxnSp>
          </p:grpSp>
          <p:cxnSp>
            <p:nvCxnSpPr>
              <p:cNvPr id="98" name="Straight Connector 97"/>
              <p:cNvCxnSpPr/>
              <p:nvPr/>
            </p:nvCxnSpPr>
            <p:spPr>
              <a:xfrm flipH="1">
                <a:off x="1905000" y="1600200"/>
                <a:ext cx="762000" cy="0"/>
              </a:xfrm>
              <a:prstGeom prst="line">
                <a:avLst/>
              </a:prstGeom>
              <a:noFill/>
              <a:ln>
                <a:solidFill>
                  <a:schemeClr val="bg1"/>
                </a:solidFill>
              </a:ln>
              <a:effectLst>
                <a:outerShdw blurRad="342900" algn="ctr" rotWithShape="0">
                  <a:srgbClr val="00B0F0">
                    <a:alpha val="99000"/>
                  </a:srgbClr>
                </a:outerShdw>
              </a:effectLst>
            </p:spPr>
            <p:style>
              <a:lnRef idx="2">
                <a:schemeClr val="dk1"/>
              </a:lnRef>
              <a:fillRef idx="1">
                <a:schemeClr val="lt1"/>
              </a:fillRef>
              <a:effectRef idx="0">
                <a:schemeClr val="dk1"/>
              </a:effectRef>
              <a:fontRef idx="minor">
                <a:schemeClr val="dk1"/>
              </a:fontRef>
            </p:style>
          </p:cxnSp>
        </p:grpSp>
      </p:grpSp>
      <p:sp>
        <p:nvSpPr>
          <p:cNvPr id="95" name="Chevron 94"/>
          <p:cNvSpPr/>
          <p:nvPr/>
        </p:nvSpPr>
        <p:spPr>
          <a:xfrm flipH="1">
            <a:off x="1066800" y="1524000"/>
            <a:ext cx="152400" cy="152400"/>
          </a:xfrm>
          <a:prstGeom prst="chevron">
            <a:avLst/>
          </a:prstGeom>
          <a:solidFill>
            <a:srgbClr val="C00000"/>
          </a:solidFill>
          <a:ln>
            <a:solidFill>
              <a:srgbClr val="C00000"/>
            </a:solidFill>
          </a:ln>
          <a:effectLst>
            <a:outerShdw blurRad="381000" sx="172000" sy="172000" algn="ctr" rotWithShape="0">
              <a:srgbClr val="FF0000">
                <a:alpha val="99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d-ID">
              <a:solidFill>
                <a:schemeClr val="bg1"/>
              </a:solidFill>
            </a:endParaRPr>
          </a:p>
        </p:txBody>
      </p:sp>
      <p:sp>
        <p:nvSpPr>
          <p:cNvPr id="176" name="TextBox 175"/>
          <p:cNvSpPr txBox="1"/>
          <p:nvPr/>
        </p:nvSpPr>
        <p:spPr>
          <a:xfrm>
            <a:off x="5257800" y="2083475"/>
            <a:ext cx="2879058" cy="2031325"/>
          </a:xfrm>
          <a:prstGeom prst="rect">
            <a:avLst/>
          </a:prstGeom>
          <a:solidFill>
            <a:schemeClr val="tx1">
              <a:alpha val="77000"/>
            </a:schemeClr>
          </a:solidFill>
          <a:ln>
            <a:solidFill>
              <a:schemeClr val="tx1">
                <a:alpha val="73000"/>
              </a:schemeClr>
            </a:solidFill>
          </a:ln>
          <a:effectLst>
            <a:outerShdw blurRad="533400" sx="99000" sy="99000" algn="ctr" rotWithShape="0">
              <a:srgbClr val="00B0F0"/>
            </a:outerShdw>
          </a:effectLst>
        </p:spPr>
        <p:style>
          <a:lnRef idx="3">
            <a:schemeClr val="lt1"/>
          </a:lnRef>
          <a:fillRef idx="1">
            <a:schemeClr val="dk1"/>
          </a:fillRef>
          <a:effectRef idx="1">
            <a:schemeClr val="dk1"/>
          </a:effectRef>
          <a:fontRef idx="minor">
            <a:schemeClr val="lt1"/>
          </a:fontRef>
        </p:style>
        <p:txBody>
          <a:bodyPr wrap="none" rtlCol="0">
            <a:spAutoFit/>
          </a:bodyPr>
          <a:lstStyle/>
          <a:p>
            <a:r>
              <a:rPr lang="en-US" dirty="0" err="1" smtClean="0">
                <a:solidFill>
                  <a:schemeClr val="bg1"/>
                </a:solidFill>
              </a:rPr>
              <a:t>Maka</a:t>
            </a:r>
            <a:r>
              <a:rPr lang="en-US" dirty="0" smtClean="0">
                <a:solidFill>
                  <a:schemeClr val="bg1"/>
                </a:solidFill>
              </a:rPr>
              <a:t> </a:t>
            </a:r>
            <a:r>
              <a:rPr lang="en-US" dirty="0" err="1" smtClean="0">
                <a:solidFill>
                  <a:schemeClr val="bg1"/>
                </a:solidFill>
              </a:rPr>
              <a:t>Diperoleh</a:t>
            </a:r>
            <a:r>
              <a:rPr lang="en-US" dirty="0" smtClean="0">
                <a:solidFill>
                  <a:schemeClr val="bg1"/>
                </a:solidFill>
              </a:rPr>
              <a:t> </a:t>
            </a:r>
            <a:r>
              <a:rPr lang="en-US" dirty="0" err="1" smtClean="0">
                <a:solidFill>
                  <a:schemeClr val="bg1"/>
                </a:solidFill>
              </a:rPr>
              <a:t>Persamaan</a:t>
            </a:r>
            <a:r>
              <a:rPr lang="en-US" dirty="0" smtClean="0">
                <a:solidFill>
                  <a:schemeClr val="bg1"/>
                </a:solidFill>
              </a:rPr>
              <a:t> :</a:t>
            </a:r>
            <a:br>
              <a:rPr lang="en-US" dirty="0" smtClean="0">
                <a:solidFill>
                  <a:schemeClr val="bg1"/>
                </a:solidFill>
              </a:rPr>
            </a:br>
            <a:endParaRPr lang="en-US" dirty="0" smtClean="0">
              <a:solidFill>
                <a:schemeClr val="bg1"/>
              </a:solidFill>
            </a:endParaRPr>
          </a:p>
          <a:p>
            <a:r>
              <a:rPr lang="en-US" dirty="0" smtClean="0">
                <a:solidFill>
                  <a:schemeClr val="bg1"/>
                </a:solidFill>
              </a:rPr>
              <a:t>- IR=</a:t>
            </a:r>
            <a:r>
              <a:rPr lang="en-US" dirty="0" err="1" smtClean="0">
                <a:solidFill>
                  <a:schemeClr val="bg1"/>
                </a:solidFill>
              </a:rPr>
              <a:t>Irm</a:t>
            </a:r>
            <a:r>
              <a:rPr lang="en-US" dirty="0" smtClean="0">
                <a:solidFill>
                  <a:schemeClr val="bg1"/>
                </a:solidFill>
              </a:rPr>
              <a:t> sin(ᵚt + </a:t>
            </a:r>
            <a:r>
              <a:rPr lang="el-GR" dirty="0" smtClean="0">
                <a:solidFill>
                  <a:schemeClr val="bg1"/>
                </a:solidFill>
              </a:rPr>
              <a:t> π </a:t>
            </a:r>
            <a:r>
              <a:rPr lang="en-US" dirty="0" smtClean="0">
                <a:solidFill>
                  <a:schemeClr val="bg1"/>
                </a:solidFill>
              </a:rPr>
              <a:t>/2)</a:t>
            </a:r>
          </a:p>
          <a:p>
            <a:pPr>
              <a:buFontTx/>
              <a:buChar char="-"/>
            </a:pPr>
            <a:r>
              <a:rPr lang="en-US" dirty="0" smtClean="0">
                <a:solidFill>
                  <a:schemeClr val="bg1"/>
                </a:solidFill>
              </a:rPr>
              <a:t>VR=</a:t>
            </a:r>
            <a:r>
              <a:rPr lang="en-US" dirty="0" err="1" smtClean="0">
                <a:solidFill>
                  <a:schemeClr val="bg1"/>
                </a:solidFill>
              </a:rPr>
              <a:t>Vrm</a:t>
            </a:r>
            <a:r>
              <a:rPr lang="en-US" dirty="0" smtClean="0">
                <a:solidFill>
                  <a:schemeClr val="bg1"/>
                </a:solidFill>
              </a:rPr>
              <a:t> sin(ᵚt +</a:t>
            </a:r>
            <a:r>
              <a:rPr lang="el-GR" dirty="0" smtClean="0">
                <a:solidFill>
                  <a:schemeClr val="bg1"/>
                </a:solidFill>
              </a:rPr>
              <a:t> π</a:t>
            </a:r>
            <a:r>
              <a:rPr lang="en-US" dirty="0" smtClean="0">
                <a:solidFill>
                  <a:schemeClr val="bg1"/>
                </a:solidFill>
              </a:rPr>
              <a:t>/2)</a:t>
            </a:r>
          </a:p>
          <a:p>
            <a:pPr>
              <a:buFontTx/>
              <a:buChar char="-"/>
            </a:pPr>
            <a:endParaRPr lang="en-US" dirty="0" smtClean="0">
              <a:solidFill>
                <a:schemeClr val="bg1"/>
              </a:solidFill>
            </a:endParaRPr>
          </a:p>
          <a:p>
            <a:r>
              <a:rPr lang="en-US" dirty="0" smtClean="0">
                <a:solidFill>
                  <a:schemeClr val="bg1"/>
                </a:solidFill>
              </a:rPr>
              <a:t>- IR=</a:t>
            </a:r>
            <a:r>
              <a:rPr lang="en-US" dirty="0" err="1" smtClean="0">
                <a:solidFill>
                  <a:schemeClr val="bg1"/>
                </a:solidFill>
              </a:rPr>
              <a:t>Irm</a:t>
            </a:r>
            <a:r>
              <a:rPr lang="en-US" dirty="0" smtClean="0">
                <a:solidFill>
                  <a:schemeClr val="bg1"/>
                </a:solidFill>
              </a:rPr>
              <a:t> sin(ᵚt + </a:t>
            </a:r>
            <a:r>
              <a:rPr lang="el-GR" dirty="0" smtClean="0">
                <a:solidFill>
                  <a:schemeClr val="bg1"/>
                </a:solidFill>
              </a:rPr>
              <a:t>π </a:t>
            </a:r>
            <a:r>
              <a:rPr lang="en-US" dirty="0" smtClean="0">
                <a:solidFill>
                  <a:schemeClr val="bg1"/>
                </a:solidFill>
              </a:rPr>
              <a:t>/4)</a:t>
            </a:r>
          </a:p>
          <a:p>
            <a:r>
              <a:rPr lang="en-US" dirty="0" smtClean="0">
                <a:solidFill>
                  <a:schemeClr val="bg1"/>
                </a:solidFill>
              </a:rPr>
              <a:t>- VR=</a:t>
            </a:r>
            <a:r>
              <a:rPr lang="en-US" dirty="0" err="1" smtClean="0">
                <a:solidFill>
                  <a:schemeClr val="bg1"/>
                </a:solidFill>
              </a:rPr>
              <a:t>Vrm</a:t>
            </a:r>
            <a:r>
              <a:rPr lang="en-US" dirty="0" smtClean="0">
                <a:solidFill>
                  <a:schemeClr val="bg1"/>
                </a:solidFill>
              </a:rPr>
              <a:t> sin(ᵚt + </a:t>
            </a:r>
            <a:r>
              <a:rPr lang="el-GR" dirty="0" smtClean="0">
                <a:solidFill>
                  <a:schemeClr val="bg1"/>
                </a:solidFill>
              </a:rPr>
              <a:t>π </a:t>
            </a:r>
            <a:r>
              <a:rPr lang="en-US" dirty="0" smtClean="0">
                <a:solidFill>
                  <a:schemeClr val="bg1"/>
                </a:solidFill>
              </a:rPr>
              <a:t>/4)</a:t>
            </a:r>
            <a:endParaRPr lang="id-ID" dirty="0"/>
          </a:p>
        </p:txBody>
      </p:sp>
      <p:sp>
        <p:nvSpPr>
          <p:cNvPr id="180" name="Right Arrow 179"/>
          <p:cNvSpPr/>
          <p:nvPr/>
        </p:nvSpPr>
        <p:spPr>
          <a:xfrm>
            <a:off x="4381500" y="2971800"/>
            <a:ext cx="381000" cy="304800"/>
          </a:xfrm>
          <a:prstGeom prst="rightArrow">
            <a:avLst/>
          </a:prstGeom>
          <a:solidFill>
            <a:srgbClr val="00B0F0">
              <a:alpha val="77000"/>
            </a:srgbClr>
          </a:solidFill>
          <a:ln>
            <a:solidFill>
              <a:srgbClr val="00B0F0">
                <a:alpha val="73000"/>
              </a:srgbClr>
            </a:solidFill>
          </a:ln>
          <a:effectLst>
            <a:outerShdw blurRad="5334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9" name="Group 48"/>
          <p:cNvGrpSpPr/>
          <p:nvPr/>
        </p:nvGrpSpPr>
        <p:grpSpPr>
          <a:xfrm>
            <a:off x="8153400" y="2971800"/>
            <a:ext cx="1295400" cy="947410"/>
            <a:chOff x="8153400" y="2971800"/>
            <a:chExt cx="1295400" cy="947410"/>
          </a:xfrm>
        </p:grpSpPr>
        <p:grpSp>
          <p:nvGrpSpPr>
            <p:cNvPr id="51" name="Group 126"/>
            <p:cNvGrpSpPr/>
            <p:nvPr/>
          </p:nvGrpSpPr>
          <p:grpSpPr>
            <a:xfrm>
              <a:off x="8458200" y="2971800"/>
              <a:ext cx="685800" cy="685800"/>
              <a:chOff x="8458200" y="2971800"/>
              <a:chExt cx="685800" cy="685800"/>
            </a:xfrm>
          </p:grpSpPr>
          <p:sp>
            <p:nvSpPr>
              <p:cNvPr id="53" name="Oval 52">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4" name="Right Arrow 53">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52" name="TextBox 51">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56" name="Group 55"/>
          <p:cNvGrpSpPr/>
          <p:nvPr/>
        </p:nvGrpSpPr>
        <p:grpSpPr>
          <a:xfrm>
            <a:off x="-228600" y="2971800"/>
            <a:ext cx="1295400" cy="947410"/>
            <a:chOff x="-228600" y="2971800"/>
            <a:chExt cx="1295400" cy="947410"/>
          </a:xfrm>
        </p:grpSpPr>
        <p:grpSp>
          <p:nvGrpSpPr>
            <p:cNvPr id="58" name="Group 127"/>
            <p:cNvGrpSpPr/>
            <p:nvPr/>
          </p:nvGrpSpPr>
          <p:grpSpPr>
            <a:xfrm>
              <a:off x="0" y="2971800"/>
              <a:ext cx="685800" cy="685800"/>
              <a:chOff x="0" y="2971800"/>
              <a:chExt cx="685800" cy="685800"/>
            </a:xfrm>
          </p:grpSpPr>
          <p:sp>
            <p:nvSpPr>
              <p:cNvPr id="60" name="Oval 59">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1" name="Right Arrow 60">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59" name="TextBox 58">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
        <p:nvSpPr>
          <p:cNvPr id="62" name="TextBox 61"/>
          <p:cNvSpPr txBox="1"/>
          <p:nvPr/>
        </p:nvSpPr>
        <p:spPr>
          <a:xfrm>
            <a:off x="4114800" y="4876800"/>
            <a:ext cx="367408" cy="369332"/>
          </a:xfrm>
          <a:prstGeom prst="rect">
            <a:avLst/>
          </a:prstGeom>
          <a:noFill/>
        </p:spPr>
        <p:txBody>
          <a:bodyPr wrap="none" rtlCol="0">
            <a:spAutoFit/>
          </a:bodyPr>
          <a:lstStyle/>
          <a:p>
            <a:r>
              <a:rPr lang="en-US" dirty="0" smtClean="0">
                <a:solidFill>
                  <a:schemeClr val="bg1"/>
                </a:solidFill>
              </a:rPr>
              <a:t>IR</a:t>
            </a:r>
            <a:endParaRPr lang="id-ID" dirty="0">
              <a:solidFill>
                <a:schemeClr val="bg1"/>
              </a:solidFill>
            </a:endParaRPr>
          </a:p>
        </p:txBody>
      </p:sp>
      <p:sp>
        <p:nvSpPr>
          <p:cNvPr id="63" name="TextBox 62"/>
          <p:cNvSpPr txBox="1"/>
          <p:nvPr/>
        </p:nvSpPr>
        <p:spPr>
          <a:xfrm>
            <a:off x="8153400" y="5410200"/>
            <a:ext cx="367408" cy="369332"/>
          </a:xfrm>
          <a:prstGeom prst="rect">
            <a:avLst/>
          </a:prstGeom>
          <a:noFill/>
        </p:spPr>
        <p:txBody>
          <a:bodyPr wrap="none" rtlCol="0">
            <a:spAutoFit/>
          </a:bodyPr>
          <a:lstStyle/>
          <a:p>
            <a:r>
              <a:rPr lang="en-US" dirty="0" smtClean="0">
                <a:solidFill>
                  <a:schemeClr val="bg1"/>
                </a:solidFill>
              </a:rPr>
              <a:t>IR</a:t>
            </a:r>
            <a:endParaRPr lang="id-ID" dirty="0">
              <a:solidFill>
                <a:schemeClr val="bg1"/>
              </a:solidFill>
            </a:endParaRPr>
          </a:p>
        </p:txBody>
      </p:sp>
      <p:sp>
        <p:nvSpPr>
          <p:cNvPr id="66" name="TextBox 65"/>
          <p:cNvSpPr txBox="1"/>
          <p:nvPr/>
        </p:nvSpPr>
        <p:spPr>
          <a:xfrm>
            <a:off x="3978454" y="5562600"/>
            <a:ext cx="441146" cy="369332"/>
          </a:xfrm>
          <a:prstGeom prst="rect">
            <a:avLst/>
          </a:prstGeom>
          <a:noFill/>
        </p:spPr>
        <p:txBody>
          <a:bodyPr wrap="none" rtlCol="0">
            <a:spAutoFit/>
          </a:bodyPr>
          <a:lstStyle/>
          <a:p>
            <a:r>
              <a:rPr lang="en-US" dirty="0" smtClean="0">
                <a:solidFill>
                  <a:schemeClr val="bg1"/>
                </a:solidFill>
              </a:rPr>
              <a:t>VR</a:t>
            </a:r>
            <a:endParaRPr lang="id-ID" dirty="0">
              <a:solidFill>
                <a:schemeClr val="bg1"/>
              </a:solidFill>
            </a:endParaRPr>
          </a:p>
        </p:txBody>
      </p:sp>
      <p:sp>
        <p:nvSpPr>
          <p:cNvPr id="67" name="TextBox 66"/>
          <p:cNvSpPr txBox="1"/>
          <p:nvPr/>
        </p:nvSpPr>
        <p:spPr>
          <a:xfrm>
            <a:off x="7772400" y="5486400"/>
            <a:ext cx="441146" cy="369332"/>
          </a:xfrm>
          <a:prstGeom prst="rect">
            <a:avLst/>
          </a:prstGeom>
          <a:noFill/>
        </p:spPr>
        <p:txBody>
          <a:bodyPr wrap="none" rtlCol="0">
            <a:spAutoFit/>
          </a:bodyPr>
          <a:lstStyle/>
          <a:p>
            <a:r>
              <a:rPr lang="en-US" dirty="0" smtClean="0">
                <a:solidFill>
                  <a:schemeClr val="bg1"/>
                </a:solidFill>
              </a:rPr>
              <a:t>VR</a:t>
            </a:r>
            <a:endParaRPr lang="id-ID"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repeatCount="indefinite" fill="hold" grpId="0" nodeType="withEffect">
                                  <p:stCondLst>
                                    <p:cond delay="0"/>
                                  </p:stCondLst>
                                  <p:endCondLst>
                                    <p:cond evt="onNext" delay="0">
                                      <p:tgtEl>
                                        <p:sldTgt/>
                                      </p:tgtEl>
                                    </p:cond>
                                  </p:endCondLst>
                                  <p:childTnLst>
                                    <p:set>
                                      <p:cBhvr>
                                        <p:cTn id="6" dur="1" fill="hold">
                                          <p:stCondLst>
                                            <p:cond delay="0"/>
                                          </p:stCondLst>
                                        </p:cTn>
                                        <p:tgtEl>
                                          <p:spTgt spid="95"/>
                                        </p:tgtEl>
                                        <p:attrNameLst>
                                          <p:attrName>style.visibility</p:attrName>
                                        </p:attrNameLst>
                                      </p:cBhvr>
                                      <p:to>
                                        <p:strVal val="visible"/>
                                      </p:to>
                                    </p:set>
                                    <p:animEffect transition="in" filter="slide(fromRight)">
                                      <p:cBhvr>
                                        <p:cTn id="7" dur="1000"/>
                                        <p:tgtEl>
                                          <p:spTgt spid="95"/>
                                        </p:tgtEl>
                                      </p:cBhvr>
                                    </p:animEffect>
                                  </p:childTnLst>
                                </p:cTn>
                              </p:par>
                              <p:par>
                                <p:cTn id="8" presetID="22" presetClass="entr" presetSubtype="8"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wipe(left)">
                                      <p:cBhvr>
                                        <p:cTn id="10" dur="2000"/>
                                        <p:tgtEl>
                                          <p:spTgt spid="64"/>
                                        </p:tgtEl>
                                      </p:cBhvr>
                                    </p:animEffect>
                                  </p:childTnLst>
                                </p:cTn>
                              </p:par>
                              <p:par>
                                <p:cTn id="11" presetID="22" presetClass="entr" presetSubtype="8"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wipe(left)">
                                      <p:cBhvr>
                                        <p:cTn id="13"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609600" y="381000"/>
            <a:ext cx="8001000" cy="609600"/>
          </a:xfrm>
          <a:prstGeom prst="rect">
            <a:avLst/>
          </a:prstGeom>
          <a:solidFill>
            <a:schemeClr val="dk1">
              <a:alpha val="69000"/>
            </a:schemeClr>
          </a:solidFill>
          <a:ln>
            <a:solidFill>
              <a:schemeClr val="dk1">
                <a:shade val="50000"/>
                <a:alpha val="80000"/>
              </a:schemeClr>
            </a:solidFill>
          </a:ln>
          <a:effectLst>
            <a:outerShdw blurRad="533400" algn="ctr" rotWithShape="0">
              <a:srgbClr val="00B0F0"/>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5" name="Rectangle 64"/>
          <p:cNvSpPr/>
          <p:nvPr/>
        </p:nvSpPr>
        <p:spPr>
          <a:xfrm>
            <a:off x="914400" y="1371600"/>
            <a:ext cx="7239000" cy="52578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4" name="Straight Connector 3"/>
          <p:cNvCxnSpPr/>
          <p:nvPr/>
        </p:nvCxnSpPr>
        <p:spPr>
          <a:xfrm rot="5400000">
            <a:off x="914400" y="2438400"/>
            <a:ext cx="1524000" cy="1588"/>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p:cxnSp>
        <p:nvCxnSpPr>
          <p:cNvPr id="7" name="Straight Connector 6"/>
          <p:cNvCxnSpPr>
            <a:endCxn id="44" idx="3"/>
          </p:cNvCxnSpPr>
          <p:nvPr/>
        </p:nvCxnSpPr>
        <p:spPr>
          <a:xfrm>
            <a:off x="1676400" y="3200400"/>
            <a:ext cx="2209800" cy="0"/>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rot="5400000">
            <a:off x="4495800" y="2514600"/>
            <a:ext cx="1676400" cy="1588"/>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5334000" y="3352800"/>
            <a:ext cx="2133600" cy="1588"/>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5400000">
            <a:off x="762000" y="5257006"/>
            <a:ext cx="1828800" cy="1588"/>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1676400" y="6170612"/>
            <a:ext cx="2133600" cy="1588"/>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p:cxnSp>
        <p:nvCxnSpPr>
          <p:cNvPr id="25" name="Straight Connector 24"/>
          <p:cNvCxnSpPr>
            <a:endCxn id="88" idx="1"/>
          </p:cNvCxnSpPr>
          <p:nvPr/>
        </p:nvCxnSpPr>
        <p:spPr>
          <a:xfrm flipV="1">
            <a:off x="1676400" y="5074246"/>
            <a:ext cx="1569046" cy="1097954"/>
          </a:xfrm>
          <a:prstGeom prst="line">
            <a:avLst/>
          </a:prstGeom>
          <a:ln w="38100">
            <a:solidFill>
              <a:srgbClr val="00B0F0"/>
            </a:solidFill>
          </a:ln>
        </p:spPr>
        <p:style>
          <a:lnRef idx="1">
            <a:schemeClr val="accent2"/>
          </a:lnRef>
          <a:fillRef idx="0">
            <a:schemeClr val="accent2"/>
          </a:fillRef>
          <a:effectRef idx="0">
            <a:schemeClr val="accent2"/>
          </a:effectRef>
          <a:fontRef idx="minor">
            <a:schemeClr val="tx1"/>
          </a:fontRef>
        </p:style>
      </p:cxnSp>
      <p:sp>
        <p:nvSpPr>
          <p:cNvPr id="39" name="Arc 38"/>
          <p:cNvSpPr/>
          <p:nvPr/>
        </p:nvSpPr>
        <p:spPr>
          <a:xfrm>
            <a:off x="4876800" y="1981200"/>
            <a:ext cx="2057400" cy="1905000"/>
          </a:xfrm>
          <a:prstGeom prst="arc">
            <a:avLst>
              <a:gd name="adj1" fmla="val 14851872"/>
              <a:gd name="adj2" fmla="val 562025"/>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Chevron 36"/>
          <p:cNvSpPr/>
          <p:nvPr/>
        </p:nvSpPr>
        <p:spPr>
          <a:xfrm>
            <a:off x="7315200" y="3276600"/>
            <a:ext cx="152400" cy="152400"/>
          </a:xfrm>
          <a:prstGeom prst="chevron">
            <a:avLst/>
          </a:prstGeom>
          <a:ln w="38100">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sp>
        <p:nvSpPr>
          <p:cNvPr id="40" name="Chevron 39"/>
          <p:cNvSpPr/>
          <p:nvPr/>
        </p:nvSpPr>
        <p:spPr>
          <a:xfrm rot="16200000" flipV="1">
            <a:off x="5257800" y="1676400"/>
            <a:ext cx="152400" cy="152400"/>
          </a:xfrm>
          <a:prstGeom prst="chevron">
            <a:avLst/>
          </a:prstGeom>
          <a:ln w="38100">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sp>
        <p:nvSpPr>
          <p:cNvPr id="41" name="Chevron 40"/>
          <p:cNvSpPr/>
          <p:nvPr/>
        </p:nvSpPr>
        <p:spPr>
          <a:xfrm rot="16200000" flipV="1">
            <a:off x="5257800" y="2362200"/>
            <a:ext cx="152400" cy="152400"/>
          </a:xfrm>
          <a:prstGeom prst="chevron">
            <a:avLst/>
          </a:prstGeom>
          <a:ln w="38100">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sp>
        <p:nvSpPr>
          <p:cNvPr id="43" name="Chevron 42"/>
          <p:cNvSpPr/>
          <p:nvPr/>
        </p:nvSpPr>
        <p:spPr>
          <a:xfrm>
            <a:off x="2286000" y="3124200"/>
            <a:ext cx="152400" cy="152400"/>
          </a:xfrm>
          <a:prstGeom prst="chevron">
            <a:avLst/>
          </a:prstGeom>
          <a:ln w="38100">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sp>
        <p:nvSpPr>
          <p:cNvPr id="44" name="Chevron 43"/>
          <p:cNvSpPr/>
          <p:nvPr/>
        </p:nvSpPr>
        <p:spPr>
          <a:xfrm>
            <a:off x="3733800" y="3124200"/>
            <a:ext cx="152400" cy="152400"/>
          </a:xfrm>
          <a:prstGeom prst="chevron">
            <a:avLst/>
          </a:prstGeom>
          <a:ln w="38100">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sp>
        <p:nvSpPr>
          <p:cNvPr id="45" name="Chevron 44"/>
          <p:cNvSpPr/>
          <p:nvPr/>
        </p:nvSpPr>
        <p:spPr>
          <a:xfrm>
            <a:off x="3733800" y="6096000"/>
            <a:ext cx="152400" cy="152400"/>
          </a:xfrm>
          <a:prstGeom prst="chevron">
            <a:avLst/>
          </a:prstGeom>
          <a:ln w="38100">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sp>
        <p:nvSpPr>
          <p:cNvPr id="47" name="Chevron 46"/>
          <p:cNvSpPr>
            <a:spLocks/>
          </p:cNvSpPr>
          <p:nvPr/>
        </p:nvSpPr>
        <p:spPr>
          <a:xfrm rot="-2400000">
            <a:off x="2393354" y="5531446"/>
            <a:ext cx="152400" cy="152400"/>
          </a:xfrm>
          <a:prstGeom prst="chevron">
            <a:avLst/>
          </a:prstGeom>
          <a:ln w="38100">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sp>
        <p:nvSpPr>
          <p:cNvPr id="48" name="TextBox 47"/>
          <p:cNvSpPr txBox="1"/>
          <p:nvPr/>
        </p:nvSpPr>
        <p:spPr>
          <a:xfrm>
            <a:off x="5715000" y="2667000"/>
            <a:ext cx="519694" cy="369332"/>
          </a:xfrm>
          <a:prstGeom prst="rect">
            <a:avLst/>
          </a:prstGeom>
          <a:noFill/>
          <a:ln w="38100">
            <a:noFill/>
          </a:ln>
        </p:spPr>
        <p:txBody>
          <a:bodyPr wrap="none" rtlCol="0">
            <a:spAutoFit/>
          </a:bodyPr>
          <a:lstStyle/>
          <a:p>
            <a:r>
              <a:rPr lang="el-GR" dirty="0" smtClean="0">
                <a:solidFill>
                  <a:schemeClr val="bg1"/>
                </a:solidFill>
                <a:effectLst>
                  <a:outerShdw blurRad="698500" sx="126000" sy="126000" algn="ctr" rotWithShape="0">
                    <a:srgbClr val="00B0F0"/>
                  </a:outerShdw>
                </a:effectLst>
              </a:rPr>
              <a:t>π</a:t>
            </a:r>
            <a:r>
              <a:rPr lang="en-US" dirty="0" smtClean="0">
                <a:solidFill>
                  <a:schemeClr val="bg1"/>
                </a:solidFill>
                <a:effectLst>
                  <a:outerShdw blurRad="698500" sx="126000" sy="126000" algn="ctr" rotWithShape="0">
                    <a:srgbClr val="00B0F0"/>
                  </a:outerShdw>
                </a:effectLst>
              </a:rPr>
              <a:t>/2</a:t>
            </a:r>
            <a:endParaRPr lang="id-ID" dirty="0">
              <a:solidFill>
                <a:schemeClr val="bg1"/>
              </a:solidFill>
              <a:effectLst>
                <a:outerShdw blurRad="698500" sx="126000" sy="126000" algn="ctr" rotWithShape="0">
                  <a:srgbClr val="00B0F0"/>
                </a:outerShdw>
              </a:effectLst>
            </a:endParaRPr>
          </a:p>
        </p:txBody>
      </p:sp>
      <p:sp>
        <p:nvSpPr>
          <p:cNvPr id="49" name="TextBox 48"/>
          <p:cNvSpPr txBox="1"/>
          <p:nvPr/>
        </p:nvSpPr>
        <p:spPr>
          <a:xfrm>
            <a:off x="4876800" y="2362200"/>
            <a:ext cx="367408" cy="369332"/>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IR</a:t>
            </a:r>
            <a:endParaRPr lang="id-ID" dirty="0">
              <a:solidFill>
                <a:schemeClr val="bg1"/>
              </a:solidFill>
              <a:effectLst>
                <a:outerShdw blurRad="698500" sx="126000" sy="126000" algn="ctr" rotWithShape="0">
                  <a:srgbClr val="00B0F0"/>
                </a:outerShdw>
              </a:effectLst>
            </a:endParaRPr>
          </a:p>
        </p:txBody>
      </p:sp>
      <p:sp>
        <p:nvSpPr>
          <p:cNvPr id="50" name="TextBox 49"/>
          <p:cNvSpPr txBox="1"/>
          <p:nvPr/>
        </p:nvSpPr>
        <p:spPr>
          <a:xfrm>
            <a:off x="4495800" y="1524000"/>
            <a:ext cx="487634" cy="369332"/>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 b.)</a:t>
            </a:r>
            <a:endParaRPr lang="id-ID" dirty="0">
              <a:solidFill>
                <a:schemeClr val="bg1"/>
              </a:solidFill>
              <a:effectLst>
                <a:outerShdw blurRad="698500" sx="126000" sy="126000" algn="ctr" rotWithShape="0">
                  <a:srgbClr val="00B0F0"/>
                </a:outerShdw>
              </a:effectLst>
            </a:endParaRPr>
          </a:p>
        </p:txBody>
      </p:sp>
      <p:sp>
        <p:nvSpPr>
          <p:cNvPr id="51" name="TextBox 50"/>
          <p:cNvSpPr txBox="1"/>
          <p:nvPr/>
        </p:nvSpPr>
        <p:spPr>
          <a:xfrm>
            <a:off x="1905000" y="3276600"/>
            <a:ext cx="420308" cy="369332"/>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 IR</a:t>
            </a:r>
            <a:endParaRPr lang="id-ID" dirty="0">
              <a:solidFill>
                <a:schemeClr val="bg1"/>
              </a:solidFill>
              <a:effectLst>
                <a:outerShdw blurRad="698500" sx="126000" sy="126000" algn="ctr" rotWithShape="0">
                  <a:srgbClr val="00B0F0"/>
                </a:outerShdw>
              </a:effectLst>
            </a:endParaRPr>
          </a:p>
        </p:txBody>
      </p:sp>
      <p:sp>
        <p:nvSpPr>
          <p:cNvPr id="52" name="TextBox 51"/>
          <p:cNvSpPr txBox="1"/>
          <p:nvPr/>
        </p:nvSpPr>
        <p:spPr>
          <a:xfrm>
            <a:off x="1066800" y="1524000"/>
            <a:ext cx="423514" cy="646331"/>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a.)</a:t>
            </a:r>
            <a:endParaRPr lang="id-ID" dirty="0" smtClean="0">
              <a:solidFill>
                <a:schemeClr val="bg1"/>
              </a:solidFill>
              <a:effectLst>
                <a:outerShdw blurRad="698500" sx="126000" sy="126000" algn="ctr" rotWithShape="0">
                  <a:srgbClr val="00B0F0"/>
                </a:outerShdw>
              </a:effectLst>
            </a:endParaRPr>
          </a:p>
          <a:p>
            <a:endParaRPr lang="id-ID" dirty="0">
              <a:solidFill>
                <a:schemeClr val="bg1"/>
              </a:solidFill>
              <a:effectLst>
                <a:outerShdw blurRad="698500" sx="126000" sy="126000" algn="ctr" rotWithShape="0">
                  <a:srgbClr val="00B0F0"/>
                </a:outerShdw>
              </a:effectLst>
            </a:endParaRPr>
          </a:p>
        </p:txBody>
      </p:sp>
      <p:sp>
        <p:nvSpPr>
          <p:cNvPr id="53" name="Chevron 52"/>
          <p:cNvSpPr/>
          <p:nvPr/>
        </p:nvSpPr>
        <p:spPr>
          <a:xfrm rot="16200000" flipV="1">
            <a:off x="1600200" y="1600201"/>
            <a:ext cx="152400" cy="152400"/>
          </a:xfrm>
          <a:prstGeom prst="chevron">
            <a:avLst/>
          </a:prstGeom>
          <a:ln w="38100">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sp>
        <p:nvSpPr>
          <p:cNvPr id="54" name="TextBox 53"/>
          <p:cNvSpPr txBox="1"/>
          <p:nvPr/>
        </p:nvSpPr>
        <p:spPr>
          <a:xfrm>
            <a:off x="5791200" y="4572000"/>
            <a:ext cx="1369542" cy="369332"/>
          </a:xfrm>
          <a:prstGeom prst="rect">
            <a:avLst/>
          </a:prstGeom>
          <a:noFill/>
          <a:ln w="38100">
            <a:noFill/>
          </a:ln>
        </p:spPr>
        <p:txBody>
          <a:bodyPr wrap="none" rtlCol="0">
            <a:spAutoFit/>
          </a:bodyPr>
          <a:lstStyle/>
          <a:p>
            <a:r>
              <a:rPr lang="en-US" dirty="0" err="1" smtClean="0">
                <a:solidFill>
                  <a:schemeClr val="bg1"/>
                </a:solidFill>
                <a:effectLst>
                  <a:outerShdw blurRad="698500" sx="126000" sy="126000" algn="ctr" rotWithShape="0">
                    <a:srgbClr val="00B0F0"/>
                  </a:outerShdw>
                </a:effectLst>
              </a:rPr>
              <a:t>Hukum</a:t>
            </a:r>
            <a:r>
              <a:rPr lang="en-US" dirty="0" smtClean="0">
                <a:solidFill>
                  <a:schemeClr val="bg1"/>
                </a:solidFill>
                <a:effectLst>
                  <a:outerShdw blurRad="698500" sx="126000" sy="126000" algn="ctr" rotWithShape="0">
                    <a:srgbClr val="00B0F0"/>
                  </a:outerShdw>
                </a:effectLst>
              </a:rPr>
              <a:t> Ohm</a:t>
            </a:r>
            <a:endParaRPr lang="id-ID" dirty="0">
              <a:solidFill>
                <a:schemeClr val="bg1"/>
              </a:solidFill>
              <a:effectLst>
                <a:outerShdw blurRad="698500" sx="126000" sy="126000" algn="ctr" rotWithShape="0">
                  <a:srgbClr val="00B0F0"/>
                </a:outerShdw>
              </a:effectLst>
            </a:endParaRPr>
          </a:p>
        </p:txBody>
      </p:sp>
      <p:sp>
        <p:nvSpPr>
          <p:cNvPr id="55" name="Rectangle 54"/>
          <p:cNvSpPr/>
          <p:nvPr/>
        </p:nvSpPr>
        <p:spPr>
          <a:xfrm>
            <a:off x="5791200" y="5029200"/>
            <a:ext cx="1371600" cy="609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VR= </a:t>
            </a:r>
            <a:r>
              <a:rPr lang="en-US" dirty="0" err="1" smtClean="0"/>
              <a:t>Irm</a:t>
            </a:r>
            <a:r>
              <a:rPr lang="en-US" dirty="0" smtClean="0"/>
              <a:t> . R</a:t>
            </a:r>
            <a:endParaRPr lang="id-ID" dirty="0"/>
          </a:p>
        </p:txBody>
      </p:sp>
      <p:sp>
        <p:nvSpPr>
          <p:cNvPr id="56" name="TextBox 55"/>
          <p:cNvSpPr txBox="1"/>
          <p:nvPr/>
        </p:nvSpPr>
        <p:spPr>
          <a:xfrm>
            <a:off x="2209800" y="5105400"/>
            <a:ext cx="367408" cy="369332"/>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IR</a:t>
            </a:r>
            <a:endParaRPr lang="id-ID" dirty="0">
              <a:solidFill>
                <a:schemeClr val="bg1"/>
              </a:solidFill>
              <a:effectLst>
                <a:outerShdw blurRad="698500" sx="126000" sy="126000" algn="ctr" rotWithShape="0">
                  <a:srgbClr val="00B0F0"/>
                </a:outerShdw>
              </a:effectLst>
            </a:endParaRPr>
          </a:p>
        </p:txBody>
      </p:sp>
      <p:sp>
        <p:nvSpPr>
          <p:cNvPr id="57" name="TextBox 56"/>
          <p:cNvSpPr txBox="1"/>
          <p:nvPr/>
        </p:nvSpPr>
        <p:spPr>
          <a:xfrm>
            <a:off x="2971800" y="5498068"/>
            <a:ext cx="678391" cy="369332"/>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 </a:t>
            </a:r>
            <a:r>
              <a:rPr lang="el-GR" dirty="0" smtClean="0">
                <a:solidFill>
                  <a:schemeClr val="bg1"/>
                </a:solidFill>
                <a:effectLst>
                  <a:outerShdw blurRad="698500" sx="126000" sy="126000" algn="ctr" rotWithShape="0">
                    <a:srgbClr val="00B0F0"/>
                  </a:outerShdw>
                </a:effectLst>
              </a:rPr>
              <a:t>π </a:t>
            </a:r>
            <a:r>
              <a:rPr lang="en-US" dirty="0" smtClean="0">
                <a:solidFill>
                  <a:schemeClr val="bg1"/>
                </a:solidFill>
                <a:effectLst>
                  <a:outerShdw blurRad="698500" sx="126000" sy="126000" algn="ctr" rotWithShape="0">
                    <a:srgbClr val="00B0F0"/>
                  </a:outerShdw>
                </a:effectLst>
              </a:rPr>
              <a:t>/4 </a:t>
            </a:r>
            <a:endParaRPr lang="id-ID" dirty="0">
              <a:solidFill>
                <a:schemeClr val="bg1"/>
              </a:solidFill>
              <a:effectLst>
                <a:outerShdw blurRad="698500" sx="126000" sy="126000" algn="ctr" rotWithShape="0">
                  <a:srgbClr val="00B0F0"/>
                </a:outerShdw>
              </a:effectLst>
            </a:endParaRPr>
          </a:p>
        </p:txBody>
      </p:sp>
      <p:sp>
        <p:nvSpPr>
          <p:cNvPr id="58" name="TextBox 57"/>
          <p:cNvSpPr txBox="1"/>
          <p:nvPr/>
        </p:nvSpPr>
        <p:spPr>
          <a:xfrm>
            <a:off x="3048000" y="4572000"/>
            <a:ext cx="441146" cy="369332"/>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VR</a:t>
            </a:r>
            <a:endParaRPr lang="id-ID" dirty="0">
              <a:solidFill>
                <a:schemeClr val="bg1"/>
              </a:solidFill>
              <a:effectLst>
                <a:outerShdw blurRad="698500" sx="126000" sy="126000" algn="ctr" rotWithShape="0">
                  <a:srgbClr val="00B0F0"/>
                </a:outerShdw>
              </a:effectLst>
            </a:endParaRPr>
          </a:p>
        </p:txBody>
      </p:sp>
      <p:sp>
        <p:nvSpPr>
          <p:cNvPr id="61" name="TextBox 60"/>
          <p:cNvSpPr txBox="1"/>
          <p:nvPr/>
        </p:nvSpPr>
        <p:spPr>
          <a:xfrm>
            <a:off x="2743200" y="3276600"/>
            <a:ext cx="494046" cy="369332"/>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 VR</a:t>
            </a:r>
            <a:endParaRPr lang="id-ID" dirty="0">
              <a:solidFill>
                <a:schemeClr val="bg1"/>
              </a:solidFill>
              <a:effectLst>
                <a:outerShdw blurRad="698500" sx="126000" sy="126000" algn="ctr" rotWithShape="0">
                  <a:srgbClr val="00B0F0"/>
                </a:outerShdw>
              </a:effectLst>
            </a:endParaRPr>
          </a:p>
        </p:txBody>
      </p:sp>
      <p:sp>
        <p:nvSpPr>
          <p:cNvPr id="62" name="Chevron 61"/>
          <p:cNvSpPr/>
          <p:nvPr/>
        </p:nvSpPr>
        <p:spPr>
          <a:xfrm rot="16200000" flipV="1">
            <a:off x="1600200" y="4267200"/>
            <a:ext cx="152400" cy="152400"/>
          </a:xfrm>
          <a:prstGeom prst="chevron">
            <a:avLst/>
          </a:prstGeom>
          <a:ln w="38100">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sp>
        <p:nvSpPr>
          <p:cNvPr id="64" name="TextBox 63"/>
          <p:cNvSpPr txBox="1"/>
          <p:nvPr/>
        </p:nvSpPr>
        <p:spPr>
          <a:xfrm>
            <a:off x="609600" y="533400"/>
            <a:ext cx="8077200" cy="338554"/>
          </a:xfrm>
          <a:prstGeom prst="rect">
            <a:avLst/>
          </a:prstGeom>
          <a:noFill/>
          <a:ln>
            <a:noFill/>
          </a:ln>
        </p:spPr>
        <p:txBody>
          <a:bodyPr wrap="square" rtlCol="0">
            <a:spAutoFit/>
          </a:bodyPr>
          <a:lstStyle/>
          <a:p>
            <a:pPr algn="ctr"/>
            <a:r>
              <a:rPr lang="en-US" sz="1600" b="1" dirty="0" smtClean="0">
                <a:solidFill>
                  <a:schemeClr val="bg1"/>
                </a:solidFill>
                <a:effectLst>
                  <a:outerShdw blurRad="698500" sx="126000" sy="126000" algn="ctr" rotWithShape="0">
                    <a:srgbClr val="00B0F0"/>
                  </a:outerShdw>
                </a:effectLst>
              </a:rPr>
              <a:t>Diagram </a:t>
            </a:r>
            <a:r>
              <a:rPr lang="en-US" sz="1600" b="1" dirty="0" err="1" smtClean="0">
                <a:solidFill>
                  <a:schemeClr val="bg1"/>
                </a:solidFill>
                <a:effectLst>
                  <a:outerShdw blurRad="698500" sx="126000" sy="126000" algn="ctr" rotWithShape="0">
                    <a:srgbClr val="00B0F0"/>
                  </a:outerShdw>
                </a:effectLst>
              </a:rPr>
              <a:t>Fasor</a:t>
            </a:r>
            <a:r>
              <a:rPr lang="en-US" sz="1600" b="1" dirty="0" smtClean="0">
                <a:solidFill>
                  <a:schemeClr val="bg1"/>
                </a:solidFill>
                <a:effectLst>
                  <a:outerShdw blurRad="698500" sx="126000" sy="126000" algn="ctr" rotWithShape="0">
                    <a:srgbClr val="00B0F0"/>
                  </a:outerShdw>
                </a:effectLst>
              </a:rPr>
              <a:t> (</a:t>
            </a:r>
            <a:r>
              <a:rPr lang="en-US" sz="1600" b="1" dirty="0" err="1" smtClean="0">
                <a:solidFill>
                  <a:schemeClr val="bg1"/>
                </a:solidFill>
                <a:effectLst>
                  <a:outerShdw blurRad="698500" sx="126000" sy="126000" algn="ctr" rotWithShape="0">
                    <a:srgbClr val="00B0F0"/>
                  </a:outerShdw>
                </a:effectLst>
              </a:rPr>
              <a:t>grafik</a:t>
            </a:r>
            <a:r>
              <a:rPr lang="en-US" sz="1600" b="1" dirty="0" smtClean="0">
                <a:solidFill>
                  <a:schemeClr val="bg1"/>
                </a:solidFill>
                <a:effectLst>
                  <a:outerShdw blurRad="698500" sx="126000" sy="126000" algn="ctr" rotWithShape="0">
                    <a:srgbClr val="00B0F0"/>
                  </a:outerShdw>
                </a:effectLst>
              </a:rPr>
              <a:t> yang </a:t>
            </a:r>
            <a:r>
              <a:rPr lang="en-US" sz="1600" b="1" dirty="0" err="1" smtClean="0">
                <a:solidFill>
                  <a:schemeClr val="bg1"/>
                </a:solidFill>
                <a:effectLst>
                  <a:outerShdw blurRad="698500" sx="126000" sy="126000" algn="ctr" rotWithShape="0">
                    <a:srgbClr val="00B0F0"/>
                  </a:outerShdw>
                </a:effectLst>
              </a:rPr>
              <a:t>mempermudah</a:t>
            </a:r>
            <a:r>
              <a:rPr lang="en-US" sz="1600" b="1" dirty="0" smtClean="0">
                <a:solidFill>
                  <a:schemeClr val="bg1"/>
                </a:solidFill>
                <a:effectLst>
                  <a:outerShdw blurRad="698500" sx="126000" sy="126000" algn="ctr" rotWithShape="0">
                    <a:srgbClr val="00B0F0"/>
                  </a:outerShdw>
                </a:effectLst>
              </a:rPr>
              <a:t> </a:t>
            </a:r>
            <a:r>
              <a:rPr lang="en-US" sz="1600" b="1" dirty="0" err="1" smtClean="0">
                <a:solidFill>
                  <a:schemeClr val="bg1"/>
                </a:solidFill>
                <a:effectLst>
                  <a:outerShdw blurRad="698500" sx="126000" sy="126000" algn="ctr" rotWithShape="0">
                    <a:srgbClr val="00B0F0"/>
                  </a:outerShdw>
                </a:effectLst>
              </a:rPr>
              <a:t>perhitungan</a:t>
            </a:r>
            <a:r>
              <a:rPr lang="en-US" sz="1600" b="1" dirty="0" smtClean="0">
                <a:solidFill>
                  <a:schemeClr val="bg1"/>
                </a:solidFill>
                <a:effectLst>
                  <a:outerShdw blurRad="698500" sx="126000" sy="126000" algn="ctr" rotWithShape="0">
                    <a:srgbClr val="00B0F0"/>
                  </a:outerShdw>
                </a:effectLst>
              </a:rPr>
              <a:t> </a:t>
            </a:r>
            <a:r>
              <a:rPr lang="en-US" sz="1600" b="1" dirty="0" err="1" smtClean="0">
                <a:solidFill>
                  <a:schemeClr val="bg1"/>
                </a:solidFill>
                <a:effectLst>
                  <a:outerShdw blurRad="698500" sx="126000" sy="126000" algn="ctr" rotWithShape="0">
                    <a:srgbClr val="00B0F0"/>
                  </a:outerShdw>
                </a:effectLst>
              </a:rPr>
              <a:t>diputar</a:t>
            </a:r>
            <a:r>
              <a:rPr lang="en-US" sz="1600" b="1" dirty="0" smtClean="0">
                <a:solidFill>
                  <a:schemeClr val="bg1"/>
                </a:solidFill>
                <a:effectLst>
                  <a:outerShdw blurRad="698500" sx="126000" sy="126000" algn="ctr" rotWithShape="0">
                    <a:srgbClr val="00B0F0"/>
                  </a:outerShdw>
                </a:effectLst>
              </a:rPr>
              <a:t> </a:t>
            </a:r>
            <a:r>
              <a:rPr lang="en-US" sz="1600" b="1" dirty="0" err="1" smtClean="0">
                <a:solidFill>
                  <a:schemeClr val="bg1"/>
                </a:solidFill>
                <a:effectLst>
                  <a:outerShdw blurRad="698500" sx="126000" sy="126000" algn="ctr" rotWithShape="0">
                    <a:srgbClr val="00B0F0"/>
                  </a:outerShdw>
                </a:effectLst>
              </a:rPr>
              <a:t>berlawanan</a:t>
            </a:r>
            <a:r>
              <a:rPr lang="en-US" sz="1600" b="1" dirty="0" smtClean="0">
                <a:solidFill>
                  <a:schemeClr val="bg1"/>
                </a:solidFill>
                <a:effectLst>
                  <a:outerShdw blurRad="698500" sx="126000" sy="126000" algn="ctr" rotWithShape="0">
                    <a:srgbClr val="00B0F0"/>
                  </a:outerShdw>
                </a:effectLst>
              </a:rPr>
              <a:t> </a:t>
            </a:r>
            <a:r>
              <a:rPr lang="en-US" sz="1600" b="1" dirty="0" err="1" smtClean="0">
                <a:solidFill>
                  <a:schemeClr val="bg1"/>
                </a:solidFill>
                <a:effectLst>
                  <a:outerShdw blurRad="698500" sx="126000" sy="126000" algn="ctr" rotWithShape="0">
                    <a:srgbClr val="00B0F0"/>
                  </a:outerShdw>
                </a:effectLst>
              </a:rPr>
              <a:t>arah</a:t>
            </a:r>
            <a:r>
              <a:rPr lang="en-US" sz="1600" b="1" dirty="0" smtClean="0">
                <a:solidFill>
                  <a:schemeClr val="bg1"/>
                </a:solidFill>
                <a:effectLst>
                  <a:outerShdw blurRad="698500" sx="126000" sy="126000" algn="ctr" rotWithShape="0">
                    <a:srgbClr val="00B0F0"/>
                  </a:outerShdw>
                </a:effectLst>
              </a:rPr>
              <a:t> </a:t>
            </a:r>
            <a:r>
              <a:rPr lang="en-US" sz="1600" b="1" dirty="0" err="1" smtClean="0">
                <a:solidFill>
                  <a:schemeClr val="bg1"/>
                </a:solidFill>
                <a:effectLst>
                  <a:outerShdw blurRad="698500" sx="126000" sy="126000" algn="ctr" rotWithShape="0">
                    <a:srgbClr val="00B0F0"/>
                  </a:outerShdw>
                </a:effectLst>
              </a:rPr>
              <a:t>jarum</a:t>
            </a:r>
            <a:r>
              <a:rPr lang="en-US" sz="1600" b="1" dirty="0" smtClean="0">
                <a:solidFill>
                  <a:schemeClr val="bg1"/>
                </a:solidFill>
                <a:effectLst>
                  <a:outerShdw blurRad="698500" sx="126000" sy="126000" algn="ctr" rotWithShape="0">
                    <a:srgbClr val="00B0F0"/>
                  </a:outerShdw>
                </a:effectLst>
              </a:rPr>
              <a:t> jam)</a:t>
            </a:r>
            <a:endParaRPr lang="id-ID" sz="1600" b="1" dirty="0">
              <a:solidFill>
                <a:schemeClr val="bg1"/>
              </a:solidFill>
              <a:effectLst>
                <a:outerShdw blurRad="698500" sx="126000" sy="126000" algn="ctr" rotWithShape="0">
                  <a:srgbClr val="00B0F0"/>
                </a:outerShdw>
              </a:effectLst>
            </a:endParaRPr>
          </a:p>
        </p:txBody>
      </p:sp>
      <p:sp>
        <p:nvSpPr>
          <p:cNvPr id="83" name="TextBox 82"/>
          <p:cNvSpPr txBox="1"/>
          <p:nvPr/>
        </p:nvSpPr>
        <p:spPr>
          <a:xfrm>
            <a:off x="1143000" y="4191000"/>
            <a:ext cx="410690" cy="369332"/>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c.)</a:t>
            </a:r>
            <a:endParaRPr lang="id-ID" dirty="0">
              <a:solidFill>
                <a:schemeClr val="bg1"/>
              </a:solidFill>
              <a:effectLst>
                <a:outerShdw blurRad="698500" sx="126000" sy="126000" algn="ctr" rotWithShape="0">
                  <a:srgbClr val="00B0F0"/>
                </a:outerShdw>
              </a:effectLst>
            </a:endParaRPr>
          </a:p>
        </p:txBody>
      </p:sp>
      <p:sp>
        <p:nvSpPr>
          <p:cNvPr id="84" name="TextBox 83"/>
          <p:cNvSpPr txBox="1"/>
          <p:nvPr/>
        </p:nvSpPr>
        <p:spPr>
          <a:xfrm>
            <a:off x="4876800" y="1535668"/>
            <a:ext cx="441146" cy="369332"/>
          </a:xfrm>
          <a:prstGeom prst="rect">
            <a:avLst/>
          </a:prstGeom>
          <a:noFill/>
          <a:ln w="38100">
            <a:noFill/>
          </a:ln>
        </p:spPr>
        <p:txBody>
          <a:bodyPr wrap="none" rtlCol="0">
            <a:spAutoFit/>
          </a:bodyPr>
          <a:lstStyle/>
          <a:p>
            <a:r>
              <a:rPr lang="en-US" dirty="0" smtClean="0">
                <a:solidFill>
                  <a:schemeClr val="bg1"/>
                </a:solidFill>
                <a:effectLst>
                  <a:outerShdw blurRad="698500" sx="126000" sy="126000" algn="ctr" rotWithShape="0">
                    <a:srgbClr val="00B0F0"/>
                  </a:outerShdw>
                </a:effectLst>
              </a:rPr>
              <a:t>VR</a:t>
            </a:r>
            <a:endParaRPr lang="id-ID" dirty="0">
              <a:solidFill>
                <a:schemeClr val="bg1"/>
              </a:solidFill>
              <a:effectLst>
                <a:outerShdw blurRad="698500" sx="126000" sy="126000" algn="ctr" rotWithShape="0">
                  <a:srgbClr val="00B0F0"/>
                </a:outerShdw>
              </a:effectLst>
            </a:endParaRPr>
          </a:p>
        </p:txBody>
      </p:sp>
      <p:sp>
        <p:nvSpPr>
          <p:cNvPr id="88" name="Chevron 87"/>
          <p:cNvSpPr>
            <a:spLocks/>
          </p:cNvSpPr>
          <p:nvPr/>
        </p:nvSpPr>
        <p:spPr>
          <a:xfrm rot="-2400000">
            <a:off x="3169246" y="4998046"/>
            <a:ext cx="152400" cy="152400"/>
          </a:xfrm>
          <a:prstGeom prst="chevron">
            <a:avLst/>
          </a:prstGeom>
          <a:ln w="38100">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grpSp>
        <p:nvGrpSpPr>
          <p:cNvPr id="36" name="Group 35"/>
          <p:cNvGrpSpPr/>
          <p:nvPr/>
        </p:nvGrpSpPr>
        <p:grpSpPr>
          <a:xfrm>
            <a:off x="8153400" y="2971800"/>
            <a:ext cx="1295400" cy="947410"/>
            <a:chOff x="8153400" y="2971800"/>
            <a:chExt cx="1295400" cy="947410"/>
          </a:xfrm>
        </p:grpSpPr>
        <p:grpSp>
          <p:nvGrpSpPr>
            <p:cNvPr id="38" name="Group 126"/>
            <p:cNvGrpSpPr/>
            <p:nvPr/>
          </p:nvGrpSpPr>
          <p:grpSpPr>
            <a:xfrm>
              <a:off x="8458200" y="2971800"/>
              <a:ext cx="685800" cy="685800"/>
              <a:chOff x="8458200" y="2971800"/>
              <a:chExt cx="685800" cy="685800"/>
            </a:xfrm>
          </p:grpSpPr>
          <p:sp>
            <p:nvSpPr>
              <p:cNvPr id="46" name="Oval 45">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9" name="Right Arrow 58">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42" name="TextBox 41">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60" name="Group 59"/>
          <p:cNvGrpSpPr/>
          <p:nvPr/>
        </p:nvGrpSpPr>
        <p:grpSpPr>
          <a:xfrm>
            <a:off x="-228600" y="2971800"/>
            <a:ext cx="1295400" cy="947410"/>
            <a:chOff x="-228600" y="2971800"/>
            <a:chExt cx="1295400" cy="947410"/>
          </a:xfrm>
        </p:grpSpPr>
        <p:grpSp>
          <p:nvGrpSpPr>
            <p:cNvPr id="63" name="Group 127"/>
            <p:cNvGrpSpPr/>
            <p:nvPr/>
          </p:nvGrpSpPr>
          <p:grpSpPr>
            <a:xfrm>
              <a:off x="0" y="2971800"/>
              <a:ext cx="685800" cy="685800"/>
              <a:chOff x="0" y="2971800"/>
              <a:chExt cx="685800" cy="685800"/>
            </a:xfrm>
          </p:grpSpPr>
          <p:sp>
            <p:nvSpPr>
              <p:cNvPr id="68" name="Oval 67">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9" name="Right Arrow 68">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67" name="TextBox 66">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3810000" y="457200"/>
            <a:ext cx="4343400" cy="4572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Rectangle 74"/>
          <p:cNvSpPr/>
          <p:nvPr/>
        </p:nvSpPr>
        <p:spPr>
          <a:xfrm>
            <a:off x="685800" y="990600"/>
            <a:ext cx="7467600" cy="54864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7" name="Rectangle 76"/>
          <p:cNvSpPr/>
          <p:nvPr/>
        </p:nvSpPr>
        <p:spPr>
          <a:xfrm>
            <a:off x="990600" y="1295400"/>
            <a:ext cx="2514600" cy="1600200"/>
          </a:xfrm>
          <a:prstGeom prst="rect">
            <a:avLst/>
          </a:prstGeom>
          <a:solidFill>
            <a:schemeClr val="tx1">
              <a:alpha val="54000"/>
            </a:schemeClr>
          </a:solidFill>
          <a:effectLst>
            <a:outerShdw blurRad="368300" sx="99000" sy="99000" algn="ctr" rotWithShape="0">
              <a:srgbClr val="00B0F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5" name="Straight Connector 4"/>
          <p:cNvCxnSpPr/>
          <p:nvPr/>
        </p:nvCxnSpPr>
        <p:spPr>
          <a:xfrm>
            <a:off x="1143000" y="1752600"/>
            <a:ext cx="609600" cy="0"/>
          </a:xfrm>
          <a:prstGeom prst="line">
            <a:avLst/>
          </a:prstGeom>
          <a:effectLst>
            <a:outerShdw blurRad="228600" algn="ctr" rotWithShape="0">
              <a:srgbClr val="00B0F0"/>
            </a:outerShdw>
          </a:effectLst>
        </p:spPr>
        <p:style>
          <a:lnRef idx="2">
            <a:schemeClr val="accent1"/>
          </a:lnRef>
          <a:fillRef idx="1">
            <a:schemeClr val="lt1"/>
          </a:fillRef>
          <a:effectRef idx="0">
            <a:schemeClr val="accent1"/>
          </a:effectRef>
          <a:fontRef idx="minor">
            <a:schemeClr val="dk1"/>
          </a:fontRef>
        </p:style>
      </p:cxnSp>
      <p:cxnSp>
        <p:nvCxnSpPr>
          <p:cNvPr id="16" name="Straight Connector 15"/>
          <p:cNvCxnSpPr/>
          <p:nvPr/>
        </p:nvCxnSpPr>
        <p:spPr>
          <a:xfrm rot="5400000">
            <a:off x="2896394" y="2209006"/>
            <a:ext cx="914400" cy="1588"/>
          </a:xfrm>
          <a:prstGeom prst="line">
            <a:avLst/>
          </a:prstGeom>
          <a:effectLst>
            <a:outerShdw blurRad="228600" algn="ctr" rotWithShape="0">
              <a:srgbClr val="00B0F0"/>
            </a:outerShdw>
          </a:effectLst>
        </p:spPr>
        <p:style>
          <a:lnRef idx="2">
            <a:schemeClr val="accent1"/>
          </a:lnRef>
          <a:fillRef idx="1">
            <a:schemeClr val="lt1"/>
          </a:fillRef>
          <a:effectRef idx="0">
            <a:schemeClr val="accent1"/>
          </a:effectRef>
          <a:fontRef idx="minor">
            <a:schemeClr val="dk1"/>
          </a:fontRef>
        </p:style>
      </p:cxnSp>
      <p:cxnSp>
        <p:nvCxnSpPr>
          <p:cNvPr id="20" name="Straight Connector 19"/>
          <p:cNvCxnSpPr/>
          <p:nvPr/>
        </p:nvCxnSpPr>
        <p:spPr>
          <a:xfrm flipH="1">
            <a:off x="1143000" y="1752600"/>
            <a:ext cx="794" cy="914400"/>
          </a:xfrm>
          <a:prstGeom prst="line">
            <a:avLst/>
          </a:prstGeom>
          <a:effectLst>
            <a:outerShdw blurRad="228600" algn="ctr" rotWithShape="0">
              <a:srgbClr val="00B0F0"/>
            </a:outerShdw>
          </a:effectLst>
        </p:spPr>
        <p:style>
          <a:lnRef idx="2">
            <a:schemeClr val="accent1"/>
          </a:lnRef>
          <a:fillRef idx="1">
            <a:schemeClr val="lt1"/>
          </a:fillRef>
          <a:effectRef idx="0">
            <a:schemeClr val="accent1"/>
          </a:effectRef>
          <a:fontRef idx="minor">
            <a:schemeClr val="dk1"/>
          </a:fontRef>
        </p:style>
      </p:cxnSp>
      <p:sp>
        <p:nvSpPr>
          <p:cNvPr id="26" name="Right Arrow 25"/>
          <p:cNvSpPr/>
          <p:nvPr/>
        </p:nvSpPr>
        <p:spPr>
          <a:xfrm>
            <a:off x="5257800" y="304800"/>
            <a:ext cx="381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5105400" y="12192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752600" y="1600200"/>
            <a:ext cx="304800" cy="304800"/>
          </a:xfrm>
          <a:prstGeom prst="ellipse">
            <a:avLst/>
          </a:prstGeom>
          <a:noFill/>
          <a:effectLst>
            <a:outerShdw blurRad="228600" algn="ctr" rotWithShape="0">
              <a:srgbClr val="00B0F0"/>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32" name="Oval 31"/>
          <p:cNvSpPr/>
          <p:nvPr/>
        </p:nvSpPr>
        <p:spPr>
          <a:xfrm>
            <a:off x="1905000" y="1600200"/>
            <a:ext cx="304800" cy="304800"/>
          </a:xfrm>
          <a:prstGeom prst="ellipse">
            <a:avLst/>
          </a:prstGeom>
          <a:noFill/>
          <a:effectLst>
            <a:outerShdw blurRad="228600" algn="ctr" rotWithShape="0">
              <a:srgbClr val="00B0F0"/>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33" name="Oval 32"/>
          <p:cNvSpPr/>
          <p:nvPr/>
        </p:nvSpPr>
        <p:spPr>
          <a:xfrm>
            <a:off x="2057400" y="1600200"/>
            <a:ext cx="304800" cy="304800"/>
          </a:xfrm>
          <a:prstGeom prst="ellipse">
            <a:avLst/>
          </a:prstGeom>
          <a:noFill/>
          <a:effectLst>
            <a:outerShdw blurRad="228600" algn="ctr" rotWithShape="0">
              <a:srgbClr val="00B0F0"/>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34" name="Oval 33"/>
          <p:cNvSpPr/>
          <p:nvPr/>
        </p:nvSpPr>
        <p:spPr>
          <a:xfrm>
            <a:off x="2209800" y="1600200"/>
            <a:ext cx="304800" cy="304800"/>
          </a:xfrm>
          <a:prstGeom prst="ellipse">
            <a:avLst/>
          </a:prstGeom>
          <a:noFill/>
          <a:effectLst>
            <a:outerShdw blurRad="228600" algn="ctr" rotWithShape="0">
              <a:srgbClr val="00B0F0"/>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35" name="Oval 34"/>
          <p:cNvSpPr/>
          <p:nvPr/>
        </p:nvSpPr>
        <p:spPr>
          <a:xfrm>
            <a:off x="2362200" y="1600200"/>
            <a:ext cx="304800" cy="304800"/>
          </a:xfrm>
          <a:prstGeom prst="ellipse">
            <a:avLst/>
          </a:prstGeom>
          <a:noFill/>
          <a:effectLst>
            <a:outerShdw blurRad="228600" algn="ctr" rotWithShape="0">
              <a:srgbClr val="00B0F0"/>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36" name="Oval 35"/>
          <p:cNvSpPr/>
          <p:nvPr/>
        </p:nvSpPr>
        <p:spPr>
          <a:xfrm>
            <a:off x="2514600" y="1600200"/>
            <a:ext cx="304800" cy="304800"/>
          </a:xfrm>
          <a:prstGeom prst="ellipse">
            <a:avLst/>
          </a:prstGeom>
          <a:noFill/>
          <a:effectLst>
            <a:outerShdw blurRad="228600" algn="ctr" rotWithShape="0">
              <a:srgbClr val="00B0F0"/>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cxnSp>
        <p:nvCxnSpPr>
          <p:cNvPr id="43" name="Straight Connector 42"/>
          <p:cNvCxnSpPr>
            <a:stCxn id="36" idx="6"/>
          </p:cNvCxnSpPr>
          <p:nvPr/>
        </p:nvCxnSpPr>
        <p:spPr>
          <a:xfrm>
            <a:off x="2819400" y="1752600"/>
            <a:ext cx="533400" cy="0"/>
          </a:xfrm>
          <a:prstGeom prst="line">
            <a:avLst/>
          </a:prstGeom>
          <a:effectLst>
            <a:outerShdw blurRad="228600" algn="ctr" rotWithShape="0">
              <a:srgbClr val="00B0F0"/>
            </a:outerShdw>
          </a:effectLst>
        </p:spPr>
        <p:style>
          <a:lnRef idx="2">
            <a:schemeClr val="accent1"/>
          </a:lnRef>
          <a:fillRef idx="1">
            <a:schemeClr val="lt1"/>
          </a:fillRef>
          <a:effectRef idx="0">
            <a:schemeClr val="accent1"/>
          </a:effectRef>
          <a:fontRef idx="minor">
            <a:schemeClr val="dk1"/>
          </a:fontRef>
        </p:style>
      </p:cxnSp>
      <p:cxnSp>
        <p:nvCxnSpPr>
          <p:cNvPr id="46" name="Straight Connector 45"/>
          <p:cNvCxnSpPr/>
          <p:nvPr/>
        </p:nvCxnSpPr>
        <p:spPr>
          <a:xfrm>
            <a:off x="1143000" y="2667000"/>
            <a:ext cx="2209800" cy="0"/>
          </a:xfrm>
          <a:prstGeom prst="line">
            <a:avLst/>
          </a:prstGeom>
          <a:effectLst>
            <a:outerShdw blurRad="228600" algn="ctr" rotWithShape="0">
              <a:srgbClr val="00B0F0"/>
            </a:outerShdw>
          </a:effectLst>
        </p:spPr>
        <p:style>
          <a:lnRef idx="2">
            <a:schemeClr val="accent1"/>
          </a:lnRef>
          <a:fillRef idx="1">
            <a:schemeClr val="lt1"/>
          </a:fillRef>
          <a:effectRef idx="0">
            <a:schemeClr val="accent1"/>
          </a:effectRef>
          <a:fontRef idx="minor">
            <a:schemeClr val="dk1"/>
          </a:fontRef>
        </p:style>
      </p:cxnSp>
      <p:grpSp>
        <p:nvGrpSpPr>
          <p:cNvPr id="47" name="Group 46"/>
          <p:cNvGrpSpPr/>
          <p:nvPr/>
        </p:nvGrpSpPr>
        <p:grpSpPr>
          <a:xfrm>
            <a:off x="2057400" y="2514600"/>
            <a:ext cx="457200" cy="304800"/>
            <a:chOff x="1524000" y="2209800"/>
            <a:chExt cx="914400" cy="457200"/>
          </a:xfrm>
          <a:noFill/>
          <a:effectLst>
            <a:outerShdw blurRad="228600" algn="ctr" rotWithShape="0">
              <a:srgbClr val="00B0F0"/>
            </a:outerShdw>
          </a:effectLst>
        </p:grpSpPr>
        <p:sp>
          <p:nvSpPr>
            <p:cNvPr id="48" name="Oval 47"/>
            <p:cNvSpPr/>
            <p:nvPr/>
          </p:nvSpPr>
          <p:spPr>
            <a:xfrm>
              <a:off x="1524000" y="2209800"/>
              <a:ext cx="914400" cy="457200"/>
            </a:xfrm>
            <a:prstGeom prst="ellipse">
              <a:avLst/>
            </a:prstGeom>
            <a:grp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49" name="Freeform 48"/>
            <p:cNvSpPr/>
            <p:nvPr/>
          </p:nvSpPr>
          <p:spPr>
            <a:xfrm>
              <a:off x="1752600" y="2356338"/>
              <a:ext cx="492369" cy="234462"/>
            </a:xfrm>
            <a:custGeom>
              <a:avLst/>
              <a:gdLst>
                <a:gd name="connsiteX0" fmla="*/ 0 w 492369"/>
                <a:gd name="connsiteY0" fmla="*/ 140678 h 234462"/>
                <a:gd name="connsiteX1" fmla="*/ 196948 w 492369"/>
                <a:gd name="connsiteY1" fmla="*/ 14068 h 234462"/>
                <a:gd name="connsiteX2" fmla="*/ 295422 w 492369"/>
                <a:gd name="connsiteY2" fmla="*/ 225084 h 234462"/>
                <a:gd name="connsiteX3" fmla="*/ 492369 w 492369"/>
                <a:gd name="connsiteY3" fmla="*/ 70339 h 234462"/>
              </a:gdLst>
              <a:ahLst/>
              <a:cxnLst>
                <a:cxn ang="0">
                  <a:pos x="connsiteX0" y="connsiteY0"/>
                </a:cxn>
                <a:cxn ang="0">
                  <a:pos x="connsiteX1" y="connsiteY1"/>
                </a:cxn>
                <a:cxn ang="0">
                  <a:pos x="connsiteX2" y="connsiteY2"/>
                </a:cxn>
                <a:cxn ang="0">
                  <a:pos x="connsiteX3" y="connsiteY3"/>
                </a:cxn>
              </a:cxnLst>
              <a:rect l="l" t="t" r="r" b="b"/>
              <a:pathLst>
                <a:path w="492369" h="234462">
                  <a:moveTo>
                    <a:pt x="0" y="140678"/>
                  </a:moveTo>
                  <a:cubicBezTo>
                    <a:pt x="73855" y="70339"/>
                    <a:pt x="147711" y="0"/>
                    <a:pt x="196948" y="14068"/>
                  </a:cubicBezTo>
                  <a:cubicBezTo>
                    <a:pt x="246185" y="28136"/>
                    <a:pt x="246185" y="215706"/>
                    <a:pt x="295422" y="225084"/>
                  </a:cubicBezTo>
                  <a:cubicBezTo>
                    <a:pt x="344659" y="234462"/>
                    <a:pt x="492369" y="70339"/>
                    <a:pt x="492369" y="70339"/>
                  </a:cubicBezTo>
                </a:path>
              </a:pathLst>
            </a:cu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grpSp>
      <p:sp>
        <p:nvSpPr>
          <p:cNvPr id="51" name="Chevron 50"/>
          <p:cNvSpPr/>
          <p:nvPr/>
        </p:nvSpPr>
        <p:spPr>
          <a:xfrm flipH="1">
            <a:off x="1676400" y="2590800"/>
            <a:ext cx="152400" cy="152400"/>
          </a:xfrm>
          <a:prstGeom prst="chevron">
            <a:avLst/>
          </a:prstGeom>
          <a:noFill/>
          <a:ln/>
          <a:effectLst>
            <a:outerShdw blurRad="228600" algn="ctr" rotWithShape="0">
              <a:srgbClr val="00B0F0"/>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id-ID">
              <a:solidFill>
                <a:schemeClr val="tx1"/>
              </a:solidFill>
            </a:endParaRPr>
          </a:p>
        </p:txBody>
      </p:sp>
      <p:sp>
        <p:nvSpPr>
          <p:cNvPr id="21" name="TextBox 20"/>
          <p:cNvSpPr txBox="1"/>
          <p:nvPr/>
        </p:nvSpPr>
        <p:spPr>
          <a:xfrm>
            <a:off x="1066800" y="3054350"/>
            <a:ext cx="3657600" cy="1354217"/>
          </a:xfrm>
          <a:prstGeom prst="rect">
            <a:avLst/>
          </a:prstGeom>
          <a:noFill/>
        </p:spPr>
        <p:txBody>
          <a:bodyPr wrap="square" rtlCol="0">
            <a:spAutoFit/>
          </a:bodyPr>
          <a:lstStyle/>
          <a:p>
            <a:r>
              <a:rPr lang="en-US" dirty="0" err="1" smtClean="0">
                <a:solidFill>
                  <a:schemeClr val="bg1"/>
                </a:solidFill>
              </a:rPr>
              <a:t>Persamaan</a:t>
            </a:r>
            <a:r>
              <a:rPr lang="en-US" dirty="0" smtClean="0">
                <a:solidFill>
                  <a:schemeClr val="bg1"/>
                </a:solidFill>
              </a:rPr>
              <a:t> : </a:t>
            </a:r>
            <a:br>
              <a:rPr lang="en-US" dirty="0" smtClean="0">
                <a:solidFill>
                  <a:schemeClr val="bg1"/>
                </a:solidFill>
              </a:rPr>
            </a:br>
            <a:r>
              <a:rPr lang="en-US" dirty="0" smtClean="0">
                <a:solidFill>
                  <a:schemeClr val="bg1"/>
                </a:solidFill>
              </a:rPr>
              <a:t>IL  = </a:t>
            </a:r>
            <a:r>
              <a:rPr lang="en-US" dirty="0" err="1" smtClean="0">
                <a:solidFill>
                  <a:schemeClr val="bg1"/>
                </a:solidFill>
              </a:rPr>
              <a:t>ILm</a:t>
            </a:r>
            <a:r>
              <a:rPr lang="en-US" dirty="0" smtClean="0">
                <a:solidFill>
                  <a:schemeClr val="bg1"/>
                </a:solidFill>
              </a:rPr>
              <a:t> sin ᵚt</a:t>
            </a:r>
          </a:p>
          <a:p>
            <a:r>
              <a:rPr lang="en-US" dirty="0" smtClean="0">
                <a:solidFill>
                  <a:schemeClr val="bg1"/>
                </a:solidFill>
              </a:rPr>
              <a:t>VL =  ?</a:t>
            </a:r>
          </a:p>
          <a:p>
            <a:r>
              <a:rPr lang="el-GR" sz="2800" dirty="0" smtClean="0">
                <a:solidFill>
                  <a:schemeClr val="bg1"/>
                </a:solidFill>
              </a:rPr>
              <a:t>ε</a:t>
            </a:r>
            <a:r>
              <a:rPr lang="en-US" sz="2800" dirty="0" smtClean="0">
                <a:solidFill>
                  <a:schemeClr val="bg1"/>
                </a:solidFill>
              </a:rPr>
              <a:t> </a:t>
            </a:r>
            <a:r>
              <a:rPr lang="en-US" dirty="0" smtClean="0">
                <a:solidFill>
                  <a:schemeClr val="bg1"/>
                </a:solidFill>
              </a:rPr>
              <a:t>= L </a:t>
            </a:r>
            <a:r>
              <a:rPr lang="en-US" dirty="0" err="1" smtClean="0">
                <a:solidFill>
                  <a:schemeClr val="bg1"/>
                </a:solidFill>
              </a:rPr>
              <a:t>dn</a:t>
            </a:r>
            <a:r>
              <a:rPr lang="en-US" dirty="0" smtClean="0">
                <a:solidFill>
                  <a:schemeClr val="bg1"/>
                </a:solidFill>
              </a:rPr>
              <a:t>/</a:t>
            </a:r>
            <a:r>
              <a:rPr lang="en-US" dirty="0" err="1" smtClean="0">
                <a:solidFill>
                  <a:schemeClr val="bg1"/>
                </a:solidFill>
              </a:rPr>
              <a:t>dt</a:t>
            </a:r>
            <a:endParaRPr lang="id-ID" dirty="0" smtClean="0"/>
          </a:p>
        </p:txBody>
      </p:sp>
      <p:sp>
        <p:nvSpPr>
          <p:cNvPr id="37" name="TextBox 36"/>
          <p:cNvSpPr txBox="1"/>
          <p:nvPr/>
        </p:nvSpPr>
        <p:spPr>
          <a:xfrm>
            <a:off x="3810000" y="1066800"/>
            <a:ext cx="2667000" cy="2031325"/>
          </a:xfrm>
          <a:prstGeom prst="rect">
            <a:avLst/>
          </a:prstGeom>
          <a:noFill/>
        </p:spPr>
        <p:txBody>
          <a:bodyPr wrap="square" rtlCol="0">
            <a:spAutoFit/>
          </a:bodyPr>
          <a:lstStyle/>
          <a:p>
            <a:r>
              <a:rPr lang="en-US" dirty="0" smtClean="0">
                <a:solidFill>
                  <a:schemeClr val="bg1"/>
                </a:solidFill>
              </a:rPr>
              <a:t>VL = L </a:t>
            </a:r>
            <a:r>
              <a:rPr lang="en-US" dirty="0" err="1" smtClean="0">
                <a:solidFill>
                  <a:schemeClr val="bg1"/>
                </a:solidFill>
              </a:rPr>
              <a:t>di</a:t>
            </a:r>
            <a:r>
              <a:rPr lang="en-US" dirty="0" smtClean="0">
                <a:solidFill>
                  <a:schemeClr val="bg1"/>
                </a:solidFill>
              </a:rPr>
              <a:t>/</a:t>
            </a:r>
            <a:r>
              <a:rPr lang="en-US" dirty="0" err="1" smtClean="0">
                <a:solidFill>
                  <a:schemeClr val="bg1"/>
                </a:solidFill>
              </a:rPr>
              <a:t>dt</a:t>
            </a:r>
            <a:endParaRPr lang="en-US" dirty="0" smtClean="0">
              <a:solidFill>
                <a:schemeClr val="bg1"/>
              </a:solidFill>
            </a:endParaRPr>
          </a:p>
          <a:p>
            <a:r>
              <a:rPr lang="en-US" dirty="0" smtClean="0">
                <a:solidFill>
                  <a:schemeClr val="bg1"/>
                </a:solidFill>
              </a:rPr>
              <a:t>IL  = </a:t>
            </a:r>
            <a:r>
              <a:rPr lang="en-US" dirty="0" err="1" smtClean="0">
                <a:solidFill>
                  <a:schemeClr val="bg1"/>
                </a:solidFill>
              </a:rPr>
              <a:t>dILm</a:t>
            </a:r>
            <a:r>
              <a:rPr lang="en-US" dirty="0" smtClean="0">
                <a:solidFill>
                  <a:schemeClr val="bg1"/>
                </a:solidFill>
              </a:rPr>
              <a:t>/</a:t>
            </a:r>
            <a:r>
              <a:rPr lang="en-US" dirty="0" err="1" smtClean="0">
                <a:solidFill>
                  <a:schemeClr val="bg1"/>
                </a:solidFill>
              </a:rPr>
              <a:t>dt</a:t>
            </a:r>
            <a:r>
              <a:rPr lang="en-US" dirty="0" smtClean="0">
                <a:solidFill>
                  <a:schemeClr val="bg1"/>
                </a:solidFill>
              </a:rPr>
              <a:t> sin ᵚt</a:t>
            </a:r>
          </a:p>
          <a:p>
            <a:r>
              <a:rPr lang="en-US" dirty="0" smtClean="0">
                <a:solidFill>
                  <a:schemeClr val="bg1"/>
                </a:solidFill>
              </a:rPr>
              <a:t>VL = L </a:t>
            </a:r>
            <a:r>
              <a:rPr lang="en-US" dirty="0" err="1" smtClean="0">
                <a:solidFill>
                  <a:schemeClr val="bg1"/>
                </a:solidFill>
              </a:rPr>
              <a:t>Ilm</a:t>
            </a:r>
            <a:r>
              <a:rPr lang="en-US" dirty="0" smtClean="0">
                <a:solidFill>
                  <a:schemeClr val="bg1"/>
                </a:solidFill>
              </a:rPr>
              <a:t> ᵚ </a:t>
            </a:r>
            <a:r>
              <a:rPr lang="en-US" dirty="0" err="1" smtClean="0">
                <a:solidFill>
                  <a:schemeClr val="bg1"/>
                </a:solidFill>
              </a:rPr>
              <a:t>cos</a:t>
            </a:r>
            <a:r>
              <a:rPr lang="en-US" dirty="0" smtClean="0">
                <a:solidFill>
                  <a:schemeClr val="bg1"/>
                </a:solidFill>
              </a:rPr>
              <a:t> ᵚt</a:t>
            </a:r>
          </a:p>
          <a:p>
            <a:r>
              <a:rPr lang="en-US" dirty="0" smtClean="0">
                <a:solidFill>
                  <a:schemeClr val="bg1"/>
                </a:solidFill>
              </a:rPr>
              <a:t>VL = L.ᵚ </a:t>
            </a:r>
            <a:r>
              <a:rPr lang="en-US" dirty="0" err="1" smtClean="0">
                <a:solidFill>
                  <a:schemeClr val="bg1"/>
                </a:solidFill>
              </a:rPr>
              <a:t>Ilm</a:t>
            </a:r>
            <a:r>
              <a:rPr lang="en-US" dirty="0" smtClean="0">
                <a:solidFill>
                  <a:schemeClr val="bg1"/>
                </a:solidFill>
              </a:rPr>
              <a:t> </a:t>
            </a:r>
            <a:r>
              <a:rPr lang="en-US" dirty="0" err="1" smtClean="0">
                <a:solidFill>
                  <a:schemeClr val="bg1"/>
                </a:solidFill>
              </a:rPr>
              <a:t>cos</a:t>
            </a:r>
            <a:r>
              <a:rPr lang="en-US" dirty="0" smtClean="0">
                <a:solidFill>
                  <a:schemeClr val="bg1"/>
                </a:solidFill>
              </a:rPr>
              <a:t> ᵚt</a:t>
            </a:r>
            <a:endParaRPr lang="id-ID" dirty="0" smtClean="0"/>
          </a:p>
          <a:p>
            <a:r>
              <a:rPr lang="en-US" dirty="0" smtClean="0">
                <a:solidFill>
                  <a:schemeClr val="bg1"/>
                </a:solidFill>
              </a:rPr>
              <a:t>VL = L.ᵚ </a:t>
            </a:r>
            <a:r>
              <a:rPr lang="en-US" dirty="0" err="1" smtClean="0">
                <a:solidFill>
                  <a:schemeClr val="bg1"/>
                </a:solidFill>
              </a:rPr>
              <a:t>Ilm</a:t>
            </a:r>
            <a:r>
              <a:rPr lang="en-US" dirty="0" smtClean="0">
                <a:solidFill>
                  <a:schemeClr val="bg1"/>
                </a:solidFill>
              </a:rPr>
              <a:t> sin (ᵚt  + </a:t>
            </a:r>
            <a:r>
              <a:rPr lang="el-GR" dirty="0" smtClean="0">
                <a:solidFill>
                  <a:schemeClr val="bg1"/>
                </a:solidFill>
              </a:rPr>
              <a:t>π</a:t>
            </a:r>
            <a:r>
              <a:rPr lang="en-US" dirty="0" smtClean="0">
                <a:solidFill>
                  <a:schemeClr val="bg1"/>
                </a:solidFill>
              </a:rPr>
              <a:t>/2 )</a:t>
            </a:r>
            <a:endParaRPr lang="id-ID" dirty="0" smtClean="0"/>
          </a:p>
          <a:p>
            <a:r>
              <a:rPr lang="en-US" dirty="0" smtClean="0">
                <a:solidFill>
                  <a:schemeClr val="bg1"/>
                </a:solidFill>
              </a:rPr>
              <a:t>VL = </a:t>
            </a:r>
            <a:r>
              <a:rPr lang="en-US" dirty="0" err="1" smtClean="0">
                <a:solidFill>
                  <a:schemeClr val="bg1"/>
                </a:solidFill>
              </a:rPr>
              <a:t>Vlm</a:t>
            </a:r>
            <a:r>
              <a:rPr lang="en-US" dirty="0" smtClean="0">
                <a:solidFill>
                  <a:schemeClr val="bg1"/>
                </a:solidFill>
              </a:rPr>
              <a:t> sin (ᵚt  + </a:t>
            </a:r>
            <a:r>
              <a:rPr lang="el-GR" dirty="0" smtClean="0">
                <a:solidFill>
                  <a:schemeClr val="bg1"/>
                </a:solidFill>
              </a:rPr>
              <a:t>π</a:t>
            </a:r>
            <a:r>
              <a:rPr lang="en-US" dirty="0" smtClean="0">
                <a:solidFill>
                  <a:schemeClr val="bg1"/>
                </a:solidFill>
              </a:rPr>
              <a:t>/2 )</a:t>
            </a:r>
            <a:endParaRPr lang="id-ID" dirty="0" smtClean="0"/>
          </a:p>
          <a:p>
            <a:endParaRPr lang="id-ID" dirty="0" smtClean="0"/>
          </a:p>
        </p:txBody>
      </p:sp>
      <p:sp>
        <p:nvSpPr>
          <p:cNvPr id="40" name="TextBox 39"/>
          <p:cNvSpPr txBox="1"/>
          <p:nvPr/>
        </p:nvSpPr>
        <p:spPr>
          <a:xfrm>
            <a:off x="2895600" y="3048000"/>
            <a:ext cx="1386342" cy="369332"/>
          </a:xfrm>
          <a:prstGeom prst="rect">
            <a:avLst/>
          </a:prstGeom>
          <a:noFill/>
        </p:spPr>
        <p:txBody>
          <a:bodyPr wrap="none" rtlCol="0">
            <a:spAutoFit/>
          </a:bodyPr>
          <a:lstStyle/>
          <a:p>
            <a:r>
              <a:rPr lang="en-US" dirty="0" smtClean="0">
                <a:solidFill>
                  <a:schemeClr val="bg1"/>
                </a:solidFill>
              </a:rPr>
              <a:t> </a:t>
            </a:r>
            <a:r>
              <a:rPr lang="en-US" dirty="0" err="1" smtClean="0">
                <a:solidFill>
                  <a:schemeClr val="bg1"/>
                </a:solidFill>
              </a:rPr>
              <a:t>Persamaan</a:t>
            </a:r>
            <a:r>
              <a:rPr lang="en-US" dirty="0" smtClean="0">
                <a:solidFill>
                  <a:schemeClr val="bg1"/>
                </a:solidFill>
              </a:rPr>
              <a:t> :</a:t>
            </a:r>
            <a:endParaRPr lang="id-ID" dirty="0"/>
          </a:p>
        </p:txBody>
      </p:sp>
      <p:sp>
        <p:nvSpPr>
          <p:cNvPr id="41" name="TextBox 40"/>
          <p:cNvSpPr txBox="1"/>
          <p:nvPr/>
        </p:nvSpPr>
        <p:spPr>
          <a:xfrm>
            <a:off x="2971800" y="3810000"/>
            <a:ext cx="1981200" cy="369332"/>
          </a:xfrm>
          <a:prstGeom prst="rect">
            <a:avLst/>
          </a:prstGeom>
          <a:noFill/>
        </p:spPr>
        <p:txBody>
          <a:bodyPr wrap="square" rtlCol="0">
            <a:spAutoFit/>
          </a:bodyPr>
          <a:lstStyle/>
          <a:p>
            <a:pPr marL="342900" indent="-342900"/>
            <a:r>
              <a:rPr lang="en-US" dirty="0" smtClean="0">
                <a:solidFill>
                  <a:schemeClr val="bg1"/>
                </a:solidFill>
              </a:rPr>
              <a:t>b.  IL=</a:t>
            </a:r>
            <a:r>
              <a:rPr lang="en-US" dirty="0" err="1" smtClean="0">
                <a:solidFill>
                  <a:schemeClr val="bg1"/>
                </a:solidFill>
              </a:rPr>
              <a:t>Ilm</a:t>
            </a:r>
            <a:r>
              <a:rPr lang="en-US" dirty="0" smtClean="0">
                <a:solidFill>
                  <a:schemeClr val="bg1"/>
                </a:solidFill>
              </a:rPr>
              <a:t> sin ᵚt</a:t>
            </a:r>
            <a:endParaRPr lang="id-ID" dirty="0"/>
          </a:p>
        </p:txBody>
      </p:sp>
      <p:sp>
        <p:nvSpPr>
          <p:cNvPr id="42" name="TextBox 41"/>
          <p:cNvSpPr txBox="1"/>
          <p:nvPr/>
        </p:nvSpPr>
        <p:spPr>
          <a:xfrm>
            <a:off x="-1828800" y="4648200"/>
            <a:ext cx="609600" cy="381000"/>
          </a:xfrm>
          <a:prstGeom prst="rect">
            <a:avLst/>
          </a:prstGeom>
          <a:noFill/>
        </p:spPr>
        <p:txBody>
          <a:bodyPr wrap="square" rtlCol="0">
            <a:spAutoFit/>
          </a:bodyPr>
          <a:lstStyle/>
          <a:p>
            <a:endParaRPr lang="id-ID" dirty="0"/>
          </a:p>
        </p:txBody>
      </p:sp>
      <p:sp>
        <p:nvSpPr>
          <p:cNvPr id="44" name="TextBox 43"/>
          <p:cNvSpPr txBox="1"/>
          <p:nvPr/>
        </p:nvSpPr>
        <p:spPr>
          <a:xfrm>
            <a:off x="2971800" y="3341132"/>
            <a:ext cx="2286000" cy="1200329"/>
          </a:xfrm>
          <a:prstGeom prst="rect">
            <a:avLst/>
          </a:prstGeom>
          <a:noFill/>
        </p:spPr>
        <p:txBody>
          <a:bodyPr wrap="square" rtlCol="0">
            <a:spAutoFit/>
          </a:bodyPr>
          <a:lstStyle/>
          <a:p>
            <a:pPr marL="342900" indent="-342900"/>
            <a:r>
              <a:rPr lang="en-US" dirty="0" smtClean="0">
                <a:solidFill>
                  <a:schemeClr val="bg1"/>
                </a:solidFill>
              </a:rPr>
              <a:t>a.  IL=</a:t>
            </a:r>
            <a:r>
              <a:rPr lang="en-US" dirty="0" err="1" smtClean="0">
                <a:solidFill>
                  <a:schemeClr val="bg1"/>
                </a:solidFill>
              </a:rPr>
              <a:t>Ilm</a:t>
            </a:r>
            <a:r>
              <a:rPr lang="en-US" dirty="0" smtClean="0">
                <a:solidFill>
                  <a:schemeClr val="bg1"/>
                </a:solidFill>
              </a:rPr>
              <a:t> sin ᵚt</a:t>
            </a:r>
          </a:p>
          <a:p>
            <a:pPr marL="342900" indent="-342900"/>
            <a:endParaRPr lang="id-ID" dirty="0" smtClean="0"/>
          </a:p>
          <a:p>
            <a:endParaRPr lang="id-ID" dirty="0" smtClean="0"/>
          </a:p>
          <a:p>
            <a:endParaRPr lang="id-ID" dirty="0"/>
          </a:p>
        </p:txBody>
      </p:sp>
      <p:sp>
        <p:nvSpPr>
          <p:cNvPr id="50" name="TextBox 49"/>
          <p:cNvSpPr txBox="1"/>
          <p:nvPr/>
        </p:nvSpPr>
        <p:spPr>
          <a:xfrm>
            <a:off x="2971800" y="4331732"/>
            <a:ext cx="2743200" cy="369332"/>
          </a:xfrm>
          <a:prstGeom prst="rect">
            <a:avLst/>
          </a:prstGeom>
          <a:noFill/>
        </p:spPr>
        <p:txBody>
          <a:bodyPr wrap="square" rtlCol="0">
            <a:spAutoFit/>
          </a:bodyPr>
          <a:lstStyle/>
          <a:p>
            <a:r>
              <a:rPr lang="en-US" dirty="0" smtClean="0">
                <a:solidFill>
                  <a:schemeClr val="bg1"/>
                </a:solidFill>
              </a:rPr>
              <a:t> c. IL= </a:t>
            </a:r>
            <a:r>
              <a:rPr lang="en-US" dirty="0" err="1" smtClean="0">
                <a:solidFill>
                  <a:schemeClr val="bg1"/>
                </a:solidFill>
              </a:rPr>
              <a:t>Ilm</a:t>
            </a:r>
            <a:r>
              <a:rPr lang="en-US" dirty="0" smtClean="0">
                <a:solidFill>
                  <a:schemeClr val="bg1"/>
                </a:solidFill>
              </a:rPr>
              <a:t> sin(ᵚt +</a:t>
            </a:r>
            <a:r>
              <a:rPr lang="el-GR" dirty="0" smtClean="0">
                <a:solidFill>
                  <a:schemeClr val="bg1"/>
                </a:solidFill>
              </a:rPr>
              <a:t> π</a:t>
            </a:r>
            <a:r>
              <a:rPr lang="en-US" dirty="0" smtClean="0">
                <a:solidFill>
                  <a:schemeClr val="bg1"/>
                </a:solidFill>
              </a:rPr>
              <a:t>/4) </a:t>
            </a:r>
            <a:endParaRPr lang="id-ID" dirty="0"/>
          </a:p>
        </p:txBody>
      </p:sp>
      <p:sp>
        <p:nvSpPr>
          <p:cNvPr id="53" name="TextBox 52"/>
          <p:cNvSpPr txBox="1"/>
          <p:nvPr/>
        </p:nvSpPr>
        <p:spPr>
          <a:xfrm>
            <a:off x="3124200" y="4038600"/>
            <a:ext cx="1981200" cy="369332"/>
          </a:xfrm>
          <a:prstGeom prst="rect">
            <a:avLst/>
          </a:prstGeom>
          <a:noFill/>
        </p:spPr>
        <p:txBody>
          <a:bodyPr wrap="square" rtlCol="0">
            <a:spAutoFit/>
          </a:bodyPr>
          <a:lstStyle/>
          <a:p>
            <a:r>
              <a:rPr lang="en-US" dirty="0" smtClean="0">
                <a:solidFill>
                  <a:schemeClr val="bg1"/>
                </a:solidFill>
              </a:rPr>
              <a:t> VL=</a:t>
            </a:r>
            <a:r>
              <a:rPr lang="en-US" dirty="0" err="1" smtClean="0">
                <a:solidFill>
                  <a:schemeClr val="bg1"/>
                </a:solidFill>
              </a:rPr>
              <a:t>Vlm</a:t>
            </a:r>
            <a:r>
              <a:rPr lang="en-US" dirty="0" smtClean="0">
                <a:solidFill>
                  <a:schemeClr val="bg1"/>
                </a:solidFill>
              </a:rPr>
              <a:t> sin(ᵚt +</a:t>
            </a:r>
            <a:r>
              <a:rPr lang="el-GR" dirty="0" smtClean="0">
                <a:solidFill>
                  <a:schemeClr val="bg1"/>
                </a:solidFill>
              </a:rPr>
              <a:t> π</a:t>
            </a:r>
            <a:r>
              <a:rPr lang="en-US" dirty="0" smtClean="0">
                <a:solidFill>
                  <a:schemeClr val="bg1"/>
                </a:solidFill>
              </a:rPr>
              <a:t>) </a:t>
            </a:r>
            <a:endParaRPr lang="id-ID" dirty="0"/>
          </a:p>
        </p:txBody>
      </p:sp>
      <p:sp>
        <p:nvSpPr>
          <p:cNvPr id="54" name="TextBox 53"/>
          <p:cNvSpPr txBox="1"/>
          <p:nvPr/>
        </p:nvSpPr>
        <p:spPr>
          <a:xfrm>
            <a:off x="3124200" y="4560332"/>
            <a:ext cx="2667000" cy="369332"/>
          </a:xfrm>
          <a:prstGeom prst="rect">
            <a:avLst/>
          </a:prstGeom>
          <a:noFill/>
        </p:spPr>
        <p:txBody>
          <a:bodyPr wrap="square" rtlCol="0">
            <a:spAutoFit/>
          </a:bodyPr>
          <a:lstStyle/>
          <a:p>
            <a:r>
              <a:rPr lang="en-US" dirty="0" smtClean="0">
                <a:solidFill>
                  <a:schemeClr val="bg1"/>
                </a:solidFill>
              </a:rPr>
              <a:t> VL= </a:t>
            </a:r>
            <a:r>
              <a:rPr lang="en-US" dirty="0" err="1" smtClean="0">
                <a:solidFill>
                  <a:schemeClr val="bg1"/>
                </a:solidFill>
              </a:rPr>
              <a:t>Vlm</a:t>
            </a:r>
            <a:r>
              <a:rPr lang="en-US" dirty="0" smtClean="0">
                <a:solidFill>
                  <a:schemeClr val="bg1"/>
                </a:solidFill>
              </a:rPr>
              <a:t> sin(ᵚt +</a:t>
            </a:r>
            <a:r>
              <a:rPr lang="el-GR" dirty="0" smtClean="0">
                <a:solidFill>
                  <a:schemeClr val="bg1"/>
                </a:solidFill>
              </a:rPr>
              <a:t> </a:t>
            </a:r>
            <a:r>
              <a:rPr lang="en-US" dirty="0" smtClean="0">
                <a:solidFill>
                  <a:schemeClr val="bg1"/>
                </a:solidFill>
              </a:rPr>
              <a:t>3</a:t>
            </a:r>
            <a:r>
              <a:rPr lang="el-GR" dirty="0" smtClean="0">
                <a:solidFill>
                  <a:schemeClr val="bg1"/>
                </a:solidFill>
              </a:rPr>
              <a:t>π</a:t>
            </a:r>
            <a:r>
              <a:rPr lang="en-US" dirty="0" smtClean="0">
                <a:solidFill>
                  <a:schemeClr val="bg1"/>
                </a:solidFill>
              </a:rPr>
              <a:t>/4) </a:t>
            </a:r>
            <a:endParaRPr lang="id-ID" dirty="0"/>
          </a:p>
        </p:txBody>
      </p:sp>
      <p:sp>
        <p:nvSpPr>
          <p:cNvPr id="56" name="TextBox 55"/>
          <p:cNvSpPr txBox="1"/>
          <p:nvPr/>
        </p:nvSpPr>
        <p:spPr>
          <a:xfrm>
            <a:off x="2971800" y="4932402"/>
            <a:ext cx="4114800" cy="923330"/>
          </a:xfrm>
          <a:prstGeom prst="rect">
            <a:avLst/>
          </a:prstGeom>
          <a:noFill/>
        </p:spPr>
        <p:txBody>
          <a:bodyPr wrap="square" rtlCol="0">
            <a:spAutoFit/>
          </a:bodyPr>
          <a:lstStyle/>
          <a:p>
            <a:r>
              <a:rPr lang="en-US" dirty="0" err="1" smtClean="0">
                <a:solidFill>
                  <a:schemeClr val="bg1"/>
                </a:solidFill>
              </a:rPr>
              <a:t>Jika</a:t>
            </a:r>
            <a:r>
              <a:rPr lang="en-US" dirty="0" smtClean="0">
                <a:solidFill>
                  <a:schemeClr val="bg1"/>
                </a:solidFill>
              </a:rPr>
              <a:t> L yang </a:t>
            </a:r>
            <a:r>
              <a:rPr lang="en-US" dirty="0" err="1" smtClean="0">
                <a:solidFill>
                  <a:schemeClr val="bg1"/>
                </a:solidFill>
              </a:rPr>
              <a:t>dipasangkan</a:t>
            </a:r>
            <a:r>
              <a:rPr lang="en-US" dirty="0" smtClean="0">
                <a:solidFill>
                  <a:schemeClr val="bg1"/>
                </a:solidFill>
              </a:rPr>
              <a:t> </a:t>
            </a:r>
            <a:r>
              <a:rPr lang="en-US" dirty="0" err="1" smtClean="0">
                <a:solidFill>
                  <a:schemeClr val="bg1"/>
                </a:solidFill>
              </a:rPr>
              <a:t>pada</a:t>
            </a:r>
            <a:r>
              <a:rPr lang="en-US" dirty="0" smtClean="0">
                <a:solidFill>
                  <a:schemeClr val="bg1"/>
                </a:solidFill>
              </a:rPr>
              <a:t> </a:t>
            </a:r>
            <a:r>
              <a:rPr lang="en-US" dirty="0" err="1" smtClean="0">
                <a:solidFill>
                  <a:schemeClr val="bg1"/>
                </a:solidFill>
              </a:rPr>
              <a:t>rangkaian</a:t>
            </a:r>
            <a:r>
              <a:rPr lang="en-US" dirty="0" smtClean="0">
                <a:solidFill>
                  <a:schemeClr val="bg1"/>
                </a:solidFill>
              </a:rPr>
              <a:t> AC. V </a:t>
            </a:r>
            <a:r>
              <a:rPr lang="en-US" dirty="0" err="1" smtClean="0">
                <a:solidFill>
                  <a:schemeClr val="bg1"/>
                </a:solidFill>
              </a:rPr>
              <a:t>mendahului</a:t>
            </a:r>
            <a:r>
              <a:rPr lang="en-US" dirty="0" smtClean="0">
                <a:solidFill>
                  <a:schemeClr val="bg1"/>
                </a:solidFill>
              </a:rPr>
              <a:t> </a:t>
            </a:r>
            <a:r>
              <a:rPr lang="en-US" dirty="0" err="1" smtClean="0">
                <a:solidFill>
                  <a:schemeClr val="bg1"/>
                </a:solidFill>
              </a:rPr>
              <a:t>fase</a:t>
            </a:r>
            <a:r>
              <a:rPr lang="en-US" dirty="0" smtClean="0">
                <a:solidFill>
                  <a:schemeClr val="bg1"/>
                </a:solidFill>
              </a:rPr>
              <a:t> </a:t>
            </a:r>
            <a:r>
              <a:rPr lang="el-GR" dirty="0" smtClean="0">
                <a:solidFill>
                  <a:schemeClr val="bg1"/>
                </a:solidFill>
              </a:rPr>
              <a:t>π</a:t>
            </a:r>
            <a:r>
              <a:rPr lang="en-US" dirty="0" smtClean="0">
                <a:solidFill>
                  <a:schemeClr val="bg1"/>
                </a:solidFill>
              </a:rPr>
              <a:t>/2  </a:t>
            </a:r>
            <a:r>
              <a:rPr lang="en-US" dirty="0" err="1" smtClean="0">
                <a:solidFill>
                  <a:schemeClr val="bg1"/>
                </a:solidFill>
              </a:rPr>
              <a:t>terhadap</a:t>
            </a:r>
            <a:r>
              <a:rPr lang="en-US" dirty="0" smtClean="0">
                <a:solidFill>
                  <a:schemeClr val="bg1"/>
                </a:solidFill>
              </a:rPr>
              <a:t> I</a:t>
            </a:r>
            <a:endParaRPr lang="id-ID" dirty="0" smtClean="0"/>
          </a:p>
          <a:p>
            <a:endParaRPr lang="id-ID" dirty="0"/>
          </a:p>
        </p:txBody>
      </p:sp>
      <p:sp>
        <p:nvSpPr>
          <p:cNvPr id="59" name="TextBox 58"/>
          <p:cNvSpPr txBox="1"/>
          <p:nvPr/>
        </p:nvSpPr>
        <p:spPr>
          <a:xfrm>
            <a:off x="4267200" y="533400"/>
            <a:ext cx="3505200" cy="369332"/>
          </a:xfrm>
          <a:prstGeom prst="rect">
            <a:avLst/>
          </a:prstGeom>
          <a:noFill/>
        </p:spPr>
        <p:txBody>
          <a:bodyPr wrap="square" rtlCol="0">
            <a:spAutoFit/>
          </a:bodyPr>
          <a:lstStyle/>
          <a:p>
            <a:r>
              <a:rPr lang="en-US" dirty="0" smtClean="0">
                <a:solidFill>
                  <a:schemeClr val="bg1"/>
                </a:solidFill>
              </a:rPr>
              <a:t>2.Indikator </a:t>
            </a:r>
            <a:r>
              <a:rPr lang="en-US" dirty="0" err="1" smtClean="0">
                <a:solidFill>
                  <a:schemeClr val="bg1"/>
                </a:solidFill>
              </a:rPr>
              <a:t>pada</a:t>
            </a:r>
            <a:r>
              <a:rPr lang="en-US" dirty="0" smtClean="0">
                <a:solidFill>
                  <a:schemeClr val="bg1"/>
                </a:solidFill>
              </a:rPr>
              <a:t> </a:t>
            </a:r>
            <a:r>
              <a:rPr lang="en-US" dirty="0" err="1" smtClean="0">
                <a:solidFill>
                  <a:schemeClr val="bg1"/>
                </a:solidFill>
              </a:rPr>
              <a:t>Rangkain</a:t>
            </a:r>
            <a:r>
              <a:rPr lang="en-US" dirty="0" smtClean="0">
                <a:solidFill>
                  <a:schemeClr val="bg1"/>
                </a:solidFill>
              </a:rPr>
              <a:t> AC</a:t>
            </a:r>
            <a:endParaRPr lang="id-ID" dirty="0"/>
          </a:p>
        </p:txBody>
      </p:sp>
      <p:sp>
        <p:nvSpPr>
          <p:cNvPr id="55" name="TextBox 54"/>
          <p:cNvSpPr txBox="1"/>
          <p:nvPr/>
        </p:nvSpPr>
        <p:spPr>
          <a:xfrm>
            <a:off x="1981200" y="1219200"/>
            <a:ext cx="282450" cy="369332"/>
          </a:xfrm>
          <a:prstGeom prst="rect">
            <a:avLst/>
          </a:prstGeom>
          <a:noFill/>
        </p:spPr>
        <p:txBody>
          <a:bodyPr wrap="none" rtlCol="0">
            <a:spAutoFit/>
          </a:bodyPr>
          <a:lstStyle/>
          <a:p>
            <a:r>
              <a:rPr lang="en-US" dirty="0" smtClean="0">
                <a:solidFill>
                  <a:schemeClr val="bg1"/>
                </a:solidFill>
              </a:rPr>
              <a:t>L</a:t>
            </a:r>
            <a:endParaRPr lang="id-ID" dirty="0"/>
          </a:p>
        </p:txBody>
      </p:sp>
      <p:sp>
        <p:nvSpPr>
          <p:cNvPr id="60" name="TextBox 59"/>
          <p:cNvSpPr txBox="1"/>
          <p:nvPr/>
        </p:nvSpPr>
        <p:spPr>
          <a:xfrm>
            <a:off x="1447800" y="2286000"/>
            <a:ext cx="340158" cy="369332"/>
          </a:xfrm>
          <a:prstGeom prst="rect">
            <a:avLst/>
          </a:prstGeom>
          <a:noFill/>
        </p:spPr>
        <p:txBody>
          <a:bodyPr wrap="none" rtlCol="0">
            <a:spAutoFit/>
          </a:bodyPr>
          <a:lstStyle/>
          <a:p>
            <a:r>
              <a:rPr lang="en-US" dirty="0" smtClean="0">
                <a:solidFill>
                  <a:schemeClr val="bg1"/>
                </a:solidFill>
              </a:rPr>
              <a:t>IL</a:t>
            </a:r>
            <a:endParaRPr lang="id-ID" dirty="0"/>
          </a:p>
        </p:txBody>
      </p:sp>
      <p:sp>
        <p:nvSpPr>
          <p:cNvPr id="61" name="TextBox 60"/>
          <p:cNvSpPr txBox="1"/>
          <p:nvPr/>
        </p:nvSpPr>
        <p:spPr>
          <a:xfrm>
            <a:off x="2362200" y="2286000"/>
            <a:ext cx="413896" cy="369332"/>
          </a:xfrm>
          <a:prstGeom prst="rect">
            <a:avLst/>
          </a:prstGeom>
          <a:noFill/>
        </p:spPr>
        <p:txBody>
          <a:bodyPr wrap="none" rtlCol="0">
            <a:spAutoFit/>
          </a:bodyPr>
          <a:lstStyle/>
          <a:p>
            <a:r>
              <a:rPr lang="en-US" dirty="0" smtClean="0">
                <a:solidFill>
                  <a:schemeClr val="bg1"/>
                </a:solidFill>
              </a:rPr>
              <a:t>VL</a:t>
            </a:r>
            <a:endParaRPr lang="id-ID" dirty="0"/>
          </a:p>
        </p:txBody>
      </p:sp>
      <p:sp>
        <p:nvSpPr>
          <p:cNvPr id="73" name="TextBox 72"/>
          <p:cNvSpPr txBox="1"/>
          <p:nvPr/>
        </p:nvSpPr>
        <p:spPr>
          <a:xfrm>
            <a:off x="5712620" y="1066800"/>
            <a:ext cx="1526380" cy="369332"/>
          </a:xfrm>
          <a:prstGeom prst="rect">
            <a:avLst/>
          </a:prstGeom>
          <a:noFill/>
        </p:spPr>
        <p:txBody>
          <a:bodyPr wrap="none" rtlCol="0">
            <a:spAutoFit/>
          </a:bodyPr>
          <a:lstStyle/>
          <a:p>
            <a:r>
              <a:rPr lang="en-US" dirty="0" smtClean="0">
                <a:solidFill>
                  <a:schemeClr val="bg1"/>
                </a:solidFill>
              </a:rPr>
              <a:t>IL  = </a:t>
            </a:r>
            <a:r>
              <a:rPr lang="en-US" dirty="0" err="1" smtClean="0">
                <a:solidFill>
                  <a:schemeClr val="bg1"/>
                </a:solidFill>
              </a:rPr>
              <a:t>ILm</a:t>
            </a:r>
            <a:r>
              <a:rPr lang="en-US" dirty="0" smtClean="0">
                <a:solidFill>
                  <a:schemeClr val="bg1"/>
                </a:solidFill>
              </a:rPr>
              <a:t> sin ᵚt</a:t>
            </a:r>
            <a:endParaRPr lang="id-ID" dirty="0"/>
          </a:p>
        </p:txBody>
      </p:sp>
      <p:graphicFrame>
        <p:nvGraphicFramePr>
          <p:cNvPr id="1026" name="Object 2"/>
          <p:cNvGraphicFramePr>
            <a:graphicFrameLocks noChangeAspect="1"/>
          </p:cNvGraphicFramePr>
          <p:nvPr/>
        </p:nvGraphicFramePr>
        <p:xfrm>
          <a:off x="4191000" y="1905000"/>
          <a:ext cx="5951537" cy="3956050"/>
        </p:xfrm>
        <a:graphic>
          <a:graphicData uri="http://schemas.openxmlformats.org/presentationml/2006/ole">
            <p:oleObj spid="_x0000_s1026" name="Document" r:id="rId3" imgW="6099363" imgH="4063581" progId="Word.Document.12">
              <p:embed/>
            </p:oleObj>
          </a:graphicData>
        </a:graphic>
      </p:graphicFrame>
      <p:graphicFrame>
        <p:nvGraphicFramePr>
          <p:cNvPr id="1032" name="Object 8"/>
          <p:cNvGraphicFramePr>
            <a:graphicFrameLocks noChangeAspect="1"/>
          </p:cNvGraphicFramePr>
          <p:nvPr/>
        </p:nvGraphicFramePr>
        <p:xfrm>
          <a:off x="-838200" y="4349750"/>
          <a:ext cx="4800600" cy="4032250"/>
        </p:xfrm>
        <a:graphic>
          <a:graphicData uri="http://schemas.openxmlformats.org/presentationml/2006/ole">
            <p:oleObj spid="_x0000_s1032" name="Document" r:id="rId4" imgW="6099363" imgH="4063581" progId="Word.Document.12">
              <p:embed/>
            </p:oleObj>
          </a:graphicData>
        </a:graphic>
      </p:graphicFrame>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pSp>
        <p:nvGrpSpPr>
          <p:cNvPr id="58" name="Group 57"/>
          <p:cNvGrpSpPr/>
          <p:nvPr/>
        </p:nvGrpSpPr>
        <p:grpSpPr>
          <a:xfrm>
            <a:off x="8153400" y="2971800"/>
            <a:ext cx="1295400" cy="947410"/>
            <a:chOff x="8153400" y="2971800"/>
            <a:chExt cx="1295400" cy="947410"/>
          </a:xfrm>
        </p:grpSpPr>
        <p:grpSp>
          <p:nvGrpSpPr>
            <p:cNvPr id="62" name="Group 126"/>
            <p:cNvGrpSpPr/>
            <p:nvPr/>
          </p:nvGrpSpPr>
          <p:grpSpPr>
            <a:xfrm>
              <a:off x="8458200" y="2971800"/>
              <a:ext cx="685800" cy="685800"/>
              <a:chOff x="8458200" y="2971800"/>
              <a:chExt cx="685800" cy="685800"/>
            </a:xfrm>
          </p:grpSpPr>
          <p:sp>
            <p:nvSpPr>
              <p:cNvPr id="64" name="Oval 63">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5" name="Right Arrow 64">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63" name="TextBox 62">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66" name="Group 65"/>
          <p:cNvGrpSpPr/>
          <p:nvPr/>
        </p:nvGrpSpPr>
        <p:grpSpPr>
          <a:xfrm>
            <a:off x="-228600" y="2971800"/>
            <a:ext cx="1295400" cy="947410"/>
            <a:chOff x="-228600" y="2971800"/>
            <a:chExt cx="1295400" cy="947410"/>
          </a:xfrm>
        </p:grpSpPr>
        <p:grpSp>
          <p:nvGrpSpPr>
            <p:cNvPr id="67" name="Group 127"/>
            <p:cNvGrpSpPr/>
            <p:nvPr/>
          </p:nvGrpSpPr>
          <p:grpSpPr>
            <a:xfrm>
              <a:off x="0" y="2971800"/>
              <a:ext cx="685800" cy="685800"/>
              <a:chOff x="0" y="2971800"/>
              <a:chExt cx="685800" cy="685800"/>
            </a:xfrm>
          </p:grpSpPr>
          <p:sp>
            <p:nvSpPr>
              <p:cNvPr id="69" name="Oval 68">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70" name="Right Arrow 69">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68" name="TextBox 67">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
        <p:nvSpPr>
          <p:cNvPr id="72" name="TextBox 71"/>
          <p:cNvSpPr txBox="1"/>
          <p:nvPr/>
        </p:nvSpPr>
        <p:spPr>
          <a:xfrm>
            <a:off x="3166534" y="3581400"/>
            <a:ext cx="2319866" cy="369332"/>
          </a:xfrm>
          <a:prstGeom prst="rect">
            <a:avLst/>
          </a:prstGeom>
          <a:noFill/>
        </p:spPr>
        <p:txBody>
          <a:bodyPr wrap="none" rtlCol="0">
            <a:spAutoFit/>
          </a:bodyPr>
          <a:lstStyle/>
          <a:p>
            <a:r>
              <a:rPr lang="en-US" dirty="0" smtClean="0">
                <a:solidFill>
                  <a:schemeClr val="bg1"/>
                </a:solidFill>
              </a:rPr>
              <a:t>VL=</a:t>
            </a:r>
            <a:r>
              <a:rPr lang="en-US" dirty="0" err="1" smtClean="0">
                <a:solidFill>
                  <a:schemeClr val="bg1"/>
                </a:solidFill>
              </a:rPr>
              <a:t>Vlm</a:t>
            </a:r>
            <a:r>
              <a:rPr lang="en-US" dirty="0" smtClean="0">
                <a:solidFill>
                  <a:schemeClr val="bg1"/>
                </a:solidFill>
              </a:rPr>
              <a:t> sin (ᵚt  + </a:t>
            </a:r>
            <a:r>
              <a:rPr lang="el-GR" dirty="0" smtClean="0">
                <a:solidFill>
                  <a:schemeClr val="bg1"/>
                </a:solidFill>
              </a:rPr>
              <a:t>π</a:t>
            </a:r>
            <a:r>
              <a:rPr lang="en-US" dirty="0" smtClean="0">
                <a:solidFill>
                  <a:schemeClr val="bg1"/>
                </a:solidFill>
              </a:rPr>
              <a:t>/2 )</a:t>
            </a:r>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flipH="1">
            <a:off x="609600" y="533400"/>
            <a:ext cx="3886200" cy="2743200"/>
          </a:xfrm>
          <a:prstGeom prst="rect">
            <a:avLst/>
          </a:prstGeom>
          <a:solidFill>
            <a:schemeClr val="tx1">
              <a:alpha val="82000"/>
            </a:schemeClr>
          </a:solidFill>
          <a:ln>
            <a:solidFill>
              <a:schemeClr val="tx1">
                <a:alpha val="37000"/>
              </a:schemeClr>
            </a:solidFill>
          </a:ln>
          <a:effectLst>
            <a:outerShdw blurRad="800100" dist="50800" dir="5400000" sx="99000" sy="99000" algn="ctr" rotWithShape="0">
              <a:srgbClr val="00B0F0">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Rectangle 62"/>
          <p:cNvSpPr/>
          <p:nvPr/>
        </p:nvSpPr>
        <p:spPr>
          <a:xfrm>
            <a:off x="4648200" y="533400"/>
            <a:ext cx="3886200" cy="2743200"/>
          </a:xfrm>
          <a:prstGeom prst="rect">
            <a:avLst/>
          </a:prstGeom>
          <a:solidFill>
            <a:schemeClr val="tx1">
              <a:alpha val="82000"/>
            </a:schemeClr>
          </a:solidFill>
          <a:ln>
            <a:solidFill>
              <a:schemeClr val="tx1">
                <a:alpha val="37000"/>
              </a:schemeClr>
            </a:solidFill>
          </a:ln>
          <a:effectLst>
            <a:outerShdw blurRad="800100" dist="50800" dir="5400000" sx="99000" sy="99000" algn="ctr" rotWithShape="0">
              <a:srgbClr val="00B0F0">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Snip Same Side Corner Rectangle 61"/>
          <p:cNvSpPr/>
          <p:nvPr/>
        </p:nvSpPr>
        <p:spPr>
          <a:xfrm flipV="1">
            <a:off x="609600" y="3429000"/>
            <a:ext cx="7848600" cy="3048000"/>
          </a:xfrm>
          <a:prstGeom prst="snip2SameRect">
            <a:avLst>
              <a:gd name="adj1" fmla="val 9055"/>
              <a:gd name="adj2" fmla="val 0"/>
            </a:avLst>
          </a:prstGeom>
          <a:solidFill>
            <a:schemeClr val="tx1">
              <a:alpha val="82000"/>
            </a:schemeClr>
          </a:solidFill>
          <a:ln>
            <a:solidFill>
              <a:schemeClr val="tx1">
                <a:alpha val="37000"/>
              </a:schemeClr>
            </a:solidFill>
          </a:ln>
          <a:effectLst>
            <a:outerShdw blurRad="800100" dist="50800" dir="5400000" sx="99000" sy="99000" algn="ctr" rotWithShape="0">
              <a:srgbClr val="00B0F0">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 name="Title 1"/>
          <p:cNvSpPr>
            <a:spLocks noGrp="1"/>
          </p:cNvSpPr>
          <p:nvPr>
            <p:ph type="title" idx="4294967295"/>
          </p:nvPr>
        </p:nvSpPr>
        <p:spPr>
          <a:xfrm>
            <a:off x="0" y="0"/>
            <a:ext cx="9144000" cy="6858000"/>
          </a:xfrm>
        </p:spPr>
        <p:txBody>
          <a:bodyPr>
            <a:normAutofit/>
          </a:bodyPr>
          <a:lstStyle/>
          <a:p>
            <a:pPr algn="l"/>
            <a:r>
              <a:rPr lang="en-US" sz="1800" dirty="0" smtClean="0">
                <a:solidFill>
                  <a:schemeClr val="bg1"/>
                </a:solidFill>
              </a:rPr>
              <a:t/>
            </a:r>
            <a:br>
              <a:rPr lang="en-US" sz="1800" dirty="0" smtClean="0">
                <a:solidFill>
                  <a:schemeClr val="bg1"/>
                </a:solidFill>
              </a:rPr>
            </a:br>
            <a:r>
              <a:rPr lang="en-US" sz="1800" dirty="0">
                <a:solidFill>
                  <a:schemeClr val="bg1"/>
                </a:solidFill>
              </a:rPr>
              <a:t/>
            </a:r>
            <a:br>
              <a:rPr lang="en-US" sz="1800" dirty="0">
                <a:solidFill>
                  <a:schemeClr val="bg1"/>
                </a:solidFill>
              </a:rPr>
            </a:br>
            <a:r>
              <a:rPr lang="en-US" sz="1800" dirty="0" smtClean="0">
                <a:solidFill>
                  <a:schemeClr val="bg1"/>
                </a:solidFill>
              </a:rPr>
              <a:t/>
            </a:r>
            <a:br>
              <a:rPr lang="en-US" sz="1800" dirty="0" smtClean="0">
                <a:solidFill>
                  <a:schemeClr val="bg1"/>
                </a:solidFill>
              </a:rPr>
            </a:br>
            <a:r>
              <a:rPr lang="en-US" sz="1800" dirty="0">
                <a:solidFill>
                  <a:schemeClr val="bg1"/>
                </a:solidFill>
              </a:rPr>
              <a:t/>
            </a:r>
            <a:br>
              <a:rPr lang="en-US" sz="1800" dirty="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a:solidFill>
                  <a:schemeClr val="bg1"/>
                </a:solidFill>
              </a:rPr>
              <a:t/>
            </a:r>
            <a:br>
              <a:rPr lang="en-US" sz="1800" dirty="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t>
            </a:r>
            <a:r>
              <a:rPr lang="en-US" sz="1800" dirty="0">
                <a:solidFill>
                  <a:schemeClr val="bg1"/>
                </a:solidFill>
              </a:rPr>
              <a:t/>
            </a:r>
            <a:br>
              <a:rPr lang="en-US" sz="1800" dirty="0">
                <a:solidFill>
                  <a:schemeClr val="bg1"/>
                </a:solidFill>
              </a:rPr>
            </a:br>
            <a:r>
              <a:rPr lang="en-US" sz="1800" dirty="0" smtClean="0">
                <a:solidFill>
                  <a:schemeClr val="bg1"/>
                </a:solidFill>
              </a:rPr>
              <a:t>      </a:t>
            </a:r>
            <a:br>
              <a:rPr lang="en-US" sz="1800" dirty="0" smtClean="0">
                <a:solidFill>
                  <a:schemeClr val="bg1"/>
                </a:solidFill>
              </a:rPr>
            </a:br>
            <a:r>
              <a:rPr lang="en-US" sz="1800" dirty="0">
                <a:solidFill>
                  <a:schemeClr val="bg1"/>
                </a:solidFill>
              </a:rPr>
              <a:t/>
            </a:r>
            <a:br>
              <a:rPr lang="en-US" sz="1800" dirty="0">
                <a:solidFill>
                  <a:schemeClr val="bg1"/>
                </a:solidFill>
              </a:rPr>
            </a:br>
            <a:r>
              <a:rPr lang="en-US" sz="1800" dirty="0" smtClean="0">
                <a:solidFill>
                  <a:schemeClr val="bg1"/>
                </a:solidFill>
              </a:rPr>
              <a:t>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a:solidFill>
                  <a:schemeClr val="bg1"/>
                </a:solidFill>
              </a:rPr>
              <a:t/>
            </a:r>
            <a:br>
              <a:rPr lang="en-US" sz="1800" dirty="0">
                <a:solidFill>
                  <a:schemeClr val="bg1"/>
                </a:solidFill>
              </a:rPr>
            </a:br>
            <a:r>
              <a:rPr lang="en-US" sz="1800" dirty="0" smtClean="0">
                <a:solidFill>
                  <a:schemeClr val="bg1"/>
                </a:solidFill>
              </a:rPr>
              <a:t>                                                          </a:t>
            </a:r>
            <a:br>
              <a:rPr lang="en-US" sz="1800" dirty="0" smtClean="0">
                <a:solidFill>
                  <a:schemeClr val="bg1"/>
                </a:solidFill>
              </a:rPr>
            </a:br>
            <a:r>
              <a:rPr lang="en-US" sz="1800" dirty="0">
                <a:solidFill>
                  <a:schemeClr val="bg1"/>
                </a:solidFill>
              </a:rPr>
              <a:t/>
            </a:r>
            <a:br>
              <a:rPr lang="en-US" sz="1800" dirty="0">
                <a:solidFill>
                  <a:schemeClr val="bg1"/>
                </a:solidFill>
              </a:rPr>
            </a:br>
            <a:r>
              <a:rPr lang="en-US" sz="1800" dirty="0">
                <a:solidFill>
                  <a:schemeClr val="bg1"/>
                </a:solidFill>
              </a:rPr>
              <a:t/>
            </a:r>
            <a:br>
              <a:rPr lang="en-US" sz="1800" dirty="0">
                <a:solidFill>
                  <a:schemeClr val="bg1"/>
                </a:solidFill>
              </a:rPr>
            </a:br>
            <a:r>
              <a:rPr lang="en-US" sz="1800" dirty="0" smtClean="0">
                <a:solidFill>
                  <a:schemeClr val="bg1"/>
                </a:solidFill>
              </a:rPr>
              <a:t>               </a:t>
            </a:r>
            <a:br>
              <a:rPr lang="en-US" sz="1800" dirty="0" smtClean="0">
                <a:solidFill>
                  <a:schemeClr val="bg1"/>
                </a:solidFill>
              </a:rPr>
            </a:br>
            <a:r>
              <a:rPr lang="en-US" sz="1800" dirty="0">
                <a:solidFill>
                  <a:schemeClr val="bg1"/>
                </a:solidFill>
              </a:rPr>
              <a:t/>
            </a:r>
            <a:br>
              <a:rPr lang="en-US" sz="1800" dirty="0">
                <a:solidFill>
                  <a:schemeClr val="bg1"/>
                </a:solidFill>
              </a:rPr>
            </a:br>
            <a:endParaRPr lang="en-US" sz="1800" dirty="0">
              <a:solidFill>
                <a:schemeClr val="bg1"/>
              </a:solidFill>
            </a:endParaRPr>
          </a:p>
        </p:txBody>
      </p:sp>
      <p:cxnSp>
        <p:nvCxnSpPr>
          <p:cNvPr id="4" name="Straight Connector 3"/>
          <p:cNvCxnSpPr/>
          <p:nvPr/>
        </p:nvCxnSpPr>
        <p:spPr>
          <a:xfrm rot="5400000">
            <a:off x="4076700" y="1866900"/>
            <a:ext cx="1600200" cy="1588"/>
          </a:xfrm>
          <a:prstGeom prst="line">
            <a:avLst/>
          </a:prstGeom>
          <a:effectLst>
            <a:outerShdw blurRad="393700" sx="121000" sy="121000" algn="ctr" rotWithShape="0">
              <a:srgbClr val="00B0F0"/>
            </a:outerShdw>
          </a:effectLst>
        </p:spPr>
        <p:style>
          <a:lnRef idx="2">
            <a:schemeClr val="accent1"/>
          </a:lnRef>
          <a:fillRef idx="1">
            <a:schemeClr val="lt1"/>
          </a:fillRef>
          <a:effectRef idx="0">
            <a:schemeClr val="accent1"/>
          </a:effectRef>
          <a:fontRef idx="minor">
            <a:schemeClr val="dk1"/>
          </a:fontRef>
        </p:style>
      </p:cxnSp>
      <p:cxnSp>
        <p:nvCxnSpPr>
          <p:cNvPr id="6" name="Straight Connector 5"/>
          <p:cNvCxnSpPr/>
          <p:nvPr/>
        </p:nvCxnSpPr>
        <p:spPr>
          <a:xfrm flipV="1">
            <a:off x="4876800" y="1820594"/>
            <a:ext cx="3307079" cy="8206"/>
          </a:xfrm>
          <a:prstGeom prst="line">
            <a:avLst/>
          </a:prstGeom>
          <a:effectLst>
            <a:outerShdw blurRad="393700" sx="121000" sy="121000" algn="ctr" rotWithShape="0">
              <a:srgbClr val="00B0F0"/>
            </a:outerShdw>
          </a:effectLst>
        </p:spPr>
        <p:style>
          <a:lnRef idx="2">
            <a:schemeClr val="accent1"/>
          </a:lnRef>
          <a:fillRef idx="1">
            <a:schemeClr val="lt1"/>
          </a:fillRef>
          <a:effectRef idx="0">
            <a:schemeClr val="accent1"/>
          </a:effectRef>
          <a:fontRef idx="minor">
            <a:schemeClr val="dk1"/>
          </a:fontRef>
        </p:style>
      </p:cxnSp>
      <p:cxnSp>
        <p:nvCxnSpPr>
          <p:cNvPr id="26" name="Straight Connector 25"/>
          <p:cNvCxnSpPr/>
          <p:nvPr/>
        </p:nvCxnSpPr>
        <p:spPr>
          <a:xfrm rot="5400000">
            <a:off x="990600" y="4495800"/>
            <a:ext cx="1676400" cy="1588"/>
          </a:xfrm>
          <a:prstGeom prst="line">
            <a:avLst/>
          </a:prstGeom>
          <a:effectLst>
            <a:outerShdw blurRad="393700" sx="121000" sy="121000" algn="ctr" rotWithShape="0">
              <a:srgbClr val="00B0F0"/>
            </a:outerShdw>
          </a:effectLst>
        </p:spPr>
        <p:style>
          <a:lnRef idx="2">
            <a:schemeClr val="accent1"/>
          </a:lnRef>
          <a:fillRef idx="1">
            <a:schemeClr val="lt1"/>
          </a:fillRef>
          <a:effectRef idx="0">
            <a:schemeClr val="accent1"/>
          </a:effectRef>
          <a:fontRef idx="minor">
            <a:schemeClr val="dk1"/>
          </a:fontRef>
        </p:style>
      </p:cxnSp>
      <p:cxnSp>
        <p:nvCxnSpPr>
          <p:cNvPr id="27" name="Straight Connector 26"/>
          <p:cNvCxnSpPr/>
          <p:nvPr/>
        </p:nvCxnSpPr>
        <p:spPr>
          <a:xfrm>
            <a:off x="1828800" y="5334000"/>
            <a:ext cx="2133600" cy="1588"/>
          </a:xfrm>
          <a:prstGeom prst="line">
            <a:avLst/>
          </a:prstGeom>
          <a:effectLst>
            <a:outerShdw blurRad="393700" sx="121000" sy="121000" algn="ctr" rotWithShape="0">
              <a:srgbClr val="00B0F0"/>
            </a:outerShdw>
          </a:effectLst>
        </p:spPr>
        <p:style>
          <a:lnRef idx="2">
            <a:schemeClr val="accent1"/>
          </a:lnRef>
          <a:fillRef idx="1">
            <a:schemeClr val="lt1"/>
          </a:fillRef>
          <a:effectRef idx="0">
            <a:schemeClr val="accent1"/>
          </a:effectRef>
          <a:fontRef idx="minor">
            <a:schemeClr val="dk1"/>
          </a:fontRef>
        </p:style>
      </p:cxnSp>
      <p:sp>
        <p:nvSpPr>
          <p:cNvPr id="28" name="Arc 27"/>
          <p:cNvSpPr/>
          <p:nvPr/>
        </p:nvSpPr>
        <p:spPr>
          <a:xfrm>
            <a:off x="1371600" y="3962400"/>
            <a:ext cx="2057400" cy="1981200"/>
          </a:xfrm>
          <a:prstGeom prst="arc">
            <a:avLst>
              <a:gd name="adj1" fmla="val 14851872"/>
              <a:gd name="adj2" fmla="val 562025"/>
            </a:avLst>
          </a:prstGeom>
          <a:noFill/>
          <a:effectLst>
            <a:outerShdw blurRad="393700" sx="121000" sy="121000" algn="ctr" rotWithShape="0">
              <a:srgbClr val="00B0F0"/>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bg1"/>
              </a:solidFill>
            </a:endParaRPr>
          </a:p>
        </p:txBody>
      </p:sp>
      <p:sp>
        <p:nvSpPr>
          <p:cNvPr id="29" name="Chevron 28"/>
          <p:cNvSpPr/>
          <p:nvPr/>
        </p:nvSpPr>
        <p:spPr>
          <a:xfrm>
            <a:off x="3810000" y="5257800"/>
            <a:ext cx="152400" cy="152400"/>
          </a:xfrm>
          <a:prstGeom prst="chevron">
            <a:avLst/>
          </a:prstGeom>
          <a:noFill/>
          <a:ln/>
          <a:effectLst>
            <a:outerShdw blurRad="393700" sx="121000" sy="121000" algn="ctr" rotWithShape="0">
              <a:srgbClr val="00B0F0"/>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id-ID">
              <a:solidFill>
                <a:schemeClr val="bg1"/>
              </a:solidFill>
            </a:endParaRPr>
          </a:p>
        </p:txBody>
      </p:sp>
      <p:sp>
        <p:nvSpPr>
          <p:cNvPr id="30" name="Chevron 29"/>
          <p:cNvSpPr/>
          <p:nvPr/>
        </p:nvSpPr>
        <p:spPr>
          <a:xfrm rot="16200000" flipV="1">
            <a:off x="1752600" y="3657600"/>
            <a:ext cx="152400" cy="152400"/>
          </a:xfrm>
          <a:prstGeom prst="chevron">
            <a:avLst/>
          </a:prstGeom>
          <a:noFill/>
          <a:ln/>
          <a:effectLst>
            <a:outerShdw blurRad="393700" sx="121000" sy="121000" algn="ctr" rotWithShape="0">
              <a:srgbClr val="00B0F0"/>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id-ID">
              <a:solidFill>
                <a:schemeClr val="bg1"/>
              </a:solidFill>
            </a:endParaRPr>
          </a:p>
        </p:txBody>
      </p:sp>
      <p:sp>
        <p:nvSpPr>
          <p:cNvPr id="32" name="TextBox 31"/>
          <p:cNvSpPr txBox="1"/>
          <p:nvPr/>
        </p:nvSpPr>
        <p:spPr>
          <a:xfrm>
            <a:off x="2209800" y="4572000"/>
            <a:ext cx="519694" cy="369332"/>
          </a:xfrm>
          <a:prstGeom prst="rect">
            <a:avLst/>
          </a:prstGeom>
          <a:noFill/>
        </p:spPr>
        <p:txBody>
          <a:bodyPr wrap="none" rtlCol="0">
            <a:spAutoFit/>
          </a:bodyPr>
          <a:lstStyle/>
          <a:p>
            <a:r>
              <a:rPr lang="el-GR" dirty="0" smtClean="0">
                <a:solidFill>
                  <a:schemeClr val="bg1"/>
                </a:solidFill>
              </a:rPr>
              <a:t>π</a:t>
            </a:r>
            <a:r>
              <a:rPr lang="en-US" dirty="0" smtClean="0">
                <a:solidFill>
                  <a:schemeClr val="bg1"/>
                </a:solidFill>
              </a:rPr>
              <a:t>/2</a:t>
            </a:r>
            <a:endParaRPr lang="id-ID" dirty="0">
              <a:solidFill>
                <a:schemeClr val="bg1"/>
              </a:solidFill>
            </a:endParaRPr>
          </a:p>
        </p:txBody>
      </p:sp>
      <p:sp>
        <p:nvSpPr>
          <p:cNvPr id="33" name="TextBox 32"/>
          <p:cNvSpPr txBox="1"/>
          <p:nvPr/>
        </p:nvSpPr>
        <p:spPr>
          <a:xfrm>
            <a:off x="3505200" y="5334000"/>
            <a:ext cx="340158" cy="369332"/>
          </a:xfrm>
          <a:prstGeom prst="rect">
            <a:avLst/>
          </a:prstGeom>
          <a:noFill/>
        </p:spPr>
        <p:txBody>
          <a:bodyPr wrap="none" rtlCol="0">
            <a:spAutoFit/>
          </a:bodyPr>
          <a:lstStyle/>
          <a:p>
            <a:r>
              <a:rPr lang="en-US" dirty="0" smtClean="0">
                <a:solidFill>
                  <a:schemeClr val="bg1"/>
                </a:solidFill>
              </a:rPr>
              <a:t>IL</a:t>
            </a:r>
            <a:endParaRPr lang="id-ID" dirty="0">
              <a:solidFill>
                <a:schemeClr val="bg1"/>
              </a:solidFill>
            </a:endParaRPr>
          </a:p>
        </p:txBody>
      </p:sp>
      <p:sp>
        <p:nvSpPr>
          <p:cNvPr id="34" name="TextBox 33"/>
          <p:cNvSpPr txBox="1"/>
          <p:nvPr/>
        </p:nvSpPr>
        <p:spPr>
          <a:xfrm>
            <a:off x="1066800" y="3581400"/>
            <a:ext cx="572593" cy="369332"/>
          </a:xfrm>
          <a:prstGeom prst="rect">
            <a:avLst/>
          </a:prstGeom>
          <a:noFill/>
        </p:spPr>
        <p:txBody>
          <a:bodyPr wrap="none" rtlCol="0">
            <a:spAutoFit/>
          </a:bodyPr>
          <a:lstStyle/>
          <a:p>
            <a:r>
              <a:rPr lang="en-US" dirty="0" smtClean="0">
                <a:solidFill>
                  <a:schemeClr val="bg1"/>
                </a:solidFill>
              </a:rPr>
              <a:t>   VL</a:t>
            </a:r>
            <a:endParaRPr lang="id-ID" dirty="0">
              <a:solidFill>
                <a:schemeClr val="bg1"/>
              </a:solidFill>
            </a:endParaRPr>
          </a:p>
        </p:txBody>
      </p:sp>
      <p:grpSp>
        <p:nvGrpSpPr>
          <p:cNvPr id="49" name="Group 48"/>
          <p:cNvGrpSpPr/>
          <p:nvPr/>
        </p:nvGrpSpPr>
        <p:grpSpPr>
          <a:xfrm>
            <a:off x="4876800" y="1066800"/>
            <a:ext cx="3276601" cy="1534849"/>
            <a:chOff x="4876800" y="1066800"/>
            <a:chExt cx="3276601" cy="1534849"/>
          </a:xfrm>
        </p:grpSpPr>
        <p:sp>
          <p:nvSpPr>
            <p:cNvPr id="35" name="Freeform 34"/>
            <p:cNvSpPr/>
            <p:nvPr/>
          </p:nvSpPr>
          <p:spPr>
            <a:xfrm>
              <a:off x="4876800" y="1143000"/>
              <a:ext cx="3276601" cy="1458649"/>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2942492"/>
                <a:gd name="connsiteY0" fmla="*/ 32045 h 1134013"/>
                <a:gd name="connsiteX1" fmla="*/ 1094877 w 2942492"/>
                <a:gd name="connsiteY1" fmla="*/ 1124635 h 1134013"/>
                <a:gd name="connsiteX2" fmla="*/ 2180492 w 2942492"/>
                <a:gd name="connsiteY2" fmla="*/ 88315 h 1134013"/>
                <a:gd name="connsiteX3" fmla="*/ 2827606 w 2942492"/>
                <a:gd name="connsiteY3" fmla="*/ 594752 h 1134013"/>
                <a:gd name="connsiteX4" fmla="*/ 2869809 w 2942492"/>
                <a:gd name="connsiteY4" fmla="*/ 665091 h 1134013"/>
                <a:gd name="connsiteX0" fmla="*/ 0 w 2942492"/>
                <a:gd name="connsiteY0" fmla="*/ 66834 h 1377545"/>
                <a:gd name="connsiteX1" fmla="*/ 1593901 w 2942492"/>
                <a:gd name="connsiteY1" fmla="*/ 1368167 h 1377545"/>
                <a:gd name="connsiteX2" fmla="*/ 2180492 w 2942492"/>
                <a:gd name="connsiteY2" fmla="*/ 123104 h 1377545"/>
                <a:gd name="connsiteX3" fmla="*/ 2827606 w 2942492"/>
                <a:gd name="connsiteY3" fmla="*/ 629541 h 1377545"/>
                <a:gd name="connsiteX4" fmla="*/ 2869809 w 2942492"/>
                <a:gd name="connsiteY4" fmla="*/ 699880 h 1377545"/>
                <a:gd name="connsiteX0" fmla="*/ 0 w 2906150"/>
                <a:gd name="connsiteY0" fmla="*/ 0 h 1323771"/>
                <a:gd name="connsiteX1" fmla="*/ 1593901 w 2906150"/>
                <a:gd name="connsiteY1" fmla="*/ 1301333 h 1323771"/>
                <a:gd name="connsiteX2" fmla="*/ 2684465 w 2906150"/>
                <a:gd name="connsiteY2" fmla="*/ 134627 h 1323771"/>
                <a:gd name="connsiteX3" fmla="*/ 2827606 w 2906150"/>
                <a:gd name="connsiteY3" fmla="*/ 562707 h 1323771"/>
                <a:gd name="connsiteX4" fmla="*/ 2869809 w 2906150"/>
                <a:gd name="connsiteY4" fmla="*/ 633046 h 1323771"/>
                <a:gd name="connsiteX0" fmla="*/ 0 w 3727481"/>
                <a:gd name="connsiteY0" fmla="*/ 0 h 1323771"/>
                <a:gd name="connsiteX1" fmla="*/ 1593901 w 3727481"/>
                <a:gd name="connsiteY1" fmla="*/ 1301333 h 1323771"/>
                <a:gd name="connsiteX2" fmla="*/ 2684465 w 3727481"/>
                <a:gd name="connsiteY2" fmla="*/ 134627 h 1323771"/>
                <a:gd name="connsiteX3" fmla="*/ 2827606 w 3727481"/>
                <a:gd name="connsiteY3" fmla="*/ 562707 h 1323771"/>
                <a:gd name="connsiteX4" fmla="*/ 3691140 w 3727481"/>
                <a:gd name="connsiteY4" fmla="*/ 967987 h 1323771"/>
                <a:gd name="connsiteX0" fmla="*/ 0 w 2890082"/>
                <a:gd name="connsiteY0" fmla="*/ 0 h 1323771"/>
                <a:gd name="connsiteX1" fmla="*/ 1593901 w 2890082"/>
                <a:gd name="connsiteY1" fmla="*/ 1301333 h 1323771"/>
                <a:gd name="connsiteX2" fmla="*/ 2684465 w 2890082"/>
                <a:gd name="connsiteY2" fmla="*/ 134627 h 1323771"/>
                <a:gd name="connsiteX3" fmla="*/ 2827606 w 2890082"/>
                <a:gd name="connsiteY3" fmla="*/ 56270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0 h 1323771"/>
                <a:gd name="connsiteX1" fmla="*/ 1593901 w 3439471"/>
                <a:gd name="connsiteY1" fmla="*/ 1301333 h 1323771"/>
                <a:gd name="connsiteX2" fmla="*/ 2684465 w 3439471"/>
                <a:gd name="connsiteY2" fmla="*/ 134627 h 1323771"/>
                <a:gd name="connsiteX3" fmla="*/ 3439471 w 3439471"/>
                <a:gd name="connsiteY3" fmla="*/ 967987 h 1323771"/>
                <a:gd name="connsiteX0" fmla="*/ 0 w 3439471"/>
                <a:gd name="connsiteY0" fmla="*/ 104809 h 1428580"/>
                <a:gd name="connsiteX1" fmla="*/ 1593901 w 3439471"/>
                <a:gd name="connsiteY1" fmla="*/ 1406142 h 1428580"/>
                <a:gd name="connsiteX2" fmla="*/ 2684465 w 3439471"/>
                <a:gd name="connsiteY2" fmla="*/ 239436 h 1428580"/>
                <a:gd name="connsiteX3" fmla="*/ 3439471 w 3439471"/>
                <a:gd name="connsiteY3" fmla="*/ 1072796 h 1428580"/>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550376"/>
                <a:gd name="connsiteX1" fmla="*/ 1593901 w 3439471"/>
                <a:gd name="connsiteY1" fmla="*/ 1406142 h 1550376"/>
                <a:gd name="connsiteX2" fmla="*/ 2684465 w 3439471"/>
                <a:gd name="connsiteY2" fmla="*/ 239436 h 1550376"/>
                <a:gd name="connsiteX3" fmla="*/ 3439471 w 3439471"/>
                <a:gd name="connsiteY3" fmla="*/ 1072796 h 1550376"/>
                <a:gd name="connsiteX0" fmla="*/ 0 w 3439471"/>
                <a:gd name="connsiteY0" fmla="*/ 104809 h 1633710"/>
                <a:gd name="connsiteX1" fmla="*/ 1426123 w 3439471"/>
                <a:gd name="connsiteY1" fmla="*/ 1489476 h 1633710"/>
                <a:gd name="connsiteX2" fmla="*/ 2684465 w 3439471"/>
                <a:gd name="connsiteY2" fmla="*/ 239436 h 1633710"/>
                <a:gd name="connsiteX3" fmla="*/ 3439471 w 3439471"/>
                <a:gd name="connsiteY3" fmla="*/ 1072796 h 1633710"/>
                <a:gd name="connsiteX0" fmla="*/ 0 w 3439471"/>
                <a:gd name="connsiteY0" fmla="*/ 104809 h 1511914"/>
                <a:gd name="connsiteX1" fmla="*/ 1426123 w 3439471"/>
                <a:gd name="connsiteY1" fmla="*/ 1489476 h 1511914"/>
                <a:gd name="connsiteX2" fmla="*/ 2684465 w 3439471"/>
                <a:gd name="connsiteY2" fmla="*/ 239436 h 1511914"/>
                <a:gd name="connsiteX3" fmla="*/ 3439471 w 3439471"/>
                <a:gd name="connsiteY3" fmla="*/ 1072796 h 1511914"/>
                <a:gd name="connsiteX0" fmla="*/ 0 w 3439471"/>
                <a:gd name="connsiteY0" fmla="*/ 104809 h 1595251"/>
                <a:gd name="connsiteX1" fmla="*/ 1677791 w 3439471"/>
                <a:gd name="connsiteY1" fmla="*/ 1572813 h 1595251"/>
                <a:gd name="connsiteX2" fmla="*/ 2684465 w 3439471"/>
                <a:gd name="connsiteY2" fmla="*/ 239436 h 1595251"/>
                <a:gd name="connsiteX3" fmla="*/ 3439471 w 3439471"/>
                <a:gd name="connsiteY3" fmla="*/ 1072796 h 1595251"/>
                <a:gd name="connsiteX0" fmla="*/ 0 w 3439471"/>
                <a:gd name="connsiteY0" fmla="*/ 104809 h 1595251"/>
                <a:gd name="connsiteX1" fmla="*/ 1677791 w 3439471"/>
                <a:gd name="connsiteY1" fmla="*/ 1572813 h 1595251"/>
                <a:gd name="connsiteX2" fmla="*/ 2852244 w 3439471"/>
                <a:gd name="connsiteY2" fmla="*/ 239435 h 1595251"/>
                <a:gd name="connsiteX3" fmla="*/ 3439471 w 3439471"/>
                <a:gd name="connsiteY3" fmla="*/ 1072796 h 1595251"/>
                <a:gd name="connsiteX0" fmla="*/ 0 w 3607250"/>
                <a:gd name="connsiteY0" fmla="*/ 104809 h 1595251"/>
                <a:gd name="connsiteX1" fmla="*/ 1677791 w 3607250"/>
                <a:gd name="connsiteY1" fmla="*/ 1572813 h 1595251"/>
                <a:gd name="connsiteX2" fmla="*/ 2852244 w 3607250"/>
                <a:gd name="connsiteY2" fmla="*/ 239435 h 1595251"/>
                <a:gd name="connsiteX3" fmla="*/ 3607250 w 3607250"/>
                <a:gd name="connsiteY3" fmla="*/ 1072796 h 1595251"/>
              </a:gdLst>
              <a:ahLst/>
              <a:cxnLst>
                <a:cxn ang="0">
                  <a:pos x="connsiteX0" y="connsiteY0"/>
                </a:cxn>
                <a:cxn ang="0">
                  <a:pos x="connsiteX1" y="connsiteY1"/>
                </a:cxn>
                <a:cxn ang="0">
                  <a:pos x="connsiteX2" y="connsiteY2"/>
                </a:cxn>
                <a:cxn ang="0">
                  <a:pos x="connsiteX3" y="connsiteY3"/>
                </a:cxn>
              </a:cxnLst>
              <a:rect l="l" t="t" r="r" b="b"/>
              <a:pathLst>
                <a:path w="3607250" h="1595251">
                  <a:moveTo>
                    <a:pt x="0" y="104809"/>
                  </a:moveTo>
                  <a:cubicBezTo>
                    <a:pt x="880499" y="0"/>
                    <a:pt x="1178310" y="1579112"/>
                    <a:pt x="1677791" y="1572813"/>
                  </a:cubicBezTo>
                  <a:cubicBezTo>
                    <a:pt x="2125202" y="1595251"/>
                    <a:pt x="2353728" y="162805"/>
                    <a:pt x="2852244" y="239435"/>
                  </a:cubicBezTo>
                  <a:cubicBezTo>
                    <a:pt x="3301584" y="221236"/>
                    <a:pt x="3537824" y="844820"/>
                    <a:pt x="3607250" y="1072796"/>
                  </a:cubicBezTo>
                </a:path>
              </a:pathLst>
            </a:custGeom>
            <a:effectLst>
              <a:outerShdw blurRad="444500" sx="99000" sy="99000" rotWithShape="0">
                <a:srgbClr val="FFFF00"/>
              </a:outerShdw>
            </a:effectLst>
          </p:spPr>
          <p:style>
            <a:lnRef idx="2">
              <a:schemeClr val="accent3"/>
            </a:lnRef>
            <a:fillRef idx="0">
              <a:schemeClr val="accent3"/>
            </a:fillRef>
            <a:effectRef idx="1">
              <a:schemeClr val="accent3"/>
            </a:effectRef>
            <a:fontRef idx="minor">
              <a:schemeClr val="tx1"/>
            </a:fontRef>
          </p:style>
          <p:txBody>
            <a:bodyPr rtlCol="0" anchor="ctr"/>
            <a:lstStyle/>
            <a:p>
              <a:pPr algn="ctr"/>
              <a:endParaRPr lang="id-ID"/>
            </a:p>
          </p:txBody>
        </p:sp>
        <p:sp>
          <p:nvSpPr>
            <p:cNvPr id="36" name="Freeform 35"/>
            <p:cNvSpPr/>
            <p:nvPr/>
          </p:nvSpPr>
          <p:spPr>
            <a:xfrm>
              <a:off x="4876800" y="1066800"/>
              <a:ext cx="3048000" cy="1286219"/>
            </a:xfrm>
            <a:custGeom>
              <a:avLst/>
              <a:gdLst>
                <a:gd name="connsiteX0" fmla="*/ 0 w 3519267"/>
                <a:gd name="connsiteY0" fmla="*/ 719797 h 1165273"/>
                <a:gd name="connsiteX1" fmla="*/ 576775 w 3519267"/>
                <a:gd name="connsiteY1" fmla="*/ 72683 h 1165273"/>
                <a:gd name="connsiteX2" fmla="*/ 1533378 w 3519267"/>
                <a:gd name="connsiteY2" fmla="*/ 1155895 h 1165273"/>
                <a:gd name="connsiteX3" fmla="*/ 2757267 w 3519267"/>
                <a:gd name="connsiteY3" fmla="*/ 128953 h 1165273"/>
                <a:gd name="connsiteX4" fmla="*/ 3404381 w 3519267"/>
                <a:gd name="connsiteY4" fmla="*/ 635390 h 1165273"/>
                <a:gd name="connsiteX5" fmla="*/ 3446584 w 3519267"/>
                <a:gd name="connsiteY5" fmla="*/ 705729 h 1165273"/>
                <a:gd name="connsiteX0" fmla="*/ 0 w 3607249"/>
                <a:gd name="connsiteY0" fmla="*/ 767340 h 1155764"/>
                <a:gd name="connsiteX1" fmla="*/ 664757 w 3607249"/>
                <a:gd name="connsiteY1" fmla="*/ 63174 h 1155764"/>
                <a:gd name="connsiteX2" fmla="*/ 1621360 w 3607249"/>
                <a:gd name="connsiteY2" fmla="*/ 1146386 h 1155764"/>
                <a:gd name="connsiteX3" fmla="*/ 2845249 w 3607249"/>
                <a:gd name="connsiteY3" fmla="*/ 119444 h 1155764"/>
                <a:gd name="connsiteX4" fmla="*/ 3492363 w 3607249"/>
                <a:gd name="connsiteY4" fmla="*/ 625881 h 1155764"/>
                <a:gd name="connsiteX5" fmla="*/ 3534566 w 3607249"/>
                <a:gd name="connsiteY5" fmla="*/ 696220 h 1155764"/>
                <a:gd name="connsiteX0" fmla="*/ 0 w 3607249"/>
                <a:gd name="connsiteY0" fmla="*/ 768902 h 1166704"/>
                <a:gd name="connsiteX1" fmla="*/ 664757 w 3607249"/>
                <a:gd name="connsiteY1" fmla="*/ 64736 h 1166704"/>
                <a:gd name="connsiteX2" fmla="*/ 1671652 w 3607249"/>
                <a:gd name="connsiteY2" fmla="*/ 1157326 h 1166704"/>
                <a:gd name="connsiteX3" fmla="*/ 2845249 w 3607249"/>
                <a:gd name="connsiteY3" fmla="*/ 121006 h 1166704"/>
                <a:gd name="connsiteX4" fmla="*/ 3492363 w 3607249"/>
                <a:gd name="connsiteY4" fmla="*/ 627443 h 1166704"/>
                <a:gd name="connsiteX5" fmla="*/ 3534566 w 3607249"/>
                <a:gd name="connsiteY5" fmla="*/ 697782 h 1166704"/>
                <a:gd name="connsiteX0" fmla="*/ 0 w 3607249"/>
                <a:gd name="connsiteY0" fmla="*/ 768903 h 1166705"/>
                <a:gd name="connsiteX1" fmla="*/ 664757 w 3607249"/>
                <a:gd name="connsiteY1" fmla="*/ 64737 h 1166705"/>
                <a:gd name="connsiteX2" fmla="*/ 1759634 w 3607249"/>
                <a:gd name="connsiteY2" fmla="*/ 1157327 h 1166705"/>
                <a:gd name="connsiteX3" fmla="*/ 2845249 w 3607249"/>
                <a:gd name="connsiteY3" fmla="*/ 121007 h 1166705"/>
                <a:gd name="connsiteX4" fmla="*/ 3492363 w 3607249"/>
                <a:gd name="connsiteY4" fmla="*/ 627444 h 1166705"/>
                <a:gd name="connsiteX5" fmla="*/ 3534566 w 3607249"/>
                <a:gd name="connsiteY5" fmla="*/ 697783 h 1166705"/>
                <a:gd name="connsiteX0" fmla="*/ 0 w 3603542"/>
                <a:gd name="connsiteY0" fmla="*/ 768903 h 1372380"/>
                <a:gd name="connsiteX1" fmla="*/ 664757 w 3603542"/>
                <a:gd name="connsiteY1" fmla="*/ 64737 h 1372380"/>
                <a:gd name="connsiteX2" fmla="*/ 1759634 w 3603542"/>
                <a:gd name="connsiteY2" fmla="*/ 1157327 h 1372380"/>
                <a:gd name="connsiteX3" fmla="*/ 2845249 w 3603542"/>
                <a:gd name="connsiteY3" fmla="*/ 121007 h 1372380"/>
                <a:gd name="connsiteX4" fmla="*/ 3492363 w 3603542"/>
                <a:gd name="connsiteY4" fmla="*/ 627444 h 1372380"/>
                <a:gd name="connsiteX5" fmla="*/ 3512321 w 3603542"/>
                <a:gd name="connsiteY5" fmla="*/ 1359485 h 1372380"/>
                <a:gd name="connsiteX0" fmla="*/ 0 w 3492363"/>
                <a:gd name="connsiteY0" fmla="*/ 768903 h 1166705"/>
                <a:gd name="connsiteX1" fmla="*/ 664757 w 3492363"/>
                <a:gd name="connsiteY1" fmla="*/ 64737 h 1166705"/>
                <a:gd name="connsiteX2" fmla="*/ 1759634 w 3492363"/>
                <a:gd name="connsiteY2" fmla="*/ 1157327 h 1166705"/>
                <a:gd name="connsiteX3" fmla="*/ 2845249 w 3492363"/>
                <a:gd name="connsiteY3" fmla="*/ 121007 h 1166705"/>
                <a:gd name="connsiteX4" fmla="*/ 3492363 w 3492363"/>
                <a:gd name="connsiteY4" fmla="*/ 627444 h 1166705"/>
                <a:gd name="connsiteX0" fmla="*/ 0 w 3702178"/>
                <a:gd name="connsiteY0" fmla="*/ 768903 h 1262379"/>
                <a:gd name="connsiteX1" fmla="*/ 664757 w 3702178"/>
                <a:gd name="connsiteY1" fmla="*/ 64737 h 1262379"/>
                <a:gd name="connsiteX2" fmla="*/ 1759634 w 3702178"/>
                <a:gd name="connsiteY2" fmla="*/ 1157327 h 1262379"/>
                <a:gd name="connsiteX3" fmla="*/ 2845249 w 3702178"/>
                <a:gd name="connsiteY3" fmla="*/ 121007 h 1262379"/>
                <a:gd name="connsiteX4" fmla="*/ 3702178 w 3702178"/>
                <a:gd name="connsiteY4" fmla="*/ 1262379 h 1262379"/>
                <a:gd name="connsiteX0" fmla="*/ 0 w 3512323"/>
                <a:gd name="connsiteY0" fmla="*/ 768903 h 1166705"/>
                <a:gd name="connsiteX1" fmla="*/ 664757 w 3512323"/>
                <a:gd name="connsiteY1" fmla="*/ 64737 h 1166705"/>
                <a:gd name="connsiteX2" fmla="*/ 1759634 w 3512323"/>
                <a:gd name="connsiteY2" fmla="*/ 1157327 h 1166705"/>
                <a:gd name="connsiteX3" fmla="*/ 2845249 w 3512323"/>
                <a:gd name="connsiteY3" fmla="*/ 121007 h 1166705"/>
                <a:gd name="connsiteX4" fmla="*/ 3512323 w 3512323"/>
                <a:gd name="connsiteY4" fmla="*/ 1165273 h 1166705"/>
                <a:gd name="connsiteX0" fmla="*/ 0 w 3512323"/>
                <a:gd name="connsiteY0" fmla="*/ 834964 h 1629136"/>
                <a:gd name="connsiteX1" fmla="*/ 664757 w 3512323"/>
                <a:gd name="connsiteY1" fmla="*/ 130798 h 1629136"/>
                <a:gd name="connsiteX2" fmla="*/ 2088408 w 3512323"/>
                <a:gd name="connsiteY2" fmla="*/ 1619758 h 1629136"/>
                <a:gd name="connsiteX3" fmla="*/ 2845249 w 3512323"/>
                <a:gd name="connsiteY3" fmla="*/ 187068 h 1629136"/>
                <a:gd name="connsiteX4" fmla="*/ 3512323 w 3512323"/>
                <a:gd name="connsiteY4" fmla="*/ 1231334 h 1629136"/>
                <a:gd name="connsiteX0" fmla="*/ 0 w 3512323"/>
                <a:gd name="connsiteY0" fmla="*/ 712633 h 1574365"/>
                <a:gd name="connsiteX1" fmla="*/ 854349 w 3512323"/>
                <a:gd name="connsiteY1" fmla="*/ 526367 h 1574365"/>
                <a:gd name="connsiteX2" fmla="*/ 2088408 w 3512323"/>
                <a:gd name="connsiteY2" fmla="*/ 1497427 h 1574365"/>
                <a:gd name="connsiteX3" fmla="*/ 2845249 w 3512323"/>
                <a:gd name="connsiteY3" fmla="*/ 64737 h 1574365"/>
                <a:gd name="connsiteX4" fmla="*/ 3512323 w 3512323"/>
                <a:gd name="connsiteY4" fmla="*/ 1109003 h 1574365"/>
                <a:gd name="connsiteX0" fmla="*/ 142391 w 3654714"/>
                <a:gd name="connsiteY0" fmla="*/ 712633 h 1574365"/>
                <a:gd name="connsiteX1" fmla="*/ 142391 w 3654714"/>
                <a:gd name="connsiteY1" fmla="*/ 1011897 h 1574365"/>
                <a:gd name="connsiteX2" fmla="*/ 996740 w 3654714"/>
                <a:gd name="connsiteY2" fmla="*/ 526367 h 1574365"/>
                <a:gd name="connsiteX3" fmla="*/ 2230799 w 3654714"/>
                <a:gd name="connsiteY3" fmla="*/ 1497427 h 1574365"/>
                <a:gd name="connsiteX4" fmla="*/ 2987640 w 3654714"/>
                <a:gd name="connsiteY4" fmla="*/ 64737 h 1574365"/>
                <a:gd name="connsiteX5" fmla="*/ 3654714 w 3654714"/>
                <a:gd name="connsiteY5" fmla="*/ 1109003 h 1574365"/>
                <a:gd name="connsiteX0" fmla="*/ 142391 w 3654714"/>
                <a:gd name="connsiteY0" fmla="*/ 728819 h 1687657"/>
                <a:gd name="connsiteX1" fmla="*/ 142391 w 3654714"/>
                <a:gd name="connsiteY1" fmla="*/ 1028083 h 1687657"/>
                <a:gd name="connsiteX2" fmla="*/ 996740 w 3654714"/>
                <a:gd name="connsiteY2" fmla="*/ 542553 h 1687657"/>
                <a:gd name="connsiteX3" fmla="*/ 1661233 w 3654714"/>
                <a:gd name="connsiteY3" fmla="*/ 1610719 h 1687657"/>
                <a:gd name="connsiteX4" fmla="*/ 2987640 w 3654714"/>
                <a:gd name="connsiteY4" fmla="*/ 80923 h 1687657"/>
                <a:gd name="connsiteX5" fmla="*/ 3654714 w 3654714"/>
                <a:gd name="connsiteY5" fmla="*/ 1125189 h 1687657"/>
                <a:gd name="connsiteX0" fmla="*/ 94928 w 3607251"/>
                <a:gd name="connsiteY0" fmla="*/ 728818 h 1687656"/>
                <a:gd name="connsiteX1" fmla="*/ 94928 w 3607251"/>
                <a:gd name="connsiteY1" fmla="*/ 1028082 h 1687656"/>
                <a:gd name="connsiteX2" fmla="*/ 664494 w 3607251"/>
                <a:gd name="connsiteY2" fmla="*/ 542552 h 1687656"/>
                <a:gd name="connsiteX3" fmla="*/ 1613770 w 3607251"/>
                <a:gd name="connsiteY3" fmla="*/ 1610718 h 1687656"/>
                <a:gd name="connsiteX4" fmla="*/ 2940177 w 3607251"/>
                <a:gd name="connsiteY4" fmla="*/ 80922 h 1687656"/>
                <a:gd name="connsiteX5" fmla="*/ 3607251 w 3607251"/>
                <a:gd name="connsiteY5" fmla="*/ 1125188 h 1687656"/>
                <a:gd name="connsiteX0" fmla="*/ 94928 w 3892031"/>
                <a:gd name="connsiteY0" fmla="*/ 680265 h 1639103"/>
                <a:gd name="connsiteX1" fmla="*/ 94928 w 3892031"/>
                <a:gd name="connsiteY1" fmla="*/ 979529 h 1639103"/>
                <a:gd name="connsiteX2" fmla="*/ 664494 w 3892031"/>
                <a:gd name="connsiteY2" fmla="*/ 493999 h 1639103"/>
                <a:gd name="connsiteX3" fmla="*/ 1613770 w 3892031"/>
                <a:gd name="connsiteY3" fmla="*/ 1562165 h 1639103"/>
                <a:gd name="connsiteX4" fmla="*/ 2940177 w 3892031"/>
                <a:gd name="connsiteY4" fmla="*/ 32369 h 1639103"/>
                <a:gd name="connsiteX5" fmla="*/ 3892031 w 3892031"/>
                <a:gd name="connsiteY5" fmla="*/ 1367953 h 1639103"/>
                <a:gd name="connsiteX0" fmla="*/ 0 w 3797103"/>
                <a:gd name="connsiteY0" fmla="*/ 979529 h 1639103"/>
                <a:gd name="connsiteX1" fmla="*/ 569566 w 3797103"/>
                <a:gd name="connsiteY1" fmla="*/ 493999 h 1639103"/>
                <a:gd name="connsiteX2" fmla="*/ 1518842 w 3797103"/>
                <a:gd name="connsiteY2" fmla="*/ 1562165 h 1639103"/>
                <a:gd name="connsiteX3" fmla="*/ 2845249 w 3797103"/>
                <a:gd name="connsiteY3" fmla="*/ 32369 h 1639103"/>
                <a:gd name="connsiteX4" fmla="*/ 3797103 w 3797103"/>
                <a:gd name="connsiteY4" fmla="*/ 1367953 h 163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7103" h="1639103">
                  <a:moveTo>
                    <a:pt x="0" y="979529"/>
                  </a:moveTo>
                  <a:cubicBezTo>
                    <a:pt x="94928" y="948485"/>
                    <a:pt x="316426" y="396893"/>
                    <a:pt x="569566" y="493999"/>
                  </a:cubicBezTo>
                  <a:cubicBezTo>
                    <a:pt x="822706" y="591105"/>
                    <a:pt x="1139562" y="1639103"/>
                    <a:pt x="1518842" y="1562165"/>
                  </a:cubicBezTo>
                  <a:cubicBezTo>
                    <a:pt x="1898122" y="1485227"/>
                    <a:pt x="2465539" y="64738"/>
                    <a:pt x="2845249" y="32369"/>
                  </a:cubicBezTo>
                  <a:cubicBezTo>
                    <a:pt x="3224959" y="0"/>
                    <a:pt x="3685924" y="1161540"/>
                    <a:pt x="3797103" y="1367953"/>
                  </a:cubicBezTo>
                </a:path>
              </a:pathLst>
            </a:custGeom>
            <a:effectLst>
              <a:outerShdw blurRad="444500" sx="99000" sy="99000" rotWithShape="0">
                <a:srgbClr val="FF0000"/>
              </a:outerShdw>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id-ID"/>
            </a:p>
          </p:txBody>
        </p:sp>
      </p:grpSp>
      <p:cxnSp>
        <p:nvCxnSpPr>
          <p:cNvPr id="42" name="Straight Connector 41"/>
          <p:cNvCxnSpPr/>
          <p:nvPr/>
        </p:nvCxnSpPr>
        <p:spPr>
          <a:xfrm rot="16200000" flipH="1">
            <a:off x="6553200" y="4495800"/>
            <a:ext cx="1676400" cy="1588"/>
          </a:xfrm>
          <a:prstGeom prst="line">
            <a:avLst/>
          </a:prstGeom>
          <a:effectLst>
            <a:outerShdw blurRad="393700" sx="121000" sy="121000" algn="ctr" rotWithShape="0">
              <a:srgbClr val="00B0F0"/>
            </a:outerShdw>
          </a:effectLst>
        </p:spPr>
        <p:style>
          <a:lnRef idx="2">
            <a:schemeClr val="accent1"/>
          </a:lnRef>
          <a:fillRef idx="1">
            <a:schemeClr val="lt1"/>
          </a:fillRef>
          <a:effectRef idx="0">
            <a:schemeClr val="accent1"/>
          </a:effectRef>
          <a:fontRef idx="minor">
            <a:schemeClr val="dk1"/>
          </a:fontRef>
        </p:style>
      </p:cxnSp>
      <p:cxnSp>
        <p:nvCxnSpPr>
          <p:cNvPr id="43" name="Straight Connector 42"/>
          <p:cNvCxnSpPr/>
          <p:nvPr/>
        </p:nvCxnSpPr>
        <p:spPr>
          <a:xfrm flipH="1">
            <a:off x="5257800" y="5334000"/>
            <a:ext cx="2133600" cy="1588"/>
          </a:xfrm>
          <a:prstGeom prst="line">
            <a:avLst/>
          </a:prstGeom>
          <a:effectLst>
            <a:outerShdw blurRad="393700" sx="121000" sy="121000" algn="ctr" rotWithShape="0">
              <a:srgbClr val="00B0F0"/>
            </a:outerShdw>
          </a:effectLst>
        </p:spPr>
        <p:style>
          <a:lnRef idx="2">
            <a:schemeClr val="accent1"/>
          </a:lnRef>
          <a:fillRef idx="1">
            <a:schemeClr val="lt1"/>
          </a:fillRef>
          <a:effectRef idx="0">
            <a:schemeClr val="accent1"/>
          </a:effectRef>
          <a:fontRef idx="minor">
            <a:schemeClr val="dk1"/>
          </a:fontRef>
        </p:style>
      </p:cxnSp>
      <p:sp>
        <p:nvSpPr>
          <p:cNvPr id="44" name="Arc 43"/>
          <p:cNvSpPr/>
          <p:nvPr/>
        </p:nvSpPr>
        <p:spPr>
          <a:xfrm flipH="1">
            <a:off x="5791200" y="3962400"/>
            <a:ext cx="2057400" cy="1981200"/>
          </a:xfrm>
          <a:prstGeom prst="arc">
            <a:avLst>
              <a:gd name="adj1" fmla="val 14851872"/>
              <a:gd name="adj2" fmla="val 562025"/>
            </a:avLst>
          </a:prstGeom>
          <a:noFill/>
          <a:effectLst>
            <a:outerShdw blurRad="393700" sx="121000" sy="121000" algn="ctr" rotWithShape="0">
              <a:srgbClr val="00B0F0"/>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bg1"/>
              </a:solidFill>
            </a:endParaRPr>
          </a:p>
        </p:txBody>
      </p:sp>
      <p:sp>
        <p:nvSpPr>
          <p:cNvPr id="45" name="Chevron 44"/>
          <p:cNvSpPr/>
          <p:nvPr/>
        </p:nvSpPr>
        <p:spPr>
          <a:xfrm flipH="1">
            <a:off x="5257800" y="5257800"/>
            <a:ext cx="152400" cy="152400"/>
          </a:xfrm>
          <a:prstGeom prst="chevron">
            <a:avLst/>
          </a:prstGeom>
          <a:noFill/>
          <a:ln/>
          <a:effectLst>
            <a:outerShdw blurRad="393700" sx="121000" sy="121000" algn="ctr" rotWithShape="0">
              <a:srgbClr val="00B0F0"/>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id-ID">
              <a:solidFill>
                <a:schemeClr val="bg1"/>
              </a:solidFill>
            </a:endParaRPr>
          </a:p>
        </p:txBody>
      </p:sp>
      <p:sp>
        <p:nvSpPr>
          <p:cNvPr id="46" name="Chevron 45"/>
          <p:cNvSpPr/>
          <p:nvPr/>
        </p:nvSpPr>
        <p:spPr>
          <a:xfrm rot="5400000" flipH="1" flipV="1">
            <a:off x="7315200" y="3657600"/>
            <a:ext cx="152400" cy="152400"/>
          </a:xfrm>
          <a:prstGeom prst="chevron">
            <a:avLst/>
          </a:prstGeom>
          <a:noFill/>
          <a:ln/>
          <a:effectLst>
            <a:outerShdw blurRad="393700" sx="121000" sy="121000" algn="ctr" rotWithShape="0">
              <a:srgbClr val="00B0F0"/>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id-ID">
              <a:solidFill>
                <a:schemeClr val="bg1"/>
              </a:solidFill>
            </a:endParaRPr>
          </a:p>
        </p:txBody>
      </p:sp>
      <p:sp>
        <p:nvSpPr>
          <p:cNvPr id="47" name="TextBox 46"/>
          <p:cNvSpPr txBox="1"/>
          <p:nvPr/>
        </p:nvSpPr>
        <p:spPr>
          <a:xfrm flipH="1">
            <a:off x="6490706" y="4572000"/>
            <a:ext cx="519694" cy="369332"/>
          </a:xfrm>
          <a:prstGeom prst="rect">
            <a:avLst/>
          </a:prstGeom>
          <a:noFill/>
        </p:spPr>
        <p:txBody>
          <a:bodyPr wrap="none" rtlCol="0">
            <a:spAutoFit/>
          </a:bodyPr>
          <a:lstStyle/>
          <a:p>
            <a:r>
              <a:rPr lang="el-GR" dirty="0" smtClean="0">
                <a:solidFill>
                  <a:schemeClr val="bg1"/>
                </a:solidFill>
              </a:rPr>
              <a:t>π</a:t>
            </a:r>
            <a:r>
              <a:rPr lang="en-US" dirty="0" smtClean="0">
                <a:solidFill>
                  <a:schemeClr val="bg1"/>
                </a:solidFill>
              </a:rPr>
              <a:t>/2</a:t>
            </a:r>
            <a:endParaRPr lang="id-ID" dirty="0">
              <a:solidFill>
                <a:schemeClr val="bg1"/>
              </a:solidFill>
            </a:endParaRPr>
          </a:p>
        </p:txBody>
      </p:sp>
      <p:sp>
        <p:nvSpPr>
          <p:cNvPr id="31" name="TextBox 30"/>
          <p:cNvSpPr txBox="1"/>
          <p:nvPr/>
        </p:nvSpPr>
        <p:spPr>
          <a:xfrm>
            <a:off x="6324600" y="533400"/>
            <a:ext cx="742832" cy="369332"/>
          </a:xfrm>
          <a:prstGeom prst="rect">
            <a:avLst/>
          </a:prstGeom>
          <a:noFill/>
        </p:spPr>
        <p:txBody>
          <a:bodyPr wrap="none" rtlCol="0">
            <a:spAutoFit/>
          </a:bodyPr>
          <a:lstStyle/>
          <a:p>
            <a:r>
              <a:rPr lang="en-US" dirty="0" err="1" smtClean="0">
                <a:solidFill>
                  <a:schemeClr val="bg1"/>
                </a:solidFill>
              </a:rPr>
              <a:t>Grafik</a:t>
            </a:r>
            <a:endParaRPr lang="id-ID" dirty="0"/>
          </a:p>
        </p:txBody>
      </p:sp>
      <p:sp>
        <p:nvSpPr>
          <p:cNvPr id="38" name="TextBox 37"/>
          <p:cNvSpPr txBox="1"/>
          <p:nvPr/>
        </p:nvSpPr>
        <p:spPr>
          <a:xfrm>
            <a:off x="1752600" y="533400"/>
            <a:ext cx="1600200" cy="369332"/>
          </a:xfrm>
          <a:prstGeom prst="rect">
            <a:avLst/>
          </a:prstGeom>
          <a:noFill/>
        </p:spPr>
        <p:txBody>
          <a:bodyPr wrap="square" rtlCol="0">
            <a:spAutoFit/>
          </a:bodyPr>
          <a:lstStyle/>
          <a:p>
            <a:r>
              <a:rPr lang="en-US" dirty="0" err="1" smtClean="0">
                <a:solidFill>
                  <a:schemeClr val="bg1"/>
                </a:solidFill>
              </a:rPr>
              <a:t>Hukum</a:t>
            </a:r>
            <a:r>
              <a:rPr lang="en-US" dirty="0" smtClean="0">
                <a:solidFill>
                  <a:schemeClr val="bg1"/>
                </a:solidFill>
              </a:rPr>
              <a:t> Ohm</a:t>
            </a:r>
            <a:endParaRPr lang="id-ID" dirty="0"/>
          </a:p>
        </p:txBody>
      </p:sp>
      <p:sp>
        <p:nvSpPr>
          <p:cNvPr id="39" name="TextBox 38"/>
          <p:cNvSpPr txBox="1"/>
          <p:nvPr/>
        </p:nvSpPr>
        <p:spPr>
          <a:xfrm>
            <a:off x="1371600" y="1371600"/>
            <a:ext cx="2057400" cy="64633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err="1" smtClean="0">
                <a:solidFill>
                  <a:schemeClr val="tx1"/>
                </a:solidFill>
              </a:rPr>
              <a:t>Vlm</a:t>
            </a:r>
            <a:r>
              <a:rPr lang="en-US" dirty="0" smtClean="0">
                <a:solidFill>
                  <a:schemeClr val="tx1"/>
                </a:solidFill>
              </a:rPr>
              <a:t>= </a:t>
            </a:r>
            <a:r>
              <a:rPr lang="en-US" dirty="0" err="1" smtClean="0">
                <a:solidFill>
                  <a:schemeClr val="tx1"/>
                </a:solidFill>
              </a:rPr>
              <a:t>i</a:t>
            </a:r>
            <a:r>
              <a:rPr lang="en-US" dirty="0" smtClean="0">
                <a:solidFill>
                  <a:schemeClr val="tx1"/>
                </a:solidFill>
              </a:rPr>
              <a:t> Lm . XL</a:t>
            </a:r>
          </a:p>
          <a:p>
            <a:pPr algn="ctr"/>
            <a:r>
              <a:rPr lang="en-US" dirty="0" smtClean="0">
                <a:solidFill>
                  <a:schemeClr val="tx1"/>
                </a:solidFill>
              </a:rPr>
              <a:t>XL = W . L</a:t>
            </a:r>
            <a:endParaRPr lang="id-ID" dirty="0">
              <a:solidFill>
                <a:schemeClr val="tx1"/>
              </a:solidFill>
            </a:endParaRPr>
          </a:p>
        </p:txBody>
      </p:sp>
      <p:sp>
        <p:nvSpPr>
          <p:cNvPr id="50" name="TextBox 49"/>
          <p:cNvSpPr txBox="1"/>
          <p:nvPr/>
        </p:nvSpPr>
        <p:spPr>
          <a:xfrm>
            <a:off x="1066800" y="2209800"/>
            <a:ext cx="3352800" cy="923330"/>
          </a:xfrm>
          <a:prstGeom prst="rect">
            <a:avLst/>
          </a:prstGeom>
          <a:noFill/>
        </p:spPr>
        <p:txBody>
          <a:bodyPr wrap="square" rtlCol="0">
            <a:spAutoFit/>
          </a:bodyPr>
          <a:lstStyle/>
          <a:p>
            <a:r>
              <a:rPr lang="en-US" dirty="0" err="1" smtClean="0">
                <a:solidFill>
                  <a:schemeClr val="bg1"/>
                </a:solidFill>
              </a:rPr>
              <a:t>Keterangan</a:t>
            </a:r>
            <a:r>
              <a:rPr lang="en-US" dirty="0" smtClean="0">
                <a:solidFill>
                  <a:schemeClr val="bg1"/>
                </a:solidFill>
              </a:rPr>
              <a:t> :</a:t>
            </a:r>
          </a:p>
          <a:p>
            <a:r>
              <a:rPr lang="en-US" dirty="0" smtClean="0">
                <a:solidFill>
                  <a:schemeClr val="bg1"/>
                </a:solidFill>
              </a:rPr>
              <a:t>L=</a:t>
            </a:r>
            <a:r>
              <a:rPr lang="en-US" dirty="0" err="1" smtClean="0">
                <a:solidFill>
                  <a:schemeClr val="bg1"/>
                </a:solidFill>
              </a:rPr>
              <a:t>Kumparan</a:t>
            </a:r>
            <a:r>
              <a:rPr lang="en-US" dirty="0" smtClean="0">
                <a:solidFill>
                  <a:schemeClr val="bg1"/>
                </a:solidFill>
              </a:rPr>
              <a:t>/</a:t>
            </a:r>
            <a:r>
              <a:rPr lang="en-US" dirty="0" err="1" smtClean="0">
                <a:solidFill>
                  <a:schemeClr val="bg1"/>
                </a:solidFill>
              </a:rPr>
              <a:t>Indikator</a:t>
            </a:r>
            <a:r>
              <a:rPr lang="en-US" dirty="0" smtClean="0">
                <a:solidFill>
                  <a:schemeClr val="bg1"/>
                </a:solidFill>
              </a:rPr>
              <a:t>  (Henry)</a:t>
            </a:r>
            <a:endParaRPr lang="id-ID" dirty="0" smtClean="0"/>
          </a:p>
          <a:p>
            <a:r>
              <a:rPr lang="en-US" dirty="0" smtClean="0">
                <a:solidFill>
                  <a:schemeClr val="bg1"/>
                </a:solidFill>
              </a:rPr>
              <a:t>XL= </a:t>
            </a:r>
            <a:r>
              <a:rPr lang="en-US" dirty="0" err="1" smtClean="0">
                <a:solidFill>
                  <a:schemeClr val="bg1"/>
                </a:solidFill>
              </a:rPr>
              <a:t>Reattansi</a:t>
            </a:r>
            <a:r>
              <a:rPr lang="en-US" dirty="0" smtClean="0">
                <a:solidFill>
                  <a:schemeClr val="bg1"/>
                </a:solidFill>
              </a:rPr>
              <a:t> </a:t>
            </a:r>
            <a:r>
              <a:rPr lang="en-US" dirty="0" err="1" smtClean="0">
                <a:solidFill>
                  <a:schemeClr val="bg1"/>
                </a:solidFill>
              </a:rPr>
              <a:t>Induksi</a:t>
            </a:r>
            <a:r>
              <a:rPr lang="en-US" dirty="0" smtClean="0">
                <a:solidFill>
                  <a:schemeClr val="bg1"/>
                </a:solidFill>
              </a:rPr>
              <a:t> (</a:t>
            </a:r>
            <a:r>
              <a:rPr lang="el-GR" dirty="0" smtClean="0">
                <a:solidFill>
                  <a:schemeClr val="bg1"/>
                </a:solidFill>
              </a:rPr>
              <a:t>Ω</a:t>
            </a:r>
            <a:r>
              <a:rPr lang="en-US" dirty="0" smtClean="0">
                <a:solidFill>
                  <a:schemeClr val="bg1"/>
                </a:solidFill>
              </a:rPr>
              <a:t>)</a:t>
            </a:r>
            <a:endParaRPr lang="id-ID" dirty="0"/>
          </a:p>
        </p:txBody>
      </p:sp>
      <p:grpSp>
        <p:nvGrpSpPr>
          <p:cNvPr id="48" name="Group 47"/>
          <p:cNvGrpSpPr/>
          <p:nvPr/>
        </p:nvGrpSpPr>
        <p:grpSpPr>
          <a:xfrm>
            <a:off x="8153400" y="2971800"/>
            <a:ext cx="1295400" cy="947410"/>
            <a:chOff x="8153400" y="2971800"/>
            <a:chExt cx="1295400" cy="947410"/>
          </a:xfrm>
        </p:grpSpPr>
        <p:grpSp>
          <p:nvGrpSpPr>
            <p:cNvPr id="52" name="Group 126"/>
            <p:cNvGrpSpPr/>
            <p:nvPr/>
          </p:nvGrpSpPr>
          <p:grpSpPr>
            <a:xfrm>
              <a:off x="8458200" y="2971800"/>
              <a:ext cx="685800" cy="685800"/>
              <a:chOff x="8458200" y="2971800"/>
              <a:chExt cx="685800" cy="685800"/>
            </a:xfrm>
          </p:grpSpPr>
          <p:sp>
            <p:nvSpPr>
              <p:cNvPr id="54" name="Oval 53">
                <a:hlinkClick r:id="" action="ppaction://hlinkshowjump?jump=nextslide"/>
                <a:hlinkHover r:id="" action="ppaction://noaction" highlightClick="1"/>
              </p:cNvPr>
              <p:cNvSpPr/>
              <p:nvPr/>
            </p:nvSpPr>
            <p:spPr>
              <a:xfrm>
                <a:off x="845820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5" name="Right Arrow 54">
                <a:hlinkClick r:id="" action="ppaction://hlinkshowjump?jump=nextslide"/>
                <a:hlinkHover r:id="" action="ppaction://noaction" highlightClick="1"/>
              </p:cNvPr>
              <p:cNvSpPr/>
              <p:nvPr/>
            </p:nvSpPr>
            <p:spPr>
              <a:xfrm>
                <a:off x="86106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53" name="TextBox 52">
              <a:hlinkClick r:id="" action="ppaction://hlinkshowjump?jump=nextslide"/>
            </p:cNvPr>
            <p:cNvSpPr txBox="1"/>
            <p:nvPr/>
          </p:nvSpPr>
          <p:spPr>
            <a:xfrm>
              <a:off x="81534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NEXT</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grpSp>
        <p:nvGrpSpPr>
          <p:cNvPr id="56" name="Group 55"/>
          <p:cNvGrpSpPr/>
          <p:nvPr/>
        </p:nvGrpSpPr>
        <p:grpSpPr>
          <a:xfrm>
            <a:off x="-228600" y="2971800"/>
            <a:ext cx="1295400" cy="947410"/>
            <a:chOff x="-228600" y="2971800"/>
            <a:chExt cx="1295400" cy="947410"/>
          </a:xfrm>
        </p:grpSpPr>
        <p:grpSp>
          <p:nvGrpSpPr>
            <p:cNvPr id="57" name="Group 127"/>
            <p:cNvGrpSpPr/>
            <p:nvPr/>
          </p:nvGrpSpPr>
          <p:grpSpPr>
            <a:xfrm>
              <a:off x="0" y="2971800"/>
              <a:ext cx="685800" cy="685800"/>
              <a:chOff x="0" y="2971800"/>
              <a:chExt cx="685800" cy="685800"/>
            </a:xfrm>
          </p:grpSpPr>
          <p:sp>
            <p:nvSpPr>
              <p:cNvPr id="59" name="Oval 58">
                <a:hlinkClick r:id="" action="ppaction://hlinkshowjump?jump=previousslide"/>
                <a:hlinkHover r:id="" action="ppaction://noaction" highlightClick="1"/>
              </p:cNvPr>
              <p:cNvSpPr/>
              <p:nvPr/>
            </p:nvSpPr>
            <p:spPr>
              <a:xfrm flipH="1">
                <a:off x="0" y="2971800"/>
                <a:ext cx="685800" cy="685800"/>
              </a:xfrm>
              <a:prstGeom prst="ellipse">
                <a:avLst/>
              </a:prstGeom>
              <a:solidFill>
                <a:srgbClr val="00B0F0"/>
              </a:solidFill>
              <a:ln>
                <a:solidFill>
                  <a:schemeClr val="tx1">
                    <a:alpha val="35000"/>
                  </a:schemeClr>
                </a:solidFill>
              </a:ln>
              <a:effectLst>
                <a:outerShdw blurRad="469900" sx="104000" sy="104000" algn="ctr" rotWithShape="0">
                  <a:srgbClr val="00B0F0">
                    <a:alpha val="8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0" name="Right Arrow 59">
                <a:hlinkClick r:id="" action="ppaction://hlinkshowjump?jump=previousslide"/>
                <a:hlinkHover r:id="" action="ppaction://noaction" highlightClick="1"/>
              </p:cNvPr>
              <p:cNvSpPr/>
              <p:nvPr/>
            </p:nvSpPr>
            <p:spPr>
              <a:xfrm flipH="1">
                <a:off x="152400" y="3200400"/>
                <a:ext cx="381000" cy="304800"/>
              </a:xfrm>
              <a:prstGeom prst="rightArrow">
                <a:avLst/>
              </a:prstGeom>
              <a:solidFill>
                <a:schemeClr val="bg1">
                  <a:alpha val="84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solidFill>
                    <a:schemeClr val="bg1"/>
                  </a:solidFill>
                </a:endParaRPr>
              </a:p>
            </p:txBody>
          </p:sp>
        </p:grpSp>
        <p:sp>
          <p:nvSpPr>
            <p:cNvPr id="58" name="TextBox 57">
              <a:hlinkClick r:id="" action="ppaction://hlinkshowjump?jump=previousslide"/>
            </p:cNvPr>
            <p:cNvSpPr txBox="1"/>
            <p:nvPr/>
          </p:nvSpPr>
          <p:spPr>
            <a:xfrm>
              <a:off x="-228600" y="3657600"/>
              <a:ext cx="1295400" cy="261610"/>
            </a:xfrm>
            <a:prstGeom prst="rect">
              <a:avLst/>
            </a:prstGeom>
            <a:noFill/>
          </p:spPr>
          <p:txBody>
            <a:bodyPr wrap="square" rtlCol="0">
              <a:spAutoFit/>
            </a:bodyPr>
            <a:lstStyle/>
            <a:p>
              <a:pPr algn="ctr"/>
              <a:r>
                <a:rPr lang="en-US" sz="1100"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rPr>
                <a:t>PREV</a:t>
              </a:r>
              <a:endParaRPr lang="id-ID" sz="110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effectLst>
                  <a:outerShdw blurRad="685800" algn="ctr" rotWithShape="0">
                    <a:schemeClr val="bg1"/>
                  </a:outerShdw>
                </a:effectLst>
              </a:endParaRPr>
            </a:p>
          </p:txBody>
        </p:sp>
      </p:grpSp>
      <p:sp>
        <p:nvSpPr>
          <p:cNvPr id="61" name="TextBox 60"/>
          <p:cNvSpPr txBox="1"/>
          <p:nvPr/>
        </p:nvSpPr>
        <p:spPr>
          <a:xfrm>
            <a:off x="5105400" y="5421868"/>
            <a:ext cx="609600" cy="369332"/>
          </a:xfrm>
          <a:prstGeom prst="rect">
            <a:avLst/>
          </a:prstGeom>
          <a:noFill/>
        </p:spPr>
        <p:txBody>
          <a:bodyPr wrap="square" rtlCol="0">
            <a:spAutoFit/>
          </a:bodyPr>
          <a:lstStyle/>
          <a:p>
            <a:r>
              <a:rPr lang="en-US" dirty="0" smtClean="0">
                <a:solidFill>
                  <a:schemeClr val="bg1"/>
                </a:solidFill>
              </a:rPr>
              <a:t>   VL</a:t>
            </a:r>
            <a:endParaRPr lang="id-ID" dirty="0">
              <a:solidFill>
                <a:schemeClr val="bg1"/>
              </a:solidFill>
            </a:endParaRPr>
          </a:p>
        </p:txBody>
      </p:sp>
      <p:sp>
        <p:nvSpPr>
          <p:cNvPr id="64" name="TextBox 63"/>
          <p:cNvSpPr txBox="1"/>
          <p:nvPr/>
        </p:nvSpPr>
        <p:spPr>
          <a:xfrm>
            <a:off x="7432242" y="3657600"/>
            <a:ext cx="340158" cy="369332"/>
          </a:xfrm>
          <a:prstGeom prst="rect">
            <a:avLst/>
          </a:prstGeom>
          <a:noFill/>
        </p:spPr>
        <p:txBody>
          <a:bodyPr wrap="none" rtlCol="0">
            <a:spAutoFit/>
          </a:bodyPr>
          <a:lstStyle/>
          <a:p>
            <a:r>
              <a:rPr lang="en-US" dirty="0" smtClean="0">
                <a:solidFill>
                  <a:schemeClr val="bg1"/>
                </a:solidFill>
              </a:rPr>
              <a:t>IL</a:t>
            </a:r>
            <a:endParaRPr lang="id-ID" dirty="0">
              <a:solidFill>
                <a:schemeClr val="bg1"/>
              </a:solidFill>
            </a:endParaRPr>
          </a:p>
        </p:txBody>
      </p:sp>
      <p:sp>
        <p:nvSpPr>
          <p:cNvPr id="65" name="TextBox 64"/>
          <p:cNvSpPr txBox="1"/>
          <p:nvPr/>
        </p:nvSpPr>
        <p:spPr>
          <a:xfrm>
            <a:off x="7580807" y="2057400"/>
            <a:ext cx="572593" cy="369332"/>
          </a:xfrm>
          <a:prstGeom prst="rect">
            <a:avLst/>
          </a:prstGeom>
          <a:noFill/>
        </p:spPr>
        <p:txBody>
          <a:bodyPr wrap="none" rtlCol="0">
            <a:spAutoFit/>
          </a:bodyPr>
          <a:lstStyle/>
          <a:p>
            <a:r>
              <a:rPr lang="en-US" dirty="0" smtClean="0">
                <a:solidFill>
                  <a:schemeClr val="bg1"/>
                </a:solidFill>
              </a:rPr>
              <a:t>   VL</a:t>
            </a:r>
            <a:endParaRPr lang="id-ID" dirty="0">
              <a:solidFill>
                <a:schemeClr val="bg1"/>
              </a:solidFill>
            </a:endParaRPr>
          </a:p>
        </p:txBody>
      </p:sp>
      <p:sp>
        <p:nvSpPr>
          <p:cNvPr id="66" name="TextBox 65"/>
          <p:cNvSpPr txBox="1"/>
          <p:nvPr/>
        </p:nvSpPr>
        <p:spPr>
          <a:xfrm>
            <a:off x="8077200" y="2057400"/>
            <a:ext cx="340158" cy="369332"/>
          </a:xfrm>
          <a:prstGeom prst="rect">
            <a:avLst/>
          </a:prstGeom>
          <a:noFill/>
        </p:spPr>
        <p:txBody>
          <a:bodyPr wrap="none" rtlCol="0">
            <a:spAutoFit/>
          </a:bodyPr>
          <a:lstStyle/>
          <a:p>
            <a:r>
              <a:rPr lang="en-US" dirty="0" smtClean="0">
                <a:solidFill>
                  <a:schemeClr val="bg1"/>
                </a:solidFill>
              </a:rPr>
              <a:t>IL</a:t>
            </a:r>
            <a:endParaRPr lang="id-ID" dirty="0">
              <a:solidFill>
                <a:schemeClr val="bg1"/>
              </a:solidFill>
            </a:endParaRPr>
          </a:p>
        </p:txBody>
      </p:sp>
      <p:sp>
        <p:nvSpPr>
          <p:cNvPr id="67" name="Rectangle 66"/>
          <p:cNvSpPr/>
          <p:nvPr/>
        </p:nvSpPr>
        <p:spPr>
          <a:xfrm>
            <a:off x="3657600" y="3581400"/>
            <a:ext cx="1491499" cy="369332"/>
          </a:xfrm>
          <a:prstGeom prst="rect">
            <a:avLst/>
          </a:prstGeom>
        </p:spPr>
        <p:txBody>
          <a:bodyPr wrap="none">
            <a:spAutoFit/>
          </a:bodyPr>
          <a:lstStyle/>
          <a:p>
            <a:r>
              <a:rPr lang="id-ID" dirty="0" smtClean="0">
                <a:solidFill>
                  <a:schemeClr val="bg1"/>
                </a:solidFill>
              </a:rPr>
              <a:t>Diagram fasor</a:t>
            </a:r>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4921</TotalTime>
  <Words>570</Words>
  <Application>Microsoft Office PowerPoint</Application>
  <PresentationFormat>On-screen Show (4:3)</PresentationFormat>
  <Paragraphs>238</Paragraphs>
  <Slides>22</Slides>
  <Notes>2</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Document</vt:lpstr>
      <vt:lpstr>Slide 1</vt:lpstr>
      <vt:lpstr>Slide 2</vt:lpstr>
      <vt:lpstr>Slide 3</vt:lpstr>
      <vt:lpstr>Slide 4</vt:lpstr>
      <vt:lpstr>A. RANGKAIAN ARUS BOLAK BALIK  Pada rangkaian AC akan terjadi perbedaan fase antara arus (i) dan tegangan (V) perbedaan ini tergantung pada beban yang dipasang pada rangkaian. Beban yang dipasang antara lain : 1.Resistor(hambatan)    2.Induktor(kumpulan)     3.Kapasitor   4.Gabungan   R.L  / L.C / R.C / R.L.C</vt:lpstr>
      <vt:lpstr>Slide 6</vt:lpstr>
      <vt:lpstr>Slide 7</vt:lpstr>
      <vt:lpstr>Slide 8</vt:lpstr>
      <vt:lpstr>                                                                                                                                                                                                               </vt:lpstr>
      <vt:lpstr>         IC           </vt:lpstr>
      <vt:lpstr>                                                                                                                                                                                                                                                                                                                </vt:lpstr>
      <vt:lpstr>      </vt:lpstr>
      <vt:lpstr>       </vt:lpstr>
      <vt:lpstr>Hukum ohm IR=IL=IZ IZ=VRL/Z IR=VR/R IL=VL/XL       </vt:lpstr>
      <vt:lpstr>Persamaan:  IRC=IRCm sin ωt VR=VRm sin ωt VC= sin(ωt -π/2)</vt:lpstr>
      <vt:lpstr>Diagram fasor</vt:lpstr>
      <vt:lpstr>L-C seri pada rangkaian AC Persamaan: ILC=ILCm sin ωt VL=VLm sin(ωt+π/2) VC=VCm sin(ωt- π/2)  Grafik</vt:lpstr>
      <vt:lpstr>Diagram fasor </vt:lpstr>
      <vt:lpstr>Slide 19</vt:lpstr>
      <vt:lpstr>R-L-C seri ada rangkaian AC</vt:lpstr>
      <vt:lpstr>Slide 21</vt:lpstr>
      <vt:lpstr>Diagram fasor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ARUS BOLAK BALIK DAN TEGANGAN &gt; AC Simbol                                   Generato</dc:title>
  <dc:creator>user</dc:creator>
  <cp:lastModifiedBy>MrPotensial</cp:lastModifiedBy>
  <cp:revision>205</cp:revision>
  <dcterms:created xsi:type="dcterms:W3CDTF">2014-11-30T03:45:03Z</dcterms:created>
  <dcterms:modified xsi:type="dcterms:W3CDTF">2015-02-07T01:50:55Z</dcterms:modified>
</cp:coreProperties>
</file>