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9" r:id="rId1"/>
  </p:sldMasterIdLst>
  <p:notesMasterIdLst>
    <p:notesMasterId r:id="rId45"/>
  </p:notesMasterIdLst>
  <p:sldIdLst>
    <p:sldId id="276" r:id="rId2"/>
    <p:sldId id="257" r:id="rId3"/>
    <p:sldId id="256" r:id="rId4"/>
    <p:sldId id="258" r:id="rId5"/>
    <p:sldId id="293" r:id="rId6"/>
    <p:sldId id="259" r:id="rId7"/>
    <p:sldId id="282" r:id="rId8"/>
    <p:sldId id="291" r:id="rId9"/>
    <p:sldId id="283" r:id="rId10"/>
    <p:sldId id="284" r:id="rId11"/>
    <p:sldId id="285" r:id="rId12"/>
    <p:sldId id="286" r:id="rId13"/>
    <p:sldId id="292" r:id="rId14"/>
    <p:sldId id="260" r:id="rId15"/>
    <p:sldId id="287" r:id="rId16"/>
    <p:sldId id="288" r:id="rId17"/>
    <p:sldId id="289" r:id="rId18"/>
    <p:sldId id="290" r:id="rId19"/>
    <p:sldId id="294" r:id="rId20"/>
    <p:sldId id="261" r:id="rId21"/>
    <p:sldId id="262" r:id="rId22"/>
    <p:sldId id="263" r:id="rId23"/>
    <p:sldId id="264" r:id="rId24"/>
    <p:sldId id="265" r:id="rId25"/>
    <p:sldId id="295" r:id="rId26"/>
    <p:sldId id="266" r:id="rId27"/>
    <p:sldId id="267" r:id="rId28"/>
    <p:sldId id="268" r:id="rId29"/>
    <p:sldId id="297" r:id="rId30"/>
    <p:sldId id="269" r:id="rId31"/>
    <p:sldId id="270" r:id="rId32"/>
    <p:sldId id="271" r:id="rId33"/>
    <p:sldId id="272" r:id="rId34"/>
    <p:sldId id="273" r:id="rId35"/>
    <p:sldId id="298" r:id="rId36"/>
    <p:sldId id="274" r:id="rId37"/>
    <p:sldId id="277" r:id="rId38"/>
    <p:sldId id="278" r:id="rId39"/>
    <p:sldId id="279" r:id="rId40"/>
    <p:sldId id="280" r:id="rId41"/>
    <p:sldId id="275" r:id="rId42"/>
    <p:sldId id="281" r:id="rId43"/>
    <p:sldId id="296" r:id="rId44"/>
  </p:sldIdLst>
  <p:sldSz cx="11952288" cy="70564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18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75FEDC-B666-441F-9E5E-C455DA106FCE}" type="datetimeFigureOut">
              <a:rPr lang="en-GB" smtClean="0"/>
              <a:t>24/06/2025</a:t>
            </a:fld>
            <a:endParaRPr lang="en-GB"/>
          </a:p>
        </p:txBody>
      </p:sp>
      <p:sp>
        <p:nvSpPr>
          <p:cNvPr id="4" name="Slide Image Placeholder 3"/>
          <p:cNvSpPr>
            <a:spLocks noGrp="1" noRot="1" noChangeAspect="1"/>
          </p:cNvSpPr>
          <p:nvPr>
            <p:ph type="sldImg" idx="2"/>
          </p:nvPr>
        </p:nvSpPr>
        <p:spPr>
          <a:xfrm>
            <a:off x="815975" y="1143000"/>
            <a:ext cx="522605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394008-D2BF-45BE-92DA-B20A6B986548}" type="slidenum">
              <a:rPr lang="en-GB" smtClean="0"/>
              <a:t>‹#›</a:t>
            </a:fld>
            <a:endParaRPr lang="en-GB"/>
          </a:p>
        </p:txBody>
      </p:sp>
    </p:spTree>
    <p:extLst>
      <p:ext uri="{BB962C8B-B14F-4D97-AF65-F5344CB8AC3E}">
        <p14:creationId xmlns:p14="http://schemas.microsoft.com/office/powerpoint/2010/main" val="371337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0394008-D2BF-45BE-92DA-B20A6B986548}" type="slidenum">
              <a:rPr lang="en-GB" smtClean="0"/>
              <a:t>14</a:t>
            </a:fld>
            <a:endParaRPr lang="en-GB"/>
          </a:p>
        </p:txBody>
      </p:sp>
    </p:spTree>
    <p:extLst>
      <p:ext uri="{BB962C8B-B14F-4D97-AF65-F5344CB8AC3E}">
        <p14:creationId xmlns:p14="http://schemas.microsoft.com/office/powerpoint/2010/main" val="34276293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1952288" cy="7056438"/>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32247" y="2160490"/>
            <a:ext cx="8652133" cy="2755126"/>
          </a:xfrm>
        </p:spPr>
        <p:txBody>
          <a:bodyPr anchor="b"/>
          <a:lstStyle>
            <a:lvl1pPr>
              <a:defRPr sz="5294"/>
            </a:lvl1pPr>
          </a:lstStyle>
          <a:p>
            <a:r>
              <a:rPr lang="en-US" smtClean="0"/>
              <a:t>Click to edit Master title style</a:t>
            </a:r>
            <a:endParaRPr lang="en-US" dirty="0"/>
          </a:p>
        </p:txBody>
      </p:sp>
      <p:sp>
        <p:nvSpPr>
          <p:cNvPr id="3" name="Subtitle 2"/>
          <p:cNvSpPr>
            <a:spLocks noGrp="1"/>
          </p:cNvSpPr>
          <p:nvPr>
            <p:ph type="subTitle" idx="1"/>
          </p:nvPr>
        </p:nvSpPr>
        <p:spPr bwMode="gray">
          <a:xfrm>
            <a:off x="1132247" y="4915615"/>
            <a:ext cx="8652133" cy="886345"/>
          </a:xfrm>
        </p:spPr>
        <p:txBody>
          <a:bodyPr anchor="t"/>
          <a:lstStyle>
            <a:lvl1pPr marL="0" indent="0" algn="l">
              <a:buNone/>
              <a:defRPr cap="all">
                <a:solidFill>
                  <a:schemeClr val="accent1">
                    <a:lumMod val="60000"/>
                    <a:lumOff val="40000"/>
                  </a:schemeClr>
                </a:solidFill>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9935175" y="1851489"/>
            <a:ext cx="1019262" cy="298806"/>
          </a:xfrm>
        </p:spPr>
        <p:txBody>
          <a:bodyPr anchor="t"/>
          <a:lstStyle>
            <a:lvl1pPr algn="l">
              <a:defRPr b="0" i="0">
                <a:solidFill>
                  <a:schemeClr val="bg1">
                    <a:alpha val="60000"/>
                  </a:schemeClr>
                </a:solidFill>
              </a:defRPr>
            </a:lvl1pPr>
          </a:lstStyle>
          <a:p>
            <a:fld id="{66261940-208F-43D1-BEC8-E1DFBC43CACB}" type="datetime1">
              <a:rPr lang="en-GB" smtClean="0"/>
              <a:t>24/06/2025</a:t>
            </a:fld>
            <a:endParaRPr lang="en-GB"/>
          </a:p>
        </p:txBody>
      </p:sp>
      <p:sp>
        <p:nvSpPr>
          <p:cNvPr id="5" name="Footer Placeholder 4"/>
          <p:cNvSpPr>
            <a:spLocks noGrp="1"/>
          </p:cNvSpPr>
          <p:nvPr>
            <p:ph type="ftr" sz="quarter" idx="11"/>
          </p:nvPr>
        </p:nvSpPr>
        <p:spPr bwMode="gray">
          <a:xfrm rot="5400000">
            <a:off x="8682181" y="3328637"/>
            <a:ext cx="3971479" cy="298808"/>
          </a:xfrm>
        </p:spPr>
        <p:txBody>
          <a:bodyPr/>
          <a:lstStyle>
            <a:lvl1pPr>
              <a:defRPr b="0" i="0">
                <a:solidFill>
                  <a:schemeClr val="bg1">
                    <a:alpha val="60000"/>
                  </a:schemeClr>
                </a:solidFill>
              </a:defRPr>
            </a:lvl1pPr>
          </a:lstStyle>
          <a:p>
            <a:endParaRPr lang="en-GB"/>
          </a:p>
        </p:txBody>
      </p:sp>
      <p:sp>
        <p:nvSpPr>
          <p:cNvPr id="11" name="Rectangle 10"/>
          <p:cNvSpPr/>
          <p:nvPr/>
        </p:nvSpPr>
        <p:spPr>
          <a:xfrm>
            <a:off x="10232590" y="0"/>
            <a:ext cx="672316" cy="117607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148995" y="304287"/>
            <a:ext cx="821719" cy="789900"/>
          </a:xfrm>
        </p:spPr>
        <p:txBody>
          <a:bodyPr/>
          <a:lstStyle/>
          <a:p>
            <a:fld id="{3416B662-F65B-4D69-96C7-B6C0E1870562}" type="slidenum">
              <a:rPr lang="en-GB" smtClean="0"/>
              <a:t>‹#›</a:t>
            </a:fld>
            <a:endParaRPr lang="en-GB"/>
          </a:p>
        </p:txBody>
      </p:sp>
    </p:spTree>
    <p:extLst>
      <p:ext uri="{BB962C8B-B14F-4D97-AF65-F5344CB8AC3E}">
        <p14:creationId xmlns:p14="http://schemas.microsoft.com/office/powerpoint/2010/main" val="37077212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1952288" cy="7056438"/>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32246" y="5113733"/>
            <a:ext cx="8652134" cy="583137"/>
          </a:xfrm>
        </p:spPr>
        <p:txBody>
          <a:bodyPr anchor="b">
            <a:normAutofit/>
          </a:bodyPr>
          <a:lstStyle>
            <a:lvl1pPr algn="l">
              <a:defRPr sz="2353"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32246" y="705644"/>
            <a:ext cx="8652134" cy="352821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568"/>
            </a:lvl1pPr>
            <a:lvl2pPr marL="448193" indent="0">
              <a:buNone/>
              <a:defRPr sz="1568"/>
            </a:lvl2pPr>
            <a:lvl3pPr marL="896386" indent="0">
              <a:buNone/>
              <a:defRPr sz="1568"/>
            </a:lvl3pPr>
            <a:lvl4pPr marL="1344579" indent="0">
              <a:buNone/>
              <a:defRPr sz="1568"/>
            </a:lvl4pPr>
            <a:lvl5pPr marL="1792773" indent="0">
              <a:buNone/>
              <a:defRPr sz="1568"/>
            </a:lvl5pPr>
            <a:lvl6pPr marL="2240966" indent="0">
              <a:buNone/>
              <a:defRPr sz="1568"/>
            </a:lvl6pPr>
            <a:lvl7pPr marL="2689159" indent="0">
              <a:buNone/>
              <a:defRPr sz="1568"/>
            </a:lvl7pPr>
            <a:lvl8pPr marL="3137352" indent="0">
              <a:buNone/>
              <a:defRPr sz="1568"/>
            </a:lvl8pPr>
            <a:lvl9pPr marL="3585545" indent="0">
              <a:buNone/>
              <a:defRPr sz="1568"/>
            </a:lvl9pPr>
          </a:lstStyle>
          <a:p>
            <a:r>
              <a:rPr lang="en-US" smtClean="0"/>
              <a:t>Click icon to add picture</a:t>
            </a:r>
            <a:endParaRPr lang="en-US" dirty="0"/>
          </a:p>
        </p:txBody>
      </p:sp>
      <p:sp>
        <p:nvSpPr>
          <p:cNvPr id="4" name="Text Placeholder 3"/>
          <p:cNvSpPr>
            <a:spLocks noGrp="1"/>
          </p:cNvSpPr>
          <p:nvPr>
            <p:ph type="body" sz="half" idx="2"/>
          </p:nvPr>
        </p:nvSpPr>
        <p:spPr>
          <a:xfrm>
            <a:off x="1132246" y="5696870"/>
            <a:ext cx="8652133" cy="507998"/>
          </a:xfrm>
        </p:spPr>
        <p:txBody>
          <a:bodyPr>
            <a:normAutofit/>
          </a:bodyPr>
          <a:lstStyle>
            <a:lvl1pPr marL="0" indent="0">
              <a:buNone/>
              <a:defRPr sz="1176">
                <a:solidFill>
                  <a:schemeClr val="accent1">
                    <a:lumMod val="60000"/>
                    <a:lumOff val="40000"/>
                  </a:schemeClr>
                </a:solidFill>
              </a:defRPr>
            </a:lvl1pPr>
            <a:lvl2pPr marL="448193" indent="0">
              <a:buNone/>
              <a:defRPr sz="1176"/>
            </a:lvl2pPr>
            <a:lvl3pPr marL="896386" indent="0">
              <a:buNone/>
              <a:defRPr sz="980"/>
            </a:lvl3pPr>
            <a:lvl4pPr marL="1344579" indent="0">
              <a:buNone/>
              <a:defRPr sz="882"/>
            </a:lvl4pPr>
            <a:lvl5pPr marL="1792773" indent="0">
              <a:buNone/>
              <a:defRPr sz="882"/>
            </a:lvl5pPr>
            <a:lvl6pPr marL="2240966" indent="0">
              <a:buNone/>
              <a:defRPr sz="882"/>
            </a:lvl6pPr>
            <a:lvl7pPr marL="2689159" indent="0">
              <a:buNone/>
              <a:defRPr sz="882"/>
            </a:lvl7pPr>
            <a:lvl8pPr marL="3137352" indent="0">
              <a:buNone/>
              <a:defRPr sz="882"/>
            </a:lvl8pPr>
            <a:lvl9pPr marL="3585545" indent="0">
              <a:buNone/>
              <a:defRPr sz="882"/>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007383-740B-4350-80F6-A3D7AA4094FC}" type="datetime1">
              <a:rPr lang="en-GB" smtClean="0"/>
              <a:t>24/06/2025</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232590" y="0"/>
            <a:ext cx="672316" cy="117607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16B662-F65B-4D69-96C7-B6C0E1870562}" type="slidenum">
              <a:rPr lang="en-GB" smtClean="0"/>
              <a:t>‹#›</a:t>
            </a:fld>
            <a:endParaRPr lang="en-GB"/>
          </a:p>
        </p:txBody>
      </p:sp>
    </p:spTree>
    <p:extLst>
      <p:ext uri="{BB962C8B-B14F-4D97-AF65-F5344CB8AC3E}">
        <p14:creationId xmlns:p14="http://schemas.microsoft.com/office/powerpoint/2010/main" val="3315005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1952288" cy="7056438"/>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26211" y="1094187"/>
            <a:ext cx="8658170" cy="1412714"/>
          </a:xfrm>
        </p:spPr>
        <p:txBody>
          <a:bodyPr/>
          <a:lstStyle>
            <a:lvl1pPr>
              <a:defRPr sz="3921"/>
            </a:lvl1pPr>
          </a:lstStyle>
          <a:p>
            <a:r>
              <a:rPr lang="en-US" smtClean="0"/>
              <a:t>Click to edit Master title style</a:t>
            </a:r>
            <a:endParaRPr lang="en-US" dirty="0"/>
          </a:p>
        </p:txBody>
      </p:sp>
      <p:sp>
        <p:nvSpPr>
          <p:cNvPr id="8" name="Text Placeholder 3"/>
          <p:cNvSpPr>
            <a:spLocks noGrp="1"/>
          </p:cNvSpPr>
          <p:nvPr>
            <p:ph type="body" sz="half" idx="2"/>
          </p:nvPr>
        </p:nvSpPr>
        <p:spPr>
          <a:xfrm>
            <a:off x="1132246" y="3645826"/>
            <a:ext cx="8652134" cy="2548158"/>
          </a:xfrm>
        </p:spPr>
        <p:txBody>
          <a:bodyPr anchor="ctr">
            <a:normAutofit/>
          </a:bodyPr>
          <a:lstStyle>
            <a:lvl1pPr marL="0" indent="0">
              <a:buNone/>
              <a:defRPr sz="1765"/>
            </a:lvl1pPr>
            <a:lvl2pPr marL="448193" indent="0">
              <a:buNone/>
              <a:defRPr sz="1176"/>
            </a:lvl2pPr>
            <a:lvl3pPr marL="896386" indent="0">
              <a:buNone/>
              <a:defRPr sz="980"/>
            </a:lvl3pPr>
            <a:lvl4pPr marL="1344579" indent="0">
              <a:buNone/>
              <a:defRPr sz="882"/>
            </a:lvl4pPr>
            <a:lvl5pPr marL="1792773" indent="0">
              <a:buNone/>
              <a:defRPr sz="882"/>
            </a:lvl5pPr>
            <a:lvl6pPr marL="2240966" indent="0">
              <a:buNone/>
              <a:defRPr sz="882"/>
            </a:lvl6pPr>
            <a:lvl7pPr marL="2689159" indent="0">
              <a:buNone/>
              <a:defRPr sz="882"/>
            </a:lvl7pPr>
            <a:lvl8pPr marL="3137352" indent="0">
              <a:buNone/>
              <a:defRPr sz="882"/>
            </a:lvl8pPr>
            <a:lvl9pPr marL="3585545" indent="0">
              <a:buNone/>
              <a:defRPr sz="882"/>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E6A195-3FEA-49D8-82B3-539F8C53608E}" type="datetime1">
              <a:rPr lang="en-GB" smtClean="0"/>
              <a:t>24/06/2025</a:t>
            </a:fld>
            <a:endParaRPr lang="en-GB"/>
          </a:p>
        </p:txBody>
      </p:sp>
      <p:sp>
        <p:nvSpPr>
          <p:cNvPr id="5" name="Footer Placeholder 4"/>
          <p:cNvSpPr>
            <a:spLocks noGrp="1"/>
          </p:cNvSpPr>
          <p:nvPr>
            <p:ph type="ftr" sz="quarter" idx="11"/>
          </p:nvPr>
        </p:nvSpPr>
        <p:spPr/>
        <p:txBody>
          <a:bodyPr/>
          <a:lstStyle/>
          <a:p>
            <a:endParaRPr lang="en-GB"/>
          </a:p>
        </p:txBody>
      </p:sp>
      <p:sp>
        <p:nvSpPr>
          <p:cNvPr id="13" name="Rectangle 12"/>
          <p:cNvSpPr/>
          <p:nvPr/>
        </p:nvSpPr>
        <p:spPr>
          <a:xfrm>
            <a:off x="10232590" y="0"/>
            <a:ext cx="672316" cy="117607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16B662-F65B-4D69-96C7-B6C0E1870562}" type="slidenum">
              <a:rPr lang="en-GB" smtClean="0"/>
              <a:t>‹#›</a:t>
            </a:fld>
            <a:endParaRPr lang="en-GB"/>
          </a:p>
        </p:txBody>
      </p:sp>
    </p:spTree>
    <p:extLst>
      <p:ext uri="{BB962C8B-B14F-4D97-AF65-F5344CB8AC3E}">
        <p14:creationId xmlns:p14="http://schemas.microsoft.com/office/powerpoint/2010/main" val="29785583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1952288" cy="7056438"/>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64233" y="624909"/>
            <a:ext cx="786145" cy="1540550"/>
          </a:xfrm>
          <a:prstGeom prst="rect">
            <a:avLst/>
          </a:prstGeom>
          <a:noFill/>
        </p:spPr>
        <p:txBody>
          <a:bodyPr wrap="square" rtlCol="0">
            <a:spAutoFit/>
          </a:bodyPr>
          <a:lstStyle/>
          <a:p>
            <a:pPr algn="r"/>
            <a:r>
              <a:rPr lang="en-US" sz="9411" b="0" i="0" dirty="0">
                <a:solidFill>
                  <a:schemeClr val="accent1">
                    <a:lumMod val="60000"/>
                    <a:lumOff val="40000"/>
                  </a:schemeClr>
                </a:solidFill>
                <a:latin typeface="Arial"/>
                <a:cs typeface="Arial"/>
              </a:rPr>
              <a:t>“</a:t>
            </a:r>
          </a:p>
        </p:txBody>
      </p:sp>
      <p:sp>
        <p:nvSpPr>
          <p:cNvPr id="13" name="TextBox 12"/>
          <p:cNvSpPr txBox="1"/>
          <p:nvPr/>
        </p:nvSpPr>
        <p:spPr bwMode="gray">
          <a:xfrm>
            <a:off x="9690116" y="2689417"/>
            <a:ext cx="639929" cy="1540550"/>
          </a:xfrm>
          <a:prstGeom prst="rect">
            <a:avLst/>
          </a:prstGeom>
          <a:noFill/>
        </p:spPr>
        <p:txBody>
          <a:bodyPr wrap="square" rtlCol="0">
            <a:spAutoFit/>
          </a:bodyPr>
          <a:lstStyle/>
          <a:p>
            <a:pPr algn="r"/>
            <a:r>
              <a:rPr lang="en-US" sz="9411"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50776" y="1010552"/>
            <a:ext cx="8287690" cy="2774660"/>
          </a:xfrm>
        </p:spPr>
        <p:txBody>
          <a:bodyPr/>
          <a:lstStyle>
            <a:lvl1pPr>
              <a:defRPr sz="3921"/>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07686" y="3785212"/>
            <a:ext cx="7579212" cy="352075"/>
          </a:xfrm>
        </p:spPr>
        <p:txBody>
          <a:bodyPr anchor="t">
            <a:normAutofit/>
          </a:bodyPr>
          <a:lstStyle>
            <a:lvl1pPr marL="0" indent="0">
              <a:buNone/>
              <a:defRPr lang="en-US" sz="1372" b="0" i="0" kern="1200" cap="small" dirty="0">
                <a:solidFill>
                  <a:schemeClr val="accent1">
                    <a:lumMod val="60000"/>
                    <a:lumOff val="40000"/>
                  </a:schemeClr>
                </a:solidFill>
                <a:latin typeface="+mn-lt"/>
                <a:ea typeface="+mn-ea"/>
              </a:defRPr>
            </a:lvl1pPr>
            <a:lvl2pPr marL="448193" indent="0">
              <a:buNone/>
              <a:defRPr sz="1176"/>
            </a:lvl2pPr>
            <a:lvl3pPr marL="896386" indent="0">
              <a:buNone/>
              <a:defRPr sz="980"/>
            </a:lvl3pPr>
            <a:lvl4pPr marL="1344579" indent="0">
              <a:buNone/>
              <a:defRPr sz="882"/>
            </a:lvl4pPr>
            <a:lvl5pPr marL="1792773" indent="0">
              <a:buNone/>
              <a:defRPr sz="882"/>
            </a:lvl5pPr>
            <a:lvl6pPr marL="2240966" indent="0">
              <a:buNone/>
              <a:defRPr sz="882"/>
            </a:lvl6pPr>
            <a:lvl7pPr marL="2689159" indent="0">
              <a:buNone/>
              <a:defRPr sz="882"/>
            </a:lvl7pPr>
            <a:lvl8pPr marL="3137352" indent="0">
              <a:buNone/>
              <a:defRPr sz="882"/>
            </a:lvl8pPr>
            <a:lvl9pPr marL="3585545" indent="0">
              <a:buNone/>
              <a:defRPr sz="882"/>
            </a:lvl9pPr>
          </a:lstStyle>
          <a:p>
            <a:pPr lvl="0"/>
            <a:r>
              <a:rPr lang="en-US" smtClean="0"/>
              <a:t>Click to edit Master text styles</a:t>
            </a:r>
          </a:p>
        </p:txBody>
      </p:sp>
      <p:sp>
        <p:nvSpPr>
          <p:cNvPr id="10" name="Text Placeholder 3"/>
          <p:cNvSpPr>
            <a:spLocks noGrp="1"/>
          </p:cNvSpPr>
          <p:nvPr>
            <p:ph type="body" sz="half" idx="2"/>
          </p:nvPr>
        </p:nvSpPr>
        <p:spPr>
          <a:xfrm>
            <a:off x="1132247" y="5174721"/>
            <a:ext cx="9063129" cy="1026730"/>
          </a:xfrm>
        </p:spPr>
        <p:txBody>
          <a:bodyPr anchor="ctr">
            <a:normAutofit/>
          </a:bodyPr>
          <a:lstStyle>
            <a:lvl1pPr marL="0" indent="0">
              <a:buNone/>
              <a:defRPr sz="1372"/>
            </a:lvl1pPr>
            <a:lvl2pPr marL="448193" indent="0">
              <a:buNone/>
              <a:defRPr sz="1176"/>
            </a:lvl2pPr>
            <a:lvl3pPr marL="896386" indent="0">
              <a:buNone/>
              <a:defRPr sz="980"/>
            </a:lvl3pPr>
            <a:lvl4pPr marL="1344579" indent="0">
              <a:buNone/>
              <a:defRPr sz="882"/>
            </a:lvl4pPr>
            <a:lvl5pPr marL="1792773" indent="0">
              <a:buNone/>
              <a:defRPr sz="882"/>
            </a:lvl5pPr>
            <a:lvl6pPr marL="2240966" indent="0">
              <a:buNone/>
              <a:defRPr sz="882"/>
            </a:lvl6pPr>
            <a:lvl7pPr marL="2689159" indent="0">
              <a:buNone/>
              <a:defRPr sz="882"/>
            </a:lvl7pPr>
            <a:lvl8pPr marL="3137352" indent="0">
              <a:buNone/>
              <a:defRPr sz="882"/>
            </a:lvl8pPr>
            <a:lvl9pPr marL="3585545" indent="0">
              <a:buNone/>
              <a:defRPr sz="882"/>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98BD3A-237C-4161-A857-A46383882A24}" type="datetime1">
              <a:rPr lang="en-GB" smtClean="0"/>
              <a:t>24/06/2025</a:t>
            </a:fld>
            <a:endParaRPr lang="en-GB"/>
          </a:p>
        </p:txBody>
      </p:sp>
      <p:sp>
        <p:nvSpPr>
          <p:cNvPr id="5" name="Footer Placeholder 4"/>
          <p:cNvSpPr>
            <a:spLocks noGrp="1"/>
          </p:cNvSpPr>
          <p:nvPr>
            <p:ph type="ftr" sz="quarter" idx="11"/>
          </p:nvPr>
        </p:nvSpPr>
        <p:spPr/>
        <p:txBody>
          <a:bodyPr/>
          <a:lstStyle/>
          <a:p>
            <a:endParaRPr lang="en-GB"/>
          </a:p>
        </p:txBody>
      </p:sp>
      <p:sp>
        <p:nvSpPr>
          <p:cNvPr id="19" name="Rectangle 18"/>
          <p:cNvSpPr/>
          <p:nvPr/>
        </p:nvSpPr>
        <p:spPr>
          <a:xfrm>
            <a:off x="10232590" y="0"/>
            <a:ext cx="672316" cy="117607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16B662-F65B-4D69-96C7-B6C0E1870562}" type="slidenum">
              <a:rPr lang="en-GB" smtClean="0"/>
              <a:t>‹#›</a:t>
            </a:fld>
            <a:endParaRPr lang="en-GB"/>
          </a:p>
        </p:txBody>
      </p:sp>
    </p:spTree>
    <p:extLst>
      <p:ext uri="{BB962C8B-B14F-4D97-AF65-F5344CB8AC3E}">
        <p14:creationId xmlns:p14="http://schemas.microsoft.com/office/powerpoint/2010/main" val="7581533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1952288" cy="7056438"/>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32246" y="2439263"/>
            <a:ext cx="8652135" cy="1875249"/>
          </a:xfrm>
        </p:spPr>
        <p:txBody>
          <a:bodyPr anchor="b"/>
          <a:lstStyle>
            <a:lvl1pPr algn="l">
              <a:defRPr sz="3921"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32246" y="5170366"/>
            <a:ext cx="8652134" cy="885296"/>
          </a:xfrm>
        </p:spPr>
        <p:txBody>
          <a:bodyPr anchor="t"/>
          <a:lstStyle>
            <a:lvl1pPr marL="0" indent="0" algn="l">
              <a:buNone/>
              <a:defRPr sz="1961" cap="none">
                <a:solidFill>
                  <a:schemeClr val="accent1">
                    <a:lumMod val="60000"/>
                    <a:lumOff val="40000"/>
                  </a:schemeClr>
                </a:solidFill>
              </a:defRPr>
            </a:lvl1pPr>
            <a:lvl2pPr marL="448193" indent="0">
              <a:buNone/>
              <a:defRPr sz="1765">
                <a:solidFill>
                  <a:schemeClr val="tx1">
                    <a:tint val="75000"/>
                  </a:schemeClr>
                </a:solidFill>
              </a:defRPr>
            </a:lvl2pPr>
            <a:lvl3pPr marL="896386" indent="0">
              <a:buNone/>
              <a:defRPr sz="1568">
                <a:solidFill>
                  <a:schemeClr val="tx1">
                    <a:tint val="75000"/>
                  </a:schemeClr>
                </a:solidFill>
              </a:defRPr>
            </a:lvl3pPr>
            <a:lvl4pPr marL="1344579" indent="0">
              <a:buNone/>
              <a:defRPr sz="1372">
                <a:solidFill>
                  <a:schemeClr val="tx1">
                    <a:tint val="75000"/>
                  </a:schemeClr>
                </a:solidFill>
              </a:defRPr>
            </a:lvl4pPr>
            <a:lvl5pPr marL="1792773" indent="0">
              <a:buNone/>
              <a:defRPr sz="1372">
                <a:solidFill>
                  <a:schemeClr val="tx1">
                    <a:tint val="75000"/>
                  </a:schemeClr>
                </a:solidFill>
              </a:defRPr>
            </a:lvl5pPr>
            <a:lvl6pPr marL="2240966" indent="0">
              <a:buNone/>
              <a:defRPr sz="1372">
                <a:solidFill>
                  <a:schemeClr val="tx1">
                    <a:tint val="75000"/>
                  </a:schemeClr>
                </a:solidFill>
              </a:defRPr>
            </a:lvl6pPr>
            <a:lvl7pPr marL="2689159" indent="0">
              <a:buNone/>
              <a:defRPr sz="1372">
                <a:solidFill>
                  <a:schemeClr val="tx1">
                    <a:tint val="75000"/>
                  </a:schemeClr>
                </a:solidFill>
              </a:defRPr>
            </a:lvl7pPr>
            <a:lvl8pPr marL="3137352" indent="0">
              <a:buNone/>
              <a:defRPr sz="1372">
                <a:solidFill>
                  <a:schemeClr val="tx1">
                    <a:tint val="75000"/>
                  </a:schemeClr>
                </a:solidFill>
              </a:defRPr>
            </a:lvl8pPr>
            <a:lvl9pPr marL="3585545" indent="0">
              <a:buNone/>
              <a:defRPr sz="137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B3040D-3C63-4323-8783-336A56E7A81B}" type="datetime1">
              <a:rPr lang="en-GB" smtClean="0"/>
              <a:t>24/06/2025</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232590" y="0"/>
            <a:ext cx="672316" cy="117607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16B662-F65B-4D69-96C7-B6C0E1870562}" type="slidenum">
              <a:rPr lang="en-GB" smtClean="0"/>
              <a:t>‹#›</a:t>
            </a:fld>
            <a:endParaRPr lang="en-GB"/>
          </a:p>
        </p:txBody>
      </p:sp>
    </p:spTree>
    <p:extLst>
      <p:ext uri="{BB962C8B-B14F-4D97-AF65-F5344CB8AC3E}">
        <p14:creationId xmlns:p14="http://schemas.microsoft.com/office/powerpoint/2010/main" val="39218965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32246" y="1001841"/>
            <a:ext cx="8652134" cy="727420"/>
          </a:xfrm>
        </p:spPr>
        <p:txBody>
          <a:bodyPr/>
          <a:lstStyle>
            <a:lvl1pPr>
              <a:defRPr sz="3529"/>
            </a:lvl1pPr>
          </a:lstStyle>
          <a:p>
            <a:r>
              <a:rPr lang="en-US" smtClean="0"/>
              <a:t>Click to edit Master title style</a:t>
            </a:r>
            <a:endParaRPr lang="en-US" dirty="0"/>
          </a:p>
        </p:txBody>
      </p:sp>
      <p:sp>
        <p:nvSpPr>
          <p:cNvPr id="3" name="Text Placeholder 2"/>
          <p:cNvSpPr>
            <a:spLocks noGrp="1"/>
          </p:cNvSpPr>
          <p:nvPr>
            <p:ph type="body" idx="1"/>
          </p:nvPr>
        </p:nvSpPr>
        <p:spPr>
          <a:xfrm>
            <a:off x="1132246" y="2678835"/>
            <a:ext cx="3080104" cy="592936"/>
          </a:xfrm>
        </p:spPr>
        <p:txBody>
          <a:bodyPr anchor="b">
            <a:noAutofit/>
          </a:bodyPr>
          <a:lstStyle>
            <a:lvl1pPr marL="0" indent="0">
              <a:buNone/>
              <a:defRPr sz="2353" b="0">
                <a:solidFill>
                  <a:schemeClr val="accent1">
                    <a:lumMod val="60000"/>
                    <a:lumOff val="40000"/>
                  </a:schemeClr>
                </a:solidFill>
              </a:defRPr>
            </a:lvl1pPr>
            <a:lvl2pPr marL="448193" indent="0">
              <a:buNone/>
              <a:defRPr sz="1961" b="1"/>
            </a:lvl2pPr>
            <a:lvl3pPr marL="896386" indent="0">
              <a:buNone/>
              <a:defRPr sz="1765" b="1"/>
            </a:lvl3pPr>
            <a:lvl4pPr marL="1344579" indent="0">
              <a:buNone/>
              <a:defRPr sz="1568" b="1"/>
            </a:lvl4pPr>
            <a:lvl5pPr marL="1792773" indent="0">
              <a:buNone/>
              <a:defRPr sz="1568" b="1"/>
            </a:lvl5pPr>
            <a:lvl6pPr marL="2240966" indent="0">
              <a:buNone/>
              <a:defRPr sz="1568" b="1"/>
            </a:lvl6pPr>
            <a:lvl7pPr marL="2689159" indent="0">
              <a:buNone/>
              <a:defRPr sz="1568" b="1"/>
            </a:lvl7pPr>
            <a:lvl8pPr marL="3137352" indent="0">
              <a:buNone/>
              <a:defRPr sz="1568" b="1"/>
            </a:lvl8pPr>
            <a:lvl9pPr marL="3585545" indent="0">
              <a:buNone/>
              <a:defRPr sz="1568" b="1"/>
            </a:lvl9pPr>
          </a:lstStyle>
          <a:p>
            <a:pPr lvl="0"/>
            <a:r>
              <a:rPr lang="en-US" smtClean="0"/>
              <a:t>Click to edit Master text styles</a:t>
            </a:r>
          </a:p>
        </p:txBody>
      </p:sp>
      <p:sp>
        <p:nvSpPr>
          <p:cNvPr id="16" name="Text Placeholder 3"/>
          <p:cNvSpPr>
            <a:spLocks noGrp="1"/>
          </p:cNvSpPr>
          <p:nvPr>
            <p:ph type="body" sz="half" idx="15"/>
          </p:nvPr>
        </p:nvSpPr>
        <p:spPr>
          <a:xfrm>
            <a:off x="1132246" y="3271772"/>
            <a:ext cx="3080105" cy="2929680"/>
          </a:xfrm>
        </p:spPr>
        <p:txBody>
          <a:bodyPr anchor="t">
            <a:normAutofit/>
          </a:bodyPr>
          <a:lstStyle>
            <a:lvl1pPr marL="0" indent="0">
              <a:buNone/>
              <a:defRPr sz="1372"/>
            </a:lvl1pPr>
            <a:lvl2pPr marL="448193" indent="0">
              <a:buNone/>
              <a:defRPr sz="1176"/>
            </a:lvl2pPr>
            <a:lvl3pPr marL="896386" indent="0">
              <a:buNone/>
              <a:defRPr sz="980"/>
            </a:lvl3pPr>
            <a:lvl4pPr marL="1344579" indent="0">
              <a:buNone/>
              <a:defRPr sz="882"/>
            </a:lvl4pPr>
            <a:lvl5pPr marL="1792773" indent="0">
              <a:buNone/>
              <a:defRPr sz="882"/>
            </a:lvl5pPr>
            <a:lvl6pPr marL="2240966" indent="0">
              <a:buNone/>
              <a:defRPr sz="882"/>
            </a:lvl6pPr>
            <a:lvl7pPr marL="2689159" indent="0">
              <a:buNone/>
              <a:defRPr sz="882"/>
            </a:lvl7pPr>
            <a:lvl8pPr marL="3137352" indent="0">
              <a:buNone/>
              <a:defRPr sz="882"/>
            </a:lvl8pPr>
            <a:lvl9pPr marL="3585545" indent="0">
              <a:buNone/>
              <a:defRPr sz="882"/>
            </a:lvl9pPr>
          </a:lstStyle>
          <a:p>
            <a:pPr lvl="0"/>
            <a:r>
              <a:rPr lang="en-US" smtClean="0"/>
              <a:t>Click to edit Master text styles</a:t>
            </a:r>
          </a:p>
        </p:txBody>
      </p:sp>
      <p:sp>
        <p:nvSpPr>
          <p:cNvPr id="5" name="Text Placeholder 4"/>
          <p:cNvSpPr>
            <a:spLocks noGrp="1"/>
          </p:cNvSpPr>
          <p:nvPr>
            <p:ph type="body" sz="quarter" idx="3"/>
          </p:nvPr>
        </p:nvSpPr>
        <p:spPr>
          <a:xfrm>
            <a:off x="4423995" y="2678833"/>
            <a:ext cx="3085134" cy="592936"/>
          </a:xfrm>
        </p:spPr>
        <p:txBody>
          <a:bodyPr anchor="b">
            <a:noAutofit/>
          </a:bodyPr>
          <a:lstStyle>
            <a:lvl1pPr marL="0" indent="0">
              <a:buNone/>
              <a:defRPr sz="2353" b="0">
                <a:solidFill>
                  <a:schemeClr val="accent1">
                    <a:lumMod val="60000"/>
                    <a:lumOff val="40000"/>
                  </a:schemeClr>
                </a:solidFill>
              </a:defRPr>
            </a:lvl1pPr>
            <a:lvl2pPr marL="448193" indent="0">
              <a:buNone/>
              <a:defRPr sz="1961" b="1"/>
            </a:lvl2pPr>
            <a:lvl3pPr marL="896386" indent="0">
              <a:buNone/>
              <a:defRPr sz="1765" b="1"/>
            </a:lvl3pPr>
            <a:lvl4pPr marL="1344579" indent="0">
              <a:buNone/>
              <a:defRPr sz="1568" b="1"/>
            </a:lvl4pPr>
            <a:lvl5pPr marL="1792773" indent="0">
              <a:buNone/>
              <a:defRPr sz="1568" b="1"/>
            </a:lvl5pPr>
            <a:lvl6pPr marL="2240966" indent="0">
              <a:buNone/>
              <a:defRPr sz="1568" b="1"/>
            </a:lvl6pPr>
            <a:lvl7pPr marL="2689159" indent="0">
              <a:buNone/>
              <a:defRPr sz="1568" b="1"/>
            </a:lvl7pPr>
            <a:lvl8pPr marL="3137352" indent="0">
              <a:buNone/>
              <a:defRPr sz="1568" b="1"/>
            </a:lvl8pPr>
            <a:lvl9pPr marL="3585545" indent="0">
              <a:buNone/>
              <a:defRPr sz="1568" b="1"/>
            </a:lvl9pPr>
          </a:lstStyle>
          <a:p>
            <a:pPr lvl="0"/>
            <a:r>
              <a:rPr lang="en-US" smtClean="0"/>
              <a:t>Click to edit Master text styles</a:t>
            </a:r>
          </a:p>
        </p:txBody>
      </p:sp>
      <p:sp>
        <p:nvSpPr>
          <p:cNvPr id="19" name="Text Placeholder 3"/>
          <p:cNvSpPr>
            <a:spLocks noGrp="1"/>
          </p:cNvSpPr>
          <p:nvPr>
            <p:ph type="body" sz="half" idx="16"/>
          </p:nvPr>
        </p:nvSpPr>
        <p:spPr>
          <a:xfrm>
            <a:off x="4423995" y="3271771"/>
            <a:ext cx="3085134" cy="2929680"/>
          </a:xfrm>
        </p:spPr>
        <p:txBody>
          <a:bodyPr anchor="t">
            <a:normAutofit/>
          </a:bodyPr>
          <a:lstStyle>
            <a:lvl1pPr marL="0" indent="0">
              <a:buNone/>
              <a:defRPr sz="1372"/>
            </a:lvl1pPr>
            <a:lvl2pPr marL="448193" indent="0">
              <a:buNone/>
              <a:defRPr sz="1176"/>
            </a:lvl2pPr>
            <a:lvl3pPr marL="896386" indent="0">
              <a:buNone/>
              <a:defRPr sz="980"/>
            </a:lvl3pPr>
            <a:lvl4pPr marL="1344579" indent="0">
              <a:buNone/>
              <a:defRPr sz="882"/>
            </a:lvl4pPr>
            <a:lvl5pPr marL="1792773" indent="0">
              <a:buNone/>
              <a:defRPr sz="882"/>
            </a:lvl5pPr>
            <a:lvl6pPr marL="2240966" indent="0">
              <a:buNone/>
              <a:defRPr sz="882"/>
            </a:lvl6pPr>
            <a:lvl7pPr marL="2689159" indent="0">
              <a:buNone/>
              <a:defRPr sz="882"/>
            </a:lvl7pPr>
            <a:lvl8pPr marL="3137352" indent="0">
              <a:buNone/>
              <a:defRPr sz="882"/>
            </a:lvl8pPr>
            <a:lvl9pPr marL="3585545" indent="0">
              <a:buNone/>
              <a:defRPr sz="882"/>
            </a:lvl9pPr>
          </a:lstStyle>
          <a:p>
            <a:pPr lvl="0"/>
            <a:r>
              <a:rPr lang="en-US" smtClean="0"/>
              <a:t>Click to edit Master text styles</a:t>
            </a:r>
          </a:p>
        </p:txBody>
      </p:sp>
      <p:sp>
        <p:nvSpPr>
          <p:cNvPr id="14" name="Text Placeholder 4"/>
          <p:cNvSpPr>
            <a:spLocks noGrp="1"/>
          </p:cNvSpPr>
          <p:nvPr>
            <p:ph type="body" sz="quarter" idx="13"/>
          </p:nvPr>
        </p:nvSpPr>
        <p:spPr>
          <a:xfrm>
            <a:off x="7733043" y="2678834"/>
            <a:ext cx="3083880" cy="592936"/>
          </a:xfrm>
        </p:spPr>
        <p:txBody>
          <a:bodyPr anchor="b">
            <a:noAutofit/>
          </a:bodyPr>
          <a:lstStyle>
            <a:lvl1pPr marL="0" indent="0">
              <a:buNone/>
              <a:defRPr sz="2353" b="0">
                <a:solidFill>
                  <a:schemeClr val="accent1">
                    <a:lumMod val="60000"/>
                    <a:lumOff val="40000"/>
                  </a:schemeClr>
                </a:solidFill>
              </a:defRPr>
            </a:lvl1pPr>
            <a:lvl2pPr marL="448193" indent="0">
              <a:buNone/>
              <a:defRPr sz="1961" b="1"/>
            </a:lvl2pPr>
            <a:lvl3pPr marL="896386" indent="0">
              <a:buNone/>
              <a:defRPr sz="1765" b="1"/>
            </a:lvl3pPr>
            <a:lvl4pPr marL="1344579" indent="0">
              <a:buNone/>
              <a:defRPr sz="1568" b="1"/>
            </a:lvl4pPr>
            <a:lvl5pPr marL="1792773" indent="0">
              <a:buNone/>
              <a:defRPr sz="1568" b="1"/>
            </a:lvl5pPr>
            <a:lvl6pPr marL="2240966" indent="0">
              <a:buNone/>
              <a:defRPr sz="1568" b="1"/>
            </a:lvl6pPr>
            <a:lvl7pPr marL="2689159" indent="0">
              <a:buNone/>
              <a:defRPr sz="1568" b="1"/>
            </a:lvl7pPr>
            <a:lvl8pPr marL="3137352" indent="0">
              <a:buNone/>
              <a:defRPr sz="1568" b="1"/>
            </a:lvl8pPr>
            <a:lvl9pPr marL="3585545" indent="0">
              <a:buNone/>
              <a:defRPr sz="1568" b="1"/>
            </a:lvl9pPr>
          </a:lstStyle>
          <a:p>
            <a:pPr lvl="0"/>
            <a:r>
              <a:rPr lang="en-US" smtClean="0"/>
              <a:t>Click to edit Master text styles</a:t>
            </a:r>
          </a:p>
        </p:txBody>
      </p:sp>
      <p:sp>
        <p:nvSpPr>
          <p:cNvPr id="20" name="Text Placeholder 3"/>
          <p:cNvSpPr>
            <a:spLocks noGrp="1"/>
          </p:cNvSpPr>
          <p:nvPr>
            <p:ph type="body" sz="half" idx="17"/>
          </p:nvPr>
        </p:nvSpPr>
        <p:spPr>
          <a:xfrm>
            <a:off x="7733233" y="3271770"/>
            <a:ext cx="3083690" cy="2929680"/>
          </a:xfrm>
        </p:spPr>
        <p:txBody>
          <a:bodyPr anchor="t">
            <a:normAutofit/>
          </a:bodyPr>
          <a:lstStyle>
            <a:lvl1pPr marL="0" indent="0">
              <a:buNone/>
              <a:defRPr sz="1372"/>
            </a:lvl1pPr>
            <a:lvl2pPr marL="448193" indent="0">
              <a:buNone/>
              <a:defRPr sz="1176"/>
            </a:lvl2pPr>
            <a:lvl3pPr marL="896386" indent="0">
              <a:buNone/>
              <a:defRPr sz="980"/>
            </a:lvl3pPr>
            <a:lvl4pPr marL="1344579" indent="0">
              <a:buNone/>
              <a:defRPr sz="882"/>
            </a:lvl4pPr>
            <a:lvl5pPr marL="1792773" indent="0">
              <a:buNone/>
              <a:defRPr sz="882"/>
            </a:lvl5pPr>
            <a:lvl6pPr marL="2240966" indent="0">
              <a:buNone/>
              <a:defRPr sz="882"/>
            </a:lvl6pPr>
            <a:lvl7pPr marL="2689159" indent="0">
              <a:buNone/>
              <a:defRPr sz="882"/>
            </a:lvl7pPr>
            <a:lvl8pPr marL="3137352" indent="0">
              <a:buNone/>
              <a:defRPr sz="882"/>
            </a:lvl8pPr>
            <a:lvl9pPr marL="3585545" indent="0">
              <a:buNone/>
              <a:defRPr sz="882"/>
            </a:lvl9pPr>
          </a:lstStyle>
          <a:p>
            <a:pPr lvl="0"/>
            <a:r>
              <a:rPr lang="en-US" smtClean="0"/>
              <a:t>Click to edit Master text styles</a:t>
            </a:r>
          </a:p>
        </p:txBody>
      </p:sp>
      <p:cxnSp>
        <p:nvCxnSpPr>
          <p:cNvPr id="17" name="Straight Connector 16"/>
          <p:cNvCxnSpPr/>
          <p:nvPr/>
        </p:nvCxnSpPr>
        <p:spPr>
          <a:xfrm>
            <a:off x="4317383" y="2643987"/>
            <a:ext cx="0" cy="359355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619585" y="2643987"/>
            <a:ext cx="0" cy="359355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4672-249A-470E-A283-EAF68494EB4D}" type="datetime1">
              <a:rPr lang="en-GB" smtClean="0"/>
              <a:t>24/06/2025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416B662-F65B-4D69-96C7-B6C0E1870562}" type="slidenum">
              <a:rPr lang="en-GB" smtClean="0"/>
              <a:t>‹#›</a:t>
            </a:fld>
            <a:endParaRPr lang="en-GB"/>
          </a:p>
        </p:txBody>
      </p:sp>
    </p:spTree>
    <p:extLst>
      <p:ext uri="{BB962C8B-B14F-4D97-AF65-F5344CB8AC3E}">
        <p14:creationId xmlns:p14="http://schemas.microsoft.com/office/powerpoint/2010/main" val="614644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32246" y="1001841"/>
            <a:ext cx="8652134" cy="727420"/>
          </a:xfrm>
        </p:spPr>
        <p:txBody>
          <a:bodyPr/>
          <a:lstStyle>
            <a:lvl1pPr>
              <a:defRPr sz="3529"/>
            </a:lvl1pPr>
          </a:lstStyle>
          <a:p>
            <a:r>
              <a:rPr lang="en-US" smtClean="0"/>
              <a:t>Click to edit Master title style</a:t>
            </a:r>
            <a:endParaRPr lang="en-US" dirty="0"/>
          </a:p>
        </p:txBody>
      </p:sp>
      <p:sp>
        <p:nvSpPr>
          <p:cNvPr id="3" name="Text Placeholder 2"/>
          <p:cNvSpPr>
            <a:spLocks noGrp="1"/>
          </p:cNvSpPr>
          <p:nvPr>
            <p:ph type="body" idx="1"/>
          </p:nvPr>
        </p:nvSpPr>
        <p:spPr>
          <a:xfrm>
            <a:off x="1132246" y="4664003"/>
            <a:ext cx="2990462" cy="592936"/>
          </a:xfrm>
        </p:spPr>
        <p:txBody>
          <a:bodyPr anchor="b">
            <a:noAutofit/>
          </a:bodyPr>
          <a:lstStyle>
            <a:lvl1pPr marL="0" indent="0">
              <a:buNone/>
              <a:defRPr sz="2353" b="0">
                <a:solidFill>
                  <a:schemeClr val="accent1">
                    <a:lumMod val="60000"/>
                    <a:lumOff val="40000"/>
                  </a:schemeClr>
                </a:solidFill>
              </a:defRPr>
            </a:lvl1pPr>
            <a:lvl2pPr marL="448193" indent="0">
              <a:buNone/>
              <a:defRPr sz="1961" b="1"/>
            </a:lvl2pPr>
            <a:lvl3pPr marL="896386" indent="0">
              <a:buNone/>
              <a:defRPr sz="1765" b="1"/>
            </a:lvl3pPr>
            <a:lvl4pPr marL="1344579" indent="0">
              <a:buNone/>
              <a:defRPr sz="1568" b="1"/>
            </a:lvl4pPr>
            <a:lvl5pPr marL="1792773" indent="0">
              <a:buNone/>
              <a:defRPr sz="1568" b="1"/>
            </a:lvl5pPr>
            <a:lvl6pPr marL="2240966" indent="0">
              <a:buNone/>
              <a:defRPr sz="1568" b="1"/>
            </a:lvl6pPr>
            <a:lvl7pPr marL="2689159" indent="0">
              <a:buNone/>
              <a:defRPr sz="1568" b="1"/>
            </a:lvl7pPr>
            <a:lvl8pPr marL="3137352" indent="0">
              <a:buNone/>
              <a:defRPr sz="1568" b="1"/>
            </a:lvl8pPr>
            <a:lvl9pPr marL="3585545" indent="0">
              <a:buNone/>
              <a:defRPr sz="1568" b="1"/>
            </a:lvl9pPr>
          </a:lstStyle>
          <a:p>
            <a:pPr lvl="0"/>
            <a:r>
              <a:rPr lang="en-US" smtClean="0"/>
              <a:t>Click to edit Master text styles</a:t>
            </a:r>
          </a:p>
        </p:txBody>
      </p:sp>
      <p:sp>
        <p:nvSpPr>
          <p:cNvPr id="19" name="Picture Placeholder 2"/>
          <p:cNvSpPr>
            <a:spLocks noGrp="1" noChangeAspect="1"/>
          </p:cNvSpPr>
          <p:nvPr>
            <p:ph type="pic" idx="15"/>
          </p:nvPr>
        </p:nvSpPr>
        <p:spPr>
          <a:xfrm>
            <a:off x="1308314" y="2678833"/>
            <a:ext cx="2638328" cy="163756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568"/>
            </a:lvl1pPr>
            <a:lvl2pPr marL="448193" indent="0">
              <a:buNone/>
              <a:defRPr sz="1568"/>
            </a:lvl2pPr>
            <a:lvl3pPr marL="896386" indent="0">
              <a:buNone/>
              <a:defRPr sz="1568"/>
            </a:lvl3pPr>
            <a:lvl4pPr marL="1344579" indent="0">
              <a:buNone/>
              <a:defRPr sz="1568"/>
            </a:lvl4pPr>
            <a:lvl5pPr marL="1792773" indent="0">
              <a:buNone/>
              <a:defRPr sz="1568"/>
            </a:lvl5pPr>
            <a:lvl6pPr marL="2240966" indent="0">
              <a:buNone/>
              <a:defRPr sz="1568"/>
            </a:lvl6pPr>
            <a:lvl7pPr marL="2689159" indent="0">
              <a:buNone/>
              <a:defRPr sz="1568"/>
            </a:lvl7pPr>
            <a:lvl8pPr marL="3137352" indent="0">
              <a:buNone/>
              <a:defRPr sz="1568"/>
            </a:lvl8pPr>
            <a:lvl9pPr marL="3585545" indent="0">
              <a:buNone/>
              <a:defRPr sz="1568"/>
            </a:lvl9pPr>
          </a:lstStyle>
          <a:p>
            <a:r>
              <a:rPr lang="en-US" smtClean="0"/>
              <a:t>Click icon to add picture</a:t>
            </a:r>
            <a:endParaRPr lang="en-US" dirty="0"/>
          </a:p>
        </p:txBody>
      </p:sp>
      <p:sp>
        <p:nvSpPr>
          <p:cNvPr id="22" name="Text Placeholder 3"/>
          <p:cNvSpPr>
            <a:spLocks noGrp="1"/>
          </p:cNvSpPr>
          <p:nvPr>
            <p:ph type="body" sz="half" idx="18"/>
          </p:nvPr>
        </p:nvSpPr>
        <p:spPr>
          <a:xfrm>
            <a:off x="1132246" y="5256939"/>
            <a:ext cx="2990462" cy="944513"/>
          </a:xfrm>
        </p:spPr>
        <p:txBody>
          <a:bodyPr anchor="t">
            <a:normAutofit/>
          </a:bodyPr>
          <a:lstStyle>
            <a:lvl1pPr marL="0" indent="0">
              <a:buNone/>
              <a:defRPr sz="1372"/>
            </a:lvl1pPr>
            <a:lvl2pPr marL="448193" indent="0">
              <a:buNone/>
              <a:defRPr sz="1176"/>
            </a:lvl2pPr>
            <a:lvl3pPr marL="896386" indent="0">
              <a:buNone/>
              <a:defRPr sz="980"/>
            </a:lvl3pPr>
            <a:lvl4pPr marL="1344579" indent="0">
              <a:buNone/>
              <a:defRPr sz="882"/>
            </a:lvl4pPr>
            <a:lvl5pPr marL="1792773" indent="0">
              <a:buNone/>
              <a:defRPr sz="882"/>
            </a:lvl5pPr>
            <a:lvl6pPr marL="2240966" indent="0">
              <a:buNone/>
              <a:defRPr sz="882"/>
            </a:lvl6pPr>
            <a:lvl7pPr marL="2689159" indent="0">
              <a:buNone/>
              <a:defRPr sz="882"/>
            </a:lvl7pPr>
            <a:lvl8pPr marL="3137352" indent="0">
              <a:buNone/>
              <a:defRPr sz="882"/>
            </a:lvl8pPr>
            <a:lvl9pPr marL="3585545" indent="0">
              <a:buNone/>
              <a:defRPr sz="882"/>
            </a:lvl9pPr>
          </a:lstStyle>
          <a:p>
            <a:pPr lvl="0"/>
            <a:r>
              <a:rPr lang="en-US" smtClean="0"/>
              <a:t>Click to edit Master text styles</a:t>
            </a:r>
          </a:p>
        </p:txBody>
      </p:sp>
      <p:sp>
        <p:nvSpPr>
          <p:cNvPr id="5" name="Text Placeholder 4"/>
          <p:cNvSpPr>
            <a:spLocks noGrp="1"/>
          </p:cNvSpPr>
          <p:nvPr>
            <p:ph type="body" sz="quarter" idx="3"/>
          </p:nvPr>
        </p:nvSpPr>
        <p:spPr>
          <a:xfrm>
            <a:off x="4479035" y="4664004"/>
            <a:ext cx="2990462" cy="592937"/>
          </a:xfrm>
        </p:spPr>
        <p:txBody>
          <a:bodyPr anchor="b">
            <a:noAutofit/>
          </a:bodyPr>
          <a:lstStyle>
            <a:lvl1pPr marL="0" indent="0">
              <a:buNone/>
              <a:defRPr sz="2353" b="0">
                <a:solidFill>
                  <a:schemeClr val="accent1">
                    <a:lumMod val="60000"/>
                    <a:lumOff val="40000"/>
                  </a:schemeClr>
                </a:solidFill>
              </a:defRPr>
            </a:lvl1pPr>
            <a:lvl2pPr marL="448193" indent="0">
              <a:buNone/>
              <a:defRPr sz="1961" b="1"/>
            </a:lvl2pPr>
            <a:lvl3pPr marL="896386" indent="0">
              <a:buNone/>
              <a:defRPr sz="1765" b="1"/>
            </a:lvl3pPr>
            <a:lvl4pPr marL="1344579" indent="0">
              <a:buNone/>
              <a:defRPr sz="1568" b="1"/>
            </a:lvl4pPr>
            <a:lvl5pPr marL="1792773" indent="0">
              <a:buNone/>
              <a:defRPr sz="1568" b="1"/>
            </a:lvl5pPr>
            <a:lvl6pPr marL="2240966" indent="0">
              <a:buNone/>
              <a:defRPr sz="1568" b="1"/>
            </a:lvl6pPr>
            <a:lvl7pPr marL="2689159" indent="0">
              <a:buNone/>
              <a:defRPr sz="1568" b="1"/>
            </a:lvl7pPr>
            <a:lvl8pPr marL="3137352" indent="0">
              <a:buNone/>
              <a:defRPr sz="1568" b="1"/>
            </a:lvl8pPr>
            <a:lvl9pPr marL="3585545" indent="0">
              <a:buNone/>
              <a:defRPr sz="1568" b="1"/>
            </a:lvl9pPr>
          </a:lstStyle>
          <a:p>
            <a:pPr lvl="0"/>
            <a:r>
              <a:rPr lang="en-US" smtClean="0"/>
              <a:t>Click to edit Master text styles</a:t>
            </a:r>
          </a:p>
        </p:txBody>
      </p:sp>
      <p:sp>
        <p:nvSpPr>
          <p:cNvPr id="41" name="Picture Placeholder 2"/>
          <p:cNvSpPr>
            <a:spLocks noGrp="1" noChangeAspect="1"/>
          </p:cNvSpPr>
          <p:nvPr>
            <p:ph type="pic" idx="21"/>
          </p:nvPr>
        </p:nvSpPr>
        <p:spPr>
          <a:xfrm>
            <a:off x="4655101" y="2678833"/>
            <a:ext cx="2638329" cy="163756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568"/>
            </a:lvl1pPr>
            <a:lvl2pPr marL="448193" indent="0">
              <a:buNone/>
              <a:defRPr sz="1568"/>
            </a:lvl2pPr>
            <a:lvl3pPr marL="896386" indent="0">
              <a:buNone/>
              <a:defRPr sz="1568"/>
            </a:lvl3pPr>
            <a:lvl4pPr marL="1344579" indent="0">
              <a:buNone/>
              <a:defRPr sz="1568"/>
            </a:lvl4pPr>
            <a:lvl5pPr marL="1792773" indent="0">
              <a:buNone/>
              <a:defRPr sz="1568"/>
            </a:lvl5pPr>
            <a:lvl6pPr marL="2240966" indent="0">
              <a:buNone/>
              <a:defRPr sz="1568"/>
            </a:lvl6pPr>
            <a:lvl7pPr marL="2689159" indent="0">
              <a:buNone/>
              <a:defRPr sz="1568"/>
            </a:lvl7pPr>
            <a:lvl8pPr marL="3137352" indent="0">
              <a:buNone/>
              <a:defRPr sz="1568"/>
            </a:lvl8pPr>
            <a:lvl9pPr marL="3585545" indent="0">
              <a:buNone/>
              <a:defRPr sz="1568"/>
            </a:lvl9pPr>
          </a:lstStyle>
          <a:p>
            <a:r>
              <a:rPr lang="en-US" smtClean="0"/>
              <a:t>Click icon to add picture</a:t>
            </a:r>
            <a:endParaRPr lang="en-US" dirty="0"/>
          </a:p>
        </p:txBody>
      </p:sp>
      <p:sp>
        <p:nvSpPr>
          <p:cNvPr id="23" name="Text Placeholder 3"/>
          <p:cNvSpPr>
            <a:spLocks noGrp="1"/>
          </p:cNvSpPr>
          <p:nvPr>
            <p:ph type="body" sz="half" idx="19"/>
          </p:nvPr>
        </p:nvSpPr>
        <p:spPr>
          <a:xfrm>
            <a:off x="4480316" y="5256938"/>
            <a:ext cx="2990462" cy="944513"/>
          </a:xfrm>
        </p:spPr>
        <p:txBody>
          <a:bodyPr anchor="t">
            <a:normAutofit/>
          </a:bodyPr>
          <a:lstStyle>
            <a:lvl1pPr marL="0" indent="0">
              <a:buNone/>
              <a:defRPr sz="1372"/>
            </a:lvl1pPr>
            <a:lvl2pPr marL="448193" indent="0">
              <a:buNone/>
              <a:defRPr sz="1176"/>
            </a:lvl2pPr>
            <a:lvl3pPr marL="896386" indent="0">
              <a:buNone/>
              <a:defRPr sz="980"/>
            </a:lvl3pPr>
            <a:lvl4pPr marL="1344579" indent="0">
              <a:buNone/>
              <a:defRPr sz="882"/>
            </a:lvl4pPr>
            <a:lvl5pPr marL="1792773" indent="0">
              <a:buNone/>
              <a:defRPr sz="882"/>
            </a:lvl5pPr>
            <a:lvl6pPr marL="2240966" indent="0">
              <a:buNone/>
              <a:defRPr sz="882"/>
            </a:lvl6pPr>
            <a:lvl7pPr marL="2689159" indent="0">
              <a:buNone/>
              <a:defRPr sz="882"/>
            </a:lvl7pPr>
            <a:lvl8pPr marL="3137352" indent="0">
              <a:buNone/>
              <a:defRPr sz="882"/>
            </a:lvl8pPr>
            <a:lvl9pPr marL="3585545" indent="0">
              <a:buNone/>
              <a:defRPr sz="882"/>
            </a:lvl9pPr>
          </a:lstStyle>
          <a:p>
            <a:pPr lvl="0"/>
            <a:r>
              <a:rPr lang="en-US" smtClean="0"/>
              <a:t>Click to edit Master text styles</a:t>
            </a:r>
          </a:p>
        </p:txBody>
      </p:sp>
      <p:sp>
        <p:nvSpPr>
          <p:cNvPr id="14" name="Text Placeholder 4"/>
          <p:cNvSpPr>
            <a:spLocks noGrp="1"/>
          </p:cNvSpPr>
          <p:nvPr>
            <p:ph type="body" sz="quarter" idx="13"/>
          </p:nvPr>
        </p:nvSpPr>
        <p:spPr>
          <a:xfrm>
            <a:off x="7825823" y="4664004"/>
            <a:ext cx="2991106" cy="592936"/>
          </a:xfrm>
        </p:spPr>
        <p:txBody>
          <a:bodyPr anchor="b">
            <a:noAutofit/>
          </a:bodyPr>
          <a:lstStyle>
            <a:lvl1pPr marL="0" indent="0">
              <a:buNone/>
              <a:defRPr sz="2353" b="0">
                <a:solidFill>
                  <a:schemeClr val="accent1">
                    <a:lumMod val="60000"/>
                    <a:lumOff val="40000"/>
                  </a:schemeClr>
                </a:solidFill>
              </a:defRPr>
            </a:lvl1pPr>
            <a:lvl2pPr marL="448193" indent="0">
              <a:buNone/>
              <a:defRPr sz="1961" b="1"/>
            </a:lvl2pPr>
            <a:lvl3pPr marL="896386" indent="0">
              <a:buNone/>
              <a:defRPr sz="1765" b="1"/>
            </a:lvl3pPr>
            <a:lvl4pPr marL="1344579" indent="0">
              <a:buNone/>
              <a:defRPr sz="1568" b="1"/>
            </a:lvl4pPr>
            <a:lvl5pPr marL="1792773" indent="0">
              <a:buNone/>
              <a:defRPr sz="1568" b="1"/>
            </a:lvl5pPr>
            <a:lvl6pPr marL="2240966" indent="0">
              <a:buNone/>
              <a:defRPr sz="1568" b="1"/>
            </a:lvl6pPr>
            <a:lvl7pPr marL="2689159" indent="0">
              <a:buNone/>
              <a:defRPr sz="1568" b="1"/>
            </a:lvl7pPr>
            <a:lvl8pPr marL="3137352" indent="0">
              <a:buNone/>
              <a:defRPr sz="1568" b="1"/>
            </a:lvl8pPr>
            <a:lvl9pPr marL="3585545" indent="0">
              <a:buNone/>
              <a:defRPr sz="1568" b="1"/>
            </a:lvl9pPr>
          </a:lstStyle>
          <a:p>
            <a:pPr lvl="0"/>
            <a:r>
              <a:rPr lang="en-US" smtClean="0"/>
              <a:t>Click to edit Master text styles</a:t>
            </a:r>
          </a:p>
        </p:txBody>
      </p:sp>
      <p:sp>
        <p:nvSpPr>
          <p:cNvPr id="42" name="Picture Placeholder 2"/>
          <p:cNvSpPr>
            <a:spLocks noGrp="1" noChangeAspect="1"/>
          </p:cNvSpPr>
          <p:nvPr>
            <p:ph type="pic" idx="22"/>
          </p:nvPr>
        </p:nvSpPr>
        <p:spPr>
          <a:xfrm>
            <a:off x="8002534" y="2678833"/>
            <a:ext cx="2638328" cy="163756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568"/>
            </a:lvl1pPr>
            <a:lvl2pPr marL="448193" indent="0">
              <a:buNone/>
              <a:defRPr sz="1568"/>
            </a:lvl2pPr>
            <a:lvl3pPr marL="896386" indent="0">
              <a:buNone/>
              <a:defRPr sz="1568"/>
            </a:lvl3pPr>
            <a:lvl4pPr marL="1344579" indent="0">
              <a:buNone/>
              <a:defRPr sz="1568"/>
            </a:lvl4pPr>
            <a:lvl5pPr marL="1792773" indent="0">
              <a:buNone/>
              <a:defRPr sz="1568"/>
            </a:lvl5pPr>
            <a:lvl6pPr marL="2240966" indent="0">
              <a:buNone/>
              <a:defRPr sz="1568"/>
            </a:lvl6pPr>
            <a:lvl7pPr marL="2689159" indent="0">
              <a:buNone/>
              <a:defRPr sz="1568"/>
            </a:lvl7pPr>
            <a:lvl8pPr marL="3137352" indent="0">
              <a:buNone/>
              <a:defRPr sz="1568"/>
            </a:lvl8pPr>
            <a:lvl9pPr marL="3585545" indent="0">
              <a:buNone/>
              <a:defRPr sz="1568"/>
            </a:lvl9pPr>
          </a:lstStyle>
          <a:p>
            <a:r>
              <a:rPr lang="en-US" smtClean="0"/>
              <a:t>Click icon to add picture</a:t>
            </a:r>
            <a:endParaRPr lang="en-US" dirty="0"/>
          </a:p>
        </p:txBody>
      </p:sp>
      <p:sp>
        <p:nvSpPr>
          <p:cNvPr id="24" name="Text Placeholder 3"/>
          <p:cNvSpPr>
            <a:spLocks noGrp="1"/>
          </p:cNvSpPr>
          <p:nvPr>
            <p:ph type="body" sz="half" idx="20"/>
          </p:nvPr>
        </p:nvSpPr>
        <p:spPr>
          <a:xfrm>
            <a:off x="7825822" y="5256937"/>
            <a:ext cx="2991107" cy="944513"/>
          </a:xfrm>
        </p:spPr>
        <p:txBody>
          <a:bodyPr anchor="t">
            <a:normAutofit/>
          </a:bodyPr>
          <a:lstStyle>
            <a:lvl1pPr marL="0" indent="0">
              <a:buNone/>
              <a:defRPr sz="1372"/>
            </a:lvl1pPr>
            <a:lvl2pPr marL="448193" indent="0">
              <a:buNone/>
              <a:defRPr sz="1176"/>
            </a:lvl2pPr>
            <a:lvl3pPr marL="896386" indent="0">
              <a:buNone/>
              <a:defRPr sz="980"/>
            </a:lvl3pPr>
            <a:lvl4pPr marL="1344579" indent="0">
              <a:buNone/>
              <a:defRPr sz="882"/>
            </a:lvl4pPr>
            <a:lvl5pPr marL="1792773" indent="0">
              <a:buNone/>
              <a:defRPr sz="882"/>
            </a:lvl5pPr>
            <a:lvl6pPr marL="2240966" indent="0">
              <a:buNone/>
              <a:defRPr sz="882"/>
            </a:lvl6pPr>
            <a:lvl7pPr marL="2689159" indent="0">
              <a:buNone/>
              <a:defRPr sz="882"/>
            </a:lvl7pPr>
            <a:lvl8pPr marL="3137352" indent="0">
              <a:buNone/>
              <a:defRPr sz="882"/>
            </a:lvl8pPr>
            <a:lvl9pPr marL="3585545" indent="0">
              <a:buNone/>
              <a:defRPr sz="882"/>
            </a:lvl9pPr>
          </a:lstStyle>
          <a:p>
            <a:pPr lvl="0"/>
            <a:r>
              <a:rPr lang="en-US" smtClean="0"/>
              <a:t>Click to edit Master text styles</a:t>
            </a:r>
          </a:p>
        </p:txBody>
      </p:sp>
      <p:cxnSp>
        <p:nvCxnSpPr>
          <p:cNvPr id="43" name="Straight Connector 42"/>
          <p:cNvCxnSpPr/>
          <p:nvPr/>
        </p:nvCxnSpPr>
        <p:spPr>
          <a:xfrm>
            <a:off x="4319206" y="2643987"/>
            <a:ext cx="0" cy="359355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644486" y="2643987"/>
            <a:ext cx="0" cy="359355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BEEB621-BDB6-4164-AFA1-8196920D8615}" type="datetime1">
              <a:rPr lang="en-GB" smtClean="0"/>
              <a:t>24/06/2025</a:t>
            </a:fld>
            <a:endParaRPr lang="en-GB"/>
          </a:p>
        </p:txBody>
      </p:sp>
      <p:sp>
        <p:nvSpPr>
          <p:cNvPr id="8" name="Footer Placeholder 7"/>
          <p:cNvSpPr>
            <a:spLocks noGrp="1"/>
          </p:cNvSpPr>
          <p:nvPr>
            <p:ph type="ftr" sz="quarter" idx="11"/>
          </p:nvPr>
        </p:nvSpPr>
        <p:spPr>
          <a:xfrm>
            <a:off x="550079" y="6576788"/>
            <a:ext cx="3572630" cy="313620"/>
          </a:xfrm>
        </p:spPr>
        <p:txBody>
          <a:bodyPr/>
          <a:lstStyle/>
          <a:p>
            <a:endParaRPr lang="en-GB"/>
          </a:p>
        </p:txBody>
      </p:sp>
      <p:sp>
        <p:nvSpPr>
          <p:cNvPr id="9" name="Slide Number Placeholder 8"/>
          <p:cNvSpPr>
            <a:spLocks noGrp="1"/>
          </p:cNvSpPr>
          <p:nvPr>
            <p:ph type="sldNum" sz="quarter" idx="12"/>
          </p:nvPr>
        </p:nvSpPr>
        <p:spPr/>
        <p:txBody>
          <a:bodyPr/>
          <a:lstStyle/>
          <a:p>
            <a:fld id="{3416B662-F65B-4D69-96C7-B6C0E1870562}" type="slidenum">
              <a:rPr lang="en-GB" smtClean="0"/>
              <a:t>‹#›</a:t>
            </a:fld>
            <a:endParaRPr lang="en-GB"/>
          </a:p>
        </p:txBody>
      </p:sp>
    </p:spTree>
    <p:extLst>
      <p:ext uri="{BB962C8B-B14F-4D97-AF65-F5344CB8AC3E}">
        <p14:creationId xmlns:p14="http://schemas.microsoft.com/office/powerpoint/2010/main" val="11785356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32246" y="1001841"/>
            <a:ext cx="8652134" cy="72742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32246" y="2678833"/>
            <a:ext cx="8652134" cy="3515152"/>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485152" y="6576788"/>
            <a:ext cx="971122" cy="313618"/>
          </a:xfrm>
        </p:spPr>
        <p:txBody>
          <a:bodyPr/>
          <a:lstStyle/>
          <a:p>
            <a:fld id="{0163DB78-18D1-49E3-A867-1C16625C50ED}" type="datetime1">
              <a:rPr lang="en-GB" smtClean="0"/>
              <a:t>24/06/2025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16B662-F65B-4D69-96C7-B6C0E1870562}" type="slidenum">
              <a:rPr lang="en-GB" smtClean="0"/>
              <a:t>‹#›</a:t>
            </a:fld>
            <a:endParaRPr lang="en-GB"/>
          </a:p>
        </p:txBody>
      </p:sp>
    </p:spTree>
    <p:extLst>
      <p:ext uri="{BB962C8B-B14F-4D97-AF65-F5344CB8AC3E}">
        <p14:creationId xmlns:p14="http://schemas.microsoft.com/office/powerpoint/2010/main" val="11833178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1952288" cy="7056438"/>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416438" y="1315460"/>
            <a:ext cx="1382243" cy="4885992"/>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32246" y="1315460"/>
            <a:ext cx="6133023" cy="488599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443649" y="6576788"/>
            <a:ext cx="972628" cy="313618"/>
          </a:xfrm>
        </p:spPr>
        <p:txBody>
          <a:bodyPr/>
          <a:lstStyle/>
          <a:p>
            <a:fld id="{1AA6485C-B9C6-4CA8-A27B-38F2F70C7DB8}" type="datetime1">
              <a:rPr lang="en-GB" smtClean="0"/>
              <a:t>24/06/2025</a:t>
            </a:fld>
            <a:endParaRPr lang="en-GB"/>
          </a:p>
        </p:txBody>
      </p:sp>
      <p:sp>
        <p:nvSpPr>
          <p:cNvPr id="5" name="Footer Placeholder 4"/>
          <p:cNvSpPr>
            <a:spLocks noGrp="1"/>
          </p:cNvSpPr>
          <p:nvPr>
            <p:ph type="ftr" sz="quarter" idx="11"/>
          </p:nvPr>
        </p:nvSpPr>
        <p:spPr/>
        <p:txBody>
          <a:bodyPr/>
          <a:lstStyle/>
          <a:p>
            <a:endParaRPr lang="en-GB"/>
          </a:p>
        </p:txBody>
      </p:sp>
      <p:sp>
        <p:nvSpPr>
          <p:cNvPr id="14" name="Rectangle 13"/>
          <p:cNvSpPr/>
          <p:nvPr/>
        </p:nvSpPr>
        <p:spPr>
          <a:xfrm>
            <a:off x="10232590" y="0"/>
            <a:ext cx="672316" cy="117607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16B662-F65B-4D69-96C7-B6C0E1870562}" type="slidenum">
              <a:rPr lang="en-GB" smtClean="0"/>
              <a:t>‹#›</a:t>
            </a:fld>
            <a:endParaRPr lang="en-GB"/>
          </a:p>
        </p:txBody>
      </p:sp>
    </p:spTree>
    <p:extLst>
      <p:ext uri="{BB962C8B-B14F-4D97-AF65-F5344CB8AC3E}">
        <p14:creationId xmlns:p14="http://schemas.microsoft.com/office/powerpoint/2010/main" val="3262644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32246" y="2678833"/>
            <a:ext cx="8652134" cy="35151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6A8ED5-C5ED-468B-A955-07CF6BD157B1}" type="datetime1">
              <a:rPr lang="en-GB" smtClean="0"/>
              <a:t>24/06/2025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16B662-F65B-4D69-96C7-B6C0E1870562}" type="slidenum">
              <a:rPr lang="en-GB" smtClean="0"/>
              <a:t>‹#›</a:t>
            </a:fld>
            <a:endParaRPr lang="en-GB"/>
          </a:p>
        </p:txBody>
      </p:sp>
    </p:spTree>
    <p:extLst>
      <p:ext uri="{BB962C8B-B14F-4D97-AF65-F5344CB8AC3E}">
        <p14:creationId xmlns:p14="http://schemas.microsoft.com/office/powerpoint/2010/main" val="13735077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1952288" cy="7056438"/>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32246" y="2755123"/>
            <a:ext cx="4265478" cy="2349907"/>
          </a:xfrm>
        </p:spPr>
        <p:txBody>
          <a:bodyPr anchor="ctr"/>
          <a:lstStyle>
            <a:lvl1pPr algn="l">
              <a:defRPr sz="3921"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59983" y="2755122"/>
            <a:ext cx="3683666" cy="2349907"/>
          </a:xfrm>
        </p:spPr>
        <p:txBody>
          <a:bodyPr anchor="ctr"/>
          <a:lstStyle>
            <a:lvl1pPr marL="0" indent="0" algn="l">
              <a:buNone/>
              <a:defRPr sz="1961" cap="all">
                <a:solidFill>
                  <a:schemeClr val="accent1">
                    <a:lumMod val="60000"/>
                    <a:lumOff val="40000"/>
                  </a:schemeClr>
                </a:solidFill>
              </a:defRPr>
            </a:lvl1pPr>
            <a:lvl2pPr marL="448193" indent="0">
              <a:buNone/>
              <a:defRPr sz="1765">
                <a:solidFill>
                  <a:schemeClr val="tx1">
                    <a:tint val="75000"/>
                  </a:schemeClr>
                </a:solidFill>
              </a:defRPr>
            </a:lvl2pPr>
            <a:lvl3pPr marL="896386" indent="0">
              <a:buNone/>
              <a:defRPr sz="1568">
                <a:solidFill>
                  <a:schemeClr val="tx1">
                    <a:tint val="75000"/>
                  </a:schemeClr>
                </a:solidFill>
              </a:defRPr>
            </a:lvl3pPr>
            <a:lvl4pPr marL="1344579" indent="0">
              <a:buNone/>
              <a:defRPr sz="1372">
                <a:solidFill>
                  <a:schemeClr val="tx1">
                    <a:tint val="75000"/>
                  </a:schemeClr>
                </a:solidFill>
              </a:defRPr>
            </a:lvl4pPr>
            <a:lvl5pPr marL="1792773" indent="0">
              <a:buNone/>
              <a:defRPr sz="1372">
                <a:solidFill>
                  <a:schemeClr val="tx1">
                    <a:tint val="75000"/>
                  </a:schemeClr>
                </a:solidFill>
              </a:defRPr>
            </a:lvl5pPr>
            <a:lvl6pPr marL="2240966" indent="0">
              <a:buNone/>
              <a:defRPr sz="1372">
                <a:solidFill>
                  <a:schemeClr val="tx1">
                    <a:tint val="75000"/>
                  </a:schemeClr>
                </a:solidFill>
              </a:defRPr>
            </a:lvl6pPr>
            <a:lvl7pPr marL="2689159" indent="0">
              <a:buNone/>
              <a:defRPr sz="1372">
                <a:solidFill>
                  <a:schemeClr val="tx1">
                    <a:tint val="75000"/>
                  </a:schemeClr>
                </a:solidFill>
              </a:defRPr>
            </a:lvl7pPr>
            <a:lvl8pPr marL="3137352" indent="0">
              <a:buNone/>
              <a:defRPr sz="1372">
                <a:solidFill>
                  <a:schemeClr val="tx1">
                    <a:tint val="75000"/>
                  </a:schemeClr>
                </a:solidFill>
              </a:defRPr>
            </a:lvl8pPr>
            <a:lvl9pPr marL="3585545" indent="0">
              <a:buNone/>
              <a:defRPr sz="1372">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A701CA-9773-4DDE-9ECC-E2AD57823875}" type="datetime1">
              <a:rPr lang="en-GB" smtClean="0"/>
              <a:t>24/06/2025</a:t>
            </a:fld>
            <a:endParaRPr lang="en-GB"/>
          </a:p>
        </p:txBody>
      </p:sp>
      <p:sp>
        <p:nvSpPr>
          <p:cNvPr id="5" name="Footer Placeholder 4"/>
          <p:cNvSpPr>
            <a:spLocks noGrp="1"/>
          </p:cNvSpPr>
          <p:nvPr>
            <p:ph type="ftr" sz="quarter" idx="11"/>
          </p:nvPr>
        </p:nvSpPr>
        <p:spPr/>
        <p:txBody>
          <a:bodyPr/>
          <a:lstStyle/>
          <a:p>
            <a:endParaRPr lang="en-GB"/>
          </a:p>
        </p:txBody>
      </p:sp>
      <p:sp>
        <p:nvSpPr>
          <p:cNvPr id="16" name="Rectangle 15"/>
          <p:cNvSpPr/>
          <p:nvPr/>
        </p:nvSpPr>
        <p:spPr>
          <a:xfrm>
            <a:off x="10232590" y="0"/>
            <a:ext cx="672316" cy="117607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16B662-F65B-4D69-96C7-B6C0E1870562}" type="slidenum">
              <a:rPr lang="en-GB" smtClean="0"/>
              <a:t>‹#›</a:t>
            </a:fld>
            <a:endParaRPr lang="en-GB"/>
          </a:p>
        </p:txBody>
      </p:sp>
    </p:spTree>
    <p:extLst>
      <p:ext uri="{BB962C8B-B14F-4D97-AF65-F5344CB8AC3E}">
        <p14:creationId xmlns:p14="http://schemas.microsoft.com/office/powerpoint/2010/main" val="10401052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32246" y="2678833"/>
            <a:ext cx="4730289" cy="351515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86640" y="2678833"/>
            <a:ext cx="4730290" cy="351515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41B644-5841-448C-B3D6-66B437CEB343}" type="datetime1">
              <a:rPr lang="en-GB" smtClean="0"/>
              <a:t>24/06/2025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16B662-F65B-4D69-96C7-B6C0E1870562}" type="slidenum">
              <a:rPr lang="en-GB" smtClean="0"/>
              <a:t>‹#›</a:t>
            </a:fld>
            <a:endParaRPr lang="en-GB"/>
          </a:p>
        </p:txBody>
      </p:sp>
    </p:spTree>
    <p:extLst>
      <p:ext uri="{BB962C8B-B14F-4D97-AF65-F5344CB8AC3E}">
        <p14:creationId xmlns:p14="http://schemas.microsoft.com/office/powerpoint/2010/main" val="31990481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32246" y="2678833"/>
            <a:ext cx="4730288" cy="592936"/>
          </a:xfrm>
        </p:spPr>
        <p:txBody>
          <a:bodyPr anchor="b">
            <a:noAutofit/>
          </a:bodyPr>
          <a:lstStyle>
            <a:lvl1pPr marL="0" indent="0">
              <a:buNone/>
              <a:defRPr sz="2353" b="0">
                <a:solidFill>
                  <a:schemeClr val="accent1"/>
                </a:solidFill>
              </a:defRPr>
            </a:lvl1pPr>
            <a:lvl2pPr marL="448193" indent="0">
              <a:buNone/>
              <a:defRPr sz="1961" b="1"/>
            </a:lvl2pPr>
            <a:lvl3pPr marL="896386" indent="0">
              <a:buNone/>
              <a:defRPr sz="1765" b="1"/>
            </a:lvl3pPr>
            <a:lvl4pPr marL="1344579" indent="0">
              <a:buNone/>
              <a:defRPr sz="1568" b="1"/>
            </a:lvl4pPr>
            <a:lvl5pPr marL="1792773" indent="0">
              <a:buNone/>
              <a:defRPr sz="1568" b="1"/>
            </a:lvl5pPr>
            <a:lvl6pPr marL="2240966" indent="0">
              <a:buNone/>
              <a:defRPr sz="1568" b="1"/>
            </a:lvl6pPr>
            <a:lvl7pPr marL="2689159" indent="0">
              <a:buNone/>
              <a:defRPr sz="1568" b="1"/>
            </a:lvl7pPr>
            <a:lvl8pPr marL="3137352" indent="0">
              <a:buNone/>
              <a:defRPr sz="1568" b="1"/>
            </a:lvl8pPr>
            <a:lvl9pPr marL="3585545" indent="0">
              <a:buNone/>
              <a:defRPr sz="1568" b="1"/>
            </a:lvl9pPr>
          </a:lstStyle>
          <a:p>
            <a:pPr lvl="0"/>
            <a:r>
              <a:rPr lang="en-US" smtClean="0"/>
              <a:t>Click to edit Master text styles</a:t>
            </a:r>
          </a:p>
        </p:txBody>
      </p:sp>
      <p:sp>
        <p:nvSpPr>
          <p:cNvPr id="4" name="Content Placeholder 3"/>
          <p:cNvSpPr>
            <a:spLocks noGrp="1"/>
          </p:cNvSpPr>
          <p:nvPr>
            <p:ph sz="half" idx="2"/>
          </p:nvPr>
        </p:nvSpPr>
        <p:spPr>
          <a:xfrm>
            <a:off x="1132246" y="3271770"/>
            <a:ext cx="4730289" cy="292221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86640" y="2678833"/>
            <a:ext cx="4730290" cy="592936"/>
          </a:xfrm>
        </p:spPr>
        <p:txBody>
          <a:bodyPr anchor="b">
            <a:noAutofit/>
          </a:bodyPr>
          <a:lstStyle>
            <a:lvl1pPr marL="0" indent="0">
              <a:buNone/>
              <a:defRPr sz="2353" b="0">
                <a:solidFill>
                  <a:schemeClr val="accent1"/>
                </a:solidFill>
              </a:defRPr>
            </a:lvl1pPr>
            <a:lvl2pPr marL="448193" indent="0">
              <a:buNone/>
              <a:defRPr sz="1961" b="1"/>
            </a:lvl2pPr>
            <a:lvl3pPr marL="896386" indent="0">
              <a:buNone/>
              <a:defRPr sz="1765" b="1"/>
            </a:lvl3pPr>
            <a:lvl4pPr marL="1344579" indent="0">
              <a:buNone/>
              <a:defRPr sz="1568" b="1"/>
            </a:lvl4pPr>
            <a:lvl5pPr marL="1792773" indent="0">
              <a:buNone/>
              <a:defRPr sz="1568" b="1"/>
            </a:lvl5pPr>
            <a:lvl6pPr marL="2240966" indent="0">
              <a:buNone/>
              <a:defRPr sz="1568" b="1"/>
            </a:lvl6pPr>
            <a:lvl7pPr marL="2689159" indent="0">
              <a:buNone/>
              <a:defRPr sz="1568" b="1"/>
            </a:lvl7pPr>
            <a:lvl8pPr marL="3137352" indent="0">
              <a:buNone/>
              <a:defRPr sz="1568" b="1"/>
            </a:lvl8pPr>
            <a:lvl9pPr marL="3585545" indent="0">
              <a:buNone/>
              <a:defRPr sz="1568" b="1"/>
            </a:lvl9pPr>
          </a:lstStyle>
          <a:p>
            <a:pPr lvl="0"/>
            <a:r>
              <a:rPr lang="en-US" smtClean="0"/>
              <a:t>Click to edit Master text styles</a:t>
            </a:r>
          </a:p>
        </p:txBody>
      </p:sp>
      <p:sp>
        <p:nvSpPr>
          <p:cNvPr id="6" name="Content Placeholder 5"/>
          <p:cNvSpPr>
            <a:spLocks noGrp="1"/>
          </p:cNvSpPr>
          <p:nvPr>
            <p:ph sz="quarter" idx="4"/>
          </p:nvPr>
        </p:nvSpPr>
        <p:spPr>
          <a:xfrm>
            <a:off x="6086640" y="3271770"/>
            <a:ext cx="4730290" cy="2922216"/>
          </a:xfrm>
        </p:spPr>
        <p:txBody>
          <a:bodyPr>
            <a:normAutofit/>
          </a:bodyPr>
          <a:lstStyle>
            <a:lvl1pPr>
              <a:defRPr sz="1765"/>
            </a:lvl1pPr>
            <a:lvl2pPr>
              <a:defRPr sz="1568"/>
            </a:lvl2pPr>
            <a:lvl3pPr>
              <a:defRPr sz="1372"/>
            </a:lvl3pPr>
            <a:lvl4pPr>
              <a:defRPr sz="1176"/>
            </a:lvl4pPr>
            <a:lvl5pPr>
              <a:defRPr sz="1176"/>
            </a:lvl5pPr>
            <a:lvl6pPr>
              <a:defRPr sz="1176"/>
            </a:lvl6pPr>
            <a:lvl7pPr>
              <a:defRPr sz="1176"/>
            </a:lvl7pPr>
            <a:lvl8pPr>
              <a:defRPr sz="1176"/>
            </a:lvl8pPr>
            <a:lvl9pPr>
              <a:defRPr sz="117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DD92C-036F-4D53-9020-9E26E19E99A8}" type="datetime1">
              <a:rPr lang="en-GB" smtClean="0"/>
              <a:t>24/06/2025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416B662-F65B-4D69-96C7-B6C0E1870562}" type="slidenum">
              <a:rPr lang="en-GB" smtClean="0"/>
              <a:t>‹#›</a:t>
            </a:fld>
            <a:endParaRPr lang="en-GB"/>
          </a:p>
        </p:txBody>
      </p:sp>
    </p:spTree>
    <p:extLst>
      <p:ext uri="{BB962C8B-B14F-4D97-AF65-F5344CB8AC3E}">
        <p14:creationId xmlns:p14="http://schemas.microsoft.com/office/powerpoint/2010/main" val="11173212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32247" y="1001841"/>
            <a:ext cx="8589151" cy="727420"/>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8D5F93-D94D-43E9-9AE6-1EFC78949CBD}" type="datetime1">
              <a:rPr lang="en-GB" smtClean="0"/>
              <a:t>24/06/2025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416B662-F65B-4D69-96C7-B6C0E1870562}" type="slidenum">
              <a:rPr lang="en-GB" smtClean="0"/>
              <a:t>‹#›</a:t>
            </a:fld>
            <a:endParaRPr lang="en-GB"/>
          </a:p>
        </p:txBody>
      </p:sp>
    </p:spTree>
    <p:extLst>
      <p:ext uri="{BB962C8B-B14F-4D97-AF65-F5344CB8AC3E}">
        <p14:creationId xmlns:p14="http://schemas.microsoft.com/office/powerpoint/2010/main" val="8834158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DDCF50-5A9B-42EB-A9B9-BF2034494F29}" type="datetime1">
              <a:rPr lang="en-GB" smtClean="0"/>
              <a:t>24/06/2025</a:t>
            </a:fld>
            <a:endParaRPr lang="en-GB"/>
          </a:p>
        </p:txBody>
      </p:sp>
      <p:sp>
        <p:nvSpPr>
          <p:cNvPr id="3" name="Footer Placeholder 2"/>
          <p:cNvSpPr>
            <a:spLocks noGrp="1"/>
          </p:cNvSpPr>
          <p:nvPr>
            <p:ph type="ftr" sz="quarter" idx="11"/>
          </p:nvPr>
        </p:nvSpPr>
        <p:spPr/>
        <p:txBody>
          <a:bodyPr/>
          <a:lstStyle/>
          <a:p>
            <a:endParaRPr lang="en-GB"/>
          </a:p>
        </p:txBody>
      </p:sp>
      <p:sp>
        <p:nvSpPr>
          <p:cNvPr id="7" name="Rectangle 6"/>
          <p:cNvSpPr/>
          <p:nvPr/>
        </p:nvSpPr>
        <p:spPr>
          <a:xfrm>
            <a:off x="10232590" y="0"/>
            <a:ext cx="672316" cy="117607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416B662-F65B-4D69-96C7-B6C0E1870562}" type="slidenum">
              <a:rPr lang="en-GB" smtClean="0"/>
              <a:t>‹#›</a:t>
            </a:fld>
            <a:endParaRPr lang="en-GB"/>
          </a:p>
        </p:txBody>
      </p:sp>
    </p:spTree>
    <p:extLst>
      <p:ext uri="{BB962C8B-B14F-4D97-AF65-F5344CB8AC3E}">
        <p14:creationId xmlns:p14="http://schemas.microsoft.com/office/powerpoint/2010/main" val="37810523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1952288" cy="7056438"/>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32247" y="1332883"/>
            <a:ext cx="2738241" cy="1646502"/>
          </a:xfrm>
        </p:spPr>
        <p:txBody>
          <a:bodyPr anchor="b"/>
          <a:lstStyle>
            <a:lvl1pPr algn="l">
              <a:defRPr sz="2353" b="0"/>
            </a:lvl1pPr>
          </a:lstStyle>
          <a:p>
            <a:r>
              <a:rPr lang="en-US" smtClean="0"/>
              <a:t>Click to edit Master title style</a:t>
            </a:r>
            <a:endParaRPr lang="en-US" dirty="0"/>
          </a:p>
        </p:txBody>
      </p:sp>
      <p:sp>
        <p:nvSpPr>
          <p:cNvPr id="3" name="Content Placeholder 2"/>
          <p:cNvSpPr>
            <a:spLocks noGrp="1"/>
          </p:cNvSpPr>
          <p:nvPr>
            <p:ph idx="1"/>
          </p:nvPr>
        </p:nvSpPr>
        <p:spPr>
          <a:xfrm>
            <a:off x="5667480" y="1489692"/>
            <a:ext cx="5088022" cy="4704292"/>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32246" y="3219827"/>
            <a:ext cx="2738241" cy="2979384"/>
          </a:xfrm>
        </p:spPr>
        <p:txBody>
          <a:bodyPr/>
          <a:lstStyle>
            <a:lvl1pPr marL="0" indent="0">
              <a:buNone/>
              <a:defRPr sz="1372">
                <a:solidFill>
                  <a:schemeClr val="accent1">
                    <a:lumMod val="60000"/>
                    <a:lumOff val="40000"/>
                  </a:schemeClr>
                </a:solidFill>
              </a:defRPr>
            </a:lvl1pPr>
            <a:lvl2pPr marL="448193" indent="0">
              <a:buNone/>
              <a:defRPr sz="1176"/>
            </a:lvl2pPr>
            <a:lvl3pPr marL="896386" indent="0">
              <a:buNone/>
              <a:defRPr sz="980"/>
            </a:lvl3pPr>
            <a:lvl4pPr marL="1344579" indent="0">
              <a:buNone/>
              <a:defRPr sz="882"/>
            </a:lvl4pPr>
            <a:lvl5pPr marL="1792773" indent="0">
              <a:buNone/>
              <a:defRPr sz="882"/>
            </a:lvl5pPr>
            <a:lvl6pPr marL="2240966" indent="0">
              <a:buNone/>
              <a:defRPr sz="882"/>
            </a:lvl6pPr>
            <a:lvl7pPr marL="2689159" indent="0">
              <a:buNone/>
              <a:defRPr sz="882"/>
            </a:lvl7pPr>
            <a:lvl8pPr marL="3137352" indent="0">
              <a:buNone/>
              <a:defRPr sz="882"/>
            </a:lvl8pPr>
            <a:lvl9pPr marL="3585545" indent="0">
              <a:buNone/>
              <a:defRPr sz="882"/>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23A31B-76E3-4263-87EA-1C54EADCB9AD}" type="datetime1">
              <a:rPr lang="en-GB" smtClean="0"/>
              <a:t>24/06/2025</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232590" y="0"/>
            <a:ext cx="672316" cy="117607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16B662-F65B-4D69-96C7-B6C0E1870562}" type="slidenum">
              <a:rPr lang="en-GB" smtClean="0"/>
              <a:t>‹#›</a:t>
            </a:fld>
            <a:endParaRPr lang="en-GB"/>
          </a:p>
        </p:txBody>
      </p:sp>
    </p:spTree>
    <p:extLst>
      <p:ext uri="{BB962C8B-B14F-4D97-AF65-F5344CB8AC3E}">
        <p14:creationId xmlns:p14="http://schemas.microsoft.com/office/powerpoint/2010/main" val="21917634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1952288" cy="7056438"/>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32247" y="1742331"/>
            <a:ext cx="3789140" cy="1785889"/>
          </a:xfrm>
        </p:spPr>
        <p:txBody>
          <a:bodyPr anchor="b">
            <a:normAutofit/>
          </a:bodyPr>
          <a:lstStyle>
            <a:lvl1pPr algn="l">
              <a:defRPr sz="352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419130" y="1176073"/>
            <a:ext cx="3163742" cy="470429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568"/>
            </a:lvl1pPr>
            <a:lvl2pPr marL="448193" indent="0">
              <a:buNone/>
              <a:defRPr sz="1568"/>
            </a:lvl2pPr>
            <a:lvl3pPr marL="896386" indent="0">
              <a:buNone/>
              <a:defRPr sz="1568"/>
            </a:lvl3pPr>
            <a:lvl4pPr marL="1344579" indent="0">
              <a:buNone/>
              <a:defRPr sz="1568"/>
            </a:lvl4pPr>
            <a:lvl5pPr marL="1792773" indent="0">
              <a:buNone/>
              <a:defRPr sz="1568"/>
            </a:lvl5pPr>
            <a:lvl6pPr marL="2240966" indent="0">
              <a:buNone/>
              <a:defRPr sz="1568"/>
            </a:lvl6pPr>
            <a:lvl7pPr marL="2689159" indent="0">
              <a:buNone/>
              <a:defRPr sz="1568"/>
            </a:lvl7pPr>
            <a:lvl8pPr marL="3137352" indent="0">
              <a:buNone/>
              <a:defRPr sz="1568"/>
            </a:lvl8pPr>
            <a:lvl9pPr marL="3585545" indent="0">
              <a:buNone/>
              <a:defRPr sz="1568"/>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32246" y="3763433"/>
            <a:ext cx="3783334" cy="1411288"/>
          </a:xfrm>
        </p:spPr>
        <p:txBody>
          <a:bodyPr>
            <a:normAutofit/>
          </a:bodyPr>
          <a:lstStyle>
            <a:lvl1pPr marL="0" indent="0">
              <a:buNone/>
              <a:defRPr sz="1372">
                <a:solidFill>
                  <a:schemeClr val="accent1">
                    <a:lumMod val="60000"/>
                    <a:lumOff val="40000"/>
                  </a:schemeClr>
                </a:solidFill>
              </a:defRPr>
            </a:lvl1pPr>
            <a:lvl2pPr marL="448193" indent="0">
              <a:buNone/>
              <a:defRPr sz="1176"/>
            </a:lvl2pPr>
            <a:lvl3pPr marL="896386" indent="0">
              <a:buNone/>
              <a:defRPr sz="980"/>
            </a:lvl3pPr>
            <a:lvl4pPr marL="1344579" indent="0">
              <a:buNone/>
              <a:defRPr sz="882"/>
            </a:lvl4pPr>
            <a:lvl5pPr marL="1792773" indent="0">
              <a:buNone/>
              <a:defRPr sz="882"/>
            </a:lvl5pPr>
            <a:lvl6pPr marL="2240966" indent="0">
              <a:buNone/>
              <a:defRPr sz="882"/>
            </a:lvl6pPr>
            <a:lvl7pPr marL="2689159" indent="0">
              <a:buNone/>
              <a:defRPr sz="882"/>
            </a:lvl7pPr>
            <a:lvl8pPr marL="3137352" indent="0">
              <a:buNone/>
              <a:defRPr sz="882"/>
            </a:lvl8pPr>
            <a:lvl9pPr marL="3585545" indent="0">
              <a:buNone/>
              <a:defRPr sz="882"/>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2DBEAF-5D0B-4A54-8470-314469D4E035}" type="datetime1">
              <a:rPr lang="en-GB" smtClean="0"/>
              <a:t>24/06/2025</a:t>
            </a:fld>
            <a:endParaRPr lang="en-GB"/>
          </a:p>
        </p:txBody>
      </p:sp>
      <p:sp>
        <p:nvSpPr>
          <p:cNvPr id="6" name="Footer Placeholder 5"/>
          <p:cNvSpPr>
            <a:spLocks noGrp="1"/>
          </p:cNvSpPr>
          <p:nvPr>
            <p:ph type="ftr" sz="quarter" idx="11"/>
          </p:nvPr>
        </p:nvSpPr>
        <p:spPr/>
        <p:txBody>
          <a:bodyPr/>
          <a:lstStyle/>
          <a:p>
            <a:endParaRPr lang="en-GB"/>
          </a:p>
        </p:txBody>
      </p:sp>
      <p:sp>
        <p:nvSpPr>
          <p:cNvPr id="16" name="Rectangle 15"/>
          <p:cNvSpPr/>
          <p:nvPr/>
        </p:nvSpPr>
        <p:spPr>
          <a:xfrm>
            <a:off x="10232590" y="0"/>
            <a:ext cx="672316" cy="117607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16B662-F65B-4D69-96C7-B6C0E1870562}" type="slidenum">
              <a:rPr lang="en-GB" smtClean="0"/>
              <a:t>‹#›</a:t>
            </a:fld>
            <a:endParaRPr lang="en-GB"/>
          </a:p>
        </p:txBody>
      </p:sp>
    </p:spTree>
    <p:extLst>
      <p:ext uri="{BB962C8B-B14F-4D97-AF65-F5344CB8AC3E}">
        <p14:creationId xmlns:p14="http://schemas.microsoft.com/office/powerpoint/2010/main" val="7116532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1952288" cy="7056438"/>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32247" y="1001841"/>
            <a:ext cx="8589151" cy="72742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32247" y="2678833"/>
            <a:ext cx="8589151" cy="351515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443650" y="6576788"/>
            <a:ext cx="971122" cy="313618"/>
          </a:xfrm>
          <a:prstGeom prst="rect">
            <a:avLst/>
          </a:prstGeom>
        </p:spPr>
        <p:txBody>
          <a:bodyPr vert="horz" lIns="91440" tIns="45720" rIns="91440" bIns="45720" rtlCol="0" anchor="ctr"/>
          <a:lstStyle>
            <a:lvl1pPr algn="r">
              <a:defRPr sz="980" b="1" i="0">
                <a:solidFill>
                  <a:schemeClr val="accent1"/>
                </a:solidFill>
              </a:defRPr>
            </a:lvl1pPr>
          </a:lstStyle>
          <a:p>
            <a:fld id="{09D08561-4787-4704-B5CE-8AD220BC53C0}" type="datetime1">
              <a:rPr lang="en-GB" smtClean="0"/>
              <a:t>24/06/2025</a:t>
            </a:fld>
            <a:endParaRPr lang="en-GB"/>
          </a:p>
        </p:txBody>
      </p:sp>
      <p:sp>
        <p:nvSpPr>
          <p:cNvPr id="5" name="Footer Placeholder 4"/>
          <p:cNvSpPr>
            <a:spLocks noGrp="1"/>
          </p:cNvSpPr>
          <p:nvPr>
            <p:ph type="ftr" sz="quarter" idx="3"/>
          </p:nvPr>
        </p:nvSpPr>
        <p:spPr>
          <a:xfrm>
            <a:off x="550078" y="6576788"/>
            <a:ext cx="3783906" cy="313620"/>
          </a:xfrm>
          <a:prstGeom prst="rect">
            <a:avLst/>
          </a:prstGeom>
        </p:spPr>
        <p:txBody>
          <a:bodyPr vert="horz" lIns="91440" tIns="45720" rIns="91440" bIns="45720" rtlCol="0" anchor="ctr"/>
          <a:lstStyle>
            <a:lvl1pPr algn="l">
              <a:defRPr sz="980" b="1" i="0">
                <a:solidFill>
                  <a:schemeClr val="accent1"/>
                </a:solidFill>
              </a:defRPr>
            </a:lvl1pPr>
          </a:lstStyle>
          <a:p>
            <a:endParaRPr lang="en-GB"/>
          </a:p>
        </p:txBody>
      </p:sp>
      <p:sp>
        <p:nvSpPr>
          <p:cNvPr id="21" name="Rectangle 20"/>
          <p:cNvSpPr/>
          <p:nvPr/>
        </p:nvSpPr>
        <p:spPr>
          <a:xfrm>
            <a:off x="10232590" y="0"/>
            <a:ext cx="672316" cy="1176073"/>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148995" y="304287"/>
            <a:ext cx="821719" cy="789900"/>
          </a:xfrm>
          <a:prstGeom prst="rect">
            <a:avLst/>
          </a:prstGeom>
        </p:spPr>
        <p:txBody>
          <a:bodyPr vert="horz" lIns="91440" tIns="45720" rIns="91440" bIns="45720" rtlCol="0" anchor="b"/>
          <a:lstStyle>
            <a:lvl1pPr algn="ctr">
              <a:defRPr sz="2745" b="0" i="0">
                <a:solidFill>
                  <a:schemeClr val="bg1"/>
                </a:solidFill>
              </a:defRPr>
            </a:lvl1pPr>
          </a:lstStyle>
          <a:p>
            <a:fld id="{3416B662-F65B-4D69-96C7-B6C0E1870562}" type="slidenum">
              <a:rPr lang="en-GB" smtClean="0"/>
              <a:t>‹#›</a:t>
            </a:fld>
            <a:endParaRPr lang="en-GB"/>
          </a:p>
        </p:txBody>
      </p:sp>
    </p:spTree>
    <p:extLst>
      <p:ext uri="{BB962C8B-B14F-4D97-AF65-F5344CB8AC3E}">
        <p14:creationId xmlns:p14="http://schemas.microsoft.com/office/powerpoint/2010/main" val="1982422059"/>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 id="2147483886"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txStyles>
    <p:titleStyle>
      <a:lvl1pPr algn="l" defTabSz="448193" rtl="0" eaLnBrk="1" latinLnBrk="0" hangingPunct="1">
        <a:spcBef>
          <a:spcPct val="0"/>
        </a:spcBef>
        <a:buNone/>
        <a:defRPr sz="3529"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36145" indent="-336145" algn="l" defTabSz="448193" rtl="0" eaLnBrk="1" latinLnBrk="0" hangingPunct="1">
        <a:spcBef>
          <a:spcPts val="980"/>
        </a:spcBef>
        <a:spcAft>
          <a:spcPts val="0"/>
        </a:spcAft>
        <a:buClr>
          <a:schemeClr val="accent1"/>
        </a:buClr>
        <a:buSzPct val="80000"/>
        <a:buFont typeface="Wingdings 3" charset="2"/>
        <a:buChar char=""/>
        <a:defRPr sz="1765" b="0" i="0" kern="1200">
          <a:solidFill>
            <a:schemeClr val="tx1">
              <a:lumMod val="75000"/>
              <a:lumOff val="25000"/>
            </a:schemeClr>
          </a:solidFill>
          <a:latin typeface="+mn-lt"/>
          <a:ea typeface="+mn-ea"/>
          <a:cs typeface="+mn-cs"/>
        </a:defRPr>
      </a:lvl1pPr>
      <a:lvl2pPr marL="728314" indent="-280121" algn="l" defTabSz="448193" rtl="0" eaLnBrk="1" latinLnBrk="0" hangingPunct="1">
        <a:spcBef>
          <a:spcPts val="980"/>
        </a:spcBef>
        <a:spcAft>
          <a:spcPts val="0"/>
        </a:spcAft>
        <a:buClr>
          <a:schemeClr val="accent1"/>
        </a:buClr>
        <a:buSzPct val="80000"/>
        <a:buFont typeface="Wingdings 3" charset="2"/>
        <a:buChar char=""/>
        <a:defRPr sz="1568" b="0" i="0" kern="1200">
          <a:solidFill>
            <a:schemeClr val="tx1">
              <a:lumMod val="75000"/>
              <a:lumOff val="25000"/>
            </a:schemeClr>
          </a:solidFill>
          <a:latin typeface="+mn-lt"/>
          <a:ea typeface="+mn-ea"/>
          <a:cs typeface="+mn-cs"/>
        </a:defRPr>
      </a:lvl2pPr>
      <a:lvl3pPr marL="1120483" indent="-224097" algn="l" defTabSz="448193" rtl="0" eaLnBrk="1" latinLnBrk="0" hangingPunct="1">
        <a:spcBef>
          <a:spcPts val="980"/>
        </a:spcBef>
        <a:spcAft>
          <a:spcPts val="0"/>
        </a:spcAft>
        <a:buClr>
          <a:schemeClr val="accent1"/>
        </a:buClr>
        <a:buSzPct val="80000"/>
        <a:buFont typeface="Wingdings 3" charset="2"/>
        <a:buChar char=""/>
        <a:defRPr sz="1372" b="0" i="0" kern="1200">
          <a:solidFill>
            <a:schemeClr val="tx1">
              <a:lumMod val="75000"/>
              <a:lumOff val="25000"/>
            </a:schemeClr>
          </a:solidFill>
          <a:latin typeface="+mn-lt"/>
          <a:ea typeface="+mn-ea"/>
          <a:cs typeface="+mn-cs"/>
        </a:defRPr>
      </a:lvl3pPr>
      <a:lvl4pPr marL="1568676" indent="-224097" algn="l" defTabSz="448193" rtl="0" eaLnBrk="1" latinLnBrk="0" hangingPunct="1">
        <a:spcBef>
          <a:spcPts val="980"/>
        </a:spcBef>
        <a:spcAft>
          <a:spcPts val="0"/>
        </a:spcAft>
        <a:buClr>
          <a:schemeClr val="accent1"/>
        </a:buClr>
        <a:buSzPct val="80000"/>
        <a:buFont typeface="Wingdings 3" charset="2"/>
        <a:buChar char=""/>
        <a:defRPr sz="1176" b="0" i="0" kern="1200">
          <a:solidFill>
            <a:schemeClr val="tx1">
              <a:lumMod val="75000"/>
              <a:lumOff val="25000"/>
            </a:schemeClr>
          </a:solidFill>
          <a:latin typeface="+mn-lt"/>
          <a:ea typeface="+mn-ea"/>
          <a:cs typeface="+mn-cs"/>
        </a:defRPr>
      </a:lvl4pPr>
      <a:lvl5pPr marL="2016869" indent="-224097" algn="l" defTabSz="448193" rtl="0" eaLnBrk="1" latinLnBrk="0" hangingPunct="1">
        <a:spcBef>
          <a:spcPts val="980"/>
        </a:spcBef>
        <a:spcAft>
          <a:spcPts val="0"/>
        </a:spcAft>
        <a:buClr>
          <a:schemeClr val="accent1"/>
        </a:buClr>
        <a:buSzPct val="80000"/>
        <a:buFont typeface="Wingdings 3" charset="2"/>
        <a:buChar char=""/>
        <a:defRPr sz="1176" b="0" i="0" kern="1200">
          <a:solidFill>
            <a:schemeClr val="tx1">
              <a:lumMod val="75000"/>
              <a:lumOff val="25000"/>
            </a:schemeClr>
          </a:solidFill>
          <a:latin typeface="+mn-lt"/>
          <a:ea typeface="+mn-ea"/>
          <a:cs typeface="+mn-cs"/>
        </a:defRPr>
      </a:lvl5pPr>
      <a:lvl6pPr marL="2465062" indent="-224097" algn="l" defTabSz="448193" rtl="0" eaLnBrk="1" latinLnBrk="0" hangingPunct="1">
        <a:spcBef>
          <a:spcPts val="980"/>
        </a:spcBef>
        <a:spcAft>
          <a:spcPts val="0"/>
        </a:spcAft>
        <a:buClr>
          <a:schemeClr val="accent1"/>
        </a:buClr>
        <a:buSzPct val="80000"/>
        <a:buFont typeface="Wingdings 3" charset="2"/>
        <a:buChar char=""/>
        <a:defRPr sz="1176" b="0" i="0" kern="1200">
          <a:solidFill>
            <a:schemeClr val="tx1">
              <a:lumMod val="75000"/>
              <a:lumOff val="25000"/>
            </a:schemeClr>
          </a:solidFill>
          <a:latin typeface="+mn-lt"/>
          <a:ea typeface="+mn-ea"/>
          <a:cs typeface="+mn-cs"/>
        </a:defRPr>
      </a:lvl6pPr>
      <a:lvl7pPr marL="2913256" indent="-224097" algn="l" defTabSz="448193" rtl="0" eaLnBrk="1" latinLnBrk="0" hangingPunct="1">
        <a:spcBef>
          <a:spcPts val="980"/>
        </a:spcBef>
        <a:spcAft>
          <a:spcPts val="0"/>
        </a:spcAft>
        <a:buClr>
          <a:schemeClr val="accent1"/>
        </a:buClr>
        <a:buSzPct val="80000"/>
        <a:buFont typeface="Wingdings 3" charset="2"/>
        <a:buChar char=""/>
        <a:defRPr sz="1176" b="0" i="0" kern="1200">
          <a:solidFill>
            <a:schemeClr val="tx1">
              <a:lumMod val="75000"/>
              <a:lumOff val="25000"/>
            </a:schemeClr>
          </a:solidFill>
          <a:latin typeface="+mn-lt"/>
          <a:ea typeface="+mn-ea"/>
          <a:cs typeface="+mn-cs"/>
        </a:defRPr>
      </a:lvl7pPr>
      <a:lvl8pPr marL="3361449" indent="-224097" algn="l" defTabSz="448193" rtl="0" eaLnBrk="1" latinLnBrk="0" hangingPunct="1">
        <a:spcBef>
          <a:spcPts val="980"/>
        </a:spcBef>
        <a:spcAft>
          <a:spcPts val="0"/>
        </a:spcAft>
        <a:buClr>
          <a:schemeClr val="accent1"/>
        </a:buClr>
        <a:buSzPct val="80000"/>
        <a:buFont typeface="Wingdings 3" charset="2"/>
        <a:buChar char=""/>
        <a:defRPr sz="1176" b="0" i="0" kern="1200">
          <a:solidFill>
            <a:schemeClr val="tx1">
              <a:lumMod val="75000"/>
              <a:lumOff val="25000"/>
            </a:schemeClr>
          </a:solidFill>
          <a:latin typeface="+mn-lt"/>
          <a:ea typeface="+mn-ea"/>
          <a:cs typeface="+mn-cs"/>
        </a:defRPr>
      </a:lvl8pPr>
      <a:lvl9pPr marL="3809642" indent="-224097" algn="l" defTabSz="448193" rtl="0" eaLnBrk="1" latinLnBrk="0" hangingPunct="1">
        <a:spcBef>
          <a:spcPts val="980"/>
        </a:spcBef>
        <a:spcAft>
          <a:spcPts val="0"/>
        </a:spcAft>
        <a:buClr>
          <a:schemeClr val="accent1"/>
        </a:buClr>
        <a:buSzPct val="80000"/>
        <a:buFont typeface="Wingdings 3" charset="2"/>
        <a:buChar char=""/>
        <a:defRPr sz="1176" b="0" i="0" kern="1200">
          <a:solidFill>
            <a:schemeClr val="tx1">
              <a:lumMod val="75000"/>
              <a:lumOff val="25000"/>
            </a:schemeClr>
          </a:solidFill>
          <a:latin typeface="+mn-lt"/>
          <a:ea typeface="+mn-ea"/>
          <a:cs typeface="+mn-cs"/>
        </a:defRPr>
      </a:lvl9pPr>
    </p:bodyStyle>
    <p:otherStyle>
      <a:defPPr>
        <a:defRPr lang="en-US"/>
      </a:defPPr>
      <a:lvl1pPr marL="0" algn="l" defTabSz="448193" rtl="0" eaLnBrk="1" latinLnBrk="0" hangingPunct="1">
        <a:defRPr sz="1765" kern="1200">
          <a:solidFill>
            <a:schemeClr val="tx1"/>
          </a:solidFill>
          <a:latin typeface="+mn-lt"/>
          <a:ea typeface="+mn-ea"/>
          <a:cs typeface="+mn-cs"/>
        </a:defRPr>
      </a:lvl1pPr>
      <a:lvl2pPr marL="448193" algn="l" defTabSz="448193" rtl="0" eaLnBrk="1" latinLnBrk="0" hangingPunct="1">
        <a:defRPr sz="1765" kern="1200">
          <a:solidFill>
            <a:schemeClr val="tx1"/>
          </a:solidFill>
          <a:latin typeface="+mn-lt"/>
          <a:ea typeface="+mn-ea"/>
          <a:cs typeface="+mn-cs"/>
        </a:defRPr>
      </a:lvl2pPr>
      <a:lvl3pPr marL="896386" algn="l" defTabSz="448193" rtl="0" eaLnBrk="1" latinLnBrk="0" hangingPunct="1">
        <a:defRPr sz="1765" kern="1200">
          <a:solidFill>
            <a:schemeClr val="tx1"/>
          </a:solidFill>
          <a:latin typeface="+mn-lt"/>
          <a:ea typeface="+mn-ea"/>
          <a:cs typeface="+mn-cs"/>
        </a:defRPr>
      </a:lvl3pPr>
      <a:lvl4pPr marL="1344579" algn="l" defTabSz="448193" rtl="0" eaLnBrk="1" latinLnBrk="0" hangingPunct="1">
        <a:defRPr sz="1765" kern="1200">
          <a:solidFill>
            <a:schemeClr val="tx1"/>
          </a:solidFill>
          <a:latin typeface="+mn-lt"/>
          <a:ea typeface="+mn-ea"/>
          <a:cs typeface="+mn-cs"/>
        </a:defRPr>
      </a:lvl4pPr>
      <a:lvl5pPr marL="1792773" algn="l" defTabSz="448193" rtl="0" eaLnBrk="1" latinLnBrk="0" hangingPunct="1">
        <a:defRPr sz="1765" kern="1200">
          <a:solidFill>
            <a:schemeClr val="tx1"/>
          </a:solidFill>
          <a:latin typeface="+mn-lt"/>
          <a:ea typeface="+mn-ea"/>
          <a:cs typeface="+mn-cs"/>
        </a:defRPr>
      </a:lvl5pPr>
      <a:lvl6pPr marL="2240966" algn="l" defTabSz="448193" rtl="0" eaLnBrk="1" latinLnBrk="0" hangingPunct="1">
        <a:defRPr sz="1765" kern="1200">
          <a:solidFill>
            <a:schemeClr val="tx1"/>
          </a:solidFill>
          <a:latin typeface="+mn-lt"/>
          <a:ea typeface="+mn-ea"/>
          <a:cs typeface="+mn-cs"/>
        </a:defRPr>
      </a:lvl6pPr>
      <a:lvl7pPr marL="2689159" algn="l" defTabSz="448193" rtl="0" eaLnBrk="1" latinLnBrk="0" hangingPunct="1">
        <a:defRPr sz="1765" kern="1200">
          <a:solidFill>
            <a:schemeClr val="tx1"/>
          </a:solidFill>
          <a:latin typeface="+mn-lt"/>
          <a:ea typeface="+mn-ea"/>
          <a:cs typeface="+mn-cs"/>
        </a:defRPr>
      </a:lvl7pPr>
      <a:lvl8pPr marL="3137352" algn="l" defTabSz="448193" rtl="0" eaLnBrk="1" latinLnBrk="0" hangingPunct="1">
        <a:defRPr sz="1765" kern="1200">
          <a:solidFill>
            <a:schemeClr val="tx1"/>
          </a:solidFill>
          <a:latin typeface="+mn-lt"/>
          <a:ea typeface="+mn-ea"/>
          <a:cs typeface="+mn-cs"/>
        </a:defRPr>
      </a:lvl8pPr>
      <a:lvl9pPr marL="3585545" algn="l" defTabSz="448193"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1228723"/>
            <a:ext cx="5638800" cy="4391025"/>
          </a:xfrm>
        </p:spPr>
        <p:txBody>
          <a:bodyPr/>
          <a:lstStyle/>
          <a:p>
            <a:r>
              <a:rPr lang="en-GB" sz="8000" b="1" dirty="0" smtClean="0">
                <a:latin typeface="Times New Roman" panose="02020603050405020304" pitchFamily="18" charset="0"/>
                <a:cs typeface="Times New Roman" panose="02020603050405020304" pitchFamily="18" charset="0"/>
              </a:rPr>
              <a:t>CODE ALPHA</a:t>
            </a:r>
            <a:r>
              <a:rPr lang="en-GB" sz="6000" b="1" dirty="0" smtClean="0">
                <a:latin typeface="Times New Roman" panose="02020603050405020304" pitchFamily="18" charset="0"/>
                <a:cs typeface="Times New Roman" panose="02020603050405020304" pitchFamily="18" charset="0"/>
              </a:rPr>
              <a:t> INTERNSHIP </a:t>
            </a:r>
            <a:endParaRPr lang="en-GB" sz="60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538414" y="2350292"/>
            <a:ext cx="4662986" cy="2147885"/>
          </a:xfrm>
        </p:spPr>
        <p:txBody>
          <a:bodyPr>
            <a:noAutofit/>
          </a:bodyPr>
          <a:lstStyle/>
          <a:p>
            <a:pPr algn="just"/>
            <a:r>
              <a:rPr lang="en-GB" sz="2400" b="1" dirty="0" smtClean="0">
                <a:solidFill>
                  <a:schemeClr val="accent6">
                    <a:lumMod val="75000"/>
                  </a:schemeClr>
                </a:solidFill>
                <a:latin typeface="Times New Roman" panose="02020603050405020304" pitchFamily="18" charset="0"/>
                <a:cs typeface="Times New Roman" panose="02020603050405020304" pitchFamily="18" charset="0"/>
              </a:rPr>
              <a:t>NAME: Theophilus Eshun</a:t>
            </a:r>
          </a:p>
          <a:p>
            <a:pPr algn="just"/>
            <a:r>
              <a:rPr lang="en-GB" sz="2400" b="1" dirty="0" smtClean="0">
                <a:solidFill>
                  <a:schemeClr val="accent6">
                    <a:lumMod val="75000"/>
                  </a:schemeClr>
                </a:solidFill>
                <a:latin typeface="Times New Roman" panose="02020603050405020304" pitchFamily="18" charset="0"/>
                <a:cs typeface="Times New Roman" panose="02020603050405020304" pitchFamily="18" charset="0"/>
              </a:rPr>
              <a:t>DOMAIN: Cyber security</a:t>
            </a:r>
          </a:p>
          <a:p>
            <a:pPr algn="just"/>
            <a:r>
              <a:rPr lang="en-GB" sz="2400" b="1" dirty="0" smtClean="0">
                <a:solidFill>
                  <a:schemeClr val="accent6">
                    <a:lumMod val="75000"/>
                  </a:schemeClr>
                </a:solidFill>
                <a:latin typeface="Times New Roman" panose="02020603050405020304" pitchFamily="18" charset="0"/>
                <a:cs typeface="Times New Roman" panose="02020603050405020304" pitchFamily="18" charset="0"/>
              </a:rPr>
              <a:t>Intern id</a:t>
            </a:r>
            <a:r>
              <a:rPr lang="en-GB" sz="2400" b="1" dirty="0">
                <a:solidFill>
                  <a:schemeClr val="accent6">
                    <a:lumMod val="75000"/>
                  </a:schemeClr>
                </a:solidFill>
                <a:latin typeface="Times New Roman" panose="02020603050405020304" pitchFamily="18" charset="0"/>
                <a:cs typeface="Times New Roman" panose="02020603050405020304" pitchFamily="18" charset="0"/>
              </a:rPr>
              <a:t>: CA/MY3/5360</a:t>
            </a:r>
          </a:p>
          <a:p>
            <a:r>
              <a:rPr lang="en-GB" sz="2400" b="1" dirty="0" smtClean="0">
                <a:solidFill>
                  <a:schemeClr val="accent6">
                    <a:lumMod val="75000"/>
                  </a:schemeClr>
                </a:solidFill>
                <a:latin typeface="Times New Roman" panose="02020603050405020304" pitchFamily="18" charset="0"/>
                <a:cs typeface="Times New Roman" panose="02020603050405020304" pitchFamily="18" charset="0"/>
              </a:rPr>
              <a:t>TASK: PHISHING AWARENESS 		TRAINING</a:t>
            </a:r>
          </a:p>
        </p:txBody>
      </p:sp>
      <p:sp>
        <p:nvSpPr>
          <p:cNvPr id="4" name="Slide Number Placeholder 3"/>
          <p:cNvSpPr>
            <a:spLocks noGrp="1"/>
          </p:cNvSpPr>
          <p:nvPr>
            <p:ph type="sldNum" sz="quarter" idx="12"/>
          </p:nvPr>
        </p:nvSpPr>
        <p:spPr/>
        <p:txBody>
          <a:bodyPr/>
          <a:lstStyle/>
          <a:p>
            <a:fld id="{3416B662-F65B-4D69-96C7-B6C0E1870562}" type="slidenum">
              <a:rPr lang="en-GB" smtClean="0">
                <a:latin typeface="Times New Roman" panose="02020603050405020304" pitchFamily="18" charset="0"/>
                <a:cs typeface="Times New Roman" panose="02020603050405020304" pitchFamily="18" charset="0"/>
              </a:rPr>
              <a:t>1</a:t>
            </a:fld>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67318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wipe(down)">
                                      <p:cBhvr>
                                        <p:cTn id="61" dur="580">
                                          <p:stCondLst>
                                            <p:cond delay="0"/>
                                          </p:stCondLst>
                                        </p:cTn>
                                        <p:tgtEl>
                                          <p:spTgt spid="3">
                                            <p:txEl>
                                              <p:pRg st="2" end="2"/>
                                            </p:txEl>
                                          </p:spTgt>
                                        </p:tgtEl>
                                      </p:cBhvr>
                                    </p:animEffect>
                                    <p:anim calcmode="lin" valueType="num">
                                      <p:cBhvr>
                                        <p:cTn id="6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2" end="2"/>
                                            </p:txEl>
                                          </p:spTgt>
                                        </p:tgtEl>
                                      </p:cBhvr>
                                      <p:to x="100000" y="60000"/>
                                    </p:animScale>
                                    <p:animScale>
                                      <p:cBhvr>
                                        <p:cTn id="68" dur="166" decel="50000">
                                          <p:stCondLst>
                                            <p:cond delay="676"/>
                                          </p:stCondLst>
                                        </p:cTn>
                                        <p:tgtEl>
                                          <p:spTgt spid="3">
                                            <p:txEl>
                                              <p:pRg st="2" end="2"/>
                                            </p:txEl>
                                          </p:spTgt>
                                        </p:tgtEl>
                                      </p:cBhvr>
                                      <p:to x="100000" y="100000"/>
                                    </p:animScale>
                                    <p:animScale>
                                      <p:cBhvr>
                                        <p:cTn id="69" dur="26">
                                          <p:stCondLst>
                                            <p:cond delay="1312"/>
                                          </p:stCondLst>
                                        </p:cTn>
                                        <p:tgtEl>
                                          <p:spTgt spid="3">
                                            <p:txEl>
                                              <p:pRg st="2" end="2"/>
                                            </p:txEl>
                                          </p:spTgt>
                                        </p:tgtEl>
                                      </p:cBhvr>
                                      <p:to x="100000" y="80000"/>
                                    </p:animScale>
                                    <p:animScale>
                                      <p:cBhvr>
                                        <p:cTn id="70" dur="166" decel="50000">
                                          <p:stCondLst>
                                            <p:cond delay="1338"/>
                                          </p:stCondLst>
                                        </p:cTn>
                                        <p:tgtEl>
                                          <p:spTgt spid="3">
                                            <p:txEl>
                                              <p:pRg st="2" end="2"/>
                                            </p:txEl>
                                          </p:spTgt>
                                        </p:tgtEl>
                                      </p:cBhvr>
                                      <p:to x="100000" y="100000"/>
                                    </p:animScale>
                                    <p:animScale>
                                      <p:cBhvr>
                                        <p:cTn id="71" dur="26">
                                          <p:stCondLst>
                                            <p:cond delay="1642"/>
                                          </p:stCondLst>
                                        </p:cTn>
                                        <p:tgtEl>
                                          <p:spTgt spid="3">
                                            <p:txEl>
                                              <p:pRg st="2" end="2"/>
                                            </p:txEl>
                                          </p:spTgt>
                                        </p:tgtEl>
                                      </p:cBhvr>
                                      <p:to x="100000" y="90000"/>
                                    </p:animScale>
                                    <p:animScale>
                                      <p:cBhvr>
                                        <p:cTn id="72" dur="166" decel="50000">
                                          <p:stCondLst>
                                            <p:cond delay="1668"/>
                                          </p:stCondLst>
                                        </p:cTn>
                                        <p:tgtEl>
                                          <p:spTgt spid="3">
                                            <p:txEl>
                                              <p:pRg st="2" end="2"/>
                                            </p:txEl>
                                          </p:spTgt>
                                        </p:tgtEl>
                                      </p:cBhvr>
                                      <p:to x="100000" y="100000"/>
                                    </p:animScale>
                                    <p:animScale>
                                      <p:cBhvr>
                                        <p:cTn id="73" dur="26">
                                          <p:stCondLst>
                                            <p:cond delay="1808"/>
                                          </p:stCondLst>
                                        </p:cTn>
                                        <p:tgtEl>
                                          <p:spTgt spid="3">
                                            <p:txEl>
                                              <p:pRg st="2" end="2"/>
                                            </p:txEl>
                                          </p:spTgt>
                                        </p:tgtEl>
                                      </p:cBhvr>
                                      <p:to x="100000" y="95000"/>
                                    </p:animScale>
                                    <p:animScale>
                                      <p:cBhvr>
                                        <p:cTn id="74" dur="166" decel="50000">
                                          <p:stCondLst>
                                            <p:cond delay="1834"/>
                                          </p:stCondLst>
                                        </p:cTn>
                                        <p:tgtEl>
                                          <p:spTgt spid="3">
                                            <p:txEl>
                                              <p:pRg st="2" end="2"/>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animEffect transition="in" filter="wipe(down)">
                                      <p:cBhvr>
                                        <p:cTn id="79" dur="580">
                                          <p:stCondLst>
                                            <p:cond delay="0"/>
                                          </p:stCondLst>
                                        </p:cTn>
                                        <p:tgtEl>
                                          <p:spTgt spid="3">
                                            <p:txEl>
                                              <p:pRg st="3" end="3"/>
                                            </p:txEl>
                                          </p:spTgt>
                                        </p:tgtEl>
                                      </p:cBhvr>
                                    </p:animEffect>
                                    <p:anim calcmode="lin" valueType="num">
                                      <p:cBhvr>
                                        <p:cTn id="8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3" end="3"/>
                                            </p:txEl>
                                          </p:spTgt>
                                        </p:tgtEl>
                                      </p:cBhvr>
                                      <p:to x="100000" y="60000"/>
                                    </p:animScale>
                                    <p:animScale>
                                      <p:cBhvr>
                                        <p:cTn id="86" dur="166" decel="50000">
                                          <p:stCondLst>
                                            <p:cond delay="676"/>
                                          </p:stCondLst>
                                        </p:cTn>
                                        <p:tgtEl>
                                          <p:spTgt spid="3">
                                            <p:txEl>
                                              <p:pRg st="3" end="3"/>
                                            </p:txEl>
                                          </p:spTgt>
                                        </p:tgtEl>
                                      </p:cBhvr>
                                      <p:to x="100000" y="100000"/>
                                    </p:animScale>
                                    <p:animScale>
                                      <p:cBhvr>
                                        <p:cTn id="87" dur="26">
                                          <p:stCondLst>
                                            <p:cond delay="1312"/>
                                          </p:stCondLst>
                                        </p:cTn>
                                        <p:tgtEl>
                                          <p:spTgt spid="3">
                                            <p:txEl>
                                              <p:pRg st="3" end="3"/>
                                            </p:txEl>
                                          </p:spTgt>
                                        </p:tgtEl>
                                      </p:cBhvr>
                                      <p:to x="100000" y="80000"/>
                                    </p:animScale>
                                    <p:animScale>
                                      <p:cBhvr>
                                        <p:cTn id="88" dur="166" decel="50000">
                                          <p:stCondLst>
                                            <p:cond delay="1338"/>
                                          </p:stCondLst>
                                        </p:cTn>
                                        <p:tgtEl>
                                          <p:spTgt spid="3">
                                            <p:txEl>
                                              <p:pRg st="3" end="3"/>
                                            </p:txEl>
                                          </p:spTgt>
                                        </p:tgtEl>
                                      </p:cBhvr>
                                      <p:to x="100000" y="100000"/>
                                    </p:animScale>
                                    <p:animScale>
                                      <p:cBhvr>
                                        <p:cTn id="89" dur="26">
                                          <p:stCondLst>
                                            <p:cond delay="1642"/>
                                          </p:stCondLst>
                                        </p:cTn>
                                        <p:tgtEl>
                                          <p:spTgt spid="3">
                                            <p:txEl>
                                              <p:pRg st="3" end="3"/>
                                            </p:txEl>
                                          </p:spTgt>
                                        </p:tgtEl>
                                      </p:cBhvr>
                                      <p:to x="100000" y="90000"/>
                                    </p:animScale>
                                    <p:animScale>
                                      <p:cBhvr>
                                        <p:cTn id="90" dur="166" decel="50000">
                                          <p:stCondLst>
                                            <p:cond delay="1668"/>
                                          </p:stCondLst>
                                        </p:cTn>
                                        <p:tgtEl>
                                          <p:spTgt spid="3">
                                            <p:txEl>
                                              <p:pRg st="3" end="3"/>
                                            </p:txEl>
                                          </p:spTgt>
                                        </p:tgtEl>
                                      </p:cBhvr>
                                      <p:to x="100000" y="100000"/>
                                    </p:animScale>
                                    <p:animScale>
                                      <p:cBhvr>
                                        <p:cTn id="91" dur="26">
                                          <p:stCondLst>
                                            <p:cond delay="1808"/>
                                          </p:stCondLst>
                                        </p:cTn>
                                        <p:tgtEl>
                                          <p:spTgt spid="3">
                                            <p:txEl>
                                              <p:pRg st="3" end="3"/>
                                            </p:txEl>
                                          </p:spTgt>
                                        </p:tgtEl>
                                      </p:cBhvr>
                                      <p:to x="100000" y="95000"/>
                                    </p:animScale>
                                    <p:animScale>
                                      <p:cBhvr>
                                        <p:cTn id="92"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00375" y="685800"/>
            <a:ext cx="5324475" cy="1343025"/>
          </a:xfrm>
        </p:spPr>
        <p:txBody>
          <a:bodyPr/>
          <a:lstStyle/>
          <a:p>
            <a:pPr algn="ctr"/>
            <a:r>
              <a:rPr lang="en-GB" dirty="0">
                <a:latin typeface="Times New Roman" panose="02020603050405020304" pitchFamily="18" charset="0"/>
                <a:cs typeface="Times New Roman" panose="02020603050405020304" pitchFamily="18" charset="0"/>
              </a:rPr>
              <a:t>HOW TO RECOGNISE </a:t>
            </a:r>
            <a:r>
              <a:rPr lang="en-GB" sz="4000" b="1" dirty="0">
                <a:latin typeface="Times New Roman" panose="02020603050405020304" pitchFamily="18" charset="0"/>
                <a:cs typeface="Times New Roman" panose="02020603050405020304" pitchFamily="18" charset="0"/>
              </a:rPr>
              <a:t>PHISHING ATTACKS</a:t>
            </a:r>
            <a:endParaRPr lang="en-GB" dirty="0"/>
          </a:p>
        </p:txBody>
      </p:sp>
      <p:sp>
        <p:nvSpPr>
          <p:cNvPr id="3" name="Content Placeholder 2"/>
          <p:cNvSpPr>
            <a:spLocks noGrp="1"/>
          </p:cNvSpPr>
          <p:nvPr>
            <p:ph sz="half" idx="1"/>
          </p:nvPr>
        </p:nvSpPr>
        <p:spPr>
          <a:xfrm>
            <a:off x="571500" y="2705100"/>
            <a:ext cx="4895850" cy="3609975"/>
          </a:xfrm>
        </p:spPr>
        <p:txBody>
          <a:bodyPr>
            <a:noAutofit/>
          </a:bodyPr>
          <a:lstStyle/>
          <a:p>
            <a:pPr marL="0" lvl="0" indent="0">
              <a:lnSpc>
                <a:spcPct val="150000"/>
              </a:lnSpc>
              <a:buNone/>
            </a:pPr>
            <a:r>
              <a:rPr lang="en-GB" sz="2800" b="1" dirty="0">
                <a:latin typeface="Times New Roman" panose="02020603050405020304" pitchFamily="18" charset="0"/>
                <a:cs typeface="Times New Roman" panose="02020603050405020304" pitchFamily="18" charset="0"/>
              </a:rPr>
              <a:t>Poor Grammar &amp; Spelling:</a:t>
            </a:r>
            <a:r>
              <a:rPr lang="en-GB" sz="2800" dirty="0">
                <a:latin typeface="Times New Roman" panose="02020603050405020304" pitchFamily="18" charset="0"/>
                <a:cs typeface="Times New Roman" panose="02020603050405020304" pitchFamily="18" charset="0"/>
              </a:rPr>
              <a:t> Legitimate organisations proofread their communications. Errors can be a sign of a scam</a:t>
            </a:r>
            <a:r>
              <a:rPr lang="en-GB" sz="2800" dirty="0" smtClean="0">
                <a:latin typeface="Times New Roman" panose="02020603050405020304" pitchFamily="18" charset="0"/>
                <a:cs typeface="Times New Roman" panose="02020603050405020304" pitchFamily="18" charset="0"/>
              </a:rPr>
              <a:t>.</a:t>
            </a:r>
            <a:endParaRPr lang="en-GB" sz="28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7121" b="18576"/>
          <a:stretch/>
        </p:blipFill>
        <p:spPr>
          <a:xfrm>
            <a:off x="5467350" y="2705100"/>
            <a:ext cx="6238876" cy="3314700"/>
          </a:xfrm>
          <a:ln w="38100">
            <a:solidFill>
              <a:schemeClr val="accent3"/>
            </a:solidFill>
          </a:ln>
        </p:spPr>
      </p:pic>
      <p:sp>
        <p:nvSpPr>
          <p:cNvPr id="4" name="Slide Number Placeholder 3"/>
          <p:cNvSpPr>
            <a:spLocks noGrp="1"/>
          </p:cNvSpPr>
          <p:nvPr>
            <p:ph type="sldNum" sz="quarter" idx="12"/>
          </p:nvPr>
        </p:nvSpPr>
        <p:spPr/>
        <p:txBody>
          <a:bodyPr/>
          <a:lstStyle/>
          <a:p>
            <a:fld id="{3416B662-F65B-4D69-96C7-B6C0E1870562}" type="slidenum">
              <a:rPr lang="en-GB" smtClean="0"/>
              <a:t>10</a:t>
            </a:fld>
            <a:endParaRPr lang="en-GB"/>
          </a:p>
        </p:txBody>
      </p:sp>
    </p:spTree>
    <p:extLst>
      <p:ext uri="{BB962C8B-B14F-4D97-AF65-F5344CB8AC3E}">
        <p14:creationId xmlns:p14="http://schemas.microsoft.com/office/powerpoint/2010/main" val="14687055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80">
                                          <p:stCondLst>
                                            <p:cond delay="0"/>
                                          </p:stCondLst>
                                        </p:cTn>
                                        <p:tgtEl>
                                          <p:spTgt spid="7"/>
                                        </p:tgtEl>
                                      </p:cBhvr>
                                    </p:animEffect>
                                    <p:anim calcmode="lin" valueType="num">
                                      <p:cBhvr>
                                        <p:cTn id="4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9" dur="26">
                                          <p:stCondLst>
                                            <p:cond delay="650"/>
                                          </p:stCondLst>
                                        </p:cTn>
                                        <p:tgtEl>
                                          <p:spTgt spid="7"/>
                                        </p:tgtEl>
                                      </p:cBhvr>
                                      <p:to x="100000" y="60000"/>
                                    </p:animScale>
                                    <p:animScale>
                                      <p:cBhvr>
                                        <p:cTn id="50" dur="166" decel="50000">
                                          <p:stCondLst>
                                            <p:cond delay="676"/>
                                          </p:stCondLst>
                                        </p:cTn>
                                        <p:tgtEl>
                                          <p:spTgt spid="7"/>
                                        </p:tgtEl>
                                      </p:cBhvr>
                                      <p:to x="100000" y="100000"/>
                                    </p:animScale>
                                    <p:animScale>
                                      <p:cBhvr>
                                        <p:cTn id="51" dur="26">
                                          <p:stCondLst>
                                            <p:cond delay="1312"/>
                                          </p:stCondLst>
                                        </p:cTn>
                                        <p:tgtEl>
                                          <p:spTgt spid="7"/>
                                        </p:tgtEl>
                                      </p:cBhvr>
                                      <p:to x="100000" y="80000"/>
                                    </p:animScale>
                                    <p:animScale>
                                      <p:cBhvr>
                                        <p:cTn id="52" dur="166" decel="50000">
                                          <p:stCondLst>
                                            <p:cond delay="1338"/>
                                          </p:stCondLst>
                                        </p:cTn>
                                        <p:tgtEl>
                                          <p:spTgt spid="7"/>
                                        </p:tgtEl>
                                      </p:cBhvr>
                                      <p:to x="100000" y="100000"/>
                                    </p:animScale>
                                    <p:animScale>
                                      <p:cBhvr>
                                        <p:cTn id="53" dur="26">
                                          <p:stCondLst>
                                            <p:cond delay="1642"/>
                                          </p:stCondLst>
                                        </p:cTn>
                                        <p:tgtEl>
                                          <p:spTgt spid="7"/>
                                        </p:tgtEl>
                                      </p:cBhvr>
                                      <p:to x="100000" y="90000"/>
                                    </p:animScale>
                                    <p:animScale>
                                      <p:cBhvr>
                                        <p:cTn id="54" dur="166" decel="50000">
                                          <p:stCondLst>
                                            <p:cond delay="1668"/>
                                          </p:stCondLst>
                                        </p:cTn>
                                        <p:tgtEl>
                                          <p:spTgt spid="7"/>
                                        </p:tgtEl>
                                      </p:cBhvr>
                                      <p:to x="100000" y="100000"/>
                                    </p:animScale>
                                    <p:animScale>
                                      <p:cBhvr>
                                        <p:cTn id="55" dur="26">
                                          <p:stCondLst>
                                            <p:cond delay="1808"/>
                                          </p:stCondLst>
                                        </p:cTn>
                                        <p:tgtEl>
                                          <p:spTgt spid="7"/>
                                        </p:tgtEl>
                                      </p:cBhvr>
                                      <p:to x="100000" y="95000"/>
                                    </p:animScale>
                                    <p:animScale>
                                      <p:cBhvr>
                                        <p:cTn id="56"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28975" y="666749"/>
            <a:ext cx="5305425" cy="1381125"/>
          </a:xfrm>
        </p:spPr>
        <p:txBody>
          <a:bodyPr/>
          <a:lstStyle/>
          <a:p>
            <a:pPr algn="ctr"/>
            <a:r>
              <a:rPr lang="en-GB" dirty="0">
                <a:latin typeface="Times New Roman" panose="02020603050405020304" pitchFamily="18" charset="0"/>
                <a:cs typeface="Times New Roman" panose="02020603050405020304" pitchFamily="18" charset="0"/>
              </a:rPr>
              <a:t>HOW TO RECOGNISE </a:t>
            </a:r>
            <a:r>
              <a:rPr lang="en-GB" sz="4000" b="1" dirty="0">
                <a:latin typeface="Times New Roman" panose="02020603050405020304" pitchFamily="18" charset="0"/>
                <a:cs typeface="Times New Roman" panose="02020603050405020304" pitchFamily="18" charset="0"/>
              </a:rPr>
              <a:t>PHISHING ATTACKS</a:t>
            </a:r>
            <a:endParaRPr lang="en-GB" dirty="0"/>
          </a:p>
        </p:txBody>
      </p:sp>
      <p:sp>
        <p:nvSpPr>
          <p:cNvPr id="3" name="Content Placeholder 2"/>
          <p:cNvSpPr>
            <a:spLocks noGrp="1"/>
          </p:cNvSpPr>
          <p:nvPr>
            <p:ph sz="half" idx="1"/>
          </p:nvPr>
        </p:nvSpPr>
        <p:spPr>
          <a:xfrm>
            <a:off x="514351" y="2286000"/>
            <a:ext cx="10896600" cy="1200150"/>
          </a:xfrm>
        </p:spPr>
        <p:txBody>
          <a:bodyPr>
            <a:noAutofit/>
          </a:bodyPr>
          <a:lstStyle/>
          <a:p>
            <a:pPr marL="0" lvl="0" indent="0" algn="just">
              <a:lnSpc>
                <a:spcPct val="150000"/>
              </a:lnSpc>
              <a:buNone/>
            </a:pPr>
            <a:r>
              <a:rPr lang="en-GB" sz="2400" b="1" dirty="0">
                <a:latin typeface="Times New Roman" panose="02020603050405020304" pitchFamily="18" charset="0"/>
                <a:cs typeface="Times New Roman" panose="02020603050405020304" pitchFamily="18" charset="0"/>
              </a:rPr>
              <a:t>Unexpected Links or Attachments:</a:t>
            </a:r>
            <a:r>
              <a:rPr lang="en-GB" sz="2400" dirty="0">
                <a:latin typeface="Times New Roman" panose="02020603050405020304" pitchFamily="18" charset="0"/>
                <a:cs typeface="Times New Roman" panose="02020603050405020304" pitchFamily="18" charset="0"/>
              </a:rPr>
              <a:t> Don't click links or download attachments from unknown sources—they might contain malware</a:t>
            </a:r>
            <a:r>
              <a:rPr lang="en-GB" sz="2400" dirty="0" smtClean="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533525" y="3578475"/>
            <a:ext cx="9029700" cy="3127125"/>
          </a:xfrm>
          <a:ln w="38100">
            <a:solidFill>
              <a:schemeClr val="accent3"/>
            </a:solidFill>
          </a:ln>
        </p:spPr>
      </p:pic>
      <p:sp>
        <p:nvSpPr>
          <p:cNvPr id="4" name="Slide Number Placeholder 3"/>
          <p:cNvSpPr>
            <a:spLocks noGrp="1"/>
          </p:cNvSpPr>
          <p:nvPr>
            <p:ph type="sldNum" sz="quarter" idx="12"/>
          </p:nvPr>
        </p:nvSpPr>
        <p:spPr/>
        <p:txBody>
          <a:bodyPr/>
          <a:lstStyle/>
          <a:p>
            <a:fld id="{3416B662-F65B-4D69-96C7-B6C0E1870562}" type="slidenum">
              <a:rPr lang="en-GB" smtClean="0"/>
              <a:t>11</a:t>
            </a:fld>
            <a:endParaRPr lang="en-GB"/>
          </a:p>
        </p:txBody>
      </p:sp>
    </p:spTree>
    <p:extLst>
      <p:ext uri="{BB962C8B-B14F-4D97-AF65-F5344CB8AC3E}">
        <p14:creationId xmlns:p14="http://schemas.microsoft.com/office/powerpoint/2010/main" val="14044800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80">
                                          <p:stCondLst>
                                            <p:cond delay="0"/>
                                          </p:stCondLst>
                                        </p:cTn>
                                        <p:tgtEl>
                                          <p:spTgt spid="7"/>
                                        </p:tgtEl>
                                      </p:cBhvr>
                                    </p:animEffect>
                                    <p:anim calcmode="lin" valueType="num">
                                      <p:cBhvr>
                                        <p:cTn id="4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9" dur="26">
                                          <p:stCondLst>
                                            <p:cond delay="650"/>
                                          </p:stCondLst>
                                        </p:cTn>
                                        <p:tgtEl>
                                          <p:spTgt spid="7"/>
                                        </p:tgtEl>
                                      </p:cBhvr>
                                      <p:to x="100000" y="60000"/>
                                    </p:animScale>
                                    <p:animScale>
                                      <p:cBhvr>
                                        <p:cTn id="50" dur="166" decel="50000">
                                          <p:stCondLst>
                                            <p:cond delay="676"/>
                                          </p:stCondLst>
                                        </p:cTn>
                                        <p:tgtEl>
                                          <p:spTgt spid="7"/>
                                        </p:tgtEl>
                                      </p:cBhvr>
                                      <p:to x="100000" y="100000"/>
                                    </p:animScale>
                                    <p:animScale>
                                      <p:cBhvr>
                                        <p:cTn id="51" dur="26">
                                          <p:stCondLst>
                                            <p:cond delay="1312"/>
                                          </p:stCondLst>
                                        </p:cTn>
                                        <p:tgtEl>
                                          <p:spTgt spid="7"/>
                                        </p:tgtEl>
                                      </p:cBhvr>
                                      <p:to x="100000" y="80000"/>
                                    </p:animScale>
                                    <p:animScale>
                                      <p:cBhvr>
                                        <p:cTn id="52" dur="166" decel="50000">
                                          <p:stCondLst>
                                            <p:cond delay="1338"/>
                                          </p:stCondLst>
                                        </p:cTn>
                                        <p:tgtEl>
                                          <p:spTgt spid="7"/>
                                        </p:tgtEl>
                                      </p:cBhvr>
                                      <p:to x="100000" y="100000"/>
                                    </p:animScale>
                                    <p:animScale>
                                      <p:cBhvr>
                                        <p:cTn id="53" dur="26">
                                          <p:stCondLst>
                                            <p:cond delay="1642"/>
                                          </p:stCondLst>
                                        </p:cTn>
                                        <p:tgtEl>
                                          <p:spTgt spid="7"/>
                                        </p:tgtEl>
                                      </p:cBhvr>
                                      <p:to x="100000" y="90000"/>
                                    </p:animScale>
                                    <p:animScale>
                                      <p:cBhvr>
                                        <p:cTn id="54" dur="166" decel="50000">
                                          <p:stCondLst>
                                            <p:cond delay="1668"/>
                                          </p:stCondLst>
                                        </p:cTn>
                                        <p:tgtEl>
                                          <p:spTgt spid="7"/>
                                        </p:tgtEl>
                                      </p:cBhvr>
                                      <p:to x="100000" y="100000"/>
                                    </p:animScale>
                                    <p:animScale>
                                      <p:cBhvr>
                                        <p:cTn id="55" dur="26">
                                          <p:stCondLst>
                                            <p:cond delay="1808"/>
                                          </p:stCondLst>
                                        </p:cTn>
                                        <p:tgtEl>
                                          <p:spTgt spid="7"/>
                                        </p:tgtEl>
                                      </p:cBhvr>
                                      <p:to x="100000" y="95000"/>
                                    </p:animScale>
                                    <p:animScale>
                                      <p:cBhvr>
                                        <p:cTn id="56"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24250" y="609600"/>
            <a:ext cx="5372100" cy="1371600"/>
          </a:xfrm>
        </p:spPr>
        <p:txBody>
          <a:bodyPr/>
          <a:lstStyle/>
          <a:p>
            <a:pPr algn="ctr"/>
            <a:r>
              <a:rPr lang="en-GB" dirty="0">
                <a:latin typeface="Times New Roman" panose="02020603050405020304" pitchFamily="18" charset="0"/>
                <a:cs typeface="Times New Roman" panose="02020603050405020304" pitchFamily="18" charset="0"/>
              </a:rPr>
              <a:t>HOW TO RECOGNISE </a:t>
            </a:r>
            <a:r>
              <a:rPr lang="en-GB" sz="4000" b="1" dirty="0">
                <a:latin typeface="Times New Roman" panose="02020603050405020304" pitchFamily="18" charset="0"/>
                <a:cs typeface="Times New Roman" panose="02020603050405020304" pitchFamily="18" charset="0"/>
              </a:rPr>
              <a:t>PHISHING ATTACKS</a:t>
            </a:r>
            <a:endParaRPr lang="en-GB" dirty="0"/>
          </a:p>
        </p:txBody>
      </p:sp>
      <p:sp>
        <p:nvSpPr>
          <p:cNvPr id="3" name="Content Placeholder 2"/>
          <p:cNvSpPr>
            <a:spLocks noGrp="1"/>
          </p:cNvSpPr>
          <p:nvPr>
            <p:ph sz="half" idx="1"/>
          </p:nvPr>
        </p:nvSpPr>
        <p:spPr>
          <a:xfrm>
            <a:off x="533400" y="3286126"/>
            <a:ext cx="5329135" cy="2400300"/>
          </a:xfrm>
        </p:spPr>
        <p:txBody>
          <a:bodyPr>
            <a:normAutofit/>
          </a:bodyPr>
          <a:lstStyle/>
          <a:p>
            <a:pPr marL="0" lvl="0" indent="0" algn="just">
              <a:lnSpc>
                <a:spcPct val="150000"/>
              </a:lnSpc>
              <a:buNone/>
            </a:pPr>
            <a:r>
              <a:rPr lang="en-GB" sz="2400" b="1" dirty="0">
                <a:latin typeface="Times New Roman" panose="02020603050405020304" pitchFamily="18" charset="0"/>
                <a:cs typeface="Times New Roman" panose="02020603050405020304" pitchFamily="18" charset="0"/>
              </a:rPr>
              <a:t>Requests for Sensitive Information:</a:t>
            </a:r>
            <a:r>
              <a:rPr lang="en-GB" sz="2400" dirty="0">
                <a:latin typeface="Times New Roman" panose="02020603050405020304" pitchFamily="18" charset="0"/>
                <a:cs typeface="Times New Roman" panose="02020603050405020304" pitchFamily="18" charset="0"/>
              </a:rPr>
              <a:t> No reputable company will ask for your password, payment details, or personal information via email.</a:t>
            </a:r>
          </a:p>
        </p:txBody>
      </p:sp>
      <p:pic>
        <p:nvPicPr>
          <p:cNvPr id="7" name="Content Placeholder 6"/>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6443" t="10449" r="19665" b="7710"/>
          <a:stretch/>
        </p:blipFill>
        <p:spPr>
          <a:xfrm>
            <a:off x="5862536" y="2428875"/>
            <a:ext cx="5596040" cy="4230969"/>
          </a:xfrm>
        </p:spPr>
      </p:pic>
      <p:sp>
        <p:nvSpPr>
          <p:cNvPr id="4" name="Slide Number Placeholder 3"/>
          <p:cNvSpPr>
            <a:spLocks noGrp="1"/>
          </p:cNvSpPr>
          <p:nvPr>
            <p:ph type="sldNum" sz="quarter" idx="12"/>
          </p:nvPr>
        </p:nvSpPr>
        <p:spPr/>
        <p:txBody>
          <a:bodyPr/>
          <a:lstStyle/>
          <a:p>
            <a:fld id="{3416B662-F65B-4D69-96C7-B6C0E1870562}" type="slidenum">
              <a:rPr lang="en-GB" smtClean="0"/>
              <a:t>12</a:t>
            </a:fld>
            <a:endParaRPr lang="en-GB"/>
          </a:p>
        </p:txBody>
      </p:sp>
    </p:spTree>
    <p:extLst>
      <p:ext uri="{BB962C8B-B14F-4D97-AF65-F5344CB8AC3E}">
        <p14:creationId xmlns:p14="http://schemas.microsoft.com/office/powerpoint/2010/main" val="37688272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80">
                                          <p:stCondLst>
                                            <p:cond delay="0"/>
                                          </p:stCondLst>
                                        </p:cTn>
                                        <p:tgtEl>
                                          <p:spTgt spid="7"/>
                                        </p:tgtEl>
                                      </p:cBhvr>
                                    </p:animEffect>
                                    <p:anim calcmode="lin" valueType="num">
                                      <p:cBhvr>
                                        <p:cTn id="4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9" dur="26">
                                          <p:stCondLst>
                                            <p:cond delay="650"/>
                                          </p:stCondLst>
                                        </p:cTn>
                                        <p:tgtEl>
                                          <p:spTgt spid="7"/>
                                        </p:tgtEl>
                                      </p:cBhvr>
                                      <p:to x="100000" y="60000"/>
                                    </p:animScale>
                                    <p:animScale>
                                      <p:cBhvr>
                                        <p:cTn id="50" dur="166" decel="50000">
                                          <p:stCondLst>
                                            <p:cond delay="676"/>
                                          </p:stCondLst>
                                        </p:cTn>
                                        <p:tgtEl>
                                          <p:spTgt spid="7"/>
                                        </p:tgtEl>
                                      </p:cBhvr>
                                      <p:to x="100000" y="100000"/>
                                    </p:animScale>
                                    <p:animScale>
                                      <p:cBhvr>
                                        <p:cTn id="51" dur="26">
                                          <p:stCondLst>
                                            <p:cond delay="1312"/>
                                          </p:stCondLst>
                                        </p:cTn>
                                        <p:tgtEl>
                                          <p:spTgt spid="7"/>
                                        </p:tgtEl>
                                      </p:cBhvr>
                                      <p:to x="100000" y="80000"/>
                                    </p:animScale>
                                    <p:animScale>
                                      <p:cBhvr>
                                        <p:cTn id="52" dur="166" decel="50000">
                                          <p:stCondLst>
                                            <p:cond delay="1338"/>
                                          </p:stCondLst>
                                        </p:cTn>
                                        <p:tgtEl>
                                          <p:spTgt spid="7"/>
                                        </p:tgtEl>
                                      </p:cBhvr>
                                      <p:to x="100000" y="100000"/>
                                    </p:animScale>
                                    <p:animScale>
                                      <p:cBhvr>
                                        <p:cTn id="53" dur="26">
                                          <p:stCondLst>
                                            <p:cond delay="1642"/>
                                          </p:stCondLst>
                                        </p:cTn>
                                        <p:tgtEl>
                                          <p:spTgt spid="7"/>
                                        </p:tgtEl>
                                      </p:cBhvr>
                                      <p:to x="100000" y="90000"/>
                                    </p:animScale>
                                    <p:animScale>
                                      <p:cBhvr>
                                        <p:cTn id="54" dur="166" decel="50000">
                                          <p:stCondLst>
                                            <p:cond delay="1668"/>
                                          </p:stCondLst>
                                        </p:cTn>
                                        <p:tgtEl>
                                          <p:spTgt spid="7"/>
                                        </p:tgtEl>
                                      </p:cBhvr>
                                      <p:to x="100000" y="100000"/>
                                    </p:animScale>
                                    <p:animScale>
                                      <p:cBhvr>
                                        <p:cTn id="55" dur="26">
                                          <p:stCondLst>
                                            <p:cond delay="1808"/>
                                          </p:stCondLst>
                                        </p:cTn>
                                        <p:tgtEl>
                                          <p:spTgt spid="7"/>
                                        </p:tgtEl>
                                      </p:cBhvr>
                                      <p:to x="100000" y="95000"/>
                                    </p:animScale>
                                    <p:animScale>
                                      <p:cBhvr>
                                        <p:cTn id="56"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265722" y="2209800"/>
            <a:ext cx="7345003" cy="2096216"/>
          </a:xfrm>
        </p:spPr>
        <p:txBody>
          <a:bodyPr/>
          <a:lstStyle/>
          <a:p>
            <a:pPr algn="ctr"/>
            <a:r>
              <a:rPr lang="en-GB" dirty="0">
                <a:latin typeface="Times New Roman" panose="02020603050405020304" pitchFamily="18" charset="0"/>
                <a:cs typeface="Times New Roman" panose="02020603050405020304" pitchFamily="18" charset="0"/>
              </a:rPr>
              <a:t>HOW TO RECOGNISE </a:t>
            </a:r>
            <a:r>
              <a:rPr lang="en-GB" sz="6000" b="1" dirty="0">
                <a:latin typeface="Times New Roman" panose="02020603050405020304" pitchFamily="18" charset="0"/>
                <a:cs typeface="Times New Roman" panose="02020603050405020304" pitchFamily="18" charset="0"/>
              </a:rPr>
              <a:t>FAKE EMAILS</a:t>
            </a:r>
            <a:endParaRPr lang="en-GB" dirty="0"/>
          </a:p>
        </p:txBody>
      </p:sp>
      <p:sp>
        <p:nvSpPr>
          <p:cNvPr id="5" name="Slide Number Placeholder 4"/>
          <p:cNvSpPr>
            <a:spLocks noGrp="1"/>
          </p:cNvSpPr>
          <p:nvPr>
            <p:ph type="sldNum" sz="quarter" idx="12"/>
          </p:nvPr>
        </p:nvSpPr>
        <p:spPr/>
        <p:txBody>
          <a:bodyPr/>
          <a:lstStyle/>
          <a:p>
            <a:fld id="{3416B662-F65B-4D69-96C7-B6C0E1870562}" type="slidenum">
              <a:rPr lang="en-GB" smtClean="0"/>
              <a:t>13</a:t>
            </a:fld>
            <a:endParaRPr lang="en-GB"/>
          </a:p>
        </p:txBody>
      </p:sp>
    </p:spTree>
    <p:extLst>
      <p:ext uri="{BB962C8B-B14F-4D97-AF65-F5344CB8AC3E}">
        <p14:creationId xmlns:p14="http://schemas.microsoft.com/office/powerpoint/2010/main" val="42347432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809625"/>
            <a:ext cx="4829176" cy="1352550"/>
          </a:xfrm>
        </p:spPr>
        <p:txBody>
          <a:bodyPr/>
          <a:lstStyle/>
          <a:p>
            <a:pPr algn="ctr"/>
            <a:r>
              <a:rPr lang="en-GB" dirty="0" smtClean="0">
                <a:latin typeface="Times New Roman" panose="02020603050405020304" pitchFamily="18" charset="0"/>
                <a:cs typeface="Times New Roman" panose="02020603050405020304" pitchFamily="18" charset="0"/>
              </a:rPr>
              <a:t>HOW TO RECOGNISE </a:t>
            </a:r>
            <a:r>
              <a:rPr lang="en-GB" sz="4000" b="1" dirty="0" smtClean="0">
                <a:latin typeface="Times New Roman" panose="02020603050405020304" pitchFamily="18" charset="0"/>
                <a:cs typeface="Times New Roman" panose="02020603050405020304" pitchFamily="18" charset="0"/>
              </a:rPr>
              <a:t>FAKE EMAILS</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8000" y="2359024"/>
            <a:ext cx="5340350" cy="4289425"/>
          </a:xfrm>
        </p:spPr>
        <p:txBody>
          <a:bodyPr>
            <a:noAutofit/>
          </a:bodyPr>
          <a:lstStyle/>
          <a:p>
            <a:pPr marL="0" lvl="0" indent="0">
              <a:lnSpc>
                <a:spcPct val="150000"/>
              </a:lnSpc>
              <a:buNone/>
            </a:pPr>
            <a:r>
              <a:rPr lang="en-GB" sz="3600" b="1" dirty="0">
                <a:latin typeface="Times New Roman" panose="02020603050405020304" pitchFamily="18" charset="0"/>
                <a:cs typeface="Times New Roman" panose="02020603050405020304" pitchFamily="18" charset="0"/>
              </a:rPr>
              <a:t>Look at the URL:</a:t>
            </a:r>
            <a:r>
              <a:rPr lang="en-GB" sz="3600" dirty="0">
                <a:latin typeface="Times New Roman" panose="02020603050405020304" pitchFamily="18" charset="0"/>
                <a:cs typeface="Times New Roman" panose="02020603050405020304" pitchFamily="18" charset="0"/>
              </a:rPr>
              <a:t> Fake websites often use slightly altered domain names (e.g., "</a:t>
            </a:r>
            <a:r>
              <a:rPr lang="en-GB" sz="3600" u="sng" dirty="0">
                <a:latin typeface="Times New Roman" panose="02020603050405020304" pitchFamily="18" charset="0"/>
                <a:cs typeface="Times New Roman" panose="02020603050405020304" pitchFamily="18" charset="0"/>
              </a:rPr>
              <a:t>microsotf.com</a:t>
            </a:r>
            <a:r>
              <a:rPr lang="en-GB" sz="3600" dirty="0">
                <a:latin typeface="Times New Roman" panose="02020603050405020304" pitchFamily="18" charset="0"/>
                <a:cs typeface="Times New Roman" panose="02020603050405020304" pitchFamily="18" charset="0"/>
              </a:rPr>
              <a:t>" instead of "</a:t>
            </a:r>
            <a:r>
              <a:rPr lang="en-GB" sz="3600" u="sng" dirty="0">
                <a:latin typeface="Times New Roman" panose="02020603050405020304" pitchFamily="18" charset="0"/>
                <a:cs typeface="Times New Roman" panose="02020603050405020304" pitchFamily="18" charset="0"/>
              </a:rPr>
              <a:t>microsoft.com</a:t>
            </a:r>
            <a:r>
              <a:rPr lang="en-GB" sz="3600" dirty="0" smtClean="0">
                <a:latin typeface="Times New Roman" panose="02020603050405020304" pitchFamily="18" charset="0"/>
                <a:cs typeface="Times New Roman" panose="02020603050405020304" pitchFamily="18" charset="0"/>
              </a:rPr>
              <a:t>").</a:t>
            </a:r>
            <a:endParaRPr lang="en-GB" sz="3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416B662-F65B-4D69-96C7-B6C0E1870562}" type="slidenum">
              <a:rPr lang="en-GB" smtClean="0">
                <a:latin typeface="Times New Roman" panose="02020603050405020304" pitchFamily="18" charset="0"/>
                <a:cs typeface="Times New Roman" panose="02020603050405020304" pitchFamily="18" charset="0"/>
              </a:rPr>
              <a:t>14</a:t>
            </a:fld>
            <a:endParaRPr lang="en-GB">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125" y="2368548"/>
            <a:ext cx="5331914" cy="4589485"/>
          </a:xfrm>
          <a:prstGeom prst="rect">
            <a:avLst/>
          </a:prstGeom>
        </p:spPr>
      </p:pic>
    </p:spTree>
    <p:extLst>
      <p:ext uri="{BB962C8B-B14F-4D97-AF65-F5344CB8AC3E}">
        <p14:creationId xmlns:p14="http://schemas.microsoft.com/office/powerpoint/2010/main" val="32160044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80">
                                          <p:stCondLst>
                                            <p:cond delay="0"/>
                                          </p:stCondLst>
                                        </p:cTn>
                                        <p:tgtEl>
                                          <p:spTgt spid="5"/>
                                        </p:tgtEl>
                                      </p:cBhvr>
                                    </p:animEffect>
                                    <p:anim calcmode="lin" valueType="num">
                                      <p:cBhvr>
                                        <p:cTn id="4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9" dur="26">
                                          <p:stCondLst>
                                            <p:cond delay="650"/>
                                          </p:stCondLst>
                                        </p:cTn>
                                        <p:tgtEl>
                                          <p:spTgt spid="5"/>
                                        </p:tgtEl>
                                      </p:cBhvr>
                                      <p:to x="100000" y="60000"/>
                                    </p:animScale>
                                    <p:animScale>
                                      <p:cBhvr>
                                        <p:cTn id="50" dur="166" decel="50000">
                                          <p:stCondLst>
                                            <p:cond delay="676"/>
                                          </p:stCondLst>
                                        </p:cTn>
                                        <p:tgtEl>
                                          <p:spTgt spid="5"/>
                                        </p:tgtEl>
                                      </p:cBhvr>
                                      <p:to x="100000" y="100000"/>
                                    </p:animScale>
                                    <p:animScale>
                                      <p:cBhvr>
                                        <p:cTn id="51" dur="26">
                                          <p:stCondLst>
                                            <p:cond delay="1312"/>
                                          </p:stCondLst>
                                        </p:cTn>
                                        <p:tgtEl>
                                          <p:spTgt spid="5"/>
                                        </p:tgtEl>
                                      </p:cBhvr>
                                      <p:to x="100000" y="80000"/>
                                    </p:animScale>
                                    <p:animScale>
                                      <p:cBhvr>
                                        <p:cTn id="52" dur="166" decel="50000">
                                          <p:stCondLst>
                                            <p:cond delay="1338"/>
                                          </p:stCondLst>
                                        </p:cTn>
                                        <p:tgtEl>
                                          <p:spTgt spid="5"/>
                                        </p:tgtEl>
                                      </p:cBhvr>
                                      <p:to x="100000" y="100000"/>
                                    </p:animScale>
                                    <p:animScale>
                                      <p:cBhvr>
                                        <p:cTn id="53" dur="26">
                                          <p:stCondLst>
                                            <p:cond delay="1642"/>
                                          </p:stCondLst>
                                        </p:cTn>
                                        <p:tgtEl>
                                          <p:spTgt spid="5"/>
                                        </p:tgtEl>
                                      </p:cBhvr>
                                      <p:to x="100000" y="90000"/>
                                    </p:animScale>
                                    <p:animScale>
                                      <p:cBhvr>
                                        <p:cTn id="54" dur="166" decel="50000">
                                          <p:stCondLst>
                                            <p:cond delay="1668"/>
                                          </p:stCondLst>
                                        </p:cTn>
                                        <p:tgtEl>
                                          <p:spTgt spid="5"/>
                                        </p:tgtEl>
                                      </p:cBhvr>
                                      <p:to x="100000" y="100000"/>
                                    </p:animScale>
                                    <p:animScale>
                                      <p:cBhvr>
                                        <p:cTn id="55" dur="26">
                                          <p:stCondLst>
                                            <p:cond delay="1808"/>
                                          </p:stCondLst>
                                        </p:cTn>
                                        <p:tgtEl>
                                          <p:spTgt spid="5"/>
                                        </p:tgtEl>
                                      </p:cBhvr>
                                      <p:to x="100000" y="95000"/>
                                    </p:animScale>
                                    <p:animScale>
                                      <p:cBhvr>
                                        <p:cTn id="5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8526" y="752476"/>
            <a:ext cx="4819650" cy="1266824"/>
          </a:xfrm>
        </p:spPr>
        <p:txBody>
          <a:bodyPr/>
          <a:lstStyle/>
          <a:p>
            <a:pPr algn="ctr"/>
            <a:r>
              <a:rPr lang="en-GB" dirty="0">
                <a:latin typeface="Times New Roman" panose="02020603050405020304" pitchFamily="18" charset="0"/>
                <a:cs typeface="Times New Roman" panose="02020603050405020304" pitchFamily="18" charset="0"/>
              </a:rPr>
              <a:t>HOW TO RECOGNISE </a:t>
            </a:r>
            <a:r>
              <a:rPr lang="en-GB" sz="4000" b="1" dirty="0">
                <a:latin typeface="Times New Roman" panose="02020603050405020304" pitchFamily="18" charset="0"/>
                <a:cs typeface="Times New Roman" panose="02020603050405020304" pitchFamily="18" charset="0"/>
              </a:rPr>
              <a:t>FAKE EMAILS</a:t>
            </a:r>
            <a:endParaRPr lang="en-GB" dirty="0"/>
          </a:p>
        </p:txBody>
      </p:sp>
      <p:sp>
        <p:nvSpPr>
          <p:cNvPr id="3" name="Content Placeholder 2"/>
          <p:cNvSpPr>
            <a:spLocks noGrp="1"/>
          </p:cNvSpPr>
          <p:nvPr>
            <p:ph idx="1"/>
          </p:nvPr>
        </p:nvSpPr>
        <p:spPr>
          <a:xfrm>
            <a:off x="742951" y="2266951"/>
            <a:ext cx="10687049" cy="1028699"/>
          </a:xfrm>
        </p:spPr>
        <p:txBody>
          <a:bodyPr>
            <a:noAutofit/>
          </a:bodyPr>
          <a:lstStyle/>
          <a:p>
            <a:pPr marL="0" lvl="0" indent="0">
              <a:buNone/>
            </a:pPr>
            <a:r>
              <a:rPr lang="en-GB" sz="2800" b="1" dirty="0">
                <a:latin typeface="Times New Roman" panose="02020603050405020304" pitchFamily="18" charset="0"/>
                <a:cs typeface="Times New Roman" panose="02020603050405020304" pitchFamily="18" charset="0"/>
              </a:rPr>
              <a:t>Check for HTTPS:</a:t>
            </a:r>
            <a:r>
              <a:rPr lang="en-GB" sz="2800" dirty="0">
                <a:latin typeface="Times New Roman" panose="02020603050405020304" pitchFamily="18" charset="0"/>
                <a:cs typeface="Times New Roman" panose="02020603050405020304" pitchFamily="18" charset="0"/>
              </a:rPr>
              <a:t> Secure sites have "</a:t>
            </a:r>
            <a:r>
              <a:rPr lang="en-GB" sz="2800" u="sng" dirty="0">
                <a:latin typeface="Times New Roman" panose="02020603050405020304" pitchFamily="18" charset="0"/>
                <a:cs typeface="Times New Roman" panose="02020603050405020304" pitchFamily="18" charset="0"/>
              </a:rPr>
              <a:t>https://</a:t>
            </a:r>
            <a:r>
              <a:rPr lang="en-GB" sz="2800" dirty="0">
                <a:latin typeface="Times New Roman" panose="02020603050405020304" pitchFamily="18" charset="0"/>
                <a:cs typeface="Times New Roman" panose="02020603050405020304" pitchFamily="18" charset="0"/>
              </a:rPr>
              <a:t>" in the address bar. If a website lacks this or has a strange certificate warning, avoid it</a:t>
            </a:r>
            <a:r>
              <a:rPr lang="en-GB" sz="2800" dirty="0" smtClean="0">
                <a:latin typeface="Times New Roman" panose="02020603050405020304" pitchFamily="18" charset="0"/>
                <a:cs typeface="Times New Roman" panose="02020603050405020304" pitchFamily="18" charset="0"/>
              </a:rPr>
              <a:t>.</a:t>
            </a:r>
            <a:endParaRPr lang="en-GB"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416B662-F65B-4D69-96C7-B6C0E1870562}" type="slidenum">
              <a:rPr lang="en-GB" smtClean="0"/>
              <a:t>15</a:t>
            </a:fld>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375" y="3362325"/>
            <a:ext cx="9093004" cy="3570066"/>
          </a:xfrm>
          <a:prstGeom prst="rect">
            <a:avLst/>
          </a:prstGeom>
        </p:spPr>
      </p:pic>
    </p:spTree>
    <p:extLst>
      <p:ext uri="{BB962C8B-B14F-4D97-AF65-F5344CB8AC3E}">
        <p14:creationId xmlns:p14="http://schemas.microsoft.com/office/powerpoint/2010/main" val="457583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80">
                                          <p:stCondLst>
                                            <p:cond delay="0"/>
                                          </p:stCondLst>
                                        </p:cTn>
                                        <p:tgtEl>
                                          <p:spTgt spid="5"/>
                                        </p:tgtEl>
                                      </p:cBhvr>
                                    </p:animEffect>
                                    <p:anim calcmode="lin" valueType="num">
                                      <p:cBhvr>
                                        <p:cTn id="4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9" dur="26">
                                          <p:stCondLst>
                                            <p:cond delay="650"/>
                                          </p:stCondLst>
                                        </p:cTn>
                                        <p:tgtEl>
                                          <p:spTgt spid="5"/>
                                        </p:tgtEl>
                                      </p:cBhvr>
                                      <p:to x="100000" y="60000"/>
                                    </p:animScale>
                                    <p:animScale>
                                      <p:cBhvr>
                                        <p:cTn id="50" dur="166" decel="50000">
                                          <p:stCondLst>
                                            <p:cond delay="676"/>
                                          </p:stCondLst>
                                        </p:cTn>
                                        <p:tgtEl>
                                          <p:spTgt spid="5"/>
                                        </p:tgtEl>
                                      </p:cBhvr>
                                      <p:to x="100000" y="100000"/>
                                    </p:animScale>
                                    <p:animScale>
                                      <p:cBhvr>
                                        <p:cTn id="51" dur="26">
                                          <p:stCondLst>
                                            <p:cond delay="1312"/>
                                          </p:stCondLst>
                                        </p:cTn>
                                        <p:tgtEl>
                                          <p:spTgt spid="5"/>
                                        </p:tgtEl>
                                      </p:cBhvr>
                                      <p:to x="100000" y="80000"/>
                                    </p:animScale>
                                    <p:animScale>
                                      <p:cBhvr>
                                        <p:cTn id="52" dur="166" decel="50000">
                                          <p:stCondLst>
                                            <p:cond delay="1338"/>
                                          </p:stCondLst>
                                        </p:cTn>
                                        <p:tgtEl>
                                          <p:spTgt spid="5"/>
                                        </p:tgtEl>
                                      </p:cBhvr>
                                      <p:to x="100000" y="100000"/>
                                    </p:animScale>
                                    <p:animScale>
                                      <p:cBhvr>
                                        <p:cTn id="53" dur="26">
                                          <p:stCondLst>
                                            <p:cond delay="1642"/>
                                          </p:stCondLst>
                                        </p:cTn>
                                        <p:tgtEl>
                                          <p:spTgt spid="5"/>
                                        </p:tgtEl>
                                      </p:cBhvr>
                                      <p:to x="100000" y="90000"/>
                                    </p:animScale>
                                    <p:animScale>
                                      <p:cBhvr>
                                        <p:cTn id="54" dur="166" decel="50000">
                                          <p:stCondLst>
                                            <p:cond delay="1668"/>
                                          </p:stCondLst>
                                        </p:cTn>
                                        <p:tgtEl>
                                          <p:spTgt spid="5"/>
                                        </p:tgtEl>
                                      </p:cBhvr>
                                      <p:to x="100000" y="100000"/>
                                    </p:animScale>
                                    <p:animScale>
                                      <p:cBhvr>
                                        <p:cTn id="55" dur="26">
                                          <p:stCondLst>
                                            <p:cond delay="1808"/>
                                          </p:stCondLst>
                                        </p:cTn>
                                        <p:tgtEl>
                                          <p:spTgt spid="5"/>
                                        </p:tgtEl>
                                      </p:cBhvr>
                                      <p:to x="100000" y="95000"/>
                                    </p:animScale>
                                    <p:animScale>
                                      <p:cBhvr>
                                        <p:cTn id="5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4725" y="704850"/>
            <a:ext cx="4638675" cy="1323975"/>
          </a:xfrm>
        </p:spPr>
        <p:txBody>
          <a:bodyPr/>
          <a:lstStyle/>
          <a:p>
            <a:pPr algn="ctr"/>
            <a:r>
              <a:rPr lang="en-GB" dirty="0">
                <a:latin typeface="Times New Roman" panose="02020603050405020304" pitchFamily="18" charset="0"/>
                <a:cs typeface="Times New Roman" panose="02020603050405020304" pitchFamily="18" charset="0"/>
              </a:rPr>
              <a:t>HOW TO RECOGNISE </a:t>
            </a:r>
            <a:r>
              <a:rPr lang="en-GB" sz="4000" b="1" dirty="0">
                <a:latin typeface="Times New Roman" panose="02020603050405020304" pitchFamily="18" charset="0"/>
                <a:cs typeface="Times New Roman" panose="02020603050405020304" pitchFamily="18" charset="0"/>
              </a:rPr>
              <a:t>FAKE EMAILS</a:t>
            </a:r>
            <a:endParaRPr lang="en-GB" dirty="0"/>
          </a:p>
        </p:txBody>
      </p:sp>
      <p:sp>
        <p:nvSpPr>
          <p:cNvPr id="3" name="Content Placeholder 2"/>
          <p:cNvSpPr>
            <a:spLocks noGrp="1"/>
          </p:cNvSpPr>
          <p:nvPr>
            <p:ph idx="1"/>
          </p:nvPr>
        </p:nvSpPr>
        <p:spPr>
          <a:xfrm>
            <a:off x="495299" y="3409950"/>
            <a:ext cx="5210175" cy="1819276"/>
          </a:xfrm>
        </p:spPr>
        <p:txBody>
          <a:bodyPr>
            <a:normAutofit/>
          </a:bodyPr>
          <a:lstStyle/>
          <a:p>
            <a:pPr marL="0" lvl="0" indent="0">
              <a:lnSpc>
                <a:spcPct val="150000"/>
              </a:lnSpc>
              <a:buNone/>
            </a:pPr>
            <a:r>
              <a:rPr lang="en-GB" sz="2400" b="1" dirty="0">
                <a:latin typeface="Times New Roman" panose="02020603050405020304" pitchFamily="18" charset="0"/>
                <a:cs typeface="Times New Roman" panose="02020603050405020304" pitchFamily="18" charset="0"/>
              </a:rPr>
              <a:t>Poor Design &amp; Low-Quality Content:</a:t>
            </a:r>
            <a:r>
              <a:rPr lang="en-GB" sz="2400" dirty="0">
                <a:latin typeface="Times New Roman" panose="02020603050405020304" pitchFamily="18" charset="0"/>
                <a:cs typeface="Times New Roman" panose="02020603050405020304" pitchFamily="18" charset="0"/>
              </a:rPr>
              <a:t> Many fake sites have low-resolution images, bad formatting, or broken links</a:t>
            </a:r>
            <a:r>
              <a:rPr lang="en-GB" sz="2400" dirty="0" smtClean="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416B662-F65B-4D69-96C7-B6C0E1870562}" type="slidenum">
              <a:rPr lang="en-GB" smtClean="0"/>
              <a:t>16</a:t>
            </a:fld>
            <a:endParaRPr lang="en-GB"/>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2068" r="18364" b="4470"/>
          <a:stretch/>
        </p:blipFill>
        <p:spPr>
          <a:xfrm>
            <a:off x="5981699" y="2371724"/>
            <a:ext cx="5455739" cy="4648669"/>
          </a:xfrm>
          <a:prstGeom prst="rect">
            <a:avLst/>
          </a:prstGeom>
          <a:ln w="38100">
            <a:solidFill>
              <a:schemeClr val="accent1"/>
            </a:solidFill>
          </a:ln>
        </p:spPr>
      </p:pic>
    </p:spTree>
    <p:extLst>
      <p:ext uri="{BB962C8B-B14F-4D97-AF65-F5344CB8AC3E}">
        <p14:creationId xmlns:p14="http://schemas.microsoft.com/office/powerpoint/2010/main" val="2882156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80">
                                          <p:stCondLst>
                                            <p:cond delay="0"/>
                                          </p:stCondLst>
                                        </p:cTn>
                                        <p:tgtEl>
                                          <p:spTgt spid="5"/>
                                        </p:tgtEl>
                                      </p:cBhvr>
                                    </p:animEffect>
                                    <p:anim calcmode="lin" valueType="num">
                                      <p:cBhvr>
                                        <p:cTn id="4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9" dur="26">
                                          <p:stCondLst>
                                            <p:cond delay="650"/>
                                          </p:stCondLst>
                                        </p:cTn>
                                        <p:tgtEl>
                                          <p:spTgt spid="5"/>
                                        </p:tgtEl>
                                      </p:cBhvr>
                                      <p:to x="100000" y="60000"/>
                                    </p:animScale>
                                    <p:animScale>
                                      <p:cBhvr>
                                        <p:cTn id="50" dur="166" decel="50000">
                                          <p:stCondLst>
                                            <p:cond delay="676"/>
                                          </p:stCondLst>
                                        </p:cTn>
                                        <p:tgtEl>
                                          <p:spTgt spid="5"/>
                                        </p:tgtEl>
                                      </p:cBhvr>
                                      <p:to x="100000" y="100000"/>
                                    </p:animScale>
                                    <p:animScale>
                                      <p:cBhvr>
                                        <p:cTn id="51" dur="26">
                                          <p:stCondLst>
                                            <p:cond delay="1312"/>
                                          </p:stCondLst>
                                        </p:cTn>
                                        <p:tgtEl>
                                          <p:spTgt spid="5"/>
                                        </p:tgtEl>
                                      </p:cBhvr>
                                      <p:to x="100000" y="80000"/>
                                    </p:animScale>
                                    <p:animScale>
                                      <p:cBhvr>
                                        <p:cTn id="52" dur="166" decel="50000">
                                          <p:stCondLst>
                                            <p:cond delay="1338"/>
                                          </p:stCondLst>
                                        </p:cTn>
                                        <p:tgtEl>
                                          <p:spTgt spid="5"/>
                                        </p:tgtEl>
                                      </p:cBhvr>
                                      <p:to x="100000" y="100000"/>
                                    </p:animScale>
                                    <p:animScale>
                                      <p:cBhvr>
                                        <p:cTn id="53" dur="26">
                                          <p:stCondLst>
                                            <p:cond delay="1642"/>
                                          </p:stCondLst>
                                        </p:cTn>
                                        <p:tgtEl>
                                          <p:spTgt spid="5"/>
                                        </p:tgtEl>
                                      </p:cBhvr>
                                      <p:to x="100000" y="90000"/>
                                    </p:animScale>
                                    <p:animScale>
                                      <p:cBhvr>
                                        <p:cTn id="54" dur="166" decel="50000">
                                          <p:stCondLst>
                                            <p:cond delay="1668"/>
                                          </p:stCondLst>
                                        </p:cTn>
                                        <p:tgtEl>
                                          <p:spTgt spid="5"/>
                                        </p:tgtEl>
                                      </p:cBhvr>
                                      <p:to x="100000" y="100000"/>
                                    </p:animScale>
                                    <p:animScale>
                                      <p:cBhvr>
                                        <p:cTn id="55" dur="26">
                                          <p:stCondLst>
                                            <p:cond delay="1808"/>
                                          </p:stCondLst>
                                        </p:cTn>
                                        <p:tgtEl>
                                          <p:spTgt spid="5"/>
                                        </p:tgtEl>
                                      </p:cBhvr>
                                      <p:to x="100000" y="95000"/>
                                    </p:animScale>
                                    <p:animScale>
                                      <p:cBhvr>
                                        <p:cTn id="5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0" y="647700"/>
            <a:ext cx="4686300" cy="1409699"/>
          </a:xfrm>
        </p:spPr>
        <p:txBody>
          <a:bodyPr/>
          <a:lstStyle/>
          <a:p>
            <a:pPr algn="ctr"/>
            <a:r>
              <a:rPr lang="en-GB" dirty="0">
                <a:latin typeface="Times New Roman" panose="02020603050405020304" pitchFamily="18" charset="0"/>
                <a:cs typeface="Times New Roman" panose="02020603050405020304" pitchFamily="18" charset="0"/>
              </a:rPr>
              <a:t>HOW TO RECOGNISE </a:t>
            </a:r>
            <a:r>
              <a:rPr lang="en-GB" sz="4000" b="1" dirty="0">
                <a:latin typeface="Times New Roman" panose="02020603050405020304" pitchFamily="18" charset="0"/>
                <a:cs typeface="Times New Roman" panose="02020603050405020304" pitchFamily="18" charset="0"/>
              </a:rPr>
              <a:t>FAKE EMAILS</a:t>
            </a:r>
            <a:endParaRPr lang="en-GB" dirty="0"/>
          </a:p>
        </p:txBody>
      </p:sp>
      <p:sp>
        <p:nvSpPr>
          <p:cNvPr id="3" name="Content Placeholder 2"/>
          <p:cNvSpPr>
            <a:spLocks noGrp="1"/>
          </p:cNvSpPr>
          <p:nvPr>
            <p:ph idx="1"/>
          </p:nvPr>
        </p:nvSpPr>
        <p:spPr>
          <a:xfrm>
            <a:off x="570271" y="3152193"/>
            <a:ext cx="4992329" cy="3343857"/>
          </a:xfrm>
        </p:spPr>
        <p:txBody>
          <a:bodyPr>
            <a:normAutofit/>
          </a:bodyPr>
          <a:lstStyle/>
          <a:p>
            <a:pPr marL="0" lvl="0" indent="0">
              <a:lnSpc>
                <a:spcPct val="150000"/>
              </a:lnSpc>
              <a:buNone/>
            </a:pPr>
            <a:r>
              <a:rPr lang="en-GB" sz="2800" b="1" dirty="0">
                <a:latin typeface="Times New Roman" panose="02020603050405020304" pitchFamily="18" charset="0"/>
                <a:cs typeface="Times New Roman" panose="02020603050405020304" pitchFamily="18" charset="0"/>
              </a:rPr>
              <a:t>Unexpected Pop-ups &amp; Ads:</a:t>
            </a:r>
            <a:r>
              <a:rPr lang="en-GB" sz="2800" dirty="0">
                <a:latin typeface="Times New Roman" panose="02020603050405020304" pitchFamily="18" charset="0"/>
                <a:cs typeface="Times New Roman" panose="02020603050405020304" pitchFamily="18" charset="0"/>
              </a:rPr>
              <a:t> Fake websites often display intrusive pop-ups that request personal information or prompt downloads</a:t>
            </a:r>
            <a:r>
              <a:rPr lang="en-GB" sz="2800" dirty="0" smtClean="0">
                <a:latin typeface="Times New Roman" panose="02020603050405020304" pitchFamily="18" charset="0"/>
                <a:cs typeface="Times New Roman" panose="02020603050405020304" pitchFamily="18" charset="0"/>
              </a:rPr>
              <a:t>.</a:t>
            </a:r>
            <a:endParaRPr lang="en-GB"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416B662-F65B-4D69-96C7-B6C0E1870562}" type="slidenum">
              <a:rPr lang="en-GB" smtClean="0"/>
              <a:t>17</a:t>
            </a:fld>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1819" y="2380668"/>
            <a:ext cx="6101556" cy="4606675"/>
          </a:xfrm>
          <a:prstGeom prst="rect">
            <a:avLst/>
          </a:prstGeom>
          <a:ln w="38100">
            <a:solidFill>
              <a:schemeClr val="tx1"/>
            </a:solidFill>
          </a:ln>
        </p:spPr>
      </p:pic>
    </p:spTree>
    <p:extLst>
      <p:ext uri="{BB962C8B-B14F-4D97-AF65-F5344CB8AC3E}">
        <p14:creationId xmlns:p14="http://schemas.microsoft.com/office/powerpoint/2010/main" val="29368695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80">
                                          <p:stCondLst>
                                            <p:cond delay="0"/>
                                          </p:stCondLst>
                                        </p:cTn>
                                        <p:tgtEl>
                                          <p:spTgt spid="5"/>
                                        </p:tgtEl>
                                      </p:cBhvr>
                                    </p:animEffect>
                                    <p:anim calcmode="lin" valueType="num">
                                      <p:cBhvr>
                                        <p:cTn id="4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9" dur="26">
                                          <p:stCondLst>
                                            <p:cond delay="650"/>
                                          </p:stCondLst>
                                        </p:cTn>
                                        <p:tgtEl>
                                          <p:spTgt spid="5"/>
                                        </p:tgtEl>
                                      </p:cBhvr>
                                      <p:to x="100000" y="60000"/>
                                    </p:animScale>
                                    <p:animScale>
                                      <p:cBhvr>
                                        <p:cTn id="50" dur="166" decel="50000">
                                          <p:stCondLst>
                                            <p:cond delay="676"/>
                                          </p:stCondLst>
                                        </p:cTn>
                                        <p:tgtEl>
                                          <p:spTgt spid="5"/>
                                        </p:tgtEl>
                                      </p:cBhvr>
                                      <p:to x="100000" y="100000"/>
                                    </p:animScale>
                                    <p:animScale>
                                      <p:cBhvr>
                                        <p:cTn id="51" dur="26">
                                          <p:stCondLst>
                                            <p:cond delay="1312"/>
                                          </p:stCondLst>
                                        </p:cTn>
                                        <p:tgtEl>
                                          <p:spTgt spid="5"/>
                                        </p:tgtEl>
                                      </p:cBhvr>
                                      <p:to x="100000" y="80000"/>
                                    </p:animScale>
                                    <p:animScale>
                                      <p:cBhvr>
                                        <p:cTn id="52" dur="166" decel="50000">
                                          <p:stCondLst>
                                            <p:cond delay="1338"/>
                                          </p:stCondLst>
                                        </p:cTn>
                                        <p:tgtEl>
                                          <p:spTgt spid="5"/>
                                        </p:tgtEl>
                                      </p:cBhvr>
                                      <p:to x="100000" y="100000"/>
                                    </p:animScale>
                                    <p:animScale>
                                      <p:cBhvr>
                                        <p:cTn id="53" dur="26">
                                          <p:stCondLst>
                                            <p:cond delay="1642"/>
                                          </p:stCondLst>
                                        </p:cTn>
                                        <p:tgtEl>
                                          <p:spTgt spid="5"/>
                                        </p:tgtEl>
                                      </p:cBhvr>
                                      <p:to x="100000" y="90000"/>
                                    </p:animScale>
                                    <p:animScale>
                                      <p:cBhvr>
                                        <p:cTn id="54" dur="166" decel="50000">
                                          <p:stCondLst>
                                            <p:cond delay="1668"/>
                                          </p:stCondLst>
                                        </p:cTn>
                                        <p:tgtEl>
                                          <p:spTgt spid="5"/>
                                        </p:tgtEl>
                                      </p:cBhvr>
                                      <p:to x="100000" y="100000"/>
                                    </p:animScale>
                                    <p:animScale>
                                      <p:cBhvr>
                                        <p:cTn id="55" dur="26">
                                          <p:stCondLst>
                                            <p:cond delay="1808"/>
                                          </p:stCondLst>
                                        </p:cTn>
                                        <p:tgtEl>
                                          <p:spTgt spid="5"/>
                                        </p:tgtEl>
                                      </p:cBhvr>
                                      <p:to x="100000" y="95000"/>
                                    </p:animScale>
                                    <p:animScale>
                                      <p:cBhvr>
                                        <p:cTn id="5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450" y="819149"/>
            <a:ext cx="4867275" cy="1171575"/>
          </a:xfrm>
        </p:spPr>
        <p:txBody>
          <a:bodyPr/>
          <a:lstStyle/>
          <a:p>
            <a:pPr algn="ctr"/>
            <a:r>
              <a:rPr lang="en-GB" dirty="0">
                <a:latin typeface="Times New Roman" panose="02020603050405020304" pitchFamily="18" charset="0"/>
                <a:cs typeface="Times New Roman" panose="02020603050405020304" pitchFamily="18" charset="0"/>
              </a:rPr>
              <a:t>HOW TO RECOGNISE </a:t>
            </a:r>
            <a:r>
              <a:rPr lang="en-GB" sz="4000" b="1" dirty="0">
                <a:latin typeface="Times New Roman" panose="02020603050405020304" pitchFamily="18" charset="0"/>
                <a:cs typeface="Times New Roman" panose="02020603050405020304" pitchFamily="18" charset="0"/>
              </a:rPr>
              <a:t>FAKE EMAILS</a:t>
            </a:r>
            <a:endParaRPr lang="en-GB" dirty="0"/>
          </a:p>
        </p:txBody>
      </p:sp>
      <p:sp>
        <p:nvSpPr>
          <p:cNvPr id="3" name="Content Placeholder 2"/>
          <p:cNvSpPr>
            <a:spLocks noGrp="1"/>
          </p:cNvSpPr>
          <p:nvPr>
            <p:ph idx="1"/>
          </p:nvPr>
        </p:nvSpPr>
        <p:spPr>
          <a:xfrm>
            <a:off x="513121" y="2545483"/>
            <a:ext cx="4173179" cy="3515152"/>
          </a:xfrm>
        </p:spPr>
        <p:txBody>
          <a:bodyPr>
            <a:normAutofit/>
          </a:bodyPr>
          <a:lstStyle/>
          <a:p>
            <a:pPr marL="0" lvl="0" indent="0">
              <a:lnSpc>
                <a:spcPct val="150000"/>
              </a:lnSpc>
              <a:buNone/>
            </a:pPr>
            <a:r>
              <a:rPr lang="en-GB" sz="2800" b="1" dirty="0">
                <a:latin typeface="Times New Roman" panose="02020603050405020304" pitchFamily="18" charset="0"/>
                <a:cs typeface="Times New Roman" panose="02020603050405020304" pitchFamily="18" charset="0"/>
              </a:rPr>
              <a:t>No Contact Information:</a:t>
            </a:r>
            <a:r>
              <a:rPr lang="en-GB" sz="2800" dirty="0">
                <a:latin typeface="Times New Roman" panose="02020603050405020304" pitchFamily="18" charset="0"/>
                <a:cs typeface="Times New Roman" panose="02020603050405020304" pitchFamily="18" charset="0"/>
              </a:rPr>
              <a:t> Legitimate businesses provide contact details like phone numbers and physical addresses.</a:t>
            </a:r>
          </a:p>
        </p:txBody>
      </p:sp>
      <p:sp>
        <p:nvSpPr>
          <p:cNvPr id="4" name="Slide Number Placeholder 3"/>
          <p:cNvSpPr>
            <a:spLocks noGrp="1"/>
          </p:cNvSpPr>
          <p:nvPr>
            <p:ph type="sldNum" sz="quarter" idx="12"/>
          </p:nvPr>
        </p:nvSpPr>
        <p:spPr/>
        <p:txBody>
          <a:bodyPr/>
          <a:lstStyle/>
          <a:p>
            <a:fld id="{3416B662-F65B-4D69-96C7-B6C0E1870562}" type="slidenum">
              <a:rPr lang="en-GB" smtClean="0"/>
              <a:t>18</a:t>
            </a:fld>
            <a:endParaRPr lang="en-GB"/>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998" b="18042"/>
          <a:stretch/>
        </p:blipFill>
        <p:spPr>
          <a:xfrm>
            <a:off x="4686299" y="2809875"/>
            <a:ext cx="6797323" cy="3324226"/>
          </a:xfrm>
          <a:prstGeom prst="rect">
            <a:avLst/>
          </a:prstGeom>
          <a:ln w="28575">
            <a:solidFill>
              <a:schemeClr val="accent3"/>
            </a:solidFill>
          </a:ln>
        </p:spPr>
      </p:pic>
    </p:spTree>
    <p:extLst>
      <p:ext uri="{BB962C8B-B14F-4D97-AF65-F5344CB8AC3E}">
        <p14:creationId xmlns:p14="http://schemas.microsoft.com/office/powerpoint/2010/main" val="22842880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80">
                                          <p:stCondLst>
                                            <p:cond delay="0"/>
                                          </p:stCondLst>
                                        </p:cTn>
                                        <p:tgtEl>
                                          <p:spTgt spid="5"/>
                                        </p:tgtEl>
                                      </p:cBhvr>
                                    </p:animEffect>
                                    <p:anim calcmode="lin" valueType="num">
                                      <p:cBhvr>
                                        <p:cTn id="4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9" dur="26">
                                          <p:stCondLst>
                                            <p:cond delay="650"/>
                                          </p:stCondLst>
                                        </p:cTn>
                                        <p:tgtEl>
                                          <p:spTgt spid="5"/>
                                        </p:tgtEl>
                                      </p:cBhvr>
                                      <p:to x="100000" y="60000"/>
                                    </p:animScale>
                                    <p:animScale>
                                      <p:cBhvr>
                                        <p:cTn id="50" dur="166" decel="50000">
                                          <p:stCondLst>
                                            <p:cond delay="676"/>
                                          </p:stCondLst>
                                        </p:cTn>
                                        <p:tgtEl>
                                          <p:spTgt spid="5"/>
                                        </p:tgtEl>
                                      </p:cBhvr>
                                      <p:to x="100000" y="100000"/>
                                    </p:animScale>
                                    <p:animScale>
                                      <p:cBhvr>
                                        <p:cTn id="51" dur="26">
                                          <p:stCondLst>
                                            <p:cond delay="1312"/>
                                          </p:stCondLst>
                                        </p:cTn>
                                        <p:tgtEl>
                                          <p:spTgt spid="5"/>
                                        </p:tgtEl>
                                      </p:cBhvr>
                                      <p:to x="100000" y="80000"/>
                                    </p:animScale>
                                    <p:animScale>
                                      <p:cBhvr>
                                        <p:cTn id="52" dur="166" decel="50000">
                                          <p:stCondLst>
                                            <p:cond delay="1338"/>
                                          </p:stCondLst>
                                        </p:cTn>
                                        <p:tgtEl>
                                          <p:spTgt spid="5"/>
                                        </p:tgtEl>
                                      </p:cBhvr>
                                      <p:to x="100000" y="100000"/>
                                    </p:animScale>
                                    <p:animScale>
                                      <p:cBhvr>
                                        <p:cTn id="53" dur="26">
                                          <p:stCondLst>
                                            <p:cond delay="1642"/>
                                          </p:stCondLst>
                                        </p:cTn>
                                        <p:tgtEl>
                                          <p:spTgt spid="5"/>
                                        </p:tgtEl>
                                      </p:cBhvr>
                                      <p:to x="100000" y="90000"/>
                                    </p:animScale>
                                    <p:animScale>
                                      <p:cBhvr>
                                        <p:cTn id="54" dur="166" decel="50000">
                                          <p:stCondLst>
                                            <p:cond delay="1668"/>
                                          </p:stCondLst>
                                        </p:cTn>
                                        <p:tgtEl>
                                          <p:spTgt spid="5"/>
                                        </p:tgtEl>
                                      </p:cBhvr>
                                      <p:to x="100000" y="100000"/>
                                    </p:animScale>
                                    <p:animScale>
                                      <p:cBhvr>
                                        <p:cTn id="55" dur="26">
                                          <p:stCondLst>
                                            <p:cond delay="1808"/>
                                          </p:stCondLst>
                                        </p:cTn>
                                        <p:tgtEl>
                                          <p:spTgt spid="5"/>
                                        </p:tgtEl>
                                      </p:cBhvr>
                                      <p:to x="100000" y="95000"/>
                                    </p:animScale>
                                    <p:animScale>
                                      <p:cBhvr>
                                        <p:cTn id="5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GB"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247" y="1171576"/>
            <a:ext cx="9838467" cy="4933950"/>
          </a:xfrm>
          <a:prstGeom prst="rect">
            <a:avLst/>
          </a:prstGeom>
          <a:noFill/>
        </p:spPr>
      </p:pic>
      <p:sp>
        <p:nvSpPr>
          <p:cNvPr id="4" name="Slide Number Placeholder 3"/>
          <p:cNvSpPr>
            <a:spLocks noGrp="1"/>
          </p:cNvSpPr>
          <p:nvPr>
            <p:ph type="sldNum" sz="quarter" idx="12"/>
          </p:nvPr>
        </p:nvSpPr>
        <p:spPr/>
        <p:txBody>
          <a:bodyPr/>
          <a:lstStyle/>
          <a:p>
            <a:fld id="{3416B662-F65B-4D69-96C7-B6C0E1870562}" type="slidenum">
              <a:rPr lang="en-GB" smtClean="0"/>
              <a:t>19</a:t>
            </a:fld>
            <a:endParaRPr lang="en-GB"/>
          </a:p>
        </p:txBody>
      </p:sp>
    </p:spTree>
    <p:extLst>
      <p:ext uri="{BB962C8B-B14F-4D97-AF65-F5344CB8AC3E}">
        <p14:creationId xmlns:p14="http://schemas.microsoft.com/office/powerpoint/2010/main" val="9987106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5122" y="1038753"/>
            <a:ext cx="8589151" cy="727420"/>
          </a:xfrm>
        </p:spPr>
        <p:txBody>
          <a:bodyPr/>
          <a:lstStyle/>
          <a:p>
            <a:pPr algn="ctr"/>
            <a:r>
              <a:rPr lang="en-GB" dirty="0" smtClean="0">
                <a:latin typeface="Times New Roman" panose="02020603050405020304" pitchFamily="18" charset="0"/>
                <a:cs typeface="Times New Roman" panose="02020603050405020304" pitchFamily="18" charset="0"/>
              </a:rPr>
              <a:t> </a:t>
            </a:r>
            <a:r>
              <a:rPr lang="en-GB" b="1" dirty="0" smtClean="0">
                <a:latin typeface="Times New Roman" panose="02020603050405020304" pitchFamily="18" charset="0"/>
                <a:cs typeface="Times New Roman" panose="02020603050405020304" pitchFamily="18" charset="0"/>
              </a:rPr>
              <a:t>Cyber </a:t>
            </a:r>
            <a:r>
              <a:rPr lang="en-GB" b="1" dirty="0">
                <a:latin typeface="Times New Roman" panose="02020603050405020304" pitchFamily="18" charset="0"/>
                <a:cs typeface="Times New Roman" panose="02020603050405020304" pitchFamily="18" charset="0"/>
              </a:rPr>
              <a:t>Security — Internship Overview </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1546" y="2358157"/>
            <a:ext cx="10881954" cy="4318868"/>
          </a:xfrm>
        </p:spPr>
        <p:txBody>
          <a:bodyPr>
            <a:noAutofit/>
          </a:bodyPr>
          <a:lstStyle/>
          <a:p>
            <a:pPr>
              <a:lnSpc>
                <a:spcPct val="150000"/>
              </a:lnSpc>
            </a:pPr>
            <a:r>
              <a:rPr lang="en-GB" sz="2400" dirty="0" smtClean="0">
                <a:latin typeface="Times New Roman" panose="02020603050405020304" pitchFamily="18" charset="0"/>
                <a:cs typeface="Times New Roman" panose="02020603050405020304" pitchFamily="18" charset="0"/>
              </a:rPr>
              <a:t>This </a:t>
            </a:r>
            <a:r>
              <a:rPr lang="en-GB" sz="2400" dirty="0">
                <a:latin typeface="Times New Roman" panose="02020603050405020304" pitchFamily="18" charset="0"/>
                <a:cs typeface="Times New Roman" panose="02020603050405020304" pitchFamily="18" charset="0"/>
              </a:rPr>
              <a:t>internship program offers hands-on experience in cybersecurity principles and practices. CodeAlpha is a leading software development company dedicated to building secure and resilient systems. The internship equips students with skills to identify vulnerabilities, implement security measures, and conduct risk assessments. Interns will learn about network security, ethical hacking, encryption, and threat detection, gaining practical exposure through real-world projects. Expert mentorship and a collaborative environment will prepare interns to contribute effectively to organizational security. </a:t>
            </a:r>
          </a:p>
        </p:txBody>
      </p:sp>
      <p:sp>
        <p:nvSpPr>
          <p:cNvPr id="4" name="Slide Number Placeholder 3"/>
          <p:cNvSpPr>
            <a:spLocks noGrp="1"/>
          </p:cNvSpPr>
          <p:nvPr>
            <p:ph type="sldNum" sz="quarter" idx="12"/>
          </p:nvPr>
        </p:nvSpPr>
        <p:spPr/>
        <p:txBody>
          <a:bodyPr/>
          <a:lstStyle/>
          <a:p>
            <a:fld id="{3416B662-F65B-4D69-96C7-B6C0E1870562}" type="slidenum">
              <a:rPr lang="en-GB" smtClean="0">
                <a:latin typeface="Times New Roman" panose="02020603050405020304" pitchFamily="18" charset="0"/>
                <a:cs typeface="Times New Roman" panose="02020603050405020304" pitchFamily="18" charset="0"/>
              </a:rPr>
              <a:t>2</a:t>
            </a:fld>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98386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6" presetClass="entr" presetSubtype="0" fill="hold" grpId="0" nodeType="clickEffect">
                                  <p:stCondLst>
                                    <p:cond delay="0"/>
                                  </p:stCondLst>
                                  <p:iterate type="lt">
                                    <p:tmPct val="10000"/>
                                  </p:iterate>
                                  <p:childTnLst>
                                    <p:set>
                                      <p:cBhvr>
                                        <p:cTn id="24" dur="1" fill="hold">
                                          <p:stCondLst>
                                            <p:cond delay="0"/>
                                          </p:stCondLst>
                                        </p:cTn>
                                        <p:tgtEl>
                                          <p:spTgt spid="3">
                                            <p:txEl>
                                              <p:pRg st="0" end="0"/>
                                            </p:txEl>
                                          </p:spTgt>
                                        </p:tgtEl>
                                        <p:attrNameLst>
                                          <p:attrName>style.visibility</p:attrName>
                                        </p:attrNameLst>
                                      </p:cBhvr>
                                      <p:to>
                                        <p:strVal val="visible"/>
                                      </p:to>
                                    </p:set>
                                    <p:anim by="(-#ppt_w*2)" calcmode="lin" valueType="num">
                                      <p:cBhvr rctx="PPT">
                                        <p:cTn id="25" dur="500" autoRev="1" fill="hold">
                                          <p:stCondLst>
                                            <p:cond delay="0"/>
                                          </p:stCondLst>
                                        </p:cTn>
                                        <p:tgtEl>
                                          <p:spTgt spid="3">
                                            <p:txEl>
                                              <p:pRg st="0" end="0"/>
                                            </p:txEl>
                                          </p:spTgt>
                                        </p:tgtEl>
                                        <p:attrNameLst>
                                          <p:attrName>ppt_w</p:attrName>
                                        </p:attrNameLst>
                                      </p:cBhvr>
                                    </p:anim>
                                    <p:anim by="(#ppt_w*0.50)" calcmode="lin" valueType="num">
                                      <p:cBhvr>
                                        <p:cTn id="26" dur="500" decel="50000" autoRev="1" fill="hold">
                                          <p:stCondLst>
                                            <p:cond delay="0"/>
                                          </p:stCondLst>
                                        </p:cTn>
                                        <p:tgtEl>
                                          <p:spTgt spid="3">
                                            <p:txEl>
                                              <p:pRg st="0" end="0"/>
                                            </p:txEl>
                                          </p:spTgt>
                                        </p:tgtEl>
                                        <p:attrNameLst>
                                          <p:attrName>ppt_x</p:attrName>
                                        </p:attrNameLst>
                                      </p:cBhvr>
                                    </p:anim>
                                    <p:anim from="(-#ppt_h/2)" to="(#ppt_y)" calcmode="lin" valueType="num">
                                      <p:cBhvr>
                                        <p:cTn id="27" dur="1000" fill="hold">
                                          <p:stCondLst>
                                            <p:cond delay="0"/>
                                          </p:stCondLst>
                                        </p:cTn>
                                        <p:tgtEl>
                                          <p:spTgt spid="3">
                                            <p:txEl>
                                              <p:pRg st="0" end="0"/>
                                            </p:txEl>
                                          </p:spTgt>
                                        </p:tgtEl>
                                        <p:attrNameLst>
                                          <p:attrName>ppt_y</p:attrName>
                                        </p:attrNameLst>
                                      </p:cBhvr>
                                    </p:anim>
                                    <p:animRot by="21600000">
                                      <p:cBhvr>
                                        <p:cTn id="28" dur="1000" fill="hold">
                                          <p:stCondLst>
                                            <p:cond delay="0"/>
                                          </p:stCondLst>
                                        </p:cTn>
                                        <p:tgtEl>
                                          <p:spTgt spid="3">
                                            <p:txEl>
                                              <p:pRg st="0" end="0"/>
                                            </p:txEl>
                                          </p:spTgt>
                                        </p:tgtEl>
                                        <p:attrNameLst>
                                          <p:attrName>r</p:attrName>
                                        </p:attrNameLst>
                                      </p:cBhvr>
                                    </p:animRot>
                                  </p:childTnLst>
                                </p:cTn>
                              </p:par>
                              <p:par>
                                <p:cTn id="29" presetID="26"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80">
                                          <p:stCondLst>
                                            <p:cond delay="0"/>
                                          </p:stCondLst>
                                        </p:cTn>
                                        <p:tgtEl>
                                          <p:spTgt spid="4"/>
                                        </p:tgtEl>
                                      </p:cBhvr>
                                    </p:animEffect>
                                    <p:anim calcmode="lin" valueType="num">
                                      <p:cBhvr>
                                        <p:cTn id="32"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7" dur="26">
                                          <p:stCondLst>
                                            <p:cond delay="650"/>
                                          </p:stCondLst>
                                        </p:cTn>
                                        <p:tgtEl>
                                          <p:spTgt spid="4"/>
                                        </p:tgtEl>
                                      </p:cBhvr>
                                      <p:to x="100000" y="60000"/>
                                    </p:animScale>
                                    <p:animScale>
                                      <p:cBhvr>
                                        <p:cTn id="38" dur="166" decel="50000">
                                          <p:stCondLst>
                                            <p:cond delay="676"/>
                                          </p:stCondLst>
                                        </p:cTn>
                                        <p:tgtEl>
                                          <p:spTgt spid="4"/>
                                        </p:tgtEl>
                                      </p:cBhvr>
                                      <p:to x="100000" y="100000"/>
                                    </p:animScale>
                                    <p:animScale>
                                      <p:cBhvr>
                                        <p:cTn id="39" dur="26">
                                          <p:stCondLst>
                                            <p:cond delay="1312"/>
                                          </p:stCondLst>
                                        </p:cTn>
                                        <p:tgtEl>
                                          <p:spTgt spid="4"/>
                                        </p:tgtEl>
                                      </p:cBhvr>
                                      <p:to x="100000" y="80000"/>
                                    </p:animScale>
                                    <p:animScale>
                                      <p:cBhvr>
                                        <p:cTn id="40" dur="166" decel="50000">
                                          <p:stCondLst>
                                            <p:cond delay="1338"/>
                                          </p:stCondLst>
                                        </p:cTn>
                                        <p:tgtEl>
                                          <p:spTgt spid="4"/>
                                        </p:tgtEl>
                                      </p:cBhvr>
                                      <p:to x="100000" y="100000"/>
                                    </p:animScale>
                                    <p:animScale>
                                      <p:cBhvr>
                                        <p:cTn id="41" dur="26">
                                          <p:stCondLst>
                                            <p:cond delay="1642"/>
                                          </p:stCondLst>
                                        </p:cTn>
                                        <p:tgtEl>
                                          <p:spTgt spid="4"/>
                                        </p:tgtEl>
                                      </p:cBhvr>
                                      <p:to x="100000" y="90000"/>
                                    </p:animScale>
                                    <p:animScale>
                                      <p:cBhvr>
                                        <p:cTn id="42" dur="166" decel="50000">
                                          <p:stCondLst>
                                            <p:cond delay="1668"/>
                                          </p:stCondLst>
                                        </p:cTn>
                                        <p:tgtEl>
                                          <p:spTgt spid="4"/>
                                        </p:tgtEl>
                                      </p:cBhvr>
                                      <p:to x="100000" y="100000"/>
                                    </p:animScale>
                                    <p:animScale>
                                      <p:cBhvr>
                                        <p:cTn id="43" dur="26">
                                          <p:stCondLst>
                                            <p:cond delay="1808"/>
                                          </p:stCondLst>
                                        </p:cTn>
                                        <p:tgtEl>
                                          <p:spTgt spid="4"/>
                                        </p:tgtEl>
                                      </p:cBhvr>
                                      <p:to x="100000" y="95000"/>
                                    </p:animScale>
                                    <p:animScale>
                                      <p:cBhvr>
                                        <p:cTn id="44"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247" y="797791"/>
            <a:ext cx="8761053" cy="1223818"/>
          </a:xfrm>
        </p:spPr>
        <p:txBody>
          <a:bodyPr/>
          <a:lstStyle/>
          <a:p>
            <a:pPr algn="ctr"/>
            <a:r>
              <a:rPr lang="en-GB" dirty="0" smtClean="0">
                <a:latin typeface="Times New Roman" panose="02020603050405020304" pitchFamily="18" charset="0"/>
                <a:cs typeface="Times New Roman" panose="02020603050405020304" pitchFamily="18" charset="0"/>
              </a:rPr>
              <a:t>WHAT IS SOCIAL ENGINEERING?</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9775" y="2489200"/>
            <a:ext cx="10526214" cy="3704785"/>
          </a:xfrm>
        </p:spPr>
        <p:txBody>
          <a:bodyPr>
            <a:noAutofit/>
          </a:bodyPr>
          <a:lstStyle/>
          <a:p>
            <a:pPr algn="just">
              <a:lnSpc>
                <a:spcPct val="150000"/>
              </a:lnSpc>
            </a:pPr>
            <a:r>
              <a:rPr lang="en-GB" sz="3200" dirty="0">
                <a:latin typeface="Times New Roman" panose="02020603050405020304" pitchFamily="18" charset="0"/>
                <a:cs typeface="Times New Roman" panose="02020603050405020304" pitchFamily="18" charset="0"/>
              </a:rPr>
              <a:t>Social engineering is a deceptive strategy that attackers use to manipulate individuals into revealing sensitive information or performing actions that compromise security. Instead of hacking systems directly, they exploit human psychology.</a:t>
            </a:r>
          </a:p>
          <a:p>
            <a:pPr>
              <a:lnSpc>
                <a:spcPct val="150000"/>
              </a:lnSpc>
            </a:pPr>
            <a:endParaRPr lang="en-GB"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416B662-F65B-4D69-96C7-B6C0E1870562}" type="slidenum">
              <a:rPr lang="en-GB" smtClean="0">
                <a:latin typeface="Times New Roman" panose="02020603050405020304" pitchFamily="18" charset="0"/>
                <a:cs typeface="Times New Roman" panose="02020603050405020304" pitchFamily="18" charset="0"/>
              </a:rPr>
              <a:t>20</a:t>
            </a:fld>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08316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6" presetClass="entr" presetSubtype="0" fill="hold" grpId="0" nodeType="clickEffect">
                                  <p:stCondLst>
                                    <p:cond delay="0"/>
                                  </p:stCondLst>
                                  <p:iterate type="lt">
                                    <p:tmPct val="10000"/>
                                  </p:iterate>
                                  <p:childTnLst>
                                    <p:set>
                                      <p:cBhvr>
                                        <p:cTn id="24" dur="1" fill="hold">
                                          <p:stCondLst>
                                            <p:cond delay="0"/>
                                          </p:stCondLst>
                                        </p:cTn>
                                        <p:tgtEl>
                                          <p:spTgt spid="3">
                                            <p:txEl>
                                              <p:pRg st="0" end="0"/>
                                            </p:txEl>
                                          </p:spTgt>
                                        </p:tgtEl>
                                        <p:attrNameLst>
                                          <p:attrName>style.visibility</p:attrName>
                                        </p:attrNameLst>
                                      </p:cBhvr>
                                      <p:to>
                                        <p:strVal val="visible"/>
                                      </p:to>
                                    </p:set>
                                    <p:anim by="(-#ppt_w*2)" calcmode="lin" valueType="num">
                                      <p:cBhvr rctx="PPT">
                                        <p:cTn id="25" dur="500" autoRev="1" fill="hold">
                                          <p:stCondLst>
                                            <p:cond delay="0"/>
                                          </p:stCondLst>
                                        </p:cTn>
                                        <p:tgtEl>
                                          <p:spTgt spid="3">
                                            <p:txEl>
                                              <p:pRg st="0" end="0"/>
                                            </p:txEl>
                                          </p:spTgt>
                                        </p:tgtEl>
                                        <p:attrNameLst>
                                          <p:attrName>ppt_w</p:attrName>
                                        </p:attrNameLst>
                                      </p:cBhvr>
                                    </p:anim>
                                    <p:anim by="(#ppt_w*0.50)" calcmode="lin" valueType="num">
                                      <p:cBhvr>
                                        <p:cTn id="26" dur="500" decel="50000" autoRev="1" fill="hold">
                                          <p:stCondLst>
                                            <p:cond delay="0"/>
                                          </p:stCondLst>
                                        </p:cTn>
                                        <p:tgtEl>
                                          <p:spTgt spid="3">
                                            <p:txEl>
                                              <p:pRg st="0" end="0"/>
                                            </p:txEl>
                                          </p:spTgt>
                                        </p:tgtEl>
                                        <p:attrNameLst>
                                          <p:attrName>ppt_x</p:attrName>
                                        </p:attrNameLst>
                                      </p:cBhvr>
                                    </p:anim>
                                    <p:anim from="(-#ppt_h/2)" to="(#ppt_y)" calcmode="lin" valueType="num">
                                      <p:cBhvr>
                                        <p:cTn id="27" dur="1000" fill="hold">
                                          <p:stCondLst>
                                            <p:cond delay="0"/>
                                          </p:stCondLst>
                                        </p:cTn>
                                        <p:tgtEl>
                                          <p:spTgt spid="3">
                                            <p:txEl>
                                              <p:pRg st="0" end="0"/>
                                            </p:txEl>
                                          </p:spTgt>
                                        </p:tgtEl>
                                        <p:attrNameLst>
                                          <p:attrName>ppt_y</p:attrName>
                                        </p:attrNameLst>
                                      </p:cBhvr>
                                    </p:anim>
                                    <p:animRot by="21600000">
                                      <p:cBhvr>
                                        <p:cTn id="28" dur="1000" fill="hold">
                                          <p:stCondLst>
                                            <p:cond delay="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247" y="762000"/>
            <a:ext cx="9016748" cy="1270000"/>
          </a:xfrm>
        </p:spPr>
        <p:txBody>
          <a:bodyPr/>
          <a:lstStyle/>
          <a:p>
            <a:pPr algn="ctr"/>
            <a:r>
              <a:rPr lang="en-GB" dirty="0">
                <a:latin typeface="Times New Roman" panose="02020603050405020304" pitchFamily="18" charset="0"/>
                <a:cs typeface="Times New Roman" panose="02020603050405020304" pitchFamily="18" charset="0"/>
              </a:rPr>
              <a:t>SOCIAL ENGINEERING TACTICS USED BY ATTACKERS</a:t>
            </a:r>
          </a:p>
        </p:txBody>
      </p:sp>
      <p:sp>
        <p:nvSpPr>
          <p:cNvPr id="3" name="Content Placeholder 2"/>
          <p:cNvSpPr>
            <a:spLocks noGrp="1"/>
          </p:cNvSpPr>
          <p:nvPr>
            <p:ph idx="1"/>
          </p:nvPr>
        </p:nvSpPr>
        <p:spPr>
          <a:xfrm>
            <a:off x="533400" y="2499238"/>
            <a:ext cx="10963276" cy="3749162"/>
          </a:xfrm>
        </p:spPr>
        <p:txBody>
          <a:bodyPr>
            <a:noAutofit/>
          </a:bodyPr>
          <a:lstStyle/>
          <a:p>
            <a:pPr marL="0" indent="0" algn="ctr">
              <a:buNone/>
            </a:pPr>
            <a:r>
              <a:rPr lang="en-GB" sz="3200" b="1" dirty="0" smtClean="0">
                <a:solidFill>
                  <a:schemeClr val="accent1"/>
                </a:solidFill>
                <a:latin typeface="Times New Roman" panose="02020603050405020304" pitchFamily="18" charset="0"/>
                <a:cs typeface="Times New Roman" panose="02020603050405020304" pitchFamily="18" charset="0"/>
              </a:rPr>
              <a:t>Phishing</a:t>
            </a:r>
            <a:endParaRPr lang="en-GB" sz="3200" dirty="0" smtClean="0">
              <a:solidFill>
                <a:schemeClr val="accent1"/>
              </a:solidFill>
              <a:latin typeface="Times New Roman" panose="02020603050405020304" pitchFamily="18" charset="0"/>
              <a:cs typeface="Times New Roman" panose="02020603050405020304" pitchFamily="18" charset="0"/>
            </a:endParaRPr>
          </a:p>
          <a:p>
            <a:pPr lvl="0"/>
            <a:r>
              <a:rPr lang="en-GB" sz="3600" dirty="0" smtClean="0">
                <a:latin typeface="Times New Roman" panose="02020603050405020304" pitchFamily="18" charset="0"/>
                <a:cs typeface="Times New Roman" panose="02020603050405020304" pitchFamily="18" charset="0"/>
              </a:rPr>
              <a:t>Attackers </a:t>
            </a:r>
            <a:r>
              <a:rPr lang="en-GB" sz="3600" dirty="0">
                <a:latin typeface="Times New Roman" panose="02020603050405020304" pitchFamily="18" charset="0"/>
                <a:cs typeface="Times New Roman" panose="02020603050405020304" pitchFamily="18" charset="0"/>
              </a:rPr>
              <a:t>send fraudulent emails or messages pretending to be trustworthy sources (banks, tech support, </a:t>
            </a:r>
            <a:r>
              <a:rPr lang="en-GB" sz="3600" dirty="0" smtClean="0">
                <a:latin typeface="Times New Roman" panose="02020603050405020304" pitchFamily="18" charset="0"/>
                <a:cs typeface="Times New Roman" panose="02020603050405020304" pitchFamily="18" charset="0"/>
              </a:rPr>
              <a:t>colleagues).</a:t>
            </a:r>
            <a:endParaRPr lang="en-GB" sz="3600" dirty="0">
              <a:latin typeface="Times New Roman" panose="02020603050405020304" pitchFamily="18" charset="0"/>
              <a:cs typeface="Times New Roman" panose="02020603050405020304" pitchFamily="18" charset="0"/>
            </a:endParaRPr>
          </a:p>
          <a:p>
            <a:pPr lvl="0"/>
            <a:r>
              <a:rPr lang="en-GB" sz="3600" dirty="0">
                <a:latin typeface="Times New Roman" panose="02020603050405020304" pitchFamily="18" charset="0"/>
                <a:cs typeface="Times New Roman" panose="02020603050405020304" pitchFamily="18" charset="0"/>
              </a:rPr>
              <a:t>They trick victims into clicking malicious links, downloading malware, or providing personal details.</a:t>
            </a:r>
          </a:p>
        </p:txBody>
      </p:sp>
      <p:sp>
        <p:nvSpPr>
          <p:cNvPr id="4" name="Slide Number Placeholder 3"/>
          <p:cNvSpPr>
            <a:spLocks noGrp="1"/>
          </p:cNvSpPr>
          <p:nvPr>
            <p:ph type="sldNum" sz="quarter" idx="12"/>
          </p:nvPr>
        </p:nvSpPr>
        <p:spPr/>
        <p:txBody>
          <a:bodyPr/>
          <a:lstStyle/>
          <a:p>
            <a:fld id="{3416B662-F65B-4D69-96C7-B6C0E1870562}" type="slidenum">
              <a:rPr lang="en-GB" smtClean="0">
                <a:latin typeface="Times New Roman" panose="02020603050405020304" pitchFamily="18" charset="0"/>
                <a:cs typeface="Times New Roman" panose="02020603050405020304" pitchFamily="18" charset="0"/>
              </a:rPr>
              <a:t>21</a:t>
            </a:fld>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44025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wipe(down)">
                                      <p:cBhvr>
                                        <p:cTn id="61" dur="580">
                                          <p:stCondLst>
                                            <p:cond delay="0"/>
                                          </p:stCondLst>
                                        </p:cTn>
                                        <p:tgtEl>
                                          <p:spTgt spid="3">
                                            <p:txEl>
                                              <p:pRg st="2" end="2"/>
                                            </p:txEl>
                                          </p:spTgt>
                                        </p:tgtEl>
                                      </p:cBhvr>
                                    </p:animEffect>
                                    <p:anim calcmode="lin" valueType="num">
                                      <p:cBhvr>
                                        <p:cTn id="6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2" end="2"/>
                                            </p:txEl>
                                          </p:spTgt>
                                        </p:tgtEl>
                                      </p:cBhvr>
                                      <p:to x="100000" y="60000"/>
                                    </p:animScale>
                                    <p:animScale>
                                      <p:cBhvr>
                                        <p:cTn id="68" dur="166" decel="50000">
                                          <p:stCondLst>
                                            <p:cond delay="676"/>
                                          </p:stCondLst>
                                        </p:cTn>
                                        <p:tgtEl>
                                          <p:spTgt spid="3">
                                            <p:txEl>
                                              <p:pRg st="2" end="2"/>
                                            </p:txEl>
                                          </p:spTgt>
                                        </p:tgtEl>
                                      </p:cBhvr>
                                      <p:to x="100000" y="100000"/>
                                    </p:animScale>
                                    <p:animScale>
                                      <p:cBhvr>
                                        <p:cTn id="69" dur="26">
                                          <p:stCondLst>
                                            <p:cond delay="1312"/>
                                          </p:stCondLst>
                                        </p:cTn>
                                        <p:tgtEl>
                                          <p:spTgt spid="3">
                                            <p:txEl>
                                              <p:pRg st="2" end="2"/>
                                            </p:txEl>
                                          </p:spTgt>
                                        </p:tgtEl>
                                      </p:cBhvr>
                                      <p:to x="100000" y="80000"/>
                                    </p:animScale>
                                    <p:animScale>
                                      <p:cBhvr>
                                        <p:cTn id="70" dur="166" decel="50000">
                                          <p:stCondLst>
                                            <p:cond delay="1338"/>
                                          </p:stCondLst>
                                        </p:cTn>
                                        <p:tgtEl>
                                          <p:spTgt spid="3">
                                            <p:txEl>
                                              <p:pRg st="2" end="2"/>
                                            </p:txEl>
                                          </p:spTgt>
                                        </p:tgtEl>
                                      </p:cBhvr>
                                      <p:to x="100000" y="100000"/>
                                    </p:animScale>
                                    <p:animScale>
                                      <p:cBhvr>
                                        <p:cTn id="71" dur="26">
                                          <p:stCondLst>
                                            <p:cond delay="1642"/>
                                          </p:stCondLst>
                                        </p:cTn>
                                        <p:tgtEl>
                                          <p:spTgt spid="3">
                                            <p:txEl>
                                              <p:pRg st="2" end="2"/>
                                            </p:txEl>
                                          </p:spTgt>
                                        </p:tgtEl>
                                      </p:cBhvr>
                                      <p:to x="100000" y="90000"/>
                                    </p:animScale>
                                    <p:animScale>
                                      <p:cBhvr>
                                        <p:cTn id="72" dur="166" decel="50000">
                                          <p:stCondLst>
                                            <p:cond delay="1668"/>
                                          </p:stCondLst>
                                        </p:cTn>
                                        <p:tgtEl>
                                          <p:spTgt spid="3">
                                            <p:txEl>
                                              <p:pRg st="2" end="2"/>
                                            </p:txEl>
                                          </p:spTgt>
                                        </p:tgtEl>
                                      </p:cBhvr>
                                      <p:to x="100000" y="100000"/>
                                    </p:animScale>
                                    <p:animScale>
                                      <p:cBhvr>
                                        <p:cTn id="73" dur="26">
                                          <p:stCondLst>
                                            <p:cond delay="1808"/>
                                          </p:stCondLst>
                                        </p:cTn>
                                        <p:tgtEl>
                                          <p:spTgt spid="3">
                                            <p:txEl>
                                              <p:pRg st="2" end="2"/>
                                            </p:txEl>
                                          </p:spTgt>
                                        </p:tgtEl>
                                      </p:cBhvr>
                                      <p:to x="100000" y="95000"/>
                                    </p:animScale>
                                    <p:animScale>
                                      <p:cBhvr>
                                        <p:cTn id="74"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6122" y="733424"/>
            <a:ext cx="8354653" cy="914401"/>
          </a:xfrm>
        </p:spPr>
        <p:txBody>
          <a:bodyPr/>
          <a:lstStyle/>
          <a:p>
            <a:pPr algn="ctr"/>
            <a:r>
              <a:rPr lang="en-GB" dirty="0">
                <a:latin typeface="Times New Roman" panose="02020603050405020304" pitchFamily="18" charset="0"/>
                <a:cs typeface="Times New Roman" panose="02020603050405020304" pitchFamily="18" charset="0"/>
              </a:rPr>
              <a:t>SOCIAL ENGINEERING TACTICS </a:t>
            </a:r>
            <a:r>
              <a:rPr lang="en-GB" dirty="0" smtClean="0">
                <a:latin typeface="Times New Roman" panose="02020603050405020304" pitchFamily="18" charset="0"/>
                <a:cs typeface="Times New Roman" panose="02020603050405020304" pitchFamily="18" charset="0"/>
              </a:rPr>
              <a:t>cont...</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2295525"/>
            <a:ext cx="10925175" cy="3898460"/>
          </a:xfrm>
        </p:spPr>
        <p:txBody>
          <a:bodyPr>
            <a:noAutofit/>
          </a:bodyPr>
          <a:lstStyle/>
          <a:p>
            <a:pPr marL="0" indent="0" algn="ctr">
              <a:lnSpc>
                <a:spcPct val="150000"/>
              </a:lnSpc>
              <a:buNone/>
            </a:pPr>
            <a:r>
              <a:rPr lang="en-GB" sz="3600" b="1" dirty="0" smtClean="0">
                <a:solidFill>
                  <a:schemeClr val="accent1"/>
                </a:solidFill>
                <a:latin typeface="Times New Roman" panose="02020603050405020304" pitchFamily="18" charset="0"/>
                <a:cs typeface="Times New Roman" panose="02020603050405020304" pitchFamily="18" charset="0"/>
              </a:rPr>
              <a:t>Pretexting</a:t>
            </a:r>
            <a:endParaRPr lang="en-GB" sz="3600" dirty="0" smtClean="0">
              <a:solidFill>
                <a:schemeClr val="accent1"/>
              </a:solidFill>
              <a:latin typeface="Times New Roman" panose="02020603050405020304" pitchFamily="18" charset="0"/>
              <a:cs typeface="Times New Roman" panose="02020603050405020304" pitchFamily="18" charset="0"/>
            </a:endParaRPr>
          </a:p>
          <a:p>
            <a:pPr lvl="0">
              <a:lnSpc>
                <a:spcPct val="150000"/>
              </a:lnSpc>
            </a:pPr>
            <a:r>
              <a:rPr lang="en-GB" sz="3600" dirty="0" smtClean="0">
                <a:latin typeface="Times New Roman" panose="02020603050405020304" pitchFamily="18" charset="0"/>
                <a:cs typeface="Times New Roman" panose="02020603050405020304" pitchFamily="18" charset="0"/>
              </a:rPr>
              <a:t>This </a:t>
            </a:r>
            <a:r>
              <a:rPr lang="en-GB" sz="3600" dirty="0">
                <a:latin typeface="Times New Roman" panose="02020603050405020304" pitchFamily="18" charset="0"/>
                <a:cs typeface="Times New Roman" panose="02020603050405020304" pitchFamily="18" charset="0"/>
              </a:rPr>
              <a:t>involves creating a fabricated scenario to gain trust.</a:t>
            </a:r>
          </a:p>
          <a:p>
            <a:pPr lvl="0">
              <a:lnSpc>
                <a:spcPct val="150000"/>
              </a:lnSpc>
            </a:pPr>
            <a:r>
              <a:rPr lang="en-GB" sz="3600" dirty="0">
                <a:latin typeface="Times New Roman" panose="02020603050405020304" pitchFamily="18" charset="0"/>
                <a:cs typeface="Times New Roman" panose="02020603050405020304" pitchFamily="18" charset="0"/>
              </a:rPr>
              <a:t>Attackers impersonate authority figures (police, IT staff, or executives) to extract confidential data.</a:t>
            </a:r>
          </a:p>
        </p:txBody>
      </p:sp>
      <p:sp>
        <p:nvSpPr>
          <p:cNvPr id="4" name="Slide Number Placeholder 3"/>
          <p:cNvSpPr>
            <a:spLocks noGrp="1"/>
          </p:cNvSpPr>
          <p:nvPr>
            <p:ph type="sldNum" sz="quarter" idx="12"/>
          </p:nvPr>
        </p:nvSpPr>
        <p:spPr/>
        <p:txBody>
          <a:bodyPr/>
          <a:lstStyle/>
          <a:p>
            <a:fld id="{3416B662-F65B-4D69-96C7-B6C0E1870562}" type="slidenum">
              <a:rPr lang="en-GB" smtClean="0">
                <a:latin typeface="Times New Roman" panose="02020603050405020304" pitchFamily="18" charset="0"/>
                <a:cs typeface="Times New Roman" panose="02020603050405020304" pitchFamily="18" charset="0"/>
              </a:rPr>
              <a:t>22</a:t>
            </a:fld>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3078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wipe(down)">
                                      <p:cBhvr>
                                        <p:cTn id="61" dur="580">
                                          <p:stCondLst>
                                            <p:cond delay="0"/>
                                          </p:stCondLst>
                                        </p:cTn>
                                        <p:tgtEl>
                                          <p:spTgt spid="3">
                                            <p:txEl>
                                              <p:pRg st="2" end="2"/>
                                            </p:txEl>
                                          </p:spTgt>
                                        </p:tgtEl>
                                      </p:cBhvr>
                                    </p:animEffect>
                                    <p:anim calcmode="lin" valueType="num">
                                      <p:cBhvr>
                                        <p:cTn id="6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2" end="2"/>
                                            </p:txEl>
                                          </p:spTgt>
                                        </p:tgtEl>
                                      </p:cBhvr>
                                      <p:to x="100000" y="60000"/>
                                    </p:animScale>
                                    <p:animScale>
                                      <p:cBhvr>
                                        <p:cTn id="68" dur="166" decel="50000">
                                          <p:stCondLst>
                                            <p:cond delay="676"/>
                                          </p:stCondLst>
                                        </p:cTn>
                                        <p:tgtEl>
                                          <p:spTgt spid="3">
                                            <p:txEl>
                                              <p:pRg st="2" end="2"/>
                                            </p:txEl>
                                          </p:spTgt>
                                        </p:tgtEl>
                                      </p:cBhvr>
                                      <p:to x="100000" y="100000"/>
                                    </p:animScale>
                                    <p:animScale>
                                      <p:cBhvr>
                                        <p:cTn id="69" dur="26">
                                          <p:stCondLst>
                                            <p:cond delay="1312"/>
                                          </p:stCondLst>
                                        </p:cTn>
                                        <p:tgtEl>
                                          <p:spTgt spid="3">
                                            <p:txEl>
                                              <p:pRg st="2" end="2"/>
                                            </p:txEl>
                                          </p:spTgt>
                                        </p:tgtEl>
                                      </p:cBhvr>
                                      <p:to x="100000" y="80000"/>
                                    </p:animScale>
                                    <p:animScale>
                                      <p:cBhvr>
                                        <p:cTn id="70" dur="166" decel="50000">
                                          <p:stCondLst>
                                            <p:cond delay="1338"/>
                                          </p:stCondLst>
                                        </p:cTn>
                                        <p:tgtEl>
                                          <p:spTgt spid="3">
                                            <p:txEl>
                                              <p:pRg st="2" end="2"/>
                                            </p:txEl>
                                          </p:spTgt>
                                        </p:tgtEl>
                                      </p:cBhvr>
                                      <p:to x="100000" y="100000"/>
                                    </p:animScale>
                                    <p:animScale>
                                      <p:cBhvr>
                                        <p:cTn id="71" dur="26">
                                          <p:stCondLst>
                                            <p:cond delay="1642"/>
                                          </p:stCondLst>
                                        </p:cTn>
                                        <p:tgtEl>
                                          <p:spTgt spid="3">
                                            <p:txEl>
                                              <p:pRg st="2" end="2"/>
                                            </p:txEl>
                                          </p:spTgt>
                                        </p:tgtEl>
                                      </p:cBhvr>
                                      <p:to x="100000" y="90000"/>
                                    </p:animScale>
                                    <p:animScale>
                                      <p:cBhvr>
                                        <p:cTn id="72" dur="166" decel="50000">
                                          <p:stCondLst>
                                            <p:cond delay="1668"/>
                                          </p:stCondLst>
                                        </p:cTn>
                                        <p:tgtEl>
                                          <p:spTgt spid="3">
                                            <p:txEl>
                                              <p:pRg st="2" end="2"/>
                                            </p:txEl>
                                          </p:spTgt>
                                        </p:tgtEl>
                                      </p:cBhvr>
                                      <p:to x="100000" y="100000"/>
                                    </p:animScale>
                                    <p:animScale>
                                      <p:cBhvr>
                                        <p:cTn id="73" dur="26">
                                          <p:stCondLst>
                                            <p:cond delay="1808"/>
                                          </p:stCondLst>
                                        </p:cTn>
                                        <p:tgtEl>
                                          <p:spTgt spid="3">
                                            <p:txEl>
                                              <p:pRg st="2" end="2"/>
                                            </p:txEl>
                                          </p:spTgt>
                                        </p:tgtEl>
                                      </p:cBhvr>
                                      <p:to x="100000" y="95000"/>
                                    </p:animScale>
                                    <p:animScale>
                                      <p:cBhvr>
                                        <p:cTn id="74"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872" y="752476"/>
            <a:ext cx="8297503" cy="895349"/>
          </a:xfrm>
        </p:spPr>
        <p:txBody>
          <a:bodyPr/>
          <a:lstStyle/>
          <a:p>
            <a:pPr algn="ctr"/>
            <a:r>
              <a:rPr lang="en-GB" dirty="0">
                <a:latin typeface="Times New Roman" panose="02020603050405020304" pitchFamily="18" charset="0"/>
                <a:cs typeface="Times New Roman" panose="02020603050405020304" pitchFamily="18" charset="0"/>
              </a:rPr>
              <a:t>SOCIAL ENGINEERING TACTICS cont...</a:t>
            </a:r>
          </a:p>
        </p:txBody>
      </p:sp>
      <p:sp>
        <p:nvSpPr>
          <p:cNvPr id="3" name="Content Placeholder 2"/>
          <p:cNvSpPr>
            <a:spLocks noGrp="1"/>
          </p:cNvSpPr>
          <p:nvPr>
            <p:ph idx="1"/>
          </p:nvPr>
        </p:nvSpPr>
        <p:spPr>
          <a:xfrm>
            <a:off x="514350" y="2266950"/>
            <a:ext cx="10934700" cy="4248150"/>
          </a:xfrm>
        </p:spPr>
        <p:txBody>
          <a:bodyPr>
            <a:noAutofit/>
          </a:bodyPr>
          <a:lstStyle/>
          <a:p>
            <a:pPr marL="0" indent="0" algn="ctr">
              <a:lnSpc>
                <a:spcPct val="150000"/>
              </a:lnSpc>
              <a:buNone/>
            </a:pPr>
            <a:r>
              <a:rPr lang="en-GB" sz="3200" b="1" dirty="0">
                <a:solidFill>
                  <a:schemeClr val="accent1"/>
                </a:solidFill>
                <a:latin typeface="Times New Roman" panose="02020603050405020304" pitchFamily="18" charset="0"/>
                <a:cs typeface="Times New Roman" panose="02020603050405020304" pitchFamily="18" charset="0"/>
              </a:rPr>
              <a:t>Baiting</a:t>
            </a:r>
            <a:endParaRPr lang="en-GB" sz="3200" dirty="0">
              <a:solidFill>
                <a:schemeClr val="accent1"/>
              </a:solidFill>
              <a:latin typeface="Times New Roman" panose="02020603050405020304" pitchFamily="18" charset="0"/>
              <a:cs typeface="Times New Roman" panose="02020603050405020304" pitchFamily="18" charset="0"/>
            </a:endParaRPr>
          </a:p>
          <a:p>
            <a:pPr lvl="0">
              <a:lnSpc>
                <a:spcPct val="150000"/>
              </a:lnSpc>
            </a:pPr>
            <a:r>
              <a:rPr lang="en-GB" sz="3200" dirty="0">
                <a:latin typeface="Times New Roman" panose="02020603050405020304" pitchFamily="18" charset="0"/>
                <a:cs typeface="Times New Roman" panose="02020603050405020304" pitchFamily="18" charset="0"/>
              </a:rPr>
              <a:t>Offers something enticing, like free downloads or giveaways, to lure victims into compromising their security.</a:t>
            </a:r>
          </a:p>
          <a:p>
            <a:pPr lvl="0">
              <a:lnSpc>
                <a:spcPct val="150000"/>
              </a:lnSpc>
            </a:pPr>
            <a:r>
              <a:rPr lang="en-GB" sz="3200" dirty="0">
                <a:latin typeface="Times New Roman" panose="02020603050405020304" pitchFamily="18" charset="0"/>
                <a:cs typeface="Times New Roman" panose="02020603050405020304" pitchFamily="18" charset="0"/>
              </a:rPr>
              <a:t>Malicious files disguised as software updates or tempting rewards often contain malware.</a:t>
            </a:r>
          </a:p>
          <a:p>
            <a:pPr marL="0" indent="0">
              <a:lnSpc>
                <a:spcPct val="150000"/>
              </a:lnSpc>
              <a:buNone/>
            </a:pPr>
            <a:endParaRPr lang="en-GB"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10148995" y="285236"/>
            <a:ext cx="852380" cy="800613"/>
          </a:xfrm>
        </p:spPr>
        <p:txBody>
          <a:bodyPr/>
          <a:lstStyle/>
          <a:p>
            <a:fld id="{3416B662-F65B-4D69-96C7-B6C0E1870562}" type="slidenum">
              <a:rPr lang="en-GB" smtClean="0">
                <a:latin typeface="Times New Roman" panose="02020603050405020304" pitchFamily="18" charset="0"/>
                <a:cs typeface="Times New Roman" panose="02020603050405020304" pitchFamily="18" charset="0"/>
              </a:rPr>
              <a:t>23</a:t>
            </a:fld>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14390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wipe(down)">
                                      <p:cBhvr>
                                        <p:cTn id="61" dur="580">
                                          <p:stCondLst>
                                            <p:cond delay="0"/>
                                          </p:stCondLst>
                                        </p:cTn>
                                        <p:tgtEl>
                                          <p:spTgt spid="3">
                                            <p:txEl>
                                              <p:pRg st="2" end="2"/>
                                            </p:txEl>
                                          </p:spTgt>
                                        </p:tgtEl>
                                      </p:cBhvr>
                                    </p:animEffect>
                                    <p:anim calcmode="lin" valueType="num">
                                      <p:cBhvr>
                                        <p:cTn id="6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2" end="2"/>
                                            </p:txEl>
                                          </p:spTgt>
                                        </p:tgtEl>
                                      </p:cBhvr>
                                      <p:to x="100000" y="60000"/>
                                    </p:animScale>
                                    <p:animScale>
                                      <p:cBhvr>
                                        <p:cTn id="68" dur="166" decel="50000">
                                          <p:stCondLst>
                                            <p:cond delay="676"/>
                                          </p:stCondLst>
                                        </p:cTn>
                                        <p:tgtEl>
                                          <p:spTgt spid="3">
                                            <p:txEl>
                                              <p:pRg st="2" end="2"/>
                                            </p:txEl>
                                          </p:spTgt>
                                        </p:tgtEl>
                                      </p:cBhvr>
                                      <p:to x="100000" y="100000"/>
                                    </p:animScale>
                                    <p:animScale>
                                      <p:cBhvr>
                                        <p:cTn id="69" dur="26">
                                          <p:stCondLst>
                                            <p:cond delay="1312"/>
                                          </p:stCondLst>
                                        </p:cTn>
                                        <p:tgtEl>
                                          <p:spTgt spid="3">
                                            <p:txEl>
                                              <p:pRg st="2" end="2"/>
                                            </p:txEl>
                                          </p:spTgt>
                                        </p:tgtEl>
                                      </p:cBhvr>
                                      <p:to x="100000" y="80000"/>
                                    </p:animScale>
                                    <p:animScale>
                                      <p:cBhvr>
                                        <p:cTn id="70" dur="166" decel="50000">
                                          <p:stCondLst>
                                            <p:cond delay="1338"/>
                                          </p:stCondLst>
                                        </p:cTn>
                                        <p:tgtEl>
                                          <p:spTgt spid="3">
                                            <p:txEl>
                                              <p:pRg st="2" end="2"/>
                                            </p:txEl>
                                          </p:spTgt>
                                        </p:tgtEl>
                                      </p:cBhvr>
                                      <p:to x="100000" y="100000"/>
                                    </p:animScale>
                                    <p:animScale>
                                      <p:cBhvr>
                                        <p:cTn id="71" dur="26">
                                          <p:stCondLst>
                                            <p:cond delay="1642"/>
                                          </p:stCondLst>
                                        </p:cTn>
                                        <p:tgtEl>
                                          <p:spTgt spid="3">
                                            <p:txEl>
                                              <p:pRg st="2" end="2"/>
                                            </p:txEl>
                                          </p:spTgt>
                                        </p:tgtEl>
                                      </p:cBhvr>
                                      <p:to x="100000" y="90000"/>
                                    </p:animScale>
                                    <p:animScale>
                                      <p:cBhvr>
                                        <p:cTn id="72" dur="166" decel="50000">
                                          <p:stCondLst>
                                            <p:cond delay="1668"/>
                                          </p:stCondLst>
                                        </p:cTn>
                                        <p:tgtEl>
                                          <p:spTgt spid="3">
                                            <p:txEl>
                                              <p:pRg st="2" end="2"/>
                                            </p:txEl>
                                          </p:spTgt>
                                        </p:tgtEl>
                                      </p:cBhvr>
                                      <p:to x="100000" y="100000"/>
                                    </p:animScale>
                                    <p:animScale>
                                      <p:cBhvr>
                                        <p:cTn id="73" dur="26">
                                          <p:stCondLst>
                                            <p:cond delay="1808"/>
                                          </p:stCondLst>
                                        </p:cTn>
                                        <p:tgtEl>
                                          <p:spTgt spid="3">
                                            <p:txEl>
                                              <p:pRg st="2" end="2"/>
                                            </p:txEl>
                                          </p:spTgt>
                                        </p:tgtEl>
                                      </p:cBhvr>
                                      <p:to x="100000" y="95000"/>
                                    </p:animScale>
                                    <p:animScale>
                                      <p:cBhvr>
                                        <p:cTn id="74"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547" y="925641"/>
            <a:ext cx="8202253" cy="727420"/>
          </a:xfrm>
        </p:spPr>
        <p:txBody>
          <a:bodyPr/>
          <a:lstStyle/>
          <a:p>
            <a:pPr algn="ctr"/>
            <a:r>
              <a:rPr lang="en-GB" dirty="0">
                <a:latin typeface="Times New Roman" panose="02020603050405020304" pitchFamily="18" charset="0"/>
                <a:cs typeface="Times New Roman" panose="02020603050405020304" pitchFamily="18" charset="0"/>
              </a:rPr>
              <a:t>SOCIAL ENGINEERING TACTICS cont...</a:t>
            </a:r>
          </a:p>
        </p:txBody>
      </p:sp>
      <p:sp>
        <p:nvSpPr>
          <p:cNvPr id="3" name="Content Placeholder 2"/>
          <p:cNvSpPr>
            <a:spLocks noGrp="1"/>
          </p:cNvSpPr>
          <p:nvPr>
            <p:ph idx="1"/>
          </p:nvPr>
        </p:nvSpPr>
        <p:spPr>
          <a:xfrm>
            <a:off x="571501" y="2371725"/>
            <a:ext cx="10906124" cy="4248150"/>
          </a:xfrm>
        </p:spPr>
        <p:txBody>
          <a:bodyPr>
            <a:normAutofit fontScale="85000" lnSpcReduction="10000"/>
          </a:bodyPr>
          <a:lstStyle/>
          <a:p>
            <a:pPr marL="0" indent="0" algn="ctr">
              <a:lnSpc>
                <a:spcPct val="150000"/>
              </a:lnSpc>
              <a:buNone/>
            </a:pPr>
            <a:r>
              <a:rPr lang="en-GB" sz="4100" b="1" dirty="0">
                <a:solidFill>
                  <a:schemeClr val="accent1"/>
                </a:solidFill>
                <a:latin typeface="Times New Roman" panose="02020603050405020304" pitchFamily="18" charset="0"/>
                <a:cs typeface="Times New Roman" panose="02020603050405020304" pitchFamily="18" charset="0"/>
              </a:rPr>
              <a:t>Tailgating (Piggybacking)</a:t>
            </a:r>
            <a:endParaRPr lang="en-GB" sz="4100" dirty="0">
              <a:solidFill>
                <a:schemeClr val="accent1"/>
              </a:solidFill>
              <a:latin typeface="Times New Roman" panose="02020603050405020304" pitchFamily="18" charset="0"/>
              <a:cs typeface="Times New Roman" panose="02020603050405020304" pitchFamily="18" charset="0"/>
            </a:endParaRPr>
          </a:p>
          <a:p>
            <a:pPr lvl="0">
              <a:lnSpc>
                <a:spcPct val="150000"/>
              </a:lnSpc>
            </a:pPr>
            <a:r>
              <a:rPr lang="en-GB" sz="4100" dirty="0">
                <a:latin typeface="Times New Roman" panose="02020603050405020304" pitchFamily="18" charset="0"/>
                <a:cs typeface="Times New Roman" panose="02020603050405020304" pitchFamily="18" charset="0"/>
              </a:rPr>
              <a:t>Attackers gain physical access to restricted areas by closely following authorised personnel.</a:t>
            </a:r>
          </a:p>
          <a:p>
            <a:pPr lvl="0">
              <a:lnSpc>
                <a:spcPct val="150000"/>
              </a:lnSpc>
            </a:pPr>
            <a:r>
              <a:rPr lang="en-GB" sz="4100" dirty="0">
                <a:latin typeface="Times New Roman" panose="02020603050405020304" pitchFamily="18" charset="0"/>
                <a:cs typeface="Times New Roman" panose="02020603050405020304" pitchFamily="18" charset="0"/>
              </a:rPr>
              <a:t>They may pretend to have forgotten their access card or engage in friendly conversation to slip in unnoticed.</a:t>
            </a:r>
          </a:p>
          <a:p>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416B662-F65B-4D69-96C7-B6C0E1870562}" type="slidenum">
              <a:rPr lang="en-GB" smtClean="0">
                <a:latin typeface="Times New Roman" panose="02020603050405020304" pitchFamily="18" charset="0"/>
                <a:cs typeface="Times New Roman" panose="02020603050405020304" pitchFamily="18" charset="0"/>
              </a:rPr>
              <a:t>24</a:t>
            </a:fld>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4852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wipe(down)">
                                      <p:cBhvr>
                                        <p:cTn id="61" dur="580">
                                          <p:stCondLst>
                                            <p:cond delay="0"/>
                                          </p:stCondLst>
                                        </p:cTn>
                                        <p:tgtEl>
                                          <p:spTgt spid="3">
                                            <p:txEl>
                                              <p:pRg st="2" end="2"/>
                                            </p:txEl>
                                          </p:spTgt>
                                        </p:tgtEl>
                                      </p:cBhvr>
                                    </p:animEffect>
                                    <p:anim calcmode="lin" valueType="num">
                                      <p:cBhvr>
                                        <p:cTn id="6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2" end="2"/>
                                            </p:txEl>
                                          </p:spTgt>
                                        </p:tgtEl>
                                      </p:cBhvr>
                                      <p:to x="100000" y="60000"/>
                                    </p:animScale>
                                    <p:animScale>
                                      <p:cBhvr>
                                        <p:cTn id="68" dur="166" decel="50000">
                                          <p:stCondLst>
                                            <p:cond delay="676"/>
                                          </p:stCondLst>
                                        </p:cTn>
                                        <p:tgtEl>
                                          <p:spTgt spid="3">
                                            <p:txEl>
                                              <p:pRg st="2" end="2"/>
                                            </p:txEl>
                                          </p:spTgt>
                                        </p:tgtEl>
                                      </p:cBhvr>
                                      <p:to x="100000" y="100000"/>
                                    </p:animScale>
                                    <p:animScale>
                                      <p:cBhvr>
                                        <p:cTn id="69" dur="26">
                                          <p:stCondLst>
                                            <p:cond delay="1312"/>
                                          </p:stCondLst>
                                        </p:cTn>
                                        <p:tgtEl>
                                          <p:spTgt spid="3">
                                            <p:txEl>
                                              <p:pRg st="2" end="2"/>
                                            </p:txEl>
                                          </p:spTgt>
                                        </p:tgtEl>
                                      </p:cBhvr>
                                      <p:to x="100000" y="80000"/>
                                    </p:animScale>
                                    <p:animScale>
                                      <p:cBhvr>
                                        <p:cTn id="70" dur="166" decel="50000">
                                          <p:stCondLst>
                                            <p:cond delay="1338"/>
                                          </p:stCondLst>
                                        </p:cTn>
                                        <p:tgtEl>
                                          <p:spTgt spid="3">
                                            <p:txEl>
                                              <p:pRg st="2" end="2"/>
                                            </p:txEl>
                                          </p:spTgt>
                                        </p:tgtEl>
                                      </p:cBhvr>
                                      <p:to x="100000" y="100000"/>
                                    </p:animScale>
                                    <p:animScale>
                                      <p:cBhvr>
                                        <p:cTn id="71" dur="26">
                                          <p:stCondLst>
                                            <p:cond delay="1642"/>
                                          </p:stCondLst>
                                        </p:cTn>
                                        <p:tgtEl>
                                          <p:spTgt spid="3">
                                            <p:txEl>
                                              <p:pRg st="2" end="2"/>
                                            </p:txEl>
                                          </p:spTgt>
                                        </p:tgtEl>
                                      </p:cBhvr>
                                      <p:to x="100000" y="90000"/>
                                    </p:animScale>
                                    <p:animScale>
                                      <p:cBhvr>
                                        <p:cTn id="72" dur="166" decel="50000">
                                          <p:stCondLst>
                                            <p:cond delay="1668"/>
                                          </p:stCondLst>
                                        </p:cTn>
                                        <p:tgtEl>
                                          <p:spTgt spid="3">
                                            <p:txEl>
                                              <p:pRg st="2" end="2"/>
                                            </p:txEl>
                                          </p:spTgt>
                                        </p:tgtEl>
                                      </p:cBhvr>
                                      <p:to x="100000" y="100000"/>
                                    </p:animScale>
                                    <p:animScale>
                                      <p:cBhvr>
                                        <p:cTn id="73" dur="26">
                                          <p:stCondLst>
                                            <p:cond delay="1808"/>
                                          </p:stCondLst>
                                        </p:cTn>
                                        <p:tgtEl>
                                          <p:spTgt spid="3">
                                            <p:txEl>
                                              <p:pRg st="2" end="2"/>
                                            </p:txEl>
                                          </p:spTgt>
                                        </p:tgtEl>
                                      </p:cBhvr>
                                      <p:to x="100000" y="95000"/>
                                    </p:animScale>
                                    <p:animScale>
                                      <p:cBhvr>
                                        <p:cTn id="74"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sp>
        <p:nvSpPr>
          <p:cNvPr id="4" name="Slide Number Placeholder 3"/>
          <p:cNvSpPr>
            <a:spLocks noGrp="1"/>
          </p:cNvSpPr>
          <p:nvPr>
            <p:ph type="sldNum" sz="quarter" idx="12"/>
          </p:nvPr>
        </p:nvSpPr>
        <p:spPr/>
        <p:txBody>
          <a:bodyPr/>
          <a:lstStyle/>
          <a:p>
            <a:fld id="{3416B662-F65B-4D69-96C7-B6C0E1870562}" type="slidenum">
              <a:rPr lang="en-GB" smtClean="0"/>
              <a:t>25</a:t>
            </a:fld>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299" y="1094187"/>
            <a:ext cx="10132515" cy="5116113"/>
          </a:xfrm>
          <a:prstGeom prst="rect">
            <a:avLst/>
          </a:prstGeom>
        </p:spPr>
      </p:pic>
    </p:spTree>
    <p:extLst>
      <p:ext uri="{BB962C8B-B14F-4D97-AF65-F5344CB8AC3E}">
        <p14:creationId xmlns:p14="http://schemas.microsoft.com/office/powerpoint/2010/main" val="24300071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2298" y="925641"/>
            <a:ext cx="8230828" cy="727420"/>
          </a:xfrm>
        </p:spPr>
        <p:txBody>
          <a:bodyPr/>
          <a:lstStyle/>
          <a:p>
            <a:pPr algn="ctr"/>
            <a:r>
              <a:rPr lang="en-GB" dirty="0">
                <a:latin typeface="Times New Roman" panose="02020603050405020304" pitchFamily="18" charset="0"/>
                <a:cs typeface="Times New Roman" panose="02020603050405020304" pitchFamily="18" charset="0"/>
              </a:rPr>
              <a:t>SOCIAL ENGINEERING TACTICS cont...</a:t>
            </a:r>
          </a:p>
        </p:txBody>
      </p:sp>
      <p:sp>
        <p:nvSpPr>
          <p:cNvPr id="3" name="Content Placeholder 2"/>
          <p:cNvSpPr>
            <a:spLocks noGrp="1"/>
          </p:cNvSpPr>
          <p:nvPr>
            <p:ph idx="1"/>
          </p:nvPr>
        </p:nvSpPr>
        <p:spPr>
          <a:xfrm>
            <a:off x="533399" y="2247900"/>
            <a:ext cx="10829925" cy="4086225"/>
          </a:xfrm>
        </p:spPr>
        <p:txBody>
          <a:bodyPr>
            <a:noAutofit/>
          </a:bodyPr>
          <a:lstStyle/>
          <a:p>
            <a:pPr marL="0" indent="0" algn="ctr">
              <a:lnSpc>
                <a:spcPct val="150000"/>
              </a:lnSpc>
              <a:buNone/>
            </a:pPr>
            <a:r>
              <a:rPr lang="en-GB" sz="3200" b="1" dirty="0">
                <a:solidFill>
                  <a:schemeClr val="accent1"/>
                </a:solidFill>
                <a:latin typeface="Times New Roman" panose="02020603050405020304" pitchFamily="18" charset="0"/>
                <a:cs typeface="Times New Roman" panose="02020603050405020304" pitchFamily="18" charset="0"/>
              </a:rPr>
              <a:t>Quid Pro Quo</a:t>
            </a:r>
            <a:endParaRPr lang="en-GB" sz="3200" dirty="0">
              <a:solidFill>
                <a:schemeClr val="accent1"/>
              </a:solidFill>
              <a:latin typeface="Times New Roman" panose="02020603050405020304" pitchFamily="18" charset="0"/>
              <a:cs typeface="Times New Roman" panose="02020603050405020304" pitchFamily="18" charset="0"/>
            </a:endParaRPr>
          </a:p>
          <a:p>
            <a:pPr lvl="0">
              <a:lnSpc>
                <a:spcPct val="150000"/>
              </a:lnSpc>
            </a:pPr>
            <a:r>
              <a:rPr lang="en-GB" sz="3200" dirty="0">
                <a:latin typeface="Times New Roman" panose="02020603050405020304" pitchFamily="18" charset="0"/>
                <a:cs typeface="Times New Roman" panose="02020603050405020304" pitchFamily="18" charset="0"/>
              </a:rPr>
              <a:t>Scammers offer fake services or help (e.g., IT support) in exchange for access to systems or information.</a:t>
            </a:r>
          </a:p>
          <a:p>
            <a:pPr lvl="0">
              <a:lnSpc>
                <a:spcPct val="150000"/>
              </a:lnSpc>
            </a:pPr>
            <a:r>
              <a:rPr lang="en-GB" sz="3200" dirty="0">
                <a:latin typeface="Times New Roman" panose="02020603050405020304" pitchFamily="18" charset="0"/>
                <a:cs typeface="Times New Roman" panose="02020603050405020304" pitchFamily="18" charset="0"/>
              </a:rPr>
              <a:t>Victims unknowingly hand over credentials or sensitive data.</a:t>
            </a:r>
          </a:p>
          <a:p>
            <a:pPr marL="0" indent="0">
              <a:lnSpc>
                <a:spcPct val="150000"/>
              </a:lnSpc>
              <a:buNone/>
            </a:pPr>
            <a:endParaRPr lang="en-GB"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416B662-F65B-4D69-96C7-B6C0E1870562}" type="slidenum">
              <a:rPr lang="en-GB" smtClean="0">
                <a:latin typeface="Times New Roman" panose="02020603050405020304" pitchFamily="18" charset="0"/>
                <a:cs typeface="Times New Roman" panose="02020603050405020304" pitchFamily="18" charset="0"/>
              </a:rPr>
              <a:t>26</a:t>
            </a:fld>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5550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wipe(down)">
                                      <p:cBhvr>
                                        <p:cTn id="61" dur="580">
                                          <p:stCondLst>
                                            <p:cond delay="0"/>
                                          </p:stCondLst>
                                        </p:cTn>
                                        <p:tgtEl>
                                          <p:spTgt spid="3">
                                            <p:txEl>
                                              <p:pRg st="2" end="2"/>
                                            </p:txEl>
                                          </p:spTgt>
                                        </p:tgtEl>
                                      </p:cBhvr>
                                    </p:animEffect>
                                    <p:anim calcmode="lin" valueType="num">
                                      <p:cBhvr>
                                        <p:cTn id="6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2" end="2"/>
                                            </p:txEl>
                                          </p:spTgt>
                                        </p:tgtEl>
                                      </p:cBhvr>
                                      <p:to x="100000" y="60000"/>
                                    </p:animScale>
                                    <p:animScale>
                                      <p:cBhvr>
                                        <p:cTn id="68" dur="166" decel="50000">
                                          <p:stCondLst>
                                            <p:cond delay="676"/>
                                          </p:stCondLst>
                                        </p:cTn>
                                        <p:tgtEl>
                                          <p:spTgt spid="3">
                                            <p:txEl>
                                              <p:pRg st="2" end="2"/>
                                            </p:txEl>
                                          </p:spTgt>
                                        </p:tgtEl>
                                      </p:cBhvr>
                                      <p:to x="100000" y="100000"/>
                                    </p:animScale>
                                    <p:animScale>
                                      <p:cBhvr>
                                        <p:cTn id="69" dur="26">
                                          <p:stCondLst>
                                            <p:cond delay="1312"/>
                                          </p:stCondLst>
                                        </p:cTn>
                                        <p:tgtEl>
                                          <p:spTgt spid="3">
                                            <p:txEl>
                                              <p:pRg st="2" end="2"/>
                                            </p:txEl>
                                          </p:spTgt>
                                        </p:tgtEl>
                                      </p:cBhvr>
                                      <p:to x="100000" y="80000"/>
                                    </p:animScale>
                                    <p:animScale>
                                      <p:cBhvr>
                                        <p:cTn id="70" dur="166" decel="50000">
                                          <p:stCondLst>
                                            <p:cond delay="1338"/>
                                          </p:stCondLst>
                                        </p:cTn>
                                        <p:tgtEl>
                                          <p:spTgt spid="3">
                                            <p:txEl>
                                              <p:pRg st="2" end="2"/>
                                            </p:txEl>
                                          </p:spTgt>
                                        </p:tgtEl>
                                      </p:cBhvr>
                                      <p:to x="100000" y="100000"/>
                                    </p:animScale>
                                    <p:animScale>
                                      <p:cBhvr>
                                        <p:cTn id="71" dur="26">
                                          <p:stCondLst>
                                            <p:cond delay="1642"/>
                                          </p:stCondLst>
                                        </p:cTn>
                                        <p:tgtEl>
                                          <p:spTgt spid="3">
                                            <p:txEl>
                                              <p:pRg st="2" end="2"/>
                                            </p:txEl>
                                          </p:spTgt>
                                        </p:tgtEl>
                                      </p:cBhvr>
                                      <p:to x="100000" y="90000"/>
                                    </p:animScale>
                                    <p:animScale>
                                      <p:cBhvr>
                                        <p:cTn id="72" dur="166" decel="50000">
                                          <p:stCondLst>
                                            <p:cond delay="1668"/>
                                          </p:stCondLst>
                                        </p:cTn>
                                        <p:tgtEl>
                                          <p:spTgt spid="3">
                                            <p:txEl>
                                              <p:pRg st="2" end="2"/>
                                            </p:txEl>
                                          </p:spTgt>
                                        </p:tgtEl>
                                      </p:cBhvr>
                                      <p:to x="100000" y="100000"/>
                                    </p:animScale>
                                    <p:animScale>
                                      <p:cBhvr>
                                        <p:cTn id="73" dur="26">
                                          <p:stCondLst>
                                            <p:cond delay="1808"/>
                                          </p:stCondLst>
                                        </p:cTn>
                                        <p:tgtEl>
                                          <p:spTgt spid="3">
                                            <p:txEl>
                                              <p:pRg st="2" end="2"/>
                                            </p:txEl>
                                          </p:spTgt>
                                        </p:tgtEl>
                                      </p:cBhvr>
                                      <p:to x="100000" y="95000"/>
                                    </p:animScale>
                                    <p:animScale>
                                      <p:cBhvr>
                                        <p:cTn id="74"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1822" y="963741"/>
            <a:ext cx="8164153" cy="727420"/>
          </a:xfrm>
        </p:spPr>
        <p:txBody>
          <a:bodyPr/>
          <a:lstStyle/>
          <a:p>
            <a:pPr algn="ctr"/>
            <a:r>
              <a:rPr lang="en-GB" dirty="0">
                <a:latin typeface="Times New Roman" panose="02020603050405020304" pitchFamily="18" charset="0"/>
                <a:cs typeface="Times New Roman" panose="02020603050405020304" pitchFamily="18" charset="0"/>
              </a:rPr>
              <a:t>SOCIAL ENGINEERING TACTICS cont...</a:t>
            </a:r>
          </a:p>
        </p:txBody>
      </p:sp>
      <p:sp>
        <p:nvSpPr>
          <p:cNvPr id="3" name="Content Placeholder 2"/>
          <p:cNvSpPr>
            <a:spLocks noGrp="1"/>
          </p:cNvSpPr>
          <p:nvPr>
            <p:ph idx="1"/>
          </p:nvPr>
        </p:nvSpPr>
        <p:spPr>
          <a:xfrm>
            <a:off x="542925" y="2257425"/>
            <a:ext cx="10896600" cy="4343400"/>
          </a:xfrm>
        </p:spPr>
        <p:txBody>
          <a:bodyPr>
            <a:noAutofit/>
          </a:bodyPr>
          <a:lstStyle/>
          <a:p>
            <a:pPr marL="0" indent="0" algn="ctr">
              <a:lnSpc>
                <a:spcPct val="150000"/>
              </a:lnSpc>
              <a:buNone/>
            </a:pPr>
            <a:r>
              <a:rPr lang="en-GB" sz="3200" b="1" dirty="0">
                <a:solidFill>
                  <a:schemeClr val="accent1"/>
                </a:solidFill>
                <a:latin typeface="Times New Roman" panose="02020603050405020304" pitchFamily="18" charset="0"/>
                <a:cs typeface="Times New Roman" panose="02020603050405020304" pitchFamily="18" charset="0"/>
              </a:rPr>
              <a:t>Impersonation &amp; Vishing (Voice Phishing)</a:t>
            </a:r>
            <a:endParaRPr lang="en-GB" sz="3200" dirty="0">
              <a:solidFill>
                <a:schemeClr val="accent1"/>
              </a:solidFill>
              <a:latin typeface="Times New Roman" panose="02020603050405020304" pitchFamily="18" charset="0"/>
              <a:cs typeface="Times New Roman" panose="02020603050405020304" pitchFamily="18" charset="0"/>
            </a:endParaRPr>
          </a:p>
          <a:p>
            <a:pPr lvl="0">
              <a:lnSpc>
                <a:spcPct val="150000"/>
              </a:lnSpc>
            </a:pPr>
            <a:r>
              <a:rPr lang="en-GB" sz="3200" dirty="0">
                <a:latin typeface="Times New Roman" panose="02020603050405020304" pitchFamily="18" charset="0"/>
                <a:cs typeface="Times New Roman" panose="02020603050405020304" pitchFamily="18" charset="0"/>
              </a:rPr>
              <a:t>Attackers call individuals pretending to be a trusted contact, like a bank representative or tech support.</a:t>
            </a:r>
          </a:p>
          <a:p>
            <a:pPr lvl="0">
              <a:lnSpc>
                <a:spcPct val="150000"/>
              </a:lnSpc>
            </a:pPr>
            <a:r>
              <a:rPr lang="en-GB" sz="3200" dirty="0">
                <a:latin typeface="Times New Roman" panose="02020603050405020304" pitchFamily="18" charset="0"/>
                <a:cs typeface="Times New Roman" panose="02020603050405020304" pitchFamily="18" charset="0"/>
              </a:rPr>
              <a:t>They manipulate victims into disclosing passwords or financial details over the phone.</a:t>
            </a:r>
          </a:p>
          <a:p>
            <a:pPr marL="0" indent="0">
              <a:lnSpc>
                <a:spcPct val="150000"/>
              </a:lnSpc>
              <a:buNone/>
            </a:pPr>
            <a:endParaRPr lang="en-GB"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416B662-F65B-4D69-96C7-B6C0E1870562}" type="slidenum">
              <a:rPr lang="en-GB" smtClean="0">
                <a:latin typeface="Times New Roman" panose="02020603050405020304" pitchFamily="18" charset="0"/>
                <a:cs typeface="Times New Roman" panose="02020603050405020304" pitchFamily="18" charset="0"/>
              </a:rPr>
              <a:t>27</a:t>
            </a:fld>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12545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wipe(down)">
                                      <p:cBhvr>
                                        <p:cTn id="61" dur="580">
                                          <p:stCondLst>
                                            <p:cond delay="0"/>
                                          </p:stCondLst>
                                        </p:cTn>
                                        <p:tgtEl>
                                          <p:spTgt spid="3">
                                            <p:txEl>
                                              <p:pRg st="2" end="2"/>
                                            </p:txEl>
                                          </p:spTgt>
                                        </p:tgtEl>
                                      </p:cBhvr>
                                    </p:animEffect>
                                    <p:anim calcmode="lin" valueType="num">
                                      <p:cBhvr>
                                        <p:cTn id="6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2" end="2"/>
                                            </p:txEl>
                                          </p:spTgt>
                                        </p:tgtEl>
                                      </p:cBhvr>
                                      <p:to x="100000" y="60000"/>
                                    </p:animScale>
                                    <p:animScale>
                                      <p:cBhvr>
                                        <p:cTn id="68" dur="166" decel="50000">
                                          <p:stCondLst>
                                            <p:cond delay="676"/>
                                          </p:stCondLst>
                                        </p:cTn>
                                        <p:tgtEl>
                                          <p:spTgt spid="3">
                                            <p:txEl>
                                              <p:pRg st="2" end="2"/>
                                            </p:txEl>
                                          </p:spTgt>
                                        </p:tgtEl>
                                      </p:cBhvr>
                                      <p:to x="100000" y="100000"/>
                                    </p:animScale>
                                    <p:animScale>
                                      <p:cBhvr>
                                        <p:cTn id="69" dur="26">
                                          <p:stCondLst>
                                            <p:cond delay="1312"/>
                                          </p:stCondLst>
                                        </p:cTn>
                                        <p:tgtEl>
                                          <p:spTgt spid="3">
                                            <p:txEl>
                                              <p:pRg st="2" end="2"/>
                                            </p:txEl>
                                          </p:spTgt>
                                        </p:tgtEl>
                                      </p:cBhvr>
                                      <p:to x="100000" y="80000"/>
                                    </p:animScale>
                                    <p:animScale>
                                      <p:cBhvr>
                                        <p:cTn id="70" dur="166" decel="50000">
                                          <p:stCondLst>
                                            <p:cond delay="1338"/>
                                          </p:stCondLst>
                                        </p:cTn>
                                        <p:tgtEl>
                                          <p:spTgt spid="3">
                                            <p:txEl>
                                              <p:pRg st="2" end="2"/>
                                            </p:txEl>
                                          </p:spTgt>
                                        </p:tgtEl>
                                      </p:cBhvr>
                                      <p:to x="100000" y="100000"/>
                                    </p:animScale>
                                    <p:animScale>
                                      <p:cBhvr>
                                        <p:cTn id="71" dur="26">
                                          <p:stCondLst>
                                            <p:cond delay="1642"/>
                                          </p:stCondLst>
                                        </p:cTn>
                                        <p:tgtEl>
                                          <p:spTgt spid="3">
                                            <p:txEl>
                                              <p:pRg st="2" end="2"/>
                                            </p:txEl>
                                          </p:spTgt>
                                        </p:tgtEl>
                                      </p:cBhvr>
                                      <p:to x="100000" y="90000"/>
                                    </p:animScale>
                                    <p:animScale>
                                      <p:cBhvr>
                                        <p:cTn id="72" dur="166" decel="50000">
                                          <p:stCondLst>
                                            <p:cond delay="1668"/>
                                          </p:stCondLst>
                                        </p:cTn>
                                        <p:tgtEl>
                                          <p:spTgt spid="3">
                                            <p:txEl>
                                              <p:pRg st="2" end="2"/>
                                            </p:txEl>
                                          </p:spTgt>
                                        </p:tgtEl>
                                      </p:cBhvr>
                                      <p:to x="100000" y="100000"/>
                                    </p:animScale>
                                    <p:animScale>
                                      <p:cBhvr>
                                        <p:cTn id="73" dur="26">
                                          <p:stCondLst>
                                            <p:cond delay="1808"/>
                                          </p:stCondLst>
                                        </p:cTn>
                                        <p:tgtEl>
                                          <p:spTgt spid="3">
                                            <p:txEl>
                                              <p:pRg st="2" end="2"/>
                                            </p:txEl>
                                          </p:spTgt>
                                        </p:tgtEl>
                                      </p:cBhvr>
                                      <p:to x="100000" y="95000"/>
                                    </p:animScale>
                                    <p:animScale>
                                      <p:cBhvr>
                                        <p:cTn id="74"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247" y="609600"/>
            <a:ext cx="8589151" cy="1574799"/>
          </a:xfrm>
        </p:spPr>
        <p:txBody>
          <a:bodyPr/>
          <a:lstStyle/>
          <a:p>
            <a:pPr algn="ctr"/>
            <a:r>
              <a:rPr lang="en-GB" b="1" dirty="0" smtClean="0">
                <a:latin typeface="Times New Roman" panose="02020603050405020304" pitchFamily="18" charset="0"/>
                <a:cs typeface="Times New Roman" panose="02020603050405020304" pitchFamily="18" charset="0"/>
              </a:rPr>
              <a:t>BEST PRACTICES AND TIPS TO AVOID FALLING VICTIM. </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90575" y="2390775"/>
            <a:ext cx="10601325" cy="3981450"/>
          </a:xfrm>
        </p:spPr>
        <p:txBody>
          <a:bodyPr>
            <a:normAutofit lnSpcReduction="10000"/>
          </a:bodyPr>
          <a:lstStyle/>
          <a:p>
            <a:pPr algn="just">
              <a:lnSpc>
                <a:spcPct val="150000"/>
              </a:lnSpc>
            </a:pPr>
            <a:r>
              <a:rPr lang="en-GB" sz="4400" dirty="0">
                <a:latin typeface="Times New Roman" panose="02020603050405020304" pitchFamily="18" charset="0"/>
                <a:cs typeface="Times New Roman" panose="02020603050405020304" pitchFamily="18" charset="0"/>
              </a:rPr>
              <a:t>Staying safe from phishing attacks and social engineering requires vigilance and smart security habits. </a:t>
            </a:r>
            <a:r>
              <a:rPr lang="en-GB" sz="4400" dirty="0" smtClean="0">
                <a:latin typeface="Times New Roman" panose="02020603050405020304" pitchFamily="18" charset="0"/>
                <a:cs typeface="Times New Roman" panose="02020603050405020304" pitchFamily="18" charset="0"/>
              </a:rPr>
              <a:t>Next are some </a:t>
            </a:r>
            <a:r>
              <a:rPr lang="en-GB" sz="4400" b="1" dirty="0">
                <a:latin typeface="Times New Roman" panose="02020603050405020304" pitchFamily="18" charset="0"/>
                <a:cs typeface="Times New Roman" panose="02020603050405020304" pitchFamily="18" charset="0"/>
              </a:rPr>
              <a:t>best practices</a:t>
            </a:r>
            <a:r>
              <a:rPr lang="en-GB" sz="4400" dirty="0">
                <a:latin typeface="Times New Roman" panose="02020603050405020304" pitchFamily="18" charset="0"/>
                <a:cs typeface="Times New Roman" panose="02020603050405020304" pitchFamily="18" charset="0"/>
              </a:rPr>
              <a:t> to help you avoid falling victim:</a:t>
            </a:r>
          </a:p>
          <a:p>
            <a:pPr algn="just">
              <a:lnSpc>
                <a:spcPct val="150000"/>
              </a:lnSpc>
            </a:pPr>
            <a:endParaRPr lang="en-GB" sz="4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416B662-F65B-4D69-96C7-B6C0E1870562}" type="slidenum">
              <a:rPr lang="en-GB" smtClean="0">
                <a:latin typeface="Times New Roman" panose="02020603050405020304" pitchFamily="18" charset="0"/>
                <a:cs typeface="Times New Roman" panose="02020603050405020304" pitchFamily="18" charset="0"/>
              </a:rPr>
              <a:t>28</a:t>
            </a:fld>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33482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6" presetClass="entr" presetSubtype="0" fill="hold" grpId="0" nodeType="clickEffect">
                                  <p:stCondLst>
                                    <p:cond delay="0"/>
                                  </p:stCondLst>
                                  <p:iterate type="lt">
                                    <p:tmPct val="10000"/>
                                  </p:iterate>
                                  <p:childTnLst>
                                    <p:set>
                                      <p:cBhvr>
                                        <p:cTn id="24" dur="1" fill="hold">
                                          <p:stCondLst>
                                            <p:cond delay="0"/>
                                          </p:stCondLst>
                                        </p:cTn>
                                        <p:tgtEl>
                                          <p:spTgt spid="3">
                                            <p:txEl>
                                              <p:pRg st="0" end="0"/>
                                            </p:txEl>
                                          </p:spTgt>
                                        </p:tgtEl>
                                        <p:attrNameLst>
                                          <p:attrName>style.visibility</p:attrName>
                                        </p:attrNameLst>
                                      </p:cBhvr>
                                      <p:to>
                                        <p:strVal val="visible"/>
                                      </p:to>
                                    </p:set>
                                    <p:anim by="(-#ppt_w*2)" calcmode="lin" valueType="num">
                                      <p:cBhvr rctx="PPT">
                                        <p:cTn id="25" dur="500" autoRev="1" fill="hold">
                                          <p:stCondLst>
                                            <p:cond delay="0"/>
                                          </p:stCondLst>
                                        </p:cTn>
                                        <p:tgtEl>
                                          <p:spTgt spid="3">
                                            <p:txEl>
                                              <p:pRg st="0" end="0"/>
                                            </p:txEl>
                                          </p:spTgt>
                                        </p:tgtEl>
                                        <p:attrNameLst>
                                          <p:attrName>ppt_w</p:attrName>
                                        </p:attrNameLst>
                                      </p:cBhvr>
                                    </p:anim>
                                    <p:anim by="(#ppt_w*0.50)" calcmode="lin" valueType="num">
                                      <p:cBhvr>
                                        <p:cTn id="26" dur="500" decel="50000" autoRev="1" fill="hold">
                                          <p:stCondLst>
                                            <p:cond delay="0"/>
                                          </p:stCondLst>
                                        </p:cTn>
                                        <p:tgtEl>
                                          <p:spTgt spid="3">
                                            <p:txEl>
                                              <p:pRg st="0" end="0"/>
                                            </p:txEl>
                                          </p:spTgt>
                                        </p:tgtEl>
                                        <p:attrNameLst>
                                          <p:attrName>ppt_x</p:attrName>
                                        </p:attrNameLst>
                                      </p:cBhvr>
                                    </p:anim>
                                    <p:anim from="(-#ppt_h/2)" to="(#ppt_y)" calcmode="lin" valueType="num">
                                      <p:cBhvr>
                                        <p:cTn id="27" dur="1000" fill="hold">
                                          <p:stCondLst>
                                            <p:cond delay="0"/>
                                          </p:stCondLst>
                                        </p:cTn>
                                        <p:tgtEl>
                                          <p:spTgt spid="3">
                                            <p:txEl>
                                              <p:pRg st="0" end="0"/>
                                            </p:txEl>
                                          </p:spTgt>
                                        </p:tgtEl>
                                        <p:attrNameLst>
                                          <p:attrName>ppt_y</p:attrName>
                                        </p:attrNameLst>
                                      </p:cBhvr>
                                    </p:anim>
                                    <p:animRot by="21600000">
                                      <p:cBhvr>
                                        <p:cTn id="28" dur="1000" fill="hold">
                                          <p:stCondLst>
                                            <p:cond delay="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416B662-F65B-4D69-96C7-B6C0E1870562}" type="slidenum">
              <a:rPr lang="en-GB" smtClean="0"/>
              <a:t>29</a:t>
            </a:fld>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219" y="785327"/>
            <a:ext cx="8987631" cy="5492441"/>
          </a:xfrm>
          <a:prstGeom prst="rect">
            <a:avLst/>
          </a:prstGeom>
        </p:spPr>
      </p:pic>
    </p:spTree>
    <p:extLst>
      <p:ext uri="{BB962C8B-B14F-4D97-AF65-F5344CB8AC3E}">
        <p14:creationId xmlns:p14="http://schemas.microsoft.com/office/powerpoint/2010/main" val="38871514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279458" y="771525"/>
            <a:ext cx="9031462" cy="1047749"/>
          </a:xfrm>
        </p:spPr>
        <p:txBody>
          <a:bodyPr>
            <a:normAutofit/>
          </a:bodyPr>
          <a:lstStyle/>
          <a:p>
            <a:pPr algn="ctr"/>
            <a:r>
              <a:rPr lang="en-GB" sz="5400" b="1" dirty="0" smtClean="0">
                <a:latin typeface="Times New Roman" panose="02020603050405020304" pitchFamily="18" charset="0"/>
                <a:cs typeface="Times New Roman" panose="02020603050405020304" pitchFamily="18" charset="0"/>
              </a:rPr>
              <a:t>Phishing </a:t>
            </a:r>
            <a:r>
              <a:rPr lang="en-GB" sz="5400" b="1" dirty="0">
                <a:latin typeface="Times New Roman" panose="02020603050405020304" pitchFamily="18" charset="0"/>
                <a:cs typeface="Times New Roman" panose="02020603050405020304" pitchFamily="18" charset="0"/>
              </a:rPr>
              <a:t>Awareness Training </a:t>
            </a:r>
            <a:endParaRPr lang="en-GB" sz="5400"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731773" y="2391190"/>
            <a:ext cx="10488741" cy="4266785"/>
          </a:xfrm>
        </p:spPr>
        <p:txBody>
          <a:bodyPr>
            <a:normAutofit fontScale="92500"/>
          </a:bodyPr>
          <a:lstStyle/>
          <a:p>
            <a:pPr>
              <a:lnSpc>
                <a:spcPct val="150000"/>
              </a:lnSpc>
            </a:pPr>
            <a:r>
              <a:rPr lang="en-GB" sz="2800" b="1" dirty="0" smtClean="0">
                <a:latin typeface="Times New Roman" panose="02020603050405020304" pitchFamily="18" charset="0"/>
                <a:cs typeface="Times New Roman" panose="02020603050405020304" pitchFamily="18" charset="0"/>
              </a:rPr>
              <a:t>Create </a:t>
            </a:r>
            <a:r>
              <a:rPr lang="en-GB" sz="2800" b="1" dirty="0">
                <a:latin typeface="Times New Roman" panose="02020603050405020304" pitchFamily="18" charset="0"/>
                <a:cs typeface="Times New Roman" panose="02020603050405020304" pitchFamily="18" charset="0"/>
              </a:rPr>
              <a:t>a presentation or online module </a:t>
            </a:r>
            <a:r>
              <a:rPr lang="en-GB" sz="2800" dirty="0">
                <a:latin typeface="Times New Roman" panose="02020603050405020304" pitchFamily="18" charset="0"/>
                <a:cs typeface="Times New Roman" panose="02020603050405020304" pitchFamily="18" charset="0"/>
              </a:rPr>
              <a:t>focused on phishing attacks. </a:t>
            </a:r>
          </a:p>
          <a:p>
            <a:pPr>
              <a:lnSpc>
                <a:spcPct val="150000"/>
              </a:lnSpc>
            </a:pPr>
            <a:r>
              <a:rPr lang="en-GB" sz="2800" dirty="0">
                <a:latin typeface="Times New Roman" panose="02020603050405020304" pitchFamily="18" charset="0"/>
                <a:cs typeface="Times New Roman" panose="02020603050405020304" pitchFamily="18" charset="0"/>
              </a:rPr>
              <a:t>● Explain how to </a:t>
            </a:r>
            <a:r>
              <a:rPr lang="en-GB" sz="2800" b="1" dirty="0">
                <a:latin typeface="Times New Roman" panose="02020603050405020304" pitchFamily="18" charset="0"/>
                <a:cs typeface="Times New Roman" panose="02020603050405020304" pitchFamily="18" charset="0"/>
              </a:rPr>
              <a:t>recognize phishing emails and fake websites</a:t>
            </a:r>
            <a:r>
              <a:rPr lang="en-GB" sz="2800" dirty="0">
                <a:latin typeface="Times New Roman" panose="02020603050405020304" pitchFamily="18" charset="0"/>
                <a:cs typeface="Times New Roman" panose="02020603050405020304" pitchFamily="18" charset="0"/>
              </a:rPr>
              <a:t>. </a:t>
            </a:r>
          </a:p>
          <a:p>
            <a:pPr>
              <a:lnSpc>
                <a:spcPct val="150000"/>
              </a:lnSpc>
            </a:pPr>
            <a:r>
              <a:rPr lang="en-GB" sz="2800" dirty="0">
                <a:latin typeface="Times New Roman" panose="02020603050405020304" pitchFamily="18" charset="0"/>
                <a:cs typeface="Times New Roman" panose="02020603050405020304" pitchFamily="18" charset="0"/>
              </a:rPr>
              <a:t>● Educate about </a:t>
            </a:r>
            <a:r>
              <a:rPr lang="en-GB" sz="2800" b="1" dirty="0">
                <a:latin typeface="Times New Roman" panose="02020603050405020304" pitchFamily="18" charset="0"/>
                <a:cs typeface="Times New Roman" panose="02020603050405020304" pitchFamily="18" charset="0"/>
              </a:rPr>
              <a:t>social engineering tactics </a:t>
            </a:r>
            <a:r>
              <a:rPr lang="en-GB" sz="2800" dirty="0">
                <a:latin typeface="Times New Roman" panose="02020603050405020304" pitchFamily="18" charset="0"/>
                <a:cs typeface="Times New Roman" panose="02020603050405020304" pitchFamily="18" charset="0"/>
              </a:rPr>
              <a:t>used by attackers. </a:t>
            </a:r>
          </a:p>
          <a:p>
            <a:pPr>
              <a:lnSpc>
                <a:spcPct val="150000"/>
              </a:lnSpc>
            </a:pPr>
            <a:r>
              <a:rPr lang="en-GB" sz="2800" dirty="0">
                <a:latin typeface="Times New Roman" panose="02020603050405020304" pitchFamily="18" charset="0"/>
                <a:cs typeface="Times New Roman" panose="02020603050405020304" pitchFamily="18" charset="0"/>
              </a:rPr>
              <a:t>● Provide </a:t>
            </a:r>
            <a:r>
              <a:rPr lang="en-GB" sz="2800" b="1" dirty="0">
                <a:latin typeface="Times New Roman" panose="02020603050405020304" pitchFamily="18" charset="0"/>
                <a:cs typeface="Times New Roman" panose="02020603050405020304" pitchFamily="18" charset="0"/>
              </a:rPr>
              <a:t>best practices and tips </a:t>
            </a:r>
            <a:r>
              <a:rPr lang="en-GB" sz="2800" dirty="0">
                <a:latin typeface="Times New Roman" panose="02020603050405020304" pitchFamily="18" charset="0"/>
                <a:cs typeface="Times New Roman" panose="02020603050405020304" pitchFamily="18" charset="0"/>
              </a:rPr>
              <a:t>to avoid falling victim. </a:t>
            </a:r>
          </a:p>
          <a:p>
            <a:pPr>
              <a:lnSpc>
                <a:spcPct val="150000"/>
              </a:lnSpc>
            </a:pPr>
            <a:r>
              <a:rPr lang="en-GB" sz="2800" dirty="0">
                <a:latin typeface="Times New Roman" panose="02020603050405020304" pitchFamily="18" charset="0"/>
                <a:cs typeface="Times New Roman" panose="02020603050405020304" pitchFamily="18" charset="0"/>
              </a:rPr>
              <a:t>● Include </a:t>
            </a:r>
            <a:r>
              <a:rPr lang="en-GB" sz="2800" b="1" dirty="0">
                <a:latin typeface="Times New Roman" panose="02020603050405020304" pitchFamily="18" charset="0"/>
                <a:cs typeface="Times New Roman" panose="02020603050405020304" pitchFamily="18" charset="0"/>
              </a:rPr>
              <a:t>real-world examples and interactive quizzes </a:t>
            </a:r>
            <a:r>
              <a:rPr lang="en-GB" sz="2800" dirty="0">
                <a:latin typeface="Times New Roman" panose="02020603050405020304" pitchFamily="18" charset="0"/>
                <a:cs typeface="Times New Roman" panose="02020603050405020304" pitchFamily="18" charset="0"/>
              </a:rPr>
              <a:t>for better </a:t>
            </a:r>
            <a:r>
              <a:rPr lang="en-GB" sz="2800" dirty="0" smtClean="0">
                <a:latin typeface="Times New Roman" panose="02020603050405020304" pitchFamily="18" charset="0"/>
                <a:cs typeface="Times New Roman" panose="02020603050405020304" pitchFamily="18" charset="0"/>
              </a:rPr>
              <a:t>engagement.</a:t>
            </a:r>
            <a:endParaRPr lang="en-GB" sz="28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3416B662-F65B-4D69-96C7-B6C0E1870562}" type="slidenum">
              <a:rPr lang="en-GB" smtClean="0">
                <a:latin typeface="Times New Roman" panose="02020603050405020304" pitchFamily="18" charset="0"/>
                <a:cs typeface="Times New Roman" panose="02020603050405020304" pitchFamily="18" charset="0"/>
              </a:rPr>
              <a:t>3</a:t>
            </a:fld>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0499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animEffect transition="in" filter="wipe(down)">
                                      <p:cBhvr>
                                        <p:cTn id="25" dur="580">
                                          <p:stCondLst>
                                            <p:cond delay="0"/>
                                          </p:stCondLst>
                                        </p:cTn>
                                        <p:tgtEl>
                                          <p:spTgt spid="5">
                                            <p:txEl>
                                              <p:pRg st="0" end="0"/>
                                            </p:txEl>
                                          </p:spTgt>
                                        </p:tgtEl>
                                      </p:cBhvr>
                                    </p:animEffect>
                                    <p:anim calcmode="lin" valueType="num">
                                      <p:cBhvr>
                                        <p:cTn id="26"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xEl>
                                              <p:pRg st="0" end="0"/>
                                            </p:txEl>
                                          </p:spTgt>
                                        </p:tgtEl>
                                      </p:cBhvr>
                                      <p:to x="100000" y="60000"/>
                                    </p:animScale>
                                    <p:animScale>
                                      <p:cBhvr>
                                        <p:cTn id="32" dur="166" decel="50000">
                                          <p:stCondLst>
                                            <p:cond delay="676"/>
                                          </p:stCondLst>
                                        </p:cTn>
                                        <p:tgtEl>
                                          <p:spTgt spid="5">
                                            <p:txEl>
                                              <p:pRg st="0" end="0"/>
                                            </p:txEl>
                                          </p:spTgt>
                                        </p:tgtEl>
                                      </p:cBhvr>
                                      <p:to x="100000" y="100000"/>
                                    </p:animScale>
                                    <p:animScale>
                                      <p:cBhvr>
                                        <p:cTn id="33" dur="26">
                                          <p:stCondLst>
                                            <p:cond delay="1312"/>
                                          </p:stCondLst>
                                        </p:cTn>
                                        <p:tgtEl>
                                          <p:spTgt spid="5">
                                            <p:txEl>
                                              <p:pRg st="0" end="0"/>
                                            </p:txEl>
                                          </p:spTgt>
                                        </p:tgtEl>
                                      </p:cBhvr>
                                      <p:to x="100000" y="80000"/>
                                    </p:animScale>
                                    <p:animScale>
                                      <p:cBhvr>
                                        <p:cTn id="34" dur="166" decel="50000">
                                          <p:stCondLst>
                                            <p:cond delay="1338"/>
                                          </p:stCondLst>
                                        </p:cTn>
                                        <p:tgtEl>
                                          <p:spTgt spid="5">
                                            <p:txEl>
                                              <p:pRg st="0" end="0"/>
                                            </p:txEl>
                                          </p:spTgt>
                                        </p:tgtEl>
                                      </p:cBhvr>
                                      <p:to x="100000" y="100000"/>
                                    </p:animScale>
                                    <p:animScale>
                                      <p:cBhvr>
                                        <p:cTn id="35" dur="26">
                                          <p:stCondLst>
                                            <p:cond delay="1642"/>
                                          </p:stCondLst>
                                        </p:cTn>
                                        <p:tgtEl>
                                          <p:spTgt spid="5">
                                            <p:txEl>
                                              <p:pRg st="0" end="0"/>
                                            </p:txEl>
                                          </p:spTgt>
                                        </p:tgtEl>
                                      </p:cBhvr>
                                      <p:to x="100000" y="90000"/>
                                    </p:animScale>
                                    <p:animScale>
                                      <p:cBhvr>
                                        <p:cTn id="36" dur="166" decel="50000">
                                          <p:stCondLst>
                                            <p:cond delay="1668"/>
                                          </p:stCondLst>
                                        </p:cTn>
                                        <p:tgtEl>
                                          <p:spTgt spid="5">
                                            <p:txEl>
                                              <p:pRg st="0" end="0"/>
                                            </p:txEl>
                                          </p:spTgt>
                                        </p:tgtEl>
                                      </p:cBhvr>
                                      <p:to x="100000" y="100000"/>
                                    </p:animScale>
                                    <p:animScale>
                                      <p:cBhvr>
                                        <p:cTn id="37" dur="26">
                                          <p:stCondLst>
                                            <p:cond delay="1808"/>
                                          </p:stCondLst>
                                        </p:cTn>
                                        <p:tgtEl>
                                          <p:spTgt spid="5">
                                            <p:txEl>
                                              <p:pRg st="0" end="0"/>
                                            </p:txEl>
                                          </p:spTgt>
                                        </p:tgtEl>
                                      </p:cBhvr>
                                      <p:to x="100000" y="95000"/>
                                    </p:animScale>
                                    <p:animScale>
                                      <p:cBhvr>
                                        <p:cTn id="38" dur="166" decel="50000">
                                          <p:stCondLst>
                                            <p:cond delay="1834"/>
                                          </p:stCondLst>
                                        </p:cTn>
                                        <p:tgtEl>
                                          <p:spTgt spid="5">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5">
                                            <p:txEl>
                                              <p:pRg st="1" end="1"/>
                                            </p:txEl>
                                          </p:spTgt>
                                        </p:tgtEl>
                                        <p:attrNameLst>
                                          <p:attrName>style.visibility</p:attrName>
                                        </p:attrNameLst>
                                      </p:cBhvr>
                                      <p:to>
                                        <p:strVal val="visible"/>
                                      </p:to>
                                    </p:set>
                                    <p:animEffect transition="in" filter="wipe(down)">
                                      <p:cBhvr>
                                        <p:cTn id="43" dur="580">
                                          <p:stCondLst>
                                            <p:cond delay="0"/>
                                          </p:stCondLst>
                                        </p:cTn>
                                        <p:tgtEl>
                                          <p:spTgt spid="5">
                                            <p:txEl>
                                              <p:pRg st="1" end="1"/>
                                            </p:txEl>
                                          </p:spTgt>
                                        </p:tgtEl>
                                      </p:cBhvr>
                                    </p:animEffect>
                                    <p:anim calcmode="lin" valueType="num">
                                      <p:cBhvr>
                                        <p:cTn id="44" dur="1822" tmFilter="0,0; 0.14,0.36; 0.43,0.73; 0.71,0.91; 1.0,1.0">
                                          <p:stCondLst>
                                            <p:cond delay="0"/>
                                          </p:stCondLst>
                                        </p:cTn>
                                        <p:tgtEl>
                                          <p:spTgt spid="5">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5">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5">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5">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5">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5">
                                            <p:txEl>
                                              <p:pRg st="1" end="1"/>
                                            </p:txEl>
                                          </p:spTgt>
                                        </p:tgtEl>
                                      </p:cBhvr>
                                      <p:to x="100000" y="60000"/>
                                    </p:animScale>
                                    <p:animScale>
                                      <p:cBhvr>
                                        <p:cTn id="50" dur="166" decel="50000">
                                          <p:stCondLst>
                                            <p:cond delay="676"/>
                                          </p:stCondLst>
                                        </p:cTn>
                                        <p:tgtEl>
                                          <p:spTgt spid="5">
                                            <p:txEl>
                                              <p:pRg st="1" end="1"/>
                                            </p:txEl>
                                          </p:spTgt>
                                        </p:tgtEl>
                                      </p:cBhvr>
                                      <p:to x="100000" y="100000"/>
                                    </p:animScale>
                                    <p:animScale>
                                      <p:cBhvr>
                                        <p:cTn id="51" dur="26">
                                          <p:stCondLst>
                                            <p:cond delay="1312"/>
                                          </p:stCondLst>
                                        </p:cTn>
                                        <p:tgtEl>
                                          <p:spTgt spid="5">
                                            <p:txEl>
                                              <p:pRg st="1" end="1"/>
                                            </p:txEl>
                                          </p:spTgt>
                                        </p:tgtEl>
                                      </p:cBhvr>
                                      <p:to x="100000" y="80000"/>
                                    </p:animScale>
                                    <p:animScale>
                                      <p:cBhvr>
                                        <p:cTn id="52" dur="166" decel="50000">
                                          <p:stCondLst>
                                            <p:cond delay="1338"/>
                                          </p:stCondLst>
                                        </p:cTn>
                                        <p:tgtEl>
                                          <p:spTgt spid="5">
                                            <p:txEl>
                                              <p:pRg st="1" end="1"/>
                                            </p:txEl>
                                          </p:spTgt>
                                        </p:tgtEl>
                                      </p:cBhvr>
                                      <p:to x="100000" y="100000"/>
                                    </p:animScale>
                                    <p:animScale>
                                      <p:cBhvr>
                                        <p:cTn id="53" dur="26">
                                          <p:stCondLst>
                                            <p:cond delay="1642"/>
                                          </p:stCondLst>
                                        </p:cTn>
                                        <p:tgtEl>
                                          <p:spTgt spid="5">
                                            <p:txEl>
                                              <p:pRg st="1" end="1"/>
                                            </p:txEl>
                                          </p:spTgt>
                                        </p:tgtEl>
                                      </p:cBhvr>
                                      <p:to x="100000" y="90000"/>
                                    </p:animScale>
                                    <p:animScale>
                                      <p:cBhvr>
                                        <p:cTn id="54" dur="166" decel="50000">
                                          <p:stCondLst>
                                            <p:cond delay="1668"/>
                                          </p:stCondLst>
                                        </p:cTn>
                                        <p:tgtEl>
                                          <p:spTgt spid="5">
                                            <p:txEl>
                                              <p:pRg st="1" end="1"/>
                                            </p:txEl>
                                          </p:spTgt>
                                        </p:tgtEl>
                                      </p:cBhvr>
                                      <p:to x="100000" y="100000"/>
                                    </p:animScale>
                                    <p:animScale>
                                      <p:cBhvr>
                                        <p:cTn id="55" dur="26">
                                          <p:stCondLst>
                                            <p:cond delay="1808"/>
                                          </p:stCondLst>
                                        </p:cTn>
                                        <p:tgtEl>
                                          <p:spTgt spid="5">
                                            <p:txEl>
                                              <p:pRg st="1" end="1"/>
                                            </p:txEl>
                                          </p:spTgt>
                                        </p:tgtEl>
                                      </p:cBhvr>
                                      <p:to x="100000" y="95000"/>
                                    </p:animScale>
                                    <p:animScale>
                                      <p:cBhvr>
                                        <p:cTn id="56" dur="166" decel="50000">
                                          <p:stCondLst>
                                            <p:cond delay="1834"/>
                                          </p:stCondLst>
                                        </p:cTn>
                                        <p:tgtEl>
                                          <p:spTgt spid="5">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5">
                                            <p:txEl>
                                              <p:pRg st="2" end="2"/>
                                            </p:txEl>
                                          </p:spTgt>
                                        </p:tgtEl>
                                        <p:attrNameLst>
                                          <p:attrName>style.visibility</p:attrName>
                                        </p:attrNameLst>
                                      </p:cBhvr>
                                      <p:to>
                                        <p:strVal val="visible"/>
                                      </p:to>
                                    </p:set>
                                    <p:animEffect transition="in" filter="wipe(down)">
                                      <p:cBhvr>
                                        <p:cTn id="61" dur="580">
                                          <p:stCondLst>
                                            <p:cond delay="0"/>
                                          </p:stCondLst>
                                        </p:cTn>
                                        <p:tgtEl>
                                          <p:spTgt spid="5">
                                            <p:txEl>
                                              <p:pRg st="2" end="2"/>
                                            </p:txEl>
                                          </p:spTgt>
                                        </p:tgtEl>
                                      </p:cBhvr>
                                    </p:animEffect>
                                    <p:anim calcmode="lin" valueType="num">
                                      <p:cBhvr>
                                        <p:cTn id="62" dur="1822" tmFilter="0,0; 0.14,0.36; 0.43,0.73; 0.71,0.91; 1.0,1.0">
                                          <p:stCondLst>
                                            <p:cond delay="0"/>
                                          </p:stCondLst>
                                        </p:cTn>
                                        <p:tgtEl>
                                          <p:spTgt spid="5">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5">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5">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5">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5">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5">
                                            <p:txEl>
                                              <p:pRg st="2" end="2"/>
                                            </p:txEl>
                                          </p:spTgt>
                                        </p:tgtEl>
                                      </p:cBhvr>
                                      <p:to x="100000" y="60000"/>
                                    </p:animScale>
                                    <p:animScale>
                                      <p:cBhvr>
                                        <p:cTn id="68" dur="166" decel="50000">
                                          <p:stCondLst>
                                            <p:cond delay="676"/>
                                          </p:stCondLst>
                                        </p:cTn>
                                        <p:tgtEl>
                                          <p:spTgt spid="5">
                                            <p:txEl>
                                              <p:pRg st="2" end="2"/>
                                            </p:txEl>
                                          </p:spTgt>
                                        </p:tgtEl>
                                      </p:cBhvr>
                                      <p:to x="100000" y="100000"/>
                                    </p:animScale>
                                    <p:animScale>
                                      <p:cBhvr>
                                        <p:cTn id="69" dur="26">
                                          <p:stCondLst>
                                            <p:cond delay="1312"/>
                                          </p:stCondLst>
                                        </p:cTn>
                                        <p:tgtEl>
                                          <p:spTgt spid="5">
                                            <p:txEl>
                                              <p:pRg st="2" end="2"/>
                                            </p:txEl>
                                          </p:spTgt>
                                        </p:tgtEl>
                                      </p:cBhvr>
                                      <p:to x="100000" y="80000"/>
                                    </p:animScale>
                                    <p:animScale>
                                      <p:cBhvr>
                                        <p:cTn id="70" dur="166" decel="50000">
                                          <p:stCondLst>
                                            <p:cond delay="1338"/>
                                          </p:stCondLst>
                                        </p:cTn>
                                        <p:tgtEl>
                                          <p:spTgt spid="5">
                                            <p:txEl>
                                              <p:pRg st="2" end="2"/>
                                            </p:txEl>
                                          </p:spTgt>
                                        </p:tgtEl>
                                      </p:cBhvr>
                                      <p:to x="100000" y="100000"/>
                                    </p:animScale>
                                    <p:animScale>
                                      <p:cBhvr>
                                        <p:cTn id="71" dur="26">
                                          <p:stCondLst>
                                            <p:cond delay="1642"/>
                                          </p:stCondLst>
                                        </p:cTn>
                                        <p:tgtEl>
                                          <p:spTgt spid="5">
                                            <p:txEl>
                                              <p:pRg st="2" end="2"/>
                                            </p:txEl>
                                          </p:spTgt>
                                        </p:tgtEl>
                                      </p:cBhvr>
                                      <p:to x="100000" y="90000"/>
                                    </p:animScale>
                                    <p:animScale>
                                      <p:cBhvr>
                                        <p:cTn id="72" dur="166" decel="50000">
                                          <p:stCondLst>
                                            <p:cond delay="1668"/>
                                          </p:stCondLst>
                                        </p:cTn>
                                        <p:tgtEl>
                                          <p:spTgt spid="5">
                                            <p:txEl>
                                              <p:pRg st="2" end="2"/>
                                            </p:txEl>
                                          </p:spTgt>
                                        </p:tgtEl>
                                      </p:cBhvr>
                                      <p:to x="100000" y="100000"/>
                                    </p:animScale>
                                    <p:animScale>
                                      <p:cBhvr>
                                        <p:cTn id="73" dur="26">
                                          <p:stCondLst>
                                            <p:cond delay="1808"/>
                                          </p:stCondLst>
                                        </p:cTn>
                                        <p:tgtEl>
                                          <p:spTgt spid="5">
                                            <p:txEl>
                                              <p:pRg st="2" end="2"/>
                                            </p:txEl>
                                          </p:spTgt>
                                        </p:tgtEl>
                                      </p:cBhvr>
                                      <p:to x="100000" y="95000"/>
                                    </p:animScale>
                                    <p:animScale>
                                      <p:cBhvr>
                                        <p:cTn id="74" dur="166" decel="50000">
                                          <p:stCondLst>
                                            <p:cond delay="1834"/>
                                          </p:stCondLst>
                                        </p:cTn>
                                        <p:tgtEl>
                                          <p:spTgt spid="5">
                                            <p:txEl>
                                              <p:pRg st="2" end="2"/>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5">
                                            <p:txEl>
                                              <p:pRg st="3" end="3"/>
                                            </p:txEl>
                                          </p:spTgt>
                                        </p:tgtEl>
                                        <p:attrNameLst>
                                          <p:attrName>style.visibility</p:attrName>
                                        </p:attrNameLst>
                                      </p:cBhvr>
                                      <p:to>
                                        <p:strVal val="visible"/>
                                      </p:to>
                                    </p:set>
                                    <p:animEffect transition="in" filter="wipe(down)">
                                      <p:cBhvr>
                                        <p:cTn id="79" dur="580">
                                          <p:stCondLst>
                                            <p:cond delay="0"/>
                                          </p:stCondLst>
                                        </p:cTn>
                                        <p:tgtEl>
                                          <p:spTgt spid="5">
                                            <p:txEl>
                                              <p:pRg st="3" end="3"/>
                                            </p:txEl>
                                          </p:spTgt>
                                        </p:tgtEl>
                                      </p:cBhvr>
                                    </p:animEffect>
                                    <p:anim calcmode="lin" valueType="num">
                                      <p:cBhvr>
                                        <p:cTn id="80" dur="1822" tmFilter="0,0; 0.14,0.36; 0.43,0.73; 0.71,0.91; 1.0,1.0">
                                          <p:stCondLst>
                                            <p:cond delay="0"/>
                                          </p:stCondLst>
                                        </p:cTn>
                                        <p:tgtEl>
                                          <p:spTgt spid="5">
                                            <p:txEl>
                                              <p:pRg st="3" end="3"/>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5">
                                            <p:txEl>
                                              <p:pRg st="3" end="3"/>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5">
                                            <p:txEl>
                                              <p:pRg st="3" end="3"/>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5">
                                            <p:txEl>
                                              <p:pRg st="3" end="3"/>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5">
                                            <p:txEl>
                                              <p:pRg st="3" end="3"/>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5">
                                            <p:txEl>
                                              <p:pRg st="3" end="3"/>
                                            </p:txEl>
                                          </p:spTgt>
                                        </p:tgtEl>
                                      </p:cBhvr>
                                      <p:to x="100000" y="60000"/>
                                    </p:animScale>
                                    <p:animScale>
                                      <p:cBhvr>
                                        <p:cTn id="86" dur="166" decel="50000">
                                          <p:stCondLst>
                                            <p:cond delay="676"/>
                                          </p:stCondLst>
                                        </p:cTn>
                                        <p:tgtEl>
                                          <p:spTgt spid="5">
                                            <p:txEl>
                                              <p:pRg st="3" end="3"/>
                                            </p:txEl>
                                          </p:spTgt>
                                        </p:tgtEl>
                                      </p:cBhvr>
                                      <p:to x="100000" y="100000"/>
                                    </p:animScale>
                                    <p:animScale>
                                      <p:cBhvr>
                                        <p:cTn id="87" dur="26">
                                          <p:stCondLst>
                                            <p:cond delay="1312"/>
                                          </p:stCondLst>
                                        </p:cTn>
                                        <p:tgtEl>
                                          <p:spTgt spid="5">
                                            <p:txEl>
                                              <p:pRg st="3" end="3"/>
                                            </p:txEl>
                                          </p:spTgt>
                                        </p:tgtEl>
                                      </p:cBhvr>
                                      <p:to x="100000" y="80000"/>
                                    </p:animScale>
                                    <p:animScale>
                                      <p:cBhvr>
                                        <p:cTn id="88" dur="166" decel="50000">
                                          <p:stCondLst>
                                            <p:cond delay="1338"/>
                                          </p:stCondLst>
                                        </p:cTn>
                                        <p:tgtEl>
                                          <p:spTgt spid="5">
                                            <p:txEl>
                                              <p:pRg st="3" end="3"/>
                                            </p:txEl>
                                          </p:spTgt>
                                        </p:tgtEl>
                                      </p:cBhvr>
                                      <p:to x="100000" y="100000"/>
                                    </p:animScale>
                                    <p:animScale>
                                      <p:cBhvr>
                                        <p:cTn id="89" dur="26">
                                          <p:stCondLst>
                                            <p:cond delay="1642"/>
                                          </p:stCondLst>
                                        </p:cTn>
                                        <p:tgtEl>
                                          <p:spTgt spid="5">
                                            <p:txEl>
                                              <p:pRg st="3" end="3"/>
                                            </p:txEl>
                                          </p:spTgt>
                                        </p:tgtEl>
                                      </p:cBhvr>
                                      <p:to x="100000" y="90000"/>
                                    </p:animScale>
                                    <p:animScale>
                                      <p:cBhvr>
                                        <p:cTn id="90" dur="166" decel="50000">
                                          <p:stCondLst>
                                            <p:cond delay="1668"/>
                                          </p:stCondLst>
                                        </p:cTn>
                                        <p:tgtEl>
                                          <p:spTgt spid="5">
                                            <p:txEl>
                                              <p:pRg st="3" end="3"/>
                                            </p:txEl>
                                          </p:spTgt>
                                        </p:tgtEl>
                                      </p:cBhvr>
                                      <p:to x="100000" y="100000"/>
                                    </p:animScale>
                                    <p:animScale>
                                      <p:cBhvr>
                                        <p:cTn id="91" dur="26">
                                          <p:stCondLst>
                                            <p:cond delay="1808"/>
                                          </p:stCondLst>
                                        </p:cTn>
                                        <p:tgtEl>
                                          <p:spTgt spid="5">
                                            <p:txEl>
                                              <p:pRg st="3" end="3"/>
                                            </p:txEl>
                                          </p:spTgt>
                                        </p:tgtEl>
                                      </p:cBhvr>
                                      <p:to x="100000" y="95000"/>
                                    </p:animScale>
                                    <p:animScale>
                                      <p:cBhvr>
                                        <p:cTn id="92" dur="166" decel="50000">
                                          <p:stCondLst>
                                            <p:cond delay="1834"/>
                                          </p:stCondLst>
                                        </p:cTn>
                                        <p:tgtEl>
                                          <p:spTgt spid="5">
                                            <p:txEl>
                                              <p:pRg st="3" end="3"/>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5">
                                            <p:txEl>
                                              <p:pRg st="4" end="4"/>
                                            </p:txEl>
                                          </p:spTgt>
                                        </p:tgtEl>
                                        <p:attrNameLst>
                                          <p:attrName>style.visibility</p:attrName>
                                        </p:attrNameLst>
                                      </p:cBhvr>
                                      <p:to>
                                        <p:strVal val="visible"/>
                                      </p:to>
                                    </p:set>
                                    <p:animEffect transition="in" filter="wipe(down)">
                                      <p:cBhvr>
                                        <p:cTn id="97" dur="580">
                                          <p:stCondLst>
                                            <p:cond delay="0"/>
                                          </p:stCondLst>
                                        </p:cTn>
                                        <p:tgtEl>
                                          <p:spTgt spid="5">
                                            <p:txEl>
                                              <p:pRg st="4" end="4"/>
                                            </p:txEl>
                                          </p:spTgt>
                                        </p:tgtEl>
                                      </p:cBhvr>
                                    </p:animEffect>
                                    <p:anim calcmode="lin" valueType="num">
                                      <p:cBhvr>
                                        <p:cTn id="98" dur="1822" tmFilter="0,0; 0.14,0.36; 0.43,0.73; 0.71,0.91; 1.0,1.0">
                                          <p:stCondLst>
                                            <p:cond delay="0"/>
                                          </p:stCondLst>
                                        </p:cTn>
                                        <p:tgtEl>
                                          <p:spTgt spid="5">
                                            <p:txEl>
                                              <p:pRg st="4" end="4"/>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5">
                                            <p:txEl>
                                              <p:pRg st="4" end="4"/>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5">
                                            <p:txEl>
                                              <p:pRg st="4" end="4"/>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5">
                                            <p:txEl>
                                              <p:pRg st="4" end="4"/>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5">
                                            <p:txEl>
                                              <p:pRg st="4" end="4"/>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5">
                                            <p:txEl>
                                              <p:pRg st="4" end="4"/>
                                            </p:txEl>
                                          </p:spTgt>
                                        </p:tgtEl>
                                      </p:cBhvr>
                                      <p:to x="100000" y="60000"/>
                                    </p:animScale>
                                    <p:animScale>
                                      <p:cBhvr>
                                        <p:cTn id="104" dur="166" decel="50000">
                                          <p:stCondLst>
                                            <p:cond delay="676"/>
                                          </p:stCondLst>
                                        </p:cTn>
                                        <p:tgtEl>
                                          <p:spTgt spid="5">
                                            <p:txEl>
                                              <p:pRg st="4" end="4"/>
                                            </p:txEl>
                                          </p:spTgt>
                                        </p:tgtEl>
                                      </p:cBhvr>
                                      <p:to x="100000" y="100000"/>
                                    </p:animScale>
                                    <p:animScale>
                                      <p:cBhvr>
                                        <p:cTn id="105" dur="26">
                                          <p:stCondLst>
                                            <p:cond delay="1312"/>
                                          </p:stCondLst>
                                        </p:cTn>
                                        <p:tgtEl>
                                          <p:spTgt spid="5">
                                            <p:txEl>
                                              <p:pRg st="4" end="4"/>
                                            </p:txEl>
                                          </p:spTgt>
                                        </p:tgtEl>
                                      </p:cBhvr>
                                      <p:to x="100000" y="80000"/>
                                    </p:animScale>
                                    <p:animScale>
                                      <p:cBhvr>
                                        <p:cTn id="106" dur="166" decel="50000">
                                          <p:stCondLst>
                                            <p:cond delay="1338"/>
                                          </p:stCondLst>
                                        </p:cTn>
                                        <p:tgtEl>
                                          <p:spTgt spid="5">
                                            <p:txEl>
                                              <p:pRg st="4" end="4"/>
                                            </p:txEl>
                                          </p:spTgt>
                                        </p:tgtEl>
                                      </p:cBhvr>
                                      <p:to x="100000" y="100000"/>
                                    </p:animScale>
                                    <p:animScale>
                                      <p:cBhvr>
                                        <p:cTn id="107" dur="26">
                                          <p:stCondLst>
                                            <p:cond delay="1642"/>
                                          </p:stCondLst>
                                        </p:cTn>
                                        <p:tgtEl>
                                          <p:spTgt spid="5">
                                            <p:txEl>
                                              <p:pRg st="4" end="4"/>
                                            </p:txEl>
                                          </p:spTgt>
                                        </p:tgtEl>
                                      </p:cBhvr>
                                      <p:to x="100000" y="90000"/>
                                    </p:animScale>
                                    <p:animScale>
                                      <p:cBhvr>
                                        <p:cTn id="108" dur="166" decel="50000">
                                          <p:stCondLst>
                                            <p:cond delay="1668"/>
                                          </p:stCondLst>
                                        </p:cTn>
                                        <p:tgtEl>
                                          <p:spTgt spid="5">
                                            <p:txEl>
                                              <p:pRg st="4" end="4"/>
                                            </p:txEl>
                                          </p:spTgt>
                                        </p:tgtEl>
                                      </p:cBhvr>
                                      <p:to x="100000" y="100000"/>
                                    </p:animScale>
                                    <p:animScale>
                                      <p:cBhvr>
                                        <p:cTn id="109" dur="26">
                                          <p:stCondLst>
                                            <p:cond delay="1808"/>
                                          </p:stCondLst>
                                        </p:cTn>
                                        <p:tgtEl>
                                          <p:spTgt spid="5">
                                            <p:txEl>
                                              <p:pRg st="4" end="4"/>
                                            </p:txEl>
                                          </p:spTgt>
                                        </p:tgtEl>
                                      </p:cBhvr>
                                      <p:to x="100000" y="95000"/>
                                    </p:animScale>
                                    <p:animScale>
                                      <p:cBhvr>
                                        <p:cTn id="110" dur="166" decel="50000">
                                          <p:stCondLst>
                                            <p:cond delay="1834"/>
                                          </p:stCondLst>
                                        </p:cTn>
                                        <p:tgtEl>
                                          <p:spTgt spid="5">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latin typeface="Times New Roman" panose="02020603050405020304" pitchFamily="18" charset="0"/>
                <a:cs typeface="Times New Roman" panose="02020603050405020304" pitchFamily="18" charset="0"/>
              </a:rPr>
              <a:t>BEST PRACTICES AND TIPS </a:t>
            </a:r>
            <a:r>
              <a:rPr lang="en-GB" sz="2400" dirty="0" smtClean="0">
                <a:latin typeface="Times New Roman" panose="02020603050405020304" pitchFamily="18" charset="0"/>
                <a:cs typeface="Times New Roman" panose="02020603050405020304" pitchFamily="18" charset="0"/>
              </a:rPr>
              <a:t>CONT..</a:t>
            </a:r>
            <a:r>
              <a:rPr lang="en-GB" dirty="0" smtClean="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5776" y="2354983"/>
            <a:ext cx="11020424" cy="4207742"/>
          </a:xfrm>
        </p:spPr>
        <p:txBody>
          <a:bodyPr>
            <a:noAutofit/>
          </a:bodyPr>
          <a:lstStyle/>
          <a:p>
            <a:pPr marL="342900" indent="-342900" algn="ctr">
              <a:buFont typeface="+mj-lt"/>
              <a:buAutoNum type="arabicPeriod"/>
            </a:pPr>
            <a:r>
              <a:rPr lang="en-GB" sz="2400" b="1" dirty="0">
                <a:solidFill>
                  <a:schemeClr val="accent1"/>
                </a:solidFill>
                <a:latin typeface="Times New Roman" panose="02020603050405020304" pitchFamily="18" charset="0"/>
                <a:cs typeface="Times New Roman" panose="02020603050405020304" pitchFamily="18" charset="0"/>
              </a:rPr>
              <a:t>Strengthen Your Cyber Hygiene</a:t>
            </a:r>
            <a:endParaRPr lang="en-GB" sz="2400" dirty="0">
              <a:solidFill>
                <a:schemeClr val="accent1"/>
              </a:solidFill>
              <a:latin typeface="Times New Roman" panose="02020603050405020304" pitchFamily="18" charset="0"/>
              <a:cs typeface="Times New Roman" panose="02020603050405020304" pitchFamily="18" charset="0"/>
            </a:endParaRPr>
          </a:p>
          <a:p>
            <a:pPr lvl="0" algn="just"/>
            <a:r>
              <a:rPr lang="en-GB" sz="2400" b="1" dirty="0">
                <a:latin typeface="Times New Roman" panose="02020603050405020304" pitchFamily="18" charset="0"/>
                <a:cs typeface="Times New Roman" panose="02020603050405020304" pitchFamily="18" charset="0"/>
              </a:rPr>
              <a:t>Use Strong, Unique Passwords:</a:t>
            </a:r>
            <a:r>
              <a:rPr lang="en-GB" sz="2400" dirty="0">
                <a:latin typeface="Times New Roman" panose="02020603050405020304" pitchFamily="18" charset="0"/>
                <a:cs typeface="Times New Roman" panose="02020603050405020304" pitchFamily="18" charset="0"/>
              </a:rPr>
              <a:t> Avoid common </a:t>
            </a:r>
            <a:r>
              <a:rPr lang="en-GB" sz="2400" dirty="0" smtClean="0">
                <a:latin typeface="Times New Roman" panose="02020603050405020304" pitchFamily="18" charset="0"/>
                <a:cs typeface="Times New Roman" panose="02020603050405020304" pitchFamily="18" charset="0"/>
              </a:rPr>
              <a:t>phrases. </a:t>
            </a:r>
            <a:r>
              <a:rPr lang="en-GB" sz="2400" dirty="0">
                <a:latin typeface="Times New Roman" panose="02020603050405020304" pitchFamily="18" charset="0"/>
                <a:cs typeface="Times New Roman" panose="02020603050405020304" pitchFamily="18" charset="0"/>
              </a:rPr>
              <a:t>M</a:t>
            </a:r>
            <a:r>
              <a:rPr lang="en-GB" sz="2400" dirty="0" smtClean="0">
                <a:latin typeface="Times New Roman" panose="02020603050405020304" pitchFamily="18" charset="0"/>
                <a:cs typeface="Times New Roman" panose="02020603050405020304" pitchFamily="18" charset="0"/>
              </a:rPr>
              <a:t>ix </a:t>
            </a:r>
            <a:r>
              <a:rPr lang="en-GB" sz="2400" dirty="0">
                <a:latin typeface="Times New Roman" panose="02020603050405020304" pitchFamily="18" charset="0"/>
                <a:cs typeface="Times New Roman" panose="02020603050405020304" pitchFamily="18" charset="0"/>
              </a:rPr>
              <a:t>uppercase, lowercase, numbers, and symbols</a:t>
            </a:r>
            <a:r>
              <a:rPr lang="en-GB" sz="2400" dirty="0" smtClean="0">
                <a:latin typeface="Times New Roman" panose="02020603050405020304" pitchFamily="18" charset="0"/>
                <a:cs typeface="Times New Roman" panose="02020603050405020304" pitchFamily="18" charset="0"/>
              </a:rPr>
              <a:t>. [e.g. (</a:t>
            </a:r>
            <a:r>
              <a:rPr lang="en-GB" sz="2400" b="1" u="sng" dirty="0" smtClean="0">
                <a:latin typeface="Times New Roman" panose="02020603050405020304" pitchFamily="18" charset="0"/>
                <a:cs typeface="Times New Roman" panose="02020603050405020304" pitchFamily="18" charset="0"/>
              </a:rPr>
              <a:t>0bib@)2deW$r1d</a:t>
            </a:r>
            <a:r>
              <a:rPr lang="en-GB" sz="2400" dirty="0" smtClean="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a:p>
            <a:pPr lvl="0" algn="just"/>
            <a:r>
              <a:rPr lang="en-GB" sz="2400" b="1" dirty="0">
                <a:latin typeface="Times New Roman" panose="02020603050405020304" pitchFamily="18" charset="0"/>
                <a:cs typeface="Times New Roman" panose="02020603050405020304" pitchFamily="18" charset="0"/>
              </a:rPr>
              <a:t>Enable Multi-Factor Authentication (MFA):</a:t>
            </a:r>
            <a:r>
              <a:rPr lang="en-GB" sz="2400" dirty="0">
                <a:latin typeface="Times New Roman" panose="02020603050405020304" pitchFamily="18" charset="0"/>
                <a:cs typeface="Times New Roman" panose="02020603050405020304" pitchFamily="18" charset="0"/>
              </a:rPr>
              <a:t> Adds an extra layer of security, making it harder for attackers to gain access</a:t>
            </a:r>
            <a:r>
              <a:rPr lang="en-GB" sz="2400" dirty="0" smtClean="0">
                <a:latin typeface="Times New Roman" panose="02020603050405020304" pitchFamily="18" charset="0"/>
                <a:cs typeface="Times New Roman" panose="02020603050405020304" pitchFamily="18" charset="0"/>
              </a:rPr>
              <a:t>.[e.g Fingerprint, facial ID or SMS token]</a:t>
            </a:r>
            <a:endParaRPr lang="en-GB" sz="2400" dirty="0">
              <a:latin typeface="Times New Roman" panose="02020603050405020304" pitchFamily="18" charset="0"/>
              <a:cs typeface="Times New Roman" panose="02020603050405020304" pitchFamily="18" charset="0"/>
            </a:endParaRPr>
          </a:p>
          <a:p>
            <a:pPr lvl="0" algn="just"/>
            <a:r>
              <a:rPr lang="en-GB" sz="2400" b="1" dirty="0">
                <a:latin typeface="Times New Roman" panose="02020603050405020304" pitchFamily="18" charset="0"/>
                <a:cs typeface="Times New Roman" panose="02020603050405020304" pitchFamily="18" charset="0"/>
              </a:rPr>
              <a:t>Keep Software &amp; Systems Updated:</a:t>
            </a:r>
            <a:r>
              <a:rPr lang="en-GB" sz="2400" dirty="0">
                <a:latin typeface="Times New Roman" panose="02020603050405020304" pitchFamily="18" charset="0"/>
                <a:cs typeface="Times New Roman" panose="02020603050405020304" pitchFamily="18" charset="0"/>
              </a:rPr>
              <a:t> Security patches protect against vulnerabilities exploited by hackers.</a:t>
            </a:r>
          </a:p>
          <a:p>
            <a:pPr lvl="0" algn="just"/>
            <a:r>
              <a:rPr lang="en-GB" sz="2400" b="1" dirty="0">
                <a:latin typeface="Times New Roman" panose="02020603050405020304" pitchFamily="18" charset="0"/>
                <a:cs typeface="Times New Roman" panose="02020603050405020304" pitchFamily="18" charset="0"/>
              </a:rPr>
              <a:t>Install &amp; Maintain Antivirus Software:</a:t>
            </a:r>
            <a:r>
              <a:rPr lang="en-GB" sz="2400" dirty="0">
                <a:latin typeface="Times New Roman" panose="02020603050405020304" pitchFamily="18" charset="0"/>
                <a:cs typeface="Times New Roman" panose="02020603050405020304" pitchFamily="18" charset="0"/>
              </a:rPr>
              <a:t> Reliable security tools detect and prevent threats.</a:t>
            </a:r>
          </a:p>
        </p:txBody>
      </p:sp>
      <p:sp>
        <p:nvSpPr>
          <p:cNvPr id="4" name="Slide Number Placeholder 3"/>
          <p:cNvSpPr>
            <a:spLocks noGrp="1"/>
          </p:cNvSpPr>
          <p:nvPr>
            <p:ph type="sldNum" sz="quarter" idx="12"/>
          </p:nvPr>
        </p:nvSpPr>
        <p:spPr/>
        <p:txBody>
          <a:bodyPr/>
          <a:lstStyle/>
          <a:p>
            <a:fld id="{3416B662-F65B-4D69-96C7-B6C0E1870562}" type="slidenum">
              <a:rPr lang="en-GB" smtClean="0">
                <a:latin typeface="Times New Roman" panose="02020603050405020304" pitchFamily="18" charset="0"/>
                <a:cs typeface="Times New Roman" panose="02020603050405020304" pitchFamily="18" charset="0"/>
              </a:rPr>
              <a:t>30</a:t>
            </a:fld>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55267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wipe(down)">
                                      <p:cBhvr>
                                        <p:cTn id="61" dur="580">
                                          <p:stCondLst>
                                            <p:cond delay="0"/>
                                          </p:stCondLst>
                                        </p:cTn>
                                        <p:tgtEl>
                                          <p:spTgt spid="3">
                                            <p:txEl>
                                              <p:pRg st="2" end="2"/>
                                            </p:txEl>
                                          </p:spTgt>
                                        </p:tgtEl>
                                      </p:cBhvr>
                                    </p:animEffect>
                                    <p:anim calcmode="lin" valueType="num">
                                      <p:cBhvr>
                                        <p:cTn id="6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2" end="2"/>
                                            </p:txEl>
                                          </p:spTgt>
                                        </p:tgtEl>
                                      </p:cBhvr>
                                      <p:to x="100000" y="60000"/>
                                    </p:animScale>
                                    <p:animScale>
                                      <p:cBhvr>
                                        <p:cTn id="68" dur="166" decel="50000">
                                          <p:stCondLst>
                                            <p:cond delay="676"/>
                                          </p:stCondLst>
                                        </p:cTn>
                                        <p:tgtEl>
                                          <p:spTgt spid="3">
                                            <p:txEl>
                                              <p:pRg st="2" end="2"/>
                                            </p:txEl>
                                          </p:spTgt>
                                        </p:tgtEl>
                                      </p:cBhvr>
                                      <p:to x="100000" y="100000"/>
                                    </p:animScale>
                                    <p:animScale>
                                      <p:cBhvr>
                                        <p:cTn id="69" dur="26">
                                          <p:stCondLst>
                                            <p:cond delay="1312"/>
                                          </p:stCondLst>
                                        </p:cTn>
                                        <p:tgtEl>
                                          <p:spTgt spid="3">
                                            <p:txEl>
                                              <p:pRg st="2" end="2"/>
                                            </p:txEl>
                                          </p:spTgt>
                                        </p:tgtEl>
                                      </p:cBhvr>
                                      <p:to x="100000" y="80000"/>
                                    </p:animScale>
                                    <p:animScale>
                                      <p:cBhvr>
                                        <p:cTn id="70" dur="166" decel="50000">
                                          <p:stCondLst>
                                            <p:cond delay="1338"/>
                                          </p:stCondLst>
                                        </p:cTn>
                                        <p:tgtEl>
                                          <p:spTgt spid="3">
                                            <p:txEl>
                                              <p:pRg st="2" end="2"/>
                                            </p:txEl>
                                          </p:spTgt>
                                        </p:tgtEl>
                                      </p:cBhvr>
                                      <p:to x="100000" y="100000"/>
                                    </p:animScale>
                                    <p:animScale>
                                      <p:cBhvr>
                                        <p:cTn id="71" dur="26">
                                          <p:stCondLst>
                                            <p:cond delay="1642"/>
                                          </p:stCondLst>
                                        </p:cTn>
                                        <p:tgtEl>
                                          <p:spTgt spid="3">
                                            <p:txEl>
                                              <p:pRg st="2" end="2"/>
                                            </p:txEl>
                                          </p:spTgt>
                                        </p:tgtEl>
                                      </p:cBhvr>
                                      <p:to x="100000" y="90000"/>
                                    </p:animScale>
                                    <p:animScale>
                                      <p:cBhvr>
                                        <p:cTn id="72" dur="166" decel="50000">
                                          <p:stCondLst>
                                            <p:cond delay="1668"/>
                                          </p:stCondLst>
                                        </p:cTn>
                                        <p:tgtEl>
                                          <p:spTgt spid="3">
                                            <p:txEl>
                                              <p:pRg st="2" end="2"/>
                                            </p:txEl>
                                          </p:spTgt>
                                        </p:tgtEl>
                                      </p:cBhvr>
                                      <p:to x="100000" y="100000"/>
                                    </p:animScale>
                                    <p:animScale>
                                      <p:cBhvr>
                                        <p:cTn id="73" dur="26">
                                          <p:stCondLst>
                                            <p:cond delay="1808"/>
                                          </p:stCondLst>
                                        </p:cTn>
                                        <p:tgtEl>
                                          <p:spTgt spid="3">
                                            <p:txEl>
                                              <p:pRg st="2" end="2"/>
                                            </p:txEl>
                                          </p:spTgt>
                                        </p:tgtEl>
                                      </p:cBhvr>
                                      <p:to x="100000" y="95000"/>
                                    </p:animScale>
                                    <p:animScale>
                                      <p:cBhvr>
                                        <p:cTn id="74" dur="166" decel="50000">
                                          <p:stCondLst>
                                            <p:cond delay="1834"/>
                                          </p:stCondLst>
                                        </p:cTn>
                                        <p:tgtEl>
                                          <p:spTgt spid="3">
                                            <p:txEl>
                                              <p:pRg st="2" end="2"/>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animEffect transition="in" filter="wipe(down)">
                                      <p:cBhvr>
                                        <p:cTn id="79" dur="580">
                                          <p:stCondLst>
                                            <p:cond delay="0"/>
                                          </p:stCondLst>
                                        </p:cTn>
                                        <p:tgtEl>
                                          <p:spTgt spid="3">
                                            <p:txEl>
                                              <p:pRg st="3" end="3"/>
                                            </p:txEl>
                                          </p:spTgt>
                                        </p:tgtEl>
                                      </p:cBhvr>
                                    </p:animEffect>
                                    <p:anim calcmode="lin" valueType="num">
                                      <p:cBhvr>
                                        <p:cTn id="8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3" end="3"/>
                                            </p:txEl>
                                          </p:spTgt>
                                        </p:tgtEl>
                                      </p:cBhvr>
                                      <p:to x="100000" y="60000"/>
                                    </p:animScale>
                                    <p:animScale>
                                      <p:cBhvr>
                                        <p:cTn id="86" dur="166" decel="50000">
                                          <p:stCondLst>
                                            <p:cond delay="676"/>
                                          </p:stCondLst>
                                        </p:cTn>
                                        <p:tgtEl>
                                          <p:spTgt spid="3">
                                            <p:txEl>
                                              <p:pRg st="3" end="3"/>
                                            </p:txEl>
                                          </p:spTgt>
                                        </p:tgtEl>
                                      </p:cBhvr>
                                      <p:to x="100000" y="100000"/>
                                    </p:animScale>
                                    <p:animScale>
                                      <p:cBhvr>
                                        <p:cTn id="87" dur="26">
                                          <p:stCondLst>
                                            <p:cond delay="1312"/>
                                          </p:stCondLst>
                                        </p:cTn>
                                        <p:tgtEl>
                                          <p:spTgt spid="3">
                                            <p:txEl>
                                              <p:pRg st="3" end="3"/>
                                            </p:txEl>
                                          </p:spTgt>
                                        </p:tgtEl>
                                      </p:cBhvr>
                                      <p:to x="100000" y="80000"/>
                                    </p:animScale>
                                    <p:animScale>
                                      <p:cBhvr>
                                        <p:cTn id="88" dur="166" decel="50000">
                                          <p:stCondLst>
                                            <p:cond delay="1338"/>
                                          </p:stCondLst>
                                        </p:cTn>
                                        <p:tgtEl>
                                          <p:spTgt spid="3">
                                            <p:txEl>
                                              <p:pRg st="3" end="3"/>
                                            </p:txEl>
                                          </p:spTgt>
                                        </p:tgtEl>
                                      </p:cBhvr>
                                      <p:to x="100000" y="100000"/>
                                    </p:animScale>
                                    <p:animScale>
                                      <p:cBhvr>
                                        <p:cTn id="89" dur="26">
                                          <p:stCondLst>
                                            <p:cond delay="1642"/>
                                          </p:stCondLst>
                                        </p:cTn>
                                        <p:tgtEl>
                                          <p:spTgt spid="3">
                                            <p:txEl>
                                              <p:pRg st="3" end="3"/>
                                            </p:txEl>
                                          </p:spTgt>
                                        </p:tgtEl>
                                      </p:cBhvr>
                                      <p:to x="100000" y="90000"/>
                                    </p:animScale>
                                    <p:animScale>
                                      <p:cBhvr>
                                        <p:cTn id="90" dur="166" decel="50000">
                                          <p:stCondLst>
                                            <p:cond delay="1668"/>
                                          </p:stCondLst>
                                        </p:cTn>
                                        <p:tgtEl>
                                          <p:spTgt spid="3">
                                            <p:txEl>
                                              <p:pRg st="3" end="3"/>
                                            </p:txEl>
                                          </p:spTgt>
                                        </p:tgtEl>
                                      </p:cBhvr>
                                      <p:to x="100000" y="100000"/>
                                    </p:animScale>
                                    <p:animScale>
                                      <p:cBhvr>
                                        <p:cTn id="91" dur="26">
                                          <p:stCondLst>
                                            <p:cond delay="1808"/>
                                          </p:stCondLst>
                                        </p:cTn>
                                        <p:tgtEl>
                                          <p:spTgt spid="3">
                                            <p:txEl>
                                              <p:pRg st="3" end="3"/>
                                            </p:txEl>
                                          </p:spTgt>
                                        </p:tgtEl>
                                      </p:cBhvr>
                                      <p:to x="100000" y="95000"/>
                                    </p:animScale>
                                    <p:animScale>
                                      <p:cBhvr>
                                        <p:cTn id="92" dur="166" decel="50000">
                                          <p:stCondLst>
                                            <p:cond delay="1834"/>
                                          </p:stCondLst>
                                        </p:cTn>
                                        <p:tgtEl>
                                          <p:spTgt spid="3">
                                            <p:txEl>
                                              <p:pRg st="3" end="3"/>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3">
                                            <p:txEl>
                                              <p:pRg st="4" end="4"/>
                                            </p:txEl>
                                          </p:spTgt>
                                        </p:tgtEl>
                                        <p:attrNameLst>
                                          <p:attrName>style.visibility</p:attrName>
                                        </p:attrNameLst>
                                      </p:cBhvr>
                                      <p:to>
                                        <p:strVal val="visible"/>
                                      </p:to>
                                    </p:set>
                                    <p:animEffect transition="in" filter="wipe(down)">
                                      <p:cBhvr>
                                        <p:cTn id="97" dur="580">
                                          <p:stCondLst>
                                            <p:cond delay="0"/>
                                          </p:stCondLst>
                                        </p:cTn>
                                        <p:tgtEl>
                                          <p:spTgt spid="3">
                                            <p:txEl>
                                              <p:pRg st="4" end="4"/>
                                            </p:txEl>
                                          </p:spTgt>
                                        </p:tgtEl>
                                      </p:cBhvr>
                                    </p:animEffect>
                                    <p:anim calcmode="lin" valueType="num">
                                      <p:cBhvr>
                                        <p:cTn id="9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4" end="4"/>
                                            </p:txEl>
                                          </p:spTgt>
                                        </p:tgtEl>
                                      </p:cBhvr>
                                      <p:to x="100000" y="60000"/>
                                    </p:animScale>
                                    <p:animScale>
                                      <p:cBhvr>
                                        <p:cTn id="104" dur="166" decel="50000">
                                          <p:stCondLst>
                                            <p:cond delay="676"/>
                                          </p:stCondLst>
                                        </p:cTn>
                                        <p:tgtEl>
                                          <p:spTgt spid="3">
                                            <p:txEl>
                                              <p:pRg st="4" end="4"/>
                                            </p:txEl>
                                          </p:spTgt>
                                        </p:tgtEl>
                                      </p:cBhvr>
                                      <p:to x="100000" y="100000"/>
                                    </p:animScale>
                                    <p:animScale>
                                      <p:cBhvr>
                                        <p:cTn id="105" dur="26">
                                          <p:stCondLst>
                                            <p:cond delay="1312"/>
                                          </p:stCondLst>
                                        </p:cTn>
                                        <p:tgtEl>
                                          <p:spTgt spid="3">
                                            <p:txEl>
                                              <p:pRg st="4" end="4"/>
                                            </p:txEl>
                                          </p:spTgt>
                                        </p:tgtEl>
                                      </p:cBhvr>
                                      <p:to x="100000" y="80000"/>
                                    </p:animScale>
                                    <p:animScale>
                                      <p:cBhvr>
                                        <p:cTn id="106" dur="166" decel="50000">
                                          <p:stCondLst>
                                            <p:cond delay="1338"/>
                                          </p:stCondLst>
                                        </p:cTn>
                                        <p:tgtEl>
                                          <p:spTgt spid="3">
                                            <p:txEl>
                                              <p:pRg st="4" end="4"/>
                                            </p:txEl>
                                          </p:spTgt>
                                        </p:tgtEl>
                                      </p:cBhvr>
                                      <p:to x="100000" y="100000"/>
                                    </p:animScale>
                                    <p:animScale>
                                      <p:cBhvr>
                                        <p:cTn id="107" dur="26">
                                          <p:stCondLst>
                                            <p:cond delay="1642"/>
                                          </p:stCondLst>
                                        </p:cTn>
                                        <p:tgtEl>
                                          <p:spTgt spid="3">
                                            <p:txEl>
                                              <p:pRg st="4" end="4"/>
                                            </p:txEl>
                                          </p:spTgt>
                                        </p:tgtEl>
                                      </p:cBhvr>
                                      <p:to x="100000" y="90000"/>
                                    </p:animScale>
                                    <p:animScale>
                                      <p:cBhvr>
                                        <p:cTn id="108" dur="166" decel="50000">
                                          <p:stCondLst>
                                            <p:cond delay="1668"/>
                                          </p:stCondLst>
                                        </p:cTn>
                                        <p:tgtEl>
                                          <p:spTgt spid="3">
                                            <p:txEl>
                                              <p:pRg st="4" end="4"/>
                                            </p:txEl>
                                          </p:spTgt>
                                        </p:tgtEl>
                                      </p:cBhvr>
                                      <p:to x="100000" y="100000"/>
                                    </p:animScale>
                                    <p:animScale>
                                      <p:cBhvr>
                                        <p:cTn id="109" dur="26">
                                          <p:stCondLst>
                                            <p:cond delay="1808"/>
                                          </p:stCondLst>
                                        </p:cTn>
                                        <p:tgtEl>
                                          <p:spTgt spid="3">
                                            <p:txEl>
                                              <p:pRg st="4" end="4"/>
                                            </p:txEl>
                                          </p:spTgt>
                                        </p:tgtEl>
                                      </p:cBhvr>
                                      <p:to x="100000" y="95000"/>
                                    </p:animScale>
                                    <p:animScale>
                                      <p:cBhvr>
                                        <p:cTn id="110"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247" y="1001841"/>
            <a:ext cx="8589151" cy="727420"/>
          </a:xfrm>
        </p:spPr>
        <p:txBody>
          <a:bodyPr/>
          <a:lstStyle/>
          <a:p>
            <a:pPr algn="ctr"/>
            <a:r>
              <a:rPr lang="en-GB" dirty="0">
                <a:latin typeface="Times New Roman" panose="02020603050405020304" pitchFamily="18" charset="0"/>
                <a:cs typeface="Times New Roman" panose="02020603050405020304" pitchFamily="18" charset="0"/>
              </a:rPr>
              <a:t>BEST PRACTICES AND TIPS </a:t>
            </a:r>
            <a:r>
              <a:rPr lang="en-GB" sz="2400" dirty="0">
                <a:latin typeface="Times New Roman" panose="02020603050405020304" pitchFamily="18" charset="0"/>
                <a:cs typeface="Times New Roman" panose="02020603050405020304" pitchFamily="18" charset="0"/>
              </a:rPr>
              <a:t>CONT..</a:t>
            </a:r>
            <a:r>
              <a:rPr lang="en-GB"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638174" y="2286000"/>
            <a:ext cx="10791825" cy="4238625"/>
          </a:xfrm>
        </p:spPr>
        <p:txBody>
          <a:bodyPr>
            <a:noAutofit/>
          </a:bodyPr>
          <a:lstStyle/>
          <a:p>
            <a:pPr marL="0" indent="0" algn="ctr">
              <a:lnSpc>
                <a:spcPct val="150000"/>
              </a:lnSpc>
              <a:buNone/>
            </a:pPr>
            <a:r>
              <a:rPr lang="en-GB" sz="2400" b="1" dirty="0" smtClean="0">
                <a:solidFill>
                  <a:schemeClr val="accent1"/>
                </a:solidFill>
                <a:latin typeface="Times New Roman" panose="02020603050405020304" pitchFamily="18" charset="0"/>
                <a:cs typeface="Times New Roman" panose="02020603050405020304" pitchFamily="18" charset="0"/>
              </a:rPr>
              <a:t>2. Stay </a:t>
            </a:r>
            <a:r>
              <a:rPr lang="en-GB" sz="2400" b="1" dirty="0">
                <a:solidFill>
                  <a:schemeClr val="accent1"/>
                </a:solidFill>
                <a:latin typeface="Times New Roman" panose="02020603050405020304" pitchFamily="18" charset="0"/>
                <a:cs typeface="Times New Roman" panose="02020603050405020304" pitchFamily="18" charset="0"/>
              </a:rPr>
              <a:t>Alert &amp; Think Before Acting</a:t>
            </a:r>
            <a:endParaRPr lang="en-GB" sz="2400" dirty="0">
              <a:solidFill>
                <a:schemeClr val="accent1"/>
              </a:solidFill>
              <a:latin typeface="Times New Roman" panose="02020603050405020304" pitchFamily="18" charset="0"/>
              <a:cs typeface="Times New Roman" panose="02020603050405020304" pitchFamily="18" charset="0"/>
            </a:endParaRPr>
          </a:p>
          <a:p>
            <a:pPr lvl="0">
              <a:lnSpc>
                <a:spcPct val="150000"/>
              </a:lnSpc>
            </a:pPr>
            <a:r>
              <a:rPr lang="en-GB" sz="2400" b="1" dirty="0">
                <a:latin typeface="Times New Roman" panose="02020603050405020304" pitchFamily="18" charset="0"/>
                <a:cs typeface="Times New Roman" panose="02020603050405020304" pitchFamily="18" charset="0"/>
              </a:rPr>
              <a:t>Verify Requests for Sensitive Information:</a:t>
            </a:r>
            <a:r>
              <a:rPr lang="en-GB" sz="2400" dirty="0">
                <a:latin typeface="Times New Roman" panose="02020603050405020304" pitchFamily="18" charset="0"/>
                <a:cs typeface="Times New Roman" panose="02020603050405020304" pitchFamily="18" charset="0"/>
              </a:rPr>
              <a:t> Don’t share personal details unless you're 100% sure of the source.</a:t>
            </a:r>
          </a:p>
          <a:p>
            <a:pPr lvl="0">
              <a:lnSpc>
                <a:spcPct val="150000"/>
              </a:lnSpc>
            </a:pPr>
            <a:r>
              <a:rPr lang="en-GB" sz="2400" b="1" dirty="0">
                <a:latin typeface="Times New Roman" panose="02020603050405020304" pitchFamily="18" charset="0"/>
                <a:cs typeface="Times New Roman" panose="02020603050405020304" pitchFamily="18" charset="0"/>
              </a:rPr>
              <a:t>Avoid Clicking Suspicious Links or Attachments:</a:t>
            </a:r>
            <a:r>
              <a:rPr lang="en-GB" sz="2400" dirty="0">
                <a:latin typeface="Times New Roman" panose="02020603050405020304" pitchFamily="18" charset="0"/>
                <a:cs typeface="Times New Roman" panose="02020603050405020304" pitchFamily="18" charset="0"/>
              </a:rPr>
              <a:t> Always hover over links to check the real destination.</a:t>
            </a:r>
          </a:p>
          <a:p>
            <a:pPr lvl="0">
              <a:lnSpc>
                <a:spcPct val="150000"/>
              </a:lnSpc>
            </a:pPr>
            <a:r>
              <a:rPr lang="en-GB" sz="2400" b="1" dirty="0">
                <a:latin typeface="Times New Roman" panose="02020603050405020304" pitchFamily="18" charset="0"/>
                <a:cs typeface="Times New Roman" panose="02020603050405020304" pitchFamily="18" charset="0"/>
              </a:rPr>
              <a:t>Double-Check Email Senders:</a:t>
            </a:r>
            <a:r>
              <a:rPr lang="en-GB" sz="2400" dirty="0">
                <a:latin typeface="Times New Roman" panose="02020603050405020304" pitchFamily="18" charset="0"/>
                <a:cs typeface="Times New Roman" panose="02020603050405020304" pitchFamily="18" charset="0"/>
              </a:rPr>
              <a:t> Attackers often use slight variations of legitimate addresses.</a:t>
            </a:r>
          </a:p>
          <a:p>
            <a:pPr>
              <a:lnSpc>
                <a:spcPct val="150000"/>
              </a:lnSpc>
            </a:pPr>
            <a:endParaRPr lang="en-GB"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416B662-F65B-4D69-96C7-B6C0E1870562}" type="slidenum">
              <a:rPr lang="en-GB" smtClean="0">
                <a:latin typeface="Times New Roman" panose="02020603050405020304" pitchFamily="18" charset="0"/>
                <a:cs typeface="Times New Roman" panose="02020603050405020304" pitchFamily="18" charset="0"/>
              </a:rPr>
              <a:t>31</a:t>
            </a:fld>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59655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wipe(down)">
                                      <p:cBhvr>
                                        <p:cTn id="61" dur="580">
                                          <p:stCondLst>
                                            <p:cond delay="0"/>
                                          </p:stCondLst>
                                        </p:cTn>
                                        <p:tgtEl>
                                          <p:spTgt spid="3">
                                            <p:txEl>
                                              <p:pRg st="2" end="2"/>
                                            </p:txEl>
                                          </p:spTgt>
                                        </p:tgtEl>
                                      </p:cBhvr>
                                    </p:animEffect>
                                    <p:anim calcmode="lin" valueType="num">
                                      <p:cBhvr>
                                        <p:cTn id="6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2" end="2"/>
                                            </p:txEl>
                                          </p:spTgt>
                                        </p:tgtEl>
                                      </p:cBhvr>
                                      <p:to x="100000" y="60000"/>
                                    </p:animScale>
                                    <p:animScale>
                                      <p:cBhvr>
                                        <p:cTn id="68" dur="166" decel="50000">
                                          <p:stCondLst>
                                            <p:cond delay="676"/>
                                          </p:stCondLst>
                                        </p:cTn>
                                        <p:tgtEl>
                                          <p:spTgt spid="3">
                                            <p:txEl>
                                              <p:pRg st="2" end="2"/>
                                            </p:txEl>
                                          </p:spTgt>
                                        </p:tgtEl>
                                      </p:cBhvr>
                                      <p:to x="100000" y="100000"/>
                                    </p:animScale>
                                    <p:animScale>
                                      <p:cBhvr>
                                        <p:cTn id="69" dur="26">
                                          <p:stCondLst>
                                            <p:cond delay="1312"/>
                                          </p:stCondLst>
                                        </p:cTn>
                                        <p:tgtEl>
                                          <p:spTgt spid="3">
                                            <p:txEl>
                                              <p:pRg st="2" end="2"/>
                                            </p:txEl>
                                          </p:spTgt>
                                        </p:tgtEl>
                                      </p:cBhvr>
                                      <p:to x="100000" y="80000"/>
                                    </p:animScale>
                                    <p:animScale>
                                      <p:cBhvr>
                                        <p:cTn id="70" dur="166" decel="50000">
                                          <p:stCondLst>
                                            <p:cond delay="1338"/>
                                          </p:stCondLst>
                                        </p:cTn>
                                        <p:tgtEl>
                                          <p:spTgt spid="3">
                                            <p:txEl>
                                              <p:pRg st="2" end="2"/>
                                            </p:txEl>
                                          </p:spTgt>
                                        </p:tgtEl>
                                      </p:cBhvr>
                                      <p:to x="100000" y="100000"/>
                                    </p:animScale>
                                    <p:animScale>
                                      <p:cBhvr>
                                        <p:cTn id="71" dur="26">
                                          <p:stCondLst>
                                            <p:cond delay="1642"/>
                                          </p:stCondLst>
                                        </p:cTn>
                                        <p:tgtEl>
                                          <p:spTgt spid="3">
                                            <p:txEl>
                                              <p:pRg st="2" end="2"/>
                                            </p:txEl>
                                          </p:spTgt>
                                        </p:tgtEl>
                                      </p:cBhvr>
                                      <p:to x="100000" y="90000"/>
                                    </p:animScale>
                                    <p:animScale>
                                      <p:cBhvr>
                                        <p:cTn id="72" dur="166" decel="50000">
                                          <p:stCondLst>
                                            <p:cond delay="1668"/>
                                          </p:stCondLst>
                                        </p:cTn>
                                        <p:tgtEl>
                                          <p:spTgt spid="3">
                                            <p:txEl>
                                              <p:pRg st="2" end="2"/>
                                            </p:txEl>
                                          </p:spTgt>
                                        </p:tgtEl>
                                      </p:cBhvr>
                                      <p:to x="100000" y="100000"/>
                                    </p:animScale>
                                    <p:animScale>
                                      <p:cBhvr>
                                        <p:cTn id="73" dur="26">
                                          <p:stCondLst>
                                            <p:cond delay="1808"/>
                                          </p:stCondLst>
                                        </p:cTn>
                                        <p:tgtEl>
                                          <p:spTgt spid="3">
                                            <p:txEl>
                                              <p:pRg st="2" end="2"/>
                                            </p:txEl>
                                          </p:spTgt>
                                        </p:tgtEl>
                                      </p:cBhvr>
                                      <p:to x="100000" y="95000"/>
                                    </p:animScale>
                                    <p:animScale>
                                      <p:cBhvr>
                                        <p:cTn id="74" dur="166" decel="50000">
                                          <p:stCondLst>
                                            <p:cond delay="1834"/>
                                          </p:stCondLst>
                                        </p:cTn>
                                        <p:tgtEl>
                                          <p:spTgt spid="3">
                                            <p:txEl>
                                              <p:pRg st="2" end="2"/>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animEffect transition="in" filter="wipe(down)">
                                      <p:cBhvr>
                                        <p:cTn id="79" dur="580">
                                          <p:stCondLst>
                                            <p:cond delay="0"/>
                                          </p:stCondLst>
                                        </p:cTn>
                                        <p:tgtEl>
                                          <p:spTgt spid="3">
                                            <p:txEl>
                                              <p:pRg st="3" end="3"/>
                                            </p:txEl>
                                          </p:spTgt>
                                        </p:tgtEl>
                                      </p:cBhvr>
                                    </p:animEffect>
                                    <p:anim calcmode="lin" valueType="num">
                                      <p:cBhvr>
                                        <p:cTn id="8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3" end="3"/>
                                            </p:txEl>
                                          </p:spTgt>
                                        </p:tgtEl>
                                      </p:cBhvr>
                                      <p:to x="100000" y="60000"/>
                                    </p:animScale>
                                    <p:animScale>
                                      <p:cBhvr>
                                        <p:cTn id="86" dur="166" decel="50000">
                                          <p:stCondLst>
                                            <p:cond delay="676"/>
                                          </p:stCondLst>
                                        </p:cTn>
                                        <p:tgtEl>
                                          <p:spTgt spid="3">
                                            <p:txEl>
                                              <p:pRg st="3" end="3"/>
                                            </p:txEl>
                                          </p:spTgt>
                                        </p:tgtEl>
                                      </p:cBhvr>
                                      <p:to x="100000" y="100000"/>
                                    </p:animScale>
                                    <p:animScale>
                                      <p:cBhvr>
                                        <p:cTn id="87" dur="26">
                                          <p:stCondLst>
                                            <p:cond delay="1312"/>
                                          </p:stCondLst>
                                        </p:cTn>
                                        <p:tgtEl>
                                          <p:spTgt spid="3">
                                            <p:txEl>
                                              <p:pRg st="3" end="3"/>
                                            </p:txEl>
                                          </p:spTgt>
                                        </p:tgtEl>
                                      </p:cBhvr>
                                      <p:to x="100000" y="80000"/>
                                    </p:animScale>
                                    <p:animScale>
                                      <p:cBhvr>
                                        <p:cTn id="88" dur="166" decel="50000">
                                          <p:stCondLst>
                                            <p:cond delay="1338"/>
                                          </p:stCondLst>
                                        </p:cTn>
                                        <p:tgtEl>
                                          <p:spTgt spid="3">
                                            <p:txEl>
                                              <p:pRg st="3" end="3"/>
                                            </p:txEl>
                                          </p:spTgt>
                                        </p:tgtEl>
                                      </p:cBhvr>
                                      <p:to x="100000" y="100000"/>
                                    </p:animScale>
                                    <p:animScale>
                                      <p:cBhvr>
                                        <p:cTn id="89" dur="26">
                                          <p:stCondLst>
                                            <p:cond delay="1642"/>
                                          </p:stCondLst>
                                        </p:cTn>
                                        <p:tgtEl>
                                          <p:spTgt spid="3">
                                            <p:txEl>
                                              <p:pRg st="3" end="3"/>
                                            </p:txEl>
                                          </p:spTgt>
                                        </p:tgtEl>
                                      </p:cBhvr>
                                      <p:to x="100000" y="90000"/>
                                    </p:animScale>
                                    <p:animScale>
                                      <p:cBhvr>
                                        <p:cTn id="90" dur="166" decel="50000">
                                          <p:stCondLst>
                                            <p:cond delay="1668"/>
                                          </p:stCondLst>
                                        </p:cTn>
                                        <p:tgtEl>
                                          <p:spTgt spid="3">
                                            <p:txEl>
                                              <p:pRg st="3" end="3"/>
                                            </p:txEl>
                                          </p:spTgt>
                                        </p:tgtEl>
                                      </p:cBhvr>
                                      <p:to x="100000" y="100000"/>
                                    </p:animScale>
                                    <p:animScale>
                                      <p:cBhvr>
                                        <p:cTn id="91" dur="26">
                                          <p:stCondLst>
                                            <p:cond delay="1808"/>
                                          </p:stCondLst>
                                        </p:cTn>
                                        <p:tgtEl>
                                          <p:spTgt spid="3">
                                            <p:txEl>
                                              <p:pRg st="3" end="3"/>
                                            </p:txEl>
                                          </p:spTgt>
                                        </p:tgtEl>
                                      </p:cBhvr>
                                      <p:to x="100000" y="95000"/>
                                    </p:animScale>
                                    <p:animScale>
                                      <p:cBhvr>
                                        <p:cTn id="92"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BEST PRACTICES AND TIPS </a:t>
            </a:r>
            <a:r>
              <a:rPr lang="en-GB" sz="2400" dirty="0">
                <a:latin typeface="Times New Roman" panose="02020603050405020304" pitchFamily="18" charset="0"/>
                <a:cs typeface="Times New Roman" panose="02020603050405020304" pitchFamily="18" charset="0"/>
              </a:rPr>
              <a:t>CONT..</a:t>
            </a:r>
            <a:r>
              <a:rPr lang="en-GB"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542925" y="2285999"/>
            <a:ext cx="10839450" cy="4229101"/>
          </a:xfrm>
        </p:spPr>
        <p:txBody>
          <a:bodyPr>
            <a:noAutofit/>
          </a:bodyPr>
          <a:lstStyle/>
          <a:p>
            <a:pPr marL="0" indent="0" algn="ctr">
              <a:lnSpc>
                <a:spcPct val="150000"/>
              </a:lnSpc>
              <a:buNone/>
            </a:pPr>
            <a:r>
              <a:rPr lang="en-GB" sz="2400" b="1" dirty="0" smtClean="0">
                <a:solidFill>
                  <a:schemeClr val="accent1"/>
                </a:solidFill>
                <a:latin typeface="Times New Roman" panose="02020603050405020304" pitchFamily="18" charset="0"/>
                <a:cs typeface="Times New Roman" panose="02020603050405020304" pitchFamily="18" charset="0"/>
              </a:rPr>
              <a:t>3. Secure </a:t>
            </a:r>
            <a:r>
              <a:rPr lang="en-GB" sz="2400" b="1" dirty="0">
                <a:solidFill>
                  <a:schemeClr val="accent1"/>
                </a:solidFill>
                <a:latin typeface="Times New Roman" panose="02020603050405020304" pitchFamily="18" charset="0"/>
                <a:cs typeface="Times New Roman" panose="02020603050405020304" pitchFamily="18" charset="0"/>
              </a:rPr>
              <a:t>Your Online Presence</a:t>
            </a:r>
            <a:endParaRPr lang="en-GB" sz="2400" dirty="0">
              <a:solidFill>
                <a:schemeClr val="accent1"/>
              </a:solidFill>
              <a:latin typeface="Times New Roman" panose="02020603050405020304" pitchFamily="18" charset="0"/>
              <a:cs typeface="Times New Roman" panose="02020603050405020304" pitchFamily="18" charset="0"/>
            </a:endParaRPr>
          </a:p>
          <a:p>
            <a:pPr lvl="0">
              <a:lnSpc>
                <a:spcPct val="150000"/>
              </a:lnSpc>
            </a:pPr>
            <a:r>
              <a:rPr lang="en-GB" sz="2400" b="1" dirty="0">
                <a:latin typeface="Times New Roman" panose="02020603050405020304" pitchFamily="18" charset="0"/>
                <a:cs typeface="Times New Roman" panose="02020603050405020304" pitchFamily="18" charset="0"/>
              </a:rPr>
              <a:t>Limit What You Share Publicly:</a:t>
            </a:r>
            <a:r>
              <a:rPr lang="en-GB" sz="2400" dirty="0">
                <a:latin typeface="Times New Roman" panose="02020603050405020304" pitchFamily="18" charset="0"/>
                <a:cs typeface="Times New Roman" panose="02020603050405020304" pitchFamily="18" charset="0"/>
              </a:rPr>
              <a:t> Avoid revealing personal details on social media that could be used against you.</a:t>
            </a:r>
          </a:p>
          <a:p>
            <a:pPr lvl="0">
              <a:lnSpc>
                <a:spcPct val="150000"/>
              </a:lnSpc>
            </a:pPr>
            <a:r>
              <a:rPr lang="en-GB" sz="2400" b="1" dirty="0">
                <a:latin typeface="Times New Roman" panose="02020603050405020304" pitchFamily="18" charset="0"/>
                <a:cs typeface="Times New Roman" panose="02020603050405020304" pitchFamily="18" charset="0"/>
              </a:rPr>
              <a:t>Be Cautious with Free Offers:</a:t>
            </a:r>
            <a:r>
              <a:rPr lang="en-GB" sz="2400" dirty="0">
                <a:latin typeface="Times New Roman" panose="02020603050405020304" pitchFamily="18" charset="0"/>
                <a:cs typeface="Times New Roman" panose="02020603050405020304" pitchFamily="18" charset="0"/>
              </a:rPr>
              <a:t> Baiting tactics often disguise malware as freebies or enticing downloads.</a:t>
            </a:r>
          </a:p>
          <a:p>
            <a:pPr lvl="0">
              <a:lnSpc>
                <a:spcPct val="150000"/>
              </a:lnSpc>
            </a:pPr>
            <a:r>
              <a:rPr lang="en-GB" sz="2400" b="1" dirty="0">
                <a:latin typeface="Times New Roman" panose="02020603050405020304" pitchFamily="18" charset="0"/>
                <a:cs typeface="Times New Roman" panose="02020603050405020304" pitchFamily="18" charset="0"/>
              </a:rPr>
              <a:t>Use Encrypted Communication:</a:t>
            </a:r>
            <a:r>
              <a:rPr lang="en-GB" sz="2400" dirty="0">
                <a:latin typeface="Times New Roman" panose="02020603050405020304" pitchFamily="18" charset="0"/>
                <a:cs typeface="Times New Roman" panose="02020603050405020304" pitchFamily="18" charset="0"/>
              </a:rPr>
              <a:t> Prefer secure messaging platforms for sensitive discussions.</a:t>
            </a:r>
          </a:p>
          <a:p>
            <a:pPr>
              <a:lnSpc>
                <a:spcPct val="150000"/>
              </a:lnSpc>
            </a:pPr>
            <a:endParaRPr lang="en-GB"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416B662-F65B-4D69-96C7-B6C0E1870562}" type="slidenum">
              <a:rPr lang="en-GB" smtClean="0">
                <a:latin typeface="Times New Roman" panose="02020603050405020304" pitchFamily="18" charset="0"/>
                <a:cs typeface="Times New Roman" panose="02020603050405020304" pitchFamily="18" charset="0"/>
              </a:rPr>
              <a:t>32</a:t>
            </a:fld>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4486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wipe(down)">
                                      <p:cBhvr>
                                        <p:cTn id="61" dur="580">
                                          <p:stCondLst>
                                            <p:cond delay="0"/>
                                          </p:stCondLst>
                                        </p:cTn>
                                        <p:tgtEl>
                                          <p:spTgt spid="3">
                                            <p:txEl>
                                              <p:pRg st="2" end="2"/>
                                            </p:txEl>
                                          </p:spTgt>
                                        </p:tgtEl>
                                      </p:cBhvr>
                                    </p:animEffect>
                                    <p:anim calcmode="lin" valueType="num">
                                      <p:cBhvr>
                                        <p:cTn id="6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2" end="2"/>
                                            </p:txEl>
                                          </p:spTgt>
                                        </p:tgtEl>
                                      </p:cBhvr>
                                      <p:to x="100000" y="60000"/>
                                    </p:animScale>
                                    <p:animScale>
                                      <p:cBhvr>
                                        <p:cTn id="68" dur="166" decel="50000">
                                          <p:stCondLst>
                                            <p:cond delay="676"/>
                                          </p:stCondLst>
                                        </p:cTn>
                                        <p:tgtEl>
                                          <p:spTgt spid="3">
                                            <p:txEl>
                                              <p:pRg st="2" end="2"/>
                                            </p:txEl>
                                          </p:spTgt>
                                        </p:tgtEl>
                                      </p:cBhvr>
                                      <p:to x="100000" y="100000"/>
                                    </p:animScale>
                                    <p:animScale>
                                      <p:cBhvr>
                                        <p:cTn id="69" dur="26">
                                          <p:stCondLst>
                                            <p:cond delay="1312"/>
                                          </p:stCondLst>
                                        </p:cTn>
                                        <p:tgtEl>
                                          <p:spTgt spid="3">
                                            <p:txEl>
                                              <p:pRg st="2" end="2"/>
                                            </p:txEl>
                                          </p:spTgt>
                                        </p:tgtEl>
                                      </p:cBhvr>
                                      <p:to x="100000" y="80000"/>
                                    </p:animScale>
                                    <p:animScale>
                                      <p:cBhvr>
                                        <p:cTn id="70" dur="166" decel="50000">
                                          <p:stCondLst>
                                            <p:cond delay="1338"/>
                                          </p:stCondLst>
                                        </p:cTn>
                                        <p:tgtEl>
                                          <p:spTgt spid="3">
                                            <p:txEl>
                                              <p:pRg st="2" end="2"/>
                                            </p:txEl>
                                          </p:spTgt>
                                        </p:tgtEl>
                                      </p:cBhvr>
                                      <p:to x="100000" y="100000"/>
                                    </p:animScale>
                                    <p:animScale>
                                      <p:cBhvr>
                                        <p:cTn id="71" dur="26">
                                          <p:stCondLst>
                                            <p:cond delay="1642"/>
                                          </p:stCondLst>
                                        </p:cTn>
                                        <p:tgtEl>
                                          <p:spTgt spid="3">
                                            <p:txEl>
                                              <p:pRg st="2" end="2"/>
                                            </p:txEl>
                                          </p:spTgt>
                                        </p:tgtEl>
                                      </p:cBhvr>
                                      <p:to x="100000" y="90000"/>
                                    </p:animScale>
                                    <p:animScale>
                                      <p:cBhvr>
                                        <p:cTn id="72" dur="166" decel="50000">
                                          <p:stCondLst>
                                            <p:cond delay="1668"/>
                                          </p:stCondLst>
                                        </p:cTn>
                                        <p:tgtEl>
                                          <p:spTgt spid="3">
                                            <p:txEl>
                                              <p:pRg st="2" end="2"/>
                                            </p:txEl>
                                          </p:spTgt>
                                        </p:tgtEl>
                                      </p:cBhvr>
                                      <p:to x="100000" y="100000"/>
                                    </p:animScale>
                                    <p:animScale>
                                      <p:cBhvr>
                                        <p:cTn id="73" dur="26">
                                          <p:stCondLst>
                                            <p:cond delay="1808"/>
                                          </p:stCondLst>
                                        </p:cTn>
                                        <p:tgtEl>
                                          <p:spTgt spid="3">
                                            <p:txEl>
                                              <p:pRg st="2" end="2"/>
                                            </p:txEl>
                                          </p:spTgt>
                                        </p:tgtEl>
                                      </p:cBhvr>
                                      <p:to x="100000" y="95000"/>
                                    </p:animScale>
                                    <p:animScale>
                                      <p:cBhvr>
                                        <p:cTn id="74" dur="166" decel="50000">
                                          <p:stCondLst>
                                            <p:cond delay="1834"/>
                                          </p:stCondLst>
                                        </p:cTn>
                                        <p:tgtEl>
                                          <p:spTgt spid="3">
                                            <p:txEl>
                                              <p:pRg st="2" end="2"/>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animEffect transition="in" filter="wipe(down)">
                                      <p:cBhvr>
                                        <p:cTn id="79" dur="580">
                                          <p:stCondLst>
                                            <p:cond delay="0"/>
                                          </p:stCondLst>
                                        </p:cTn>
                                        <p:tgtEl>
                                          <p:spTgt spid="3">
                                            <p:txEl>
                                              <p:pRg st="3" end="3"/>
                                            </p:txEl>
                                          </p:spTgt>
                                        </p:tgtEl>
                                      </p:cBhvr>
                                    </p:animEffect>
                                    <p:anim calcmode="lin" valueType="num">
                                      <p:cBhvr>
                                        <p:cTn id="8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3" end="3"/>
                                            </p:txEl>
                                          </p:spTgt>
                                        </p:tgtEl>
                                      </p:cBhvr>
                                      <p:to x="100000" y="60000"/>
                                    </p:animScale>
                                    <p:animScale>
                                      <p:cBhvr>
                                        <p:cTn id="86" dur="166" decel="50000">
                                          <p:stCondLst>
                                            <p:cond delay="676"/>
                                          </p:stCondLst>
                                        </p:cTn>
                                        <p:tgtEl>
                                          <p:spTgt spid="3">
                                            <p:txEl>
                                              <p:pRg st="3" end="3"/>
                                            </p:txEl>
                                          </p:spTgt>
                                        </p:tgtEl>
                                      </p:cBhvr>
                                      <p:to x="100000" y="100000"/>
                                    </p:animScale>
                                    <p:animScale>
                                      <p:cBhvr>
                                        <p:cTn id="87" dur="26">
                                          <p:stCondLst>
                                            <p:cond delay="1312"/>
                                          </p:stCondLst>
                                        </p:cTn>
                                        <p:tgtEl>
                                          <p:spTgt spid="3">
                                            <p:txEl>
                                              <p:pRg st="3" end="3"/>
                                            </p:txEl>
                                          </p:spTgt>
                                        </p:tgtEl>
                                      </p:cBhvr>
                                      <p:to x="100000" y="80000"/>
                                    </p:animScale>
                                    <p:animScale>
                                      <p:cBhvr>
                                        <p:cTn id="88" dur="166" decel="50000">
                                          <p:stCondLst>
                                            <p:cond delay="1338"/>
                                          </p:stCondLst>
                                        </p:cTn>
                                        <p:tgtEl>
                                          <p:spTgt spid="3">
                                            <p:txEl>
                                              <p:pRg st="3" end="3"/>
                                            </p:txEl>
                                          </p:spTgt>
                                        </p:tgtEl>
                                      </p:cBhvr>
                                      <p:to x="100000" y="100000"/>
                                    </p:animScale>
                                    <p:animScale>
                                      <p:cBhvr>
                                        <p:cTn id="89" dur="26">
                                          <p:stCondLst>
                                            <p:cond delay="1642"/>
                                          </p:stCondLst>
                                        </p:cTn>
                                        <p:tgtEl>
                                          <p:spTgt spid="3">
                                            <p:txEl>
                                              <p:pRg st="3" end="3"/>
                                            </p:txEl>
                                          </p:spTgt>
                                        </p:tgtEl>
                                      </p:cBhvr>
                                      <p:to x="100000" y="90000"/>
                                    </p:animScale>
                                    <p:animScale>
                                      <p:cBhvr>
                                        <p:cTn id="90" dur="166" decel="50000">
                                          <p:stCondLst>
                                            <p:cond delay="1668"/>
                                          </p:stCondLst>
                                        </p:cTn>
                                        <p:tgtEl>
                                          <p:spTgt spid="3">
                                            <p:txEl>
                                              <p:pRg st="3" end="3"/>
                                            </p:txEl>
                                          </p:spTgt>
                                        </p:tgtEl>
                                      </p:cBhvr>
                                      <p:to x="100000" y="100000"/>
                                    </p:animScale>
                                    <p:animScale>
                                      <p:cBhvr>
                                        <p:cTn id="91" dur="26">
                                          <p:stCondLst>
                                            <p:cond delay="1808"/>
                                          </p:stCondLst>
                                        </p:cTn>
                                        <p:tgtEl>
                                          <p:spTgt spid="3">
                                            <p:txEl>
                                              <p:pRg st="3" end="3"/>
                                            </p:txEl>
                                          </p:spTgt>
                                        </p:tgtEl>
                                      </p:cBhvr>
                                      <p:to x="100000" y="95000"/>
                                    </p:animScale>
                                    <p:animScale>
                                      <p:cBhvr>
                                        <p:cTn id="92"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BEST PRACTICES AND TIPS </a:t>
            </a:r>
            <a:r>
              <a:rPr lang="en-GB" sz="2400" dirty="0">
                <a:latin typeface="Times New Roman" panose="02020603050405020304" pitchFamily="18" charset="0"/>
                <a:cs typeface="Times New Roman" panose="02020603050405020304" pitchFamily="18" charset="0"/>
              </a:rPr>
              <a:t>CONT..</a:t>
            </a:r>
            <a:r>
              <a:rPr lang="en-GB"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581025" y="2438400"/>
            <a:ext cx="10763250" cy="3755585"/>
          </a:xfrm>
        </p:spPr>
        <p:txBody>
          <a:bodyPr>
            <a:normAutofit/>
          </a:bodyPr>
          <a:lstStyle/>
          <a:p>
            <a:pPr marL="0" indent="0" algn="ctr">
              <a:buNone/>
            </a:pPr>
            <a:r>
              <a:rPr lang="en-GB" sz="2800" b="1" dirty="0" smtClean="0">
                <a:solidFill>
                  <a:schemeClr val="accent1"/>
                </a:solidFill>
                <a:latin typeface="Times New Roman" panose="02020603050405020304" pitchFamily="18" charset="0"/>
                <a:cs typeface="Times New Roman" panose="02020603050405020304" pitchFamily="18" charset="0"/>
              </a:rPr>
              <a:t>4. </a:t>
            </a:r>
            <a:r>
              <a:rPr lang="en-GB" sz="2800" b="1" dirty="0">
                <a:solidFill>
                  <a:schemeClr val="accent1"/>
                </a:solidFill>
                <a:latin typeface="Times New Roman" panose="02020603050405020304" pitchFamily="18" charset="0"/>
                <a:cs typeface="Times New Roman" panose="02020603050405020304" pitchFamily="18" charset="0"/>
              </a:rPr>
              <a:t>Train Yourself &amp; Others</a:t>
            </a:r>
            <a:endParaRPr lang="en-GB" sz="2800" dirty="0">
              <a:solidFill>
                <a:schemeClr val="accent1"/>
              </a:solidFill>
              <a:latin typeface="Times New Roman" panose="02020603050405020304" pitchFamily="18" charset="0"/>
              <a:cs typeface="Times New Roman" panose="02020603050405020304" pitchFamily="18" charset="0"/>
            </a:endParaRPr>
          </a:p>
          <a:p>
            <a:pPr lvl="0"/>
            <a:r>
              <a:rPr lang="en-GB" sz="2800" b="1" dirty="0">
                <a:latin typeface="Times New Roman" panose="02020603050405020304" pitchFamily="18" charset="0"/>
                <a:cs typeface="Times New Roman" panose="02020603050405020304" pitchFamily="18" charset="0"/>
              </a:rPr>
              <a:t>Educate Family &amp; Friends:</a:t>
            </a:r>
            <a:r>
              <a:rPr lang="en-GB" sz="2800" dirty="0">
                <a:latin typeface="Times New Roman" panose="02020603050405020304" pitchFamily="18" charset="0"/>
                <a:cs typeface="Times New Roman" panose="02020603050405020304" pitchFamily="18" charset="0"/>
              </a:rPr>
              <a:t> Cybersecurity awareness helps prevent scams from succeeding.</a:t>
            </a:r>
          </a:p>
          <a:p>
            <a:pPr lvl="0"/>
            <a:r>
              <a:rPr lang="en-GB" sz="2800" b="1" dirty="0">
                <a:latin typeface="Times New Roman" panose="02020603050405020304" pitchFamily="18" charset="0"/>
                <a:cs typeface="Times New Roman" panose="02020603050405020304" pitchFamily="18" charset="0"/>
              </a:rPr>
              <a:t>Practice recognising scams:</a:t>
            </a:r>
            <a:r>
              <a:rPr lang="en-GB" sz="2800" dirty="0">
                <a:latin typeface="Times New Roman" panose="02020603050405020304" pitchFamily="18" charset="0"/>
                <a:cs typeface="Times New Roman" panose="02020603050405020304" pitchFamily="18" charset="0"/>
              </a:rPr>
              <a:t> Test yourself by reviewing common phishing attempts or fake websites.</a:t>
            </a:r>
          </a:p>
          <a:p>
            <a:pPr lvl="0"/>
            <a:r>
              <a:rPr lang="en-GB" sz="2800" b="1" dirty="0">
                <a:latin typeface="Times New Roman" panose="02020603050405020304" pitchFamily="18" charset="0"/>
                <a:cs typeface="Times New Roman" panose="02020603050405020304" pitchFamily="18" charset="0"/>
              </a:rPr>
              <a:t>Report Suspicious Activities:</a:t>
            </a:r>
            <a:r>
              <a:rPr lang="en-GB" sz="2800" dirty="0">
                <a:latin typeface="Times New Roman" panose="02020603050405020304" pitchFamily="18" charset="0"/>
                <a:cs typeface="Times New Roman" panose="02020603050405020304" pitchFamily="18" charset="0"/>
              </a:rPr>
              <a:t> If you encounter potential threats, notify the IT security teams or authorities.</a:t>
            </a:r>
          </a:p>
        </p:txBody>
      </p:sp>
      <p:sp>
        <p:nvSpPr>
          <p:cNvPr id="4" name="Slide Number Placeholder 3"/>
          <p:cNvSpPr>
            <a:spLocks noGrp="1"/>
          </p:cNvSpPr>
          <p:nvPr>
            <p:ph type="sldNum" sz="quarter" idx="12"/>
          </p:nvPr>
        </p:nvSpPr>
        <p:spPr/>
        <p:txBody>
          <a:bodyPr/>
          <a:lstStyle/>
          <a:p>
            <a:fld id="{3416B662-F65B-4D69-96C7-B6C0E1870562}" type="slidenum">
              <a:rPr lang="en-GB" smtClean="0">
                <a:latin typeface="Times New Roman" panose="02020603050405020304" pitchFamily="18" charset="0"/>
                <a:cs typeface="Times New Roman" panose="02020603050405020304" pitchFamily="18" charset="0"/>
              </a:rPr>
              <a:t>33</a:t>
            </a:fld>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32487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wipe(down)">
                                      <p:cBhvr>
                                        <p:cTn id="61" dur="580">
                                          <p:stCondLst>
                                            <p:cond delay="0"/>
                                          </p:stCondLst>
                                        </p:cTn>
                                        <p:tgtEl>
                                          <p:spTgt spid="3">
                                            <p:txEl>
                                              <p:pRg st="2" end="2"/>
                                            </p:txEl>
                                          </p:spTgt>
                                        </p:tgtEl>
                                      </p:cBhvr>
                                    </p:animEffect>
                                    <p:anim calcmode="lin" valueType="num">
                                      <p:cBhvr>
                                        <p:cTn id="6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2" end="2"/>
                                            </p:txEl>
                                          </p:spTgt>
                                        </p:tgtEl>
                                      </p:cBhvr>
                                      <p:to x="100000" y="60000"/>
                                    </p:animScale>
                                    <p:animScale>
                                      <p:cBhvr>
                                        <p:cTn id="68" dur="166" decel="50000">
                                          <p:stCondLst>
                                            <p:cond delay="676"/>
                                          </p:stCondLst>
                                        </p:cTn>
                                        <p:tgtEl>
                                          <p:spTgt spid="3">
                                            <p:txEl>
                                              <p:pRg st="2" end="2"/>
                                            </p:txEl>
                                          </p:spTgt>
                                        </p:tgtEl>
                                      </p:cBhvr>
                                      <p:to x="100000" y="100000"/>
                                    </p:animScale>
                                    <p:animScale>
                                      <p:cBhvr>
                                        <p:cTn id="69" dur="26">
                                          <p:stCondLst>
                                            <p:cond delay="1312"/>
                                          </p:stCondLst>
                                        </p:cTn>
                                        <p:tgtEl>
                                          <p:spTgt spid="3">
                                            <p:txEl>
                                              <p:pRg st="2" end="2"/>
                                            </p:txEl>
                                          </p:spTgt>
                                        </p:tgtEl>
                                      </p:cBhvr>
                                      <p:to x="100000" y="80000"/>
                                    </p:animScale>
                                    <p:animScale>
                                      <p:cBhvr>
                                        <p:cTn id="70" dur="166" decel="50000">
                                          <p:stCondLst>
                                            <p:cond delay="1338"/>
                                          </p:stCondLst>
                                        </p:cTn>
                                        <p:tgtEl>
                                          <p:spTgt spid="3">
                                            <p:txEl>
                                              <p:pRg st="2" end="2"/>
                                            </p:txEl>
                                          </p:spTgt>
                                        </p:tgtEl>
                                      </p:cBhvr>
                                      <p:to x="100000" y="100000"/>
                                    </p:animScale>
                                    <p:animScale>
                                      <p:cBhvr>
                                        <p:cTn id="71" dur="26">
                                          <p:stCondLst>
                                            <p:cond delay="1642"/>
                                          </p:stCondLst>
                                        </p:cTn>
                                        <p:tgtEl>
                                          <p:spTgt spid="3">
                                            <p:txEl>
                                              <p:pRg st="2" end="2"/>
                                            </p:txEl>
                                          </p:spTgt>
                                        </p:tgtEl>
                                      </p:cBhvr>
                                      <p:to x="100000" y="90000"/>
                                    </p:animScale>
                                    <p:animScale>
                                      <p:cBhvr>
                                        <p:cTn id="72" dur="166" decel="50000">
                                          <p:stCondLst>
                                            <p:cond delay="1668"/>
                                          </p:stCondLst>
                                        </p:cTn>
                                        <p:tgtEl>
                                          <p:spTgt spid="3">
                                            <p:txEl>
                                              <p:pRg st="2" end="2"/>
                                            </p:txEl>
                                          </p:spTgt>
                                        </p:tgtEl>
                                      </p:cBhvr>
                                      <p:to x="100000" y="100000"/>
                                    </p:animScale>
                                    <p:animScale>
                                      <p:cBhvr>
                                        <p:cTn id="73" dur="26">
                                          <p:stCondLst>
                                            <p:cond delay="1808"/>
                                          </p:stCondLst>
                                        </p:cTn>
                                        <p:tgtEl>
                                          <p:spTgt spid="3">
                                            <p:txEl>
                                              <p:pRg st="2" end="2"/>
                                            </p:txEl>
                                          </p:spTgt>
                                        </p:tgtEl>
                                      </p:cBhvr>
                                      <p:to x="100000" y="95000"/>
                                    </p:animScale>
                                    <p:animScale>
                                      <p:cBhvr>
                                        <p:cTn id="74" dur="166" decel="50000">
                                          <p:stCondLst>
                                            <p:cond delay="1834"/>
                                          </p:stCondLst>
                                        </p:cTn>
                                        <p:tgtEl>
                                          <p:spTgt spid="3">
                                            <p:txEl>
                                              <p:pRg st="2" end="2"/>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animEffect transition="in" filter="wipe(down)">
                                      <p:cBhvr>
                                        <p:cTn id="79" dur="580">
                                          <p:stCondLst>
                                            <p:cond delay="0"/>
                                          </p:stCondLst>
                                        </p:cTn>
                                        <p:tgtEl>
                                          <p:spTgt spid="3">
                                            <p:txEl>
                                              <p:pRg st="3" end="3"/>
                                            </p:txEl>
                                          </p:spTgt>
                                        </p:tgtEl>
                                      </p:cBhvr>
                                    </p:animEffect>
                                    <p:anim calcmode="lin" valueType="num">
                                      <p:cBhvr>
                                        <p:cTn id="8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3" end="3"/>
                                            </p:txEl>
                                          </p:spTgt>
                                        </p:tgtEl>
                                      </p:cBhvr>
                                      <p:to x="100000" y="60000"/>
                                    </p:animScale>
                                    <p:animScale>
                                      <p:cBhvr>
                                        <p:cTn id="86" dur="166" decel="50000">
                                          <p:stCondLst>
                                            <p:cond delay="676"/>
                                          </p:stCondLst>
                                        </p:cTn>
                                        <p:tgtEl>
                                          <p:spTgt spid="3">
                                            <p:txEl>
                                              <p:pRg st="3" end="3"/>
                                            </p:txEl>
                                          </p:spTgt>
                                        </p:tgtEl>
                                      </p:cBhvr>
                                      <p:to x="100000" y="100000"/>
                                    </p:animScale>
                                    <p:animScale>
                                      <p:cBhvr>
                                        <p:cTn id="87" dur="26">
                                          <p:stCondLst>
                                            <p:cond delay="1312"/>
                                          </p:stCondLst>
                                        </p:cTn>
                                        <p:tgtEl>
                                          <p:spTgt spid="3">
                                            <p:txEl>
                                              <p:pRg st="3" end="3"/>
                                            </p:txEl>
                                          </p:spTgt>
                                        </p:tgtEl>
                                      </p:cBhvr>
                                      <p:to x="100000" y="80000"/>
                                    </p:animScale>
                                    <p:animScale>
                                      <p:cBhvr>
                                        <p:cTn id="88" dur="166" decel="50000">
                                          <p:stCondLst>
                                            <p:cond delay="1338"/>
                                          </p:stCondLst>
                                        </p:cTn>
                                        <p:tgtEl>
                                          <p:spTgt spid="3">
                                            <p:txEl>
                                              <p:pRg st="3" end="3"/>
                                            </p:txEl>
                                          </p:spTgt>
                                        </p:tgtEl>
                                      </p:cBhvr>
                                      <p:to x="100000" y="100000"/>
                                    </p:animScale>
                                    <p:animScale>
                                      <p:cBhvr>
                                        <p:cTn id="89" dur="26">
                                          <p:stCondLst>
                                            <p:cond delay="1642"/>
                                          </p:stCondLst>
                                        </p:cTn>
                                        <p:tgtEl>
                                          <p:spTgt spid="3">
                                            <p:txEl>
                                              <p:pRg st="3" end="3"/>
                                            </p:txEl>
                                          </p:spTgt>
                                        </p:tgtEl>
                                      </p:cBhvr>
                                      <p:to x="100000" y="90000"/>
                                    </p:animScale>
                                    <p:animScale>
                                      <p:cBhvr>
                                        <p:cTn id="90" dur="166" decel="50000">
                                          <p:stCondLst>
                                            <p:cond delay="1668"/>
                                          </p:stCondLst>
                                        </p:cTn>
                                        <p:tgtEl>
                                          <p:spTgt spid="3">
                                            <p:txEl>
                                              <p:pRg st="3" end="3"/>
                                            </p:txEl>
                                          </p:spTgt>
                                        </p:tgtEl>
                                      </p:cBhvr>
                                      <p:to x="100000" y="100000"/>
                                    </p:animScale>
                                    <p:animScale>
                                      <p:cBhvr>
                                        <p:cTn id="91" dur="26">
                                          <p:stCondLst>
                                            <p:cond delay="1808"/>
                                          </p:stCondLst>
                                        </p:cTn>
                                        <p:tgtEl>
                                          <p:spTgt spid="3">
                                            <p:txEl>
                                              <p:pRg st="3" end="3"/>
                                            </p:txEl>
                                          </p:spTgt>
                                        </p:tgtEl>
                                      </p:cBhvr>
                                      <p:to x="100000" y="95000"/>
                                    </p:animScale>
                                    <p:animScale>
                                      <p:cBhvr>
                                        <p:cTn id="92"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BEST PRACTICES AND TIPS </a:t>
            </a:r>
            <a:r>
              <a:rPr lang="en-GB" sz="2400" dirty="0">
                <a:latin typeface="Times New Roman" panose="02020603050405020304" pitchFamily="18" charset="0"/>
                <a:cs typeface="Times New Roman" panose="02020603050405020304" pitchFamily="18" charset="0"/>
              </a:rPr>
              <a:t>CONT..</a:t>
            </a:r>
            <a:r>
              <a:rPr lang="en-GB"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457199" y="2409824"/>
            <a:ext cx="11020425" cy="4333876"/>
          </a:xfrm>
        </p:spPr>
        <p:txBody>
          <a:bodyPr>
            <a:normAutofit fontScale="92500" lnSpcReduction="10000"/>
          </a:bodyPr>
          <a:lstStyle/>
          <a:p>
            <a:pPr marL="0" indent="0" algn="ctr">
              <a:buNone/>
            </a:pPr>
            <a:r>
              <a:rPr lang="en-GB" sz="3200" b="1" dirty="0">
                <a:solidFill>
                  <a:schemeClr val="accent1"/>
                </a:solidFill>
                <a:latin typeface="Times New Roman" panose="02020603050405020304" pitchFamily="18" charset="0"/>
                <a:cs typeface="Times New Roman" panose="02020603050405020304" pitchFamily="18" charset="0"/>
              </a:rPr>
              <a:t>5. Verify Everything!</a:t>
            </a:r>
            <a:endParaRPr lang="en-GB" sz="3200" dirty="0">
              <a:solidFill>
                <a:schemeClr val="accent1"/>
              </a:solidFill>
              <a:latin typeface="Times New Roman" panose="02020603050405020304" pitchFamily="18" charset="0"/>
              <a:cs typeface="Times New Roman" panose="02020603050405020304" pitchFamily="18" charset="0"/>
            </a:endParaRPr>
          </a:p>
          <a:p>
            <a:pPr lvl="0" algn="just"/>
            <a:r>
              <a:rPr lang="en-GB" sz="2800" b="1" dirty="0">
                <a:latin typeface="Times New Roman" panose="02020603050405020304" pitchFamily="18" charset="0"/>
                <a:cs typeface="Times New Roman" panose="02020603050405020304" pitchFamily="18" charset="0"/>
              </a:rPr>
              <a:t>When in doubt, contact organisations directly</a:t>
            </a:r>
            <a:r>
              <a:rPr lang="en-GB" sz="2800" dirty="0">
                <a:latin typeface="Times New Roman" panose="02020603050405020304" pitchFamily="18" charset="0"/>
                <a:cs typeface="Times New Roman" panose="02020603050405020304" pitchFamily="18" charset="0"/>
              </a:rPr>
              <a:t> instead of clicking links in unexpected emails.</a:t>
            </a:r>
          </a:p>
          <a:p>
            <a:pPr lvl="0" algn="just"/>
            <a:r>
              <a:rPr lang="en-GB" sz="2800" b="1" dirty="0">
                <a:latin typeface="Times New Roman" panose="02020603050405020304" pitchFamily="18" charset="0"/>
                <a:cs typeface="Times New Roman" panose="02020603050405020304" pitchFamily="18" charset="0"/>
              </a:rPr>
              <a:t>Don’t trust urgent threats demanding quick </a:t>
            </a:r>
            <a:r>
              <a:rPr lang="en-GB" sz="2800" b="1" dirty="0" smtClean="0">
                <a:latin typeface="Times New Roman" panose="02020603050405020304" pitchFamily="18" charset="0"/>
                <a:cs typeface="Times New Roman" panose="02020603050405020304" pitchFamily="18" charset="0"/>
              </a:rPr>
              <a:t>action</a:t>
            </a:r>
            <a:r>
              <a:rPr lang="en-GB" sz="2800" dirty="0">
                <a:latin typeface="Times New Roman" panose="02020603050405020304" pitchFamily="18" charset="0"/>
                <a:cs typeface="Times New Roman" panose="02020603050405020304" pitchFamily="18" charset="0"/>
              </a:rPr>
              <a:t>-</a:t>
            </a:r>
            <a:r>
              <a:rPr lang="en-GB" sz="2800" dirty="0" smtClean="0">
                <a:latin typeface="Times New Roman" panose="02020603050405020304" pitchFamily="18" charset="0"/>
                <a:cs typeface="Times New Roman" panose="02020603050405020304" pitchFamily="18" charset="0"/>
              </a:rPr>
              <a:t>real </a:t>
            </a:r>
            <a:r>
              <a:rPr lang="en-GB" sz="2800" dirty="0">
                <a:latin typeface="Times New Roman" panose="02020603050405020304" pitchFamily="18" charset="0"/>
                <a:cs typeface="Times New Roman" panose="02020603050405020304" pitchFamily="18" charset="0"/>
              </a:rPr>
              <a:t>companies will give you time to verify issues.</a:t>
            </a:r>
          </a:p>
          <a:p>
            <a:pPr lvl="0" algn="just">
              <a:lnSpc>
                <a:spcPct val="160000"/>
              </a:lnSpc>
            </a:pPr>
            <a:r>
              <a:rPr lang="en-GB" sz="2800" b="1" dirty="0">
                <a:latin typeface="Times New Roman" panose="02020603050405020304" pitchFamily="18" charset="0"/>
                <a:cs typeface="Times New Roman" panose="02020603050405020304" pitchFamily="18" charset="0"/>
              </a:rPr>
              <a:t>Be sceptical of random requests for login credentials, money, or confidential </a:t>
            </a:r>
            <a:r>
              <a:rPr lang="en-GB" sz="2800" b="1" dirty="0" smtClean="0">
                <a:latin typeface="Times New Roman" panose="02020603050405020304" pitchFamily="18" charset="0"/>
                <a:cs typeface="Times New Roman" panose="02020603050405020304" pitchFamily="18" charset="0"/>
              </a:rPr>
              <a:t>information.</a:t>
            </a:r>
            <a:r>
              <a:rPr lang="en-GB" sz="2800" dirty="0">
                <a:latin typeface="Times New Roman" panose="02020603050405020304" pitchFamily="18" charset="0"/>
                <a:cs typeface="Times New Roman" panose="02020603050405020304" pitchFamily="18" charset="0"/>
              </a:rPr>
              <a:t> </a:t>
            </a:r>
            <a:r>
              <a:rPr lang="en-GB" sz="2800" dirty="0" smtClean="0">
                <a:latin typeface="Times New Roman" panose="02020603050405020304" pitchFamily="18" charset="0"/>
                <a:cs typeface="Times New Roman" panose="02020603050405020304" pitchFamily="18" charset="0"/>
              </a:rPr>
              <a:t>Cybercriminals exploit human emotions like fear, trust, and urgency. Stay calm, think critically, and always verify before acting.</a:t>
            </a:r>
          </a:p>
          <a:p>
            <a:pPr marL="0" indent="0" algn="just">
              <a:buNone/>
            </a:pPr>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416B662-F65B-4D69-96C7-B6C0E1870562}" type="slidenum">
              <a:rPr lang="en-GB" smtClean="0">
                <a:latin typeface="Times New Roman" panose="02020603050405020304" pitchFamily="18" charset="0"/>
                <a:cs typeface="Times New Roman" panose="02020603050405020304" pitchFamily="18" charset="0"/>
              </a:rPr>
              <a:t>34</a:t>
            </a:fld>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67824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wipe(down)">
                                      <p:cBhvr>
                                        <p:cTn id="61" dur="580">
                                          <p:stCondLst>
                                            <p:cond delay="0"/>
                                          </p:stCondLst>
                                        </p:cTn>
                                        <p:tgtEl>
                                          <p:spTgt spid="3">
                                            <p:txEl>
                                              <p:pRg st="2" end="2"/>
                                            </p:txEl>
                                          </p:spTgt>
                                        </p:tgtEl>
                                      </p:cBhvr>
                                    </p:animEffect>
                                    <p:anim calcmode="lin" valueType="num">
                                      <p:cBhvr>
                                        <p:cTn id="6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2" end="2"/>
                                            </p:txEl>
                                          </p:spTgt>
                                        </p:tgtEl>
                                      </p:cBhvr>
                                      <p:to x="100000" y="60000"/>
                                    </p:animScale>
                                    <p:animScale>
                                      <p:cBhvr>
                                        <p:cTn id="68" dur="166" decel="50000">
                                          <p:stCondLst>
                                            <p:cond delay="676"/>
                                          </p:stCondLst>
                                        </p:cTn>
                                        <p:tgtEl>
                                          <p:spTgt spid="3">
                                            <p:txEl>
                                              <p:pRg st="2" end="2"/>
                                            </p:txEl>
                                          </p:spTgt>
                                        </p:tgtEl>
                                      </p:cBhvr>
                                      <p:to x="100000" y="100000"/>
                                    </p:animScale>
                                    <p:animScale>
                                      <p:cBhvr>
                                        <p:cTn id="69" dur="26">
                                          <p:stCondLst>
                                            <p:cond delay="1312"/>
                                          </p:stCondLst>
                                        </p:cTn>
                                        <p:tgtEl>
                                          <p:spTgt spid="3">
                                            <p:txEl>
                                              <p:pRg st="2" end="2"/>
                                            </p:txEl>
                                          </p:spTgt>
                                        </p:tgtEl>
                                      </p:cBhvr>
                                      <p:to x="100000" y="80000"/>
                                    </p:animScale>
                                    <p:animScale>
                                      <p:cBhvr>
                                        <p:cTn id="70" dur="166" decel="50000">
                                          <p:stCondLst>
                                            <p:cond delay="1338"/>
                                          </p:stCondLst>
                                        </p:cTn>
                                        <p:tgtEl>
                                          <p:spTgt spid="3">
                                            <p:txEl>
                                              <p:pRg st="2" end="2"/>
                                            </p:txEl>
                                          </p:spTgt>
                                        </p:tgtEl>
                                      </p:cBhvr>
                                      <p:to x="100000" y="100000"/>
                                    </p:animScale>
                                    <p:animScale>
                                      <p:cBhvr>
                                        <p:cTn id="71" dur="26">
                                          <p:stCondLst>
                                            <p:cond delay="1642"/>
                                          </p:stCondLst>
                                        </p:cTn>
                                        <p:tgtEl>
                                          <p:spTgt spid="3">
                                            <p:txEl>
                                              <p:pRg st="2" end="2"/>
                                            </p:txEl>
                                          </p:spTgt>
                                        </p:tgtEl>
                                      </p:cBhvr>
                                      <p:to x="100000" y="90000"/>
                                    </p:animScale>
                                    <p:animScale>
                                      <p:cBhvr>
                                        <p:cTn id="72" dur="166" decel="50000">
                                          <p:stCondLst>
                                            <p:cond delay="1668"/>
                                          </p:stCondLst>
                                        </p:cTn>
                                        <p:tgtEl>
                                          <p:spTgt spid="3">
                                            <p:txEl>
                                              <p:pRg st="2" end="2"/>
                                            </p:txEl>
                                          </p:spTgt>
                                        </p:tgtEl>
                                      </p:cBhvr>
                                      <p:to x="100000" y="100000"/>
                                    </p:animScale>
                                    <p:animScale>
                                      <p:cBhvr>
                                        <p:cTn id="73" dur="26">
                                          <p:stCondLst>
                                            <p:cond delay="1808"/>
                                          </p:stCondLst>
                                        </p:cTn>
                                        <p:tgtEl>
                                          <p:spTgt spid="3">
                                            <p:txEl>
                                              <p:pRg st="2" end="2"/>
                                            </p:txEl>
                                          </p:spTgt>
                                        </p:tgtEl>
                                      </p:cBhvr>
                                      <p:to x="100000" y="95000"/>
                                    </p:animScale>
                                    <p:animScale>
                                      <p:cBhvr>
                                        <p:cTn id="74" dur="166" decel="50000">
                                          <p:stCondLst>
                                            <p:cond delay="1834"/>
                                          </p:stCondLst>
                                        </p:cTn>
                                        <p:tgtEl>
                                          <p:spTgt spid="3">
                                            <p:txEl>
                                              <p:pRg st="2" end="2"/>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animEffect transition="in" filter="wipe(down)">
                                      <p:cBhvr>
                                        <p:cTn id="79" dur="580">
                                          <p:stCondLst>
                                            <p:cond delay="0"/>
                                          </p:stCondLst>
                                        </p:cTn>
                                        <p:tgtEl>
                                          <p:spTgt spid="3">
                                            <p:txEl>
                                              <p:pRg st="3" end="3"/>
                                            </p:txEl>
                                          </p:spTgt>
                                        </p:tgtEl>
                                      </p:cBhvr>
                                    </p:animEffect>
                                    <p:anim calcmode="lin" valueType="num">
                                      <p:cBhvr>
                                        <p:cTn id="8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3" end="3"/>
                                            </p:txEl>
                                          </p:spTgt>
                                        </p:tgtEl>
                                      </p:cBhvr>
                                      <p:to x="100000" y="60000"/>
                                    </p:animScale>
                                    <p:animScale>
                                      <p:cBhvr>
                                        <p:cTn id="86" dur="166" decel="50000">
                                          <p:stCondLst>
                                            <p:cond delay="676"/>
                                          </p:stCondLst>
                                        </p:cTn>
                                        <p:tgtEl>
                                          <p:spTgt spid="3">
                                            <p:txEl>
                                              <p:pRg st="3" end="3"/>
                                            </p:txEl>
                                          </p:spTgt>
                                        </p:tgtEl>
                                      </p:cBhvr>
                                      <p:to x="100000" y="100000"/>
                                    </p:animScale>
                                    <p:animScale>
                                      <p:cBhvr>
                                        <p:cTn id="87" dur="26">
                                          <p:stCondLst>
                                            <p:cond delay="1312"/>
                                          </p:stCondLst>
                                        </p:cTn>
                                        <p:tgtEl>
                                          <p:spTgt spid="3">
                                            <p:txEl>
                                              <p:pRg st="3" end="3"/>
                                            </p:txEl>
                                          </p:spTgt>
                                        </p:tgtEl>
                                      </p:cBhvr>
                                      <p:to x="100000" y="80000"/>
                                    </p:animScale>
                                    <p:animScale>
                                      <p:cBhvr>
                                        <p:cTn id="88" dur="166" decel="50000">
                                          <p:stCondLst>
                                            <p:cond delay="1338"/>
                                          </p:stCondLst>
                                        </p:cTn>
                                        <p:tgtEl>
                                          <p:spTgt spid="3">
                                            <p:txEl>
                                              <p:pRg st="3" end="3"/>
                                            </p:txEl>
                                          </p:spTgt>
                                        </p:tgtEl>
                                      </p:cBhvr>
                                      <p:to x="100000" y="100000"/>
                                    </p:animScale>
                                    <p:animScale>
                                      <p:cBhvr>
                                        <p:cTn id="89" dur="26">
                                          <p:stCondLst>
                                            <p:cond delay="1642"/>
                                          </p:stCondLst>
                                        </p:cTn>
                                        <p:tgtEl>
                                          <p:spTgt spid="3">
                                            <p:txEl>
                                              <p:pRg st="3" end="3"/>
                                            </p:txEl>
                                          </p:spTgt>
                                        </p:tgtEl>
                                      </p:cBhvr>
                                      <p:to x="100000" y="90000"/>
                                    </p:animScale>
                                    <p:animScale>
                                      <p:cBhvr>
                                        <p:cTn id="90" dur="166" decel="50000">
                                          <p:stCondLst>
                                            <p:cond delay="1668"/>
                                          </p:stCondLst>
                                        </p:cTn>
                                        <p:tgtEl>
                                          <p:spTgt spid="3">
                                            <p:txEl>
                                              <p:pRg st="3" end="3"/>
                                            </p:txEl>
                                          </p:spTgt>
                                        </p:tgtEl>
                                      </p:cBhvr>
                                      <p:to x="100000" y="100000"/>
                                    </p:animScale>
                                    <p:animScale>
                                      <p:cBhvr>
                                        <p:cTn id="91" dur="26">
                                          <p:stCondLst>
                                            <p:cond delay="1808"/>
                                          </p:stCondLst>
                                        </p:cTn>
                                        <p:tgtEl>
                                          <p:spTgt spid="3">
                                            <p:txEl>
                                              <p:pRg st="3" end="3"/>
                                            </p:txEl>
                                          </p:spTgt>
                                        </p:tgtEl>
                                      </p:cBhvr>
                                      <p:to x="100000" y="95000"/>
                                    </p:animScale>
                                    <p:animScale>
                                      <p:cBhvr>
                                        <p:cTn id="92"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endParaRPr lang="en-GB"/>
          </a:p>
        </p:txBody>
      </p:sp>
      <p:sp>
        <p:nvSpPr>
          <p:cNvPr id="8" name="Subtitle 7"/>
          <p:cNvSpPr>
            <a:spLocks noGrp="1"/>
          </p:cNvSpPr>
          <p:nvPr>
            <p:ph type="subTitle" idx="1"/>
          </p:nvPr>
        </p:nvSpPr>
        <p:spPr/>
        <p:txBody>
          <a:bodyPr/>
          <a:lstStyle/>
          <a:p>
            <a:endParaRPr lang="en-GB"/>
          </a:p>
        </p:txBody>
      </p:sp>
      <p:sp>
        <p:nvSpPr>
          <p:cNvPr id="4" name="Slide Number Placeholder 3"/>
          <p:cNvSpPr>
            <a:spLocks noGrp="1"/>
          </p:cNvSpPr>
          <p:nvPr>
            <p:ph type="sldNum" sz="quarter" idx="12"/>
          </p:nvPr>
        </p:nvSpPr>
        <p:spPr/>
        <p:txBody>
          <a:bodyPr/>
          <a:lstStyle/>
          <a:p>
            <a:fld id="{3416B662-F65B-4D69-96C7-B6C0E1870562}" type="slidenum">
              <a:rPr lang="en-GB" smtClean="0"/>
              <a:t>35</a:t>
            </a:fld>
            <a:endParaRPr lang="en-GB"/>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466" t="1334" r="757" b="1110"/>
          <a:stretch/>
        </p:blipFill>
        <p:spPr>
          <a:xfrm>
            <a:off x="1000125" y="1190625"/>
            <a:ext cx="9886950" cy="4829175"/>
          </a:xfrm>
          <a:prstGeom prst="rect">
            <a:avLst/>
          </a:prstGeom>
        </p:spPr>
      </p:pic>
    </p:spTree>
    <p:extLst>
      <p:ext uri="{BB962C8B-B14F-4D97-AF65-F5344CB8AC3E}">
        <p14:creationId xmlns:p14="http://schemas.microsoft.com/office/powerpoint/2010/main" val="9538664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latin typeface="Times New Roman" panose="02020603050405020304" pitchFamily="18" charset="0"/>
                <a:cs typeface="Times New Roman" panose="02020603050405020304" pitchFamily="18" charset="0"/>
              </a:rPr>
              <a:t>Cybersecurity Quiz: </a:t>
            </a:r>
            <a:r>
              <a:rPr lang="en-GB" b="1" dirty="0" smtClean="0">
                <a:latin typeface="Times New Roman" panose="02020603050405020304" pitchFamily="18" charset="0"/>
                <a:cs typeface="Times New Roman" panose="02020603050405020304" pitchFamily="18" charset="0"/>
              </a:rPr>
              <a:t>Spot </a:t>
            </a:r>
            <a:r>
              <a:rPr lang="en-GB" b="1" dirty="0">
                <a:latin typeface="Times New Roman" panose="02020603050405020304" pitchFamily="18" charset="0"/>
                <a:cs typeface="Times New Roman" panose="02020603050405020304" pitchFamily="18" charset="0"/>
              </a:rPr>
              <a:t>the </a:t>
            </a:r>
            <a:r>
              <a:rPr lang="en-GB" b="1" dirty="0" smtClean="0">
                <a:latin typeface="Times New Roman" panose="02020603050405020304" pitchFamily="18" charset="0"/>
                <a:cs typeface="Times New Roman" panose="02020603050405020304" pitchFamily="18" charset="0"/>
              </a:rPr>
              <a:t>Scam</a:t>
            </a:r>
            <a:r>
              <a:rPr lang="en-GB" b="1"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1975" y="2278782"/>
            <a:ext cx="10925175" cy="4293467"/>
          </a:xfrm>
        </p:spPr>
        <p:txBody>
          <a:bodyPr>
            <a:noAutofit/>
          </a:bodyPr>
          <a:lstStyle/>
          <a:p>
            <a:pPr marL="0" indent="0">
              <a:lnSpc>
                <a:spcPct val="150000"/>
              </a:lnSpc>
              <a:buNone/>
            </a:pPr>
            <a:r>
              <a:rPr lang="en-GB" sz="2800" b="1" dirty="0" smtClean="0">
                <a:latin typeface="Times New Roman" panose="02020603050405020304" pitchFamily="18" charset="0"/>
                <a:cs typeface="Times New Roman" panose="02020603050405020304" pitchFamily="18" charset="0"/>
              </a:rPr>
              <a:t>You received </a:t>
            </a:r>
            <a:r>
              <a:rPr lang="en-GB" sz="2800" b="1" dirty="0">
                <a:latin typeface="Times New Roman" panose="02020603050405020304" pitchFamily="18" charset="0"/>
                <a:cs typeface="Times New Roman" panose="02020603050405020304" pitchFamily="18" charset="0"/>
              </a:rPr>
              <a:t>an email from your bank saying your account is compromised. It asks you to verify your identity by clicking a link. What do you </a:t>
            </a:r>
            <a:r>
              <a:rPr lang="en-GB" sz="2800" b="1" dirty="0" smtClean="0">
                <a:latin typeface="Times New Roman" panose="02020603050405020304" pitchFamily="18" charset="0"/>
                <a:cs typeface="Times New Roman" panose="02020603050405020304" pitchFamily="18" charset="0"/>
              </a:rPr>
              <a:t>do?</a:t>
            </a:r>
            <a:endParaRPr lang="en-GB" sz="2800" dirty="0">
              <a:latin typeface="Times New Roman" panose="02020603050405020304" pitchFamily="18" charset="0"/>
              <a:cs typeface="Times New Roman" panose="02020603050405020304" pitchFamily="18" charset="0"/>
            </a:endParaRPr>
          </a:p>
          <a:p>
            <a:pPr marL="514350" indent="-514350">
              <a:lnSpc>
                <a:spcPct val="150000"/>
              </a:lnSpc>
              <a:buFont typeface="+mj-lt"/>
              <a:buAutoNum type="alphaUcPeriod"/>
            </a:pPr>
            <a:r>
              <a:rPr lang="en-GB" sz="2800" dirty="0" smtClean="0">
                <a:latin typeface="Times New Roman" panose="02020603050405020304" pitchFamily="18" charset="0"/>
                <a:cs typeface="Times New Roman" panose="02020603050405020304" pitchFamily="18" charset="0"/>
              </a:rPr>
              <a:t>Click </a:t>
            </a:r>
            <a:r>
              <a:rPr lang="en-GB" sz="2800" dirty="0">
                <a:latin typeface="Times New Roman" panose="02020603050405020304" pitchFamily="18" charset="0"/>
                <a:cs typeface="Times New Roman" panose="02020603050405020304" pitchFamily="18" charset="0"/>
              </a:rPr>
              <a:t>the link and enter your details to secure your </a:t>
            </a:r>
            <a:r>
              <a:rPr lang="en-GB" sz="2800" dirty="0" smtClean="0">
                <a:latin typeface="Times New Roman" panose="02020603050405020304" pitchFamily="18" charset="0"/>
                <a:cs typeface="Times New Roman" panose="02020603050405020304" pitchFamily="18" charset="0"/>
              </a:rPr>
              <a:t>account.</a:t>
            </a:r>
          </a:p>
          <a:p>
            <a:pPr marL="514350" indent="-514350">
              <a:lnSpc>
                <a:spcPct val="150000"/>
              </a:lnSpc>
              <a:buFont typeface="+mj-lt"/>
              <a:buAutoNum type="alphaUcPeriod"/>
            </a:pPr>
            <a:r>
              <a:rPr lang="en-GB" sz="2800" dirty="0" smtClean="0">
                <a:latin typeface="Times New Roman" panose="02020603050405020304" pitchFamily="18" charset="0"/>
                <a:cs typeface="Times New Roman" panose="02020603050405020304" pitchFamily="18" charset="0"/>
              </a:rPr>
              <a:t>Call </a:t>
            </a:r>
            <a:r>
              <a:rPr lang="en-GB" sz="2800" dirty="0">
                <a:latin typeface="Times New Roman" panose="02020603050405020304" pitchFamily="18" charset="0"/>
                <a:cs typeface="Times New Roman" panose="02020603050405020304" pitchFamily="18" charset="0"/>
              </a:rPr>
              <a:t>your bank directly to verify the </a:t>
            </a:r>
            <a:r>
              <a:rPr lang="en-GB" sz="2800" dirty="0" smtClean="0">
                <a:latin typeface="Times New Roman" panose="02020603050405020304" pitchFamily="18" charset="0"/>
                <a:cs typeface="Times New Roman" panose="02020603050405020304" pitchFamily="18" charset="0"/>
              </a:rPr>
              <a:t>email</a:t>
            </a:r>
          </a:p>
          <a:p>
            <a:pPr marL="514350" indent="-514350">
              <a:lnSpc>
                <a:spcPct val="150000"/>
              </a:lnSpc>
              <a:buFont typeface="+mj-lt"/>
              <a:buAutoNum type="alphaUcPeriod"/>
            </a:pPr>
            <a:r>
              <a:rPr lang="en-GB" sz="2800" dirty="0" smtClean="0">
                <a:latin typeface="Times New Roman" panose="02020603050405020304" pitchFamily="18" charset="0"/>
                <a:cs typeface="Times New Roman" panose="02020603050405020304" pitchFamily="18" charset="0"/>
              </a:rPr>
              <a:t>Ignore </a:t>
            </a:r>
            <a:r>
              <a:rPr lang="en-GB" sz="2800" dirty="0">
                <a:latin typeface="Times New Roman" panose="02020603050405020304" pitchFamily="18" charset="0"/>
                <a:cs typeface="Times New Roman" panose="02020603050405020304" pitchFamily="18" charset="0"/>
              </a:rPr>
              <a:t>the email—banks never send security alerts</a:t>
            </a:r>
          </a:p>
        </p:txBody>
      </p:sp>
      <p:sp>
        <p:nvSpPr>
          <p:cNvPr id="4" name="Slide Number Placeholder 3"/>
          <p:cNvSpPr>
            <a:spLocks noGrp="1"/>
          </p:cNvSpPr>
          <p:nvPr>
            <p:ph type="sldNum" sz="quarter" idx="12"/>
          </p:nvPr>
        </p:nvSpPr>
        <p:spPr/>
        <p:txBody>
          <a:bodyPr/>
          <a:lstStyle/>
          <a:p>
            <a:fld id="{3416B662-F65B-4D69-96C7-B6C0E1870562}" type="slidenum">
              <a:rPr lang="en-GB" smtClean="0">
                <a:latin typeface="Times New Roman" panose="02020603050405020304" pitchFamily="18" charset="0"/>
                <a:cs typeface="Times New Roman" panose="02020603050405020304" pitchFamily="18" charset="0"/>
              </a:rPr>
              <a:t>36</a:t>
            </a:fld>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6950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wipe(down)">
                                      <p:cBhvr>
                                        <p:cTn id="61" dur="580">
                                          <p:stCondLst>
                                            <p:cond delay="0"/>
                                          </p:stCondLst>
                                        </p:cTn>
                                        <p:tgtEl>
                                          <p:spTgt spid="3">
                                            <p:txEl>
                                              <p:pRg st="2" end="2"/>
                                            </p:txEl>
                                          </p:spTgt>
                                        </p:tgtEl>
                                      </p:cBhvr>
                                    </p:animEffect>
                                    <p:anim calcmode="lin" valueType="num">
                                      <p:cBhvr>
                                        <p:cTn id="6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2" end="2"/>
                                            </p:txEl>
                                          </p:spTgt>
                                        </p:tgtEl>
                                      </p:cBhvr>
                                      <p:to x="100000" y="60000"/>
                                    </p:animScale>
                                    <p:animScale>
                                      <p:cBhvr>
                                        <p:cTn id="68" dur="166" decel="50000">
                                          <p:stCondLst>
                                            <p:cond delay="676"/>
                                          </p:stCondLst>
                                        </p:cTn>
                                        <p:tgtEl>
                                          <p:spTgt spid="3">
                                            <p:txEl>
                                              <p:pRg st="2" end="2"/>
                                            </p:txEl>
                                          </p:spTgt>
                                        </p:tgtEl>
                                      </p:cBhvr>
                                      <p:to x="100000" y="100000"/>
                                    </p:animScale>
                                    <p:animScale>
                                      <p:cBhvr>
                                        <p:cTn id="69" dur="26">
                                          <p:stCondLst>
                                            <p:cond delay="1312"/>
                                          </p:stCondLst>
                                        </p:cTn>
                                        <p:tgtEl>
                                          <p:spTgt spid="3">
                                            <p:txEl>
                                              <p:pRg st="2" end="2"/>
                                            </p:txEl>
                                          </p:spTgt>
                                        </p:tgtEl>
                                      </p:cBhvr>
                                      <p:to x="100000" y="80000"/>
                                    </p:animScale>
                                    <p:animScale>
                                      <p:cBhvr>
                                        <p:cTn id="70" dur="166" decel="50000">
                                          <p:stCondLst>
                                            <p:cond delay="1338"/>
                                          </p:stCondLst>
                                        </p:cTn>
                                        <p:tgtEl>
                                          <p:spTgt spid="3">
                                            <p:txEl>
                                              <p:pRg st="2" end="2"/>
                                            </p:txEl>
                                          </p:spTgt>
                                        </p:tgtEl>
                                      </p:cBhvr>
                                      <p:to x="100000" y="100000"/>
                                    </p:animScale>
                                    <p:animScale>
                                      <p:cBhvr>
                                        <p:cTn id="71" dur="26">
                                          <p:stCondLst>
                                            <p:cond delay="1642"/>
                                          </p:stCondLst>
                                        </p:cTn>
                                        <p:tgtEl>
                                          <p:spTgt spid="3">
                                            <p:txEl>
                                              <p:pRg st="2" end="2"/>
                                            </p:txEl>
                                          </p:spTgt>
                                        </p:tgtEl>
                                      </p:cBhvr>
                                      <p:to x="100000" y="90000"/>
                                    </p:animScale>
                                    <p:animScale>
                                      <p:cBhvr>
                                        <p:cTn id="72" dur="166" decel="50000">
                                          <p:stCondLst>
                                            <p:cond delay="1668"/>
                                          </p:stCondLst>
                                        </p:cTn>
                                        <p:tgtEl>
                                          <p:spTgt spid="3">
                                            <p:txEl>
                                              <p:pRg st="2" end="2"/>
                                            </p:txEl>
                                          </p:spTgt>
                                        </p:tgtEl>
                                      </p:cBhvr>
                                      <p:to x="100000" y="100000"/>
                                    </p:animScale>
                                    <p:animScale>
                                      <p:cBhvr>
                                        <p:cTn id="73" dur="26">
                                          <p:stCondLst>
                                            <p:cond delay="1808"/>
                                          </p:stCondLst>
                                        </p:cTn>
                                        <p:tgtEl>
                                          <p:spTgt spid="3">
                                            <p:txEl>
                                              <p:pRg st="2" end="2"/>
                                            </p:txEl>
                                          </p:spTgt>
                                        </p:tgtEl>
                                      </p:cBhvr>
                                      <p:to x="100000" y="95000"/>
                                    </p:animScale>
                                    <p:animScale>
                                      <p:cBhvr>
                                        <p:cTn id="74" dur="166" decel="50000">
                                          <p:stCondLst>
                                            <p:cond delay="1834"/>
                                          </p:stCondLst>
                                        </p:cTn>
                                        <p:tgtEl>
                                          <p:spTgt spid="3">
                                            <p:txEl>
                                              <p:pRg st="2" end="2"/>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animEffect transition="in" filter="wipe(down)">
                                      <p:cBhvr>
                                        <p:cTn id="79" dur="580">
                                          <p:stCondLst>
                                            <p:cond delay="0"/>
                                          </p:stCondLst>
                                        </p:cTn>
                                        <p:tgtEl>
                                          <p:spTgt spid="3">
                                            <p:txEl>
                                              <p:pRg st="3" end="3"/>
                                            </p:txEl>
                                          </p:spTgt>
                                        </p:tgtEl>
                                      </p:cBhvr>
                                    </p:animEffect>
                                    <p:anim calcmode="lin" valueType="num">
                                      <p:cBhvr>
                                        <p:cTn id="8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3" end="3"/>
                                            </p:txEl>
                                          </p:spTgt>
                                        </p:tgtEl>
                                      </p:cBhvr>
                                      <p:to x="100000" y="60000"/>
                                    </p:animScale>
                                    <p:animScale>
                                      <p:cBhvr>
                                        <p:cTn id="86" dur="166" decel="50000">
                                          <p:stCondLst>
                                            <p:cond delay="676"/>
                                          </p:stCondLst>
                                        </p:cTn>
                                        <p:tgtEl>
                                          <p:spTgt spid="3">
                                            <p:txEl>
                                              <p:pRg st="3" end="3"/>
                                            </p:txEl>
                                          </p:spTgt>
                                        </p:tgtEl>
                                      </p:cBhvr>
                                      <p:to x="100000" y="100000"/>
                                    </p:animScale>
                                    <p:animScale>
                                      <p:cBhvr>
                                        <p:cTn id="87" dur="26">
                                          <p:stCondLst>
                                            <p:cond delay="1312"/>
                                          </p:stCondLst>
                                        </p:cTn>
                                        <p:tgtEl>
                                          <p:spTgt spid="3">
                                            <p:txEl>
                                              <p:pRg st="3" end="3"/>
                                            </p:txEl>
                                          </p:spTgt>
                                        </p:tgtEl>
                                      </p:cBhvr>
                                      <p:to x="100000" y="80000"/>
                                    </p:animScale>
                                    <p:animScale>
                                      <p:cBhvr>
                                        <p:cTn id="88" dur="166" decel="50000">
                                          <p:stCondLst>
                                            <p:cond delay="1338"/>
                                          </p:stCondLst>
                                        </p:cTn>
                                        <p:tgtEl>
                                          <p:spTgt spid="3">
                                            <p:txEl>
                                              <p:pRg st="3" end="3"/>
                                            </p:txEl>
                                          </p:spTgt>
                                        </p:tgtEl>
                                      </p:cBhvr>
                                      <p:to x="100000" y="100000"/>
                                    </p:animScale>
                                    <p:animScale>
                                      <p:cBhvr>
                                        <p:cTn id="89" dur="26">
                                          <p:stCondLst>
                                            <p:cond delay="1642"/>
                                          </p:stCondLst>
                                        </p:cTn>
                                        <p:tgtEl>
                                          <p:spTgt spid="3">
                                            <p:txEl>
                                              <p:pRg st="3" end="3"/>
                                            </p:txEl>
                                          </p:spTgt>
                                        </p:tgtEl>
                                      </p:cBhvr>
                                      <p:to x="100000" y="90000"/>
                                    </p:animScale>
                                    <p:animScale>
                                      <p:cBhvr>
                                        <p:cTn id="90" dur="166" decel="50000">
                                          <p:stCondLst>
                                            <p:cond delay="1668"/>
                                          </p:stCondLst>
                                        </p:cTn>
                                        <p:tgtEl>
                                          <p:spTgt spid="3">
                                            <p:txEl>
                                              <p:pRg st="3" end="3"/>
                                            </p:txEl>
                                          </p:spTgt>
                                        </p:tgtEl>
                                      </p:cBhvr>
                                      <p:to x="100000" y="100000"/>
                                    </p:animScale>
                                    <p:animScale>
                                      <p:cBhvr>
                                        <p:cTn id="91" dur="26">
                                          <p:stCondLst>
                                            <p:cond delay="1808"/>
                                          </p:stCondLst>
                                        </p:cTn>
                                        <p:tgtEl>
                                          <p:spTgt spid="3">
                                            <p:txEl>
                                              <p:pRg st="3" end="3"/>
                                            </p:txEl>
                                          </p:spTgt>
                                        </p:tgtEl>
                                      </p:cBhvr>
                                      <p:to x="100000" y="95000"/>
                                    </p:animScale>
                                    <p:animScale>
                                      <p:cBhvr>
                                        <p:cTn id="92"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1997" y="1001841"/>
            <a:ext cx="5535253" cy="727420"/>
          </a:xfrm>
        </p:spPr>
        <p:txBody>
          <a:bodyPr/>
          <a:lstStyle/>
          <a:p>
            <a:pPr algn="ctr"/>
            <a:r>
              <a:rPr lang="en-GB" b="1" dirty="0">
                <a:latin typeface="Times New Roman" panose="02020603050405020304" pitchFamily="18" charset="0"/>
                <a:cs typeface="Times New Roman" panose="02020603050405020304" pitchFamily="18" charset="0"/>
              </a:rPr>
              <a:t>Cybersecurity </a:t>
            </a:r>
            <a:r>
              <a:rPr lang="en-GB" b="1" dirty="0" smtClean="0">
                <a:latin typeface="Times New Roman" panose="02020603050405020304" pitchFamily="18" charset="0"/>
                <a:cs typeface="Times New Roman" panose="02020603050405020304" pitchFamily="18" charset="0"/>
              </a:rPr>
              <a:t>Quiz: cont...</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04850" y="2457450"/>
            <a:ext cx="10668000" cy="4048125"/>
          </a:xfrm>
        </p:spPr>
        <p:txBody>
          <a:bodyPr>
            <a:normAutofit fontScale="77500" lnSpcReduction="20000"/>
          </a:bodyPr>
          <a:lstStyle/>
          <a:p>
            <a:pPr marL="0" indent="0">
              <a:lnSpc>
                <a:spcPct val="150000"/>
              </a:lnSpc>
              <a:buNone/>
            </a:pPr>
            <a:r>
              <a:rPr lang="en-GB" sz="3600" b="1" dirty="0">
                <a:latin typeface="Times New Roman" panose="02020603050405020304" pitchFamily="18" charset="0"/>
                <a:cs typeface="Times New Roman" panose="02020603050405020304" pitchFamily="18" charset="0"/>
              </a:rPr>
              <a:t>A stranger messages you online, offering a free software download that will "speed up your PC." How do you </a:t>
            </a:r>
            <a:r>
              <a:rPr lang="en-GB" sz="3600" b="1" dirty="0" smtClean="0">
                <a:latin typeface="Times New Roman" panose="02020603050405020304" pitchFamily="18" charset="0"/>
                <a:cs typeface="Times New Roman" panose="02020603050405020304" pitchFamily="18" charset="0"/>
              </a:rPr>
              <a:t>respond?</a:t>
            </a:r>
            <a:endParaRPr lang="en-GB" sz="3600" dirty="0">
              <a:latin typeface="Times New Roman" panose="02020603050405020304" pitchFamily="18" charset="0"/>
              <a:cs typeface="Times New Roman" panose="02020603050405020304" pitchFamily="18" charset="0"/>
            </a:endParaRPr>
          </a:p>
          <a:p>
            <a:pPr marL="742950" indent="-742950">
              <a:lnSpc>
                <a:spcPct val="150000"/>
              </a:lnSpc>
              <a:buFont typeface="+mj-lt"/>
              <a:buAutoNum type="alphaUcPeriod"/>
            </a:pPr>
            <a:r>
              <a:rPr lang="en-GB" sz="3600" dirty="0" smtClean="0">
                <a:latin typeface="Times New Roman" panose="02020603050405020304" pitchFamily="18" charset="0"/>
                <a:cs typeface="Times New Roman" panose="02020603050405020304" pitchFamily="18" charset="0"/>
              </a:rPr>
              <a:t>Accept </a:t>
            </a:r>
            <a:r>
              <a:rPr lang="en-GB" sz="3600" dirty="0">
                <a:latin typeface="Times New Roman" panose="02020603050405020304" pitchFamily="18" charset="0"/>
                <a:cs typeface="Times New Roman" panose="02020603050405020304" pitchFamily="18" charset="0"/>
              </a:rPr>
              <a:t>the offer—it sounds </a:t>
            </a:r>
            <a:r>
              <a:rPr lang="en-GB" sz="3600" dirty="0" smtClean="0">
                <a:latin typeface="Times New Roman" panose="02020603050405020304" pitchFamily="18" charset="0"/>
                <a:cs typeface="Times New Roman" panose="02020603050405020304" pitchFamily="18" charset="0"/>
              </a:rPr>
              <a:t>useful.</a:t>
            </a:r>
          </a:p>
          <a:p>
            <a:pPr marL="742950" indent="-742950">
              <a:lnSpc>
                <a:spcPct val="150000"/>
              </a:lnSpc>
              <a:buFont typeface="+mj-lt"/>
              <a:buAutoNum type="alphaUcPeriod"/>
            </a:pPr>
            <a:r>
              <a:rPr lang="en-GB" sz="3600" dirty="0" smtClean="0">
                <a:latin typeface="Times New Roman" panose="02020603050405020304" pitchFamily="18" charset="0"/>
                <a:cs typeface="Times New Roman" panose="02020603050405020304" pitchFamily="18" charset="0"/>
              </a:rPr>
              <a:t>Google </a:t>
            </a:r>
            <a:r>
              <a:rPr lang="en-GB" sz="3600" dirty="0">
                <a:latin typeface="Times New Roman" panose="02020603050405020304" pitchFamily="18" charset="0"/>
                <a:cs typeface="Times New Roman" panose="02020603050405020304" pitchFamily="18" charset="0"/>
              </a:rPr>
              <a:t>the software to see if it's </a:t>
            </a:r>
            <a:r>
              <a:rPr lang="en-GB" sz="3600" dirty="0" smtClean="0">
                <a:latin typeface="Times New Roman" panose="02020603050405020304" pitchFamily="18" charset="0"/>
                <a:cs typeface="Times New Roman" panose="02020603050405020304" pitchFamily="18" charset="0"/>
              </a:rPr>
              <a:t>legitimate.</a:t>
            </a:r>
          </a:p>
          <a:p>
            <a:pPr marL="742950" indent="-742950">
              <a:lnSpc>
                <a:spcPct val="150000"/>
              </a:lnSpc>
              <a:buFont typeface="+mj-lt"/>
              <a:buAutoNum type="alphaUcPeriod"/>
            </a:pPr>
            <a:r>
              <a:rPr lang="en-GB" sz="3600" dirty="0" smtClean="0">
                <a:latin typeface="Times New Roman" panose="02020603050405020304" pitchFamily="18" charset="0"/>
                <a:cs typeface="Times New Roman" panose="02020603050405020304" pitchFamily="18" charset="0"/>
              </a:rPr>
              <a:t>Ignore </a:t>
            </a:r>
            <a:r>
              <a:rPr lang="en-GB" sz="3600" dirty="0">
                <a:latin typeface="Times New Roman" panose="02020603050405020304" pitchFamily="18" charset="0"/>
                <a:cs typeface="Times New Roman" panose="02020603050405020304" pitchFamily="18" charset="0"/>
              </a:rPr>
              <a:t>the message—it’s likely a scam</a:t>
            </a:r>
          </a:p>
        </p:txBody>
      </p:sp>
      <p:sp>
        <p:nvSpPr>
          <p:cNvPr id="4" name="Slide Number Placeholder 3"/>
          <p:cNvSpPr>
            <a:spLocks noGrp="1"/>
          </p:cNvSpPr>
          <p:nvPr>
            <p:ph type="sldNum" sz="quarter" idx="12"/>
          </p:nvPr>
        </p:nvSpPr>
        <p:spPr/>
        <p:txBody>
          <a:bodyPr/>
          <a:lstStyle/>
          <a:p>
            <a:fld id="{3416B662-F65B-4D69-96C7-B6C0E1870562}" type="slidenum">
              <a:rPr lang="en-GB" smtClean="0">
                <a:latin typeface="Times New Roman" panose="02020603050405020304" pitchFamily="18" charset="0"/>
                <a:cs typeface="Times New Roman" panose="02020603050405020304" pitchFamily="18" charset="0"/>
              </a:rPr>
              <a:t>37</a:t>
            </a:fld>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1102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wipe(down)">
                                      <p:cBhvr>
                                        <p:cTn id="61" dur="580">
                                          <p:stCondLst>
                                            <p:cond delay="0"/>
                                          </p:stCondLst>
                                        </p:cTn>
                                        <p:tgtEl>
                                          <p:spTgt spid="3">
                                            <p:txEl>
                                              <p:pRg st="2" end="2"/>
                                            </p:txEl>
                                          </p:spTgt>
                                        </p:tgtEl>
                                      </p:cBhvr>
                                    </p:animEffect>
                                    <p:anim calcmode="lin" valueType="num">
                                      <p:cBhvr>
                                        <p:cTn id="6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2" end="2"/>
                                            </p:txEl>
                                          </p:spTgt>
                                        </p:tgtEl>
                                      </p:cBhvr>
                                      <p:to x="100000" y="60000"/>
                                    </p:animScale>
                                    <p:animScale>
                                      <p:cBhvr>
                                        <p:cTn id="68" dur="166" decel="50000">
                                          <p:stCondLst>
                                            <p:cond delay="676"/>
                                          </p:stCondLst>
                                        </p:cTn>
                                        <p:tgtEl>
                                          <p:spTgt spid="3">
                                            <p:txEl>
                                              <p:pRg st="2" end="2"/>
                                            </p:txEl>
                                          </p:spTgt>
                                        </p:tgtEl>
                                      </p:cBhvr>
                                      <p:to x="100000" y="100000"/>
                                    </p:animScale>
                                    <p:animScale>
                                      <p:cBhvr>
                                        <p:cTn id="69" dur="26">
                                          <p:stCondLst>
                                            <p:cond delay="1312"/>
                                          </p:stCondLst>
                                        </p:cTn>
                                        <p:tgtEl>
                                          <p:spTgt spid="3">
                                            <p:txEl>
                                              <p:pRg st="2" end="2"/>
                                            </p:txEl>
                                          </p:spTgt>
                                        </p:tgtEl>
                                      </p:cBhvr>
                                      <p:to x="100000" y="80000"/>
                                    </p:animScale>
                                    <p:animScale>
                                      <p:cBhvr>
                                        <p:cTn id="70" dur="166" decel="50000">
                                          <p:stCondLst>
                                            <p:cond delay="1338"/>
                                          </p:stCondLst>
                                        </p:cTn>
                                        <p:tgtEl>
                                          <p:spTgt spid="3">
                                            <p:txEl>
                                              <p:pRg st="2" end="2"/>
                                            </p:txEl>
                                          </p:spTgt>
                                        </p:tgtEl>
                                      </p:cBhvr>
                                      <p:to x="100000" y="100000"/>
                                    </p:animScale>
                                    <p:animScale>
                                      <p:cBhvr>
                                        <p:cTn id="71" dur="26">
                                          <p:stCondLst>
                                            <p:cond delay="1642"/>
                                          </p:stCondLst>
                                        </p:cTn>
                                        <p:tgtEl>
                                          <p:spTgt spid="3">
                                            <p:txEl>
                                              <p:pRg st="2" end="2"/>
                                            </p:txEl>
                                          </p:spTgt>
                                        </p:tgtEl>
                                      </p:cBhvr>
                                      <p:to x="100000" y="90000"/>
                                    </p:animScale>
                                    <p:animScale>
                                      <p:cBhvr>
                                        <p:cTn id="72" dur="166" decel="50000">
                                          <p:stCondLst>
                                            <p:cond delay="1668"/>
                                          </p:stCondLst>
                                        </p:cTn>
                                        <p:tgtEl>
                                          <p:spTgt spid="3">
                                            <p:txEl>
                                              <p:pRg st="2" end="2"/>
                                            </p:txEl>
                                          </p:spTgt>
                                        </p:tgtEl>
                                      </p:cBhvr>
                                      <p:to x="100000" y="100000"/>
                                    </p:animScale>
                                    <p:animScale>
                                      <p:cBhvr>
                                        <p:cTn id="73" dur="26">
                                          <p:stCondLst>
                                            <p:cond delay="1808"/>
                                          </p:stCondLst>
                                        </p:cTn>
                                        <p:tgtEl>
                                          <p:spTgt spid="3">
                                            <p:txEl>
                                              <p:pRg st="2" end="2"/>
                                            </p:txEl>
                                          </p:spTgt>
                                        </p:tgtEl>
                                      </p:cBhvr>
                                      <p:to x="100000" y="95000"/>
                                    </p:animScale>
                                    <p:animScale>
                                      <p:cBhvr>
                                        <p:cTn id="74" dur="166" decel="50000">
                                          <p:stCondLst>
                                            <p:cond delay="1834"/>
                                          </p:stCondLst>
                                        </p:cTn>
                                        <p:tgtEl>
                                          <p:spTgt spid="3">
                                            <p:txEl>
                                              <p:pRg st="2" end="2"/>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animEffect transition="in" filter="wipe(down)">
                                      <p:cBhvr>
                                        <p:cTn id="79" dur="580">
                                          <p:stCondLst>
                                            <p:cond delay="0"/>
                                          </p:stCondLst>
                                        </p:cTn>
                                        <p:tgtEl>
                                          <p:spTgt spid="3">
                                            <p:txEl>
                                              <p:pRg st="3" end="3"/>
                                            </p:txEl>
                                          </p:spTgt>
                                        </p:tgtEl>
                                      </p:cBhvr>
                                    </p:animEffect>
                                    <p:anim calcmode="lin" valueType="num">
                                      <p:cBhvr>
                                        <p:cTn id="8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3" end="3"/>
                                            </p:txEl>
                                          </p:spTgt>
                                        </p:tgtEl>
                                      </p:cBhvr>
                                      <p:to x="100000" y="60000"/>
                                    </p:animScale>
                                    <p:animScale>
                                      <p:cBhvr>
                                        <p:cTn id="86" dur="166" decel="50000">
                                          <p:stCondLst>
                                            <p:cond delay="676"/>
                                          </p:stCondLst>
                                        </p:cTn>
                                        <p:tgtEl>
                                          <p:spTgt spid="3">
                                            <p:txEl>
                                              <p:pRg st="3" end="3"/>
                                            </p:txEl>
                                          </p:spTgt>
                                        </p:tgtEl>
                                      </p:cBhvr>
                                      <p:to x="100000" y="100000"/>
                                    </p:animScale>
                                    <p:animScale>
                                      <p:cBhvr>
                                        <p:cTn id="87" dur="26">
                                          <p:stCondLst>
                                            <p:cond delay="1312"/>
                                          </p:stCondLst>
                                        </p:cTn>
                                        <p:tgtEl>
                                          <p:spTgt spid="3">
                                            <p:txEl>
                                              <p:pRg st="3" end="3"/>
                                            </p:txEl>
                                          </p:spTgt>
                                        </p:tgtEl>
                                      </p:cBhvr>
                                      <p:to x="100000" y="80000"/>
                                    </p:animScale>
                                    <p:animScale>
                                      <p:cBhvr>
                                        <p:cTn id="88" dur="166" decel="50000">
                                          <p:stCondLst>
                                            <p:cond delay="1338"/>
                                          </p:stCondLst>
                                        </p:cTn>
                                        <p:tgtEl>
                                          <p:spTgt spid="3">
                                            <p:txEl>
                                              <p:pRg st="3" end="3"/>
                                            </p:txEl>
                                          </p:spTgt>
                                        </p:tgtEl>
                                      </p:cBhvr>
                                      <p:to x="100000" y="100000"/>
                                    </p:animScale>
                                    <p:animScale>
                                      <p:cBhvr>
                                        <p:cTn id="89" dur="26">
                                          <p:stCondLst>
                                            <p:cond delay="1642"/>
                                          </p:stCondLst>
                                        </p:cTn>
                                        <p:tgtEl>
                                          <p:spTgt spid="3">
                                            <p:txEl>
                                              <p:pRg st="3" end="3"/>
                                            </p:txEl>
                                          </p:spTgt>
                                        </p:tgtEl>
                                      </p:cBhvr>
                                      <p:to x="100000" y="90000"/>
                                    </p:animScale>
                                    <p:animScale>
                                      <p:cBhvr>
                                        <p:cTn id="90" dur="166" decel="50000">
                                          <p:stCondLst>
                                            <p:cond delay="1668"/>
                                          </p:stCondLst>
                                        </p:cTn>
                                        <p:tgtEl>
                                          <p:spTgt spid="3">
                                            <p:txEl>
                                              <p:pRg st="3" end="3"/>
                                            </p:txEl>
                                          </p:spTgt>
                                        </p:tgtEl>
                                      </p:cBhvr>
                                      <p:to x="100000" y="100000"/>
                                    </p:animScale>
                                    <p:animScale>
                                      <p:cBhvr>
                                        <p:cTn id="91" dur="26">
                                          <p:stCondLst>
                                            <p:cond delay="1808"/>
                                          </p:stCondLst>
                                        </p:cTn>
                                        <p:tgtEl>
                                          <p:spTgt spid="3">
                                            <p:txEl>
                                              <p:pRg st="3" end="3"/>
                                            </p:txEl>
                                          </p:spTgt>
                                        </p:tgtEl>
                                      </p:cBhvr>
                                      <p:to x="100000" y="95000"/>
                                    </p:animScale>
                                    <p:animScale>
                                      <p:cBhvr>
                                        <p:cTn id="92"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3725" y="992316"/>
            <a:ext cx="5625648" cy="727420"/>
          </a:xfrm>
        </p:spPr>
        <p:txBody>
          <a:bodyPr/>
          <a:lstStyle/>
          <a:p>
            <a:pPr algn="ctr"/>
            <a:r>
              <a:rPr lang="en-GB" b="1" dirty="0">
                <a:latin typeface="Times New Roman" panose="02020603050405020304" pitchFamily="18" charset="0"/>
                <a:cs typeface="Times New Roman" panose="02020603050405020304" pitchFamily="18" charset="0"/>
              </a:rPr>
              <a:t>Cybersecurity Quiz: cont...</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8175" y="2409824"/>
            <a:ext cx="10734675" cy="4105275"/>
          </a:xfrm>
        </p:spPr>
        <p:txBody>
          <a:bodyPr>
            <a:normAutofit lnSpcReduction="10000"/>
          </a:bodyPr>
          <a:lstStyle/>
          <a:p>
            <a:pPr marL="0" indent="0">
              <a:lnSpc>
                <a:spcPct val="150000"/>
              </a:lnSpc>
              <a:buNone/>
            </a:pPr>
            <a:r>
              <a:rPr lang="en-GB" sz="2800" b="1" dirty="0">
                <a:latin typeface="Times New Roman" panose="02020603050405020304" pitchFamily="18" charset="0"/>
                <a:cs typeface="Times New Roman" panose="02020603050405020304" pitchFamily="18" charset="0"/>
              </a:rPr>
              <a:t>You get a phone call from someone claiming to be your company’s IT department, asking for your login details to fix a system issue. How do you </a:t>
            </a:r>
            <a:r>
              <a:rPr lang="en-GB" sz="2800" b="1" dirty="0" smtClean="0">
                <a:latin typeface="Times New Roman" panose="02020603050405020304" pitchFamily="18" charset="0"/>
                <a:cs typeface="Times New Roman" panose="02020603050405020304" pitchFamily="18" charset="0"/>
              </a:rPr>
              <a:t>respond?</a:t>
            </a:r>
            <a:endParaRPr lang="en-GB" sz="2800" dirty="0">
              <a:latin typeface="Times New Roman" panose="02020603050405020304" pitchFamily="18" charset="0"/>
              <a:cs typeface="Times New Roman" panose="02020603050405020304" pitchFamily="18" charset="0"/>
            </a:endParaRPr>
          </a:p>
          <a:p>
            <a:pPr marL="514350" indent="-514350">
              <a:lnSpc>
                <a:spcPct val="150000"/>
              </a:lnSpc>
              <a:buFont typeface="+mj-lt"/>
              <a:buAutoNum type="alphaUcPeriod"/>
            </a:pPr>
            <a:r>
              <a:rPr lang="en-GB" sz="2800" dirty="0" smtClean="0">
                <a:latin typeface="Times New Roman" panose="02020603050405020304" pitchFamily="18" charset="0"/>
                <a:cs typeface="Times New Roman" panose="02020603050405020304" pitchFamily="18" charset="0"/>
              </a:rPr>
              <a:t>Provide </a:t>
            </a:r>
            <a:r>
              <a:rPr lang="en-GB" sz="2800" dirty="0">
                <a:latin typeface="Times New Roman" panose="02020603050405020304" pitchFamily="18" charset="0"/>
                <a:cs typeface="Times New Roman" panose="02020603050405020304" pitchFamily="18" charset="0"/>
              </a:rPr>
              <a:t>the details—they need them to fix the </a:t>
            </a:r>
            <a:r>
              <a:rPr lang="en-GB" sz="2800" dirty="0" smtClean="0">
                <a:latin typeface="Times New Roman" panose="02020603050405020304" pitchFamily="18" charset="0"/>
                <a:cs typeface="Times New Roman" panose="02020603050405020304" pitchFamily="18" charset="0"/>
              </a:rPr>
              <a:t>issue</a:t>
            </a:r>
            <a:endParaRPr lang="en-GB" sz="2800" dirty="0">
              <a:latin typeface="Times New Roman" panose="02020603050405020304" pitchFamily="18" charset="0"/>
              <a:cs typeface="Times New Roman" panose="02020603050405020304" pitchFamily="18" charset="0"/>
            </a:endParaRPr>
          </a:p>
          <a:p>
            <a:pPr marL="514350" indent="-514350">
              <a:lnSpc>
                <a:spcPct val="150000"/>
              </a:lnSpc>
              <a:buFont typeface="+mj-lt"/>
              <a:buAutoNum type="alphaUcPeriod"/>
            </a:pPr>
            <a:r>
              <a:rPr lang="en-GB" sz="2800" dirty="0" smtClean="0">
                <a:latin typeface="Times New Roman" panose="02020603050405020304" pitchFamily="18" charset="0"/>
                <a:cs typeface="Times New Roman" panose="02020603050405020304" pitchFamily="18" charset="0"/>
              </a:rPr>
              <a:t>Verify </a:t>
            </a:r>
            <a:r>
              <a:rPr lang="en-GB" sz="2800" dirty="0">
                <a:latin typeface="Times New Roman" panose="02020603050405020304" pitchFamily="18" charset="0"/>
                <a:cs typeface="Times New Roman" panose="02020603050405020304" pitchFamily="18" charset="0"/>
              </a:rPr>
              <a:t>the caller by contacting your company’s IT team </a:t>
            </a:r>
            <a:r>
              <a:rPr lang="en-GB" sz="2800" dirty="0" smtClean="0">
                <a:latin typeface="Times New Roman" panose="02020603050405020304" pitchFamily="18" charset="0"/>
                <a:cs typeface="Times New Roman" panose="02020603050405020304" pitchFamily="18" charset="0"/>
              </a:rPr>
              <a:t>directly.</a:t>
            </a:r>
          </a:p>
          <a:p>
            <a:pPr marL="514350" indent="-514350">
              <a:lnSpc>
                <a:spcPct val="150000"/>
              </a:lnSpc>
              <a:buFont typeface="+mj-lt"/>
              <a:buAutoNum type="alphaUcPeriod"/>
            </a:pPr>
            <a:r>
              <a:rPr lang="en-GB" sz="2800" dirty="0" smtClean="0">
                <a:latin typeface="Times New Roman" panose="02020603050405020304" pitchFamily="18" charset="0"/>
                <a:cs typeface="Times New Roman" panose="02020603050405020304" pitchFamily="18" charset="0"/>
              </a:rPr>
              <a:t>End </a:t>
            </a:r>
            <a:r>
              <a:rPr lang="en-GB" sz="2800" dirty="0">
                <a:latin typeface="Times New Roman" panose="02020603050405020304" pitchFamily="18" charset="0"/>
                <a:cs typeface="Times New Roman" panose="02020603050405020304" pitchFamily="18" charset="0"/>
              </a:rPr>
              <a:t>the call—it’s a scam</a:t>
            </a:r>
          </a:p>
        </p:txBody>
      </p:sp>
      <p:sp>
        <p:nvSpPr>
          <p:cNvPr id="4" name="Slide Number Placeholder 3"/>
          <p:cNvSpPr>
            <a:spLocks noGrp="1"/>
          </p:cNvSpPr>
          <p:nvPr>
            <p:ph type="sldNum" sz="quarter" idx="12"/>
          </p:nvPr>
        </p:nvSpPr>
        <p:spPr/>
        <p:txBody>
          <a:bodyPr/>
          <a:lstStyle/>
          <a:p>
            <a:fld id="{3416B662-F65B-4D69-96C7-B6C0E1870562}" type="slidenum">
              <a:rPr lang="en-GB" smtClean="0">
                <a:latin typeface="Times New Roman" panose="02020603050405020304" pitchFamily="18" charset="0"/>
                <a:cs typeface="Times New Roman" panose="02020603050405020304" pitchFamily="18" charset="0"/>
              </a:rPr>
              <a:pPr/>
              <a:t>38</a:t>
            </a:fld>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0911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wipe(down)">
                                      <p:cBhvr>
                                        <p:cTn id="61" dur="580">
                                          <p:stCondLst>
                                            <p:cond delay="0"/>
                                          </p:stCondLst>
                                        </p:cTn>
                                        <p:tgtEl>
                                          <p:spTgt spid="3">
                                            <p:txEl>
                                              <p:pRg st="2" end="2"/>
                                            </p:txEl>
                                          </p:spTgt>
                                        </p:tgtEl>
                                      </p:cBhvr>
                                    </p:animEffect>
                                    <p:anim calcmode="lin" valueType="num">
                                      <p:cBhvr>
                                        <p:cTn id="6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2" end="2"/>
                                            </p:txEl>
                                          </p:spTgt>
                                        </p:tgtEl>
                                      </p:cBhvr>
                                      <p:to x="100000" y="60000"/>
                                    </p:animScale>
                                    <p:animScale>
                                      <p:cBhvr>
                                        <p:cTn id="68" dur="166" decel="50000">
                                          <p:stCondLst>
                                            <p:cond delay="676"/>
                                          </p:stCondLst>
                                        </p:cTn>
                                        <p:tgtEl>
                                          <p:spTgt spid="3">
                                            <p:txEl>
                                              <p:pRg st="2" end="2"/>
                                            </p:txEl>
                                          </p:spTgt>
                                        </p:tgtEl>
                                      </p:cBhvr>
                                      <p:to x="100000" y="100000"/>
                                    </p:animScale>
                                    <p:animScale>
                                      <p:cBhvr>
                                        <p:cTn id="69" dur="26">
                                          <p:stCondLst>
                                            <p:cond delay="1312"/>
                                          </p:stCondLst>
                                        </p:cTn>
                                        <p:tgtEl>
                                          <p:spTgt spid="3">
                                            <p:txEl>
                                              <p:pRg st="2" end="2"/>
                                            </p:txEl>
                                          </p:spTgt>
                                        </p:tgtEl>
                                      </p:cBhvr>
                                      <p:to x="100000" y="80000"/>
                                    </p:animScale>
                                    <p:animScale>
                                      <p:cBhvr>
                                        <p:cTn id="70" dur="166" decel="50000">
                                          <p:stCondLst>
                                            <p:cond delay="1338"/>
                                          </p:stCondLst>
                                        </p:cTn>
                                        <p:tgtEl>
                                          <p:spTgt spid="3">
                                            <p:txEl>
                                              <p:pRg st="2" end="2"/>
                                            </p:txEl>
                                          </p:spTgt>
                                        </p:tgtEl>
                                      </p:cBhvr>
                                      <p:to x="100000" y="100000"/>
                                    </p:animScale>
                                    <p:animScale>
                                      <p:cBhvr>
                                        <p:cTn id="71" dur="26">
                                          <p:stCondLst>
                                            <p:cond delay="1642"/>
                                          </p:stCondLst>
                                        </p:cTn>
                                        <p:tgtEl>
                                          <p:spTgt spid="3">
                                            <p:txEl>
                                              <p:pRg st="2" end="2"/>
                                            </p:txEl>
                                          </p:spTgt>
                                        </p:tgtEl>
                                      </p:cBhvr>
                                      <p:to x="100000" y="90000"/>
                                    </p:animScale>
                                    <p:animScale>
                                      <p:cBhvr>
                                        <p:cTn id="72" dur="166" decel="50000">
                                          <p:stCondLst>
                                            <p:cond delay="1668"/>
                                          </p:stCondLst>
                                        </p:cTn>
                                        <p:tgtEl>
                                          <p:spTgt spid="3">
                                            <p:txEl>
                                              <p:pRg st="2" end="2"/>
                                            </p:txEl>
                                          </p:spTgt>
                                        </p:tgtEl>
                                      </p:cBhvr>
                                      <p:to x="100000" y="100000"/>
                                    </p:animScale>
                                    <p:animScale>
                                      <p:cBhvr>
                                        <p:cTn id="73" dur="26">
                                          <p:stCondLst>
                                            <p:cond delay="1808"/>
                                          </p:stCondLst>
                                        </p:cTn>
                                        <p:tgtEl>
                                          <p:spTgt spid="3">
                                            <p:txEl>
                                              <p:pRg st="2" end="2"/>
                                            </p:txEl>
                                          </p:spTgt>
                                        </p:tgtEl>
                                      </p:cBhvr>
                                      <p:to x="100000" y="95000"/>
                                    </p:animScale>
                                    <p:animScale>
                                      <p:cBhvr>
                                        <p:cTn id="74" dur="166" decel="50000">
                                          <p:stCondLst>
                                            <p:cond delay="1834"/>
                                          </p:stCondLst>
                                        </p:cTn>
                                        <p:tgtEl>
                                          <p:spTgt spid="3">
                                            <p:txEl>
                                              <p:pRg st="2" end="2"/>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animEffect transition="in" filter="wipe(down)">
                                      <p:cBhvr>
                                        <p:cTn id="79" dur="580">
                                          <p:stCondLst>
                                            <p:cond delay="0"/>
                                          </p:stCondLst>
                                        </p:cTn>
                                        <p:tgtEl>
                                          <p:spTgt spid="3">
                                            <p:txEl>
                                              <p:pRg st="3" end="3"/>
                                            </p:txEl>
                                          </p:spTgt>
                                        </p:tgtEl>
                                      </p:cBhvr>
                                    </p:animEffect>
                                    <p:anim calcmode="lin" valueType="num">
                                      <p:cBhvr>
                                        <p:cTn id="8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3" end="3"/>
                                            </p:txEl>
                                          </p:spTgt>
                                        </p:tgtEl>
                                      </p:cBhvr>
                                      <p:to x="100000" y="60000"/>
                                    </p:animScale>
                                    <p:animScale>
                                      <p:cBhvr>
                                        <p:cTn id="86" dur="166" decel="50000">
                                          <p:stCondLst>
                                            <p:cond delay="676"/>
                                          </p:stCondLst>
                                        </p:cTn>
                                        <p:tgtEl>
                                          <p:spTgt spid="3">
                                            <p:txEl>
                                              <p:pRg st="3" end="3"/>
                                            </p:txEl>
                                          </p:spTgt>
                                        </p:tgtEl>
                                      </p:cBhvr>
                                      <p:to x="100000" y="100000"/>
                                    </p:animScale>
                                    <p:animScale>
                                      <p:cBhvr>
                                        <p:cTn id="87" dur="26">
                                          <p:stCondLst>
                                            <p:cond delay="1312"/>
                                          </p:stCondLst>
                                        </p:cTn>
                                        <p:tgtEl>
                                          <p:spTgt spid="3">
                                            <p:txEl>
                                              <p:pRg st="3" end="3"/>
                                            </p:txEl>
                                          </p:spTgt>
                                        </p:tgtEl>
                                      </p:cBhvr>
                                      <p:to x="100000" y="80000"/>
                                    </p:animScale>
                                    <p:animScale>
                                      <p:cBhvr>
                                        <p:cTn id="88" dur="166" decel="50000">
                                          <p:stCondLst>
                                            <p:cond delay="1338"/>
                                          </p:stCondLst>
                                        </p:cTn>
                                        <p:tgtEl>
                                          <p:spTgt spid="3">
                                            <p:txEl>
                                              <p:pRg st="3" end="3"/>
                                            </p:txEl>
                                          </p:spTgt>
                                        </p:tgtEl>
                                      </p:cBhvr>
                                      <p:to x="100000" y="100000"/>
                                    </p:animScale>
                                    <p:animScale>
                                      <p:cBhvr>
                                        <p:cTn id="89" dur="26">
                                          <p:stCondLst>
                                            <p:cond delay="1642"/>
                                          </p:stCondLst>
                                        </p:cTn>
                                        <p:tgtEl>
                                          <p:spTgt spid="3">
                                            <p:txEl>
                                              <p:pRg st="3" end="3"/>
                                            </p:txEl>
                                          </p:spTgt>
                                        </p:tgtEl>
                                      </p:cBhvr>
                                      <p:to x="100000" y="90000"/>
                                    </p:animScale>
                                    <p:animScale>
                                      <p:cBhvr>
                                        <p:cTn id="90" dur="166" decel="50000">
                                          <p:stCondLst>
                                            <p:cond delay="1668"/>
                                          </p:stCondLst>
                                        </p:cTn>
                                        <p:tgtEl>
                                          <p:spTgt spid="3">
                                            <p:txEl>
                                              <p:pRg st="3" end="3"/>
                                            </p:txEl>
                                          </p:spTgt>
                                        </p:tgtEl>
                                      </p:cBhvr>
                                      <p:to x="100000" y="100000"/>
                                    </p:animScale>
                                    <p:animScale>
                                      <p:cBhvr>
                                        <p:cTn id="91" dur="26">
                                          <p:stCondLst>
                                            <p:cond delay="1808"/>
                                          </p:stCondLst>
                                        </p:cTn>
                                        <p:tgtEl>
                                          <p:spTgt spid="3">
                                            <p:txEl>
                                              <p:pRg st="3" end="3"/>
                                            </p:txEl>
                                          </p:spTgt>
                                        </p:tgtEl>
                                      </p:cBhvr>
                                      <p:to x="100000" y="95000"/>
                                    </p:animScale>
                                    <p:animScale>
                                      <p:cBhvr>
                                        <p:cTn id="92"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0" y="1001841"/>
            <a:ext cx="5463723" cy="727420"/>
          </a:xfrm>
        </p:spPr>
        <p:txBody>
          <a:bodyPr/>
          <a:lstStyle/>
          <a:p>
            <a:pPr algn="ctr"/>
            <a:r>
              <a:rPr lang="en-GB" b="1" dirty="0">
                <a:latin typeface="Times New Roman" panose="02020603050405020304" pitchFamily="18" charset="0"/>
                <a:cs typeface="Times New Roman" panose="02020603050405020304" pitchFamily="18" charset="0"/>
              </a:rPr>
              <a:t>Cybersecurity Quiz: cont...</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0550" y="2419350"/>
            <a:ext cx="10801350" cy="4029075"/>
          </a:xfrm>
        </p:spPr>
        <p:txBody>
          <a:bodyPr>
            <a:normAutofit fontScale="92500" lnSpcReduction="10000"/>
          </a:bodyPr>
          <a:lstStyle/>
          <a:p>
            <a:pPr marL="0" indent="0">
              <a:lnSpc>
                <a:spcPct val="150000"/>
              </a:lnSpc>
              <a:buNone/>
            </a:pPr>
            <a:r>
              <a:rPr lang="en-GB" sz="2800" b="1" dirty="0">
                <a:latin typeface="Times New Roman" panose="02020603050405020304" pitchFamily="18" charset="0"/>
                <a:cs typeface="Times New Roman" panose="02020603050405020304" pitchFamily="18" charset="0"/>
              </a:rPr>
              <a:t>While browsing online, a pop-up appears saying you've won a free smartphone and need to enter your details to claim it. How should you </a:t>
            </a:r>
            <a:r>
              <a:rPr lang="en-GB" sz="2800" b="1" dirty="0" smtClean="0">
                <a:latin typeface="Times New Roman" panose="02020603050405020304" pitchFamily="18" charset="0"/>
                <a:cs typeface="Times New Roman" panose="02020603050405020304" pitchFamily="18" charset="0"/>
              </a:rPr>
              <a:t>respond?</a:t>
            </a:r>
          </a:p>
          <a:p>
            <a:pPr marL="514350" indent="-514350">
              <a:lnSpc>
                <a:spcPct val="150000"/>
              </a:lnSpc>
              <a:buFont typeface="+mj-lt"/>
              <a:buAutoNum type="alphaUcPeriod"/>
            </a:pPr>
            <a:r>
              <a:rPr lang="en-GB" sz="2800" dirty="0" smtClean="0">
                <a:latin typeface="Times New Roman" panose="02020603050405020304" pitchFamily="18" charset="0"/>
                <a:cs typeface="Times New Roman" panose="02020603050405020304" pitchFamily="18" charset="0"/>
              </a:rPr>
              <a:t>Fill </a:t>
            </a:r>
            <a:r>
              <a:rPr lang="en-GB" sz="2800" dirty="0">
                <a:latin typeface="Times New Roman" panose="02020603050405020304" pitchFamily="18" charset="0"/>
                <a:cs typeface="Times New Roman" panose="02020603050405020304" pitchFamily="18" charset="0"/>
              </a:rPr>
              <a:t>out the form quickly—free gifts are </a:t>
            </a:r>
            <a:r>
              <a:rPr lang="en-GB" sz="2800" dirty="0" smtClean="0">
                <a:latin typeface="Times New Roman" panose="02020603050405020304" pitchFamily="18" charset="0"/>
                <a:cs typeface="Times New Roman" panose="02020603050405020304" pitchFamily="18" charset="0"/>
              </a:rPr>
              <a:t>exciting!</a:t>
            </a:r>
            <a:endParaRPr lang="en-GB" sz="2800" dirty="0">
              <a:latin typeface="Times New Roman" panose="02020603050405020304" pitchFamily="18" charset="0"/>
              <a:cs typeface="Times New Roman" panose="02020603050405020304" pitchFamily="18" charset="0"/>
            </a:endParaRPr>
          </a:p>
          <a:p>
            <a:pPr marL="514350" indent="-514350">
              <a:lnSpc>
                <a:spcPct val="150000"/>
              </a:lnSpc>
              <a:buFont typeface="+mj-lt"/>
              <a:buAutoNum type="alphaUcPeriod"/>
            </a:pPr>
            <a:r>
              <a:rPr lang="en-GB" sz="2800" dirty="0" smtClean="0">
                <a:latin typeface="Times New Roman" panose="02020603050405020304" pitchFamily="18" charset="0"/>
                <a:cs typeface="Times New Roman" panose="02020603050405020304" pitchFamily="18" charset="0"/>
              </a:rPr>
              <a:t>Close </a:t>
            </a:r>
            <a:r>
              <a:rPr lang="en-GB" sz="2800" dirty="0">
                <a:latin typeface="Times New Roman" panose="02020603050405020304" pitchFamily="18" charset="0"/>
                <a:cs typeface="Times New Roman" panose="02020603050405020304" pitchFamily="18" charset="0"/>
              </a:rPr>
              <a:t>the pop-up immediately—it’s likely a </a:t>
            </a:r>
            <a:r>
              <a:rPr lang="en-GB" sz="2800" dirty="0" smtClean="0">
                <a:latin typeface="Times New Roman" panose="02020603050405020304" pitchFamily="18" charset="0"/>
                <a:cs typeface="Times New Roman" panose="02020603050405020304" pitchFamily="18" charset="0"/>
              </a:rPr>
              <a:t>scam.</a:t>
            </a:r>
          </a:p>
          <a:p>
            <a:pPr marL="514350" indent="-514350">
              <a:lnSpc>
                <a:spcPct val="150000"/>
              </a:lnSpc>
              <a:buFont typeface="+mj-lt"/>
              <a:buAutoNum type="alphaUcPeriod"/>
            </a:pPr>
            <a:r>
              <a:rPr lang="en-GB" sz="2800" dirty="0" smtClean="0">
                <a:latin typeface="Times New Roman" panose="02020603050405020304" pitchFamily="18" charset="0"/>
                <a:cs typeface="Times New Roman" panose="02020603050405020304" pitchFamily="18" charset="0"/>
              </a:rPr>
              <a:t>Call </a:t>
            </a:r>
            <a:r>
              <a:rPr lang="en-GB" sz="2800" dirty="0">
                <a:latin typeface="Times New Roman" panose="02020603050405020304" pitchFamily="18" charset="0"/>
                <a:cs typeface="Times New Roman" panose="02020603050405020304" pitchFamily="18" charset="0"/>
              </a:rPr>
              <a:t>the company to verify the </a:t>
            </a:r>
            <a:r>
              <a:rPr lang="en-GB" sz="2800" dirty="0" smtClean="0">
                <a:latin typeface="Times New Roman" panose="02020603050405020304" pitchFamily="18" charset="0"/>
                <a:cs typeface="Times New Roman" panose="02020603050405020304" pitchFamily="18" charset="0"/>
              </a:rPr>
              <a:t>offer.</a:t>
            </a:r>
            <a:endParaRPr lang="en-GB"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416B662-F65B-4D69-96C7-B6C0E1870562}" type="slidenum">
              <a:rPr lang="en-GB" smtClean="0">
                <a:latin typeface="Times New Roman" panose="02020603050405020304" pitchFamily="18" charset="0"/>
                <a:cs typeface="Times New Roman" panose="02020603050405020304" pitchFamily="18" charset="0"/>
              </a:rPr>
              <a:pPr/>
              <a:t>39</a:t>
            </a:fld>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18158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wipe(down)">
                                      <p:cBhvr>
                                        <p:cTn id="61" dur="580">
                                          <p:stCondLst>
                                            <p:cond delay="0"/>
                                          </p:stCondLst>
                                        </p:cTn>
                                        <p:tgtEl>
                                          <p:spTgt spid="3">
                                            <p:txEl>
                                              <p:pRg st="2" end="2"/>
                                            </p:txEl>
                                          </p:spTgt>
                                        </p:tgtEl>
                                      </p:cBhvr>
                                    </p:animEffect>
                                    <p:anim calcmode="lin" valueType="num">
                                      <p:cBhvr>
                                        <p:cTn id="6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2" end="2"/>
                                            </p:txEl>
                                          </p:spTgt>
                                        </p:tgtEl>
                                      </p:cBhvr>
                                      <p:to x="100000" y="60000"/>
                                    </p:animScale>
                                    <p:animScale>
                                      <p:cBhvr>
                                        <p:cTn id="68" dur="166" decel="50000">
                                          <p:stCondLst>
                                            <p:cond delay="676"/>
                                          </p:stCondLst>
                                        </p:cTn>
                                        <p:tgtEl>
                                          <p:spTgt spid="3">
                                            <p:txEl>
                                              <p:pRg st="2" end="2"/>
                                            </p:txEl>
                                          </p:spTgt>
                                        </p:tgtEl>
                                      </p:cBhvr>
                                      <p:to x="100000" y="100000"/>
                                    </p:animScale>
                                    <p:animScale>
                                      <p:cBhvr>
                                        <p:cTn id="69" dur="26">
                                          <p:stCondLst>
                                            <p:cond delay="1312"/>
                                          </p:stCondLst>
                                        </p:cTn>
                                        <p:tgtEl>
                                          <p:spTgt spid="3">
                                            <p:txEl>
                                              <p:pRg st="2" end="2"/>
                                            </p:txEl>
                                          </p:spTgt>
                                        </p:tgtEl>
                                      </p:cBhvr>
                                      <p:to x="100000" y="80000"/>
                                    </p:animScale>
                                    <p:animScale>
                                      <p:cBhvr>
                                        <p:cTn id="70" dur="166" decel="50000">
                                          <p:stCondLst>
                                            <p:cond delay="1338"/>
                                          </p:stCondLst>
                                        </p:cTn>
                                        <p:tgtEl>
                                          <p:spTgt spid="3">
                                            <p:txEl>
                                              <p:pRg st="2" end="2"/>
                                            </p:txEl>
                                          </p:spTgt>
                                        </p:tgtEl>
                                      </p:cBhvr>
                                      <p:to x="100000" y="100000"/>
                                    </p:animScale>
                                    <p:animScale>
                                      <p:cBhvr>
                                        <p:cTn id="71" dur="26">
                                          <p:stCondLst>
                                            <p:cond delay="1642"/>
                                          </p:stCondLst>
                                        </p:cTn>
                                        <p:tgtEl>
                                          <p:spTgt spid="3">
                                            <p:txEl>
                                              <p:pRg st="2" end="2"/>
                                            </p:txEl>
                                          </p:spTgt>
                                        </p:tgtEl>
                                      </p:cBhvr>
                                      <p:to x="100000" y="90000"/>
                                    </p:animScale>
                                    <p:animScale>
                                      <p:cBhvr>
                                        <p:cTn id="72" dur="166" decel="50000">
                                          <p:stCondLst>
                                            <p:cond delay="1668"/>
                                          </p:stCondLst>
                                        </p:cTn>
                                        <p:tgtEl>
                                          <p:spTgt spid="3">
                                            <p:txEl>
                                              <p:pRg st="2" end="2"/>
                                            </p:txEl>
                                          </p:spTgt>
                                        </p:tgtEl>
                                      </p:cBhvr>
                                      <p:to x="100000" y="100000"/>
                                    </p:animScale>
                                    <p:animScale>
                                      <p:cBhvr>
                                        <p:cTn id="73" dur="26">
                                          <p:stCondLst>
                                            <p:cond delay="1808"/>
                                          </p:stCondLst>
                                        </p:cTn>
                                        <p:tgtEl>
                                          <p:spTgt spid="3">
                                            <p:txEl>
                                              <p:pRg st="2" end="2"/>
                                            </p:txEl>
                                          </p:spTgt>
                                        </p:tgtEl>
                                      </p:cBhvr>
                                      <p:to x="100000" y="95000"/>
                                    </p:animScale>
                                    <p:animScale>
                                      <p:cBhvr>
                                        <p:cTn id="74" dur="166" decel="50000">
                                          <p:stCondLst>
                                            <p:cond delay="1834"/>
                                          </p:stCondLst>
                                        </p:cTn>
                                        <p:tgtEl>
                                          <p:spTgt spid="3">
                                            <p:txEl>
                                              <p:pRg st="2" end="2"/>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animEffect transition="in" filter="wipe(down)">
                                      <p:cBhvr>
                                        <p:cTn id="79" dur="580">
                                          <p:stCondLst>
                                            <p:cond delay="0"/>
                                          </p:stCondLst>
                                        </p:cTn>
                                        <p:tgtEl>
                                          <p:spTgt spid="3">
                                            <p:txEl>
                                              <p:pRg st="3" end="3"/>
                                            </p:txEl>
                                          </p:spTgt>
                                        </p:tgtEl>
                                      </p:cBhvr>
                                    </p:animEffect>
                                    <p:anim calcmode="lin" valueType="num">
                                      <p:cBhvr>
                                        <p:cTn id="8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3" end="3"/>
                                            </p:txEl>
                                          </p:spTgt>
                                        </p:tgtEl>
                                      </p:cBhvr>
                                      <p:to x="100000" y="60000"/>
                                    </p:animScale>
                                    <p:animScale>
                                      <p:cBhvr>
                                        <p:cTn id="86" dur="166" decel="50000">
                                          <p:stCondLst>
                                            <p:cond delay="676"/>
                                          </p:stCondLst>
                                        </p:cTn>
                                        <p:tgtEl>
                                          <p:spTgt spid="3">
                                            <p:txEl>
                                              <p:pRg st="3" end="3"/>
                                            </p:txEl>
                                          </p:spTgt>
                                        </p:tgtEl>
                                      </p:cBhvr>
                                      <p:to x="100000" y="100000"/>
                                    </p:animScale>
                                    <p:animScale>
                                      <p:cBhvr>
                                        <p:cTn id="87" dur="26">
                                          <p:stCondLst>
                                            <p:cond delay="1312"/>
                                          </p:stCondLst>
                                        </p:cTn>
                                        <p:tgtEl>
                                          <p:spTgt spid="3">
                                            <p:txEl>
                                              <p:pRg st="3" end="3"/>
                                            </p:txEl>
                                          </p:spTgt>
                                        </p:tgtEl>
                                      </p:cBhvr>
                                      <p:to x="100000" y="80000"/>
                                    </p:animScale>
                                    <p:animScale>
                                      <p:cBhvr>
                                        <p:cTn id="88" dur="166" decel="50000">
                                          <p:stCondLst>
                                            <p:cond delay="1338"/>
                                          </p:stCondLst>
                                        </p:cTn>
                                        <p:tgtEl>
                                          <p:spTgt spid="3">
                                            <p:txEl>
                                              <p:pRg st="3" end="3"/>
                                            </p:txEl>
                                          </p:spTgt>
                                        </p:tgtEl>
                                      </p:cBhvr>
                                      <p:to x="100000" y="100000"/>
                                    </p:animScale>
                                    <p:animScale>
                                      <p:cBhvr>
                                        <p:cTn id="89" dur="26">
                                          <p:stCondLst>
                                            <p:cond delay="1642"/>
                                          </p:stCondLst>
                                        </p:cTn>
                                        <p:tgtEl>
                                          <p:spTgt spid="3">
                                            <p:txEl>
                                              <p:pRg st="3" end="3"/>
                                            </p:txEl>
                                          </p:spTgt>
                                        </p:tgtEl>
                                      </p:cBhvr>
                                      <p:to x="100000" y="90000"/>
                                    </p:animScale>
                                    <p:animScale>
                                      <p:cBhvr>
                                        <p:cTn id="90" dur="166" decel="50000">
                                          <p:stCondLst>
                                            <p:cond delay="1668"/>
                                          </p:stCondLst>
                                        </p:cTn>
                                        <p:tgtEl>
                                          <p:spTgt spid="3">
                                            <p:txEl>
                                              <p:pRg st="3" end="3"/>
                                            </p:txEl>
                                          </p:spTgt>
                                        </p:tgtEl>
                                      </p:cBhvr>
                                      <p:to x="100000" y="100000"/>
                                    </p:animScale>
                                    <p:animScale>
                                      <p:cBhvr>
                                        <p:cTn id="91" dur="26">
                                          <p:stCondLst>
                                            <p:cond delay="1808"/>
                                          </p:stCondLst>
                                        </p:cTn>
                                        <p:tgtEl>
                                          <p:spTgt spid="3">
                                            <p:txEl>
                                              <p:pRg st="3" end="3"/>
                                            </p:txEl>
                                          </p:spTgt>
                                        </p:tgtEl>
                                      </p:cBhvr>
                                      <p:to x="100000" y="95000"/>
                                    </p:animScale>
                                    <p:animScale>
                                      <p:cBhvr>
                                        <p:cTn id="92"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latin typeface="Times New Roman" panose="02020603050405020304" pitchFamily="18" charset="0"/>
                <a:cs typeface="Times New Roman" panose="02020603050405020304" pitchFamily="18" charset="0"/>
              </a:rPr>
              <a:t>WHAT IS PHISHING?</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514350" y="2362200"/>
            <a:ext cx="6819900" cy="4162425"/>
          </a:xfrm>
        </p:spPr>
        <p:txBody>
          <a:bodyPr>
            <a:noAutofit/>
          </a:bodyPr>
          <a:lstStyle/>
          <a:p>
            <a:pPr marL="0" indent="0" algn="just">
              <a:lnSpc>
                <a:spcPct val="150000"/>
              </a:lnSpc>
              <a:buNone/>
            </a:pPr>
            <a:r>
              <a:rPr lang="en-GB" sz="2800" b="1" dirty="0" smtClean="0">
                <a:latin typeface="Times New Roman" panose="02020603050405020304" pitchFamily="18" charset="0"/>
                <a:cs typeface="Times New Roman" panose="02020603050405020304" pitchFamily="18" charset="0"/>
              </a:rPr>
              <a:t>Phishing</a:t>
            </a:r>
            <a:r>
              <a:rPr lang="en-GB" sz="2800" dirty="0" smtClean="0">
                <a:latin typeface="Times New Roman" panose="02020603050405020304" pitchFamily="18" charset="0"/>
                <a:cs typeface="Times New Roman" panose="02020603050405020304" pitchFamily="18" charset="0"/>
              </a:rPr>
              <a:t> is a type of social engineering where attackers try to trick people into revealing sensitive information like passwords, credits card details, or personal data. They often use fake emails, messages, or websites that appear legitimate.</a:t>
            </a:r>
            <a:endParaRPr lang="en-GB" sz="28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334250" y="2362200"/>
            <a:ext cx="4371975" cy="4461669"/>
          </a:xfrm>
        </p:spPr>
      </p:pic>
      <p:sp>
        <p:nvSpPr>
          <p:cNvPr id="4" name="Slide Number Placeholder 3"/>
          <p:cNvSpPr>
            <a:spLocks noGrp="1"/>
          </p:cNvSpPr>
          <p:nvPr>
            <p:ph type="sldNum" sz="quarter" idx="12"/>
          </p:nvPr>
        </p:nvSpPr>
        <p:spPr/>
        <p:txBody>
          <a:bodyPr/>
          <a:lstStyle/>
          <a:p>
            <a:fld id="{3416B662-F65B-4D69-96C7-B6C0E1870562}" type="slidenum">
              <a:rPr lang="en-GB" smtClean="0">
                <a:latin typeface="Times New Roman" panose="02020603050405020304" pitchFamily="18" charset="0"/>
                <a:cs typeface="Times New Roman" panose="02020603050405020304" pitchFamily="18" charset="0"/>
              </a:rPr>
              <a:t>4</a:t>
            </a:fld>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151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6" presetClass="entr" presetSubtype="0" fill="hold" grpId="0" nodeType="clickEffect">
                                  <p:stCondLst>
                                    <p:cond delay="0"/>
                                  </p:stCondLst>
                                  <p:iterate type="lt">
                                    <p:tmPct val="10000"/>
                                  </p:iterate>
                                  <p:childTnLst>
                                    <p:set>
                                      <p:cBhvr>
                                        <p:cTn id="24" dur="1" fill="hold">
                                          <p:stCondLst>
                                            <p:cond delay="0"/>
                                          </p:stCondLst>
                                        </p:cTn>
                                        <p:tgtEl>
                                          <p:spTgt spid="3">
                                            <p:txEl>
                                              <p:pRg st="0" end="0"/>
                                            </p:txEl>
                                          </p:spTgt>
                                        </p:tgtEl>
                                        <p:attrNameLst>
                                          <p:attrName>style.visibility</p:attrName>
                                        </p:attrNameLst>
                                      </p:cBhvr>
                                      <p:to>
                                        <p:strVal val="visible"/>
                                      </p:to>
                                    </p:set>
                                    <p:anim by="(-#ppt_w*2)" calcmode="lin" valueType="num">
                                      <p:cBhvr rctx="PPT">
                                        <p:cTn id="25" dur="500" autoRev="1" fill="hold">
                                          <p:stCondLst>
                                            <p:cond delay="0"/>
                                          </p:stCondLst>
                                        </p:cTn>
                                        <p:tgtEl>
                                          <p:spTgt spid="3">
                                            <p:txEl>
                                              <p:pRg st="0" end="0"/>
                                            </p:txEl>
                                          </p:spTgt>
                                        </p:tgtEl>
                                        <p:attrNameLst>
                                          <p:attrName>ppt_w</p:attrName>
                                        </p:attrNameLst>
                                      </p:cBhvr>
                                    </p:anim>
                                    <p:anim by="(#ppt_w*0.50)" calcmode="lin" valueType="num">
                                      <p:cBhvr>
                                        <p:cTn id="26" dur="500" decel="50000" autoRev="1" fill="hold">
                                          <p:stCondLst>
                                            <p:cond delay="0"/>
                                          </p:stCondLst>
                                        </p:cTn>
                                        <p:tgtEl>
                                          <p:spTgt spid="3">
                                            <p:txEl>
                                              <p:pRg st="0" end="0"/>
                                            </p:txEl>
                                          </p:spTgt>
                                        </p:tgtEl>
                                        <p:attrNameLst>
                                          <p:attrName>ppt_x</p:attrName>
                                        </p:attrNameLst>
                                      </p:cBhvr>
                                    </p:anim>
                                    <p:anim from="(-#ppt_h/2)" to="(#ppt_y)" calcmode="lin" valueType="num">
                                      <p:cBhvr>
                                        <p:cTn id="27" dur="1000" fill="hold">
                                          <p:stCondLst>
                                            <p:cond delay="0"/>
                                          </p:stCondLst>
                                        </p:cTn>
                                        <p:tgtEl>
                                          <p:spTgt spid="3">
                                            <p:txEl>
                                              <p:pRg st="0" end="0"/>
                                            </p:txEl>
                                          </p:spTgt>
                                        </p:tgtEl>
                                        <p:attrNameLst>
                                          <p:attrName>ppt_y</p:attrName>
                                        </p:attrNameLst>
                                      </p:cBhvr>
                                    </p:anim>
                                    <p:animRot by="21600000">
                                      <p:cBhvr>
                                        <p:cTn id="28" dur="1000" fill="hold">
                                          <p:stCondLst>
                                            <p:cond delay="0"/>
                                          </p:stCondLst>
                                        </p:cTn>
                                        <p:tgtEl>
                                          <p:spTgt spid="3">
                                            <p:txEl>
                                              <p:pRg st="0" end="0"/>
                                            </p:txEl>
                                          </p:spTgt>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80">
                                          <p:stCondLst>
                                            <p:cond delay="0"/>
                                          </p:stCondLst>
                                        </p:cTn>
                                        <p:tgtEl>
                                          <p:spTgt spid="6"/>
                                        </p:tgtEl>
                                      </p:cBhvr>
                                    </p:animEffect>
                                    <p:anim calcmode="lin" valueType="num">
                                      <p:cBhvr>
                                        <p:cTn id="3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9" dur="26">
                                          <p:stCondLst>
                                            <p:cond delay="650"/>
                                          </p:stCondLst>
                                        </p:cTn>
                                        <p:tgtEl>
                                          <p:spTgt spid="6"/>
                                        </p:tgtEl>
                                      </p:cBhvr>
                                      <p:to x="100000" y="60000"/>
                                    </p:animScale>
                                    <p:animScale>
                                      <p:cBhvr>
                                        <p:cTn id="40" dur="166" decel="50000">
                                          <p:stCondLst>
                                            <p:cond delay="676"/>
                                          </p:stCondLst>
                                        </p:cTn>
                                        <p:tgtEl>
                                          <p:spTgt spid="6"/>
                                        </p:tgtEl>
                                      </p:cBhvr>
                                      <p:to x="100000" y="100000"/>
                                    </p:animScale>
                                    <p:animScale>
                                      <p:cBhvr>
                                        <p:cTn id="41" dur="26">
                                          <p:stCondLst>
                                            <p:cond delay="1312"/>
                                          </p:stCondLst>
                                        </p:cTn>
                                        <p:tgtEl>
                                          <p:spTgt spid="6"/>
                                        </p:tgtEl>
                                      </p:cBhvr>
                                      <p:to x="100000" y="80000"/>
                                    </p:animScale>
                                    <p:animScale>
                                      <p:cBhvr>
                                        <p:cTn id="42" dur="166" decel="50000">
                                          <p:stCondLst>
                                            <p:cond delay="1338"/>
                                          </p:stCondLst>
                                        </p:cTn>
                                        <p:tgtEl>
                                          <p:spTgt spid="6"/>
                                        </p:tgtEl>
                                      </p:cBhvr>
                                      <p:to x="100000" y="100000"/>
                                    </p:animScale>
                                    <p:animScale>
                                      <p:cBhvr>
                                        <p:cTn id="43" dur="26">
                                          <p:stCondLst>
                                            <p:cond delay="1642"/>
                                          </p:stCondLst>
                                        </p:cTn>
                                        <p:tgtEl>
                                          <p:spTgt spid="6"/>
                                        </p:tgtEl>
                                      </p:cBhvr>
                                      <p:to x="100000" y="90000"/>
                                    </p:animScale>
                                    <p:animScale>
                                      <p:cBhvr>
                                        <p:cTn id="44" dur="166" decel="50000">
                                          <p:stCondLst>
                                            <p:cond delay="1668"/>
                                          </p:stCondLst>
                                        </p:cTn>
                                        <p:tgtEl>
                                          <p:spTgt spid="6"/>
                                        </p:tgtEl>
                                      </p:cBhvr>
                                      <p:to x="100000" y="100000"/>
                                    </p:animScale>
                                    <p:animScale>
                                      <p:cBhvr>
                                        <p:cTn id="45" dur="26">
                                          <p:stCondLst>
                                            <p:cond delay="1808"/>
                                          </p:stCondLst>
                                        </p:cTn>
                                        <p:tgtEl>
                                          <p:spTgt spid="6"/>
                                        </p:tgtEl>
                                      </p:cBhvr>
                                      <p:to x="100000" y="95000"/>
                                    </p:animScale>
                                    <p:animScale>
                                      <p:cBhvr>
                                        <p:cTn id="46"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0875" y="1001841"/>
            <a:ext cx="5425623" cy="727420"/>
          </a:xfrm>
        </p:spPr>
        <p:txBody>
          <a:bodyPr/>
          <a:lstStyle/>
          <a:p>
            <a:pPr algn="ctr"/>
            <a:r>
              <a:rPr lang="en-GB" b="1" dirty="0">
                <a:latin typeface="Times New Roman" panose="02020603050405020304" pitchFamily="18" charset="0"/>
                <a:cs typeface="Times New Roman" panose="02020603050405020304" pitchFamily="18" charset="0"/>
              </a:rPr>
              <a:t>Cybersecurity Quiz: cont...</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9125" y="2343150"/>
            <a:ext cx="10763250" cy="4057650"/>
          </a:xfrm>
        </p:spPr>
        <p:txBody>
          <a:bodyPr>
            <a:noAutofit/>
          </a:bodyPr>
          <a:lstStyle/>
          <a:p>
            <a:pPr marL="0" indent="0">
              <a:lnSpc>
                <a:spcPct val="150000"/>
              </a:lnSpc>
              <a:buNone/>
            </a:pPr>
            <a:r>
              <a:rPr lang="en-GB" sz="3200" b="1" dirty="0">
                <a:latin typeface="Times New Roman" panose="02020603050405020304" pitchFamily="18" charset="0"/>
                <a:cs typeface="Times New Roman" panose="02020603050405020304" pitchFamily="18" charset="0"/>
              </a:rPr>
              <a:t>A friend sends you a link to download a "new exclusive movie" before its official release. What should you </a:t>
            </a:r>
            <a:r>
              <a:rPr lang="en-GB" sz="3200" b="1" dirty="0" smtClean="0">
                <a:latin typeface="Times New Roman" panose="02020603050405020304" pitchFamily="18" charset="0"/>
                <a:cs typeface="Times New Roman" panose="02020603050405020304" pitchFamily="18" charset="0"/>
              </a:rPr>
              <a:t>do?</a:t>
            </a:r>
            <a:endParaRPr lang="en-GB" sz="3200" dirty="0">
              <a:latin typeface="Times New Roman" panose="02020603050405020304" pitchFamily="18" charset="0"/>
              <a:cs typeface="Times New Roman" panose="02020603050405020304" pitchFamily="18" charset="0"/>
            </a:endParaRPr>
          </a:p>
          <a:p>
            <a:pPr marL="514350" indent="-514350">
              <a:lnSpc>
                <a:spcPct val="150000"/>
              </a:lnSpc>
              <a:buFont typeface="+mj-lt"/>
              <a:buAutoNum type="alphaUcPeriod"/>
            </a:pPr>
            <a:r>
              <a:rPr lang="en-GB" sz="3200" dirty="0" smtClean="0">
                <a:latin typeface="Times New Roman" panose="02020603050405020304" pitchFamily="18" charset="0"/>
                <a:cs typeface="Times New Roman" panose="02020603050405020304" pitchFamily="18" charset="0"/>
              </a:rPr>
              <a:t>Click </a:t>
            </a:r>
            <a:r>
              <a:rPr lang="en-GB" sz="3200" dirty="0">
                <a:latin typeface="Times New Roman" panose="02020603050405020304" pitchFamily="18" charset="0"/>
                <a:cs typeface="Times New Roman" panose="02020603050405020304" pitchFamily="18" charset="0"/>
              </a:rPr>
              <a:t>the </a:t>
            </a:r>
            <a:r>
              <a:rPr lang="en-GB" sz="3200" dirty="0" smtClean="0">
                <a:latin typeface="Times New Roman" panose="02020603050405020304" pitchFamily="18" charset="0"/>
                <a:cs typeface="Times New Roman" panose="02020603050405020304" pitchFamily="18" charset="0"/>
              </a:rPr>
              <a:t>link-your </a:t>
            </a:r>
            <a:r>
              <a:rPr lang="en-GB" sz="3200" dirty="0">
                <a:latin typeface="Times New Roman" panose="02020603050405020304" pitchFamily="18" charset="0"/>
                <a:cs typeface="Times New Roman" panose="02020603050405020304" pitchFamily="18" charset="0"/>
              </a:rPr>
              <a:t>friend wouldn’t send anything </a:t>
            </a:r>
            <a:r>
              <a:rPr lang="en-GB" sz="3200" dirty="0" smtClean="0">
                <a:latin typeface="Times New Roman" panose="02020603050405020304" pitchFamily="18" charset="0"/>
                <a:cs typeface="Times New Roman" panose="02020603050405020304" pitchFamily="18" charset="0"/>
              </a:rPr>
              <a:t>harmful.</a:t>
            </a:r>
            <a:endParaRPr lang="en-GB" sz="3200" dirty="0">
              <a:latin typeface="Times New Roman" panose="02020603050405020304" pitchFamily="18" charset="0"/>
              <a:cs typeface="Times New Roman" panose="02020603050405020304" pitchFamily="18" charset="0"/>
            </a:endParaRPr>
          </a:p>
          <a:p>
            <a:pPr marL="514350" indent="-514350">
              <a:lnSpc>
                <a:spcPct val="150000"/>
              </a:lnSpc>
              <a:buFont typeface="+mj-lt"/>
              <a:buAutoNum type="alphaUcPeriod"/>
            </a:pPr>
            <a:r>
              <a:rPr lang="en-GB" sz="3200" dirty="0" smtClean="0">
                <a:latin typeface="Times New Roman" panose="02020603050405020304" pitchFamily="18" charset="0"/>
                <a:cs typeface="Times New Roman" panose="02020603050405020304" pitchFamily="18" charset="0"/>
              </a:rPr>
              <a:t>Check </a:t>
            </a:r>
            <a:r>
              <a:rPr lang="en-GB" sz="3200" dirty="0">
                <a:latin typeface="Times New Roman" panose="02020603050405020304" pitchFamily="18" charset="0"/>
                <a:cs typeface="Times New Roman" panose="02020603050405020304" pitchFamily="18" charset="0"/>
              </a:rPr>
              <a:t>the sender and verify the source before </a:t>
            </a:r>
            <a:r>
              <a:rPr lang="en-GB" sz="3200" dirty="0" smtClean="0">
                <a:latin typeface="Times New Roman" panose="02020603050405020304" pitchFamily="18" charset="0"/>
                <a:cs typeface="Times New Roman" panose="02020603050405020304" pitchFamily="18" charset="0"/>
              </a:rPr>
              <a:t>clicking.</a:t>
            </a:r>
          </a:p>
          <a:p>
            <a:pPr marL="514350" indent="-514350">
              <a:lnSpc>
                <a:spcPct val="150000"/>
              </a:lnSpc>
              <a:buFont typeface="+mj-lt"/>
              <a:buAutoNum type="alphaUcPeriod"/>
            </a:pPr>
            <a:r>
              <a:rPr lang="en-GB" sz="3200" dirty="0" smtClean="0">
                <a:latin typeface="Times New Roman" panose="02020603050405020304" pitchFamily="18" charset="0"/>
                <a:cs typeface="Times New Roman" panose="02020603050405020304" pitchFamily="18" charset="0"/>
              </a:rPr>
              <a:t>Avoid downloading-unverified </a:t>
            </a:r>
            <a:r>
              <a:rPr lang="en-GB" sz="3200" dirty="0">
                <a:latin typeface="Times New Roman" panose="02020603050405020304" pitchFamily="18" charset="0"/>
                <a:cs typeface="Times New Roman" panose="02020603050405020304" pitchFamily="18" charset="0"/>
              </a:rPr>
              <a:t>links may contain malware</a:t>
            </a:r>
          </a:p>
        </p:txBody>
      </p:sp>
      <p:sp>
        <p:nvSpPr>
          <p:cNvPr id="4" name="Slide Number Placeholder 3"/>
          <p:cNvSpPr>
            <a:spLocks noGrp="1"/>
          </p:cNvSpPr>
          <p:nvPr>
            <p:ph type="sldNum" sz="quarter" idx="12"/>
          </p:nvPr>
        </p:nvSpPr>
        <p:spPr/>
        <p:txBody>
          <a:bodyPr/>
          <a:lstStyle/>
          <a:p>
            <a:fld id="{3416B662-F65B-4D69-96C7-B6C0E1870562}" type="slidenum">
              <a:rPr lang="en-GB" smtClean="0">
                <a:latin typeface="Times New Roman" panose="02020603050405020304" pitchFamily="18" charset="0"/>
                <a:cs typeface="Times New Roman" panose="02020603050405020304" pitchFamily="18" charset="0"/>
              </a:rPr>
              <a:t>40</a:t>
            </a:fld>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06719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wipe(down)">
                                      <p:cBhvr>
                                        <p:cTn id="61" dur="580">
                                          <p:stCondLst>
                                            <p:cond delay="0"/>
                                          </p:stCondLst>
                                        </p:cTn>
                                        <p:tgtEl>
                                          <p:spTgt spid="3">
                                            <p:txEl>
                                              <p:pRg st="2" end="2"/>
                                            </p:txEl>
                                          </p:spTgt>
                                        </p:tgtEl>
                                      </p:cBhvr>
                                    </p:animEffect>
                                    <p:anim calcmode="lin" valueType="num">
                                      <p:cBhvr>
                                        <p:cTn id="6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2" end="2"/>
                                            </p:txEl>
                                          </p:spTgt>
                                        </p:tgtEl>
                                      </p:cBhvr>
                                      <p:to x="100000" y="60000"/>
                                    </p:animScale>
                                    <p:animScale>
                                      <p:cBhvr>
                                        <p:cTn id="68" dur="166" decel="50000">
                                          <p:stCondLst>
                                            <p:cond delay="676"/>
                                          </p:stCondLst>
                                        </p:cTn>
                                        <p:tgtEl>
                                          <p:spTgt spid="3">
                                            <p:txEl>
                                              <p:pRg st="2" end="2"/>
                                            </p:txEl>
                                          </p:spTgt>
                                        </p:tgtEl>
                                      </p:cBhvr>
                                      <p:to x="100000" y="100000"/>
                                    </p:animScale>
                                    <p:animScale>
                                      <p:cBhvr>
                                        <p:cTn id="69" dur="26">
                                          <p:stCondLst>
                                            <p:cond delay="1312"/>
                                          </p:stCondLst>
                                        </p:cTn>
                                        <p:tgtEl>
                                          <p:spTgt spid="3">
                                            <p:txEl>
                                              <p:pRg st="2" end="2"/>
                                            </p:txEl>
                                          </p:spTgt>
                                        </p:tgtEl>
                                      </p:cBhvr>
                                      <p:to x="100000" y="80000"/>
                                    </p:animScale>
                                    <p:animScale>
                                      <p:cBhvr>
                                        <p:cTn id="70" dur="166" decel="50000">
                                          <p:stCondLst>
                                            <p:cond delay="1338"/>
                                          </p:stCondLst>
                                        </p:cTn>
                                        <p:tgtEl>
                                          <p:spTgt spid="3">
                                            <p:txEl>
                                              <p:pRg st="2" end="2"/>
                                            </p:txEl>
                                          </p:spTgt>
                                        </p:tgtEl>
                                      </p:cBhvr>
                                      <p:to x="100000" y="100000"/>
                                    </p:animScale>
                                    <p:animScale>
                                      <p:cBhvr>
                                        <p:cTn id="71" dur="26">
                                          <p:stCondLst>
                                            <p:cond delay="1642"/>
                                          </p:stCondLst>
                                        </p:cTn>
                                        <p:tgtEl>
                                          <p:spTgt spid="3">
                                            <p:txEl>
                                              <p:pRg st="2" end="2"/>
                                            </p:txEl>
                                          </p:spTgt>
                                        </p:tgtEl>
                                      </p:cBhvr>
                                      <p:to x="100000" y="90000"/>
                                    </p:animScale>
                                    <p:animScale>
                                      <p:cBhvr>
                                        <p:cTn id="72" dur="166" decel="50000">
                                          <p:stCondLst>
                                            <p:cond delay="1668"/>
                                          </p:stCondLst>
                                        </p:cTn>
                                        <p:tgtEl>
                                          <p:spTgt spid="3">
                                            <p:txEl>
                                              <p:pRg st="2" end="2"/>
                                            </p:txEl>
                                          </p:spTgt>
                                        </p:tgtEl>
                                      </p:cBhvr>
                                      <p:to x="100000" y="100000"/>
                                    </p:animScale>
                                    <p:animScale>
                                      <p:cBhvr>
                                        <p:cTn id="73" dur="26">
                                          <p:stCondLst>
                                            <p:cond delay="1808"/>
                                          </p:stCondLst>
                                        </p:cTn>
                                        <p:tgtEl>
                                          <p:spTgt spid="3">
                                            <p:txEl>
                                              <p:pRg st="2" end="2"/>
                                            </p:txEl>
                                          </p:spTgt>
                                        </p:tgtEl>
                                      </p:cBhvr>
                                      <p:to x="100000" y="95000"/>
                                    </p:animScale>
                                    <p:animScale>
                                      <p:cBhvr>
                                        <p:cTn id="74" dur="166" decel="50000">
                                          <p:stCondLst>
                                            <p:cond delay="1834"/>
                                          </p:stCondLst>
                                        </p:cTn>
                                        <p:tgtEl>
                                          <p:spTgt spid="3">
                                            <p:txEl>
                                              <p:pRg st="2" end="2"/>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animEffect transition="in" filter="wipe(down)">
                                      <p:cBhvr>
                                        <p:cTn id="79" dur="580">
                                          <p:stCondLst>
                                            <p:cond delay="0"/>
                                          </p:stCondLst>
                                        </p:cTn>
                                        <p:tgtEl>
                                          <p:spTgt spid="3">
                                            <p:txEl>
                                              <p:pRg st="3" end="3"/>
                                            </p:txEl>
                                          </p:spTgt>
                                        </p:tgtEl>
                                      </p:cBhvr>
                                    </p:animEffect>
                                    <p:anim calcmode="lin" valueType="num">
                                      <p:cBhvr>
                                        <p:cTn id="8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3" end="3"/>
                                            </p:txEl>
                                          </p:spTgt>
                                        </p:tgtEl>
                                      </p:cBhvr>
                                      <p:to x="100000" y="60000"/>
                                    </p:animScale>
                                    <p:animScale>
                                      <p:cBhvr>
                                        <p:cTn id="86" dur="166" decel="50000">
                                          <p:stCondLst>
                                            <p:cond delay="676"/>
                                          </p:stCondLst>
                                        </p:cTn>
                                        <p:tgtEl>
                                          <p:spTgt spid="3">
                                            <p:txEl>
                                              <p:pRg st="3" end="3"/>
                                            </p:txEl>
                                          </p:spTgt>
                                        </p:tgtEl>
                                      </p:cBhvr>
                                      <p:to x="100000" y="100000"/>
                                    </p:animScale>
                                    <p:animScale>
                                      <p:cBhvr>
                                        <p:cTn id="87" dur="26">
                                          <p:stCondLst>
                                            <p:cond delay="1312"/>
                                          </p:stCondLst>
                                        </p:cTn>
                                        <p:tgtEl>
                                          <p:spTgt spid="3">
                                            <p:txEl>
                                              <p:pRg st="3" end="3"/>
                                            </p:txEl>
                                          </p:spTgt>
                                        </p:tgtEl>
                                      </p:cBhvr>
                                      <p:to x="100000" y="80000"/>
                                    </p:animScale>
                                    <p:animScale>
                                      <p:cBhvr>
                                        <p:cTn id="88" dur="166" decel="50000">
                                          <p:stCondLst>
                                            <p:cond delay="1338"/>
                                          </p:stCondLst>
                                        </p:cTn>
                                        <p:tgtEl>
                                          <p:spTgt spid="3">
                                            <p:txEl>
                                              <p:pRg st="3" end="3"/>
                                            </p:txEl>
                                          </p:spTgt>
                                        </p:tgtEl>
                                      </p:cBhvr>
                                      <p:to x="100000" y="100000"/>
                                    </p:animScale>
                                    <p:animScale>
                                      <p:cBhvr>
                                        <p:cTn id="89" dur="26">
                                          <p:stCondLst>
                                            <p:cond delay="1642"/>
                                          </p:stCondLst>
                                        </p:cTn>
                                        <p:tgtEl>
                                          <p:spTgt spid="3">
                                            <p:txEl>
                                              <p:pRg st="3" end="3"/>
                                            </p:txEl>
                                          </p:spTgt>
                                        </p:tgtEl>
                                      </p:cBhvr>
                                      <p:to x="100000" y="90000"/>
                                    </p:animScale>
                                    <p:animScale>
                                      <p:cBhvr>
                                        <p:cTn id="90" dur="166" decel="50000">
                                          <p:stCondLst>
                                            <p:cond delay="1668"/>
                                          </p:stCondLst>
                                        </p:cTn>
                                        <p:tgtEl>
                                          <p:spTgt spid="3">
                                            <p:txEl>
                                              <p:pRg st="3" end="3"/>
                                            </p:txEl>
                                          </p:spTgt>
                                        </p:tgtEl>
                                      </p:cBhvr>
                                      <p:to x="100000" y="100000"/>
                                    </p:animScale>
                                    <p:animScale>
                                      <p:cBhvr>
                                        <p:cTn id="91" dur="26">
                                          <p:stCondLst>
                                            <p:cond delay="1808"/>
                                          </p:stCondLst>
                                        </p:cTn>
                                        <p:tgtEl>
                                          <p:spTgt spid="3">
                                            <p:txEl>
                                              <p:pRg st="3" end="3"/>
                                            </p:txEl>
                                          </p:spTgt>
                                        </p:tgtEl>
                                      </p:cBhvr>
                                      <p:to x="100000" y="95000"/>
                                    </p:animScale>
                                    <p:animScale>
                                      <p:cBhvr>
                                        <p:cTn id="92"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2300" y="1001841"/>
            <a:ext cx="5558973" cy="727420"/>
          </a:xfrm>
        </p:spPr>
        <p:txBody>
          <a:bodyPr/>
          <a:lstStyle/>
          <a:p>
            <a:pPr algn="ctr"/>
            <a:r>
              <a:rPr lang="en-GB" b="1" dirty="0">
                <a:latin typeface="Times New Roman" panose="02020603050405020304" pitchFamily="18" charset="0"/>
                <a:cs typeface="Times New Roman" panose="02020603050405020304" pitchFamily="18" charset="0"/>
              </a:rPr>
              <a:t>Cybersecurity Quiz: cont...</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7700" y="2390775"/>
            <a:ext cx="10648950" cy="4229100"/>
          </a:xfrm>
        </p:spPr>
        <p:txBody>
          <a:bodyPr>
            <a:normAutofit lnSpcReduction="10000"/>
          </a:bodyPr>
          <a:lstStyle/>
          <a:p>
            <a:pPr>
              <a:lnSpc>
                <a:spcPct val="150000"/>
              </a:lnSpc>
            </a:pPr>
            <a:r>
              <a:rPr lang="en-GB" sz="2800" b="1" dirty="0">
                <a:latin typeface="Times New Roman" panose="02020603050405020304" pitchFamily="18" charset="0"/>
                <a:cs typeface="Times New Roman" panose="02020603050405020304" pitchFamily="18" charset="0"/>
              </a:rPr>
              <a:t>You receive a text message from an unknown number claiming to be your bank, asking you to confirm a recent transaction. What do you do</a:t>
            </a:r>
            <a:r>
              <a:rPr lang="en-GB" sz="2800" b="1" dirty="0" smtClean="0">
                <a:latin typeface="Times New Roman" panose="02020603050405020304" pitchFamily="18" charset="0"/>
                <a:cs typeface="Times New Roman" panose="02020603050405020304" pitchFamily="18" charset="0"/>
              </a:rPr>
              <a:t>?</a:t>
            </a:r>
            <a:endParaRPr lang="en-GB" sz="2800" dirty="0" smtClean="0">
              <a:latin typeface="Times New Roman" panose="02020603050405020304" pitchFamily="18" charset="0"/>
              <a:cs typeface="Times New Roman" panose="02020603050405020304" pitchFamily="18" charset="0"/>
            </a:endParaRPr>
          </a:p>
          <a:p>
            <a:pPr marL="514350" indent="-514350">
              <a:lnSpc>
                <a:spcPct val="150000"/>
              </a:lnSpc>
              <a:buFont typeface="+mj-lt"/>
              <a:buAutoNum type="alphaUcPeriod"/>
            </a:pPr>
            <a:r>
              <a:rPr lang="en-GB" sz="2800" dirty="0" smtClean="0">
                <a:latin typeface="Times New Roman" panose="02020603050405020304" pitchFamily="18" charset="0"/>
                <a:cs typeface="Times New Roman" panose="02020603050405020304" pitchFamily="18" charset="0"/>
              </a:rPr>
              <a:t>Reply to the text and provide your details for verification.</a:t>
            </a:r>
            <a:endParaRPr lang="en-GB" sz="2800" dirty="0">
              <a:latin typeface="Times New Roman" panose="02020603050405020304" pitchFamily="18" charset="0"/>
              <a:cs typeface="Times New Roman" panose="02020603050405020304" pitchFamily="18" charset="0"/>
            </a:endParaRPr>
          </a:p>
          <a:p>
            <a:pPr marL="514350" indent="-514350">
              <a:lnSpc>
                <a:spcPct val="150000"/>
              </a:lnSpc>
              <a:buFont typeface="+mj-lt"/>
              <a:buAutoNum type="alphaUcPeriod"/>
            </a:pPr>
            <a:r>
              <a:rPr lang="en-GB" sz="2800" dirty="0" smtClean="0">
                <a:latin typeface="Times New Roman" panose="02020603050405020304" pitchFamily="18" charset="0"/>
                <a:cs typeface="Times New Roman" panose="02020603050405020304" pitchFamily="18" charset="0"/>
              </a:rPr>
              <a:t>Call your bank directly using their official contact number.</a:t>
            </a:r>
            <a:endParaRPr lang="en-GB" sz="2800" dirty="0">
              <a:latin typeface="Times New Roman" panose="02020603050405020304" pitchFamily="18" charset="0"/>
              <a:cs typeface="Times New Roman" panose="02020603050405020304" pitchFamily="18" charset="0"/>
            </a:endParaRPr>
          </a:p>
          <a:p>
            <a:pPr marL="514350" indent="-514350">
              <a:lnSpc>
                <a:spcPct val="150000"/>
              </a:lnSpc>
              <a:buFont typeface="+mj-lt"/>
              <a:buAutoNum type="alphaUcPeriod"/>
            </a:pPr>
            <a:r>
              <a:rPr lang="en-GB" sz="2800" dirty="0" smtClean="0">
                <a:latin typeface="Times New Roman" panose="02020603050405020304" pitchFamily="18" charset="0"/>
                <a:cs typeface="Times New Roman" panose="02020603050405020304" pitchFamily="18" charset="0"/>
              </a:rPr>
              <a:t>Ignore the message—banks never send SMS alerts.</a:t>
            </a:r>
            <a:endParaRPr lang="en-GB"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416B662-F65B-4D69-96C7-B6C0E1870562}" type="slidenum">
              <a:rPr lang="en-GB" smtClean="0">
                <a:latin typeface="Times New Roman" panose="02020603050405020304" pitchFamily="18" charset="0"/>
                <a:cs typeface="Times New Roman" panose="02020603050405020304" pitchFamily="18" charset="0"/>
              </a:rPr>
              <a:t>41</a:t>
            </a:fld>
            <a:endParaRPr lang="en-GB">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64514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wipe(down)">
                                      <p:cBhvr>
                                        <p:cTn id="61" dur="580">
                                          <p:stCondLst>
                                            <p:cond delay="0"/>
                                          </p:stCondLst>
                                        </p:cTn>
                                        <p:tgtEl>
                                          <p:spTgt spid="3">
                                            <p:txEl>
                                              <p:pRg st="2" end="2"/>
                                            </p:txEl>
                                          </p:spTgt>
                                        </p:tgtEl>
                                      </p:cBhvr>
                                    </p:animEffect>
                                    <p:anim calcmode="lin" valueType="num">
                                      <p:cBhvr>
                                        <p:cTn id="6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2" end="2"/>
                                            </p:txEl>
                                          </p:spTgt>
                                        </p:tgtEl>
                                      </p:cBhvr>
                                      <p:to x="100000" y="60000"/>
                                    </p:animScale>
                                    <p:animScale>
                                      <p:cBhvr>
                                        <p:cTn id="68" dur="166" decel="50000">
                                          <p:stCondLst>
                                            <p:cond delay="676"/>
                                          </p:stCondLst>
                                        </p:cTn>
                                        <p:tgtEl>
                                          <p:spTgt spid="3">
                                            <p:txEl>
                                              <p:pRg st="2" end="2"/>
                                            </p:txEl>
                                          </p:spTgt>
                                        </p:tgtEl>
                                      </p:cBhvr>
                                      <p:to x="100000" y="100000"/>
                                    </p:animScale>
                                    <p:animScale>
                                      <p:cBhvr>
                                        <p:cTn id="69" dur="26">
                                          <p:stCondLst>
                                            <p:cond delay="1312"/>
                                          </p:stCondLst>
                                        </p:cTn>
                                        <p:tgtEl>
                                          <p:spTgt spid="3">
                                            <p:txEl>
                                              <p:pRg st="2" end="2"/>
                                            </p:txEl>
                                          </p:spTgt>
                                        </p:tgtEl>
                                      </p:cBhvr>
                                      <p:to x="100000" y="80000"/>
                                    </p:animScale>
                                    <p:animScale>
                                      <p:cBhvr>
                                        <p:cTn id="70" dur="166" decel="50000">
                                          <p:stCondLst>
                                            <p:cond delay="1338"/>
                                          </p:stCondLst>
                                        </p:cTn>
                                        <p:tgtEl>
                                          <p:spTgt spid="3">
                                            <p:txEl>
                                              <p:pRg st="2" end="2"/>
                                            </p:txEl>
                                          </p:spTgt>
                                        </p:tgtEl>
                                      </p:cBhvr>
                                      <p:to x="100000" y="100000"/>
                                    </p:animScale>
                                    <p:animScale>
                                      <p:cBhvr>
                                        <p:cTn id="71" dur="26">
                                          <p:stCondLst>
                                            <p:cond delay="1642"/>
                                          </p:stCondLst>
                                        </p:cTn>
                                        <p:tgtEl>
                                          <p:spTgt spid="3">
                                            <p:txEl>
                                              <p:pRg st="2" end="2"/>
                                            </p:txEl>
                                          </p:spTgt>
                                        </p:tgtEl>
                                      </p:cBhvr>
                                      <p:to x="100000" y="90000"/>
                                    </p:animScale>
                                    <p:animScale>
                                      <p:cBhvr>
                                        <p:cTn id="72" dur="166" decel="50000">
                                          <p:stCondLst>
                                            <p:cond delay="1668"/>
                                          </p:stCondLst>
                                        </p:cTn>
                                        <p:tgtEl>
                                          <p:spTgt spid="3">
                                            <p:txEl>
                                              <p:pRg st="2" end="2"/>
                                            </p:txEl>
                                          </p:spTgt>
                                        </p:tgtEl>
                                      </p:cBhvr>
                                      <p:to x="100000" y="100000"/>
                                    </p:animScale>
                                    <p:animScale>
                                      <p:cBhvr>
                                        <p:cTn id="73" dur="26">
                                          <p:stCondLst>
                                            <p:cond delay="1808"/>
                                          </p:stCondLst>
                                        </p:cTn>
                                        <p:tgtEl>
                                          <p:spTgt spid="3">
                                            <p:txEl>
                                              <p:pRg st="2" end="2"/>
                                            </p:txEl>
                                          </p:spTgt>
                                        </p:tgtEl>
                                      </p:cBhvr>
                                      <p:to x="100000" y="95000"/>
                                    </p:animScale>
                                    <p:animScale>
                                      <p:cBhvr>
                                        <p:cTn id="74" dur="166" decel="50000">
                                          <p:stCondLst>
                                            <p:cond delay="1834"/>
                                          </p:stCondLst>
                                        </p:cTn>
                                        <p:tgtEl>
                                          <p:spTgt spid="3">
                                            <p:txEl>
                                              <p:pRg st="2" end="2"/>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animEffect transition="in" filter="wipe(down)">
                                      <p:cBhvr>
                                        <p:cTn id="79" dur="580">
                                          <p:stCondLst>
                                            <p:cond delay="0"/>
                                          </p:stCondLst>
                                        </p:cTn>
                                        <p:tgtEl>
                                          <p:spTgt spid="3">
                                            <p:txEl>
                                              <p:pRg st="3" end="3"/>
                                            </p:txEl>
                                          </p:spTgt>
                                        </p:tgtEl>
                                      </p:cBhvr>
                                    </p:animEffect>
                                    <p:anim calcmode="lin" valueType="num">
                                      <p:cBhvr>
                                        <p:cTn id="8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3" end="3"/>
                                            </p:txEl>
                                          </p:spTgt>
                                        </p:tgtEl>
                                      </p:cBhvr>
                                      <p:to x="100000" y="60000"/>
                                    </p:animScale>
                                    <p:animScale>
                                      <p:cBhvr>
                                        <p:cTn id="86" dur="166" decel="50000">
                                          <p:stCondLst>
                                            <p:cond delay="676"/>
                                          </p:stCondLst>
                                        </p:cTn>
                                        <p:tgtEl>
                                          <p:spTgt spid="3">
                                            <p:txEl>
                                              <p:pRg st="3" end="3"/>
                                            </p:txEl>
                                          </p:spTgt>
                                        </p:tgtEl>
                                      </p:cBhvr>
                                      <p:to x="100000" y="100000"/>
                                    </p:animScale>
                                    <p:animScale>
                                      <p:cBhvr>
                                        <p:cTn id="87" dur="26">
                                          <p:stCondLst>
                                            <p:cond delay="1312"/>
                                          </p:stCondLst>
                                        </p:cTn>
                                        <p:tgtEl>
                                          <p:spTgt spid="3">
                                            <p:txEl>
                                              <p:pRg st="3" end="3"/>
                                            </p:txEl>
                                          </p:spTgt>
                                        </p:tgtEl>
                                      </p:cBhvr>
                                      <p:to x="100000" y="80000"/>
                                    </p:animScale>
                                    <p:animScale>
                                      <p:cBhvr>
                                        <p:cTn id="88" dur="166" decel="50000">
                                          <p:stCondLst>
                                            <p:cond delay="1338"/>
                                          </p:stCondLst>
                                        </p:cTn>
                                        <p:tgtEl>
                                          <p:spTgt spid="3">
                                            <p:txEl>
                                              <p:pRg st="3" end="3"/>
                                            </p:txEl>
                                          </p:spTgt>
                                        </p:tgtEl>
                                      </p:cBhvr>
                                      <p:to x="100000" y="100000"/>
                                    </p:animScale>
                                    <p:animScale>
                                      <p:cBhvr>
                                        <p:cTn id="89" dur="26">
                                          <p:stCondLst>
                                            <p:cond delay="1642"/>
                                          </p:stCondLst>
                                        </p:cTn>
                                        <p:tgtEl>
                                          <p:spTgt spid="3">
                                            <p:txEl>
                                              <p:pRg st="3" end="3"/>
                                            </p:txEl>
                                          </p:spTgt>
                                        </p:tgtEl>
                                      </p:cBhvr>
                                      <p:to x="100000" y="90000"/>
                                    </p:animScale>
                                    <p:animScale>
                                      <p:cBhvr>
                                        <p:cTn id="90" dur="166" decel="50000">
                                          <p:stCondLst>
                                            <p:cond delay="1668"/>
                                          </p:stCondLst>
                                        </p:cTn>
                                        <p:tgtEl>
                                          <p:spTgt spid="3">
                                            <p:txEl>
                                              <p:pRg st="3" end="3"/>
                                            </p:txEl>
                                          </p:spTgt>
                                        </p:tgtEl>
                                      </p:cBhvr>
                                      <p:to x="100000" y="100000"/>
                                    </p:animScale>
                                    <p:animScale>
                                      <p:cBhvr>
                                        <p:cTn id="91" dur="26">
                                          <p:stCondLst>
                                            <p:cond delay="1808"/>
                                          </p:stCondLst>
                                        </p:cTn>
                                        <p:tgtEl>
                                          <p:spTgt spid="3">
                                            <p:txEl>
                                              <p:pRg st="3" end="3"/>
                                            </p:txEl>
                                          </p:spTgt>
                                        </p:tgtEl>
                                      </p:cBhvr>
                                      <p:to x="100000" y="95000"/>
                                    </p:animScale>
                                    <p:animScale>
                                      <p:cBhvr>
                                        <p:cTn id="92"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1098" y="1001841"/>
            <a:ext cx="5525728" cy="727420"/>
          </a:xfrm>
        </p:spPr>
        <p:txBody>
          <a:bodyPr/>
          <a:lstStyle/>
          <a:p>
            <a:r>
              <a:rPr lang="en-GB" b="1" dirty="0">
                <a:latin typeface="Times New Roman" panose="02020603050405020304" pitchFamily="18" charset="0"/>
                <a:cs typeface="Times New Roman" panose="02020603050405020304" pitchFamily="18" charset="0"/>
              </a:rPr>
              <a:t>Cybersecurity Quiz: cont...</a:t>
            </a:r>
            <a:endParaRPr lang="en-GB" dirty="0"/>
          </a:p>
        </p:txBody>
      </p:sp>
      <p:sp>
        <p:nvSpPr>
          <p:cNvPr id="3" name="Content Placeholder 2"/>
          <p:cNvSpPr>
            <a:spLocks noGrp="1"/>
          </p:cNvSpPr>
          <p:nvPr>
            <p:ph idx="1"/>
          </p:nvPr>
        </p:nvSpPr>
        <p:spPr>
          <a:xfrm>
            <a:off x="609601" y="2295525"/>
            <a:ext cx="10791824" cy="4371975"/>
          </a:xfrm>
        </p:spPr>
        <p:txBody>
          <a:bodyPr>
            <a:noAutofit/>
          </a:bodyPr>
          <a:lstStyle/>
          <a:p>
            <a:pPr>
              <a:lnSpc>
                <a:spcPct val="150000"/>
              </a:lnSpc>
            </a:pPr>
            <a:r>
              <a:rPr lang="en-GB" sz="3200" b="1" dirty="0" smtClean="0">
                <a:latin typeface="Times New Roman" panose="02020603050405020304" pitchFamily="18" charset="0"/>
                <a:cs typeface="Times New Roman" panose="02020603050405020304" pitchFamily="18" charset="0"/>
              </a:rPr>
              <a:t>Your co-worker </a:t>
            </a:r>
            <a:r>
              <a:rPr lang="en-GB" sz="3200" b="1" dirty="0">
                <a:latin typeface="Times New Roman" panose="02020603050405020304" pitchFamily="18" charset="0"/>
                <a:cs typeface="Times New Roman" panose="02020603050405020304" pitchFamily="18" charset="0"/>
              </a:rPr>
              <a:t>asks for your login password because they need urgent access to a system. What’s your best response</a:t>
            </a:r>
            <a:r>
              <a:rPr lang="en-GB" sz="3200" b="1" dirty="0" smtClean="0">
                <a:latin typeface="Times New Roman" panose="02020603050405020304" pitchFamily="18" charset="0"/>
                <a:cs typeface="Times New Roman" panose="02020603050405020304" pitchFamily="18" charset="0"/>
              </a:rPr>
              <a:t>?</a:t>
            </a:r>
            <a:endParaRPr lang="en-GB" sz="3200" dirty="0" smtClean="0">
              <a:latin typeface="Times New Roman" panose="02020603050405020304" pitchFamily="18" charset="0"/>
              <a:cs typeface="Times New Roman" panose="02020603050405020304" pitchFamily="18" charset="0"/>
            </a:endParaRPr>
          </a:p>
          <a:p>
            <a:pPr marL="514350" indent="-514350">
              <a:buFont typeface="+mj-lt"/>
              <a:buAutoNum type="alphaUcPeriod"/>
            </a:pPr>
            <a:r>
              <a:rPr lang="en-GB" sz="3200" dirty="0" smtClean="0">
                <a:latin typeface="Times New Roman" panose="02020603050405020304" pitchFamily="18" charset="0"/>
                <a:cs typeface="Times New Roman" panose="02020603050405020304" pitchFamily="18" charset="0"/>
              </a:rPr>
              <a:t>Share your password so they can complete their work.</a:t>
            </a:r>
            <a:endParaRPr lang="en-GB" sz="3200" dirty="0">
              <a:latin typeface="Times New Roman" panose="02020603050405020304" pitchFamily="18" charset="0"/>
              <a:cs typeface="Times New Roman" panose="02020603050405020304" pitchFamily="18" charset="0"/>
            </a:endParaRPr>
          </a:p>
          <a:p>
            <a:pPr marL="514350" indent="-514350">
              <a:buFont typeface="+mj-lt"/>
              <a:buAutoNum type="alphaUcPeriod"/>
            </a:pPr>
            <a:r>
              <a:rPr lang="en-GB" sz="3200" dirty="0" smtClean="0">
                <a:latin typeface="Times New Roman" panose="02020603050405020304" pitchFamily="18" charset="0"/>
                <a:cs typeface="Times New Roman" panose="02020603050405020304" pitchFamily="18" charset="0"/>
              </a:rPr>
              <a:t>Offer to help by logging in yourself, but never share your password.</a:t>
            </a:r>
            <a:endParaRPr lang="en-GB" sz="3200" dirty="0">
              <a:latin typeface="Times New Roman" panose="02020603050405020304" pitchFamily="18" charset="0"/>
              <a:cs typeface="Times New Roman" panose="02020603050405020304" pitchFamily="18" charset="0"/>
            </a:endParaRPr>
          </a:p>
          <a:p>
            <a:pPr marL="514350" indent="-514350">
              <a:buFont typeface="+mj-lt"/>
              <a:buAutoNum type="alphaUcPeriod"/>
            </a:pPr>
            <a:r>
              <a:rPr lang="en-GB" sz="3200" dirty="0" smtClean="0">
                <a:latin typeface="Times New Roman" panose="02020603050405020304" pitchFamily="18" charset="0"/>
                <a:cs typeface="Times New Roman" panose="02020603050405020304" pitchFamily="18" charset="0"/>
              </a:rPr>
              <a:t>Report the request—it may be a social engineering attack.</a:t>
            </a:r>
          </a:p>
          <a:p>
            <a:pPr>
              <a:lnSpc>
                <a:spcPct val="150000"/>
              </a:lnSpc>
            </a:pPr>
            <a:endParaRPr lang="en-GB"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416B662-F65B-4D69-96C7-B6C0E1870562}" type="slidenum">
              <a:rPr lang="en-GB" smtClean="0"/>
              <a:t>42</a:t>
            </a:fld>
            <a:endParaRPr lang="en-GB"/>
          </a:p>
        </p:txBody>
      </p:sp>
    </p:spTree>
    <p:extLst>
      <p:ext uri="{BB962C8B-B14F-4D97-AF65-F5344CB8AC3E}">
        <p14:creationId xmlns:p14="http://schemas.microsoft.com/office/powerpoint/2010/main" val="1753645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wipe(down)">
                                      <p:cBhvr>
                                        <p:cTn id="61" dur="580">
                                          <p:stCondLst>
                                            <p:cond delay="0"/>
                                          </p:stCondLst>
                                        </p:cTn>
                                        <p:tgtEl>
                                          <p:spTgt spid="3">
                                            <p:txEl>
                                              <p:pRg st="2" end="2"/>
                                            </p:txEl>
                                          </p:spTgt>
                                        </p:tgtEl>
                                      </p:cBhvr>
                                    </p:animEffect>
                                    <p:anim calcmode="lin" valueType="num">
                                      <p:cBhvr>
                                        <p:cTn id="6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2" end="2"/>
                                            </p:txEl>
                                          </p:spTgt>
                                        </p:tgtEl>
                                      </p:cBhvr>
                                      <p:to x="100000" y="60000"/>
                                    </p:animScale>
                                    <p:animScale>
                                      <p:cBhvr>
                                        <p:cTn id="68" dur="166" decel="50000">
                                          <p:stCondLst>
                                            <p:cond delay="676"/>
                                          </p:stCondLst>
                                        </p:cTn>
                                        <p:tgtEl>
                                          <p:spTgt spid="3">
                                            <p:txEl>
                                              <p:pRg st="2" end="2"/>
                                            </p:txEl>
                                          </p:spTgt>
                                        </p:tgtEl>
                                      </p:cBhvr>
                                      <p:to x="100000" y="100000"/>
                                    </p:animScale>
                                    <p:animScale>
                                      <p:cBhvr>
                                        <p:cTn id="69" dur="26">
                                          <p:stCondLst>
                                            <p:cond delay="1312"/>
                                          </p:stCondLst>
                                        </p:cTn>
                                        <p:tgtEl>
                                          <p:spTgt spid="3">
                                            <p:txEl>
                                              <p:pRg st="2" end="2"/>
                                            </p:txEl>
                                          </p:spTgt>
                                        </p:tgtEl>
                                      </p:cBhvr>
                                      <p:to x="100000" y="80000"/>
                                    </p:animScale>
                                    <p:animScale>
                                      <p:cBhvr>
                                        <p:cTn id="70" dur="166" decel="50000">
                                          <p:stCondLst>
                                            <p:cond delay="1338"/>
                                          </p:stCondLst>
                                        </p:cTn>
                                        <p:tgtEl>
                                          <p:spTgt spid="3">
                                            <p:txEl>
                                              <p:pRg st="2" end="2"/>
                                            </p:txEl>
                                          </p:spTgt>
                                        </p:tgtEl>
                                      </p:cBhvr>
                                      <p:to x="100000" y="100000"/>
                                    </p:animScale>
                                    <p:animScale>
                                      <p:cBhvr>
                                        <p:cTn id="71" dur="26">
                                          <p:stCondLst>
                                            <p:cond delay="1642"/>
                                          </p:stCondLst>
                                        </p:cTn>
                                        <p:tgtEl>
                                          <p:spTgt spid="3">
                                            <p:txEl>
                                              <p:pRg st="2" end="2"/>
                                            </p:txEl>
                                          </p:spTgt>
                                        </p:tgtEl>
                                      </p:cBhvr>
                                      <p:to x="100000" y="90000"/>
                                    </p:animScale>
                                    <p:animScale>
                                      <p:cBhvr>
                                        <p:cTn id="72" dur="166" decel="50000">
                                          <p:stCondLst>
                                            <p:cond delay="1668"/>
                                          </p:stCondLst>
                                        </p:cTn>
                                        <p:tgtEl>
                                          <p:spTgt spid="3">
                                            <p:txEl>
                                              <p:pRg st="2" end="2"/>
                                            </p:txEl>
                                          </p:spTgt>
                                        </p:tgtEl>
                                      </p:cBhvr>
                                      <p:to x="100000" y="100000"/>
                                    </p:animScale>
                                    <p:animScale>
                                      <p:cBhvr>
                                        <p:cTn id="73" dur="26">
                                          <p:stCondLst>
                                            <p:cond delay="1808"/>
                                          </p:stCondLst>
                                        </p:cTn>
                                        <p:tgtEl>
                                          <p:spTgt spid="3">
                                            <p:txEl>
                                              <p:pRg st="2" end="2"/>
                                            </p:txEl>
                                          </p:spTgt>
                                        </p:tgtEl>
                                      </p:cBhvr>
                                      <p:to x="100000" y="95000"/>
                                    </p:animScale>
                                    <p:animScale>
                                      <p:cBhvr>
                                        <p:cTn id="74" dur="166" decel="50000">
                                          <p:stCondLst>
                                            <p:cond delay="1834"/>
                                          </p:stCondLst>
                                        </p:cTn>
                                        <p:tgtEl>
                                          <p:spTgt spid="3">
                                            <p:txEl>
                                              <p:pRg st="2" end="2"/>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animEffect transition="in" filter="wipe(down)">
                                      <p:cBhvr>
                                        <p:cTn id="79" dur="580">
                                          <p:stCondLst>
                                            <p:cond delay="0"/>
                                          </p:stCondLst>
                                        </p:cTn>
                                        <p:tgtEl>
                                          <p:spTgt spid="3">
                                            <p:txEl>
                                              <p:pRg st="3" end="3"/>
                                            </p:txEl>
                                          </p:spTgt>
                                        </p:tgtEl>
                                      </p:cBhvr>
                                    </p:animEffect>
                                    <p:anim calcmode="lin" valueType="num">
                                      <p:cBhvr>
                                        <p:cTn id="8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3" end="3"/>
                                            </p:txEl>
                                          </p:spTgt>
                                        </p:tgtEl>
                                      </p:cBhvr>
                                      <p:to x="100000" y="60000"/>
                                    </p:animScale>
                                    <p:animScale>
                                      <p:cBhvr>
                                        <p:cTn id="86" dur="166" decel="50000">
                                          <p:stCondLst>
                                            <p:cond delay="676"/>
                                          </p:stCondLst>
                                        </p:cTn>
                                        <p:tgtEl>
                                          <p:spTgt spid="3">
                                            <p:txEl>
                                              <p:pRg st="3" end="3"/>
                                            </p:txEl>
                                          </p:spTgt>
                                        </p:tgtEl>
                                      </p:cBhvr>
                                      <p:to x="100000" y="100000"/>
                                    </p:animScale>
                                    <p:animScale>
                                      <p:cBhvr>
                                        <p:cTn id="87" dur="26">
                                          <p:stCondLst>
                                            <p:cond delay="1312"/>
                                          </p:stCondLst>
                                        </p:cTn>
                                        <p:tgtEl>
                                          <p:spTgt spid="3">
                                            <p:txEl>
                                              <p:pRg st="3" end="3"/>
                                            </p:txEl>
                                          </p:spTgt>
                                        </p:tgtEl>
                                      </p:cBhvr>
                                      <p:to x="100000" y="80000"/>
                                    </p:animScale>
                                    <p:animScale>
                                      <p:cBhvr>
                                        <p:cTn id="88" dur="166" decel="50000">
                                          <p:stCondLst>
                                            <p:cond delay="1338"/>
                                          </p:stCondLst>
                                        </p:cTn>
                                        <p:tgtEl>
                                          <p:spTgt spid="3">
                                            <p:txEl>
                                              <p:pRg st="3" end="3"/>
                                            </p:txEl>
                                          </p:spTgt>
                                        </p:tgtEl>
                                      </p:cBhvr>
                                      <p:to x="100000" y="100000"/>
                                    </p:animScale>
                                    <p:animScale>
                                      <p:cBhvr>
                                        <p:cTn id="89" dur="26">
                                          <p:stCondLst>
                                            <p:cond delay="1642"/>
                                          </p:stCondLst>
                                        </p:cTn>
                                        <p:tgtEl>
                                          <p:spTgt spid="3">
                                            <p:txEl>
                                              <p:pRg st="3" end="3"/>
                                            </p:txEl>
                                          </p:spTgt>
                                        </p:tgtEl>
                                      </p:cBhvr>
                                      <p:to x="100000" y="90000"/>
                                    </p:animScale>
                                    <p:animScale>
                                      <p:cBhvr>
                                        <p:cTn id="90" dur="166" decel="50000">
                                          <p:stCondLst>
                                            <p:cond delay="1668"/>
                                          </p:stCondLst>
                                        </p:cTn>
                                        <p:tgtEl>
                                          <p:spTgt spid="3">
                                            <p:txEl>
                                              <p:pRg st="3" end="3"/>
                                            </p:txEl>
                                          </p:spTgt>
                                        </p:tgtEl>
                                      </p:cBhvr>
                                      <p:to x="100000" y="100000"/>
                                    </p:animScale>
                                    <p:animScale>
                                      <p:cBhvr>
                                        <p:cTn id="91" dur="26">
                                          <p:stCondLst>
                                            <p:cond delay="1808"/>
                                          </p:stCondLst>
                                        </p:cTn>
                                        <p:tgtEl>
                                          <p:spTgt spid="3">
                                            <p:txEl>
                                              <p:pRg st="3" end="3"/>
                                            </p:txEl>
                                          </p:spTgt>
                                        </p:tgtEl>
                                      </p:cBhvr>
                                      <p:to x="100000" y="95000"/>
                                    </p:animScale>
                                    <p:animScale>
                                      <p:cBhvr>
                                        <p:cTn id="92"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416B662-F65B-4D69-96C7-B6C0E1870562}" type="slidenum">
              <a:rPr lang="en-GB" smtClean="0"/>
              <a:t>43</a:t>
            </a:fld>
            <a:endParaRPr lang="en-GB"/>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0174" y="1179913"/>
            <a:ext cx="9067801" cy="4679197"/>
          </a:xfrm>
          <a:prstGeom prst="rect">
            <a:avLst/>
          </a:prstGeom>
        </p:spPr>
      </p:pic>
    </p:spTree>
    <p:extLst>
      <p:ext uri="{BB962C8B-B14F-4D97-AF65-F5344CB8AC3E}">
        <p14:creationId xmlns:p14="http://schemas.microsoft.com/office/powerpoint/2010/main" val="2043755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94222" y="2266950"/>
            <a:ext cx="8652133" cy="2200274"/>
          </a:xfrm>
        </p:spPr>
        <p:txBody>
          <a:bodyPr/>
          <a:lstStyle/>
          <a:p>
            <a:pPr algn="ctr"/>
            <a:r>
              <a:rPr lang="en-GB" dirty="0">
                <a:latin typeface="Times New Roman" panose="02020603050405020304" pitchFamily="18" charset="0"/>
                <a:cs typeface="Times New Roman" panose="02020603050405020304" pitchFamily="18" charset="0"/>
              </a:rPr>
              <a:t>HOW TO RECOGNISE </a:t>
            </a:r>
            <a:r>
              <a:rPr lang="en-GB" sz="6000" b="1" dirty="0">
                <a:latin typeface="Times New Roman" panose="02020603050405020304" pitchFamily="18" charset="0"/>
                <a:cs typeface="Times New Roman" panose="02020603050405020304" pitchFamily="18" charset="0"/>
              </a:rPr>
              <a:t>PHISHING ATTACKS</a:t>
            </a:r>
            <a:endParaRPr lang="en-GB" dirty="0"/>
          </a:p>
        </p:txBody>
      </p:sp>
      <p:sp>
        <p:nvSpPr>
          <p:cNvPr id="5" name="Slide Number Placeholder 4"/>
          <p:cNvSpPr>
            <a:spLocks noGrp="1"/>
          </p:cNvSpPr>
          <p:nvPr>
            <p:ph type="sldNum" sz="quarter" idx="12"/>
          </p:nvPr>
        </p:nvSpPr>
        <p:spPr/>
        <p:txBody>
          <a:bodyPr/>
          <a:lstStyle/>
          <a:p>
            <a:fld id="{3416B662-F65B-4D69-96C7-B6C0E1870562}" type="slidenum">
              <a:rPr lang="en-GB" smtClean="0"/>
              <a:t>5</a:t>
            </a:fld>
            <a:endParaRPr lang="en-GB"/>
          </a:p>
        </p:txBody>
      </p:sp>
    </p:spTree>
    <p:extLst>
      <p:ext uri="{BB962C8B-B14F-4D97-AF65-F5344CB8AC3E}">
        <p14:creationId xmlns:p14="http://schemas.microsoft.com/office/powerpoint/2010/main" val="5643379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6075" y="699237"/>
            <a:ext cx="6315075" cy="1132297"/>
          </a:xfrm>
        </p:spPr>
        <p:txBody>
          <a:bodyPr/>
          <a:lstStyle/>
          <a:p>
            <a:pPr algn="ctr"/>
            <a:r>
              <a:rPr lang="en-GB" dirty="0" smtClean="0">
                <a:latin typeface="Times New Roman" panose="02020603050405020304" pitchFamily="18" charset="0"/>
                <a:cs typeface="Times New Roman" panose="02020603050405020304" pitchFamily="18" charset="0"/>
              </a:rPr>
              <a:t>HOW TO RECOGNISE </a:t>
            </a:r>
            <a:r>
              <a:rPr lang="en-GB" sz="4000" b="1" dirty="0" smtClean="0">
                <a:latin typeface="Times New Roman" panose="02020603050405020304" pitchFamily="18" charset="0"/>
                <a:cs typeface="Times New Roman" panose="02020603050405020304" pitchFamily="18" charset="0"/>
              </a:rPr>
              <a:t>PHISHING ATTACKS</a:t>
            </a:r>
            <a:endParaRPr lang="en-GB"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95300" y="2447925"/>
            <a:ext cx="5457825" cy="4362450"/>
          </a:xfrm>
        </p:spPr>
        <p:txBody>
          <a:bodyPr>
            <a:noAutofit/>
          </a:bodyPr>
          <a:lstStyle/>
          <a:p>
            <a:pPr marL="0" lvl="0" indent="0" algn="just">
              <a:lnSpc>
                <a:spcPct val="150000"/>
              </a:lnSpc>
              <a:buNone/>
            </a:pPr>
            <a:r>
              <a:rPr lang="en-GB" sz="3200" b="1" dirty="0">
                <a:latin typeface="Times New Roman" panose="02020603050405020304" pitchFamily="18" charset="0"/>
                <a:cs typeface="Times New Roman" panose="02020603050405020304" pitchFamily="18" charset="0"/>
              </a:rPr>
              <a:t>Suspicious Sender:</a:t>
            </a:r>
            <a:r>
              <a:rPr lang="en-GB" sz="3200" dirty="0">
                <a:latin typeface="Times New Roman" panose="02020603050405020304" pitchFamily="18" charset="0"/>
                <a:cs typeface="Times New Roman" panose="02020603050405020304" pitchFamily="18" charset="0"/>
              </a:rPr>
              <a:t> Check the sender's email address closely. Scammers often use addresses that look similar to legitimate ones but have slight variations</a:t>
            </a:r>
            <a:r>
              <a:rPr lang="en-GB" sz="3200" dirty="0" smtClean="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2"/>
          </p:nvPr>
        </p:nvSpPr>
        <p:spPr/>
        <p:txBody>
          <a:bodyPr/>
          <a:lstStyle/>
          <a:p>
            <a:endParaRPr lang="en-GB"/>
          </a:p>
        </p:txBody>
      </p:sp>
      <p:sp>
        <p:nvSpPr>
          <p:cNvPr id="4" name="Slide Number Placeholder 3"/>
          <p:cNvSpPr>
            <a:spLocks noGrp="1"/>
          </p:cNvSpPr>
          <p:nvPr>
            <p:ph type="sldNum" sz="quarter" idx="12"/>
          </p:nvPr>
        </p:nvSpPr>
        <p:spPr/>
        <p:txBody>
          <a:bodyPr/>
          <a:lstStyle/>
          <a:p>
            <a:fld id="{3416B662-F65B-4D69-96C7-B6C0E1870562}" type="slidenum">
              <a:rPr lang="en-GB" smtClean="0">
                <a:latin typeface="Times New Roman" panose="02020603050405020304" pitchFamily="18" charset="0"/>
                <a:cs typeface="Times New Roman" panose="02020603050405020304" pitchFamily="18" charset="0"/>
              </a:rPr>
              <a:t>6</a:t>
            </a:fld>
            <a:endParaRPr lang="en-GB">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7900" y="2447924"/>
            <a:ext cx="5177762" cy="4362451"/>
          </a:xfrm>
          <a:prstGeom prst="rect">
            <a:avLst/>
          </a:prstGeom>
          <a:ln w="57150">
            <a:solidFill>
              <a:schemeClr val="accent2"/>
            </a:solidFill>
          </a:ln>
        </p:spPr>
      </p:pic>
    </p:spTree>
    <p:extLst>
      <p:ext uri="{BB962C8B-B14F-4D97-AF65-F5344CB8AC3E}">
        <p14:creationId xmlns:p14="http://schemas.microsoft.com/office/powerpoint/2010/main" val="42551251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80">
                                          <p:stCondLst>
                                            <p:cond delay="0"/>
                                          </p:stCondLst>
                                        </p:cTn>
                                        <p:tgtEl>
                                          <p:spTgt spid="5"/>
                                        </p:tgtEl>
                                      </p:cBhvr>
                                    </p:animEffect>
                                    <p:anim calcmode="lin" valueType="num">
                                      <p:cBhvr>
                                        <p:cTn id="4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9" dur="26">
                                          <p:stCondLst>
                                            <p:cond delay="650"/>
                                          </p:stCondLst>
                                        </p:cTn>
                                        <p:tgtEl>
                                          <p:spTgt spid="5"/>
                                        </p:tgtEl>
                                      </p:cBhvr>
                                      <p:to x="100000" y="60000"/>
                                    </p:animScale>
                                    <p:animScale>
                                      <p:cBhvr>
                                        <p:cTn id="50" dur="166" decel="50000">
                                          <p:stCondLst>
                                            <p:cond delay="676"/>
                                          </p:stCondLst>
                                        </p:cTn>
                                        <p:tgtEl>
                                          <p:spTgt spid="5"/>
                                        </p:tgtEl>
                                      </p:cBhvr>
                                      <p:to x="100000" y="100000"/>
                                    </p:animScale>
                                    <p:animScale>
                                      <p:cBhvr>
                                        <p:cTn id="51" dur="26">
                                          <p:stCondLst>
                                            <p:cond delay="1312"/>
                                          </p:stCondLst>
                                        </p:cTn>
                                        <p:tgtEl>
                                          <p:spTgt spid="5"/>
                                        </p:tgtEl>
                                      </p:cBhvr>
                                      <p:to x="100000" y="80000"/>
                                    </p:animScale>
                                    <p:animScale>
                                      <p:cBhvr>
                                        <p:cTn id="52" dur="166" decel="50000">
                                          <p:stCondLst>
                                            <p:cond delay="1338"/>
                                          </p:stCondLst>
                                        </p:cTn>
                                        <p:tgtEl>
                                          <p:spTgt spid="5"/>
                                        </p:tgtEl>
                                      </p:cBhvr>
                                      <p:to x="100000" y="100000"/>
                                    </p:animScale>
                                    <p:animScale>
                                      <p:cBhvr>
                                        <p:cTn id="53" dur="26">
                                          <p:stCondLst>
                                            <p:cond delay="1642"/>
                                          </p:stCondLst>
                                        </p:cTn>
                                        <p:tgtEl>
                                          <p:spTgt spid="5"/>
                                        </p:tgtEl>
                                      </p:cBhvr>
                                      <p:to x="100000" y="90000"/>
                                    </p:animScale>
                                    <p:animScale>
                                      <p:cBhvr>
                                        <p:cTn id="54" dur="166" decel="50000">
                                          <p:stCondLst>
                                            <p:cond delay="1668"/>
                                          </p:stCondLst>
                                        </p:cTn>
                                        <p:tgtEl>
                                          <p:spTgt spid="5"/>
                                        </p:tgtEl>
                                      </p:cBhvr>
                                      <p:to x="100000" y="100000"/>
                                    </p:animScale>
                                    <p:animScale>
                                      <p:cBhvr>
                                        <p:cTn id="55" dur="26">
                                          <p:stCondLst>
                                            <p:cond delay="1808"/>
                                          </p:stCondLst>
                                        </p:cTn>
                                        <p:tgtEl>
                                          <p:spTgt spid="5"/>
                                        </p:tgtEl>
                                      </p:cBhvr>
                                      <p:to x="100000" y="95000"/>
                                    </p:animScale>
                                    <p:animScale>
                                      <p:cBhvr>
                                        <p:cTn id="5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HOW TO RECOGNISE </a:t>
            </a:r>
            <a:r>
              <a:rPr lang="en-GB" sz="4000" b="1" dirty="0">
                <a:latin typeface="Times New Roman" panose="02020603050405020304" pitchFamily="18" charset="0"/>
                <a:cs typeface="Times New Roman" panose="02020603050405020304" pitchFamily="18" charset="0"/>
              </a:rPr>
              <a:t>PHISHING ATTACKS</a:t>
            </a:r>
            <a:endParaRPr lang="en-GB" dirty="0"/>
          </a:p>
        </p:txBody>
      </p:sp>
      <p:sp>
        <p:nvSpPr>
          <p:cNvPr id="3" name="Content Placeholder 2"/>
          <p:cNvSpPr>
            <a:spLocks noGrp="1"/>
          </p:cNvSpPr>
          <p:nvPr>
            <p:ph idx="1"/>
          </p:nvPr>
        </p:nvSpPr>
        <p:spPr/>
        <p:txBody>
          <a:bodyPr>
            <a:noAutofit/>
          </a:bodyPr>
          <a:lstStyle/>
          <a:p>
            <a:pPr marL="0" lvl="0" indent="0" algn="just">
              <a:lnSpc>
                <a:spcPct val="150000"/>
              </a:lnSpc>
              <a:buNone/>
            </a:pPr>
            <a:r>
              <a:rPr lang="en-GB" sz="3200" b="1" dirty="0">
                <a:latin typeface="Times New Roman" panose="02020603050405020304" pitchFamily="18" charset="0"/>
                <a:cs typeface="Times New Roman" panose="02020603050405020304" pitchFamily="18" charset="0"/>
              </a:rPr>
              <a:t>Urgency &amp; Fear Tactics:</a:t>
            </a:r>
            <a:r>
              <a:rPr lang="en-GB" sz="3200" dirty="0">
                <a:latin typeface="Times New Roman" panose="02020603050405020304" pitchFamily="18" charset="0"/>
                <a:cs typeface="Times New Roman" panose="02020603050405020304" pitchFamily="18" charset="0"/>
              </a:rPr>
              <a:t> Phishing emails often create a sense of urgency, claiming your account is compromised or requiring immediate action</a:t>
            </a:r>
            <a:r>
              <a:rPr lang="en-GB" sz="3200" dirty="0" smtClean="0">
                <a:latin typeface="Times New Roman" panose="02020603050405020304" pitchFamily="18" charset="0"/>
                <a:cs typeface="Times New Roman" panose="02020603050405020304" pitchFamily="18" charset="0"/>
              </a:rPr>
              <a:t>. Check the image in the next slide;</a:t>
            </a:r>
            <a:endParaRPr lang="en-GB"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416B662-F65B-4D69-96C7-B6C0E1870562}" type="slidenum">
              <a:rPr lang="en-GB" smtClean="0"/>
              <a:t>7</a:t>
            </a:fld>
            <a:endParaRPr lang="en-GB"/>
          </a:p>
        </p:txBody>
      </p:sp>
    </p:spTree>
    <p:extLst>
      <p:ext uri="{BB962C8B-B14F-4D97-AF65-F5344CB8AC3E}">
        <p14:creationId xmlns:p14="http://schemas.microsoft.com/office/powerpoint/2010/main" val="29764982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416B662-F65B-4D69-96C7-B6C0E1870562}" type="slidenum">
              <a:rPr lang="en-GB" smtClean="0"/>
              <a:t>8</a:t>
            </a:fld>
            <a:endParaRPr lang="en-GB"/>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3513" t="4658" r="4543" b="19916"/>
          <a:stretch/>
        </p:blipFill>
        <p:spPr>
          <a:xfrm>
            <a:off x="1436446" y="457200"/>
            <a:ext cx="7278929" cy="6438900"/>
          </a:xfrm>
          <a:prstGeom prst="rect">
            <a:avLst/>
          </a:prstGeom>
        </p:spPr>
      </p:pic>
    </p:spTree>
    <p:extLst>
      <p:ext uri="{BB962C8B-B14F-4D97-AF65-F5344CB8AC3E}">
        <p14:creationId xmlns:p14="http://schemas.microsoft.com/office/powerpoint/2010/main" val="16833093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09900" y="590550"/>
            <a:ext cx="5391150" cy="1552575"/>
          </a:xfrm>
        </p:spPr>
        <p:txBody>
          <a:bodyPr/>
          <a:lstStyle/>
          <a:p>
            <a:pPr algn="ctr"/>
            <a:r>
              <a:rPr lang="en-GB" dirty="0">
                <a:latin typeface="Times New Roman" panose="02020603050405020304" pitchFamily="18" charset="0"/>
                <a:cs typeface="Times New Roman" panose="02020603050405020304" pitchFamily="18" charset="0"/>
              </a:rPr>
              <a:t>HOW TO RECOGNISE </a:t>
            </a:r>
            <a:r>
              <a:rPr lang="en-GB" sz="4000" b="1" dirty="0">
                <a:latin typeface="Times New Roman" panose="02020603050405020304" pitchFamily="18" charset="0"/>
                <a:cs typeface="Times New Roman" panose="02020603050405020304" pitchFamily="18" charset="0"/>
              </a:rPr>
              <a:t>PHISHING ATTACKS</a:t>
            </a:r>
            <a:endParaRPr lang="en-GB" dirty="0"/>
          </a:p>
        </p:txBody>
      </p:sp>
      <p:sp>
        <p:nvSpPr>
          <p:cNvPr id="3" name="Content Placeholder 2"/>
          <p:cNvSpPr>
            <a:spLocks noGrp="1"/>
          </p:cNvSpPr>
          <p:nvPr>
            <p:ph sz="half" idx="1"/>
          </p:nvPr>
        </p:nvSpPr>
        <p:spPr>
          <a:xfrm>
            <a:off x="485775" y="2647949"/>
            <a:ext cx="5405335" cy="3581401"/>
          </a:xfrm>
        </p:spPr>
        <p:txBody>
          <a:bodyPr>
            <a:normAutofit/>
          </a:bodyPr>
          <a:lstStyle/>
          <a:p>
            <a:pPr marL="0" lvl="0" indent="0" algn="just">
              <a:buNone/>
            </a:pPr>
            <a:r>
              <a:rPr lang="en-GB" sz="3600" b="1" dirty="0">
                <a:latin typeface="Times New Roman" panose="02020603050405020304" pitchFamily="18" charset="0"/>
                <a:cs typeface="Times New Roman" panose="02020603050405020304" pitchFamily="18" charset="0"/>
              </a:rPr>
              <a:t>Generic Greetings:</a:t>
            </a:r>
            <a:r>
              <a:rPr lang="en-GB" sz="3600" dirty="0">
                <a:latin typeface="Times New Roman" panose="02020603050405020304" pitchFamily="18" charset="0"/>
                <a:cs typeface="Times New Roman" panose="02020603050405020304" pitchFamily="18" charset="0"/>
              </a:rPr>
              <a:t> If an email starts with "Dear Customer" instead of using your name, it may be suspicious</a:t>
            </a:r>
            <a:r>
              <a:rPr lang="en-GB" sz="3600" dirty="0" smtClean="0">
                <a:latin typeface="Times New Roman" panose="02020603050405020304" pitchFamily="18" charset="0"/>
                <a:cs typeface="Times New Roman" panose="02020603050405020304" pitchFamily="18" charset="0"/>
              </a:rPr>
              <a:t>.</a:t>
            </a:r>
            <a:endParaRPr lang="en-GB" sz="3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416B662-F65B-4D69-96C7-B6C0E1870562}" type="slidenum">
              <a:rPr lang="en-GB" smtClean="0"/>
              <a:t>9</a:t>
            </a:fld>
            <a:endParaRPr lang="en-GB"/>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l="6859" t="11689" r="22391" b="6871"/>
          <a:stretch/>
        </p:blipFill>
        <p:spPr>
          <a:xfrm>
            <a:off x="6257513" y="2374034"/>
            <a:ext cx="5272397" cy="4474238"/>
          </a:xfrm>
          <a:prstGeom prst="rect">
            <a:avLst/>
          </a:prstGeom>
        </p:spPr>
      </p:pic>
    </p:spTree>
    <p:extLst>
      <p:ext uri="{BB962C8B-B14F-4D97-AF65-F5344CB8AC3E}">
        <p14:creationId xmlns:p14="http://schemas.microsoft.com/office/powerpoint/2010/main" val="34577774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down)">
                                      <p:cBhvr>
                                        <p:cTn id="43" dur="580">
                                          <p:stCondLst>
                                            <p:cond delay="0"/>
                                          </p:stCondLst>
                                        </p:cTn>
                                        <p:tgtEl>
                                          <p:spTgt spid="11"/>
                                        </p:tgtEl>
                                      </p:cBhvr>
                                    </p:animEffect>
                                    <p:anim calcmode="lin" valueType="num">
                                      <p:cBhvr>
                                        <p:cTn id="4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9" dur="26">
                                          <p:stCondLst>
                                            <p:cond delay="650"/>
                                          </p:stCondLst>
                                        </p:cTn>
                                        <p:tgtEl>
                                          <p:spTgt spid="11"/>
                                        </p:tgtEl>
                                      </p:cBhvr>
                                      <p:to x="100000" y="60000"/>
                                    </p:animScale>
                                    <p:animScale>
                                      <p:cBhvr>
                                        <p:cTn id="50" dur="166" decel="50000">
                                          <p:stCondLst>
                                            <p:cond delay="676"/>
                                          </p:stCondLst>
                                        </p:cTn>
                                        <p:tgtEl>
                                          <p:spTgt spid="11"/>
                                        </p:tgtEl>
                                      </p:cBhvr>
                                      <p:to x="100000" y="100000"/>
                                    </p:animScale>
                                    <p:animScale>
                                      <p:cBhvr>
                                        <p:cTn id="51" dur="26">
                                          <p:stCondLst>
                                            <p:cond delay="1312"/>
                                          </p:stCondLst>
                                        </p:cTn>
                                        <p:tgtEl>
                                          <p:spTgt spid="11"/>
                                        </p:tgtEl>
                                      </p:cBhvr>
                                      <p:to x="100000" y="80000"/>
                                    </p:animScale>
                                    <p:animScale>
                                      <p:cBhvr>
                                        <p:cTn id="52" dur="166" decel="50000">
                                          <p:stCondLst>
                                            <p:cond delay="1338"/>
                                          </p:stCondLst>
                                        </p:cTn>
                                        <p:tgtEl>
                                          <p:spTgt spid="11"/>
                                        </p:tgtEl>
                                      </p:cBhvr>
                                      <p:to x="100000" y="100000"/>
                                    </p:animScale>
                                    <p:animScale>
                                      <p:cBhvr>
                                        <p:cTn id="53" dur="26">
                                          <p:stCondLst>
                                            <p:cond delay="1642"/>
                                          </p:stCondLst>
                                        </p:cTn>
                                        <p:tgtEl>
                                          <p:spTgt spid="11"/>
                                        </p:tgtEl>
                                      </p:cBhvr>
                                      <p:to x="100000" y="90000"/>
                                    </p:animScale>
                                    <p:animScale>
                                      <p:cBhvr>
                                        <p:cTn id="54" dur="166" decel="50000">
                                          <p:stCondLst>
                                            <p:cond delay="1668"/>
                                          </p:stCondLst>
                                        </p:cTn>
                                        <p:tgtEl>
                                          <p:spTgt spid="11"/>
                                        </p:tgtEl>
                                      </p:cBhvr>
                                      <p:to x="100000" y="100000"/>
                                    </p:animScale>
                                    <p:animScale>
                                      <p:cBhvr>
                                        <p:cTn id="55" dur="26">
                                          <p:stCondLst>
                                            <p:cond delay="1808"/>
                                          </p:stCondLst>
                                        </p:cTn>
                                        <p:tgtEl>
                                          <p:spTgt spid="11"/>
                                        </p:tgtEl>
                                      </p:cBhvr>
                                      <p:to x="100000" y="95000"/>
                                    </p:animScale>
                                    <p:animScale>
                                      <p:cBhvr>
                                        <p:cTn id="56"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2414</TotalTime>
  <Words>1652</Words>
  <Application>Microsoft Office PowerPoint</Application>
  <PresentationFormat>Custom</PresentationFormat>
  <Paragraphs>172</Paragraphs>
  <Slides>43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Century Gothic</vt:lpstr>
      <vt:lpstr>Times New Roman</vt:lpstr>
      <vt:lpstr>Wingdings 3</vt:lpstr>
      <vt:lpstr>Ion Boardroom</vt:lpstr>
      <vt:lpstr>CODE ALPHA INTERNSHIP </vt:lpstr>
      <vt:lpstr> Cyber Security — Internship Overview </vt:lpstr>
      <vt:lpstr>Phishing Awareness Training </vt:lpstr>
      <vt:lpstr>WHAT IS PHISHING?</vt:lpstr>
      <vt:lpstr>HOW TO RECOGNISE PHISHING ATTACKS</vt:lpstr>
      <vt:lpstr>HOW TO RECOGNISE PHISHING ATTACKS</vt:lpstr>
      <vt:lpstr>HOW TO RECOGNISE PHISHING ATTACKS</vt:lpstr>
      <vt:lpstr>PowerPoint Presentation</vt:lpstr>
      <vt:lpstr>HOW TO RECOGNISE PHISHING ATTACKS</vt:lpstr>
      <vt:lpstr>HOW TO RECOGNISE PHISHING ATTACKS</vt:lpstr>
      <vt:lpstr>HOW TO RECOGNISE PHISHING ATTACKS</vt:lpstr>
      <vt:lpstr>HOW TO RECOGNISE PHISHING ATTACKS</vt:lpstr>
      <vt:lpstr>HOW TO RECOGNISE FAKE EMAILS</vt:lpstr>
      <vt:lpstr>HOW TO RECOGNISE FAKE EMAILS</vt:lpstr>
      <vt:lpstr>HOW TO RECOGNISE FAKE EMAILS</vt:lpstr>
      <vt:lpstr>HOW TO RECOGNISE FAKE EMAILS</vt:lpstr>
      <vt:lpstr>HOW TO RECOGNISE FAKE EMAILS</vt:lpstr>
      <vt:lpstr>HOW TO RECOGNISE FAKE EMAILS</vt:lpstr>
      <vt:lpstr>PowerPoint Presentation</vt:lpstr>
      <vt:lpstr>WHAT IS SOCIAL ENGINEERING?</vt:lpstr>
      <vt:lpstr>SOCIAL ENGINEERING TACTICS USED BY ATTACKERS</vt:lpstr>
      <vt:lpstr>SOCIAL ENGINEERING TACTICS cont...</vt:lpstr>
      <vt:lpstr>SOCIAL ENGINEERING TACTICS cont...</vt:lpstr>
      <vt:lpstr>SOCIAL ENGINEERING TACTICS cont...</vt:lpstr>
      <vt:lpstr>PowerPoint Presentation</vt:lpstr>
      <vt:lpstr>SOCIAL ENGINEERING TACTICS cont...</vt:lpstr>
      <vt:lpstr>SOCIAL ENGINEERING TACTICS cont...</vt:lpstr>
      <vt:lpstr>BEST PRACTICES AND TIPS TO AVOID FALLING VICTIM. </vt:lpstr>
      <vt:lpstr>PowerPoint Presentation</vt:lpstr>
      <vt:lpstr>BEST PRACTICES AND TIPS CONT...</vt:lpstr>
      <vt:lpstr>BEST PRACTICES AND TIPS CONT...</vt:lpstr>
      <vt:lpstr>BEST PRACTICES AND TIPS CONT...</vt:lpstr>
      <vt:lpstr>BEST PRACTICES AND TIPS CONT...</vt:lpstr>
      <vt:lpstr>BEST PRACTICES AND TIPS CONT...</vt:lpstr>
      <vt:lpstr>PowerPoint Presentation</vt:lpstr>
      <vt:lpstr>Cybersecurity Quiz: Spot the Scam!</vt:lpstr>
      <vt:lpstr>Cybersecurity Quiz: cont...</vt:lpstr>
      <vt:lpstr>Cybersecurity Quiz: cont...</vt:lpstr>
      <vt:lpstr>Cybersecurity Quiz: cont...</vt:lpstr>
      <vt:lpstr>Cybersecurity Quiz: cont...</vt:lpstr>
      <vt:lpstr>Cybersecurity Quiz: cont...</vt:lpstr>
      <vt:lpstr>Cybersecurity Quiz: cont...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EMPEROR</dc:creator>
  <cp:lastModifiedBy>EMPEROR</cp:lastModifiedBy>
  <cp:revision>71</cp:revision>
  <dcterms:created xsi:type="dcterms:W3CDTF">2025-06-18T13:38:42Z</dcterms:created>
  <dcterms:modified xsi:type="dcterms:W3CDTF">2025-06-24T13:25:56Z</dcterms:modified>
</cp:coreProperties>
</file>