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9.0.0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3648" r:id="rId2"/>
  </p:sldMasterIdLst>
  <p:sldIdLst>
    <p:sldId id="258" r:id="rId3"/>
  </p:sldIdLst>
  <p:sldSz cx="43891200" cy="32918400"/>
  <p:notesSz cx="6858000" cy="9144000"/>
  <p:embeddedFontLst>
    <p:embeddedFont>
      <p:font typeface="Bree Serif" panose="02000503040000020004" pitchFamily="2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custDataLst>
    <p:tags r:id="rId4"/>
  </p:custDataLst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1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C1C"/>
    <a:srgbClr val="8B1717"/>
    <a:srgbClr val="B51F1F"/>
    <a:srgbClr val="EF5757"/>
    <a:srgbClr val="F27676"/>
    <a:srgbClr val="2D3C50"/>
    <a:srgbClr val="B41E1E"/>
    <a:srgbClr val="F59696"/>
    <a:srgbClr val="0033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1666" y="53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font" Target="fonts/font8.fntdata" /><Relationship Id="rId13" Type="http://schemas.openxmlformats.org/officeDocument/2006/relationships/font" Target="fonts/font9.fntdata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1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1"/>
            <a:ext cx="30723839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17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890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1318265"/>
            <a:ext cx="9875520" cy="28087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39" cy="28087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451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739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1"/>
            <a:ext cx="37307521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970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3"/>
            <a:ext cx="19385280" cy="2172462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527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1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1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26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693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70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1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40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1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1"/>
            <a:ext cx="26334721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1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5708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79" cy="2172462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72B4-7553-4446-919C-DDAC3A89012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3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smtId="4294967295">
                <a:solidFill>
                  <a:srgbClr val="808080"/>
                </a:solidFill>
              </a:rPr>
              <a:t>Template ID: comprehensivecrimson  Size: 48x36</a:t>
            </a:r>
          </a:p>
        </p:txBody>
      </p:sp>
    </p:spTree>
    <p:extLst>
      <p:ext uri="{BB962C8B-B14F-4D97-AF65-F5344CB8AC3E}">
        <p14:creationId xmlns:p14="http://schemas.microsoft.com/office/powerpoint/2010/main" val="1846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39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1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1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gradFill>
            <a:gsLst>
              <a:gs pos="100000">
                <a:srgbClr val="7A1C1C"/>
              </a:gs>
              <a:gs pos="54000">
                <a:srgbClr val="B51F1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381F70-485A-4C51-9258-DAB4597CCF47}"/>
              </a:ext>
            </a:extLst>
          </p:cNvPr>
          <p:cNvGrpSpPr/>
          <p:nvPr/>
        </p:nvGrpSpPr>
        <p:grpSpPr>
          <a:xfrm>
            <a:off x="-15240" y="-14583"/>
            <a:ext cx="43906439" cy="7767560"/>
            <a:chOff x="-15240" y="-14583"/>
            <a:chExt cx="43906439" cy="6690360"/>
          </a:xfrm>
        </p:grpSpPr>
        <p:sp>
          <p:nvSpPr>
            <p:cNvPr id="9" name="Rectangle 8"/>
            <p:cNvSpPr/>
            <p:nvPr/>
          </p:nvSpPr>
          <p:spPr>
            <a:xfrm>
              <a:off x="0" y="2256177"/>
              <a:ext cx="43891200" cy="4419600"/>
            </a:xfrm>
            <a:custGeom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0" y="2256177"/>
              <a:ext cx="43891200" cy="4201348"/>
            </a:xfrm>
            <a:custGeom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-15240" y="-14583"/>
              <a:ext cx="43906439" cy="6253856"/>
            </a:xfrm>
            <a:custGeom>
              <a:gdLst>
                <a:gd name="connsiteX0" fmla="*/ 0 w 43906440"/>
                <a:gd name="connsiteY0" fmla="*/ 19544 h 8020124"/>
                <a:gd name="connsiteX1" fmla="*/ 43906440 w 43906440"/>
                <a:gd name="connsiteY1" fmla="*/ 0 h 8020124"/>
                <a:gd name="connsiteX2" fmla="*/ 43906440 w 43906440"/>
                <a:gd name="connsiteY2" fmla="*/ 6950688 h 8020124"/>
                <a:gd name="connsiteX3" fmla="*/ 15240 w 43906440"/>
                <a:gd name="connsiteY3" fmla="*/ 6950688 h 8020124"/>
                <a:gd name="connsiteX4" fmla="*/ 0 w 43906440"/>
                <a:gd name="connsiteY4" fmla="*/ 19544 h 80201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06440" h="8020124">
                  <a:moveTo>
                    <a:pt x="0" y="19544"/>
                  </a:moveTo>
                  <a:lnTo>
                    <a:pt x="43906440" y="0"/>
                  </a:lnTo>
                  <a:lnTo>
                    <a:pt x="43906440" y="6950688"/>
                  </a:lnTo>
                  <a:cubicBezTo>
                    <a:pt x="29866590" y="10303488"/>
                    <a:pt x="13274040" y="4474188"/>
                    <a:pt x="15240" y="6950688"/>
                  </a:cubicBezTo>
                  <a:lnTo>
                    <a:pt x="0" y="195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6D93ECD-B6C6-4112-90D7-E231945E1F30}"/>
              </a:ext>
            </a:extLst>
          </p:cNvPr>
          <p:cNvSpPr txBox="1"/>
          <p:nvPr/>
        </p:nvSpPr>
        <p:spPr>
          <a:xfrm>
            <a:off x="2290914" y="587842"/>
            <a:ext cx="39309371" cy="31471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029542">
              <a:spcBef>
                <a:spcPct val="20000"/>
              </a:spcBef>
              <a:defRPr/>
            </a:pPr>
            <a:r>
              <a:rPr lang="en-US" sz="850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This Scientific Poster Template Is Provided By MakeSigns</a:t>
            </a:r>
          </a:p>
          <a:p>
            <a:pPr algn="ctr" defTabSz="4029542">
              <a:spcBef>
                <a:spcPct val="20000"/>
              </a:spcBef>
              <a:defRPr/>
            </a:pPr>
            <a:r>
              <a:rPr lang="en-US" sz="850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Enter A Title and Add Logos To Your Poster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372A251-F0BA-4160-BA4B-E2D8E2D287AA}"/>
              </a:ext>
            </a:extLst>
          </p:cNvPr>
          <p:cNvSpPr txBox="1"/>
          <p:nvPr/>
        </p:nvSpPr>
        <p:spPr>
          <a:xfrm>
            <a:off x="2290914" y="3735034"/>
            <a:ext cx="39309371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University or Department Names if Needed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0663" y="8718599"/>
            <a:ext cx="9791700" cy="8706223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0663" y="8565086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Abstract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0213" y="9615691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0037" y="19309967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95350" y="18279898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B3E59-AE53-4DED-A971-E053DEE116C7}"/>
              </a:ext>
            </a:extLst>
          </p:cNvPr>
          <p:cNvSpPr txBox="1"/>
          <p:nvPr/>
        </p:nvSpPr>
        <p:spPr>
          <a:xfrm>
            <a:off x="11641826" y="9595155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52664-69B3-4116-8179-FBD03FBE287B}"/>
              </a:ext>
            </a:extLst>
          </p:cNvPr>
          <p:cNvSpPr/>
          <p:nvPr/>
        </p:nvSpPr>
        <p:spPr>
          <a:xfrm>
            <a:off x="11641826" y="8565086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Methodology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CDD11-8FA4-4EBC-9A33-A65B12940149}"/>
              </a:ext>
            </a:extLst>
          </p:cNvPr>
          <p:cNvSpPr txBox="1"/>
          <p:nvPr/>
        </p:nvSpPr>
        <p:spPr>
          <a:xfrm>
            <a:off x="22401946" y="9595155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9F2BED-4EC3-48A3-AA9E-8C76922558DA}"/>
              </a:ext>
            </a:extLst>
          </p:cNvPr>
          <p:cNvSpPr/>
          <p:nvPr/>
        </p:nvSpPr>
        <p:spPr>
          <a:xfrm>
            <a:off x="22422989" y="8565086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0C73EF-79B2-4B79-A795-62DA7C25D937}"/>
              </a:ext>
            </a:extLst>
          </p:cNvPr>
          <p:cNvSpPr txBox="1"/>
          <p:nvPr/>
        </p:nvSpPr>
        <p:spPr>
          <a:xfrm>
            <a:off x="33238839" y="9595155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2338B-4C2C-41CF-9F5C-6287CBAF3E7A}"/>
              </a:ext>
            </a:extLst>
          </p:cNvPr>
          <p:cNvSpPr/>
          <p:nvPr/>
        </p:nvSpPr>
        <p:spPr>
          <a:xfrm>
            <a:off x="33204150" y="8565086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FC927-124E-4EB7-9F44-39B075F9F524}"/>
              </a:ext>
            </a:extLst>
          </p:cNvPr>
          <p:cNvSpPr txBox="1"/>
          <p:nvPr/>
        </p:nvSpPr>
        <p:spPr>
          <a:xfrm>
            <a:off x="33273526" y="26709470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0E07D-E054-42DE-A138-31D324E10705}"/>
              </a:ext>
            </a:extLst>
          </p:cNvPr>
          <p:cNvSpPr/>
          <p:nvPr/>
        </p:nvSpPr>
        <p:spPr>
          <a:xfrm>
            <a:off x="33238839" y="25679400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Acknowledgements</a:t>
            </a:r>
          </a:p>
        </p:txBody>
      </p:sp>
      <p:pic>
        <p:nvPicPr>
          <p:cNvPr id="76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0" y="9245600"/>
            <a:ext cx="201422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07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mprehensivecrimson|09-201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Custom</PresentationFormat>
  <Paragraphs>16</Paragraphs>
  <Slides>1</Slides>
  <Notes>0</Notes>
  <TotalTime>1680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jessie</dc:creator>
  <cp:lastModifiedBy>Justin Delre</cp:lastModifiedBy>
  <cp:revision>35</cp:revision>
  <dcterms:created xsi:type="dcterms:W3CDTF">2015-06-02T17:01:52Z</dcterms:created>
  <dcterms:modified xsi:type="dcterms:W3CDTF">2018-09-19T15:48:03Z</dcterms:modified>
</cp:coreProperties>
</file>