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handoutMasterIdLst>
    <p:handoutMasterId r:id="rId2"/>
  </p:handoutMasterIdLst>
  <p:sldIdLst>
    <p:sldId id="256" r:id="rId3"/>
  </p:sldIdLst>
  <p:sldSz cx="43891200" cy="32918400"/>
  <p:notesSz cx="9271000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unito" panose="00000500000000000000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custDataLst>
    <p:tags r:id="rId4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2E4"/>
    <a:srgbClr val="F9FAD2"/>
    <a:srgbClr val="E0E2D0"/>
    <a:srgbClr val="D4DCDE"/>
    <a:srgbClr val="C78059"/>
    <a:srgbClr val="BE8264"/>
    <a:srgbClr val="749094"/>
    <a:srgbClr val="C6D6D8"/>
    <a:srgbClr val="AAC8CE"/>
    <a:srgbClr val="94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946" y="53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font" Target="fonts/font8.fntdata" /><Relationship Id="rId13" Type="http://schemas.openxmlformats.org/officeDocument/2006/relationships/font" Target="fonts/font9.fntdata" /><Relationship Id="rId14" Type="http://schemas.openxmlformats.org/officeDocument/2006/relationships/font" Target="fonts/font10.fntdata" /><Relationship Id="rId15" Type="http://schemas.openxmlformats.org/officeDocument/2006/relationships/font" Target="fonts/font11.fntdata" /><Relationship Id="rId16" Type="http://schemas.openxmlformats.org/officeDocument/2006/relationships/font" Target="fonts/font12.fntdata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8042008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2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4221484"/>
            <a:ext cx="35547303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7" y="4221484"/>
            <a:ext cx="105925615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537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30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7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35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24582124"/>
            <a:ext cx="70736458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1" y="24582124"/>
            <a:ext cx="70736464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514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5"/>
            <a:ext cx="19392903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2"/>
            <a:ext cx="19392903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5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2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948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32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492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3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3"/>
            <a:ext cx="14439903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056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2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579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79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F909-3568-40F5-8205-05484158C88C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deliberatingwatermelon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5216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5" name="Rounded Rectangle 74"/>
          <p:cNvSpPr/>
          <p:nvPr/>
        </p:nvSpPr>
        <p:spPr>
          <a:xfrm>
            <a:off x="797189" y="797037"/>
            <a:ext cx="42296823" cy="6365763"/>
          </a:xfrm>
          <a:prstGeom prst="roundRect">
            <a:avLst>
              <a:gd name="adj" fmla="val 3157"/>
            </a:avLst>
          </a:prstGeom>
          <a:solidFill>
            <a:srgbClr val="66A27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4" name="Rounded Rectangle 73"/>
          <p:cNvSpPr/>
          <p:nvPr/>
        </p:nvSpPr>
        <p:spPr>
          <a:xfrm>
            <a:off x="9793338" y="7910544"/>
            <a:ext cx="24270884" cy="24213782"/>
          </a:xfrm>
          <a:prstGeom prst="roundRect">
            <a:avLst>
              <a:gd name="adj" fmla="val 902"/>
            </a:avLst>
          </a:prstGeom>
          <a:solidFill>
            <a:srgbClr val="74909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6" name="Rounded Rectangle 75"/>
          <p:cNvSpPr/>
          <p:nvPr/>
        </p:nvSpPr>
        <p:spPr>
          <a:xfrm>
            <a:off x="768071" y="7910544"/>
            <a:ext cx="8225570" cy="11596656"/>
          </a:xfrm>
          <a:prstGeom prst="roundRect">
            <a:avLst>
              <a:gd name="adj" fmla="val 3206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7" name="Rounded Rectangle 76"/>
          <p:cNvSpPr/>
          <p:nvPr/>
        </p:nvSpPr>
        <p:spPr>
          <a:xfrm>
            <a:off x="767064" y="20354675"/>
            <a:ext cx="8225570" cy="11769649"/>
          </a:xfrm>
          <a:prstGeom prst="roundRect">
            <a:avLst>
              <a:gd name="adj" fmla="val 3206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8" name="Rounded Rectangle 77"/>
          <p:cNvSpPr/>
          <p:nvPr/>
        </p:nvSpPr>
        <p:spPr>
          <a:xfrm>
            <a:off x="34866752" y="7910544"/>
            <a:ext cx="8225570" cy="11596656"/>
          </a:xfrm>
          <a:prstGeom prst="roundRect">
            <a:avLst>
              <a:gd name="adj" fmla="val 2650"/>
            </a:avLst>
          </a:prstGeom>
          <a:solidFill>
            <a:srgbClr val="50798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9" name="Rounded Rectangle 78"/>
          <p:cNvSpPr/>
          <p:nvPr/>
        </p:nvSpPr>
        <p:spPr>
          <a:xfrm>
            <a:off x="34864926" y="26637928"/>
            <a:ext cx="8225570" cy="5486400"/>
          </a:xfrm>
          <a:prstGeom prst="roundRect">
            <a:avLst>
              <a:gd name="adj" fmla="val 3951"/>
            </a:avLst>
          </a:prstGeom>
          <a:solidFill>
            <a:srgbClr val="C780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80" name="Rounded Rectangle 79"/>
          <p:cNvSpPr/>
          <p:nvPr/>
        </p:nvSpPr>
        <p:spPr>
          <a:xfrm>
            <a:off x="34864926" y="20354677"/>
            <a:ext cx="8225570" cy="5486400"/>
          </a:xfrm>
          <a:prstGeom prst="roundRect">
            <a:avLst>
              <a:gd name="adj" fmla="val 3951"/>
            </a:avLst>
          </a:prstGeom>
          <a:solidFill>
            <a:srgbClr val="50798E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84" name="TextBox 83"/>
          <p:cNvSpPr txBox="1"/>
          <p:nvPr/>
        </p:nvSpPr>
        <p:spPr>
          <a:xfrm>
            <a:off x="994656" y="816480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Abstract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4656" y="8987135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AFA996E-AD6B-4DC6-BC85-A182D141A5B5}"/>
              </a:ext>
            </a:extLst>
          </p:cNvPr>
          <p:cNvSpPr txBox="1"/>
          <p:nvPr/>
        </p:nvSpPr>
        <p:spPr>
          <a:xfrm>
            <a:off x="3657600" y="1544781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b="1">
                <a:solidFill>
                  <a:schemeClr val="bg1"/>
                </a:solidFill>
                <a:latin typeface="Nunito" panose="00000500000000000000" pitchFamily="2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 b="1">
                <a:solidFill>
                  <a:schemeClr val="bg1"/>
                </a:solidFill>
                <a:latin typeface="Nunito" panose="00000500000000000000" pitchFamily="2" charset="0"/>
              </a:rPr>
              <a:t>Enter A Title And Add Logos To Your Poster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CF2C83C-08B8-46D1-AEAA-7C0550B92975}"/>
              </a:ext>
            </a:extLst>
          </p:cNvPr>
          <p:cNvSpPr txBox="1"/>
          <p:nvPr/>
        </p:nvSpPr>
        <p:spPr>
          <a:xfrm>
            <a:off x="3657600" y="4746312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+mj-lt"/>
                <a:cs typeface="Arial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+mj-lt"/>
                <a:cs typeface="Arial" pitchFamily="34" charset="0"/>
              </a:rPr>
              <a:t>Include University or Department Names if Needed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ED2966-A38B-4B49-A6B6-D914E4D6F4BE}"/>
              </a:ext>
            </a:extLst>
          </p:cNvPr>
          <p:cNvSpPr/>
          <p:nvPr/>
        </p:nvSpPr>
        <p:spPr>
          <a:xfrm>
            <a:off x="1105718" y="8793480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5C452-2DAF-423A-BC0E-FB2D0D0E019D}"/>
              </a:ext>
            </a:extLst>
          </p:cNvPr>
          <p:cNvSpPr txBox="1"/>
          <p:nvPr/>
        </p:nvSpPr>
        <p:spPr>
          <a:xfrm>
            <a:off x="994656" y="2062609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053B5-623C-42C1-A5BA-FDB2309E17B5}"/>
              </a:ext>
            </a:extLst>
          </p:cNvPr>
          <p:cNvSpPr txBox="1"/>
          <p:nvPr/>
        </p:nvSpPr>
        <p:spPr>
          <a:xfrm>
            <a:off x="994656" y="21448419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93BC31-3E9A-4E00-A76F-069126324922}"/>
              </a:ext>
            </a:extLst>
          </p:cNvPr>
          <p:cNvSpPr/>
          <p:nvPr/>
        </p:nvSpPr>
        <p:spPr>
          <a:xfrm>
            <a:off x="1105718" y="21265097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4ADE2-1C83-47FC-978F-7E0CAA0FDC54}"/>
              </a:ext>
            </a:extLst>
          </p:cNvPr>
          <p:cNvSpPr txBox="1"/>
          <p:nvPr/>
        </p:nvSpPr>
        <p:spPr>
          <a:xfrm>
            <a:off x="10058400" y="8164805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Methodology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2AC3E4-1804-415D-AFAC-CDB0EC7629F1}"/>
              </a:ext>
            </a:extLst>
          </p:cNvPr>
          <p:cNvSpPr txBox="1"/>
          <p:nvPr/>
        </p:nvSpPr>
        <p:spPr>
          <a:xfrm>
            <a:off x="10058400" y="8987135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B32DFF-2B3F-417B-9F8B-8B9F5C654495}"/>
              </a:ext>
            </a:extLst>
          </p:cNvPr>
          <p:cNvSpPr/>
          <p:nvPr/>
        </p:nvSpPr>
        <p:spPr>
          <a:xfrm>
            <a:off x="10134600" y="8793480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88502-AC12-4D63-8249-7B40AC22BADF}"/>
              </a:ext>
            </a:extLst>
          </p:cNvPr>
          <p:cNvSpPr txBox="1"/>
          <p:nvPr/>
        </p:nvSpPr>
        <p:spPr>
          <a:xfrm>
            <a:off x="22326600" y="8987135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26EDB-7235-4F91-A0E2-B62F3F0FCF6C}"/>
              </a:ext>
            </a:extLst>
          </p:cNvPr>
          <p:cNvSpPr txBox="1"/>
          <p:nvPr/>
        </p:nvSpPr>
        <p:spPr>
          <a:xfrm>
            <a:off x="35093337" y="816480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2D236E-7546-4230-89C4-A3CB68860FFA}"/>
              </a:ext>
            </a:extLst>
          </p:cNvPr>
          <p:cNvSpPr txBox="1"/>
          <p:nvPr/>
        </p:nvSpPr>
        <p:spPr>
          <a:xfrm>
            <a:off x="35093337" y="8987135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650100-83FA-4A86-9D02-FDB1046A1C5A}"/>
              </a:ext>
            </a:extLst>
          </p:cNvPr>
          <p:cNvSpPr/>
          <p:nvPr/>
        </p:nvSpPr>
        <p:spPr>
          <a:xfrm>
            <a:off x="35204400" y="8793480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7CCBE-8901-4B3D-AE78-2BE3AAB26519}"/>
              </a:ext>
            </a:extLst>
          </p:cNvPr>
          <p:cNvSpPr txBox="1"/>
          <p:nvPr/>
        </p:nvSpPr>
        <p:spPr>
          <a:xfrm>
            <a:off x="35093337" y="2072747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F40EB5-8D73-41C9-8CC9-4FFF7382622E}"/>
              </a:ext>
            </a:extLst>
          </p:cNvPr>
          <p:cNvSpPr txBox="1"/>
          <p:nvPr/>
        </p:nvSpPr>
        <p:spPr>
          <a:xfrm>
            <a:off x="35093337" y="215498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2942FC-744D-4F59-A0B9-6D4CBD4EA1A9}"/>
              </a:ext>
            </a:extLst>
          </p:cNvPr>
          <p:cNvSpPr/>
          <p:nvPr/>
        </p:nvSpPr>
        <p:spPr>
          <a:xfrm>
            <a:off x="35204400" y="21366480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D65E6-B838-4D00-BF0C-3070FF4F3D21}"/>
              </a:ext>
            </a:extLst>
          </p:cNvPr>
          <p:cNvSpPr txBox="1"/>
          <p:nvPr/>
        </p:nvSpPr>
        <p:spPr>
          <a:xfrm>
            <a:off x="35093337" y="2697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Acknowledgements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48495-B756-4A96-85FD-E5CC6713F248}"/>
              </a:ext>
            </a:extLst>
          </p:cNvPr>
          <p:cNvSpPr txBox="1"/>
          <p:nvPr/>
        </p:nvSpPr>
        <p:spPr>
          <a:xfrm>
            <a:off x="35093337" y="2779713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6C266B8-8AB7-40F0-B164-823BEF121F94}"/>
              </a:ext>
            </a:extLst>
          </p:cNvPr>
          <p:cNvSpPr/>
          <p:nvPr/>
        </p:nvSpPr>
        <p:spPr>
          <a:xfrm>
            <a:off x="35204400" y="27614879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47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liberatingwatermelon|09-201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17</Paragraphs>
  <Slides>1</Slides>
  <Notes>0</Notes>
  <TotalTime>425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Template to create a scientific poster</dc:title>
  <cp:category>research posters template</cp:category>
  <dc:creator>Graphicsland/MakeSigns.com</dc:creator>
  <dc:description>Download our scientific poster templates at no cost to you and get one step closer to making a great research poster.</dc:description>
  <cp:keywords>scientific, research, template, custom, poster, presentation, symposium, printing, powerpoint, create, design, example, sample, download</cp:keywords>
  <cp:lastModifiedBy>Justin Delre</cp:lastModifiedBy>
  <cp:revision>16</cp:revision>
  <cp:lastPrinted>2012-07-31T19:59:21.000</cp:lastPrinted>
  <dcterms:modified xsi:type="dcterms:W3CDTF">2018-09-19T15:48:47Z</dcterms:modified>
  <dc:subject>Free Research Poster</dc:subject>
</cp:coreProperties>
</file>