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6858000" cy="9144000"/>
  <p:embeddedFontLst>
    <p:embeddedFont>
      <p:font typeface="Libre Baskerville" panose="02000000000000000000" pitchFamily="2" charset="0"/>
      <p:bold r:id="rId4"/>
    </p:embeddedFont>
    <p:embeddedFont>
      <p:font typeface="Montserrat Light" panose="00000400000000000000" pitchFamily="50" charset="0"/>
      <p:regular r:id="rId5"/>
    </p:embeddedFont>
  </p:embeddedFontLst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6BC"/>
    <a:srgbClr val="438086"/>
    <a:srgbClr val="BCDCDE"/>
    <a:srgbClr val="ABD2D5"/>
    <a:srgbClr val="EAEAEA"/>
    <a:srgbClr val="87C5CB"/>
    <a:srgbClr val="5BFFFF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" d="100"/>
          <a:sy n="25" d="100"/>
        </p:scale>
        <p:origin x="643" y="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image" Target="../media/image1.png" /><Relationship Id="rId14" Type="http://schemas.openxmlformats.org/officeDocument/2006/relationships/image" Target="../media/image2.png" /><Relationship Id="rId1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intellectualsage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475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gradFill rotWithShape="0">
          <a:gsLst>
            <a:gs pos="0">
              <a:srgbClr val="BCDCDE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06F193C-8566-41B6-8625-E7C934BB073C}"/>
              </a:ext>
            </a:extLst>
          </p:cNvPr>
          <p:cNvSpPr/>
          <p:nvPr/>
        </p:nvSpPr>
        <p:spPr bwMode="auto">
          <a:xfrm>
            <a:off x="685800" y="685799"/>
            <a:ext cx="42519600" cy="6266743"/>
          </a:xfrm>
          <a:prstGeom prst="round2DiagRect">
            <a:avLst/>
          </a:prstGeom>
          <a:solidFill>
            <a:srgbClr val="438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1466143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0">
                <a:solidFill>
                  <a:schemeClr val="bg1"/>
                </a:solidFill>
                <a:latin typeface="Libre Baskerville" panose="02000000000000000000" pitchFamily="2" charset="0"/>
              </a:rPr>
              <a:t>This Scientific Poster Template Is Provided By MakeSigns</a:t>
            </a:r>
            <a:br>
              <a:rPr lang="en-US" sz="8500">
                <a:solidFill>
                  <a:schemeClr val="bg1"/>
                </a:solidFill>
                <a:latin typeface="Libre Baskerville" panose="02000000000000000000" pitchFamily="2" charset="0"/>
              </a:rPr>
            </a:br>
            <a:r>
              <a:rPr lang="en-US" sz="8500">
                <a:solidFill>
                  <a:schemeClr val="bg1"/>
                </a:solidFill>
                <a:latin typeface="Libre Baskerville" panose="02000000000000000000" pitchFamily="2" charset="0"/>
              </a:rPr>
              <a:t>Enter a Title And Add Logos To Your Poster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4451806"/>
            <a:ext cx="41148000" cy="1034594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chemeClr val="bg1"/>
                </a:solidFill>
                <a:latin typeface="Montserrat Light" panose="00000400000000000000" pitchFamily="50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chemeClr val="bg1"/>
                </a:solidFill>
                <a:latin typeface="Montserrat Light" panose="00000400000000000000" pitchFamily="50" charset="0"/>
              </a:rPr>
              <a:t>Include University or Department Names if Needed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33A929B9-4AE7-4535-8E25-5C0801DF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874301"/>
            <a:ext cx="10058400" cy="4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3C57D4F6-5B1E-4A2D-8728-4DE56B72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1116" y="8874301"/>
            <a:ext cx="10058400" cy="4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4AEC4-FDA9-4DCC-AB41-6178867E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2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C6D1DA5E-B2DC-498D-8EF9-B74BF940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6600" y="8874301"/>
            <a:ext cx="10058400" cy="4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18890-DE76-4473-9E1E-3198CB43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66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0C0A07D8-0E58-42E5-B79C-184F9F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0" y="8874301"/>
            <a:ext cx="10058400" cy="4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09B54-5040-4B8B-91C3-ED7FF3B1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73BEFC1-7549-40B5-A4BD-36562574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022257"/>
            <a:ext cx="10058400" cy="4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3C6F59-1B0C-4EDA-8518-F88FAC8A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973800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D8586159-F4C4-4390-B155-F7761D66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0" y="20022257"/>
            <a:ext cx="10058400" cy="4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59AB0E-37A8-4432-8FCF-494C0593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18973800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pic>
        <p:nvPicPr>
          <p:cNvPr id="3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ellectualsage|09-2018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Graphicsland</Company>
  <PresentationFormat>Custom</PresentationFormat>
  <Paragraphs>15</Paragraphs>
  <Slides>1</Slides>
  <Notes>0</Notes>
  <TotalTime>1300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Design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Example to make a scientific poster</dc:title>
  <cp:category>templates for scientific poster</cp:category>
  <dc:creator>Graphicsland/MakeSigns.com</dc:creator>
  <dc:description>This is a free template from MakeSigns.com to help you create the perfect scientific poster.</dc:description>
  <cp:keywords>scientific, research, template, custom, poster, presentation, symposium, printing, PowerPoint, create, design, example, sample, download</cp:keywords>
  <cp:lastModifiedBy>Justin Delre</cp:lastModifiedBy>
  <cp:revision>25</cp:revision>
  <dcterms:modified xsi:type="dcterms:W3CDTF">2018-09-19T15:49:00Z</dcterms:modified>
  <dc:subject>Free Research Poster</dc:subject>
</cp:coreProperties>
</file>