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9.0.0-->
<p:presentation xmlns:r="http://schemas.openxmlformats.org/officeDocument/2006/relationships" xmlns:a="http://schemas.openxmlformats.org/drawingml/2006/main" xmlns:p="http://schemas.openxmlformats.org/presentationml/2006/main" embedTrueTypeFonts="1">
  <p:sldMasterIdLst>
    <p:sldMasterId id="2147483648" r:id="rId1"/>
  </p:sldMasterIdLst>
  <p:sldIdLst>
    <p:sldId id="256" r:id="rId2"/>
  </p:sldIdLst>
  <p:sldSz cx="43891200" cy="32918400"/>
  <p:notesSz cx="6881813" cy="9296400"/>
  <p:embeddedFontLst>
    <p:embeddedFont>
      <p:font typeface="Bree Serif" panose="02000503040000020004" pitchFamily="2" charset="0"/>
      <p:regular r:id="rId4"/>
    </p:embeddedFont>
    <p:embeddedFont>
      <p:font typeface="Gill Sans" panose="020B0502020104020203" pitchFamily="34" charset="0"/>
      <p:regular r:id="rId5"/>
    </p:embeddedFont>
    <p:embeddedFont>
      <p:font typeface="Open Sans" panose="020B0606030504020204" pitchFamily="34" charset="0"/>
      <p:regular r:id="rId6"/>
      <p:bold r:id="rId7"/>
      <p:italic r:id="rId8"/>
      <p:boldItalic r:id="rId9"/>
    </p:embeddedFont>
  </p:embeddedFontLst>
  <p:custDataLst>
    <p:tags r:id="rId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35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35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35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35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1E1E"/>
    <a:srgbClr val="4B4B4B"/>
    <a:srgbClr val="C8C8C8"/>
    <a:srgbClr val="FF3232"/>
    <a:srgbClr val="E1B4B4"/>
    <a:srgbClr val="EAEAEA"/>
    <a:srgbClr val="FFFFB3"/>
    <a:srgbClr val="FFFFD1"/>
    <a:srgbClr val="FFFF99"/>
    <a:srgbClr val="FEFD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9" autoAdjust="0"/>
    <p:restoredTop sz="94660"/>
  </p:normalViewPr>
  <p:slideViewPr>
    <p:cSldViewPr>
      <p:cViewPr varScale="1">
        <p:scale>
          <a:sx n="26" d="100"/>
          <a:sy n="26" d="100"/>
        </p:scale>
        <p:origin x="1310" y="115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presProps" Target="presProps.xml" /><Relationship Id="rId11" Type="http://schemas.openxmlformats.org/officeDocument/2006/relationships/viewProps" Target="viewProps.xml" /><Relationship Id="rId12" Type="http://schemas.openxmlformats.org/officeDocument/2006/relationships/theme" Target="theme/theme1.xml" /><Relationship Id="rId13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font" Target="fonts/font1.fntdata" /><Relationship Id="rId5" Type="http://schemas.openxmlformats.org/officeDocument/2006/relationships/font" Target="fonts/font2.fntdata" /><Relationship Id="rId6" Type="http://schemas.openxmlformats.org/officeDocument/2006/relationships/font" Target="fonts/font3.fntdata" /><Relationship Id="rId7" Type="http://schemas.openxmlformats.org/officeDocument/2006/relationships/font" Target="fonts/font4.fntdata" /><Relationship Id="rId8" Type="http://schemas.openxmlformats.org/officeDocument/2006/relationships/font" Target="fonts/font5.fntdata" /><Relationship Id="rId9" Type="http://schemas.openxmlformats.org/officeDocument/2006/relationships/font" Target="fonts/font6.fntdata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418" y="10226279"/>
            <a:ext cx="37308368" cy="7055644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2834" y="18653522"/>
            <a:ext cx="30725532" cy="8412956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992635E1-84E5-4F13-B43E-37D2FAED0D2C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451750255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960A6F3F-9C8B-44CE-BED2-1CF41933011C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379546606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8" y="1318022"/>
            <a:ext cx="9876367" cy="28088034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2867" y="1318022"/>
            <a:ext cx="29425900" cy="28088034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936F67EB-EDCF-4E87-986D-D9362CB4B02A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54192778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DD3195DB-34A1-4119-A215-F62A5FE6440B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15183394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2644"/>
            <a:ext cx="37308368" cy="6538913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1744"/>
            <a:ext cx="37308368" cy="72009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90D09999-C139-4E94-B477-200ECFECFBA2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595299334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2867" y="7680722"/>
            <a:ext cx="19651132" cy="21725334"/>
          </a:xfrm>
        </p:spPr>
        <p:txBody>
          <a:bodyPr/>
          <a:lstStyle>
            <a:defPPr>
              <a:defRPr kern="1200" smtId="4294967295"/>
            </a:defPPr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7200" y="7680722"/>
            <a:ext cx="19651132" cy="21725334"/>
          </a:xfrm>
        </p:spPr>
        <p:txBody>
          <a:bodyPr/>
          <a:lstStyle>
            <a:defPPr>
              <a:defRPr kern="1200" smtId="4294967295"/>
            </a:defPPr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5CC60876-B1C0-4410-8573-5412B519133D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958816978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985" y="1318022"/>
            <a:ext cx="39501232" cy="5486400"/>
          </a:xfr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985" y="7368778"/>
            <a:ext cx="19392900" cy="3070622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985" y="10439401"/>
            <a:ext cx="19392900" cy="18966656"/>
          </a:xfrm>
        </p:spPr>
        <p:txBody>
          <a:bodyPr/>
          <a:lstStyle>
            <a:defPPr>
              <a:defRPr kern="1200" smtId="4294967295"/>
            </a:defPPr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968" y="7368778"/>
            <a:ext cx="19399252" cy="3070622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968" y="10439401"/>
            <a:ext cx="19399252" cy="18966656"/>
          </a:xfrm>
        </p:spPr>
        <p:txBody>
          <a:bodyPr/>
          <a:lstStyle>
            <a:defPPr>
              <a:defRPr kern="1200" smtId="4294967295"/>
            </a:defPPr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5C81FEE9-9B80-4F2A-956D-065E37A727D4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132731907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3015E0EE-8FC2-494C-80EA-877234696199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66069489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9DFD8BC5-FEAE-4CD8-9AC4-640BB6EAE280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917812821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985" y="1310879"/>
            <a:ext cx="14439900" cy="5578078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818" y="1310878"/>
            <a:ext cx="24536400" cy="28095178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985" y="6888956"/>
            <a:ext cx="14439900" cy="225171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54B659F8-F290-4B1F-9DE5-08C57403E385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242736423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134" y="23043356"/>
            <a:ext cx="26335568" cy="2719388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134" y="2940844"/>
            <a:ext cx="26335568" cy="1975128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134" y="25762744"/>
            <a:ext cx="26335568" cy="3863579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BEE6216-8EDC-47E6-B758-9DADFEBD3721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804382335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../media/image1.png" /><Relationship Id="rId13" Type="http://schemas.openxmlformats.org/officeDocument/2006/relationships/image" Target="../media/image2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2867" y="1318022"/>
            <a:ext cx="3950546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04" tIns="219452" rIns="438904" bIns="219452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2867" y="7680722"/>
            <a:ext cx="39505468" cy="2172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04" tIns="219452" rIns="438904" bIns="21945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2867" y="29977556"/>
            <a:ext cx="1024466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04" tIns="219452" rIns="438904" bIns="21945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3292079">
              <a:defRPr sz="5025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4468" y="29977556"/>
            <a:ext cx="1390226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04" tIns="219452" rIns="438904" bIns="21945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3292079">
              <a:defRPr sz="5025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3668" y="29977556"/>
            <a:ext cx="1024466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04" tIns="219452" rIns="438904" bIns="21945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3292079">
              <a:defRPr sz="5025">
                <a:latin typeface="Arial" pitchFamily="34" charset="0"/>
              </a:defRPr>
            </a:lvl1pPr>
          </a:lstStyle>
          <a:p>
            <a:pPr>
              <a:defRPr/>
            </a:pPr>
            <a:fld id="{2E84C739-9377-45E7-B2FE-AF118EBE9EF2}" type="slidenum">
              <a:rPr lang="en-US"/>
              <a:pPr>
                <a:defRPr/>
              </a:pPr>
              <a:t>‹#›</a:t>
            </a:fld>
          </a:p>
        </p:txBody>
      </p:sp>
      <p:pic>
        <p:nvPicPr>
          <p:cNvPr id="1031" name="New picture"/>
          <p:cNvPicPr/>
          <p:nvPr/>
        </p:nvPicPr>
        <p:blipFill>
          <a:blip r:embed="rId12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2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3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 smtId="4294967295">
                <a:solidFill>
                  <a:srgbClr val="808080"/>
                </a:solidFill>
              </a:rPr>
              <a:t>Template ID: pragmaticgraphite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defPPr>
        <a:defRPr kern="1200" smtId="4294967295"/>
      </a:defPPr>
      <a:lvl1pPr algn="ctr" defTabSz="3292079" rtl="0" eaLnBrk="0" fontAlgn="base" hangingPunct="0">
        <a:spcBef>
          <a:spcPct val="0"/>
        </a:spcBef>
        <a:spcAft>
          <a:spcPct val="0"/>
        </a:spcAft>
        <a:defRPr sz="15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292079" rtl="0" eaLnBrk="0" fontAlgn="base" hangingPunct="0">
        <a:spcBef>
          <a:spcPct val="0"/>
        </a:spcBef>
        <a:spcAft>
          <a:spcPct val="0"/>
        </a:spcAft>
        <a:defRPr sz="15900">
          <a:solidFill>
            <a:schemeClr val="tx2"/>
          </a:solidFill>
          <a:latin typeface="Arial" pitchFamily="34" charset="0"/>
        </a:defRPr>
      </a:lvl2pPr>
      <a:lvl3pPr algn="ctr" defTabSz="3292079" rtl="0" eaLnBrk="0" fontAlgn="base" hangingPunct="0">
        <a:spcBef>
          <a:spcPct val="0"/>
        </a:spcBef>
        <a:spcAft>
          <a:spcPct val="0"/>
        </a:spcAft>
        <a:defRPr sz="15900">
          <a:solidFill>
            <a:schemeClr val="tx2"/>
          </a:solidFill>
          <a:latin typeface="Arial" pitchFamily="34" charset="0"/>
        </a:defRPr>
      </a:lvl3pPr>
      <a:lvl4pPr algn="ctr" defTabSz="3292079" rtl="0" eaLnBrk="0" fontAlgn="base" hangingPunct="0">
        <a:spcBef>
          <a:spcPct val="0"/>
        </a:spcBef>
        <a:spcAft>
          <a:spcPct val="0"/>
        </a:spcAft>
        <a:defRPr sz="15900">
          <a:solidFill>
            <a:schemeClr val="tx2"/>
          </a:solidFill>
          <a:latin typeface="Arial" pitchFamily="34" charset="0"/>
        </a:defRPr>
      </a:lvl4pPr>
      <a:lvl5pPr algn="ctr" defTabSz="3292079" rtl="0" eaLnBrk="0" fontAlgn="base" hangingPunct="0">
        <a:spcBef>
          <a:spcPct val="0"/>
        </a:spcBef>
        <a:spcAft>
          <a:spcPct val="0"/>
        </a:spcAft>
        <a:defRPr sz="15900">
          <a:solidFill>
            <a:schemeClr val="tx2"/>
          </a:solidFill>
          <a:latin typeface="Arial" pitchFamily="34" charset="0"/>
        </a:defRPr>
      </a:lvl5pPr>
      <a:lvl6pPr marL="342900" algn="ctr" defTabSz="3292079" rtl="0" fontAlgn="base">
        <a:spcBef>
          <a:spcPct val="0"/>
        </a:spcBef>
        <a:spcAft>
          <a:spcPct val="0"/>
        </a:spcAft>
        <a:defRPr sz="15900">
          <a:solidFill>
            <a:schemeClr val="tx2"/>
          </a:solidFill>
          <a:latin typeface="Arial" pitchFamily="34" charset="0"/>
        </a:defRPr>
      </a:lvl6pPr>
      <a:lvl7pPr marL="685800" algn="ctr" defTabSz="3292079" rtl="0" fontAlgn="base">
        <a:spcBef>
          <a:spcPct val="0"/>
        </a:spcBef>
        <a:spcAft>
          <a:spcPct val="0"/>
        </a:spcAft>
        <a:defRPr sz="15900">
          <a:solidFill>
            <a:schemeClr val="tx2"/>
          </a:solidFill>
          <a:latin typeface="Arial" pitchFamily="34" charset="0"/>
        </a:defRPr>
      </a:lvl7pPr>
      <a:lvl8pPr marL="1028700" algn="ctr" defTabSz="3292079" rtl="0" fontAlgn="base">
        <a:spcBef>
          <a:spcPct val="0"/>
        </a:spcBef>
        <a:spcAft>
          <a:spcPct val="0"/>
        </a:spcAft>
        <a:defRPr sz="15900">
          <a:solidFill>
            <a:schemeClr val="tx2"/>
          </a:solidFill>
          <a:latin typeface="Arial" pitchFamily="34" charset="0"/>
        </a:defRPr>
      </a:lvl8pPr>
      <a:lvl9pPr marL="1371600" algn="ctr" defTabSz="3292079" rtl="0" fontAlgn="base">
        <a:spcBef>
          <a:spcPct val="0"/>
        </a:spcBef>
        <a:spcAft>
          <a:spcPct val="0"/>
        </a:spcAft>
        <a:defRPr sz="15900">
          <a:solidFill>
            <a:schemeClr val="tx2"/>
          </a:solidFill>
          <a:latin typeface="Arial" pitchFamily="34" charset="0"/>
        </a:defRPr>
      </a:lvl9pPr>
    </p:titleStyle>
    <p:bodyStyle>
      <a:defPPr>
        <a:defRPr kern="1200" smtId="4294967295"/>
      </a:defPPr>
      <a:lvl1pPr marL="1233488" indent="-1233488" algn="l" defTabSz="3292079" rtl="0" eaLnBrk="0" fontAlgn="base" hangingPunct="0">
        <a:spcBef>
          <a:spcPct val="20000"/>
        </a:spcBef>
        <a:spcAft>
          <a:spcPct val="0"/>
        </a:spcAft>
        <a:buChar char="•"/>
        <a:defRPr sz="11550">
          <a:solidFill>
            <a:schemeClr val="tx1"/>
          </a:solidFill>
          <a:latin typeface="+mn-lt"/>
          <a:ea typeface="+mn-ea"/>
          <a:cs typeface="+mn-cs"/>
        </a:defRPr>
      </a:lvl1pPr>
      <a:lvl2pPr marL="2675335" indent="-1028700" algn="l" defTabSz="3292079" rtl="0" eaLnBrk="0" fontAlgn="base" hangingPunct="0">
        <a:spcBef>
          <a:spcPct val="20000"/>
        </a:spcBef>
        <a:spcAft>
          <a:spcPct val="0"/>
        </a:spcAft>
        <a:buChar char="–"/>
        <a:defRPr sz="10125">
          <a:solidFill>
            <a:schemeClr val="tx1"/>
          </a:solidFill>
          <a:latin typeface="+mn-lt"/>
        </a:defRPr>
      </a:lvl2pPr>
      <a:lvl3pPr marL="4114800" indent="-822722" algn="l" defTabSz="3292079" rtl="0" eaLnBrk="0" fontAlgn="base" hangingPunct="0">
        <a:spcBef>
          <a:spcPct val="20000"/>
        </a:spcBef>
        <a:spcAft>
          <a:spcPct val="0"/>
        </a:spcAft>
        <a:buChar char="•"/>
        <a:defRPr sz="8700">
          <a:solidFill>
            <a:schemeClr val="tx1"/>
          </a:solidFill>
          <a:latin typeface="+mn-lt"/>
        </a:defRPr>
      </a:lvl3pPr>
      <a:lvl4pPr marL="5761435" indent="-822722" algn="l" defTabSz="3292079" rtl="0" eaLnBrk="0" fontAlgn="base" hangingPunct="0">
        <a:spcBef>
          <a:spcPct val="20000"/>
        </a:spcBef>
        <a:spcAft>
          <a:spcPct val="0"/>
        </a:spcAft>
        <a:buChar char="–"/>
        <a:defRPr sz="7200">
          <a:solidFill>
            <a:schemeClr val="tx1"/>
          </a:solidFill>
          <a:latin typeface="+mn-lt"/>
        </a:defRPr>
      </a:lvl4pPr>
      <a:lvl5pPr marL="7406879" indent="-822722" algn="l" defTabSz="3292079" rtl="0" eaLnBrk="0" fontAlgn="base" hangingPunct="0">
        <a:spcBef>
          <a:spcPct val="20000"/>
        </a:spcBef>
        <a:spcAft>
          <a:spcPct val="0"/>
        </a:spcAft>
        <a:buChar char="»"/>
        <a:defRPr sz="7200">
          <a:solidFill>
            <a:schemeClr val="tx1"/>
          </a:solidFill>
          <a:latin typeface="+mn-lt"/>
        </a:defRPr>
      </a:lvl5pPr>
      <a:lvl6pPr marL="7749779" indent="-822722" algn="l" defTabSz="3292079" rtl="0" fontAlgn="base">
        <a:spcBef>
          <a:spcPct val="20000"/>
        </a:spcBef>
        <a:spcAft>
          <a:spcPct val="0"/>
        </a:spcAft>
        <a:buChar char="»"/>
        <a:defRPr sz="7200">
          <a:solidFill>
            <a:schemeClr val="tx1"/>
          </a:solidFill>
          <a:latin typeface="+mn-lt"/>
        </a:defRPr>
      </a:lvl6pPr>
      <a:lvl7pPr marL="8092679" indent="-822722" algn="l" defTabSz="3292079" rtl="0" fontAlgn="base">
        <a:spcBef>
          <a:spcPct val="20000"/>
        </a:spcBef>
        <a:spcAft>
          <a:spcPct val="0"/>
        </a:spcAft>
        <a:buChar char="»"/>
        <a:defRPr sz="7200">
          <a:solidFill>
            <a:schemeClr val="tx1"/>
          </a:solidFill>
          <a:latin typeface="+mn-lt"/>
        </a:defRPr>
      </a:lvl7pPr>
      <a:lvl8pPr marL="8435579" indent="-822722" algn="l" defTabSz="3292079" rtl="0" fontAlgn="base">
        <a:spcBef>
          <a:spcPct val="20000"/>
        </a:spcBef>
        <a:spcAft>
          <a:spcPct val="0"/>
        </a:spcAft>
        <a:buChar char="»"/>
        <a:defRPr sz="7200">
          <a:solidFill>
            <a:schemeClr val="tx1"/>
          </a:solidFill>
          <a:latin typeface="+mn-lt"/>
        </a:defRPr>
      </a:lvl8pPr>
      <a:lvl9pPr marL="8778479" indent="-822722" algn="l" defTabSz="3292079" rtl="0" fontAlgn="base">
        <a:spcBef>
          <a:spcPct val="20000"/>
        </a:spcBef>
        <a:spcAft>
          <a:spcPct val="0"/>
        </a:spcAft>
        <a:buChar char="»"/>
        <a:defRPr sz="7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F78D3B24-9243-4566-851C-923089240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3"/>
            <a:ext cx="43891200" cy="6668559"/>
          </a:xfrm>
          <a:prstGeom prst="rect">
            <a:avLst/>
          </a:prstGeom>
          <a:solidFill>
            <a:srgbClr val="4B4B4B"/>
          </a:solidFill>
          <a:ln w="38100">
            <a:noFill/>
            <a:miter lim="800000"/>
          </a:ln>
        </p:spPr>
        <p:txBody>
          <a:bodyPr lIns="137160" tIns="68580" rIns="137160" bIns="68580" anchor="ctr"/>
          <a:lstStyle>
            <a:defPPr>
              <a:defRPr kern="1200" smtId="4294967295"/>
            </a:defPPr>
          </a:lstStyle>
          <a:p>
            <a:pPr algn="ctr" defTabSz="4703763"/>
            <a:endParaRPr lang="en-US" sz="5400" b="1">
              <a:solidFill>
                <a:schemeClr val="tx2"/>
              </a:solidFill>
              <a:latin typeface="Gill Sans" pitchFamily="34" charset="0"/>
            </a:endParaRP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B5A0DB97-A7B2-41E6-881B-2B07D8307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8286545"/>
            <a:ext cx="9601200" cy="47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2F2F82DA-ED7B-4BDE-9EED-3BB1F8DACB64}"/>
              </a:ext>
            </a:extLst>
          </p:cNvPr>
          <p:cNvSpPr txBox="1"/>
          <p:nvPr/>
        </p:nvSpPr>
        <p:spPr>
          <a:xfrm>
            <a:off x="3657600" y="914400"/>
            <a:ext cx="36576000" cy="2937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86">
              <a:spcBef>
                <a:spcPct val="20000"/>
              </a:spcBef>
              <a:defRPr/>
            </a:pPr>
            <a:r>
              <a:rPr lang="en-US" sz="8500">
                <a:solidFill>
                  <a:schemeClr val="bg1"/>
                </a:solidFill>
                <a:latin typeface="Bree Serif" panose="02000503040000020004" pitchFamily="2" charset="0"/>
              </a:rPr>
              <a:t>This Scientific Poster Template Is Provided By MakeSigns</a:t>
            </a:r>
          </a:p>
          <a:p>
            <a:pPr algn="ctr" defTabSz="3761086">
              <a:spcBef>
                <a:spcPct val="20000"/>
              </a:spcBef>
              <a:defRPr/>
            </a:pPr>
            <a:r>
              <a:rPr lang="en-US" sz="8500">
                <a:solidFill>
                  <a:schemeClr val="bg1"/>
                </a:solidFill>
                <a:latin typeface="Bree Serif" panose="02000503040000020004" pitchFamily="2" charset="0"/>
              </a:rPr>
              <a:t>Enter A Title And Add Logos To Your Poster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610415D0-7E26-42B1-B5B0-E2EFA85D580A}"/>
              </a:ext>
            </a:extLst>
          </p:cNvPr>
          <p:cNvSpPr txBox="1"/>
          <p:nvPr/>
        </p:nvSpPr>
        <p:spPr>
          <a:xfrm>
            <a:off x="3657600" y="4115931"/>
            <a:ext cx="36576000" cy="189590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Author Names and Information</a:t>
            </a:r>
          </a:p>
          <a:p>
            <a:pPr algn="ctr">
              <a:defRPr/>
            </a:pPr>
            <a:r>
              <a:rPr lang="en-US" sz="5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University or Department Names if Needed</a:t>
            </a: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5D1CE166-D485-4064-AD66-937714391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3200" y="8286545"/>
            <a:ext cx="9601200" cy="47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F0EE5584-0308-4038-A09C-68D30F85E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6800" y="8286545"/>
            <a:ext cx="9601200" cy="47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640B5B6F-8D2C-4ED3-831D-A021B2B24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0400" y="8286545"/>
            <a:ext cx="9601200" cy="47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8" name="TextBox 19">
            <a:extLst>
              <a:ext uri="{FF2B5EF4-FFF2-40B4-BE49-F238E27FC236}">
                <a16:creationId xmlns:a16="http://schemas.microsoft.com/office/drawing/2014/main" id="{760AD0DD-879B-4A1D-ADBC-A4CE7D10F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281518"/>
            <a:ext cx="9601200" cy="47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DF897FBC-C1EA-4CD0-ACDA-F85507AD4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2859" y="19281518"/>
            <a:ext cx="9601200" cy="47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72A12B13-CB91-4177-B985-2E3830964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0"/>
            <a:ext cx="43891200" cy="914400"/>
          </a:xfrm>
          <a:prstGeom prst="rect">
            <a:avLst/>
          </a:prstGeom>
          <a:solidFill>
            <a:srgbClr val="C8C8C8"/>
          </a:solidFill>
          <a:ln w="38100">
            <a:noFill/>
            <a:miter lim="800000"/>
          </a:ln>
        </p:spPr>
        <p:txBody>
          <a:bodyPr lIns="137160" tIns="68580" rIns="137160" bIns="68580" anchor="ctr"/>
          <a:lstStyle>
            <a:defPPr>
              <a:defRPr kern="1200" smtId="4294967295"/>
            </a:defPPr>
          </a:lstStyle>
          <a:p>
            <a:pPr algn="ctr" defTabSz="4703763"/>
            <a:endParaRPr lang="en-US" sz="5400" b="1">
              <a:solidFill>
                <a:schemeClr val="tx2"/>
              </a:solidFill>
              <a:latin typeface="Gill Sans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F75E56-6D9B-44B9-909D-DE81651577F2}"/>
              </a:ext>
            </a:extLst>
          </p:cNvPr>
          <p:cNvSpPr txBox="1"/>
          <p:nvPr/>
        </p:nvSpPr>
        <p:spPr>
          <a:xfrm>
            <a:off x="1104162" y="18290905"/>
            <a:ext cx="3004669" cy="646331"/>
          </a:xfrm>
          <a:prstGeom prst="rect">
            <a:avLst/>
          </a:prstGeom>
          <a:ln>
            <a:noFill/>
          </a:ln>
          <a:effectLst>
            <a:outerShdw dist="444500" dir="10800000" algn="tl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274320" rtlCol="0">
            <a:spAutoFit/>
          </a:bodyPr>
          <a:lstStyle/>
          <a:p>
            <a:pPr defTabSz="4702588">
              <a:defRPr/>
            </a:pPr>
            <a:r>
              <a:rPr lang="en-US" sz="3600">
                <a:solidFill>
                  <a:srgbClr val="B41E1E"/>
                </a:solidFill>
                <a:latin typeface="Bree Serif" panose="02000503040000020004" pitchFamily="2" charset="0"/>
              </a:rPr>
              <a:t>Introduction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D95001-5D30-415B-9BF2-D7DCE99B916F}"/>
              </a:ext>
            </a:extLst>
          </p:cNvPr>
          <p:cNvSpPr txBox="1"/>
          <p:nvPr/>
        </p:nvSpPr>
        <p:spPr>
          <a:xfrm>
            <a:off x="1106620" y="7295933"/>
            <a:ext cx="2182329" cy="646331"/>
          </a:xfrm>
          <a:prstGeom prst="rect">
            <a:avLst/>
          </a:prstGeom>
          <a:ln>
            <a:noFill/>
          </a:ln>
          <a:effectLst>
            <a:outerShdw dist="444500" dir="10800000" algn="tl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274320" rtlCol="0">
            <a:spAutoFit/>
          </a:bodyPr>
          <a:lstStyle/>
          <a:p>
            <a:pPr defTabSz="4702588">
              <a:defRPr/>
            </a:pPr>
            <a:r>
              <a:rPr lang="en-US" sz="3600">
                <a:solidFill>
                  <a:srgbClr val="B41E1E"/>
                </a:solidFill>
                <a:latin typeface="Bree Serif" panose="02000503040000020004" pitchFamily="2" charset="0"/>
              </a:rPr>
              <a:t>Abstract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F5ADB6-F153-486E-992C-4F9B3036D232}"/>
              </a:ext>
            </a:extLst>
          </p:cNvPr>
          <p:cNvSpPr txBox="1"/>
          <p:nvPr/>
        </p:nvSpPr>
        <p:spPr>
          <a:xfrm>
            <a:off x="12130220" y="7292771"/>
            <a:ext cx="3076804" cy="646331"/>
          </a:xfrm>
          <a:prstGeom prst="rect">
            <a:avLst/>
          </a:prstGeom>
          <a:ln>
            <a:noFill/>
          </a:ln>
          <a:effectLst>
            <a:outerShdw dist="444500" dir="10800000" algn="tl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274320" rtlCol="0">
            <a:spAutoFit/>
          </a:bodyPr>
          <a:lstStyle/>
          <a:p>
            <a:pPr defTabSz="4702588">
              <a:defRPr/>
            </a:pPr>
            <a:r>
              <a:rPr lang="en-US" sz="3600">
                <a:solidFill>
                  <a:srgbClr val="B41E1E"/>
                </a:solidFill>
                <a:latin typeface="Bree Serif" panose="02000503040000020004" pitchFamily="2" charset="0"/>
              </a:rPr>
              <a:t>Methodology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31CCAA-9075-4147-B68D-E6A806B7CC1A}"/>
              </a:ext>
            </a:extLst>
          </p:cNvPr>
          <p:cNvSpPr txBox="1"/>
          <p:nvPr/>
        </p:nvSpPr>
        <p:spPr>
          <a:xfrm>
            <a:off x="23164485" y="7292771"/>
            <a:ext cx="1882567" cy="646331"/>
          </a:xfrm>
          <a:prstGeom prst="rect">
            <a:avLst/>
          </a:prstGeom>
          <a:ln>
            <a:noFill/>
          </a:ln>
          <a:effectLst>
            <a:outerShdw dist="444500" dir="10800000" algn="tl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274320" rtlCol="0">
            <a:spAutoFit/>
          </a:bodyPr>
          <a:lstStyle/>
          <a:p>
            <a:pPr defTabSz="4702588">
              <a:defRPr/>
            </a:pPr>
            <a:r>
              <a:rPr lang="en-US" sz="3600">
                <a:solidFill>
                  <a:srgbClr val="B41E1E"/>
                </a:solidFill>
                <a:latin typeface="Bree Serif" panose="02000503040000020004" pitchFamily="2" charset="0"/>
              </a:rPr>
              <a:t>Results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5ECB2F-EF20-4B8B-A2FC-E77AB64D4176}"/>
              </a:ext>
            </a:extLst>
          </p:cNvPr>
          <p:cNvSpPr txBox="1"/>
          <p:nvPr/>
        </p:nvSpPr>
        <p:spPr>
          <a:xfrm>
            <a:off x="34170950" y="7292771"/>
            <a:ext cx="2661626" cy="646331"/>
          </a:xfrm>
          <a:prstGeom prst="rect">
            <a:avLst/>
          </a:prstGeom>
          <a:ln>
            <a:noFill/>
          </a:ln>
          <a:effectLst>
            <a:outerShdw dist="444500" dir="10800000" algn="tl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274320" rtlCol="0">
            <a:spAutoFit/>
          </a:bodyPr>
          <a:lstStyle/>
          <a:p>
            <a:pPr defTabSz="4702588">
              <a:defRPr/>
            </a:pPr>
            <a:r>
              <a:rPr lang="en-US" sz="3600">
                <a:solidFill>
                  <a:srgbClr val="B41E1E"/>
                </a:solidFill>
                <a:latin typeface="Bree Serif" panose="02000503040000020004" pitchFamily="2" charset="0"/>
              </a:rPr>
              <a:t>Conclusion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851042-BFEF-43EF-B727-0115C9F72DC2}"/>
              </a:ext>
            </a:extLst>
          </p:cNvPr>
          <p:cNvSpPr txBox="1"/>
          <p:nvPr/>
        </p:nvSpPr>
        <p:spPr>
          <a:xfrm>
            <a:off x="34170950" y="18290904"/>
            <a:ext cx="4418517" cy="646331"/>
          </a:xfrm>
          <a:prstGeom prst="rect">
            <a:avLst/>
          </a:prstGeom>
          <a:ln>
            <a:noFill/>
          </a:ln>
          <a:effectLst>
            <a:outerShdw dist="444500" dir="10800000" algn="tl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274320" rtlCol="0">
            <a:spAutoFit/>
          </a:bodyPr>
          <a:lstStyle/>
          <a:p>
            <a:pPr defTabSz="4702588">
              <a:defRPr/>
            </a:pPr>
            <a:r>
              <a:rPr lang="en-US" sz="3600">
                <a:solidFill>
                  <a:srgbClr val="B41E1E"/>
                </a:solidFill>
                <a:latin typeface="Bree Serif" panose="02000503040000020004" pitchFamily="2" charset="0"/>
              </a:rPr>
              <a:t>Acknowledgements</a:t>
            </a:r>
          </a:p>
        </p:txBody>
      </p:sp>
      <p:pic>
        <p:nvPicPr>
          <p:cNvPr id="45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4500" y="9245600"/>
            <a:ext cx="20142200" cy="144272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pragmaticgraphite|09-2018"/>
</p:tagLst>
</file>

<file path=ppt/theme/theme1.xml><?xml version="1.0" encoding="utf-8"?>
<a:theme xmlns:r="http://schemas.openxmlformats.org/officeDocument/2006/relationships" xmlns:a="http://schemas.openxmlformats.org/drawingml/2006/main" name="Default Desig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:vt="http://schemas.openxmlformats.org/officeDocument/2006/docPropsVTypes" xmlns="http://schemas.openxmlformats.org/officeDocument/2006/extended-properties">
  <Company>Graphicsland</Company>
  <PresentationFormat>Custom</PresentationFormat>
  <Paragraphs>16</Paragraphs>
  <Slides>1</Slides>
  <Notes>0</Notes>
  <TotalTime>248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Design</vt:lpstr>
      <vt:lpstr>Slide 1</vt:lpstr>
    </vt:vector>
  </TitlesOfParts>
  <LinksUpToDate>0</LinksUpToDate>
  <SharedDoc>0</SharedDoc>
  <HyperlinksChanged>0</HyperlinksChanged>
  <Application>Aspose.Slides for .NET</Application>
  <AppVersion>16.0900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template for a scientific poster</dc:title>
  <cp:category>scientific poster template</cp:category>
  <dc:creator>Graphicsland/MakeSigns.com</dc:creator>
  <dc:description>This is a free template from MakeSigns.com to help you create the perfect scientific poster.</dc:description>
  <cp:keywords>scientific, research, template, custom, poster, presentation, symposium, printing, PowerPoint, create, design, example, sample, download</cp:keywords>
  <cp:lastModifiedBy>Justin Delre</cp:lastModifiedBy>
  <cp:revision>28</cp:revision>
  <dcterms:modified xsi:type="dcterms:W3CDTF">2018-09-19T15:48:46Z</dcterms:modified>
  <dc:subject>Template For Scientific Poster Presentation</dc:subject>
</cp:coreProperties>
</file>