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ns Bold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://scrumblr.ca/DELIBERY%20PIZZA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165708" y="5963416"/>
            <a:ext cx="442823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Deliberypizza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358884" y="7091437"/>
            <a:ext cx="6646997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Estatus y evidencia de sprint #2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9417" y="628015"/>
            <a:ext cx="9361289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Evidencia de Progreso de la aplicación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Pantallas de las funcionalidades de la aplicación que ya están listas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39238" y="4938077"/>
            <a:ext cx="952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525" y="3522892"/>
            <a:ext cx="18278475" cy="1857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6"/>
              </a:lnSpc>
            </a:pPr>
            <a:r>
              <a:rPr lang="en-US" sz="533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Ninguno todavia no llegamos al diseño para proporcionar las pantallas terminadas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70063" y="1238443"/>
            <a:ext cx="3360837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Retrospectiva Sprint 2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 hicimos bien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39277" y="1657543"/>
            <a:ext cx="338777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 debemos mejorar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60719" y="2229503"/>
            <a:ext cx="6744891" cy="232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 atencion que le ponemos a las actividades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Mejorar los tiempos de entrega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Revisar los entregables organizarnos mejor.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 comunicacion.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 compromiso con el equipo.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Todo la verdad.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02098" y="2535887"/>
            <a:ext cx="389676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Enfocarnos en los proyectos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0381" y="1414948"/>
            <a:ext cx="275376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Descripcion general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1" y="2124146"/>
            <a:ext cx="170289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Deliberypizza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0381" y="2825821"/>
            <a:ext cx="17259300" cy="281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 aplicación es un sistema de entrega de pizza que permite a los usuarios ver el menú, hacer pedidos en línea y gestionar su información de cliente. Cuenta con funcionalidades esenciales para que el cliente pueda: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 todas las opciones de pizza disponibles, con su descripción y precios.</a:t>
            </a:r>
          </a:p>
          <a:p>
            <a:pPr algn="just" marL="388620" indent="-19431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Cree un pedido seleccionando </a:t>
            </a: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los productos que desee.</a:t>
            </a:r>
          </a:p>
          <a:p>
            <a:pPr algn="just" marL="388620" indent="-19431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Actualizar o cancelar pedidos antes de la entrega.</a:t>
            </a:r>
          </a:p>
          <a:p>
            <a:pPr algn="just" marL="388620" indent="-19431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Gestionar su perfil como cliente, guardando información de contacto para futuras compras.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Además, el sistema tiene una sección administrativa donde los empleados pueden ver, actualizar o eliminar pedidos según sea necesario para la gestión de órdenes.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00950" y="1589711"/>
            <a:ext cx="3086100" cy="1022384"/>
            <a:chOff x="0" y="0"/>
            <a:chExt cx="812800" cy="2692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69270"/>
            </a:xfrm>
            <a:custGeom>
              <a:avLst/>
              <a:gdLst/>
              <a:ahLst/>
              <a:cxnLst/>
              <a:rect r="r" b="b" t="t" l="l"/>
              <a:pathLst>
                <a:path h="26927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69270"/>
                  </a:lnTo>
                  <a:lnTo>
                    <a:pt x="0" y="269270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07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PRODUCT OWNER</a:t>
              </a:r>
            </a:p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Dionisio Huerta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26441"/>
            <a:ext cx="3886458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Organigrama</a:t>
            </a: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del proyecto</a:t>
            </a:r>
          </a:p>
          <a:p>
            <a:pPr algn="ctr">
              <a:lnSpc>
                <a:spcPts val="3079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4096578" y="4408712"/>
            <a:ext cx="3086100" cy="1022384"/>
            <a:chOff x="0" y="0"/>
            <a:chExt cx="812800" cy="2692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269270"/>
            </a:xfrm>
            <a:custGeom>
              <a:avLst/>
              <a:gdLst/>
              <a:ahLst/>
              <a:cxnLst/>
              <a:rect r="r" b="b" t="t" l="l"/>
              <a:pathLst>
                <a:path h="26927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69270"/>
                  </a:lnTo>
                  <a:lnTo>
                    <a:pt x="0" y="26927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307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SCRUM MASTER</a:t>
              </a:r>
            </a:p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Eduardo Sena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917723" y="4206279"/>
            <a:ext cx="3566538" cy="1874441"/>
            <a:chOff x="0" y="0"/>
            <a:chExt cx="939335" cy="4936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39335" cy="493680"/>
            </a:xfrm>
            <a:custGeom>
              <a:avLst/>
              <a:gdLst/>
              <a:ahLst/>
              <a:cxnLst/>
              <a:rect r="r" b="b" t="t" l="l"/>
              <a:pathLst>
                <a:path h="493680" w="939335">
                  <a:moveTo>
                    <a:pt x="0" y="0"/>
                  </a:moveTo>
                  <a:lnTo>
                    <a:pt x="939335" y="0"/>
                  </a:lnTo>
                  <a:lnTo>
                    <a:pt x="939335" y="493680"/>
                  </a:lnTo>
                  <a:lnTo>
                    <a:pt x="0" y="49368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939335" cy="5317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SCRUM TEAM</a:t>
              </a:r>
            </a:p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Evelin Torres, Abraham Armendariz y Gerardo Monsivais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flipH="true">
            <a:off x="9144000" y="2612095"/>
            <a:ext cx="0" cy="83574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5639628" y="3447836"/>
            <a:ext cx="706136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5639628" y="3447836"/>
            <a:ext cx="0" cy="96087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2700992" y="3447836"/>
            <a:ext cx="0" cy="7584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H="true">
            <a:off x="9144000" y="3447836"/>
            <a:ext cx="26310" cy="28543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4915158" y="6302204"/>
            <a:ext cx="871918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4915158" y="6302204"/>
            <a:ext cx="0" cy="90435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H="true">
            <a:off x="13634340" y="6302204"/>
            <a:ext cx="0" cy="90435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9144000" y="6302204"/>
            <a:ext cx="26310" cy="90435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3372108" y="7206558"/>
            <a:ext cx="3086100" cy="1022384"/>
            <a:chOff x="0" y="0"/>
            <a:chExt cx="812800" cy="26927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269270"/>
            </a:xfrm>
            <a:custGeom>
              <a:avLst/>
              <a:gdLst/>
              <a:ahLst/>
              <a:cxnLst/>
              <a:rect r="r" b="b" t="t" l="l"/>
              <a:pathLst>
                <a:path h="26927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69270"/>
                  </a:lnTo>
                  <a:lnTo>
                    <a:pt x="0" y="269270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12800" cy="307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DESARROLLADOR</a:t>
              </a:r>
            </a:p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Eduardo Sena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627260" y="7206558"/>
            <a:ext cx="3530682" cy="1315360"/>
            <a:chOff x="0" y="0"/>
            <a:chExt cx="929892" cy="34643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29891" cy="346432"/>
            </a:xfrm>
            <a:custGeom>
              <a:avLst/>
              <a:gdLst/>
              <a:ahLst/>
              <a:cxnLst/>
              <a:rect r="r" b="b" t="t" l="l"/>
              <a:pathLst>
                <a:path h="346432" w="929891">
                  <a:moveTo>
                    <a:pt x="0" y="0"/>
                  </a:moveTo>
                  <a:lnTo>
                    <a:pt x="929891" y="0"/>
                  </a:lnTo>
                  <a:lnTo>
                    <a:pt x="929891" y="346432"/>
                  </a:lnTo>
                  <a:lnTo>
                    <a:pt x="0" y="34643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929892" cy="384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BASE DE DATOS</a:t>
              </a:r>
            </a:p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Abraham Armendariz y Gerardo Monsivais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091290" y="7206558"/>
            <a:ext cx="3086100" cy="1022384"/>
            <a:chOff x="0" y="0"/>
            <a:chExt cx="812800" cy="26927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269270"/>
            </a:xfrm>
            <a:custGeom>
              <a:avLst/>
              <a:gdLst/>
              <a:ahLst/>
              <a:cxnLst/>
              <a:rect r="r" b="b" t="t" l="l"/>
              <a:pathLst>
                <a:path h="26927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69270"/>
                  </a:lnTo>
                  <a:lnTo>
                    <a:pt x="0" y="269270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12800" cy="307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TESTER</a:t>
              </a:r>
            </a:p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Evelin Torres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155812"/>
            <a:ext cx="16230600" cy="7102488"/>
            <a:chOff x="0" y="0"/>
            <a:chExt cx="4274726" cy="1870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870614"/>
            </a:xfrm>
            <a:custGeom>
              <a:avLst/>
              <a:gdLst/>
              <a:ahLst/>
              <a:cxnLst/>
              <a:rect r="r" b="b" t="t" l="l"/>
              <a:pathLst>
                <a:path h="1870614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870614"/>
                  </a:lnTo>
                  <a:lnTo>
                    <a:pt x="0" y="1870614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9087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47194" y="1298291"/>
            <a:ext cx="343688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Estatus Product Backlog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99522" y="2409763"/>
            <a:ext cx="8388279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Lista</a:t>
            </a: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requerimientos terminados en Sprint #1 y #2</a:t>
            </a:r>
          </a:p>
          <a:p>
            <a:pPr algn="ctr">
              <a:lnSpc>
                <a:spcPts val="30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10454" y="3134933"/>
            <a:ext cx="7833546" cy="193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Estructura de la app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Estructura basica del proyectos en blazor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Configuracion de mongo DB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Conexion  a la base de datos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Desarrollo del crud  para la pizzeria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155812"/>
            <a:ext cx="16230600" cy="7102488"/>
            <a:chOff x="0" y="0"/>
            <a:chExt cx="4274726" cy="1870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870614"/>
            </a:xfrm>
            <a:custGeom>
              <a:avLst/>
              <a:gdLst/>
              <a:ahLst/>
              <a:cxnLst/>
              <a:rect r="r" b="b" t="t" l="l"/>
              <a:pathLst>
                <a:path h="1870614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870614"/>
                  </a:lnTo>
                  <a:lnTo>
                    <a:pt x="0" y="1870614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9087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47194" y="1298291"/>
            <a:ext cx="343688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Estatus Product Backlog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04130" y="2395197"/>
            <a:ext cx="420007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Requerimientos pendientes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8442" y="3273034"/>
            <a:ext cx="526568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Desarrollo del crud para el cliente.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53773" y="1391285"/>
            <a:ext cx="12180455" cy="7962010"/>
          </a:xfrm>
          <a:custGeom>
            <a:avLst/>
            <a:gdLst/>
            <a:ahLst/>
            <a:cxnLst/>
            <a:rect r="r" b="b" t="t" l="l"/>
            <a:pathLst>
              <a:path h="7962010" w="12180455">
                <a:moveTo>
                  <a:pt x="0" y="0"/>
                </a:moveTo>
                <a:lnTo>
                  <a:pt x="12180454" y="0"/>
                </a:lnTo>
                <a:lnTo>
                  <a:pt x="12180454" y="7962010"/>
                </a:lnTo>
                <a:lnTo>
                  <a:pt x="0" y="7962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6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78604" y="628015"/>
            <a:ext cx="12180455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Tab</a:t>
            </a: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lero Kanban Final del Sprint #2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469782" y="9523730"/>
            <a:ext cx="5348436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hlinkClick r:id="rId3" tooltip="http://scrumblr.ca/DELIBERY%20PIZZA"/>
              </a:rPr>
              <a:t>http://scrumblr.ca/DELIBERY%20PIZZA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0692" y="2327716"/>
            <a:ext cx="8422226" cy="4726141"/>
          </a:xfrm>
          <a:custGeom>
            <a:avLst/>
            <a:gdLst/>
            <a:ahLst/>
            <a:cxnLst/>
            <a:rect r="r" b="b" t="t" l="l"/>
            <a:pathLst>
              <a:path h="4726141" w="8422226">
                <a:moveTo>
                  <a:pt x="0" y="0"/>
                </a:moveTo>
                <a:lnTo>
                  <a:pt x="8422226" y="0"/>
                </a:lnTo>
                <a:lnTo>
                  <a:pt x="8422226" y="4726141"/>
                </a:lnTo>
                <a:lnTo>
                  <a:pt x="0" y="47261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327716"/>
            <a:ext cx="8386387" cy="4726141"/>
          </a:xfrm>
          <a:custGeom>
            <a:avLst/>
            <a:gdLst/>
            <a:ahLst/>
            <a:cxnLst/>
            <a:rect r="r" b="b" t="t" l="l"/>
            <a:pathLst>
              <a:path h="4726141" w="8386387">
                <a:moveTo>
                  <a:pt x="0" y="0"/>
                </a:moveTo>
                <a:lnTo>
                  <a:pt x="8386387" y="0"/>
                </a:lnTo>
                <a:lnTo>
                  <a:pt x="8386387" y="4726141"/>
                </a:lnTo>
                <a:lnTo>
                  <a:pt x="0" y="4726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03816" y="1028700"/>
            <a:ext cx="10573168" cy="412874"/>
          </a:xfrm>
          <a:custGeom>
            <a:avLst/>
            <a:gdLst/>
            <a:ahLst/>
            <a:cxnLst/>
            <a:rect r="r" b="b" t="t" l="l"/>
            <a:pathLst>
              <a:path h="412874" w="10573168">
                <a:moveTo>
                  <a:pt x="0" y="0"/>
                </a:moveTo>
                <a:lnTo>
                  <a:pt x="10573168" y="0"/>
                </a:lnTo>
                <a:lnTo>
                  <a:pt x="10573168" y="412874"/>
                </a:lnTo>
                <a:lnTo>
                  <a:pt x="0" y="4128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852732" y="5143500"/>
            <a:ext cx="734774" cy="7347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846415" y="7307539"/>
            <a:ext cx="6595170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Impedimentos</a:t>
            </a:r>
          </a:p>
          <a:p>
            <a:pPr algn="ctr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 teniamos conocimientos de el proyecto</a:t>
            </a:r>
            <a:r>
              <a:rPr lang="en-US" b="true" sz="21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94650" y="1664869"/>
            <a:ext cx="7898701" cy="5983266"/>
          </a:xfrm>
          <a:custGeom>
            <a:avLst/>
            <a:gdLst/>
            <a:ahLst/>
            <a:cxnLst/>
            <a:rect r="r" b="b" t="t" l="l"/>
            <a:pathLst>
              <a:path h="5983266" w="7898701">
                <a:moveTo>
                  <a:pt x="0" y="0"/>
                </a:moveTo>
                <a:lnTo>
                  <a:pt x="7898700" y="0"/>
                </a:lnTo>
                <a:lnTo>
                  <a:pt x="7898700" y="5983266"/>
                </a:lnTo>
                <a:lnTo>
                  <a:pt x="0" y="5983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74383" y="1028700"/>
            <a:ext cx="10573168" cy="412874"/>
          </a:xfrm>
          <a:custGeom>
            <a:avLst/>
            <a:gdLst/>
            <a:ahLst/>
            <a:cxnLst/>
            <a:rect r="r" b="b" t="t" l="l"/>
            <a:pathLst>
              <a:path h="412874" w="10573168">
                <a:moveTo>
                  <a:pt x="0" y="0"/>
                </a:moveTo>
                <a:lnTo>
                  <a:pt x="10573168" y="0"/>
                </a:lnTo>
                <a:lnTo>
                  <a:pt x="10573168" y="412874"/>
                </a:lnTo>
                <a:lnTo>
                  <a:pt x="0" y="4128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77096" y="7833330"/>
            <a:ext cx="6533807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Impedimentos </a:t>
            </a:r>
          </a:p>
          <a:p>
            <a:pPr algn="ctr">
              <a:lnSpc>
                <a:spcPts val="3079"/>
              </a:lnSpc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Falta organisacion de documentacion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593580" y="1893478"/>
            <a:ext cx="734774" cy="7347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725963" y="7136656"/>
            <a:ext cx="734774" cy="73477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3484" y="2362598"/>
            <a:ext cx="8570786" cy="5234358"/>
          </a:xfrm>
          <a:custGeom>
            <a:avLst/>
            <a:gdLst/>
            <a:ahLst/>
            <a:cxnLst/>
            <a:rect r="r" b="b" t="t" l="l"/>
            <a:pathLst>
              <a:path h="5234358" w="8570786">
                <a:moveTo>
                  <a:pt x="0" y="0"/>
                </a:moveTo>
                <a:lnTo>
                  <a:pt x="8570786" y="0"/>
                </a:lnTo>
                <a:lnTo>
                  <a:pt x="8570786" y="5234358"/>
                </a:lnTo>
                <a:lnTo>
                  <a:pt x="0" y="5234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05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362598"/>
            <a:ext cx="8924771" cy="5018871"/>
          </a:xfrm>
          <a:custGeom>
            <a:avLst/>
            <a:gdLst/>
            <a:ahLst/>
            <a:cxnLst/>
            <a:rect r="r" b="b" t="t" l="l"/>
            <a:pathLst>
              <a:path h="5018871" w="8924771">
                <a:moveTo>
                  <a:pt x="0" y="0"/>
                </a:moveTo>
                <a:lnTo>
                  <a:pt x="8924771" y="0"/>
                </a:lnTo>
                <a:lnTo>
                  <a:pt x="8924771" y="5018871"/>
                </a:lnTo>
                <a:lnTo>
                  <a:pt x="0" y="50188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57416" y="822263"/>
            <a:ext cx="10573168" cy="412874"/>
          </a:xfrm>
          <a:custGeom>
            <a:avLst/>
            <a:gdLst/>
            <a:ahLst/>
            <a:cxnLst/>
            <a:rect r="r" b="b" t="t" l="l"/>
            <a:pathLst>
              <a:path h="412874" w="10573168">
                <a:moveTo>
                  <a:pt x="0" y="0"/>
                </a:moveTo>
                <a:lnTo>
                  <a:pt x="10573168" y="0"/>
                </a:lnTo>
                <a:lnTo>
                  <a:pt x="10573168" y="412874"/>
                </a:lnTo>
                <a:lnTo>
                  <a:pt x="0" y="4128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77096" y="7833330"/>
            <a:ext cx="6533807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Impedimentos </a:t>
            </a:r>
          </a:p>
          <a:p>
            <a:pPr algn="ctr">
              <a:lnSpc>
                <a:spcPts val="3079"/>
              </a:lnSpc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Falta de documentacion de documentacion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676130" y="5397850"/>
            <a:ext cx="734774" cy="73477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DAGU4Qu-oRs</dc:identifier>
  <dcterms:modified xsi:type="dcterms:W3CDTF">2011-08-01T06:04:30Z</dcterms:modified>
  <cp:revision>1</cp:revision>
  <dc:title>Deliberypizza</dc:title>
</cp:coreProperties>
</file>