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70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7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977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21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009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71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01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177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19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31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8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43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79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96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73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6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739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F501C2C-AF3B-362A-3BBB-1A6D626BF443}"/>
              </a:ext>
            </a:extLst>
          </p:cNvPr>
          <p:cNvSpPr txBox="1"/>
          <p:nvPr/>
        </p:nvSpPr>
        <p:spPr>
          <a:xfrm>
            <a:off x="2435181" y="2344471"/>
            <a:ext cx="8113398" cy="286232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Portafolio – D	</a:t>
            </a:r>
            <a:r>
              <a:rPr lang="es-419" sz="3600" dirty="0" err="1">
                <a:latin typeface="Amasis MT Pro Black" panose="020B0604020202020204" pitchFamily="18" charset="0"/>
              </a:rPr>
              <a:t>esarrollador</a:t>
            </a:r>
            <a:r>
              <a:rPr lang="es-419" sz="3600" dirty="0">
                <a:latin typeface="Amasis MT Pro Black" panose="020B0604020202020204" pitchFamily="18" charset="0"/>
              </a:rPr>
              <a:t> Web</a:t>
            </a:r>
          </a:p>
          <a:p>
            <a:pPr algn="ctr"/>
            <a:r>
              <a:rPr lang="es-419" sz="3600" dirty="0">
                <a:solidFill>
                  <a:srgbClr val="002060"/>
                </a:solidFill>
                <a:latin typeface="Amasis MT Pro Black" panose="020B0604020202020204" pitchFamily="18" charset="0"/>
              </a:rPr>
              <a:t>Nancy Jeanneth Escobar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Bienvenido!!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C3ADD3-1FD2-11D3-0BC8-6E2211ED2796}"/>
              </a:ext>
            </a:extLst>
          </p:cNvPr>
          <p:cNvSpPr txBox="1"/>
          <p:nvPr/>
        </p:nvSpPr>
        <p:spPr>
          <a:xfrm>
            <a:off x="3394719" y="6550223"/>
            <a:ext cx="6194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Amasis MT Pro" panose="020B0604020202020204" pitchFamily="18" charset="0"/>
              </a:rPr>
              <a:t>Todos los derechos reservados - 2023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6365D0C-C47D-D6B4-D7D4-C045D99AFEDC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9469F5-660F-C206-F37A-7095EC6037BC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317499-D66C-9D8B-7EBB-A4DD71433097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F9F781-4F02-AA6C-7AF3-2E303B2F0077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804C68-398A-2E38-350F-27D16423AB23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20" name="Imagen 1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1967C41F-C897-58C5-057C-2C29AEC5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EE9D393-A879-3A47-CDC8-65B4B6B6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22" name="Imagen 21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3DF74A6F-50AA-038D-B5F6-502E8848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27D83030-6CC8-679C-24A0-9996A4D65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16C7F-BA3B-865D-AB7D-774857CD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1033249"/>
            <a:ext cx="9905998" cy="624811"/>
          </a:xfrm>
        </p:spPr>
        <p:txBody>
          <a:bodyPr>
            <a:normAutofit/>
          </a:bodyPr>
          <a:lstStyle/>
          <a:p>
            <a:pPr algn="r"/>
            <a:r>
              <a:rPr lang="es-419" dirty="0"/>
              <a:t>Nancy Jeanneth escobar</a:t>
            </a:r>
          </a:p>
        </p:txBody>
      </p:sp>
      <p:pic>
        <p:nvPicPr>
          <p:cNvPr id="5" name="Marcador de contenido 4" descr="Mujer sonriendo con pelo largo&#10;&#10;Descripción generada automáticamente">
            <a:extLst>
              <a:ext uri="{FF2B5EF4-FFF2-40B4-BE49-F238E27FC236}">
                <a16:creationId xmlns:a16="http://schemas.microsoft.com/office/drawing/2014/main" id="{6CCCFA1D-D747-1C45-94C7-A043615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4" y="1453079"/>
            <a:ext cx="2369391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1FD075-DCF6-23A8-6DA0-C7602E21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703" y="1658143"/>
            <a:ext cx="746268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Quien soy? 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Mujer orgullosamente colombiana nacida en Bogotá, madre de 2 hermosos hijos y excelente profesional.</a:t>
            </a:r>
          </a:p>
          <a:p>
            <a:pPr marL="0" indent="0">
              <a:buNone/>
            </a:pPr>
            <a:r>
              <a:rPr lang="es-ES" sz="1400" dirty="0"/>
              <a:t>Que estudie? </a:t>
            </a:r>
          </a:p>
          <a:p>
            <a:pPr marL="457200" lvl="1" indent="0">
              <a:buNone/>
            </a:pPr>
            <a:r>
              <a:rPr lang="es-ES" sz="1400" dirty="0"/>
              <a:t>Ingeniera de Sistemas con Especialización de Sistemas de Información en la Organización y Master </a:t>
            </a:r>
            <a:r>
              <a:rPr lang="es-ES" sz="1400" dirty="0" err="1"/>
              <a:t>of</a:t>
            </a:r>
            <a:r>
              <a:rPr lang="es-ES" sz="1400" dirty="0"/>
              <a:t> Commerce </a:t>
            </a:r>
            <a:r>
              <a:rPr lang="es-ES" sz="1400" dirty="0" err="1"/>
              <a:t>with</a:t>
            </a:r>
            <a:r>
              <a:rPr lang="es-ES" sz="1400" dirty="0"/>
              <a:t> a </a:t>
            </a:r>
            <a:r>
              <a:rPr lang="es-ES" sz="1400" dirty="0" err="1"/>
              <a:t>major</a:t>
            </a:r>
            <a:r>
              <a:rPr lang="es-ES" sz="1400" dirty="0"/>
              <a:t> in e-Business</a:t>
            </a:r>
          </a:p>
          <a:p>
            <a:pPr marL="0" indent="0">
              <a:buNone/>
            </a:pPr>
            <a:r>
              <a:rPr lang="es-ES" sz="1400" dirty="0"/>
              <a:t>Que rumbo a tomado mi carrera laboral y profesional?   </a:t>
            </a:r>
          </a:p>
          <a:p>
            <a:pPr marL="457200" lvl="1" indent="0">
              <a:buNone/>
            </a:pPr>
            <a:r>
              <a:rPr lang="es-ES" sz="1400" dirty="0"/>
              <a:t>Tengo una amplia trayectoria en el área comercial y de gestión de cuentas claves de cliente en el sector de telecomunicaciones, financiero y catering.  </a:t>
            </a:r>
          </a:p>
          <a:p>
            <a:pPr marL="0" indent="0">
              <a:buNone/>
            </a:pPr>
            <a:r>
              <a:rPr lang="es-ES" sz="1400" dirty="0"/>
              <a:t>Que competencias y habilidades he desarrollado?</a:t>
            </a:r>
          </a:p>
          <a:p>
            <a:pPr lvl="1"/>
            <a:r>
              <a:rPr lang="es-ES" sz="1400" dirty="0"/>
              <a:t>Liderazgo en ventas y de equipos comerciales, estructuración de canales de ventas y estrategias comerciales.  Estructuración e implementación de nuevos negocios.</a:t>
            </a:r>
          </a:p>
          <a:p>
            <a:pPr lvl="1"/>
            <a:r>
              <a:rPr lang="es-ES" sz="1400" dirty="0"/>
              <a:t>Experiencia en creación, mejoramiento y administración de productos y servicios comerciales, liderazgo de proyectos de sistemas de información.      </a:t>
            </a:r>
          </a:p>
          <a:p>
            <a:pPr lvl="1"/>
            <a:r>
              <a:rPr lang="es-ES" sz="1400" dirty="0"/>
              <a:t>Desarrollo Web de aplicaciones orientadas a las necesidades de los negocios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83E593-A8F8-3644-D968-E856F1AC7777}"/>
              </a:ext>
            </a:extLst>
          </p:cNvPr>
          <p:cNvSpPr txBox="1"/>
          <p:nvPr/>
        </p:nvSpPr>
        <p:spPr>
          <a:xfrm>
            <a:off x="1507369" y="5217379"/>
            <a:ext cx="2828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“Me siento en la capacidad de asumir nuevos retos en donde pueda aportar mi conocimiento y experiencia en busca de mejores resultados para La Empresa. “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4B726D-701C-2172-E597-105F40E4BCD0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2863C21-44C7-4940-1C9D-C7B413EFF25D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2A30BC5-AC81-54C9-6C49-4E3AFAF5B8D5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A282EEB-8A0C-A3CA-7A3B-D99595C7EF6C}"/>
              </a:ext>
            </a:extLst>
          </p:cNvPr>
          <p:cNvSpPr txBox="1"/>
          <p:nvPr/>
        </p:nvSpPr>
        <p:spPr>
          <a:xfrm>
            <a:off x="3034782" y="32443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419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7FAD23D-08FE-E378-9C2E-4B5CCA76BF22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7AC38AA-34C8-5D06-F2A1-87108F92E54A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4" name="Imagen 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B9A8C224-FCE0-7DC1-787D-CE39CAF5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0284CFE-62E8-405E-A533-4BDF4E1D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11" name="Imagen 10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12C10124-7526-2D08-E3B1-FAFC7F15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F4E45C16-11A2-044F-D1E7-9BC2626FF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206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Amasis MT Pro</vt:lpstr>
      <vt:lpstr>Amasis MT Pro Black</vt:lpstr>
      <vt:lpstr>Arial</vt:lpstr>
      <vt:lpstr>Tw Cen MT</vt:lpstr>
      <vt:lpstr>Circuito</vt:lpstr>
      <vt:lpstr>Presentación de PowerPoint</vt:lpstr>
      <vt:lpstr>Nancy Jeanneth escobar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EscobarQuintero, NancyJeanneth</dc:creator>
  <cp:lastModifiedBy>EscobarQuintero, NancyJeanneth</cp:lastModifiedBy>
  <cp:revision>7</cp:revision>
  <dcterms:created xsi:type="dcterms:W3CDTF">2023-07-26T23:29:49Z</dcterms:created>
  <dcterms:modified xsi:type="dcterms:W3CDTF">2023-07-30T18:51:43Z</dcterms:modified>
</cp:coreProperties>
</file>