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77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01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5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9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0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0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2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70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95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28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13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pessoa, pose, interior, fotografia&#10;&#10;Descrição gerada automaticamente">
            <a:extLst>
              <a:ext uri="{FF2B5EF4-FFF2-40B4-BE49-F238E27FC236}">
                <a16:creationId xmlns:a16="http://schemas.microsoft.com/office/drawing/2014/main" id="{491B43E4-193D-ED45-B839-B51E3AD4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28"/>
          <a:stretch/>
        </p:blipFill>
        <p:spPr>
          <a:xfrm>
            <a:off x="-31845" y="0"/>
            <a:ext cx="12191980" cy="6857989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6E71514-6080-46DE-A03E-E6BCFB1D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2481" y="3900290"/>
            <a:ext cx="6732173" cy="231953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4B5E64"/>
          </a:solidFill>
          <a:ln w="19050">
            <a:noFill/>
          </a:ln>
          <a:effectLst>
            <a:outerShdw blurRad="76200" sx="101000" sy="10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F8EAB-C91D-D849-9D04-4469BB70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213" y="4190835"/>
            <a:ext cx="6108451" cy="638162"/>
          </a:xfrm>
        </p:spPr>
        <p:txBody>
          <a:bodyPr>
            <a:noAutofit/>
          </a:bodyPr>
          <a:lstStyle/>
          <a:p>
            <a:pPr algn="l"/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CliGest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64E9A-1FC8-EA41-922F-742E7373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213" y="4919820"/>
            <a:ext cx="6124807" cy="456516"/>
          </a:xfrm>
        </p:spPr>
        <p:txBody>
          <a:bodyPr>
            <a:noAutofit/>
          </a:bodyPr>
          <a:lstStyle/>
          <a:p>
            <a:pPr algn="l"/>
            <a:r>
              <a:rPr lang="pt-PT" sz="3200" dirty="0">
                <a:solidFill>
                  <a:srgbClr val="FFFFFF"/>
                </a:solidFill>
              </a:rPr>
              <a:t>Nancia Laudino - 50036506</a:t>
            </a:r>
          </a:p>
        </p:txBody>
      </p:sp>
    </p:spTree>
    <p:extLst>
      <p:ext uri="{BB962C8B-B14F-4D97-AF65-F5344CB8AC3E}">
        <p14:creationId xmlns:p14="http://schemas.microsoft.com/office/powerpoint/2010/main" val="348480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209F-92E3-F748-ABCB-1E6C7DDD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37" y="145932"/>
            <a:ext cx="10459644" cy="783245"/>
          </a:xfrm>
        </p:spPr>
        <p:txBody>
          <a:bodyPr>
            <a:noAutofit/>
          </a:bodyPr>
          <a:lstStyle/>
          <a:p>
            <a:pPr algn="l"/>
            <a:r>
              <a:rPr lang="pt-PT" sz="3600" b="1" dirty="0"/>
              <a:t>1. Autenticação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6A328F-4BE7-674C-A819-EF444167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37" y="1021183"/>
            <a:ext cx="5128868" cy="5299262"/>
          </a:xfrm>
          <a:prstGeom prst="rect">
            <a:avLst/>
          </a:prstGeom>
        </p:spPr>
      </p:pic>
      <p:pic>
        <p:nvPicPr>
          <p:cNvPr id="21" name="Marcador de Posição de Conteúdo 7">
            <a:extLst>
              <a:ext uri="{FF2B5EF4-FFF2-40B4-BE49-F238E27FC236}">
                <a16:creationId xmlns:a16="http://schemas.microsoft.com/office/drawing/2014/main" id="{3C1B1FA5-E719-5446-9193-DB9AFB34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8" y="1021183"/>
            <a:ext cx="5236795" cy="52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32D70-F249-274C-B422-42FA5F4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8" y="0"/>
            <a:ext cx="11163869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2. Menu Principal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2B1320-C28A-5C43-9431-D931CB2A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00" y="2999789"/>
            <a:ext cx="45719" cy="57149"/>
          </a:xfrm>
          <a:prstGeom prst="rect">
            <a:avLst/>
          </a:prstGeom>
        </p:spPr>
      </p:pic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EAFB6AB5-0A35-7141-BD41-DDF32B6F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7748" y="924961"/>
            <a:ext cx="5812052" cy="5733028"/>
          </a:xfrm>
        </p:spPr>
      </p:pic>
    </p:spTree>
    <p:extLst>
      <p:ext uri="{BB962C8B-B14F-4D97-AF65-F5344CB8AC3E}">
        <p14:creationId xmlns:p14="http://schemas.microsoft.com/office/powerpoint/2010/main" val="7854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F4B0857-4BB8-7E4D-8830-7B86B2C8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95" y="1395992"/>
            <a:ext cx="4447981" cy="45969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FB5B2D-4852-B74D-8AF5-4DC1C41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7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3. Etapas do Agendamento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BD28D58-016F-C14C-8FEA-3B544A0B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0145" y="4056439"/>
            <a:ext cx="45719" cy="57149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5DA568-0D9C-1E46-8D35-943F84C8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28" y="733448"/>
            <a:ext cx="4105915" cy="4264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70F30-6BA5-004F-AAAA-6708DFCB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41" y="2051085"/>
            <a:ext cx="4447981" cy="46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D32BE-F839-744B-AD8B-EF5E6A8B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8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4. Agendamento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90869-8F5E-5942-B5CE-FBCFDCD3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65200"/>
            <a:ext cx="5698898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2D28F-CF4F-7A42-B5A5-19FB59A8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12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5. Lista de Agendamentos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CDFD0F-F89B-C34B-8791-AE66741D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50" y="1073645"/>
            <a:ext cx="5693950" cy="55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8AA62-5985-564B-A27E-FA07B2F5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60" y="71437"/>
            <a:ext cx="10515600" cy="1325563"/>
          </a:xfrm>
        </p:spPr>
        <p:txBody>
          <a:bodyPr/>
          <a:lstStyle/>
          <a:p>
            <a:r>
              <a:rPr lang="pt-PT" b="1" dirty="0"/>
              <a:t>6. Mudança de Menu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1C7297B-0810-B64C-B698-60569C71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0" y="1288257"/>
            <a:ext cx="4334224" cy="4494212"/>
          </a:xfrm>
          <a:prstGeom prst="rect">
            <a:avLst/>
          </a:prstGeom>
        </p:spPr>
      </p:pic>
      <p:pic>
        <p:nvPicPr>
          <p:cNvPr id="21" name="Marcador de Posição de Conteúdo 20">
            <a:extLst>
              <a:ext uri="{FF2B5EF4-FFF2-40B4-BE49-F238E27FC236}">
                <a16:creationId xmlns:a16="http://schemas.microsoft.com/office/drawing/2014/main" id="{D70F447A-7634-014A-9F10-F33F22960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5976" y="2192337"/>
            <a:ext cx="4279769" cy="4351338"/>
          </a:xfr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C14FFD5-983B-014B-9BA0-36619A29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952" y="1104900"/>
            <a:ext cx="4216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3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31</Words>
  <Application>Microsoft Macintosh PowerPoint</Application>
  <PresentationFormat>Ecrã Panorâmico</PresentationFormat>
  <Paragraphs>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CliGest App</vt:lpstr>
      <vt:lpstr>1. Autenticação</vt:lpstr>
      <vt:lpstr>2. Menu Principal</vt:lpstr>
      <vt:lpstr>3. Etapas do Agendamento</vt:lpstr>
      <vt:lpstr>4. Agendamento</vt:lpstr>
      <vt:lpstr>5. Lista de Agendamentos</vt:lpstr>
      <vt:lpstr>6. Mudança de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CliGest App</dc:title>
  <dc:creator>Nancia Laudino</dc:creator>
  <cp:lastModifiedBy>Nancia Laudino</cp:lastModifiedBy>
  <cp:revision>17</cp:revision>
  <dcterms:created xsi:type="dcterms:W3CDTF">2019-10-18T20:20:11Z</dcterms:created>
  <dcterms:modified xsi:type="dcterms:W3CDTF">2019-12-15T23:03:19Z</dcterms:modified>
</cp:coreProperties>
</file>