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7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901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1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5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9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0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09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72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70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9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28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13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cid:image002.png@01D59319.F776EF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AB64E9A-1FC8-EA41-922F-742E7373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06" y="4331008"/>
            <a:ext cx="5946202" cy="1351822"/>
          </a:xfrm>
        </p:spPr>
        <p:txBody>
          <a:bodyPr anchor="b">
            <a:normAutofit fontScale="47500" lnSpcReduction="20000"/>
          </a:bodyPr>
          <a:lstStyle/>
          <a:p>
            <a:pPr algn="l"/>
            <a:endParaRPr lang="pt-PT" sz="1800" dirty="0">
              <a:solidFill>
                <a:srgbClr val="000000"/>
              </a:solidFill>
            </a:endParaRPr>
          </a:p>
          <a:p>
            <a:pPr algn="l"/>
            <a:r>
              <a:rPr lang="pt-PT" sz="4500" dirty="0">
                <a:solidFill>
                  <a:srgbClr val="000000"/>
                </a:solidFill>
              </a:rPr>
              <a:t>Engenharia Informática</a:t>
            </a:r>
          </a:p>
          <a:p>
            <a:pPr algn="l"/>
            <a:r>
              <a:rPr lang="pt-PT" sz="4500" dirty="0">
                <a:solidFill>
                  <a:srgbClr val="000000"/>
                </a:solidFill>
              </a:rPr>
              <a:t>Nome: Nancia Laudino</a:t>
            </a:r>
          </a:p>
          <a:p>
            <a:pPr algn="l"/>
            <a:r>
              <a:rPr lang="pt-PT" sz="4500" dirty="0">
                <a:solidFill>
                  <a:srgbClr val="000000"/>
                </a:solidFill>
              </a:rPr>
              <a:t>Número:  50036506</a:t>
            </a:r>
          </a:p>
          <a:p>
            <a:pPr algn="l"/>
            <a:endParaRPr lang="pt-PT" sz="1800" dirty="0"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F8EAB-C91D-D849-9D04-4469BB70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600" y="3041946"/>
            <a:ext cx="5946579" cy="151418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t-PT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CliGestApp</a:t>
            </a:r>
            <a:endParaRPr lang="pt-PT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377" y="0"/>
            <a:ext cx="3801784" cy="2254263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A8F2AB-BC22-5443-B57B-4EA774E2AD19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806" y="397348"/>
            <a:ext cx="3036260" cy="777822"/>
          </a:xfrm>
          <a:prstGeom prst="rect">
            <a:avLst/>
          </a:prstGeom>
          <a:noFill/>
        </p:spPr>
      </p:pic>
      <p:sp>
        <p:nvSpPr>
          <p:cNvPr id="22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6728" y="3030547"/>
            <a:ext cx="4705272" cy="3827453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m pessoa, pose, interior, fotografia&#10;&#10;Descrição gerada automaticamente">
            <a:extLst>
              <a:ext uri="{FF2B5EF4-FFF2-40B4-BE49-F238E27FC236}">
                <a16:creationId xmlns:a16="http://schemas.microsoft.com/office/drawing/2014/main" id="{491B43E4-193D-ED45-B839-B51E3AD4D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28"/>
          <a:stretch/>
        </p:blipFill>
        <p:spPr>
          <a:xfrm>
            <a:off x="7997780" y="4331008"/>
            <a:ext cx="4194220" cy="25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0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6451F-CDF6-FE43-A369-EB51EF0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" y="1"/>
            <a:ext cx="10864403" cy="772731"/>
          </a:xfrm>
        </p:spPr>
        <p:txBody>
          <a:bodyPr>
            <a:normAutofit/>
          </a:bodyPr>
          <a:lstStyle/>
          <a:p>
            <a:r>
              <a:rPr lang="pt-PT" sz="1800" b="1" dirty="0"/>
              <a:t>Modelo Entidade-Relacionamento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5140FF6-0E3B-9B43-91E5-A53F60DF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59" y="618186"/>
            <a:ext cx="8178086" cy="623981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248428-8749-084D-96FA-30F9BE114394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2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209F-92E3-F748-ABCB-1E6C7DDD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37" y="145932"/>
            <a:ext cx="10459644" cy="783245"/>
          </a:xfrm>
        </p:spPr>
        <p:txBody>
          <a:bodyPr>
            <a:noAutofit/>
          </a:bodyPr>
          <a:lstStyle/>
          <a:p>
            <a:pPr algn="l"/>
            <a:r>
              <a:rPr lang="pt-PT" sz="3600" b="1" dirty="0"/>
              <a:t>1. Janela Principal - Autenticação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A328F-4BE7-674C-A819-EF444167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7" y="1021183"/>
            <a:ext cx="5128868" cy="5299262"/>
          </a:xfrm>
          <a:prstGeom prst="rect">
            <a:avLst/>
          </a:prstGeom>
        </p:spPr>
      </p:pic>
      <p:pic>
        <p:nvPicPr>
          <p:cNvPr id="21" name="Marcador de Posição de Conteúdo 7">
            <a:extLst>
              <a:ext uri="{FF2B5EF4-FFF2-40B4-BE49-F238E27FC236}">
                <a16:creationId xmlns:a16="http://schemas.microsoft.com/office/drawing/2014/main" id="{3C1B1FA5-E719-5446-9193-DB9AFB344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68" y="1021183"/>
            <a:ext cx="5236795" cy="52992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99C24A-D3D0-1E48-A5F3-79A2892887A3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07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2D70-F249-274C-B422-42FA5F4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48" y="0"/>
            <a:ext cx="11163869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2. Menu Principal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2B1320-C28A-5C43-9431-D931CB2A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00" y="2999789"/>
            <a:ext cx="45719" cy="57149"/>
          </a:xfrm>
          <a:prstGeom prst="rect">
            <a:avLst/>
          </a:prstGeom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EAFB6AB5-0A35-7141-BD41-DDF32B6F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7748" y="924961"/>
            <a:ext cx="5812052" cy="573302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4F8C51-26BE-3746-BDB4-5B2DF8164C7A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54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F4B0857-4BB8-7E4D-8830-7B86B2C8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95" y="1395992"/>
            <a:ext cx="4447981" cy="45969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FB5B2D-4852-B74D-8AF5-4DC1C41E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7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3. Etapas do Agendamento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D28D58-016F-C14C-8FEA-3B544A0B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0145" y="4056439"/>
            <a:ext cx="45719" cy="57149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5DA568-0D9C-1E46-8D35-943F84C8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28" y="733448"/>
            <a:ext cx="4105915" cy="4264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70F30-6BA5-004F-AAAA-6708DFCB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41" y="2051085"/>
            <a:ext cx="4447981" cy="46044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DAC902-F779-704E-AE9F-ED7E9367327A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4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32BE-F839-744B-AD8B-EF5E6A8B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82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4. Agendamento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90869-8F5E-5942-B5CE-FBCFDCD3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65200"/>
            <a:ext cx="5698898" cy="5689600"/>
          </a:xfrm>
          <a:prstGeom prst="rect">
            <a:avLst/>
          </a:prstGeom>
        </p:spPr>
      </p:pic>
      <p:sp>
        <p:nvSpPr>
          <p:cNvPr id="3" name="Seta para Baixo 2">
            <a:extLst>
              <a:ext uri="{FF2B5EF4-FFF2-40B4-BE49-F238E27FC236}">
                <a16:creationId xmlns:a16="http://schemas.microsoft.com/office/drawing/2014/main" id="{3AD4B45A-A304-944C-BDAC-559BDB0CD8BF}"/>
              </a:ext>
            </a:extLst>
          </p:cNvPr>
          <p:cNvSpPr/>
          <p:nvPr/>
        </p:nvSpPr>
        <p:spPr>
          <a:xfrm rot="5400000">
            <a:off x="7759036" y="1694933"/>
            <a:ext cx="201884" cy="11133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para Baixo 5">
            <a:extLst>
              <a:ext uri="{FF2B5EF4-FFF2-40B4-BE49-F238E27FC236}">
                <a16:creationId xmlns:a16="http://schemas.microsoft.com/office/drawing/2014/main" id="{3F4BCEFA-CE35-914D-9DCD-51EB390D67A4}"/>
              </a:ext>
            </a:extLst>
          </p:cNvPr>
          <p:cNvSpPr/>
          <p:nvPr/>
        </p:nvSpPr>
        <p:spPr>
          <a:xfrm rot="5400000">
            <a:off x="7714502" y="2797214"/>
            <a:ext cx="201886" cy="12023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Baixo 6">
            <a:extLst>
              <a:ext uri="{FF2B5EF4-FFF2-40B4-BE49-F238E27FC236}">
                <a16:creationId xmlns:a16="http://schemas.microsoft.com/office/drawing/2014/main" id="{23FB94F1-90C3-E649-A592-E0CE30D3F50C}"/>
              </a:ext>
            </a:extLst>
          </p:cNvPr>
          <p:cNvSpPr/>
          <p:nvPr/>
        </p:nvSpPr>
        <p:spPr>
          <a:xfrm rot="5400000">
            <a:off x="7714501" y="2192924"/>
            <a:ext cx="201886" cy="1202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EDF11D-2259-C949-B3DD-9B75C15EB84F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00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D28F-CF4F-7A42-B5A5-19FB59A8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12" y="0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/>
              <a:t>5. Lista de Agendamentos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CDFD0F-F89B-C34B-8791-AE66741D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50" y="1073645"/>
            <a:ext cx="5693950" cy="5554070"/>
          </a:xfrm>
          <a:prstGeom prst="rect">
            <a:avLst/>
          </a:prstGeom>
        </p:spPr>
      </p:pic>
      <p:sp>
        <p:nvSpPr>
          <p:cNvPr id="3" name="Moldura 2">
            <a:extLst>
              <a:ext uri="{FF2B5EF4-FFF2-40B4-BE49-F238E27FC236}">
                <a16:creationId xmlns:a16="http://schemas.microsoft.com/office/drawing/2014/main" id="{2C0DE444-C93C-8C42-8AC5-F0F43D7324E3}"/>
              </a:ext>
            </a:extLst>
          </p:cNvPr>
          <p:cNvSpPr/>
          <p:nvPr/>
        </p:nvSpPr>
        <p:spPr>
          <a:xfrm>
            <a:off x="2981170" y="3826930"/>
            <a:ext cx="4904509" cy="39188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C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58AF11-0644-E444-A1CA-011B864CC8D3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98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8AA62-5985-564B-A27E-FA07B2F5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60" y="71437"/>
            <a:ext cx="10515600" cy="1325563"/>
          </a:xfrm>
        </p:spPr>
        <p:txBody>
          <a:bodyPr/>
          <a:lstStyle/>
          <a:p>
            <a:r>
              <a:rPr lang="pt-PT" b="1" dirty="0"/>
              <a:t>6. Mudança de Menu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1C7297B-0810-B64C-B698-60569C71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0" y="1288257"/>
            <a:ext cx="4334224" cy="4494212"/>
          </a:xfrm>
          <a:prstGeom prst="rect">
            <a:avLst/>
          </a:prstGeom>
        </p:spPr>
      </p:pic>
      <p:pic>
        <p:nvPicPr>
          <p:cNvPr id="21" name="Marcador de Posição de Conteúdo 20">
            <a:extLst>
              <a:ext uri="{FF2B5EF4-FFF2-40B4-BE49-F238E27FC236}">
                <a16:creationId xmlns:a16="http://schemas.microsoft.com/office/drawing/2014/main" id="{D70F447A-7634-014A-9F10-F33F22960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5976" y="2192337"/>
            <a:ext cx="4279769" cy="4351338"/>
          </a:xfr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C14FFD5-983B-014B-9BA0-36619A29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952" y="1104900"/>
            <a:ext cx="4216688" cy="43513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3DA793-3F32-8847-A6C7-0438C4DF25E8}"/>
              </a:ext>
            </a:extLst>
          </p:cNvPr>
          <p:cNvSpPr txBox="1"/>
          <p:nvPr/>
        </p:nvSpPr>
        <p:spPr>
          <a:xfrm>
            <a:off x="11629623" y="636216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7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3362146" cy="39115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F726D-3521-4144-BEF9-BE19F82C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2000"/>
            <a:ext cx="2771672" cy="323057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</a:rPr>
              <a:t>A </a:t>
            </a:r>
            <a:r>
              <a:rPr lang="en-US" sz="3800" b="1" dirty="0" err="1">
                <a:solidFill>
                  <a:srgbClr val="FFFFFF"/>
                </a:solidFill>
              </a:rPr>
              <a:t>aplicação</a:t>
            </a:r>
            <a:r>
              <a:rPr lang="en-US" sz="3800" b="1" dirty="0">
                <a:solidFill>
                  <a:srgbClr val="FFFFFF"/>
                </a:solidFill>
              </a:rPr>
              <a:t> no </a:t>
            </a:r>
            <a:r>
              <a:rPr lang="en-US" sz="3800" b="1" dirty="0" err="1">
                <a:solidFill>
                  <a:srgbClr val="FFFFFF"/>
                </a:solidFill>
              </a:rPr>
              <a:t>futuro</a:t>
            </a:r>
            <a:endParaRPr lang="en-US" sz="3800" b="1" dirty="0">
              <a:solidFill>
                <a:srgbClr val="FFFFFF"/>
              </a:solidFill>
            </a:endParaRPr>
          </a:p>
        </p:txBody>
      </p:sp>
      <p:pic>
        <p:nvPicPr>
          <p:cNvPr id="5" name="Marcador de Posição de Conteúdo 4" descr="Uma imagem com frigorífico&#10;&#10;Descrição gerada automaticamente">
            <a:extLst>
              <a:ext uri="{FF2B5EF4-FFF2-40B4-BE49-F238E27FC236}">
                <a16:creationId xmlns:a16="http://schemas.microsoft.com/office/drawing/2014/main" id="{10C6E6AB-73F7-6B42-9E6B-65081297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" r="-3" b="-3"/>
          <a:stretch/>
        </p:blipFill>
        <p:spPr>
          <a:xfrm>
            <a:off x="3859016" y="265069"/>
            <a:ext cx="4329426" cy="61375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8443" y="445459"/>
            <a:ext cx="3522149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sentado, branco, homem&#10;&#10;Descrição gerada automaticamente">
            <a:extLst>
              <a:ext uri="{FF2B5EF4-FFF2-40B4-BE49-F238E27FC236}">
                <a16:creationId xmlns:a16="http://schemas.microsoft.com/office/drawing/2014/main" id="{A6BD7B95-4B08-D94A-945A-B57375ED9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8441" y="455366"/>
            <a:ext cx="3541500" cy="5947267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17136"/>
            <a:ext cx="3362146" cy="1890452"/>
          </a:xfrm>
          <a:prstGeom prst="rect">
            <a:avLst/>
          </a:prstGeom>
          <a:solidFill>
            <a:srgbClr val="325B5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DD7B74-E461-1743-99BB-E0F6D08BF8C7}"/>
              </a:ext>
            </a:extLst>
          </p:cNvPr>
          <p:cNvSpPr txBox="1"/>
          <p:nvPr/>
        </p:nvSpPr>
        <p:spPr>
          <a:xfrm>
            <a:off x="11729941" y="6402633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6576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Ecrã Panorâmico</PresentationFormat>
  <Paragraphs>21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CliGestApp</vt:lpstr>
      <vt:lpstr>Modelo Entidade-Relacionamento</vt:lpstr>
      <vt:lpstr>1. Janela Principal - Autenticação</vt:lpstr>
      <vt:lpstr>2. Menu Principal</vt:lpstr>
      <vt:lpstr>3. Etapas do Agendamento</vt:lpstr>
      <vt:lpstr>4. Agendamento</vt:lpstr>
      <vt:lpstr>5. Lista de Agendamentos</vt:lpstr>
      <vt:lpstr>6. Mudança de Menu</vt:lpstr>
      <vt:lpstr>A aplicação no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CliGestApp</dc:title>
  <dc:creator>Nancia Laudino</dc:creator>
  <cp:lastModifiedBy>Nancia Laudino</cp:lastModifiedBy>
  <cp:revision>3</cp:revision>
  <dcterms:created xsi:type="dcterms:W3CDTF">2020-01-28T15:17:36Z</dcterms:created>
  <dcterms:modified xsi:type="dcterms:W3CDTF">2020-01-28T15:29:26Z</dcterms:modified>
</cp:coreProperties>
</file>