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77"/>
  </p:normalViewPr>
  <p:slideViewPr>
    <p:cSldViewPr snapToGrid="0" snapToObjects="1">
      <p:cViewPr>
        <p:scale>
          <a:sx n="94" d="100"/>
          <a:sy n="94" d="100"/>
        </p:scale>
        <p:origin x="73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901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1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755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988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105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809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728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701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9959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428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913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4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pessoa, pose, interior, fotografia&#10;&#10;Descrição gerada automaticamente">
            <a:extLst>
              <a:ext uri="{FF2B5EF4-FFF2-40B4-BE49-F238E27FC236}">
                <a16:creationId xmlns:a16="http://schemas.microsoft.com/office/drawing/2014/main" id="{491B43E4-193D-ED45-B839-B51E3AD4D9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28"/>
          <a:stretch/>
        </p:blipFill>
        <p:spPr>
          <a:xfrm>
            <a:off x="-31845" y="0"/>
            <a:ext cx="12191980" cy="6857989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B6E71514-6080-46DE-A03E-E6BCFB1D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2481" y="3900290"/>
            <a:ext cx="6732173" cy="2319536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4B5E64"/>
          </a:solidFill>
          <a:ln w="19050">
            <a:noFill/>
          </a:ln>
          <a:effectLst>
            <a:outerShdw blurRad="76200" sx="101000" sy="10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F8EAB-C91D-D849-9D04-4469BB70A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213" y="4190835"/>
            <a:ext cx="6108451" cy="638162"/>
          </a:xfrm>
        </p:spPr>
        <p:txBody>
          <a:bodyPr>
            <a:noAutofit/>
          </a:bodyPr>
          <a:lstStyle/>
          <a:p>
            <a:pPr algn="l"/>
            <a:r>
              <a:rPr lang="pt-PT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CliGest</a:t>
            </a:r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B64E9A-1FC8-EA41-922F-742E73738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3213" y="4919820"/>
            <a:ext cx="6124807" cy="456516"/>
          </a:xfrm>
        </p:spPr>
        <p:txBody>
          <a:bodyPr>
            <a:noAutofit/>
          </a:bodyPr>
          <a:lstStyle/>
          <a:p>
            <a:pPr algn="l"/>
            <a:r>
              <a:rPr lang="pt-PT" sz="2000" dirty="0">
                <a:solidFill>
                  <a:srgbClr val="FFFFFF"/>
                </a:solidFill>
              </a:rPr>
              <a:t>Nancia Laudino - 50036506</a:t>
            </a:r>
          </a:p>
          <a:p>
            <a:pPr algn="l"/>
            <a:r>
              <a:rPr lang="pt-PT" sz="2000" dirty="0">
                <a:solidFill>
                  <a:srgbClr val="FFFFFF"/>
                </a:solidFill>
              </a:rPr>
              <a:t>Douglas </a:t>
            </a:r>
            <a:r>
              <a:rPr lang="pt-PT" sz="2000" dirty="0" err="1">
                <a:solidFill>
                  <a:srgbClr val="FFFFFF"/>
                </a:solidFill>
              </a:rPr>
              <a:t>Bewiahn</a:t>
            </a:r>
            <a:r>
              <a:rPr lang="pt-PT" sz="2000" dirty="0">
                <a:solidFill>
                  <a:srgbClr val="FFFFFF"/>
                </a:solidFill>
              </a:rPr>
              <a:t> - </a:t>
            </a:r>
            <a:r>
              <a:rPr lang="pt-PT" sz="2000" dirty="0">
                <a:solidFill>
                  <a:schemeClr val="bg1"/>
                </a:solidFill>
              </a:rPr>
              <a:t>50038630 </a:t>
            </a:r>
          </a:p>
        </p:txBody>
      </p:sp>
    </p:spTree>
    <p:extLst>
      <p:ext uri="{BB962C8B-B14F-4D97-AF65-F5344CB8AC3E}">
        <p14:creationId xmlns:p14="http://schemas.microsoft.com/office/powerpoint/2010/main" val="3484809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E209F-92E3-F748-ABCB-1E6C7DDDB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628" y="237938"/>
            <a:ext cx="10459644" cy="783245"/>
          </a:xfrm>
        </p:spPr>
        <p:txBody>
          <a:bodyPr>
            <a:noAutofit/>
          </a:bodyPr>
          <a:lstStyle/>
          <a:p>
            <a:r>
              <a:rPr lang="pt-PT" sz="3600" b="1" dirty="0"/>
              <a:t>1. Autenticação e Menus existentes na Aplicação</a:t>
            </a:r>
          </a:p>
        </p:txBody>
      </p:sp>
      <p:pic>
        <p:nvPicPr>
          <p:cNvPr id="9" name="Imagem 8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237DC7C-7E77-8D44-AA44-7DFF8C77D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37" y="1261319"/>
            <a:ext cx="6960358" cy="4335361"/>
          </a:xfrm>
          <a:prstGeom prst="rect">
            <a:avLst/>
          </a:prstGeom>
        </p:spPr>
      </p:pic>
      <p:pic>
        <p:nvPicPr>
          <p:cNvPr id="11" name="Imagem 10" descr="Uma imagem com olhar, propriedade, rosto, cansativo&#10;&#10;Descrição gerada automaticamente">
            <a:extLst>
              <a:ext uri="{FF2B5EF4-FFF2-40B4-BE49-F238E27FC236}">
                <a16:creationId xmlns:a16="http://schemas.microsoft.com/office/drawing/2014/main" id="{FBABF168-F08C-5749-B1DF-F9827397F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275" y="2420986"/>
            <a:ext cx="6503976" cy="419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8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32D70-F249-274C-B422-42FA5F4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148" y="0"/>
            <a:ext cx="11163869" cy="1325563"/>
          </a:xfrm>
        </p:spPr>
        <p:txBody>
          <a:bodyPr>
            <a:normAutofit/>
          </a:bodyPr>
          <a:lstStyle/>
          <a:p>
            <a:r>
              <a:rPr lang="pt-PT" sz="3600" b="1" dirty="0"/>
              <a:t>2. </a:t>
            </a:r>
            <a:r>
              <a:rPr lang="pt-PT" sz="3600" b="1" dirty="0" err="1"/>
              <a:t>Selecção</a:t>
            </a:r>
            <a:r>
              <a:rPr lang="pt-PT" sz="3600" b="1" dirty="0"/>
              <a:t> do Médico e da Especialidade da consulta</a:t>
            </a:r>
          </a:p>
        </p:txBody>
      </p:sp>
      <p:pic>
        <p:nvPicPr>
          <p:cNvPr id="5" name="Marcador de Posição de Conteúdo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4B045D59-5ABF-B941-AD6D-18AD02CC5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43" y="1214652"/>
            <a:ext cx="6911152" cy="4295632"/>
          </a:xfrm>
        </p:spPr>
      </p:pic>
      <p:pic>
        <p:nvPicPr>
          <p:cNvPr id="7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210639B2-C007-7D4B-967F-7FFF88792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764" y="2540215"/>
            <a:ext cx="6302393" cy="41820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22B1320-C28A-5C43-9431-D931CB2A6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400" y="2999789"/>
            <a:ext cx="45719" cy="5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0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B5B2D-4852-B74D-8AF5-4DC1C41E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472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/>
              <a:t>3. Finalização do Agendamento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BD28D58-016F-C14C-8FEA-3B544A0B0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0145" y="4056439"/>
            <a:ext cx="45719" cy="57149"/>
          </a:xfrm>
        </p:spPr>
      </p:pic>
      <p:pic>
        <p:nvPicPr>
          <p:cNvPr id="7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B5E6E97-F477-B747-8FDA-A49082AF8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61" y="1222158"/>
            <a:ext cx="9725167" cy="543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D32BE-F839-744B-AD8B-EF5E6A8B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9182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/>
              <a:t>4. Mudança de Menu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246B1DE-4230-D741-B4E7-D5553CAA6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71" y="1216380"/>
            <a:ext cx="7651996" cy="4762789"/>
          </a:xfrm>
          <a:prstGeom prst="rect">
            <a:avLst/>
          </a:prstGeom>
        </p:spPr>
      </p:pic>
      <p:pic>
        <p:nvPicPr>
          <p:cNvPr id="15" name="Imagem 1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A9A736B1-07D6-5E48-B02E-67B40BD39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160723"/>
            <a:ext cx="7292454" cy="452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0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2D28F-CF4F-7A42-B5A5-19FB59A8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212" y="0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/>
              <a:t>5. Apresentação dos dados do Paciente</a:t>
            </a:r>
          </a:p>
        </p:txBody>
      </p:sp>
      <p:pic>
        <p:nvPicPr>
          <p:cNvPr id="7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684442AE-7DDA-9D4A-8572-E380B65A4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12" y="1064526"/>
            <a:ext cx="9294125" cy="551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8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 descr="Uma imagem com texto, mapa&#10;&#10;Descrição gerada automaticamente">
            <a:extLst>
              <a:ext uri="{FF2B5EF4-FFF2-40B4-BE49-F238E27FC236}">
                <a16:creationId xmlns:a16="http://schemas.microsoft.com/office/drawing/2014/main" id="{242AA7B7-B6B0-2C43-AB09-9FA2F226B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042" y="482134"/>
            <a:ext cx="7124131" cy="6375866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AF44E9D-3E97-0B47-83B9-5BDB0A86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03" y="26036"/>
            <a:ext cx="10515600" cy="808582"/>
          </a:xfrm>
        </p:spPr>
        <p:txBody>
          <a:bodyPr>
            <a:normAutofit/>
          </a:bodyPr>
          <a:lstStyle/>
          <a:p>
            <a:r>
              <a:rPr lang="pt-PT" sz="3600" b="1" dirty="0"/>
              <a:t>7.</a:t>
            </a:r>
            <a:r>
              <a:rPr lang="pt-PT" sz="3200" b="1" dirty="0"/>
              <a:t>Diagrama</a:t>
            </a:r>
            <a:r>
              <a:rPr lang="pt-PT" sz="3600" b="1" dirty="0"/>
              <a:t> de Permissões</a:t>
            </a:r>
          </a:p>
        </p:txBody>
      </p:sp>
    </p:spTree>
    <p:extLst>
      <p:ext uri="{BB962C8B-B14F-4D97-AF65-F5344CB8AC3E}">
        <p14:creationId xmlns:p14="http://schemas.microsoft.com/office/powerpoint/2010/main" val="92023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 descr="Uma imagem com luz&#10;&#10;Descrição gerada automaticamente">
            <a:extLst>
              <a:ext uri="{FF2B5EF4-FFF2-40B4-BE49-F238E27FC236}">
                <a16:creationId xmlns:a16="http://schemas.microsoft.com/office/drawing/2014/main" id="{074C403A-9C6C-DA43-9606-D3A93993A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408" y="0"/>
            <a:ext cx="4531055" cy="6626772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7B621C7-3D8D-2149-8BD5-61740552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0463" y="4267944"/>
            <a:ext cx="3835021" cy="1282889"/>
          </a:xfrm>
        </p:spPr>
        <p:txBody>
          <a:bodyPr>
            <a:normAutofit/>
          </a:bodyPr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Perguntas ?</a:t>
            </a:r>
          </a:p>
        </p:txBody>
      </p:sp>
    </p:spTree>
    <p:extLst>
      <p:ext uri="{BB962C8B-B14F-4D97-AF65-F5344CB8AC3E}">
        <p14:creationId xmlns:p14="http://schemas.microsoft.com/office/powerpoint/2010/main" val="30215339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1110</TotalTime>
  <Words>52</Words>
  <Application>Microsoft Macintosh PowerPoint</Application>
  <PresentationFormat>Ecrã Panorâmico</PresentationFormat>
  <Paragraphs>10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CliGest App</vt:lpstr>
      <vt:lpstr>1. Autenticação e Menus existentes na Aplicação</vt:lpstr>
      <vt:lpstr>2. Selecção do Médico e da Especialidade da consulta</vt:lpstr>
      <vt:lpstr>3. Finalização do Agendamento</vt:lpstr>
      <vt:lpstr>4. Mudança de Menu</vt:lpstr>
      <vt:lpstr>5. Apresentação dos dados do Paciente</vt:lpstr>
      <vt:lpstr>7.Diagrama de Permissões</vt:lpstr>
      <vt:lpstr>Perguntas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CliGest App</dc:title>
  <dc:creator>Nancia Laudino</dc:creator>
  <cp:lastModifiedBy>Nancia Laudino</cp:lastModifiedBy>
  <cp:revision>12</cp:revision>
  <dcterms:created xsi:type="dcterms:W3CDTF">2019-10-18T20:20:11Z</dcterms:created>
  <dcterms:modified xsi:type="dcterms:W3CDTF">2019-10-19T16:37:22Z</dcterms:modified>
</cp:coreProperties>
</file>