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73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17d59345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17d59345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17d59345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17d59345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7d59345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17d59345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7d59345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7d59345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17d59345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17d59345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Grupo 1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Comisión 153 Lunes y Miércoles de 15hs a 17hs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33518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https://github.com/nancy091965/TP/tree/main/TPracticoGrupoUno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Integrantes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dirty="0"/>
              <a:t>Nancy Querol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Orlando </a:t>
            </a:r>
            <a:r>
              <a:rPr lang="es-419" dirty="0" err="1"/>
              <a:t>Sposto</a:t>
            </a:r>
            <a:endParaRPr lang="es-419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Karin Basset Ackermann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utilizadas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Equipos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err="1"/>
              <a:t>EnumResultado</a:t>
            </a:r>
            <a:endParaRPr lang="es-419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Partidos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Participantes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Pronóstico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err="1"/>
              <a:t>EurocopaMain</a:t>
            </a:r>
            <a:endParaRPr lang="es-419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Explicar si se cambió algo respecto a lo que </a:t>
            </a:r>
            <a:r>
              <a:rPr lang="es-419" dirty="0" err="1"/>
              <a:t>proponia</a:t>
            </a:r>
            <a:r>
              <a:rPr lang="es-419" dirty="0"/>
              <a:t> el TP: Por el momento solo cambiamos los ejemplos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Hasta que entrega se llegó: Estamos intentando entregar todo.  Lo único que nos falta es incorporar la base de datos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¿Qué decisiones se tomaron? Tratar de combinar nuestros trabajos individuales con los tiempos propuestos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Que faltó: tiempo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encontrados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dirty="0"/>
              <a:t>Nuestros mayores problemas fueron: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s-ES" dirty="0"/>
          </a:p>
          <a:p>
            <a:pPr lvl="1" indent="-342900">
              <a:buSzPts val="1800"/>
              <a:buChar char="●"/>
            </a:pPr>
            <a:r>
              <a:rPr lang="es-ES" dirty="0"/>
              <a:t>La falta de ejercitación práctica concreta.</a:t>
            </a:r>
          </a:p>
          <a:p>
            <a:pPr lvl="1" indent="-342900">
              <a:buSzPts val="1800"/>
              <a:buChar char="●"/>
            </a:pPr>
            <a:r>
              <a:rPr lang="es-ES" dirty="0"/>
              <a:t>Los problemas de salud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Demo!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Compartir la pantalla (alguno del grupo)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Mostrar uno o 2 ejemplos funcionando de lo que se llegó a hacer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Puede mostrar directamente sobre la IDE de su preferencia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Explicar bien los datos de entrada y que se esperaba en la salida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Presentación en pantalla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Roboto</vt:lpstr>
      <vt:lpstr>Material</vt:lpstr>
      <vt:lpstr>Grupo 1</vt:lpstr>
      <vt:lpstr>Integrantes</vt:lpstr>
      <vt:lpstr>Clases utilizadas</vt:lpstr>
      <vt:lpstr>Resultados</vt:lpstr>
      <vt:lpstr>Problemas encontrados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</dc:title>
  <cp:lastModifiedBy>karenina Fermat</cp:lastModifiedBy>
  <cp:revision>3</cp:revision>
  <dcterms:modified xsi:type="dcterms:W3CDTF">2023-04-24T17:54:19Z</dcterms:modified>
</cp:coreProperties>
</file>