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3"/>
  </p:notesMasterIdLst>
  <p:sldIdLst>
    <p:sldId id="256" r:id="rId2"/>
    <p:sldId id="257" r:id="rId3"/>
    <p:sldId id="268" r:id="rId4"/>
    <p:sldId id="258" r:id="rId5"/>
    <p:sldId id="271" r:id="rId6"/>
    <p:sldId id="272" r:id="rId7"/>
    <p:sldId id="273" r:id="rId8"/>
    <p:sldId id="274" r:id="rId9"/>
    <p:sldId id="275" r:id="rId10"/>
    <p:sldId id="259" r:id="rId11"/>
    <p:sldId id="267" r:id="rId12"/>
    <p:sldId id="269" r:id="rId13"/>
    <p:sldId id="260" r:id="rId14"/>
    <p:sldId id="261" r:id="rId15"/>
    <p:sldId id="262" r:id="rId16"/>
    <p:sldId id="263" r:id="rId17"/>
    <p:sldId id="264" r:id="rId18"/>
    <p:sldId id="265" r:id="rId19"/>
    <p:sldId id="276" r:id="rId20"/>
    <p:sldId id="266" r:id="rId21"/>
    <p:sldId id="270" r:id="rId22"/>
  </p:sldIdLst>
  <p:sldSz cx="12192000" cy="6858000"/>
  <p:notesSz cx="6858000" cy="2228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12269-3777-2A1F-53B6-8652545CC93F}" v="27" dt="2019-06-06T18:33:43.664"/>
    <p1510:client id="{9FBB2904-06CA-8E12-177C-ADD0D2EAD7F0}" v="561" dt="2019-06-06T18:48:23.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2B772-9728-4A86-B7A6-5B462308163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1A8442B-72C9-4643-8378-0663218C693A}">
      <dgm:prSet/>
      <dgm:spPr/>
      <dgm:t>
        <a:bodyPr/>
        <a:lstStyle/>
        <a:p>
          <a:pPr>
            <a:lnSpc>
              <a:spcPct val="100000"/>
            </a:lnSpc>
          </a:pPr>
          <a:r>
            <a:rPr lang="en-US"/>
            <a:t>Intro </a:t>
          </a:r>
        </a:p>
      </dgm:t>
    </dgm:pt>
    <dgm:pt modelId="{E6A3B2AA-F7ED-4ACA-A53E-B1060120F800}" type="parTrans" cxnId="{61E4CC40-ECD2-493C-8E90-BDCD11B0B54B}">
      <dgm:prSet/>
      <dgm:spPr/>
      <dgm:t>
        <a:bodyPr/>
        <a:lstStyle/>
        <a:p>
          <a:endParaRPr lang="en-US"/>
        </a:p>
      </dgm:t>
    </dgm:pt>
    <dgm:pt modelId="{F6E5898C-6387-4DFA-8ECC-8EA8B378B1BD}" type="sibTrans" cxnId="{61E4CC40-ECD2-493C-8E90-BDCD11B0B54B}">
      <dgm:prSet/>
      <dgm:spPr/>
      <dgm:t>
        <a:bodyPr/>
        <a:lstStyle/>
        <a:p>
          <a:endParaRPr lang="en-US"/>
        </a:p>
      </dgm:t>
    </dgm:pt>
    <dgm:pt modelId="{5A2C4387-E886-441C-99B0-51BE959E6E06}">
      <dgm:prSet/>
      <dgm:spPr/>
      <dgm:t>
        <a:bodyPr/>
        <a:lstStyle/>
        <a:p>
          <a:pPr>
            <a:lnSpc>
              <a:spcPct val="100000"/>
            </a:lnSpc>
          </a:pPr>
          <a:r>
            <a:rPr lang="en-US"/>
            <a:t>Literature Review</a:t>
          </a:r>
        </a:p>
      </dgm:t>
    </dgm:pt>
    <dgm:pt modelId="{BC26E0E8-82FE-4EDC-9F89-ACBFB7AADABE}" type="parTrans" cxnId="{E0690380-AEFF-4841-879C-E83AF94BAA8E}">
      <dgm:prSet/>
      <dgm:spPr/>
      <dgm:t>
        <a:bodyPr/>
        <a:lstStyle/>
        <a:p>
          <a:endParaRPr lang="en-US"/>
        </a:p>
      </dgm:t>
    </dgm:pt>
    <dgm:pt modelId="{082B185C-22B2-4206-AE13-3A13A5E99A84}" type="sibTrans" cxnId="{E0690380-AEFF-4841-879C-E83AF94BAA8E}">
      <dgm:prSet/>
      <dgm:spPr/>
      <dgm:t>
        <a:bodyPr/>
        <a:lstStyle/>
        <a:p>
          <a:endParaRPr lang="en-US"/>
        </a:p>
      </dgm:t>
    </dgm:pt>
    <dgm:pt modelId="{0482BA1D-3875-4A0C-91ED-0B09D14F5910}">
      <dgm:prSet/>
      <dgm:spPr/>
      <dgm:t>
        <a:bodyPr/>
        <a:lstStyle/>
        <a:p>
          <a:pPr>
            <a:lnSpc>
              <a:spcPct val="100000"/>
            </a:lnSpc>
          </a:pPr>
          <a:r>
            <a:rPr lang="en-US"/>
            <a:t>Data Overview</a:t>
          </a:r>
        </a:p>
      </dgm:t>
    </dgm:pt>
    <dgm:pt modelId="{25FD47AA-D205-4954-9FFD-611C0661D79E}" type="parTrans" cxnId="{8BCD793D-2A82-4A90-9338-4038FAFD63E8}">
      <dgm:prSet/>
      <dgm:spPr/>
      <dgm:t>
        <a:bodyPr/>
        <a:lstStyle/>
        <a:p>
          <a:endParaRPr lang="en-US"/>
        </a:p>
      </dgm:t>
    </dgm:pt>
    <dgm:pt modelId="{6E43ADD2-62C4-479A-9E8A-6F0B00EBB625}" type="sibTrans" cxnId="{8BCD793D-2A82-4A90-9338-4038FAFD63E8}">
      <dgm:prSet/>
      <dgm:spPr/>
      <dgm:t>
        <a:bodyPr/>
        <a:lstStyle/>
        <a:p>
          <a:endParaRPr lang="en-US"/>
        </a:p>
      </dgm:t>
    </dgm:pt>
    <dgm:pt modelId="{CA725E25-7C74-4F9B-A367-C3B20D5D4D58}">
      <dgm:prSet/>
      <dgm:spPr/>
      <dgm:t>
        <a:bodyPr/>
        <a:lstStyle/>
        <a:p>
          <a:pPr>
            <a:lnSpc>
              <a:spcPct val="100000"/>
            </a:lnSpc>
          </a:pPr>
          <a:r>
            <a:rPr lang="en-US"/>
            <a:t>Empirical model </a:t>
          </a:r>
        </a:p>
      </dgm:t>
    </dgm:pt>
    <dgm:pt modelId="{FECA5DA9-2C6F-445F-A2BB-33D19E7EA4AF}" type="parTrans" cxnId="{006D50A8-6795-43A7-A6D2-35AE37297B82}">
      <dgm:prSet/>
      <dgm:spPr/>
      <dgm:t>
        <a:bodyPr/>
        <a:lstStyle/>
        <a:p>
          <a:endParaRPr lang="en-US"/>
        </a:p>
      </dgm:t>
    </dgm:pt>
    <dgm:pt modelId="{3121F4F3-02CE-4FF5-9532-5AF287ECEA23}" type="sibTrans" cxnId="{006D50A8-6795-43A7-A6D2-35AE37297B82}">
      <dgm:prSet/>
      <dgm:spPr/>
      <dgm:t>
        <a:bodyPr/>
        <a:lstStyle/>
        <a:p>
          <a:endParaRPr lang="en-US"/>
        </a:p>
      </dgm:t>
    </dgm:pt>
    <dgm:pt modelId="{89F4D673-CE4B-4CDD-8685-FD32C7C7F9E0}">
      <dgm:prSet/>
      <dgm:spPr/>
      <dgm:t>
        <a:bodyPr/>
        <a:lstStyle/>
        <a:p>
          <a:pPr>
            <a:lnSpc>
              <a:spcPct val="100000"/>
            </a:lnSpc>
          </a:pPr>
          <a:r>
            <a:rPr lang="en-US"/>
            <a:t>Results and interpretation </a:t>
          </a:r>
        </a:p>
      </dgm:t>
    </dgm:pt>
    <dgm:pt modelId="{E5AAA5E4-8DAF-4F9A-89AD-25D9C21B08D9}" type="parTrans" cxnId="{116B00ED-8498-413C-8899-69F8C080F974}">
      <dgm:prSet/>
      <dgm:spPr/>
      <dgm:t>
        <a:bodyPr/>
        <a:lstStyle/>
        <a:p>
          <a:endParaRPr lang="en-US"/>
        </a:p>
      </dgm:t>
    </dgm:pt>
    <dgm:pt modelId="{26E99FAD-0D09-4D37-B0A0-8974E7D9DE6B}" type="sibTrans" cxnId="{116B00ED-8498-413C-8899-69F8C080F974}">
      <dgm:prSet/>
      <dgm:spPr/>
      <dgm:t>
        <a:bodyPr/>
        <a:lstStyle/>
        <a:p>
          <a:endParaRPr lang="en-US"/>
        </a:p>
      </dgm:t>
    </dgm:pt>
    <dgm:pt modelId="{49B5C778-EA2B-462B-B5AC-4C5D59D28DB8}">
      <dgm:prSet/>
      <dgm:spPr/>
      <dgm:t>
        <a:bodyPr/>
        <a:lstStyle/>
        <a:p>
          <a:pPr>
            <a:lnSpc>
              <a:spcPct val="100000"/>
            </a:lnSpc>
          </a:pPr>
          <a:r>
            <a:rPr lang="en-US"/>
            <a:t>Conclusion </a:t>
          </a:r>
        </a:p>
      </dgm:t>
    </dgm:pt>
    <dgm:pt modelId="{815FA84F-C78E-4811-8CD3-B850CBCE40BF}" type="parTrans" cxnId="{0A311C1D-20FC-400C-8A16-2B70D75722A9}">
      <dgm:prSet/>
      <dgm:spPr/>
      <dgm:t>
        <a:bodyPr/>
        <a:lstStyle/>
        <a:p>
          <a:endParaRPr lang="en-US"/>
        </a:p>
      </dgm:t>
    </dgm:pt>
    <dgm:pt modelId="{E9D19538-244E-4568-B13E-753A580BA848}" type="sibTrans" cxnId="{0A311C1D-20FC-400C-8A16-2B70D75722A9}">
      <dgm:prSet/>
      <dgm:spPr/>
      <dgm:t>
        <a:bodyPr/>
        <a:lstStyle/>
        <a:p>
          <a:endParaRPr lang="en-US"/>
        </a:p>
      </dgm:t>
    </dgm:pt>
    <dgm:pt modelId="{202D54FD-B50C-4C8C-97A0-9BE9E2068B47}" type="pres">
      <dgm:prSet presAssocID="{C792B772-9728-4A86-B7A6-5B4623081638}" presName="root" presStyleCnt="0">
        <dgm:presLayoutVars>
          <dgm:dir/>
          <dgm:resizeHandles val="exact"/>
        </dgm:presLayoutVars>
      </dgm:prSet>
      <dgm:spPr/>
    </dgm:pt>
    <dgm:pt modelId="{C430EB51-6F36-4ADE-B4FA-3ACC212142E6}" type="pres">
      <dgm:prSet presAssocID="{A1A8442B-72C9-4643-8378-0663218C693A}" presName="compNode" presStyleCnt="0"/>
      <dgm:spPr/>
    </dgm:pt>
    <dgm:pt modelId="{8A75DEE5-2C87-480F-91E4-98F5C3A16AF6}" type="pres">
      <dgm:prSet presAssocID="{A1A8442B-72C9-4643-8378-0663218C693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8C3EA993-2F81-4C66-803B-1AEB85838502}" type="pres">
      <dgm:prSet presAssocID="{A1A8442B-72C9-4643-8378-0663218C693A}" presName="spaceRect" presStyleCnt="0"/>
      <dgm:spPr/>
    </dgm:pt>
    <dgm:pt modelId="{776C339B-0E74-4D3E-81E5-D26BE6EC4CC7}" type="pres">
      <dgm:prSet presAssocID="{A1A8442B-72C9-4643-8378-0663218C693A}" presName="textRect" presStyleLbl="revTx" presStyleIdx="0" presStyleCnt="6">
        <dgm:presLayoutVars>
          <dgm:chMax val="1"/>
          <dgm:chPref val="1"/>
        </dgm:presLayoutVars>
      </dgm:prSet>
      <dgm:spPr/>
    </dgm:pt>
    <dgm:pt modelId="{6902BF19-D548-46B9-9E6C-38F2D335A512}" type="pres">
      <dgm:prSet presAssocID="{F6E5898C-6387-4DFA-8ECC-8EA8B378B1BD}" presName="sibTrans" presStyleCnt="0"/>
      <dgm:spPr/>
    </dgm:pt>
    <dgm:pt modelId="{C49C722C-93FA-4960-9CD2-492BD14D008B}" type="pres">
      <dgm:prSet presAssocID="{5A2C4387-E886-441C-99B0-51BE959E6E06}" presName="compNode" presStyleCnt="0"/>
      <dgm:spPr/>
    </dgm:pt>
    <dgm:pt modelId="{171A63B3-4890-447F-9269-423488404981}" type="pres">
      <dgm:prSet presAssocID="{5A2C4387-E886-441C-99B0-51BE959E6E0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06FB79-8197-445A-8682-67DA79A2B549}" type="pres">
      <dgm:prSet presAssocID="{5A2C4387-E886-441C-99B0-51BE959E6E06}" presName="spaceRect" presStyleCnt="0"/>
      <dgm:spPr/>
    </dgm:pt>
    <dgm:pt modelId="{29F6F3F6-317C-4C21-8E15-C59EE382F0BE}" type="pres">
      <dgm:prSet presAssocID="{5A2C4387-E886-441C-99B0-51BE959E6E06}" presName="textRect" presStyleLbl="revTx" presStyleIdx="1" presStyleCnt="6">
        <dgm:presLayoutVars>
          <dgm:chMax val="1"/>
          <dgm:chPref val="1"/>
        </dgm:presLayoutVars>
      </dgm:prSet>
      <dgm:spPr/>
    </dgm:pt>
    <dgm:pt modelId="{FB45D86E-E71A-4086-928F-9A55BA8891AF}" type="pres">
      <dgm:prSet presAssocID="{082B185C-22B2-4206-AE13-3A13A5E99A84}" presName="sibTrans" presStyleCnt="0"/>
      <dgm:spPr/>
    </dgm:pt>
    <dgm:pt modelId="{8700D3E1-66B9-4452-864D-1D4D5A54BDB1}" type="pres">
      <dgm:prSet presAssocID="{0482BA1D-3875-4A0C-91ED-0B09D14F5910}" presName="compNode" presStyleCnt="0"/>
      <dgm:spPr/>
    </dgm:pt>
    <dgm:pt modelId="{7FC364B8-EA9F-4D7A-BF85-C7592908CAD3}" type="pres">
      <dgm:prSet presAssocID="{0482BA1D-3875-4A0C-91ED-0B09D14F59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A0748E9-4F59-42E8-AF01-D642B433BD12}" type="pres">
      <dgm:prSet presAssocID="{0482BA1D-3875-4A0C-91ED-0B09D14F5910}" presName="spaceRect" presStyleCnt="0"/>
      <dgm:spPr/>
    </dgm:pt>
    <dgm:pt modelId="{DAB8439B-3EB3-40E5-952F-FD5FB595FB7B}" type="pres">
      <dgm:prSet presAssocID="{0482BA1D-3875-4A0C-91ED-0B09D14F5910}" presName="textRect" presStyleLbl="revTx" presStyleIdx="2" presStyleCnt="6">
        <dgm:presLayoutVars>
          <dgm:chMax val="1"/>
          <dgm:chPref val="1"/>
        </dgm:presLayoutVars>
      </dgm:prSet>
      <dgm:spPr/>
    </dgm:pt>
    <dgm:pt modelId="{F24784CA-5B2E-43EE-A9E0-569258196EE0}" type="pres">
      <dgm:prSet presAssocID="{6E43ADD2-62C4-479A-9E8A-6F0B00EBB625}" presName="sibTrans" presStyleCnt="0"/>
      <dgm:spPr/>
    </dgm:pt>
    <dgm:pt modelId="{BBA7D97E-AF1E-4E0A-BE72-F0FB83D76BAD}" type="pres">
      <dgm:prSet presAssocID="{CA725E25-7C74-4F9B-A367-C3B20D5D4D58}" presName="compNode" presStyleCnt="0"/>
      <dgm:spPr/>
    </dgm:pt>
    <dgm:pt modelId="{4F134347-B00A-4533-8953-E9B0328F3601}" type="pres">
      <dgm:prSet presAssocID="{CA725E25-7C74-4F9B-A367-C3B20D5D4D5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E2F1BD2-4984-4566-B9C2-FE24CC7C8453}" type="pres">
      <dgm:prSet presAssocID="{CA725E25-7C74-4F9B-A367-C3B20D5D4D58}" presName="spaceRect" presStyleCnt="0"/>
      <dgm:spPr/>
    </dgm:pt>
    <dgm:pt modelId="{9DFE95A4-090C-44B4-96E8-9BB090C1E8BF}" type="pres">
      <dgm:prSet presAssocID="{CA725E25-7C74-4F9B-A367-C3B20D5D4D58}" presName="textRect" presStyleLbl="revTx" presStyleIdx="3" presStyleCnt="6">
        <dgm:presLayoutVars>
          <dgm:chMax val="1"/>
          <dgm:chPref val="1"/>
        </dgm:presLayoutVars>
      </dgm:prSet>
      <dgm:spPr/>
    </dgm:pt>
    <dgm:pt modelId="{CD8BC31D-A20A-443C-95FE-79586DAEC487}" type="pres">
      <dgm:prSet presAssocID="{3121F4F3-02CE-4FF5-9532-5AF287ECEA23}" presName="sibTrans" presStyleCnt="0"/>
      <dgm:spPr/>
    </dgm:pt>
    <dgm:pt modelId="{407FB385-6D4C-40F1-B51D-5CAEAE06899D}" type="pres">
      <dgm:prSet presAssocID="{89F4D673-CE4B-4CDD-8685-FD32C7C7F9E0}" presName="compNode" presStyleCnt="0"/>
      <dgm:spPr/>
    </dgm:pt>
    <dgm:pt modelId="{4DF01B59-7E07-4AF6-8DDB-09AA200087F6}" type="pres">
      <dgm:prSet presAssocID="{89F4D673-CE4B-4CDD-8685-FD32C7C7F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BF63A4CC-6160-43DD-A3B3-710C71C03FA8}" type="pres">
      <dgm:prSet presAssocID="{89F4D673-CE4B-4CDD-8685-FD32C7C7F9E0}" presName="spaceRect" presStyleCnt="0"/>
      <dgm:spPr/>
    </dgm:pt>
    <dgm:pt modelId="{B140D8F6-1D62-4221-BC35-443454E44062}" type="pres">
      <dgm:prSet presAssocID="{89F4D673-CE4B-4CDD-8685-FD32C7C7F9E0}" presName="textRect" presStyleLbl="revTx" presStyleIdx="4" presStyleCnt="6">
        <dgm:presLayoutVars>
          <dgm:chMax val="1"/>
          <dgm:chPref val="1"/>
        </dgm:presLayoutVars>
      </dgm:prSet>
      <dgm:spPr/>
    </dgm:pt>
    <dgm:pt modelId="{454AF7B6-E86B-480B-9E2B-F6BA66ECDE37}" type="pres">
      <dgm:prSet presAssocID="{26E99FAD-0D09-4D37-B0A0-8974E7D9DE6B}" presName="sibTrans" presStyleCnt="0"/>
      <dgm:spPr/>
    </dgm:pt>
    <dgm:pt modelId="{BD7B9D63-880D-44EF-8C2C-F7C3B0A9AE06}" type="pres">
      <dgm:prSet presAssocID="{49B5C778-EA2B-462B-B5AC-4C5D59D28DB8}" presName="compNode" presStyleCnt="0"/>
      <dgm:spPr/>
    </dgm:pt>
    <dgm:pt modelId="{B1DA66A5-7186-4BD2-8163-85ABCE7CED6D}" type="pres">
      <dgm:prSet presAssocID="{49B5C778-EA2B-462B-B5AC-4C5D59D28DB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CBCC0545-8577-4270-BE0E-02B72084A978}" type="pres">
      <dgm:prSet presAssocID="{49B5C778-EA2B-462B-B5AC-4C5D59D28DB8}" presName="spaceRect" presStyleCnt="0"/>
      <dgm:spPr/>
    </dgm:pt>
    <dgm:pt modelId="{60264370-7B64-4C47-AEF1-A4E89744320A}" type="pres">
      <dgm:prSet presAssocID="{49B5C778-EA2B-462B-B5AC-4C5D59D28DB8}" presName="textRect" presStyleLbl="revTx" presStyleIdx="5" presStyleCnt="6">
        <dgm:presLayoutVars>
          <dgm:chMax val="1"/>
          <dgm:chPref val="1"/>
        </dgm:presLayoutVars>
      </dgm:prSet>
      <dgm:spPr/>
    </dgm:pt>
  </dgm:ptLst>
  <dgm:cxnLst>
    <dgm:cxn modelId="{12765518-8085-4AAA-AFE1-498485AF546F}" type="presOf" srcId="{5A2C4387-E886-441C-99B0-51BE959E6E06}" destId="{29F6F3F6-317C-4C21-8E15-C59EE382F0BE}" srcOrd="0" destOrd="0" presId="urn:microsoft.com/office/officeart/2018/2/layout/IconLabelList"/>
    <dgm:cxn modelId="{0A311C1D-20FC-400C-8A16-2B70D75722A9}" srcId="{C792B772-9728-4A86-B7A6-5B4623081638}" destId="{49B5C778-EA2B-462B-B5AC-4C5D59D28DB8}" srcOrd="5" destOrd="0" parTransId="{815FA84F-C78E-4811-8CD3-B850CBCE40BF}" sibTransId="{E9D19538-244E-4568-B13E-753A580BA848}"/>
    <dgm:cxn modelId="{8BCD793D-2A82-4A90-9338-4038FAFD63E8}" srcId="{C792B772-9728-4A86-B7A6-5B4623081638}" destId="{0482BA1D-3875-4A0C-91ED-0B09D14F5910}" srcOrd="2" destOrd="0" parTransId="{25FD47AA-D205-4954-9FFD-611C0661D79E}" sibTransId="{6E43ADD2-62C4-479A-9E8A-6F0B00EBB625}"/>
    <dgm:cxn modelId="{61E4CC40-ECD2-493C-8E90-BDCD11B0B54B}" srcId="{C792B772-9728-4A86-B7A6-5B4623081638}" destId="{A1A8442B-72C9-4643-8378-0663218C693A}" srcOrd="0" destOrd="0" parTransId="{E6A3B2AA-F7ED-4ACA-A53E-B1060120F800}" sibTransId="{F6E5898C-6387-4DFA-8ECC-8EA8B378B1BD}"/>
    <dgm:cxn modelId="{18E72343-FBE4-4E38-9DF5-C3723262471E}" type="presOf" srcId="{89F4D673-CE4B-4CDD-8685-FD32C7C7F9E0}" destId="{B140D8F6-1D62-4221-BC35-443454E44062}" srcOrd="0" destOrd="0" presId="urn:microsoft.com/office/officeart/2018/2/layout/IconLabelList"/>
    <dgm:cxn modelId="{041EC44C-5798-4BCB-BEE5-D25E91048795}" type="presOf" srcId="{CA725E25-7C74-4F9B-A367-C3B20D5D4D58}" destId="{9DFE95A4-090C-44B4-96E8-9BB090C1E8BF}" srcOrd="0" destOrd="0" presId="urn:microsoft.com/office/officeart/2018/2/layout/IconLabelList"/>
    <dgm:cxn modelId="{E0690380-AEFF-4841-879C-E83AF94BAA8E}" srcId="{C792B772-9728-4A86-B7A6-5B4623081638}" destId="{5A2C4387-E886-441C-99B0-51BE959E6E06}" srcOrd="1" destOrd="0" parTransId="{BC26E0E8-82FE-4EDC-9F89-ACBFB7AADABE}" sibTransId="{082B185C-22B2-4206-AE13-3A13A5E99A84}"/>
    <dgm:cxn modelId="{BF2A3299-F65D-4C28-9B20-50AB5399576D}" type="presOf" srcId="{A1A8442B-72C9-4643-8378-0663218C693A}" destId="{776C339B-0E74-4D3E-81E5-D26BE6EC4CC7}" srcOrd="0" destOrd="0" presId="urn:microsoft.com/office/officeart/2018/2/layout/IconLabelList"/>
    <dgm:cxn modelId="{9133DDA1-FBB0-4D2F-A1AC-F46C6BB4E3AD}" type="presOf" srcId="{49B5C778-EA2B-462B-B5AC-4C5D59D28DB8}" destId="{60264370-7B64-4C47-AEF1-A4E89744320A}" srcOrd="0" destOrd="0" presId="urn:microsoft.com/office/officeart/2018/2/layout/IconLabelList"/>
    <dgm:cxn modelId="{006D50A8-6795-43A7-A6D2-35AE37297B82}" srcId="{C792B772-9728-4A86-B7A6-5B4623081638}" destId="{CA725E25-7C74-4F9B-A367-C3B20D5D4D58}" srcOrd="3" destOrd="0" parTransId="{FECA5DA9-2C6F-445F-A2BB-33D19E7EA4AF}" sibTransId="{3121F4F3-02CE-4FF5-9532-5AF287ECEA23}"/>
    <dgm:cxn modelId="{4D8511C8-3666-49A4-B45A-D0F2058EFD37}" type="presOf" srcId="{0482BA1D-3875-4A0C-91ED-0B09D14F5910}" destId="{DAB8439B-3EB3-40E5-952F-FD5FB595FB7B}" srcOrd="0" destOrd="0" presId="urn:microsoft.com/office/officeart/2018/2/layout/IconLabelList"/>
    <dgm:cxn modelId="{EF0C5EDC-B649-43D6-8828-DA0F58FB08F4}" type="presOf" srcId="{C792B772-9728-4A86-B7A6-5B4623081638}" destId="{202D54FD-B50C-4C8C-97A0-9BE9E2068B47}" srcOrd="0" destOrd="0" presId="urn:microsoft.com/office/officeart/2018/2/layout/IconLabelList"/>
    <dgm:cxn modelId="{116B00ED-8498-413C-8899-69F8C080F974}" srcId="{C792B772-9728-4A86-B7A6-5B4623081638}" destId="{89F4D673-CE4B-4CDD-8685-FD32C7C7F9E0}" srcOrd="4" destOrd="0" parTransId="{E5AAA5E4-8DAF-4F9A-89AD-25D9C21B08D9}" sibTransId="{26E99FAD-0D09-4D37-B0A0-8974E7D9DE6B}"/>
    <dgm:cxn modelId="{7ECC8351-B70A-4E6D-BCE1-519F981F0555}" type="presParOf" srcId="{202D54FD-B50C-4C8C-97A0-9BE9E2068B47}" destId="{C430EB51-6F36-4ADE-B4FA-3ACC212142E6}" srcOrd="0" destOrd="0" presId="urn:microsoft.com/office/officeart/2018/2/layout/IconLabelList"/>
    <dgm:cxn modelId="{6C36DED8-FD94-44B6-9979-9838BAB6A64A}" type="presParOf" srcId="{C430EB51-6F36-4ADE-B4FA-3ACC212142E6}" destId="{8A75DEE5-2C87-480F-91E4-98F5C3A16AF6}" srcOrd="0" destOrd="0" presId="urn:microsoft.com/office/officeart/2018/2/layout/IconLabelList"/>
    <dgm:cxn modelId="{AD8CD78F-DB84-45A9-85E7-539A9D6D9298}" type="presParOf" srcId="{C430EB51-6F36-4ADE-B4FA-3ACC212142E6}" destId="{8C3EA993-2F81-4C66-803B-1AEB85838502}" srcOrd="1" destOrd="0" presId="urn:microsoft.com/office/officeart/2018/2/layout/IconLabelList"/>
    <dgm:cxn modelId="{BB583E11-1670-40F6-8C97-E54F356E57A8}" type="presParOf" srcId="{C430EB51-6F36-4ADE-B4FA-3ACC212142E6}" destId="{776C339B-0E74-4D3E-81E5-D26BE6EC4CC7}" srcOrd="2" destOrd="0" presId="urn:microsoft.com/office/officeart/2018/2/layout/IconLabelList"/>
    <dgm:cxn modelId="{F1EC8A53-4AC0-424B-BC87-A028C133EBED}" type="presParOf" srcId="{202D54FD-B50C-4C8C-97A0-9BE9E2068B47}" destId="{6902BF19-D548-46B9-9E6C-38F2D335A512}" srcOrd="1" destOrd="0" presId="urn:microsoft.com/office/officeart/2018/2/layout/IconLabelList"/>
    <dgm:cxn modelId="{43F81729-E568-4F91-A8D6-225E6F42497A}" type="presParOf" srcId="{202D54FD-B50C-4C8C-97A0-9BE9E2068B47}" destId="{C49C722C-93FA-4960-9CD2-492BD14D008B}" srcOrd="2" destOrd="0" presId="urn:microsoft.com/office/officeart/2018/2/layout/IconLabelList"/>
    <dgm:cxn modelId="{3E96E579-BA43-4A1F-B675-3653E31F8E97}" type="presParOf" srcId="{C49C722C-93FA-4960-9CD2-492BD14D008B}" destId="{171A63B3-4890-447F-9269-423488404981}" srcOrd="0" destOrd="0" presId="urn:microsoft.com/office/officeart/2018/2/layout/IconLabelList"/>
    <dgm:cxn modelId="{A550F431-5AAB-4CF8-B46D-4B3B356FC727}" type="presParOf" srcId="{C49C722C-93FA-4960-9CD2-492BD14D008B}" destId="{5B06FB79-8197-445A-8682-67DA79A2B549}" srcOrd="1" destOrd="0" presId="urn:microsoft.com/office/officeart/2018/2/layout/IconLabelList"/>
    <dgm:cxn modelId="{228F76FD-E225-4206-A934-DE481B093A27}" type="presParOf" srcId="{C49C722C-93FA-4960-9CD2-492BD14D008B}" destId="{29F6F3F6-317C-4C21-8E15-C59EE382F0BE}" srcOrd="2" destOrd="0" presId="urn:microsoft.com/office/officeart/2018/2/layout/IconLabelList"/>
    <dgm:cxn modelId="{8668F3C1-D48D-44A2-AD43-2E3FA9ADB423}" type="presParOf" srcId="{202D54FD-B50C-4C8C-97A0-9BE9E2068B47}" destId="{FB45D86E-E71A-4086-928F-9A55BA8891AF}" srcOrd="3" destOrd="0" presId="urn:microsoft.com/office/officeart/2018/2/layout/IconLabelList"/>
    <dgm:cxn modelId="{96C3BC46-0371-4B2D-A043-900DC5E6EB93}" type="presParOf" srcId="{202D54FD-B50C-4C8C-97A0-9BE9E2068B47}" destId="{8700D3E1-66B9-4452-864D-1D4D5A54BDB1}" srcOrd="4" destOrd="0" presId="urn:microsoft.com/office/officeart/2018/2/layout/IconLabelList"/>
    <dgm:cxn modelId="{81C4DDEC-4A33-4FFE-B1D8-AC9F3C00887F}" type="presParOf" srcId="{8700D3E1-66B9-4452-864D-1D4D5A54BDB1}" destId="{7FC364B8-EA9F-4D7A-BF85-C7592908CAD3}" srcOrd="0" destOrd="0" presId="urn:microsoft.com/office/officeart/2018/2/layout/IconLabelList"/>
    <dgm:cxn modelId="{521F7D2B-81D3-4191-8DC9-F71B85CE4A87}" type="presParOf" srcId="{8700D3E1-66B9-4452-864D-1D4D5A54BDB1}" destId="{3A0748E9-4F59-42E8-AF01-D642B433BD12}" srcOrd="1" destOrd="0" presId="urn:microsoft.com/office/officeart/2018/2/layout/IconLabelList"/>
    <dgm:cxn modelId="{76E2A6D8-E43F-47D2-A29D-F234020F7230}" type="presParOf" srcId="{8700D3E1-66B9-4452-864D-1D4D5A54BDB1}" destId="{DAB8439B-3EB3-40E5-952F-FD5FB595FB7B}" srcOrd="2" destOrd="0" presId="urn:microsoft.com/office/officeart/2018/2/layout/IconLabelList"/>
    <dgm:cxn modelId="{790B3C41-168C-4B7C-9A0D-39282418FC29}" type="presParOf" srcId="{202D54FD-B50C-4C8C-97A0-9BE9E2068B47}" destId="{F24784CA-5B2E-43EE-A9E0-569258196EE0}" srcOrd="5" destOrd="0" presId="urn:microsoft.com/office/officeart/2018/2/layout/IconLabelList"/>
    <dgm:cxn modelId="{D65DD73E-45F0-4410-9A53-1CD6BA767F30}" type="presParOf" srcId="{202D54FD-B50C-4C8C-97A0-9BE9E2068B47}" destId="{BBA7D97E-AF1E-4E0A-BE72-F0FB83D76BAD}" srcOrd="6" destOrd="0" presId="urn:microsoft.com/office/officeart/2018/2/layout/IconLabelList"/>
    <dgm:cxn modelId="{B5806F1B-BD48-4574-9702-50778E6B0C74}" type="presParOf" srcId="{BBA7D97E-AF1E-4E0A-BE72-F0FB83D76BAD}" destId="{4F134347-B00A-4533-8953-E9B0328F3601}" srcOrd="0" destOrd="0" presId="urn:microsoft.com/office/officeart/2018/2/layout/IconLabelList"/>
    <dgm:cxn modelId="{667DB21A-7F00-461C-88C8-C96BFFA81D03}" type="presParOf" srcId="{BBA7D97E-AF1E-4E0A-BE72-F0FB83D76BAD}" destId="{AE2F1BD2-4984-4566-B9C2-FE24CC7C8453}" srcOrd="1" destOrd="0" presId="urn:microsoft.com/office/officeart/2018/2/layout/IconLabelList"/>
    <dgm:cxn modelId="{9D4ADB00-DEE9-402E-BC10-273381199658}" type="presParOf" srcId="{BBA7D97E-AF1E-4E0A-BE72-F0FB83D76BAD}" destId="{9DFE95A4-090C-44B4-96E8-9BB090C1E8BF}" srcOrd="2" destOrd="0" presId="urn:microsoft.com/office/officeart/2018/2/layout/IconLabelList"/>
    <dgm:cxn modelId="{232C7036-950E-4E9E-8BD6-13288D3B5BD9}" type="presParOf" srcId="{202D54FD-B50C-4C8C-97A0-9BE9E2068B47}" destId="{CD8BC31D-A20A-443C-95FE-79586DAEC487}" srcOrd="7" destOrd="0" presId="urn:microsoft.com/office/officeart/2018/2/layout/IconLabelList"/>
    <dgm:cxn modelId="{9431F9BA-FABF-4572-81F6-2F09769245AB}" type="presParOf" srcId="{202D54FD-B50C-4C8C-97A0-9BE9E2068B47}" destId="{407FB385-6D4C-40F1-B51D-5CAEAE06899D}" srcOrd="8" destOrd="0" presId="urn:microsoft.com/office/officeart/2018/2/layout/IconLabelList"/>
    <dgm:cxn modelId="{197CEF1C-F70E-4319-B2FB-257FDDEEDFC9}" type="presParOf" srcId="{407FB385-6D4C-40F1-B51D-5CAEAE06899D}" destId="{4DF01B59-7E07-4AF6-8DDB-09AA200087F6}" srcOrd="0" destOrd="0" presId="urn:microsoft.com/office/officeart/2018/2/layout/IconLabelList"/>
    <dgm:cxn modelId="{6E560ED1-5F24-4B0A-8F14-AA7F5B79617F}" type="presParOf" srcId="{407FB385-6D4C-40F1-B51D-5CAEAE06899D}" destId="{BF63A4CC-6160-43DD-A3B3-710C71C03FA8}" srcOrd="1" destOrd="0" presId="urn:microsoft.com/office/officeart/2018/2/layout/IconLabelList"/>
    <dgm:cxn modelId="{EFD7CC2E-2632-4330-BC9B-B8B5E36C54D5}" type="presParOf" srcId="{407FB385-6D4C-40F1-B51D-5CAEAE06899D}" destId="{B140D8F6-1D62-4221-BC35-443454E44062}" srcOrd="2" destOrd="0" presId="urn:microsoft.com/office/officeart/2018/2/layout/IconLabelList"/>
    <dgm:cxn modelId="{276C5D3F-4560-4C42-8792-C3971D7934B9}" type="presParOf" srcId="{202D54FD-B50C-4C8C-97A0-9BE9E2068B47}" destId="{454AF7B6-E86B-480B-9E2B-F6BA66ECDE37}" srcOrd="9" destOrd="0" presId="urn:microsoft.com/office/officeart/2018/2/layout/IconLabelList"/>
    <dgm:cxn modelId="{B3503475-5595-45C8-BC20-EE93BF9EA7AE}" type="presParOf" srcId="{202D54FD-B50C-4C8C-97A0-9BE9E2068B47}" destId="{BD7B9D63-880D-44EF-8C2C-F7C3B0A9AE06}" srcOrd="10" destOrd="0" presId="urn:microsoft.com/office/officeart/2018/2/layout/IconLabelList"/>
    <dgm:cxn modelId="{A1189108-F3A3-47A4-8339-188F43F14488}" type="presParOf" srcId="{BD7B9D63-880D-44EF-8C2C-F7C3B0A9AE06}" destId="{B1DA66A5-7186-4BD2-8163-85ABCE7CED6D}" srcOrd="0" destOrd="0" presId="urn:microsoft.com/office/officeart/2018/2/layout/IconLabelList"/>
    <dgm:cxn modelId="{4768A2AA-0A20-4FBD-8D34-8DCF5FAECC71}" type="presParOf" srcId="{BD7B9D63-880D-44EF-8C2C-F7C3B0A9AE06}" destId="{CBCC0545-8577-4270-BE0E-02B72084A978}" srcOrd="1" destOrd="0" presId="urn:microsoft.com/office/officeart/2018/2/layout/IconLabelList"/>
    <dgm:cxn modelId="{89F1A517-F09F-49F1-AD4C-41E59E66CFC7}" type="presParOf" srcId="{BD7B9D63-880D-44EF-8C2C-F7C3B0A9AE06}" destId="{60264370-7B64-4C47-AEF1-A4E8974432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9ACA4-1BC2-48E9-A3C0-CD0865294387}"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3AD55F3D-4F41-46C2-8AB7-0EB7694F3FC4}">
      <dgm:prSet/>
      <dgm:spPr/>
      <dgm:t>
        <a:bodyPr/>
        <a:lstStyle/>
        <a:p>
          <a:pPr>
            <a:lnSpc>
              <a:spcPct val="100000"/>
            </a:lnSpc>
          </a:pPr>
          <a:r>
            <a:rPr lang="en-US"/>
            <a:t>What is GDP?</a:t>
          </a:r>
        </a:p>
      </dgm:t>
    </dgm:pt>
    <dgm:pt modelId="{4A52F6D3-6EE7-40D7-9E6B-E629EBF6A431}" type="parTrans" cxnId="{4C3A807A-47CD-487E-94B4-9645A392B790}">
      <dgm:prSet/>
      <dgm:spPr/>
      <dgm:t>
        <a:bodyPr/>
        <a:lstStyle/>
        <a:p>
          <a:endParaRPr lang="en-US"/>
        </a:p>
      </dgm:t>
    </dgm:pt>
    <dgm:pt modelId="{C4D81A42-9774-47E6-BB05-6099BE1F4EE0}" type="sibTrans" cxnId="{4C3A807A-47CD-487E-94B4-9645A392B790}">
      <dgm:prSet/>
      <dgm:spPr/>
      <dgm:t>
        <a:bodyPr/>
        <a:lstStyle/>
        <a:p>
          <a:endParaRPr lang="en-US"/>
        </a:p>
      </dgm:t>
    </dgm:pt>
    <dgm:pt modelId="{4F69D1E8-8FC5-45F6-AFA0-9602FDE6D777}">
      <dgm:prSet/>
      <dgm:spPr/>
      <dgm:t>
        <a:bodyPr/>
        <a:lstStyle/>
        <a:p>
          <a:pPr>
            <a:lnSpc>
              <a:spcPct val="100000"/>
            </a:lnSpc>
          </a:pPr>
          <a:r>
            <a:rPr lang="en-US"/>
            <a:t>Objective</a:t>
          </a:r>
        </a:p>
      </dgm:t>
    </dgm:pt>
    <dgm:pt modelId="{9BD7921D-302D-4117-82CC-1398B3E0F4BD}" type="parTrans" cxnId="{8E0D67F3-F624-4049-914E-B6D284FEFF57}">
      <dgm:prSet/>
      <dgm:spPr/>
      <dgm:t>
        <a:bodyPr/>
        <a:lstStyle/>
        <a:p>
          <a:endParaRPr lang="en-US"/>
        </a:p>
      </dgm:t>
    </dgm:pt>
    <dgm:pt modelId="{57605B1C-017D-4D2D-9856-556206F097EF}" type="sibTrans" cxnId="{8E0D67F3-F624-4049-914E-B6D284FEFF57}">
      <dgm:prSet/>
      <dgm:spPr/>
      <dgm:t>
        <a:bodyPr/>
        <a:lstStyle/>
        <a:p>
          <a:endParaRPr lang="en-US"/>
        </a:p>
      </dgm:t>
    </dgm:pt>
    <dgm:pt modelId="{E8F70AC9-4C00-48F5-9806-C17EB33C26DB}">
      <dgm:prSet/>
      <dgm:spPr/>
      <dgm:t>
        <a:bodyPr/>
        <a:lstStyle/>
        <a:p>
          <a:pPr>
            <a:lnSpc>
              <a:spcPct val="100000"/>
            </a:lnSpc>
          </a:pPr>
          <a:r>
            <a:rPr lang="en-US"/>
            <a:t>Steps in the forecasting process</a:t>
          </a:r>
        </a:p>
      </dgm:t>
    </dgm:pt>
    <dgm:pt modelId="{505F0D6C-99C0-45C5-8188-45BA58817F61}" type="parTrans" cxnId="{E6868FE2-75DB-4784-A582-60D4D4A74940}">
      <dgm:prSet/>
      <dgm:spPr/>
      <dgm:t>
        <a:bodyPr/>
        <a:lstStyle/>
        <a:p>
          <a:endParaRPr lang="en-US"/>
        </a:p>
      </dgm:t>
    </dgm:pt>
    <dgm:pt modelId="{DE5AF8CF-8C89-4581-999A-408CAA9574C6}" type="sibTrans" cxnId="{E6868FE2-75DB-4784-A582-60D4D4A74940}">
      <dgm:prSet/>
      <dgm:spPr/>
      <dgm:t>
        <a:bodyPr/>
        <a:lstStyle/>
        <a:p>
          <a:endParaRPr lang="en-US"/>
        </a:p>
      </dgm:t>
    </dgm:pt>
    <dgm:pt modelId="{BE889F08-DB5A-4660-A8AB-A4F9907EAEDD}" type="pres">
      <dgm:prSet presAssocID="{A119ACA4-1BC2-48E9-A3C0-CD0865294387}" presName="root" presStyleCnt="0">
        <dgm:presLayoutVars>
          <dgm:dir/>
          <dgm:resizeHandles val="exact"/>
        </dgm:presLayoutVars>
      </dgm:prSet>
      <dgm:spPr/>
    </dgm:pt>
    <dgm:pt modelId="{909F3C25-6F25-4C5A-828B-236D4258C5BF}" type="pres">
      <dgm:prSet presAssocID="{3AD55F3D-4F41-46C2-8AB7-0EB7694F3FC4}" presName="compNode" presStyleCnt="0"/>
      <dgm:spPr/>
    </dgm:pt>
    <dgm:pt modelId="{A2EA7747-0EE3-4055-93A7-9ABE3B8DDC27}" type="pres">
      <dgm:prSet presAssocID="{3AD55F3D-4F41-46C2-8AB7-0EB7694F3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4017E133-9E72-458E-954A-23D08F753F52}" type="pres">
      <dgm:prSet presAssocID="{3AD55F3D-4F41-46C2-8AB7-0EB7694F3FC4}" presName="spaceRect" presStyleCnt="0"/>
      <dgm:spPr/>
    </dgm:pt>
    <dgm:pt modelId="{DAD3853B-FAFE-4644-B2B3-22A9C772314C}" type="pres">
      <dgm:prSet presAssocID="{3AD55F3D-4F41-46C2-8AB7-0EB7694F3FC4}" presName="textRect" presStyleLbl="revTx" presStyleIdx="0" presStyleCnt="3">
        <dgm:presLayoutVars>
          <dgm:chMax val="1"/>
          <dgm:chPref val="1"/>
        </dgm:presLayoutVars>
      </dgm:prSet>
      <dgm:spPr/>
    </dgm:pt>
    <dgm:pt modelId="{441D4990-009A-4B99-900E-15AAD117EA7D}" type="pres">
      <dgm:prSet presAssocID="{C4D81A42-9774-47E6-BB05-6099BE1F4EE0}" presName="sibTrans" presStyleCnt="0"/>
      <dgm:spPr/>
    </dgm:pt>
    <dgm:pt modelId="{8753FAD6-4B99-45EE-ABFD-C3FDFF0AA2EF}" type="pres">
      <dgm:prSet presAssocID="{4F69D1E8-8FC5-45F6-AFA0-9602FDE6D777}" presName="compNode" presStyleCnt="0"/>
      <dgm:spPr/>
    </dgm:pt>
    <dgm:pt modelId="{27433B7E-68D0-4BD5-882D-B8E870CEB2A9}" type="pres">
      <dgm:prSet presAssocID="{4F69D1E8-8FC5-45F6-AFA0-9602FDE6D7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A48852FD-6B12-4CDA-A11C-D0256EA6529A}" type="pres">
      <dgm:prSet presAssocID="{4F69D1E8-8FC5-45F6-AFA0-9602FDE6D777}" presName="spaceRect" presStyleCnt="0"/>
      <dgm:spPr/>
    </dgm:pt>
    <dgm:pt modelId="{6E35647F-57B2-4E77-9BCF-67E8141DD99B}" type="pres">
      <dgm:prSet presAssocID="{4F69D1E8-8FC5-45F6-AFA0-9602FDE6D777}" presName="textRect" presStyleLbl="revTx" presStyleIdx="1" presStyleCnt="3">
        <dgm:presLayoutVars>
          <dgm:chMax val="1"/>
          <dgm:chPref val="1"/>
        </dgm:presLayoutVars>
      </dgm:prSet>
      <dgm:spPr/>
    </dgm:pt>
    <dgm:pt modelId="{2A16F970-915B-462E-9AF1-3A78BEE82D40}" type="pres">
      <dgm:prSet presAssocID="{57605B1C-017D-4D2D-9856-556206F097EF}" presName="sibTrans" presStyleCnt="0"/>
      <dgm:spPr/>
    </dgm:pt>
    <dgm:pt modelId="{00F353C4-1F6C-493A-816B-E88F9B51BAEF}" type="pres">
      <dgm:prSet presAssocID="{E8F70AC9-4C00-48F5-9806-C17EB33C26DB}" presName="compNode" presStyleCnt="0"/>
      <dgm:spPr/>
    </dgm:pt>
    <dgm:pt modelId="{DBC10110-2095-405F-B585-DDC4D1B38C6C}" type="pres">
      <dgm:prSet presAssocID="{E8F70AC9-4C00-48F5-9806-C17EB33C26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D0E2F766-9653-4F23-8B14-90387B774E63}" type="pres">
      <dgm:prSet presAssocID="{E8F70AC9-4C00-48F5-9806-C17EB33C26DB}" presName="spaceRect" presStyleCnt="0"/>
      <dgm:spPr/>
    </dgm:pt>
    <dgm:pt modelId="{47C4AFEB-50B3-4AA4-94DA-01D686B81579}" type="pres">
      <dgm:prSet presAssocID="{E8F70AC9-4C00-48F5-9806-C17EB33C26DB}" presName="textRect" presStyleLbl="revTx" presStyleIdx="2" presStyleCnt="3">
        <dgm:presLayoutVars>
          <dgm:chMax val="1"/>
          <dgm:chPref val="1"/>
        </dgm:presLayoutVars>
      </dgm:prSet>
      <dgm:spPr/>
    </dgm:pt>
  </dgm:ptLst>
  <dgm:cxnLst>
    <dgm:cxn modelId="{C1629116-38C3-422A-9478-6CF4059541BA}" type="presOf" srcId="{4F69D1E8-8FC5-45F6-AFA0-9602FDE6D777}" destId="{6E35647F-57B2-4E77-9BCF-67E8141DD99B}" srcOrd="0" destOrd="0" presId="urn:microsoft.com/office/officeart/2018/2/layout/IconLabelList"/>
    <dgm:cxn modelId="{867AF65E-272F-4367-A85C-0986150E9AC5}" type="presOf" srcId="{3AD55F3D-4F41-46C2-8AB7-0EB7694F3FC4}" destId="{DAD3853B-FAFE-4644-B2B3-22A9C772314C}" srcOrd="0" destOrd="0" presId="urn:microsoft.com/office/officeart/2018/2/layout/IconLabelList"/>
    <dgm:cxn modelId="{4E5F6D47-9AA5-4CDF-B695-703135C0337E}" type="presOf" srcId="{A119ACA4-1BC2-48E9-A3C0-CD0865294387}" destId="{BE889F08-DB5A-4660-A8AB-A4F9907EAEDD}" srcOrd="0" destOrd="0" presId="urn:microsoft.com/office/officeart/2018/2/layout/IconLabelList"/>
    <dgm:cxn modelId="{4C3A807A-47CD-487E-94B4-9645A392B790}" srcId="{A119ACA4-1BC2-48E9-A3C0-CD0865294387}" destId="{3AD55F3D-4F41-46C2-8AB7-0EB7694F3FC4}" srcOrd="0" destOrd="0" parTransId="{4A52F6D3-6EE7-40D7-9E6B-E629EBF6A431}" sibTransId="{C4D81A42-9774-47E6-BB05-6099BE1F4EE0}"/>
    <dgm:cxn modelId="{7F52C1AA-DE16-4D2A-857C-7C2642D044F5}" type="presOf" srcId="{E8F70AC9-4C00-48F5-9806-C17EB33C26DB}" destId="{47C4AFEB-50B3-4AA4-94DA-01D686B81579}" srcOrd="0" destOrd="0" presId="urn:microsoft.com/office/officeart/2018/2/layout/IconLabelList"/>
    <dgm:cxn modelId="{E6868FE2-75DB-4784-A582-60D4D4A74940}" srcId="{A119ACA4-1BC2-48E9-A3C0-CD0865294387}" destId="{E8F70AC9-4C00-48F5-9806-C17EB33C26DB}" srcOrd="2" destOrd="0" parTransId="{505F0D6C-99C0-45C5-8188-45BA58817F61}" sibTransId="{DE5AF8CF-8C89-4581-999A-408CAA9574C6}"/>
    <dgm:cxn modelId="{8E0D67F3-F624-4049-914E-B6D284FEFF57}" srcId="{A119ACA4-1BC2-48E9-A3C0-CD0865294387}" destId="{4F69D1E8-8FC5-45F6-AFA0-9602FDE6D777}" srcOrd="1" destOrd="0" parTransId="{9BD7921D-302D-4117-82CC-1398B3E0F4BD}" sibTransId="{57605B1C-017D-4D2D-9856-556206F097EF}"/>
    <dgm:cxn modelId="{937E8A97-3634-4BCE-B542-672D894B00CC}" type="presParOf" srcId="{BE889F08-DB5A-4660-A8AB-A4F9907EAEDD}" destId="{909F3C25-6F25-4C5A-828B-236D4258C5BF}" srcOrd="0" destOrd="0" presId="urn:microsoft.com/office/officeart/2018/2/layout/IconLabelList"/>
    <dgm:cxn modelId="{67353870-E768-44F1-8A3C-23A905E9A375}" type="presParOf" srcId="{909F3C25-6F25-4C5A-828B-236D4258C5BF}" destId="{A2EA7747-0EE3-4055-93A7-9ABE3B8DDC27}" srcOrd="0" destOrd="0" presId="urn:microsoft.com/office/officeart/2018/2/layout/IconLabelList"/>
    <dgm:cxn modelId="{980725A0-1657-4234-8E20-FE524751B85B}" type="presParOf" srcId="{909F3C25-6F25-4C5A-828B-236D4258C5BF}" destId="{4017E133-9E72-458E-954A-23D08F753F52}" srcOrd="1" destOrd="0" presId="urn:microsoft.com/office/officeart/2018/2/layout/IconLabelList"/>
    <dgm:cxn modelId="{B4B07982-765F-48D6-89F5-9611EF3AF4FC}" type="presParOf" srcId="{909F3C25-6F25-4C5A-828B-236D4258C5BF}" destId="{DAD3853B-FAFE-4644-B2B3-22A9C772314C}" srcOrd="2" destOrd="0" presId="urn:microsoft.com/office/officeart/2018/2/layout/IconLabelList"/>
    <dgm:cxn modelId="{8229F370-062E-4864-87B6-C8381A81C58C}" type="presParOf" srcId="{BE889F08-DB5A-4660-A8AB-A4F9907EAEDD}" destId="{441D4990-009A-4B99-900E-15AAD117EA7D}" srcOrd="1" destOrd="0" presId="urn:microsoft.com/office/officeart/2018/2/layout/IconLabelList"/>
    <dgm:cxn modelId="{4BABD333-79B2-4738-A6D6-DBA1B47D2D73}" type="presParOf" srcId="{BE889F08-DB5A-4660-A8AB-A4F9907EAEDD}" destId="{8753FAD6-4B99-45EE-ABFD-C3FDFF0AA2EF}" srcOrd="2" destOrd="0" presId="urn:microsoft.com/office/officeart/2018/2/layout/IconLabelList"/>
    <dgm:cxn modelId="{3DBECFF2-4BB9-440B-A370-80D52CDA7E1A}" type="presParOf" srcId="{8753FAD6-4B99-45EE-ABFD-C3FDFF0AA2EF}" destId="{27433B7E-68D0-4BD5-882D-B8E870CEB2A9}" srcOrd="0" destOrd="0" presId="urn:microsoft.com/office/officeart/2018/2/layout/IconLabelList"/>
    <dgm:cxn modelId="{3E22B4EF-6FD6-41C4-B0EB-B14904A423D0}" type="presParOf" srcId="{8753FAD6-4B99-45EE-ABFD-C3FDFF0AA2EF}" destId="{A48852FD-6B12-4CDA-A11C-D0256EA6529A}" srcOrd="1" destOrd="0" presId="urn:microsoft.com/office/officeart/2018/2/layout/IconLabelList"/>
    <dgm:cxn modelId="{AB80F301-ECE9-475A-B994-7B75F3904CDB}" type="presParOf" srcId="{8753FAD6-4B99-45EE-ABFD-C3FDFF0AA2EF}" destId="{6E35647F-57B2-4E77-9BCF-67E8141DD99B}" srcOrd="2" destOrd="0" presId="urn:microsoft.com/office/officeart/2018/2/layout/IconLabelList"/>
    <dgm:cxn modelId="{D77F9972-C7CE-4DAB-AE0F-9352AF28F88D}" type="presParOf" srcId="{BE889F08-DB5A-4660-A8AB-A4F9907EAEDD}" destId="{2A16F970-915B-462E-9AF1-3A78BEE82D40}" srcOrd="3" destOrd="0" presId="urn:microsoft.com/office/officeart/2018/2/layout/IconLabelList"/>
    <dgm:cxn modelId="{970C08E1-0D89-4502-8597-58E53DA925A7}" type="presParOf" srcId="{BE889F08-DB5A-4660-A8AB-A4F9907EAEDD}" destId="{00F353C4-1F6C-493A-816B-E88F9B51BAEF}" srcOrd="4" destOrd="0" presId="urn:microsoft.com/office/officeart/2018/2/layout/IconLabelList"/>
    <dgm:cxn modelId="{A6F83640-8E45-4745-891E-69F24E35686B}" type="presParOf" srcId="{00F353C4-1F6C-493A-816B-E88F9B51BAEF}" destId="{DBC10110-2095-405F-B585-DDC4D1B38C6C}" srcOrd="0" destOrd="0" presId="urn:microsoft.com/office/officeart/2018/2/layout/IconLabelList"/>
    <dgm:cxn modelId="{E1360215-0E86-49F5-86AA-B9FF6FFBF3C9}" type="presParOf" srcId="{00F353C4-1F6C-493A-816B-E88F9B51BAEF}" destId="{D0E2F766-9653-4F23-8B14-90387B774E63}" srcOrd="1" destOrd="0" presId="urn:microsoft.com/office/officeart/2018/2/layout/IconLabelList"/>
    <dgm:cxn modelId="{6DF31C68-F70A-4AAF-8879-D8E8CC0BA259}" type="presParOf" srcId="{00F353C4-1F6C-493A-816B-E88F9B51BAEF}" destId="{47C4AFEB-50B3-4AA4-94DA-01D686B815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62B36F-9A44-4646-8DC6-04746B4D0E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737DBC-4EB4-480D-B322-674D0F54D813}">
      <dgm:prSet/>
      <dgm:spPr/>
      <dgm:t>
        <a:bodyPr/>
        <a:lstStyle/>
        <a:p>
          <a:r>
            <a:rPr lang="en-US"/>
            <a:t>The importance of GDP</a:t>
          </a:r>
        </a:p>
      </dgm:t>
    </dgm:pt>
    <dgm:pt modelId="{8CD5701F-C144-448D-94CB-2FC1AB4C15CD}" type="parTrans" cxnId="{52DE8741-7367-49EB-AAFB-7B6E3B121CCB}">
      <dgm:prSet/>
      <dgm:spPr/>
      <dgm:t>
        <a:bodyPr/>
        <a:lstStyle/>
        <a:p>
          <a:endParaRPr lang="en-US"/>
        </a:p>
      </dgm:t>
    </dgm:pt>
    <dgm:pt modelId="{F0B5DFE3-CC9C-403F-80B7-F222B964793E}" type="sibTrans" cxnId="{52DE8741-7367-49EB-AAFB-7B6E3B121CCB}">
      <dgm:prSet/>
      <dgm:spPr/>
      <dgm:t>
        <a:bodyPr/>
        <a:lstStyle/>
        <a:p>
          <a:endParaRPr lang="en-US"/>
        </a:p>
      </dgm:t>
    </dgm:pt>
    <dgm:pt modelId="{6AE7146B-A41D-4749-A81D-B84BB3EDBCF0}">
      <dgm:prSet/>
      <dgm:spPr/>
      <dgm:t>
        <a:bodyPr/>
        <a:lstStyle/>
        <a:p>
          <a:r>
            <a:rPr lang="en-US"/>
            <a:t>The components of GDP</a:t>
          </a:r>
        </a:p>
      </dgm:t>
    </dgm:pt>
    <dgm:pt modelId="{0B82D7EA-91AE-43CE-85E0-F95F30C97EA4}" type="parTrans" cxnId="{150E501F-74A2-4CB7-A50B-C3F48D9BF2F8}">
      <dgm:prSet/>
      <dgm:spPr/>
      <dgm:t>
        <a:bodyPr/>
        <a:lstStyle/>
        <a:p>
          <a:endParaRPr lang="en-US"/>
        </a:p>
      </dgm:t>
    </dgm:pt>
    <dgm:pt modelId="{D0923444-80B4-44CD-A561-ED32DF2B6847}" type="sibTrans" cxnId="{150E501F-74A2-4CB7-A50B-C3F48D9BF2F8}">
      <dgm:prSet/>
      <dgm:spPr/>
      <dgm:t>
        <a:bodyPr/>
        <a:lstStyle/>
        <a:p>
          <a:endParaRPr lang="en-US"/>
        </a:p>
      </dgm:t>
    </dgm:pt>
    <dgm:pt modelId="{ACFC8393-C3B9-413E-9DB9-92008E785081}">
      <dgm:prSet/>
      <dgm:spPr/>
      <dgm:t>
        <a:bodyPr/>
        <a:lstStyle/>
        <a:p>
          <a:r>
            <a:rPr lang="en-US"/>
            <a:t>How GDP calculated in US</a:t>
          </a:r>
        </a:p>
      </dgm:t>
    </dgm:pt>
    <dgm:pt modelId="{08A985BF-7B68-4F19-8918-8BED57132A10}" type="parTrans" cxnId="{860AE36A-10A2-415E-9698-6C8897B938DF}">
      <dgm:prSet/>
      <dgm:spPr/>
      <dgm:t>
        <a:bodyPr/>
        <a:lstStyle/>
        <a:p>
          <a:endParaRPr lang="en-US"/>
        </a:p>
      </dgm:t>
    </dgm:pt>
    <dgm:pt modelId="{E23457DD-C83F-4514-B4E7-39C8CC75B935}" type="sibTrans" cxnId="{860AE36A-10A2-415E-9698-6C8897B938DF}">
      <dgm:prSet/>
      <dgm:spPr/>
      <dgm:t>
        <a:bodyPr/>
        <a:lstStyle/>
        <a:p>
          <a:endParaRPr lang="en-US"/>
        </a:p>
      </dgm:t>
    </dgm:pt>
    <dgm:pt modelId="{E74EB8D4-51BC-41FF-B704-0C30BE1E2FF8}">
      <dgm:prSet/>
      <dgm:spPr/>
      <dgm:t>
        <a:bodyPr/>
        <a:lstStyle/>
        <a:p>
          <a:r>
            <a:rPr lang="en-US"/>
            <a:t>Traditional Methods for quarterly GDP forecasting</a:t>
          </a:r>
        </a:p>
      </dgm:t>
    </dgm:pt>
    <dgm:pt modelId="{07009F06-72FD-4CC6-97F5-0AC916DB7040}" type="parTrans" cxnId="{FD67213B-73D3-48DE-9ADF-FE5775A2CCF3}">
      <dgm:prSet/>
      <dgm:spPr/>
      <dgm:t>
        <a:bodyPr/>
        <a:lstStyle/>
        <a:p>
          <a:endParaRPr lang="en-US"/>
        </a:p>
      </dgm:t>
    </dgm:pt>
    <dgm:pt modelId="{19080B8D-2D72-4C5A-B62F-E80038A3A770}" type="sibTrans" cxnId="{FD67213B-73D3-48DE-9ADF-FE5775A2CCF3}">
      <dgm:prSet/>
      <dgm:spPr/>
      <dgm:t>
        <a:bodyPr/>
        <a:lstStyle/>
        <a:p>
          <a:endParaRPr lang="en-US"/>
        </a:p>
      </dgm:t>
    </dgm:pt>
    <dgm:pt modelId="{9D4D879A-3AD8-48BD-8578-7EA8585D49CD}">
      <dgm:prSet/>
      <dgm:spPr/>
      <dgm:t>
        <a:bodyPr/>
        <a:lstStyle/>
        <a:p>
          <a:r>
            <a:rPr lang="en-US"/>
            <a:t>The implementation of time series analysis</a:t>
          </a:r>
        </a:p>
      </dgm:t>
    </dgm:pt>
    <dgm:pt modelId="{5E7F06F4-3D39-492A-86FE-CF764AAF1BA5}" type="parTrans" cxnId="{23ACA898-BFAA-42F6-92D4-ECCD9E1D8758}">
      <dgm:prSet/>
      <dgm:spPr/>
      <dgm:t>
        <a:bodyPr/>
        <a:lstStyle/>
        <a:p>
          <a:endParaRPr lang="en-US"/>
        </a:p>
      </dgm:t>
    </dgm:pt>
    <dgm:pt modelId="{419B88F8-758E-4F2E-9CA5-E8146D3950F9}" type="sibTrans" cxnId="{23ACA898-BFAA-42F6-92D4-ECCD9E1D8758}">
      <dgm:prSet/>
      <dgm:spPr/>
      <dgm:t>
        <a:bodyPr/>
        <a:lstStyle/>
        <a:p>
          <a:endParaRPr lang="en-US"/>
        </a:p>
      </dgm:t>
    </dgm:pt>
    <dgm:pt modelId="{D641E994-4DCE-4A2F-A306-F088D35119CB}" type="pres">
      <dgm:prSet presAssocID="{0F62B36F-9A44-4646-8DC6-04746B4D0E22}" presName="root" presStyleCnt="0">
        <dgm:presLayoutVars>
          <dgm:dir/>
          <dgm:resizeHandles val="exact"/>
        </dgm:presLayoutVars>
      </dgm:prSet>
      <dgm:spPr/>
    </dgm:pt>
    <dgm:pt modelId="{22F605BB-D011-4F2F-8673-B140F875DE4E}" type="pres">
      <dgm:prSet presAssocID="{D4737DBC-4EB4-480D-B322-674D0F54D813}" presName="compNode" presStyleCnt="0"/>
      <dgm:spPr/>
    </dgm:pt>
    <dgm:pt modelId="{D93CA4C6-CAEE-434A-B764-79047D088EAD}" type="pres">
      <dgm:prSet presAssocID="{D4737DBC-4EB4-480D-B322-674D0F54D813}" presName="bgRect" presStyleLbl="bgShp" presStyleIdx="0" presStyleCnt="5"/>
      <dgm:spPr/>
    </dgm:pt>
    <dgm:pt modelId="{B7100975-5141-455B-B618-755A2351B2E6}" type="pres">
      <dgm:prSet presAssocID="{D4737DBC-4EB4-480D-B322-674D0F54D81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1841B06-A9CD-4F0F-964F-F3DD74E9DCED}" type="pres">
      <dgm:prSet presAssocID="{D4737DBC-4EB4-480D-B322-674D0F54D813}" presName="spaceRect" presStyleCnt="0"/>
      <dgm:spPr/>
    </dgm:pt>
    <dgm:pt modelId="{07EF6D1F-6D00-442B-83A5-189F01FFD41D}" type="pres">
      <dgm:prSet presAssocID="{D4737DBC-4EB4-480D-B322-674D0F54D813}" presName="parTx" presStyleLbl="revTx" presStyleIdx="0" presStyleCnt="5">
        <dgm:presLayoutVars>
          <dgm:chMax val="0"/>
          <dgm:chPref val="0"/>
        </dgm:presLayoutVars>
      </dgm:prSet>
      <dgm:spPr/>
    </dgm:pt>
    <dgm:pt modelId="{361FF26C-D2F9-473B-AC6C-1A8AB3945E36}" type="pres">
      <dgm:prSet presAssocID="{F0B5DFE3-CC9C-403F-80B7-F222B964793E}" presName="sibTrans" presStyleCnt="0"/>
      <dgm:spPr/>
    </dgm:pt>
    <dgm:pt modelId="{945EBFE5-9255-47A3-AE3F-58AE4143278D}" type="pres">
      <dgm:prSet presAssocID="{6AE7146B-A41D-4749-A81D-B84BB3EDBCF0}" presName="compNode" presStyleCnt="0"/>
      <dgm:spPr/>
    </dgm:pt>
    <dgm:pt modelId="{8FF443B3-6A2E-494D-89A3-DFA0408E336A}" type="pres">
      <dgm:prSet presAssocID="{6AE7146B-A41D-4749-A81D-B84BB3EDBCF0}" presName="bgRect" presStyleLbl="bgShp" presStyleIdx="1" presStyleCnt="5"/>
      <dgm:spPr/>
    </dgm:pt>
    <dgm:pt modelId="{2DF213DA-ADF7-46D4-A1E5-CF6DAEC83B0C}" type="pres">
      <dgm:prSet presAssocID="{6AE7146B-A41D-4749-A81D-B84BB3EDBC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d bars"/>
        </a:ext>
      </dgm:extLst>
    </dgm:pt>
    <dgm:pt modelId="{629A7D49-5277-4D81-8826-23E7683F5FBC}" type="pres">
      <dgm:prSet presAssocID="{6AE7146B-A41D-4749-A81D-B84BB3EDBCF0}" presName="spaceRect" presStyleCnt="0"/>
      <dgm:spPr/>
    </dgm:pt>
    <dgm:pt modelId="{3FB67191-3A25-4653-BC38-2DF69BC8034E}" type="pres">
      <dgm:prSet presAssocID="{6AE7146B-A41D-4749-A81D-B84BB3EDBCF0}" presName="parTx" presStyleLbl="revTx" presStyleIdx="1" presStyleCnt="5">
        <dgm:presLayoutVars>
          <dgm:chMax val="0"/>
          <dgm:chPref val="0"/>
        </dgm:presLayoutVars>
      </dgm:prSet>
      <dgm:spPr/>
    </dgm:pt>
    <dgm:pt modelId="{EB0E959F-5A2B-49E2-B450-34F10A530894}" type="pres">
      <dgm:prSet presAssocID="{D0923444-80B4-44CD-A561-ED32DF2B6847}" presName="sibTrans" presStyleCnt="0"/>
      <dgm:spPr/>
    </dgm:pt>
    <dgm:pt modelId="{EA7BC4A9-3861-4C33-8FB2-11091E174CDE}" type="pres">
      <dgm:prSet presAssocID="{ACFC8393-C3B9-413E-9DB9-92008E785081}" presName="compNode" presStyleCnt="0"/>
      <dgm:spPr/>
    </dgm:pt>
    <dgm:pt modelId="{EDCAF7DE-2DFC-4241-A8AD-0CB0C516EC02}" type="pres">
      <dgm:prSet presAssocID="{ACFC8393-C3B9-413E-9DB9-92008E785081}" presName="bgRect" presStyleLbl="bgShp" presStyleIdx="2" presStyleCnt="5"/>
      <dgm:spPr/>
    </dgm:pt>
    <dgm:pt modelId="{6734BFD2-7380-4F7B-B07A-69E3138C11F3}" type="pres">
      <dgm:prSet presAssocID="{ACFC8393-C3B9-413E-9DB9-92008E7850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B98BBC6D-0BEB-41B9-888F-DCFDE0261D2D}" type="pres">
      <dgm:prSet presAssocID="{ACFC8393-C3B9-413E-9DB9-92008E785081}" presName="spaceRect" presStyleCnt="0"/>
      <dgm:spPr/>
    </dgm:pt>
    <dgm:pt modelId="{A10442EF-5834-471D-94AA-3812B6933EAF}" type="pres">
      <dgm:prSet presAssocID="{ACFC8393-C3B9-413E-9DB9-92008E785081}" presName="parTx" presStyleLbl="revTx" presStyleIdx="2" presStyleCnt="5">
        <dgm:presLayoutVars>
          <dgm:chMax val="0"/>
          <dgm:chPref val="0"/>
        </dgm:presLayoutVars>
      </dgm:prSet>
      <dgm:spPr/>
    </dgm:pt>
    <dgm:pt modelId="{64132743-9CFC-456A-A003-53927895EDB8}" type="pres">
      <dgm:prSet presAssocID="{E23457DD-C83F-4514-B4E7-39C8CC75B935}" presName="sibTrans" presStyleCnt="0"/>
      <dgm:spPr/>
    </dgm:pt>
    <dgm:pt modelId="{F87A41D5-3827-408C-97FE-31A502E2209A}" type="pres">
      <dgm:prSet presAssocID="{E74EB8D4-51BC-41FF-B704-0C30BE1E2FF8}" presName="compNode" presStyleCnt="0"/>
      <dgm:spPr/>
    </dgm:pt>
    <dgm:pt modelId="{FCA8B251-89AA-4E1A-A5F8-940EF332CA60}" type="pres">
      <dgm:prSet presAssocID="{E74EB8D4-51BC-41FF-B704-0C30BE1E2FF8}" presName="bgRect" presStyleLbl="bgShp" presStyleIdx="3" presStyleCnt="5"/>
      <dgm:spPr/>
    </dgm:pt>
    <dgm:pt modelId="{981CF42E-EB22-46ED-A00E-3F93D70EADEB}" type="pres">
      <dgm:prSet presAssocID="{E74EB8D4-51BC-41FF-B704-0C30BE1E2FF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515094C4-4846-4837-9924-521CD9F021BB}" type="pres">
      <dgm:prSet presAssocID="{E74EB8D4-51BC-41FF-B704-0C30BE1E2FF8}" presName="spaceRect" presStyleCnt="0"/>
      <dgm:spPr/>
    </dgm:pt>
    <dgm:pt modelId="{D01DF8C6-D076-45A1-8B38-C35AAB292501}" type="pres">
      <dgm:prSet presAssocID="{E74EB8D4-51BC-41FF-B704-0C30BE1E2FF8}" presName="parTx" presStyleLbl="revTx" presStyleIdx="3" presStyleCnt="5">
        <dgm:presLayoutVars>
          <dgm:chMax val="0"/>
          <dgm:chPref val="0"/>
        </dgm:presLayoutVars>
      </dgm:prSet>
      <dgm:spPr/>
    </dgm:pt>
    <dgm:pt modelId="{47B122B0-DFDF-4C91-A75C-E04C0326EBFA}" type="pres">
      <dgm:prSet presAssocID="{19080B8D-2D72-4C5A-B62F-E80038A3A770}" presName="sibTrans" presStyleCnt="0"/>
      <dgm:spPr/>
    </dgm:pt>
    <dgm:pt modelId="{CD9F8FFC-CD3F-4116-95D1-E6E7E3614352}" type="pres">
      <dgm:prSet presAssocID="{9D4D879A-3AD8-48BD-8578-7EA8585D49CD}" presName="compNode" presStyleCnt="0"/>
      <dgm:spPr/>
    </dgm:pt>
    <dgm:pt modelId="{B56717E9-592A-4354-AA6E-8876EBF88792}" type="pres">
      <dgm:prSet presAssocID="{9D4D879A-3AD8-48BD-8578-7EA8585D49CD}" presName="bgRect" presStyleLbl="bgShp" presStyleIdx="4" presStyleCnt="5"/>
      <dgm:spPr/>
    </dgm:pt>
    <dgm:pt modelId="{A034D8B5-8AB3-47D7-B4E9-87AC02C4CF36}" type="pres">
      <dgm:prSet presAssocID="{9D4D879A-3AD8-48BD-8578-7EA8585D49C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1F70EA10-4C6F-4E5D-B5AB-E3CC6CD83CA0}" type="pres">
      <dgm:prSet presAssocID="{9D4D879A-3AD8-48BD-8578-7EA8585D49CD}" presName="spaceRect" presStyleCnt="0"/>
      <dgm:spPr/>
    </dgm:pt>
    <dgm:pt modelId="{1EEE1856-E6AB-48BC-9426-43581FCE3EF4}" type="pres">
      <dgm:prSet presAssocID="{9D4D879A-3AD8-48BD-8578-7EA8585D49CD}" presName="parTx" presStyleLbl="revTx" presStyleIdx="4" presStyleCnt="5">
        <dgm:presLayoutVars>
          <dgm:chMax val="0"/>
          <dgm:chPref val="0"/>
        </dgm:presLayoutVars>
      </dgm:prSet>
      <dgm:spPr/>
    </dgm:pt>
  </dgm:ptLst>
  <dgm:cxnLst>
    <dgm:cxn modelId="{2867BA00-8466-430F-96B4-9A0EAC644366}" type="presOf" srcId="{ACFC8393-C3B9-413E-9DB9-92008E785081}" destId="{A10442EF-5834-471D-94AA-3812B6933EAF}" srcOrd="0" destOrd="0" presId="urn:microsoft.com/office/officeart/2018/2/layout/IconVerticalSolidList"/>
    <dgm:cxn modelId="{150E501F-74A2-4CB7-A50B-C3F48D9BF2F8}" srcId="{0F62B36F-9A44-4646-8DC6-04746B4D0E22}" destId="{6AE7146B-A41D-4749-A81D-B84BB3EDBCF0}" srcOrd="1" destOrd="0" parTransId="{0B82D7EA-91AE-43CE-85E0-F95F30C97EA4}" sibTransId="{D0923444-80B4-44CD-A561-ED32DF2B6847}"/>
    <dgm:cxn modelId="{C15CDA26-8F4D-4E5B-8290-F207C99FB131}" type="presOf" srcId="{E74EB8D4-51BC-41FF-B704-0C30BE1E2FF8}" destId="{D01DF8C6-D076-45A1-8B38-C35AAB292501}" srcOrd="0" destOrd="0" presId="urn:microsoft.com/office/officeart/2018/2/layout/IconVerticalSolidList"/>
    <dgm:cxn modelId="{FD67213B-73D3-48DE-9ADF-FE5775A2CCF3}" srcId="{0F62B36F-9A44-4646-8DC6-04746B4D0E22}" destId="{E74EB8D4-51BC-41FF-B704-0C30BE1E2FF8}" srcOrd="3" destOrd="0" parTransId="{07009F06-72FD-4CC6-97F5-0AC916DB7040}" sibTransId="{19080B8D-2D72-4C5A-B62F-E80038A3A770}"/>
    <dgm:cxn modelId="{52DE8741-7367-49EB-AAFB-7B6E3B121CCB}" srcId="{0F62B36F-9A44-4646-8DC6-04746B4D0E22}" destId="{D4737DBC-4EB4-480D-B322-674D0F54D813}" srcOrd="0" destOrd="0" parTransId="{8CD5701F-C144-448D-94CB-2FC1AB4C15CD}" sibTransId="{F0B5DFE3-CC9C-403F-80B7-F222B964793E}"/>
    <dgm:cxn modelId="{860AE36A-10A2-415E-9698-6C8897B938DF}" srcId="{0F62B36F-9A44-4646-8DC6-04746B4D0E22}" destId="{ACFC8393-C3B9-413E-9DB9-92008E785081}" srcOrd="2" destOrd="0" parTransId="{08A985BF-7B68-4F19-8918-8BED57132A10}" sibTransId="{E23457DD-C83F-4514-B4E7-39C8CC75B935}"/>
    <dgm:cxn modelId="{C0E4A577-A8D7-4340-93C5-72D998C9EB54}" type="presOf" srcId="{6AE7146B-A41D-4749-A81D-B84BB3EDBCF0}" destId="{3FB67191-3A25-4653-BC38-2DF69BC8034E}" srcOrd="0" destOrd="0" presId="urn:microsoft.com/office/officeart/2018/2/layout/IconVerticalSolidList"/>
    <dgm:cxn modelId="{6604C07E-8FDC-4D8A-8356-6A20D2DA876F}" type="presOf" srcId="{0F62B36F-9A44-4646-8DC6-04746B4D0E22}" destId="{D641E994-4DCE-4A2F-A306-F088D35119CB}" srcOrd="0" destOrd="0" presId="urn:microsoft.com/office/officeart/2018/2/layout/IconVerticalSolidList"/>
    <dgm:cxn modelId="{23ACA898-BFAA-42F6-92D4-ECCD9E1D8758}" srcId="{0F62B36F-9A44-4646-8DC6-04746B4D0E22}" destId="{9D4D879A-3AD8-48BD-8578-7EA8585D49CD}" srcOrd="4" destOrd="0" parTransId="{5E7F06F4-3D39-492A-86FE-CF764AAF1BA5}" sibTransId="{419B88F8-758E-4F2E-9CA5-E8146D3950F9}"/>
    <dgm:cxn modelId="{227D74AD-E263-4DC1-9DC9-E241A45D1924}" type="presOf" srcId="{9D4D879A-3AD8-48BD-8578-7EA8585D49CD}" destId="{1EEE1856-E6AB-48BC-9426-43581FCE3EF4}" srcOrd="0" destOrd="0" presId="urn:microsoft.com/office/officeart/2018/2/layout/IconVerticalSolidList"/>
    <dgm:cxn modelId="{75ED03D7-C51B-4A6E-8C1F-DFEBC5AAA08E}" type="presOf" srcId="{D4737DBC-4EB4-480D-B322-674D0F54D813}" destId="{07EF6D1F-6D00-442B-83A5-189F01FFD41D}" srcOrd="0" destOrd="0" presId="urn:microsoft.com/office/officeart/2018/2/layout/IconVerticalSolidList"/>
    <dgm:cxn modelId="{3381D405-9A3A-4CB8-8E05-27CFCD2EEACD}" type="presParOf" srcId="{D641E994-4DCE-4A2F-A306-F088D35119CB}" destId="{22F605BB-D011-4F2F-8673-B140F875DE4E}" srcOrd="0" destOrd="0" presId="urn:microsoft.com/office/officeart/2018/2/layout/IconVerticalSolidList"/>
    <dgm:cxn modelId="{A8DB4E6C-CAB2-46DB-A462-5BC47713502A}" type="presParOf" srcId="{22F605BB-D011-4F2F-8673-B140F875DE4E}" destId="{D93CA4C6-CAEE-434A-B764-79047D088EAD}" srcOrd="0" destOrd="0" presId="urn:microsoft.com/office/officeart/2018/2/layout/IconVerticalSolidList"/>
    <dgm:cxn modelId="{47F3393C-F7DD-4C1A-8FE5-EAA28E66E379}" type="presParOf" srcId="{22F605BB-D011-4F2F-8673-B140F875DE4E}" destId="{B7100975-5141-455B-B618-755A2351B2E6}" srcOrd="1" destOrd="0" presId="urn:microsoft.com/office/officeart/2018/2/layout/IconVerticalSolidList"/>
    <dgm:cxn modelId="{86C7590B-C416-4A11-BD08-466CDB98BA45}" type="presParOf" srcId="{22F605BB-D011-4F2F-8673-B140F875DE4E}" destId="{71841B06-A9CD-4F0F-964F-F3DD74E9DCED}" srcOrd="2" destOrd="0" presId="urn:microsoft.com/office/officeart/2018/2/layout/IconVerticalSolidList"/>
    <dgm:cxn modelId="{1E9106FF-54AF-4DB4-A95B-F53876ABC817}" type="presParOf" srcId="{22F605BB-D011-4F2F-8673-B140F875DE4E}" destId="{07EF6D1F-6D00-442B-83A5-189F01FFD41D}" srcOrd="3" destOrd="0" presId="urn:microsoft.com/office/officeart/2018/2/layout/IconVerticalSolidList"/>
    <dgm:cxn modelId="{A72D7583-9E1F-49BC-9033-365620F6F650}" type="presParOf" srcId="{D641E994-4DCE-4A2F-A306-F088D35119CB}" destId="{361FF26C-D2F9-473B-AC6C-1A8AB3945E36}" srcOrd="1" destOrd="0" presId="urn:microsoft.com/office/officeart/2018/2/layout/IconVerticalSolidList"/>
    <dgm:cxn modelId="{ADC3B912-E063-4137-A215-39DC26D831D5}" type="presParOf" srcId="{D641E994-4DCE-4A2F-A306-F088D35119CB}" destId="{945EBFE5-9255-47A3-AE3F-58AE4143278D}" srcOrd="2" destOrd="0" presId="urn:microsoft.com/office/officeart/2018/2/layout/IconVerticalSolidList"/>
    <dgm:cxn modelId="{C36CFEC8-ACE0-4B2D-B207-5D83983C1F52}" type="presParOf" srcId="{945EBFE5-9255-47A3-AE3F-58AE4143278D}" destId="{8FF443B3-6A2E-494D-89A3-DFA0408E336A}" srcOrd="0" destOrd="0" presId="urn:microsoft.com/office/officeart/2018/2/layout/IconVerticalSolidList"/>
    <dgm:cxn modelId="{8565322F-4302-4B88-869E-62D5D634E842}" type="presParOf" srcId="{945EBFE5-9255-47A3-AE3F-58AE4143278D}" destId="{2DF213DA-ADF7-46D4-A1E5-CF6DAEC83B0C}" srcOrd="1" destOrd="0" presId="urn:microsoft.com/office/officeart/2018/2/layout/IconVerticalSolidList"/>
    <dgm:cxn modelId="{5EF9523D-EA2F-4732-BA2C-30CC77B8B691}" type="presParOf" srcId="{945EBFE5-9255-47A3-AE3F-58AE4143278D}" destId="{629A7D49-5277-4D81-8826-23E7683F5FBC}" srcOrd="2" destOrd="0" presId="urn:microsoft.com/office/officeart/2018/2/layout/IconVerticalSolidList"/>
    <dgm:cxn modelId="{3344BCAD-ACA4-4B2E-94E2-EE00118958E7}" type="presParOf" srcId="{945EBFE5-9255-47A3-AE3F-58AE4143278D}" destId="{3FB67191-3A25-4653-BC38-2DF69BC8034E}" srcOrd="3" destOrd="0" presId="urn:microsoft.com/office/officeart/2018/2/layout/IconVerticalSolidList"/>
    <dgm:cxn modelId="{9874B69F-CA9D-4CB0-B281-9658D6052AB9}" type="presParOf" srcId="{D641E994-4DCE-4A2F-A306-F088D35119CB}" destId="{EB0E959F-5A2B-49E2-B450-34F10A530894}" srcOrd="3" destOrd="0" presId="urn:microsoft.com/office/officeart/2018/2/layout/IconVerticalSolidList"/>
    <dgm:cxn modelId="{5F724CE0-49B2-429B-9702-03CF55B1186A}" type="presParOf" srcId="{D641E994-4DCE-4A2F-A306-F088D35119CB}" destId="{EA7BC4A9-3861-4C33-8FB2-11091E174CDE}" srcOrd="4" destOrd="0" presId="urn:microsoft.com/office/officeart/2018/2/layout/IconVerticalSolidList"/>
    <dgm:cxn modelId="{E66A63AE-D790-4B5D-8EFB-4CF1276B91A5}" type="presParOf" srcId="{EA7BC4A9-3861-4C33-8FB2-11091E174CDE}" destId="{EDCAF7DE-2DFC-4241-A8AD-0CB0C516EC02}" srcOrd="0" destOrd="0" presId="urn:microsoft.com/office/officeart/2018/2/layout/IconVerticalSolidList"/>
    <dgm:cxn modelId="{3473441C-57C8-4C47-A865-BD22DC1CCE49}" type="presParOf" srcId="{EA7BC4A9-3861-4C33-8FB2-11091E174CDE}" destId="{6734BFD2-7380-4F7B-B07A-69E3138C11F3}" srcOrd="1" destOrd="0" presId="urn:microsoft.com/office/officeart/2018/2/layout/IconVerticalSolidList"/>
    <dgm:cxn modelId="{33C5663C-9D87-4D34-8FD1-1F2771375783}" type="presParOf" srcId="{EA7BC4A9-3861-4C33-8FB2-11091E174CDE}" destId="{B98BBC6D-0BEB-41B9-888F-DCFDE0261D2D}" srcOrd="2" destOrd="0" presId="urn:microsoft.com/office/officeart/2018/2/layout/IconVerticalSolidList"/>
    <dgm:cxn modelId="{23A3F266-DC0E-438D-9CE2-545DAB6DBA6D}" type="presParOf" srcId="{EA7BC4A9-3861-4C33-8FB2-11091E174CDE}" destId="{A10442EF-5834-471D-94AA-3812B6933EAF}" srcOrd="3" destOrd="0" presId="urn:microsoft.com/office/officeart/2018/2/layout/IconVerticalSolidList"/>
    <dgm:cxn modelId="{3806D1D1-13BD-453F-8AD4-91F026BAEF54}" type="presParOf" srcId="{D641E994-4DCE-4A2F-A306-F088D35119CB}" destId="{64132743-9CFC-456A-A003-53927895EDB8}" srcOrd="5" destOrd="0" presId="urn:microsoft.com/office/officeart/2018/2/layout/IconVerticalSolidList"/>
    <dgm:cxn modelId="{900AEA93-BC96-4B3F-9F2B-8D0E43DF83E2}" type="presParOf" srcId="{D641E994-4DCE-4A2F-A306-F088D35119CB}" destId="{F87A41D5-3827-408C-97FE-31A502E2209A}" srcOrd="6" destOrd="0" presId="urn:microsoft.com/office/officeart/2018/2/layout/IconVerticalSolidList"/>
    <dgm:cxn modelId="{B0C3C32C-585E-42CB-8CEF-320FAA2ADB7A}" type="presParOf" srcId="{F87A41D5-3827-408C-97FE-31A502E2209A}" destId="{FCA8B251-89AA-4E1A-A5F8-940EF332CA60}" srcOrd="0" destOrd="0" presId="urn:microsoft.com/office/officeart/2018/2/layout/IconVerticalSolidList"/>
    <dgm:cxn modelId="{E693D7B5-80D4-4BB4-8C32-81DB20636D36}" type="presParOf" srcId="{F87A41D5-3827-408C-97FE-31A502E2209A}" destId="{981CF42E-EB22-46ED-A00E-3F93D70EADEB}" srcOrd="1" destOrd="0" presId="urn:microsoft.com/office/officeart/2018/2/layout/IconVerticalSolidList"/>
    <dgm:cxn modelId="{8E690D25-49EF-4C4E-BC59-CF57C0ED9D14}" type="presParOf" srcId="{F87A41D5-3827-408C-97FE-31A502E2209A}" destId="{515094C4-4846-4837-9924-521CD9F021BB}" srcOrd="2" destOrd="0" presId="urn:microsoft.com/office/officeart/2018/2/layout/IconVerticalSolidList"/>
    <dgm:cxn modelId="{4E0C3452-F401-4730-8E8C-9F16843F2D90}" type="presParOf" srcId="{F87A41D5-3827-408C-97FE-31A502E2209A}" destId="{D01DF8C6-D076-45A1-8B38-C35AAB292501}" srcOrd="3" destOrd="0" presId="urn:microsoft.com/office/officeart/2018/2/layout/IconVerticalSolidList"/>
    <dgm:cxn modelId="{A5D422F5-4740-4B80-8AD3-BBADAD21C367}" type="presParOf" srcId="{D641E994-4DCE-4A2F-A306-F088D35119CB}" destId="{47B122B0-DFDF-4C91-A75C-E04C0326EBFA}" srcOrd="7" destOrd="0" presId="urn:microsoft.com/office/officeart/2018/2/layout/IconVerticalSolidList"/>
    <dgm:cxn modelId="{478F71C1-96A9-4A87-BED1-F1BEC83BCD1D}" type="presParOf" srcId="{D641E994-4DCE-4A2F-A306-F088D35119CB}" destId="{CD9F8FFC-CD3F-4116-95D1-E6E7E3614352}" srcOrd="8" destOrd="0" presId="urn:microsoft.com/office/officeart/2018/2/layout/IconVerticalSolidList"/>
    <dgm:cxn modelId="{1FE12C67-887C-41DC-9D54-4B0A1FEA9D83}" type="presParOf" srcId="{CD9F8FFC-CD3F-4116-95D1-E6E7E3614352}" destId="{B56717E9-592A-4354-AA6E-8876EBF88792}" srcOrd="0" destOrd="0" presId="urn:microsoft.com/office/officeart/2018/2/layout/IconVerticalSolidList"/>
    <dgm:cxn modelId="{8402D30A-D6AC-46B8-A3A3-D73BA7F34B0A}" type="presParOf" srcId="{CD9F8FFC-CD3F-4116-95D1-E6E7E3614352}" destId="{A034D8B5-8AB3-47D7-B4E9-87AC02C4CF36}" srcOrd="1" destOrd="0" presId="urn:microsoft.com/office/officeart/2018/2/layout/IconVerticalSolidList"/>
    <dgm:cxn modelId="{B33C8CBD-071D-4BFE-B32E-B672AE506F03}" type="presParOf" srcId="{CD9F8FFC-CD3F-4116-95D1-E6E7E3614352}" destId="{1F70EA10-4C6F-4E5D-B5AB-E3CC6CD83CA0}" srcOrd="2" destOrd="0" presId="urn:microsoft.com/office/officeart/2018/2/layout/IconVerticalSolidList"/>
    <dgm:cxn modelId="{949FB824-34C4-480B-A9F5-B3EA07A6556D}" type="presParOf" srcId="{CD9F8FFC-CD3F-4116-95D1-E6E7E3614352}" destId="{1EEE1856-E6AB-48BC-9426-43581FCE3E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C6ABA5-B20B-49C0-B4A2-CB1014AA02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9314D60-4F60-417E-AA68-3A512091CA22}">
      <dgm:prSet/>
      <dgm:spPr/>
      <dgm:t>
        <a:bodyPr/>
        <a:lstStyle/>
        <a:p>
          <a:pPr>
            <a:lnSpc>
              <a:spcPct val="100000"/>
            </a:lnSpc>
          </a:pPr>
          <a:r>
            <a:rPr lang="en-US"/>
            <a:t>GDP reflect the economic development and people's living standards of a country and region</a:t>
          </a:r>
        </a:p>
      </dgm:t>
    </dgm:pt>
    <dgm:pt modelId="{317173EE-6C44-4E8D-9A8F-95150841C676}" type="parTrans" cxnId="{3E9591CE-51EF-496D-B01B-1AD4A05B6410}">
      <dgm:prSet/>
      <dgm:spPr/>
      <dgm:t>
        <a:bodyPr/>
        <a:lstStyle/>
        <a:p>
          <a:endParaRPr lang="en-US"/>
        </a:p>
      </dgm:t>
    </dgm:pt>
    <dgm:pt modelId="{DF966AEF-0062-4B83-954F-1FD4089AD537}" type="sibTrans" cxnId="{3E9591CE-51EF-496D-B01B-1AD4A05B6410}">
      <dgm:prSet/>
      <dgm:spPr/>
      <dgm:t>
        <a:bodyPr/>
        <a:lstStyle/>
        <a:p>
          <a:endParaRPr lang="en-US"/>
        </a:p>
      </dgm:t>
    </dgm:pt>
    <dgm:pt modelId="{88858181-31AA-49FC-A458-56DF68A175F0}">
      <dgm:prSet/>
      <dgm:spPr/>
      <dgm:t>
        <a:bodyPr/>
        <a:lstStyle/>
        <a:p>
          <a:pPr>
            <a:lnSpc>
              <a:spcPct val="100000"/>
            </a:lnSpc>
          </a:pPr>
          <a:r>
            <a:rPr lang="en-US"/>
            <a:t>GDP enables policymakers and central banks to judge whether the economy is contracting or expanding</a:t>
          </a:r>
        </a:p>
      </dgm:t>
    </dgm:pt>
    <dgm:pt modelId="{5D98AC2D-60EB-4088-9EE6-C2FB77D0CA01}" type="parTrans" cxnId="{79A987F7-D58A-46AC-BE25-2D25EB83B3CC}">
      <dgm:prSet/>
      <dgm:spPr/>
      <dgm:t>
        <a:bodyPr/>
        <a:lstStyle/>
        <a:p>
          <a:endParaRPr lang="en-US"/>
        </a:p>
      </dgm:t>
    </dgm:pt>
    <dgm:pt modelId="{39CFAD49-EA64-4C84-B31E-4D994F2FA3B7}" type="sibTrans" cxnId="{79A987F7-D58A-46AC-BE25-2D25EB83B3CC}">
      <dgm:prSet/>
      <dgm:spPr/>
      <dgm:t>
        <a:bodyPr/>
        <a:lstStyle/>
        <a:p>
          <a:endParaRPr lang="en-US"/>
        </a:p>
      </dgm:t>
    </dgm:pt>
    <dgm:pt modelId="{225157F6-A11C-459B-B0AE-0DD28890AA0F}" type="pres">
      <dgm:prSet presAssocID="{EDC6ABA5-B20B-49C0-B4A2-CB1014AA0256}" presName="root" presStyleCnt="0">
        <dgm:presLayoutVars>
          <dgm:dir/>
          <dgm:resizeHandles val="exact"/>
        </dgm:presLayoutVars>
      </dgm:prSet>
      <dgm:spPr/>
    </dgm:pt>
    <dgm:pt modelId="{0A3CD7E5-8BC0-4F1C-919E-F98447CEC5DD}" type="pres">
      <dgm:prSet presAssocID="{C9314D60-4F60-417E-AA68-3A512091CA22}" presName="compNode" presStyleCnt="0"/>
      <dgm:spPr/>
    </dgm:pt>
    <dgm:pt modelId="{ACD56B5D-EF7A-44CC-BF0C-B00816B18820}" type="pres">
      <dgm:prSet presAssocID="{C9314D60-4F60-417E-AA68-3A512091CA22}" presName="bgRect" presStyleLbl="bgShp" presStyleIdx="0" presStyleCnt="2"/>
      <dgm:spPr/>
    </dgm:pt>
    <dgm:pt modelId="{C6760191-87F1-4F57-B0A4-245A88CCFAD8}" type="pres">
      <dgm:prSet presAssocID="{C9314D60-4F60-417E-AA68-3A512091CA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20B0DDDC-C168-4289-9339-831AACAC2392}" type="pres">
      <dgm:prSet presAssocID="{C9314D60-4F60-417E-AA68-3A512091CA22}" presName="spaceRect" presStyleCnt="0"/>
      <dgm:spPr/>
    </dgm:pt>
    <dgm:pt modelId="{845AD815-A8D0-4EF0-8EE6-7A5E758B983C}" type="pres">
      <dgm:prSet presAssocID="{C9314D60-4F60-417E-AA68-3A512091CA22}" presName="parTx" presStyleLbl="revTx" presStyleIdx="0" presStyleCnt="2">
        <dgm:presLayoutVars>
          <dgm:chMax val="0"/>
          <dgm:chPref val="0"/>
        </dgm:presLayoutVars>
      </dgm:prSet>
      <dgm:spPr/>
    </dgm:pt>
    <dgm:pt modelId="{A0312A76-CAC5-4CCD-8FB9-3B782BD3B6AC}" type="pres">
      <dgm:prSet presAssocID="{DF966AEF-0062-4B83-954F-1FD4089AD537}" presName="sibTrans" presStyleCnt="0"/>
      <dgm:spPr/>
    </dgm:pt>
    <dgm:pt modelId="{3A6AD2C5-0392-4DDC-B190-21F69C61FECE}" type="pres">
      <dgm:prSet presAssocID="{88858181-31AA-49FC-A458-56DF68A175F0}" presName="compNode" presStyleCnt="0"/>
      <dgm:spPr/>
    </dgm:pt>
    <dgm:pt modelId="{3D19F1D1-2A79-492A-B536-1A6352FE68AA}" type="pres">
      <dgm:prSet presAssocID="{88858181-31AA-49FC-A458-56DF68A175F0}" presName="bgRect" presStyleLbl="bgShp" presStyleIdx="1" presStyleCnt="2"/>
      <dgm:spPr/>
    </dgm:pt>
    <dgm:pt modelId="{990E3F70-1A02-4461-9B40-A52EE64D1BBB}" type="pres">
      <dgm:prSet presAssocID="{88858181-31AA-49FC-A458-56DF68A175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0231F8B8-0303-42E1-A57D-EB2C41BD56BB}" type="pres">
      <dgm:prSet presAssocID="{88858181-31AA-49FC-A458-56DF68A175F0}" presName="spaceRect" presStyleCnt="0"/>
      <dgm:spPr/>
    </dgm:pt>
    <dgm:pt modelId="{304107ED-0D5C-4309-873A-367B926261DC}" type="pres">
      <dgm:prSet presAssocID="{88858181-31AA-49FC-A458-56DF68A175F0}" presName="parTx" presStyleLbl="revTx" presStyleIdx="1" presStyleCnt="2">
        <dgm:presLayoutVars>
          <dgm:chMax val="0"/>
          <dgm:chPref val="0"/>
        </dgm:presLayoutVars>
      </dgm:prSet>
      <dgm:spPr/>
    </dgm:pt>
  </dgm:ptLst>
  <dgm:cxnLst>
    <dgm:cxn modelId="{DC05D523-A4BE-4FEA-B9B5-D47409C59EB2}" type="presOf" srcId="{EDC6ABA5-B20B-49C0-B4A2-CB1014AA0256}" destId="{225157F6-A11C-459B-B0AE-0DD28890AA0F}" srcOrd="0" destOrd="0" presId="urn:microsoft.com/office/officeart/2018/2/layout/IconVerticalSolidList"/>
    <dgm:cxn modelId="{C6CEC57C-7728-4C54-8299-815E36551350}" type="presOf" srcId="{C9314D60-4F60-417E-AA68-3A512091CA22}" destId="{845AD815-A8D0-4EF0-8EE6-7A5E758B983C}" srcOrd="0" destOrd="0" presId="urn:microsoft.com/office/officeart/2018/2/layout/IconVerticalSolidList"/>
    <dgm:cxn modelId="{7E76E695-E16C-4A87-AE3D-07AF3F229C1C}" type="presOf" srcId="{88858181-31AA-49FC-A458-56DF68A175F0}" destId="{304107ED-0D5C-4309-873A-367B926261DC}" srcOrd="0" destOrd="0" presId="urn:microsoft.com/office/officeart/2018/2/layout/IconVerticalSolidList"/>
    <dgm:cxn modelId="{3E9591CE-51EF-496D-B01B-1AD4A05B6410}" srcId="{EDC6ABA5-B20B-49C0-B4A2-CB1014AA0256}" destId="{C9314D60-4F60-417E-AA68-3A512091CA22}" srcOrd="0" destOrd="0" parTransId="{317173EE-6C44-4E8D-9A8F-95150841C676}" sibTransId="{DF966AEF-0062-4B83-954F-1FD4089AD537}"/>
    <dgm:cxn modelId="{79A987F7-D58A-46AC-BE25-2D25EB83B3CC}" srcId="{EDC6ABA5-B20B-49C0-B4A2-CB1014AA0256}" destId="{88858181-31AA-49FC-A458-56DF68A175F0}" srcOrd="1" destOrd="0" parTransId="{5D98AC2D-60EB-4088-9EE6-C2FB77D0CA01}" sibTransId="{39CFAD49-EA64-4C84-B31E-4D994F2FA3B7}"/>
    <dgm:cxn modelId="{18588C1C-BA27-4895-8116-854BB14064BD}" type="presParOf" srcId="{225157F6-A11C-459B-B0AE-0DD28890AA0F}" destId="{0A3CD7E5-8BC0-4F1C-919E-F98447CEC5DD}" srcOrd="0" destOrd="0" presId="urn:microsoft.com/office/officeart/2018/2/layout/IconVerticalSolidList"/>
    <dgm:cxn modelId="{71130B2E-4A03-4130-9348-3F7E02C625A9}" type="presParOf" srcId="{0A3CD7E5-8BC0-4F1C-919E-F98447CEC5DD}" destId="{ACD56B5D-EF7A-44CC-BF0C-B00816B18820}" srcOrd="0" destOrd="0" presId="urn:microsoft.com/office/officeart/2018/2/layout/IconVerticalSolidList"/>
    <dgm:cxn modelId="{C99E4462-584F-4B50-BE5B-A65B86AF7164}" type="presParOf" srcId="{0A3CD7E5-8BC0-4F1C-919E-F98447CEC5DD}" destId="{C6760191-87F1-4F57-B0A4-245A88CCFAD8}" srcOrd="1" destOrd="0" presId="urn:microsoft.com/office/officeart/2018/2/layout/IconVerticalSolidList"/>
    <dgm:cxn modelId="{D513F8F1-8C37-478B-885D-3B4F4BA64AB0}" type="presParOf" srcId="{0A3CD7E5-8BC0-4F1C-919E-F98447CEC5DD}" destId="{20B0DDDC-C168-4289-9339-831AACAC2392}" srcOrd="2" destOrd="0" presId="urn:microsoft.com/office/officeart/2018/2/layout/IconVerticalSolidList"/>
    <dgm:cxn modelId="{78B3A34C-198F-4961-920E-E31418FCA971}" type="presParOf" srcId="{0A3CD7E5-8BC0-4F1C-919E-F98447CEC5DD}" destId="{845AD815-A8D0-4EF0-8EE6-7A5E758B983C}" srcOrd="3" destOrd="0" presId="urn:microsoft.com/office/officeart/2018/2/layout/IconVerticalSolidList"/>
    <dgm:cxn modelId="{4184557D-54AB-4C07-8603-086235FCF08E}" type="presParOf" srcId="{225157F6-A11C-459B-B0AE-0DD28890AA0F}" destId="{A0312A76-CAC5-4CCD-8FB9-3B782BD3B6AC}" srcOrd="1" destOrd="0" presId="urn:microsoft.com/office/officeart/2018/2/layout/IconVerticalSolidList"/>
    <dgm:cxn modelId="{A093CADB-C075-4BF8-A61E-3C9B796BE70E}" type="presParOf" srcId="{225157F6-A11C-459B-B0AE-0DD28890AA0F}" destId="{3A6AD2C5-0392-4DDC-B190-21F69C61FECE}" srcOrd="2" destOrd="0" presId="urn:microsoft.com/office/officeart/2018/2/layout/IconVerticalSolidList"/>
    <dgm:cxn modelId="{F41B8DA7-C921-43A4-82A9-3B1BAAD34D9C}" type="presParOf" srcId="{3A6AD2C5-0392-4DDC-B190-21F69C61FECE}" destId="{3D19F1D1-2A79-492A-B536-1A6352FE68AA}" srcOrd="0" destOrd="0" presId="urn:microsoft.com/office/officeart/2018/2/layout/IconVerticalSolidList"/>
    <dgm:cxn modelId="{D41337C7-7D67-4AF1-A338-581D04EC4B3D}" type="presParOf" srcId="{3A6AD2C5-0392-4DDC-B190-21F69C61FECE}" destId="{990E3F70-1A02-4461-9B40-A52EE64D1BBB}" srcOrd="1" destOrd="0" presId="urn:microsoft.com/office/officeart/2018/2/layout/IconVerticalSolidList"/>
    <dgm:cxn modelId="{A4917FEB-3274-4AF8-ACCB-1FDAB1235C41}" type="presParOf" srcId="{3A6AD2C5-0392-4DDC-B190-21F69C61FECE}" destId="{0231F8B8-0303-42E1-A57D-EB2C41BD56BB}" srcOrd="2" destOrd="0" presId="urn:microsoft.com/office/officeart/2018/2/layout/IconVerticalSolidList"/>
    <dgm:cxn modelId="{9ADABF82-99FE-4204-833B-5EC2057D09E0}" type="presParOf" srcId="{3A6AD2C5-0392-4DDC-B190-21F69C61FECE}" destId="{304107ED-0D5C-4309-873A-367B926261D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FCC66B-BBE3-4749-822A-47BBA4B77D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9138DA-9858-4AAE-BD1A-14B8C8E6825C}">
      <dgm:prSet/>
      <dgm:spPr/>
      <dgm:t>
        <a:bodyPr/>
        <a:lstStyle/>
        <a:p>
          <a:r>
            <a:rPr lang="en-US"/>
            <a:t>Usually, national statistical agency compiles the information from many sources to calculate GDP</a:t>
          </a:r>
        </a:p>
      </dgm:t>
    </dgm:pt>
    <dgm:pt modelId="{DF9266A3-ACD5-42E1-8015-42272543CEA9}" type="parTrans" cxnId="{D1C60F93-FCE2-4F90-9CFC-8D671ECDE4E6}">
      <dgm:prSet/>
      <dgm:spPr/>
      <dgm:t>
        <a:bodyPr/>
        <a:lstStyle/>
        <a:p>
          <a:endParaRPr lang="en-US"/>
        </a:p>
      </dgm:t>
    </dgm:pt>
    <dgm:pt modelId="{90EC049E-E899-4454-9FE3-0BAC7D8D40BC}" type="sibTrans" cxnId="{D1C60F93-FCE2-4F90-9CFC-8D671ECDE4E6}">
      <dgm:prSet/>
      <dgm:spPr/>
      <dgm:t>
        <a:bodyPr/>
        <a:lstStyle/>
        <a:p>
          <a:endParaRPr lang="en-US"/>
        </a:p>
      </dgm:t>
    </dgm:pt>
    <dgm:pt modelId="{77488711-B16E-473C-96A6-22349CF97463}">
      <dgm:prSet/>
      <dgm:spPr/>
      <dgm:t>
        <a:bodyPr/>
        <a:lstStyle/>
        <a:p>
          <a:r>
            <a:rPr lang="en-US"/>
            <a:t>Most countries follow established international standards: </a:t>
          </a:r>
          <a:r>
            <a:rPr lang="en-US" i="1"/>
            <a:t>System of National Accounts</a:t>
          </a:r>
          <a:r>
            <a:rPr lang="en-US"/>
            <a:t>, 1993, compiled by the International Monetary Fund, the European Commission, the Organization for Economic Cooperation and Development, the United Nations, and the World Bank</a:t>
          </a:r>
        </a:p>
      </dgm:t>
    </dgm:pt>
    <dgm:pt modelId="{D55D0280-AB43-4E8A-B318-E9BA5E96014E}" type="parTrans" cxnId="{D153C5A1-AFAB-4897-94D0-6C8D7B54DD51}">
      <dgm:prSet/>
      <dgm:spPr/>
      <dgm:t>
        <a:bodyPr/>
        <a:lstStyle/>
        <a:p>
          <a:endParaRPr lang="en-US"/>
        </a:p>
      </dgm:t>
    </dgm:pt>
    <dgm:pt modelId="{E4B879F4-BF98-4504-B996-90EFE163AC6F}" type="sibTrans" cxnId="{D153C5A1-AFAB-4897-94D0-6C8D7B54DD51}">
      <dgm:prSet/>
      <dgm:spPr/>
      <dgm:t>
        <a:bodyPr/>
        <a:lstStyle/>
        <a:p>
          <a:endParaRPr lang="en-US"/>
        </a:p>
      </dgm:t>
    </dgm:pt>
    <dgm:pt modelId="{7BFE4769-8179-46D5-94E2-6A227EC08E6E}">
      <dgm:prSet/>
      <dgm:spPr/>
      <dgm:t>
        <a:bodyPr/>
        <a:lstStyle/>
        <a:p>
          <a:r>
            <a:rPr lang="en-US"/>
            <a:t>USA:  Bureau of Economic Analysis (BEA) </a:t>
          </a:r>
        </a:p>
      </dgm:t>
    </dgm:pt>
    <dgm:pt modelId="{FC5CB417-2ECF-43E5-AF1C-0B54D8571676}" type="parTrans" cxnId="{7676AC9E-9035-43C4-98EA-654A1C48BCB8}">
      <dgm:prSet/>
      <dgm:spPr/>
      <dgm:t>
        <a:bodyPr/>
        <a:lstStyle/>
        <a:p>
          <a:endParaRPr lang="en-US"/>
        </a:p>
      </dgm:t>
    </dgm:pt>
    <dgm:pt modelId="{4279E393-A913-4B77-AE0B-8FC928F8C272}" type="sibTrans" cxnId="{7676AC9E-9035-43C4-98EA-654A1C48BCB8}">
      <dgm:prSet/>
      <dgm:spPr/>
      <dgm:t>
        <a:bodyPr/>
        <a:lstStyle/>
        <a:p>
          <a:endParaRPr lang="en-US"/>
        </a:p>
      </dgm:t>
    </dgm:pt>
    <dgm:pt modelId="{CDF49ABF-0FBA-4DFC-9C7B-96135A78E281}" type="pres">
      <dgm:prSet presAssocID="{25FCC66B-BBE3-4749-822A-47BBA4B77D8C}" presName="root" presStyleCnt="0">
        <dgm:presLayoutVars>
          <dgm:dir/>
          <dgm:resizeHandles val="exact"/>
        </dgm:presLayoutVars>
      </dgm:prSet>
      <dgm:spPr/>
    </dgm:pt>
    <dgm:pt modelId="{EB4C337B-5B45-48F3-AAFB-A6A025725B66}" type="pres">
      <dgm:prSet presAssocID="{C49138DA-9858-4AAE-BD1A-14B8C8E6825C}" presName="compNode" presStyleCnt="0"/>
      <dgm:spPr/>
    </dgm:pt>
    <dgm:pt modelId="{A7274800-A87C-4B38-A144-BD4AA6F8E045}" type="pres">
      <dgm:prSet presAssocID="{C49138DA-9858-4AAE-BD1A-14B8C8E6825C}" presName="bgRect" presStyleLbl="bgShp" presStyleIdx="0" presStyleCnt="3"/>
      <dgm:spPr/>
    </dgm:pt>
    <dgm:pt modelId="{C717F20F-BD2B-42A3-BB3F-74D2A6A36D59}" type="pres">
      <dgm:prSet presAssocID="{C49138DA-9858-4AAE-BD1A-14B8C8E682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5044FAF-7630-4DC9-84BB-07B950E4F354}" type="pres">
      <dgm:prSet presAssocID="{C49138DA-9858-4AAE-BD1A-14B8C8E6825C}" presName="spaceRect" presStyleCnt="0"/>
      <dgm:spPr/>
    </dgm:pt>
    <dgm:pt modelId="{EDE1EB86-7687-476A-A7F7-512536AC33D6}" type="pres">
      <dgm:prSet presAssocID="{C49138DA-9858-4AAE-BD1A-14B8C8E6825C}" presName="parTx" presStyleLbl="revTx" presStyleIdx="0" presStyleCnt="3">
        <dgm:presLayoutVars>
          <dgm:chMax val="0"/>
          <dgm:chPref val="0"/>
        </dgm:presLayoutVars>
      </dgm:prSet>
      <dgm:spPr/>
    </dgm:pt>
    <dgm:pt modelId="{089F284F-C398-4253-9A5F-1F52BE5A26BC}" type="pres">
      <dgm:prSet presAssocID="{90EC049E-E899-4454-9FE3-0BAC7D8D40BC}" presName="sibTrans" presStyleCnt="0"/>
      <dgm:spPr/>
    </dgm:pt>
    <dgm:pt modelId="{3256D700-6303-4F47-8944-1AA0C7667C1A}" type="pres">
      <dgm:prSet presAssocID="{77488711-B16E-473C-96A6-22349CF97463}" presName="compNode" presStyleCnt="0"/>
      <dgm:spPr/>
    </dgm:pt>
    <dgm:pt modelId="{D9B459A2-ECF5-4DA0-A05A-85BD81F4B606}" type="pres">
      <dgm:prSet presAssocID="{77488711-B16E-473C-96A6-22349CF97463}" presName="bgRect" presStyleLbl="bgShp" presStyleIdx="1" presStyleCnt="3"/>
      <dgm:spPr/>
    </dgm:pt>
    <dgm:pt modelId="{292E03C5-279B-4605-9FA1-DBB6CDC6781F}" type="pres">
      <dgm:prSet presAssocID="{77488711-B16E-473C-96A6-22349CF974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ia"/>
        </a:ext>
      </dgm:extLst>
    </dgm:pt>
    <dgm:pt modelId="{0BA3CC6D-420C-489D-87D3-B28ECBFB5FFD}" type="pres">
      <dgm:prSet presAssocID="{77488711-B16E-473C-96A6-22349CF97463}" presName="spaceRect" presStyleCnt="0"/>
      <dgm:spPr/>
    </dgm:pt>
    <dgm:pt modelId="{02A98621-BA5C-46D6-A0D1-D09FF8C282BA}" type="pres">
      <dgm:prSet presAssocID="{77488711-B16E-473C-96A6-22349CF97463}" presName="parTx" presStyleLbl="revTx" presStyleIdx="1" presStyleCnt="3">
        <dgm:presLayoutVars>
          <dgm:chMax val="0"/>
          <dgm:chPref val="0"/>
        </dgm:presLayoutVars>
      </dgm:prSet>
      <dgm:spPr/>
    </dgm:pt>
    <dgm:pt modelId="{29A80A46-6911-4944-BFEB-619411BB2ADB}" type="pres">
      <dgm:prSet presAssocID="{E4B879F4-BF98-4504-B996-90EFE163AC6F}" presName="sibTrans" presStyleCnt="0"/>
      <dgm:spPr/>
    </dgm:pt>
    <dgm:pt modelId="{9BABD2F5-565F-4E74-979C-A4F3F7078E4D}" type="pres">
      <dgm:prSet presAssocID="{7BFE4769-8179-46D5-94E2-6A227EC08E6E}" presName="compNode" presStyleCnt="0"/>
      <dgm:spPr/>
    </dgm:pt>
    <dgm:pt modelId="{5FD5DF4F-FFBF-441E-B086-8CEC7E150199}" type="pres">
      <dgm:prSet presAssocID="{7BFE4769-8179-46D5-94E2-6A227EC08E6E}" presName="bgRect" presStyleLbl="bgShp" presStyleIdx="2" presStyleCnt="3"/>
      <dgm:spPr/>
    </dgm:pt>
    <dgm:pt modelId="{6285C399-0747-4061-9E9D-B4119A9A99F1}" type="pres">
      <dgm:prSet presAssocID="{7BFE4769-8179-46D5-94E2-6A227EC08E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C9DC50E7-0057-475C-839B-D654B52777DE}" type="pres">
      <dgm:prSet presAssocID="{7BFE4769-8179-46D5-94E2-6A227EC08E6E}" presName="spaceRect" presStyleCnt="0"/>
      <dgm:spPr/>
    </dgm:pt>
    <dgm:pt modelId="{C39C370D-FBED-48F8-8E3C-253CD6AD41EF}" type="pres">
      <dgm:prSet presAssocID="{7BFE4769-8179-46D5-94E2-6A227EC08E6E}" presName="parTx" presStyleLbl="revTx" presStyleIdx="2" presStyleCnt="3">
        <dgm:presLayoutVars>
          <dgm:chMax val="0"/>
          <dgm:chPref val="0"/>
        </dgm:presLayoutVars>
      </dgm:prSet>
      <dgm:spPr/>
    </dgm:pt>
  </dgm:ptLst>
  <dgm:cxnLst>
    <dgm:cxn modelId="{4C1F8908-DE0F-4652-9EA2-C806037F5B6A}" type="presOf" srcId="{7BFE4769-8179-46D5-94E2-6A227EC08E6E}" destId="{C39C370D-FBED-48F8-8E3C-253CD6AD41EF}" srcOrd="0" destOrd="0" presId="urn:microsoft.com/office/officeart/2018/2/layout/IconVerticalSolidList"/>
    <dgm:cxn modelId="{D1C60F93-FCE2-4F90-9CFC-8D671ECDE4E6}" srcId="{25FCC66B-BBE3-4749-822A-47BBA4B77D8C}" destId="{C49138DA-9858-4AAE-BD1A-14B8C8E6825C}" srcOrd="0" destOrd="0" parTransId="{DF9266A3-ACD5-42E1-8015-42272543CEA9}" sibTransId="{90EC049E-E899-4454-9FE3-0BAC7D8D40BC}"/>
    <dgm:cxn modelId="{AF6BC09D-2676-4EFF-9C2B-ED3EF717C60D}" type="presOf" srcId="{C49138DA-9858-4AAE-BD1A-14B8C8E6825C}" destId="{EDE1EB86-7687-476A-A7F7-512536AC33D6}" srcOrd="0" destOrd="0" presId="urn:microsoft.com/office/officeart/2018/2/layout/IconVerticalSolidList"/>
    <dgm:cxn modelId="{7676AC9E-9035-43C4-98EA-654A1C48BCB8}" srcId="{25FCC66B-BBE3-4749-822A-47BBA4B77D8C}" destId="{7BFE4769-8179-46D5-94E2-6A227EC08E6E}" srcOrd="2" destOrd="0" parTransId="{FC5CB417-2ECF-43E5-AF1C-0B54D8571676}" sibTransId="{4279E393-A913-4B77-AE0B-8FC928F8C272}"/>
    <dgm:cxn modelId="{D153C5A1-AFAB-4897-94D0-6C8D7B54DD51}" srcId="{25FCC66B-BBE3-4749-822A-47BBA4B77D8C}" destId="{77488711-B16E-473C-96A6-22349CF97463}" srcOrd="1" destOrd="0" parTransId="{D55D0280-AB43-4E8A-B318-E9BA5E96014E}" sibTransId="{E4B879F4-BF98-4504-B996-90EFE163AC6F}"/>
    <dgm:cxn modelId="{BB081CBC-4441-47E6-9882-005E8D353F98}" type="presOf" srcId="{25FCC66B-BBE3-4749-822A-47BBA4B77D8C}" destId="{CDF49ABF-0FBA-4DFC-9C7B-96135A78E281}" srcOrd="0" destOrd="0" presId="urn:microsoft.com/office/officeart/2018/2/layout/IconVerticalSolidList"/>
    <dgm:cxn modelId="{CF60F6CE-A05A-49F3-AE43-DA2AA87E51DB}" type="presOf" srcId="{77488711-B16E-473C-96A6-22349CF97463}" destId="{02A98621-BA5C-46D6-A0D1-D09FF8C282BA}" srcOrd="0" destOrd="0" presId="urn:microsoft.com/office/officeart/2018/2/layout/IconVerticalSolidList"/>
    <dgm:cxn modelId="{A27213E3-F61F-4DED-8F1E-CCE25DF540BA}" type="presParOf" srcId="{CDF49ABF-0FBA-4DFC-9C7B-96135A78E281}" destId="{EB4C337B-5B45-48F3-AAFB-A6A025725B66}" srcOrd="0" destOrd="0" presId="urn:microsoft.com/office/officeart/2018/2/layout/IconVerticalSolidList"/>
    <dgm:cxn modelId="{202CFCC4-AF43-4DC3-84E8-A058E106793A}" type="presParOf" srcId="{EB4C337B-5B45-48F3-AAFB-A6A025725B66}" destId="{A7274800-A87C-4B38-A144-BD4AA6F8E045}" srcOrd="0" destOrd="0" presId="urn:microsoft.com/office/officeart/2018/2/layout/IconVerticalSolidList"/>
    <dgm:cxn modelId="{B3C1516F-A55B-4F66-A050-3AB5CE760BCE}" type="presParOf" srcId="{EB4C337B-5B45-48F3-AAFB-A6A025725B66}" destId="{C717F20F-BD2B-42A3-BB3F-74D2A6A36D59}" srcOrd="1" destOrd="0" presId="urn:microsoft.com/office/officeart/2018/2/layout/IconVerticalSolidList"/>
    <dgm:cxn modelId="{1E33AF67-F9F5-45FB-B01E-003FFCCE1C61}" type="presParOf" srcId="{EB4C337B-5B45-48F3-AAFB-A6A025725B66}" destId="{65044FAF-7630-4DC9-84BB-07B950E4F354}" srcOrd="2" destOrd="0" presId="urn:microsoft.com/office/officeart/2018/2/layout/IconVerticalSolidList"/>
    <dgm:cxn modelId="{B9898C69-BD35-421F-AA99-DCB1862B64D7}" type="presParOf" srcId="{EB4C337B-5B45-48F3-AAFB-A6A025725B66}" destId="{EDE1EB86-7687-476A-A7F7-512536AC33D6}" srcOrd="3" destOrd="0" presId="urn:microsoft.com/office/officeart/2018/2/layout/IconVerticalSolidList"/>
    <dgm:cxn modelId="{B181E524-8D67-413C-8458-46920698866E}" type="presParOf" srcId="{CDF49ABF-0FBA-4DFC-9C7B-96135A78E281}" destId="{089F284F-C398-4253-9A5F-1F52BE5A26BC}" srcOrd="1" destOrd="0" presId="urn:microsoft.com/office/officeart/2018/2/layout/IconVerticalSolidList"/>
    <dgm:cxn modelId="{5A57157F-0DDB-4DD1-AD86-0AD796FB6781}" type="presParOf" srcId="{CDF49ABF-0FBA-4DFC-9C7B-96135A78E281}" destId="{3256D700-6303-4F47-8944-1AA0C7667C1A}" srcOrd="2" destOrd="0" presId="urn:microsoft.com/office/officeart/2018/2/layout/IconVerticalSolidList"/>
    <dgm:cxn modelId="{724B2B39-CFD9-4B1F-9F52-D0EFFED29476}" type="presParOf" srcId="{3256D700-6303-4F47-8944-1AA0C7667C1A}" destId="{D9B459A2-ECF5-4DA0-A05A-85BD81F4B606}" srcOrd="0" destOrd="0" presId="urn:microsoft.com/office/officeart/2018/2/layout/IconVerticalSolidList"/>
    <dgm:cxn modelId="{862EF06A-9054-4B43-A4CE-9D5EE488A49D}" type="presParOf" srcId="{3256D700-6303-4F47-8944-1AA0C7667C1A}" destId="{292E03C5-279B-4605-9FA1-DBB6CDC6781F}" srcOrd="1" destOrd="0" presId="urn:microsoft.com/office/officeart/2018/2/layout/IconVerticalSolidList"/>
    <dgm:cxn modelId="{25398FCC-F12C-43EF-A726-5C1704BFF524}" type="presParOf" srcId="{3256D700-6303-4F47-8944-1AA0C7667C1A}" destId="{0BA3CC6D-420C-489D-87D3-B28ECBFB5FFD}" srcOrd="2" destOrd="0" presId="urn:microsoft.com/office/officeart/2018/2/layout/IconVerticalSolidList"/>
    <dgm:cxn modelId="{77FB24B3-AE88-4F91-BBE8-0657EF248BDB}" type="presParOf" srcId="{3256D700-6303-4F47-8944-1AA0C7667C1A}" destId="{02A98621-BA5C-46D6-A0D1-D09FF8C282BA}" srcOrd="3" destOrd="0" presId="urn:microsoft.com/office/officeart/2018/2/layout/IconVerticalSolidList"/>
    <dgm:cxn modelId="{06534365-EB12-427C-A9FD-9CC6FAF1C7AE}" type="presParOf" srcId="{CDF49ABF-0FBA-4DFC-9C7B-96135A78E281}" destId="{29A80A46-6911-4944-BFEB-619411BB2ADB}" srcOrd="3" destOrd="0" presId="urn:microsoft.com/office/officeart/2018/2/layout/IconVerticalSolidList"/>
    <dgm:cxn modelId="{F1C6B6C3-8622-4D5A-96CA-67AE217E4850}" type="presParOf" srcId="{CDF49ABF-0FBA-4DFC-9C7B-96135A78E281}" destId="{9BABD2F5-565F-4E74-979C-A4F3F7078E4D}" srcOrd="4" destOrd="0" presId="urn:microsoft.com/office/officeart/2018/2/layout/IconVerticalSolidList"/>
    <dgm:cxn modelId="{B7716D04-89C0-40A4-92EF-89C215C12CFB}" type="presParOf" srcId="{9BABD2F5-565F-4E74-979C-A4F3F7078E4D}" destId="{5FD5DF4F-FFBF-441E-B086-8CEC7E150199}" srcOrd="0" destOrd="0" presId="urn:microsoft.com/office/officeart/2018/2/layout/IconVerticalSolidList"/>
    <dgm:cxn modelId="{F13D5F47-54BD-4424-8979-3E66335AE7B3}" type="presParOf" srcId="{9BABD2F5-565F-4E74-979C-A4F3F7078E4D}" destId="{6285C399-0747-4061-9E9D-B4119A9A99F1}" srcOrd="1" destOrd="0" presId="urn:microsoft.com/office/officeart/2018/2/layout/IconVerticalSolidList"/>
    <dgm:cxn modelId="{88E7CF18-2216-4FE1-8A29-FB9CC56199D2}" type="presParOf" srcId="{9BABD2F5-565F-4E74-979C-A4F3F7078E4D}" destId="{C9DC50E7-0057-475C-839B-D654B52777DE}" srcOrd="2" destOrd="0" presId="urn:microsoft.com/office/officeart/2018/2/layout/IconVerticalSolidList"/>
    <dgm:cxn modelId="{7A1ED62F-9F0A-4931-900D-86B0D47C50DB}" type="presParOf" srcId="{9BABD2F5-565F-4E74-979C-A4F3F7078E4D}" destId="{C39C370D-FBED-48F8-8E3C-253CD6AD41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C2E70A-C8AA-478B-9B27-25D87676580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D24BDC-67BF-4DD6-909C-104B7E9E324A}">
      <dgm:prSet/>
      <dgm:spPr/>
      <dgm:t>
        <a:bodyPr/>
        <a:lstStyle/>
        <a:p>
          <a:pPr>
            <a:defRPr b="1"/>
          </a:pPr>
          <a:r>
            <a:rPr lang="en-US"/>
            <a:t>Qualitative: </a:t>
          </a:r>
        </a:p>
      </dgm:t>
    </dgm:pt>
    <dgm:pt modelId="{84CD7EDC-7D45-451C-8F2C-C847163FA963}" type="parTrans" cxnId="{A1B603E1-ADD9-44CC-94B6-5E6AF1569B69}">
      <dgm:prSet/>
      <dgm:spPr/>
      <dgm:t>
        <a:bodyPr/>
        <a:lstStyle/>
        <a:p>
          <a:endParaRPr lang="en-US"/>
        </a:p>
      </dgm:t>
    </dgm:pt>
    <dgm:pt modelId="{23767AE3-1425-497C-A0E6-1CF51FCDCBF0}" type="sibTrans" cxnId="{A1B603E1-ADD9-44CC-94B6-5E6AF1569B69}">
      <dgm:prSet/>
      <dgm:spPr/>
      <dgm:t>
        <a:bodyPr/>
        <a:lstStyle/>
        <a:p>
          <a:endParaRPr lang="en-US"/>
        </a:p>
      </dgm:t>
    </dgm:pt>
    <dgm:pt modelId="{852713C0-DA66-43CB-89C8-014E90637FB0}">
      <dgm:prSet/>
      <dgm:spPr/>
      <dgm:t>
        <a:bodyPr/>
        <a:lstStyle/>
        <a:p>
          <a:r>
            <a:rPr lang="en-US"/>
            <a:t>Use of judgement</a:t>
          </a:r>
        </a:p>
      </dgm:t>
    </dgm:pt>
    <dgm:pt modelId="{AB3BEDFB-57AE-48C1-BEC0-1BCF12BCBA4F}" type="parTrans" cxnId="{99218729-3DF0-426B-8DD0-252834DDC32F}">
      <dgm:prSet/>
      <dgm:spPr/>
      <dgm:t>
        <a:bodyPr/>
        <a:lstStyle/>
        <a:p>
          <a:endParaRPr lang="en-US"/>
        </a:p>
      </dgm:t>
    </dgm:pt>
    <dgm:pt modelId="{3B27ACE3-A32D-4C78-9E2B-94D7310AAD00}" type="sibTrans" cxnId="{99218729-3DF0-426B-8DD0-252834DDC32F}">
      <dgm:prSet/>
      <dgm:spPr/>
      <dgm:t>
        <a:bodyPr/>
        <a:lstStyle/>
        <a:p>
          <a:endParaRPr lang="en-US"/>
        </a:p>
      </dgm:t>
    </dgm:pt>
    <dgm:pt modelId="{D60234A5-B1E8-4900-821F-97419F254D09}">
      <dgm:prSet/>
      <dgm:spPr/>
      <dgm:t>
        <a:bodyPr/>
        <a:lstStyle/>
        <a:p>
          <a:r>
            <a:rPr lang="en-US"/>
            <a:t>Strong subjectivity</a:t>
          </a:r>
        </a:p>
      </dgm:t>
    </dgm:pt>
    <dgm:pt modelId="{4C98479D-EEE1-4B35-A3D3-AD84A0B950B5}" type="parTrans" cxnId="{57CD103E-0DCD-422C-84B8-E759074F2E47}">
      <dgm:prSet/>
      <dgm:spPr/>
      <dgm:t>
        <a:bodyPr/>
        <a:lstStyle/>
        <a:p>
          <a:endParaRPr lang="en-US"/>
        </a:p>
      </dgm:t>
    </dgm:pt>
    <dgm:pt modelId="{11438883-E5BB-48D7-BE90-85EAD38C4AE0}" type="sibTrans" cxnId="{57CD103E-0DCD-422C-84B8-E759074F2E47}">
      <dgm:prSet/>
      <dgm:spPr/>
      <dgm:t>
        <a:bodyPr/>
        <a:lstStyle/>
        <a:p>
          <a:endParaRPr lang="en-US"/>
        </a:p>
      </dgm:t>
    </dgm:pt>
    <dgm:pt modelId="{0684B003-2E73-49BC-8F7F-BBCFE8EE8E41}">
      <dgm:prSet/>
      <dgm:spPr/>
      <dgm:t>
        <a:bodyPr/>
        <a:lstStyle/>
        <a:p>
          <a:r>
            <a:rPr lang="en-US"/>
            <a:t>Rarely used</a:t>
          </a:r>
        </a:p>
      </dgm:t>
    </dgm:pt>
    <dgm:pt modelId="{ECCDDEEE-FE57-40BB-AF92-B7F264CB7FA3}" type="parTrans" cxnId="{63C7BE64-8F4D-414E-877C-20728A1059F1}">
      <dgm:prSet/>
      <dgm:spPr/>
      <dgm:t>
        <a:bodyPr/>
        <a:lstStyle/>
        <a:p>
          <a:endParaRPr lang="en-US"/>
        </a:p>
      </dgm:t>
    </dgm:pt>
    <dgm:pt modelId="{4A44F457-6384-4B32-A712-90E210B1F1A0}" type="sibTrans" cxnId="{63C7BE64-8F4D-414E-877C-20728A1059F1}">
      <dgm:prSet/>
      <dgm:spPr/>
      <dgm:t>
        <a:bodyPr/>
        <a:lstStyle/>
        <a:p>
          <a:endParaRPr lang="en-US"/>
        </a:p>
      </dgm:t>
    </dgm:pt>
    <dgm:pt modelId="{DDD91738-876D-4D32-B483-9EE830C417DD}">
      <dgm:prSet/>
      <dgm:spPr/>
      <dgm:t>
        <a:bodyPr/>
        <a:lstStyle/>
        <a:p>
          <a:pPr>
            <a:defRPr b="1"/>
          </a:pPr>
          <a:r>
            <a:rPr lang="en-US"/>
            <a:t>Quantitative:</a:t>
          </a:r>
        </a:p>
      </dgm:t>
    </dgm:pt>
    <dgm:pt modelId="{87E810D9-14A7-4FBA-B6A9-FC6F558A036A}" type="parTrans" cxnId="{D9F6A3CB-A38F-4747-9712-61E2A4EF2701}">
      <dgm:prSet/>
      <dgm:spPr/>
      <dgm:t>
        <a:bodyPr/>
        <a:lstStyle/>
        <a:p>
          <a:endParaRPr lang="en-US"/>
        </a:p>
      </dgm:t>
    </dgm:pt>
    <dgm:pt modelId="{89AEB891-4707-4763-8557-64850CCC0DDF}" type="sibTrans" cxnId="{D9F6A3CB-A38F-4747-9712-61E2A4EF2701}">
      <dgm:prSet/>
      <dgm:spPr/>
      <dgm:t>
        <a:bodyPr/>
        <a:lstStyle/>
        <a:p>
          <a:endParaRPr lang="en-US"/>
        </a:p>
      </dgm:t>
    </dgm:pt>
    <dgm:pt modelId="{06F7AE41-3A56-4D99-950B-D6C9F7738592}">
      <dgm:prSet/>
      <dgm:spPr/>
      <dgm:t>
        <a:bodyPr/>
        <a:lstStyle/>
        <a:p>
          <a:r>
            <a:rPr lang="en-US"/>
            <a:t>Cross-sectional data regression </a:t>
          </a:r>
        </a:p>
      </dgm:t>
    </dgm:pt>
    <dgm:pt modelId="{30F3B182-1C5E-45CF-9BDB-72FD0AD92F4A}" type="parTrans" cxnId="{6789F1E4-8D7D-4F72-BAD9-89D2B60F9D8E}">
      <dgm:prSet/>
      <dgm:spPr/>
      <dgm:t>
        <a:bodyPr/>
        <a:lstStyle/>
        <a:p>
          <a:endParaRPr lang="en-US"/>
        </a:p>
      </dgm:t>
    </dgm:pt>
    <dgm:pt modelId="{5F2DBD66-F853-4E21-8EF7-9C54B6EC7CA7}" type="sibTrans" cxnId="{6789F1E4-8D7D-4F72-BAD9-89D2B60F9D8E}">
      <dgm:prSet/>
      <dgm:spPr/>
      <dgm:t>
        <a:bodyPr/>
        <a:lstStyle/>
        <a:p>
          <a:endParaRPr lang="en-US"/>
        </a:p>
      </dgm:t>
    </dgm:pt>
    <dgm:pt modelId="{92247B18-D3BC-4F11-8D40-6F07A35A3B86}">
      <dgm:prSet/>
      <dgm:spPr/>
      <dgm:t>
        <a:bodyPr/>
        <a:lstStyle/>
        <a:p>
          <a:r>
            <a:rPr lang="en-US"/>
            <a:t>Time-series analysis</a:t>
          </a:r>
        </a:p>
      </dgm:t>
    </dgm:pt>
    <dgm:pt modelId="{38103BF5-0D80-41A5-A464-84188F6F2DDC}" type="parTrans" cxnId="{DD19AAB5-CE9F-4368-8F87-061923611E45}">
      <dgm:prSet/>
      <dgm:spPr/>
      <dgm:t>
        <a:bodyPr/>
        <a:lstStyle/>
        <a:p>
          <a:endParaRPr lang="en-US"/>
        </a:p>
      </dgm:t>
    </dgm:pt>
    <dgm:pt modelId="{C8F09D38-FB1F-45B6-8829-735E6B215CE1}" type="sibTrans" cxnId="{DD19AAB5-CE9F-4368-8F87-061923611E45}">
      <dgm:prSet/>
      <dgm:spPr/>
      <dgm:t>
        <a:bodyPr/>
        <a:lstStyle/>
        <a:p>
          <a:endParaRPr lang="en-US"/>
        </a:p>
      </dgm:t>
    </dgm:pt>
    <dgm:pt modelId="{54A44C62-4855-44EA-BF64-ABE50CE3D40B}">
      <dgm:prSet/>
      <dgm:spPr/>
      <dgm:t>
        <a:bodyPr/>
        <a:lstStyle/>
        <a:p>
          <a:r>
            <a:rPr lang="en-US"/>
            <a:t>Panel-data model</a:t>
          </a:r>
        </a:p>
      </dgm:t>
    </dgm:pt>
    <dgm:pt modelId="{B4DE4F88-8BBC-4980-8E79-84A57483989A}" type="parTrans" cxnId="{F0BA8328-4874-4B13-B155-A2C70CC860E1}">
      <dgm:prSet/>
      <dgm:spPr/>
      <dgm:t>
        <a:bodyPr/>
        <a:lstStyle/>
        <a:p>
          <a:endParaRPr lang="en-US"/>
        </a:p>
      </dgm:t>
    </dgm:pt>
    <dgm:pt modelId="{FEACD53D-2593-4647-AE75-C0EBFFD9C549}" type="sibTrans" cxnId="{F0BA8328-4874-4B13-B155-A2C70CC860E1}">
      <dgm:prSet/>
      <dgm:spPr/>
      <dgm:t>
        <a:bodyPr/>
        <a:lstStyle/>
        <a:p>
          <a:endParaRPr lang="en-US"/>
        </a:p>
      </dgm:t>
    </dgm:pt>
    <dgm:pt modelId="{177DEBD4-54A7-4DD9-AC8A-22BD5C857CFB}">
      <dgm:prSet/>
      <dgm:spPr/>
      <dgm:t>
        <a:bodyPr/>
        <a:lstStyle/>
        <a:p>
          <a:r>
            <a:rPr lang="en-US"/>
            <a:t>Input-output model</a:t>
          </a:r>
        </a:p>
      </dgm:t>
    </dgm:pt>
    <dgm:pt modelId="{DF4B7B8D-021A-4DD5-84D7-3317B3E9C03E}" type="parTrans" cxnId="{EADEE368-6B41-4DEC-B0D8-45FA7D6A8A58}">
      <dgm:prSet/>
      <dgm:spPr/>
      <dgm:t>
        <a:bodyPr/>
        <a:lstStyle/>
        <a:p>
          <a:endParaRPr lang="en-US"/>
        </a:p>
      </dgm:t>
    </dgm:pt>
    <dgm:pt modelId="{6D24C6C8-9B52-4112-AB69-1591BBE92F9B}" type="sibTrans" cxnId="{EADEE368-6B41-4DEC-B0D8-45FA7D6A8A58}">
      <dgm:prSet/>
      <dgm:spPr/>
      <dgm:t>
        <a:bodyPr/>
        <a:lstStyle/>
        <a:p>
          <a:endParaRPr lang="en-US"/>
        </a:p>
      </dgm:t>
    </dgm:pt>
    <dgm:pt modelId="{A26583F0-E995-4D61-B91C-C8C428BC7799}" type="pres">
      <dgm:prSet presAssocID="{FDC2E70A-C8AA-478B-9B27-25D876765808}" presName="root" presStyleCnt="0">
        <dgm:presLayoutVars>
          <dgm:dir/>
          <dgm:resizeHandles val="exact"/>
        </dgm:presLayoutVars>
      </dgm:prSet>
      <dgm:spPr/>
    </dgm:pt>
    <dgm:pt modelId="{EBD8013D-95DB-4AEB-A85F-FEDC965644AD}" type="pres">
      <dgm:prSet presAssocID="{FAD24BDC-67BF-4DD6-909C-104B7E9E324A}" presName="compNode" presStyleCnt="0"/>
      <dgm:spPr/>
    </dgm:pt>
    <dgm:pt modelId="{33C9CEBF-500B-4F60-AF2B-3CFC02CEE328}" type="pres">
      <dgm:prSet presAssocID="{FAD24BDC-67BF-4DD6-909C-104B7E9E32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59009C8-0349-4BE0-8A51-B2AAFF750F34}" type="pres">
      <dgm:prSet presAssocID="{FAD24BDC-67BF-4DD6-909C-104B7E9E324A}" presName="iconSpace" presStyleCnt="0"/>
      <dgm:spPr/>
    </dgm:pt>
    <dgm:pt modelId="{EF6A95E1-B7D4-4B71-AE19-8BD74A905F73}" type="pres">
      <dgm:prSet presAssocID="{FAD24BDC-67BF-4DD6-909C-104B7E9E324A}" presName="parTx" presStyleLbl="revTx" presStyleIdx="0" presStyleCnt="4">
        <dgm:presLayoutVars>
          <dgm:chMax val="0"/>
          <dgm:chPref val="0"/>
        </dgm:presLayoutVars>
      </dgm:prSet>
      <dgm:spPr/>
    </dgm:pt>
    <dgm:pt modelId="{5172B295-ADFF-4097-A02B-E1CE97453A33}" type="pres">
      <dgm:prSet presAssocID="{FAD24BDC-67BF-4DD6-909C-104B7E9E324A}" presName="txSpace" presStyleCnt="0"/>
      <dgm:spPr/>
    </dgm:pt>
    <dgm:pt modelId="{FEE5CA72-51FD-4CF2-AAF0-BE2AA26047E1}" type="pres">
      <dgm:prSet presAssocID="{FAD24BDC-67BF-4DD6-909C-104B7E9E324A}" presName="desTx" presStyleLbl="revTx" presStyleIdx="1" presStyleCnt="4">
        <dgm:presLayoutVars/>
      </dgm:prSet>
      <dgm:spPr/>
    </dgm:pt>
    <dgm:pt modelId="{3AACE02F-7D56-4606-97F2-560CB9F924D2}" type="pres">
      <dgm:prSet presAssocID="{23767AE3-1425-497C-A0E6-1CF51FCDCBF0}" presName="sibTrans" presStyleCnt="0"/>
      <dgm:spPr/>
    </dgm:pt>
    <dgm:pt modelId="{B986278F-6778-4A6D-B4FA-69A0EDF81529}" type="pres">
      <dgm:prSet presAssocID="{DDD91738-876D-4D32-B483-9EE830C417DD}" presName="compNode" presStyleCnt="0"/>
      <dgm:spPr/>
    </dgm:pt>
    <dgm:pt modelId="{4D320BCD-3BF5-4567-9354-77B6460CEDE0}" type="pres">
      <dgm:prSet presAssocID="{DDD91738-876D-4D32-B483-9EE830C417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AFCA76A-CC22-43E5-9FCD-19D5059AA304}" type="pres">
      <dgm:prSet presAssocID="{DDD91738-876D-4D32-B483-9EE830C417DD}" presName="iconSpace" presStyleCnt="0"/>
      <dgm:spPr/>
    </dgm:pt>
    <dgm:pt modelId="{1BB10DAD-0367-4993-A3B3-B920D5E629F8}" type="pres">
      <dgm:prSet presAssocID="{DDD91738-876D-4D32-B483-9EE830C417DD}" presName="parTx" presStyleLbl="revTx" presStyleIdx="2" presStyleCnt="4">
        <dgm:presLayoutVars>
          <dgm:chMax val="0"/>
          <dgm:chPref val="0"/>
        </dgm:presLayoutVars>
      </dgm:prSet>
      <dgm:spPr/>
    </dgm:pt>
    <dgm:pt modelId="{624A89CC-9CB6-472F-A0BE-870A66FA4919}" type="pres">
      <dgm:prSet presAssocID="{DDD91738-876D-4D32-B483-9EE830C417DD}" presName="txSpace" presStyleCnt="0"/>
      <dgm:spPr/>
    </dgm:pt>
    <dgm:pt modelId="{E5740EBC-8CFC-4FA4-871D-7765CBA9E97E}" type="pres">
      <dgm:prSet presAssocID="{DDD91738-876D-4D32-B483-9EE830C417DD}" presName="desTx" presStyleLbl="revTx" presStyleIdx="3" presStyleCnt="4">
        <dgm:presLayoutVars/>
      </dgm:prSet>
      <dgm:spPr/>
    </dgm:pt>
  </dgm:ptLst>
  <dgm:cxnLst>
    <dgm:cxn modelId="{D360EC1C-9D99-4295-A833-DEE9DB5C1DEA}" type="presOf" srcId="{0684B003-2E73-49BC-8F7F-BBCFE8EE8E41}" destId="{FEE5CA72-51FD-4CF2-AAF0-BE2AA26047E1}" srcOrd="0" destOrd="2" presId="urn:microsoft.com/office/officeart/2018/2/layout/IconLabelDescriptionList"/>
    <dgm:cxn modelId="{506EA420-20F5-4EE1-8CCB-C4083B48D2ED}" type="presOf" srcId="{DDD91738-876D-4D32-B483-9EE830C417DD}" destId="{1BB10DAD-0367-4993-A3B3-B920D5E629F8}" srcOrd="0" destOrd="0" presId="urn:microsoft.com/office/officeart/2018/2/layout/IconLabelDescriptionList"/>
    <dgm:cxn modelId="{F0BA8328-4874-4B13-B155-A2C70CC860E1}" srcId="{DDD91738-876D-4D32-B483-9EE830C417DD}" destId="{54A44C62-4855-44EA-BF64-ABE50CE3D40B}" srcOrd="2" destOrd="0" parTransId="{B4DE4F88-8BBC-4980-8E79-84A57483989A}" sibTransId="{FEACD53D-2593-4647-AE75-C0EBFFD9C549}"/>
    <dgm:cxn modelId="{27F95829-8140-4066-89F0-443E4F8A95EF}" type="presOf" srcId="{852713C0-DA66-43CB-89C8-014E90637FB0}" destId="{FEE5CA72-51FD-4CF2-AAF0-BE2AA26047E1}" srcOrd="0" destOrd="0" presId="urn:microsoft.com/office/officeart/2018/2/layout/IconLabelDescriptionList"/>
    <dgm:cxn modelId="{99218729-3DF0-426B-8DD0-252834DDC32F}" srcId="{FAD24BDC-67BF-4DD6-909C-104B7E9E324A}" destId="{852713C0-DA66-43CB-89C8-014E90637FB0}" srcOrd="0" destOrd="0" parTransId="{AB3BEDFB-57AE-48C1-BEC0-1BCF12BCBA4F}" sibTransId="{3B27ACE3-A32D-4C78-9E2B-94D7310AAD00}"/>
    <dgm:cxn modelId="{796B3634-A1A1-4693-94D2-5A2E6A57641F}" type="presOf" srcId="{FDC2E70A-C8AA-478B-9B27-25D876765808}" destId="{A26583F0-E995-4D61-B91C-C8C428BC7799}" srcOrd="0" destOrd="0" presId="urn:microsoft.com/office/officeart/2018/2/layout/IconLabelDescriptionList"/>
    <dgm:cxn modelId="{57CD103E-0DCD-422C-84B8-E759074F2E47}" srcId="{FAD24BDC-67BF-4DD6-909C-104B7E9E324A}" destId="{D60234A5-B1E8-4900-821F-97419F254D09}" srcOrd="1" destOrd="0" parTransId="{4C98479D-EEE1-4B35-A3D3-AD84A0B950B5}" sibTransId="{11438883-E5BB-48D7-BE90-85EAD38C4AE0}"/>
    <dgm:cxn modelId="{63C7BE64-8F4D-414E-877C-20728A1059F1}" srcId="{FAD24BDC-67BF-4DD6-909C-104B7E9E324A}" destId="{0684B003-2E73-49BC-8F7F-BBCFE8EE8E41}" srcOrd="2" destOrd="0" parTransId="{ECCDDEEE-FE57-40BB-AF92-B7F264CB7FA3}" sibTransId="{4A44F457-6384-4B32-A712-90E210B1F1A0}"/>
    <dgm:cxn modelId="{EADEE368-6B41-4DEC-B0D8-45FA7D6A8A58}" srcId="{DDD91738-876D-4D32-B483-9EE830C417DD}" destId="{177DEBD4-54A7-4DD9-AC8A-22BD5C857CFB}" srcOrd="3" destOrd="0" parTransId="{DF4B7B8D-021A-4DD5-84D7-3317B3E9C03E}" sibTransId="{6D24C6C8-9B52-4112-AB69-1591BBE92F9B}"/>
    <dgm:cxn modelId="{DF539A4A-F6F7-44B0-884A-3070F9725B62}" type="presOf" srcId="{177DEBD4-54A7-4DD9-AC8A-22BD5C857CFB}" destId="{E5740EBC-8CFC-4FA4-871D-7765CBA9E97E}" srcOrd="0" destOrd="3" presId="urn:microsoft.com/office/officeart/2018/2/layout/IconLabelDescriptionList"/>
    <dgm:cxn modelId="{B9ED5E8F-4363-4C8B-B2BC-24693E622A27}" type="presOf" srcId="{06F7AE41-3A56-4D99-950B-D6C9F7738592}" destId="{E5740EBC-8CFC-4FA4-871D-7765CBA9E97E}" srcOrd="0" destOrd="0" presId="urn:microsoft.com/office/officeart/2018/2/layout/IconLabelDescriptionList"/>
    <dgm:cxn modelId="{DD19AAB5-CE9F-4368-8F87-061923611E45}" srcId="{DDD91738-876D-4D32-B483-9EE830C417DD}" destId="{92247B18-D3BC-4F11-8D40-6F07A35A3B86}" srcOrd="1" destOrd="0" parTransId="{38103BF5-0D80-41A5-A464-84188F6F2DDC}" sibTransId="{C8F09D38-FB1F-45B6-8829-735E6B215CE1}"/>
    <dgm:cxn modelId="{1A13EDB8-7B12-46E9-9DB2-5FA0C581195E}" type="presOf" srcId="{54A44C62-4855-44EA-BF64-ABE50CE3D40B}" destId="{E5740EBC-8CFC-4FA4-871D-7765CBA9E97E}" srcOrd="0" destOrd="2" presId="urn:microsoft.com/office/officeart/2018/2/layout/IconLabelDescriptionList"/>
    <dgm:cxn modelId="{D9F6A3CB-A38F-4747-9712-61E2A4EF2701}" srcId="{FDC2E70A-C8AA-478B-9B27-25D876765808}" destId="{DDD91738-876D-4D32-B483-9EE830C417DD}" srcOrd="1" destOrd="0" parTransId="{87E810D9-14A7-4FBA-B6A9-FC6F558A036A}" sibTransId="{89AEB891-4707-4763-8557-64850CCC0DDF}"/>
    <dgm:cxn modelId="{A079C6D6-C09D-4555-A0F0-04883D79D64B}" type="presOf" srcId="{D60234A5-B1E8-4900-821F-97419F254D09}" destId="{FEE5CA72-51FD-4CF2-AAF0-BE2AA26047E1}" srcOrd="0" destOrd="1" presId="urn:microsoft.com/office/officeart/2018/2/layout/IconLabelDescriptionList"/>
    <dgm:cxn modelId="{A1B603E1-ADD9-44CC-94B6-5E6AF1569B69}" srcId="{FDC2E70A-C8AA-478B-9B27-25D876765808}" destId="{FAD24BDC-67BF-4DD6-909C-104B7E9E324A}" srcOrd="0" destOrd="0" parTransId="{84CD7EDC-7D45-451C-8F2C-C847163FA963}" sibTransId="{23767AE3-1425-497C-A0E6-1CF51FCDCBF0}"/>
    <dgm:cxn modelId="{6789F1E4-8D7D-4F72-BAD9-89D2B60F9D8E}" srcId="{DDD91738-876D-4D32-B483-9EE830C417DD}" destId="{06F7AE41-3A56-4D99-950B-D6C9F7738592}" srcOrd="0" destOrd="0" parTransId="{30F3B182-1C5E-45CF-9BDB-72FD0AD92F4A}" sibTransId="{5F2DBD66-F853-4E21-8EF7-9C54B6EC7CA7}"/>
    <dgm:cxn modelId="{B3CD94EF-881A-42BF-8528-1C5DB346441D}" type="presOf" srcId="{FAD24BDC-67BF-4DD6-909C-104B7E9E324A}" destId="{EF6A95E1-B7D4-4B71-AE19-8BD74A905F73}" srcOrd="0" destOrd="0" presId="urn:microsoft.com/office/officeart/2018/2/layout/IconLabelDescriptionList"/>
    <dgm:cxn modelId="{CE8DC6FA-C0C4-49C7-AF67-EC01180268A4}" type="presOf" srcId="{92247B18-D3BC-4F11-8D40-6F07A35A3B86}" destId="{E5740EBC-8CFC-4FA4-871D-7765CBA9E97E}" srcOrd="0" destOrd="1" presId="urn:microsoft.com/office/officeart/2018/2/layout/IconLabelDescriptionList"/>
    <dgm:cxn modelId="{23DFFF29-5743-44D0-A3BB-A5D3556200B0}" type="presParOf" srcId="{A26583F0-E995-4D61-B91C-C8C428BC7799}" destId="{EBD8013D-95DB-4AEB-A85F-FEDC965644AD}" srcOrd="0" destOrd="0" presId="urn:microsoft.com/office/officeart/2018/2/layout/IconLabelDescriptionList"/>
    <dgm:cxn modelId="{971F3EE2-D1C4-4A4E-B61E-EB4085213542}" type="presParOf" srcId="{EBD8013D-95DB-4AEB-A85F-FEDC965644AD}" destId="{33C9CEBF-500B-4F60-AF2B-3CFC02CEE328}" srcOrd="0" destOrd="0" presId="urn:microsoft.com/office/officeart/2018/2/layout/IconLabelDescriptionList"/>
    <dgm:cxn modelId="{662AD642-9D8A-47FA-A3DF-CB7F468D8DDB}" type="presParOf" srcId="{EBD8013D-95DB-4AEB-A85F-FEDC965644AD}" destId="{259009C8-0349-4BE0-8A51-B2AAFF750F34}" srcOrd="1" destOrd="0" presId="urn:microsoft.com/office/officeart/2018/2/layout/IconLabelDescriptionList"/>
    <dgm:cxn modelId="{BD1A0DBE-039E-4ACB-B038-2B144A1739DD}" type="presParOf" srcId="{EBD8013D-95DB-4AEB-A85F-FEDC965644AD}" destId="{EF6A95E1-B7D4-4B71-AE19-8BD74A905F73}" srcOrd="2" destOrd="0" presId="urn:microsoft.com/office/officeart/2018/2/layout/IconLabelDescriptionList"/>
    <dgm:cxn modelId="{A1902415-6385-406D-B44F-B0F149182F3B}" type="presParOf" srcId="{EBD8013D-95DB-4AEB-A85F-FEDC965644AD}" destId="{5172B295-ADFF-4097-A02B-E1CE97453A33}" srcOrd="3" destOrd="0" presId="urn:microsoft.com/office/officeart/2018/2/layout/IconLabelDescriptionList"/>
    <dgm:cxn modelId="{E54DC3D9-5A03-48F0-B7AD-F429687DF47F}" type="presParOf" srcId="{EBD8013D-95DB-4AEB-A85F-FEDC965644AD}" destId="{FEE5CA72-51FD-4CF2-AAF0-BE2AA26047E1}" srcOrd="4" destOrd="0" presId="urn:microsoft.com/office/officeart/2018/2/layout/IconLabelDescriptionList"/>
    <dgm:cxn modelId="{2CA0C105-7732-420A-9C12-39EBD51105A6}" type="presParOf" srcId="{A26583F0-E995-4D61-B91C-C8C428BC7799}" destId="{3AACE02F-7D56-4606-97F2-560CB9F924D2}" srcOrd="1" destOrd="0" presId="urn:microsoft.com/office/officeart/2018/2/layout/IconLabelDescriptionList"/>
    <dgm:cxn modelId="{E8A7107D-4C52-4058-B9AD-4317CCDD2FDA}" type="presParOf" srcId="{A26583F0-E995-4D61-B91C-C8C428BC7799}" destId="{B986278F-6778-4A6D-B4FA-69A0EDF81529}" srcOrd="2" destOrd="0" presId="urn:microsoft.com/office/officeart/2018/2/layout/IconLabelDescriptionList"/>
    <dgm:cxn modelId="{A1EA3BC2-F48D-4D2B-B999-6938AAE30C7C}" type="presParOf" srcId="{B986278F-6778-4A6D-B4FA-69A0EDF81529}" destId="{4D320BCD-3BF5-4567-9354-77B6460CEDE0}" srcOrd="0" destOrd="0" presId="urn:microsoft.com/office/officeart/2018/2/layout/IconLabelDescriptionList"/>
    <dgm:cxn modelId="{5D475406-C001-4FD6-BBC7-A455F3CC5169}" type="presParOf" srcId="{B986278F-6778-4A6D-B4FA-69A0EDF81529}" destId="{8AFCA76A-CC22-43E5-9FCD-19D5059AA304}" srcOrd="1" destOrd="0" presId="urn:microsoft.com/office/officeart/2018/2/layout/IconLabelDescriptionList"/>
    <dgm:cxn modelId="{5B9F1AAC-C6DD-4699-AE14-289E13D62025}" type="presParOf" srcId="{B986278F-6778-4A6D-B4FA-69A0EDF81529}" destId="{1BB10DAD-0367-4993-A3B3-B920D5E629F8}" srcOrd="2" destOrd="0" presId="urn:microsoft.com/office/officeart/2018/2/layout/IconLabelDescriptionList"/>
    <dgm:cxn modelId="{B0EA2F0C-D07D-4491-B955-08060371ADF9}" type="presParOf" srcId="{B986278F-6778-4A6D-B4FA-69A0EDF81529}" destId="{624A89CC-9CB6-472F-A0BE-870A66FA4919}" srcOrd="3" destOrd="0" presId="urn:microsoft.com/office/officeart/2018/2/layout/IconLabelDescriptionList"/>
    <dgm:cxn modelId="{E38CE55E-4646-410A-838A-93838F9230C4}" type="presParOf" srcId="{B986278F-6778-4A6D-B4FA-69A0EDF81529}" destId="{E5740EBC-8CFC-4FA4-871D-7765CBA9E97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F6E1B9-CCFD-40B7-A15B-2C5906E67528}"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77739B1B-2377-4EE0-9A5A-984B22782A34}">
      <dgm:prSet/>
      <dgm:spPr/>
      <dgm:t>
        <a:bodyPr/>
        <a:lstStyle/>
        <a:p>
          <a:r>
            <a:rPr lang="en-US"/>
            <a:t>AR</a:t>
          </a:r>
        </a:p>
      </dgm:t>
    </dgm:pt>
    <dgm:pt modelId="{02F9496F-1A1F-4AF0-A614-2CD7B493FC2E}" type="parTrans" cxnId="{CEC40EAF-8F90-4248-A843-B3F9B7BB6459}">
      <dgm:prSet/>
      <dgm:spPr/>
      <dgm:t>
        <a:bodyPr/>
        <a:lstStyle/>
        <a:p>
          <a:endParaRPr lang="en-US"/>
        </a:p>
      </dgm:t>
    </dgm:pt>
    <dgm:pt modelId="{F955462B-5586-4A2B-BCFE-CDA218366F51}" type="sibTrans" cxnId="{CEC40EAF-8F90-4248-A843-B3F9B7BB6459}">
      <dgm:prSet/>
      <dgm:spPr/>
      <dgm:t>
        <a:bodyPr/>
        <a:lstStyle/>
        <a:p>
          <a:endParaRPr lang="en-US"/>
        </a:p>
      </dgm:t>
    </dgm:pt>
    <dgm:pt modelId="{72ECC4EB-410D-459D-AA47-8B215DF06B67}">
      <dgm:prSet/>
      <dgm:spPr/>
      <dgm:t>
        <a:bodyPr/>
        <a:lstStyle/>
        <a:p>
          <a:r>
            <a:rPr lang="en-US"/>
            <a:t>MA</a:t>
          </a:r>
        </a:p>
      </dgm:t>
    </dgm:pt>
    <dgm:pt modelId="{C63A6E80-9439-49C6-8FDE-4ABF6B1030D5}" type="parTrans" cxnId="{093C8E8C-C69B-453D-BCD1-27B1418BA1EF}">
      <dgm:prSet/>
      <dgm:spPr/>
      <dgm:t>
        <a:bodyPr/>
        <a:lstStyle/>
        <a:p>
          <a:endParaRPr lang="en-US"/>
        </a:p>
      </dgm:t>
    </dgm:pt>
    <dgm:pt modelId="{F3C29797-816E-4610-988C-922CE51A977B}" type="sibTrans" cxnId="{093C8E8C-C69B-453D-BCD1-27B1418BA1EF}">
      <dgm:prSet/>
      <dgm:spPr/>
      <dgm:t>
        <a:bodyPr/>
        <a:lstStyle/>
        <a:p>
          <a:endParaRPr lang="en-US"/>
        </a:p>
      </dgm:t>
    </dgm:pt>
    <dgm:pt modelId="{2D7843AB-3E54-4CE4-84DE-56C40069A7A8}">
      <dgm:prSet/>
      <dgm:spPr/>
      <dgm:t>
        <a:bodyPr/>
        <a:lstStyle/>
        <a:p>
          <a:r>
            <a:rPr lang="en-US"/>
            <a:t>ARMA</a:t>
          </a:r>
        </a:p>
      </dgm:t>
    </dgm:pt>
    <dgm:pt modelId="{996A5B30-6267-4A7B-BFBC-1D574FB1A222}" type="parTrans" cxnId="{D7C2C703-8521-4877-8D93-B5DC974C2A6A}">
      <dgm:prSet/>
      <dgm:spPr/>
      <dgm:t>
        <a:bodyPr/>
        <a:lstStyle/>
        <a:p>
          <a:endParaRPr lang="en-US"/>
        </a:p>
      </dgm:t>
    </dgm:pt>
    <dgm:pt modelId="{89ADCB16-852E-40FF-B329-1E8BB20DE000}" type="sibTrans" cxnId="{D7C2C703-8521-4877-8D93-B5DC974C2A6A}">
      <dgm:prSet/>
      <dgm:spPr/>
      <dgm:t>
        <a:bodyPr/>
        <a:lstStyle/>
        <a:p>
          <a:endParaRPr lang="en-US"/>
        </a:p>
      </dgm:t>
    </dgm:pt>
    <dgm:pt modelId="{869861B1-ED60-4881-BBFF-81F1150D081B}">
      <dgm:prSet/>
      <dgm:spPr/>
      <dgm:t>
        <a:bodyPr/>
        <a:lstStyle/>
        <a:p>
          <a:r>
            <a:rPr lang="en-US"/>
            <a:t>ARIMA – This is widely used</a:t>
          </a:r>
        </a:p>
      </dgm:t>
    </dgm:pt>
    <dgm:pt modelId="{C768074D-E318-4005-8948-CA24EBCF4EB9}" type="parTrans" cxnId="{22BE1C99-3319-4D65-A3A8-D4F6D6E5B51B}">
      <dgm:prSet/>
      <dgm:spPr/>
      <dgm:t>
        <a:bodyPr/>
        <a:lstStyle/>
        <a:p>
          <a:endParaRPr lang="en-US"/>
        </a:p>
      </dgm:t>
    </dgm:pt>
    <dgm:pt modelId="{1A986B11-A5A5-4913-9659-8AB0D26686DA}" type="sibTrans" cxnId="{22BE1C99-3319-4D65-A3A8-D4F6D6E5B51B}">
      <dgm:prSet/>
      <dgm:spPr/>
      <dgm:t>
        <a:bodyPr/>
        <a:lstStyle/>
        <a:p>
          <a:endParaRPr lang="en-US"/>
        </a:p>
      </dgm:t>
    </dgm:pt>
    <dgm:pt modelId="{08898AB9-BE2C-48F0-8D2E-5507F4659CA2}">
      <dgm:prSet/>
      <dgm:spPr/>
      <dgm:t>
        <a:bodyPr/>
        <a:lstStyle/>
        <a:p>
          <a:r>
            <a:rPr lang="en-US"/>
            <a:t>Andrei and Bugudui (2011) used the ARIMA (1,1,1) model in the study of US GDP. The results show that the US economy is on a rising trend. </a:t>
          </a:r>
        </a:p>
      </dgm:t>
    </dgm:pt>
    <dgm:pt modelId="{D99BB97B-5A52-410B-AE5E-E5B110B36942}" type="parTrans" cxnId="{4082772C-8123-40CB-B3CE-279C81D78C12}">
      <dgm:prSet/>
      <dgm:spPr/>
      <dgm:t>
        <a:bodyPr/>
        <a:lstStyle/>
        <a:p>
          <a:endParaRPr lang="en-US"/>
        </a:p>
      </dgm:t>
    </dgm:pt>
    <dgm:pt modelId="{985B24F9-8BE8-42F1-AE8F-C9FD4D088D72}" type="sibTrans" cxnId="{4082772C-8123-40CB-B3CE-279C81D78C12}">
      <dgm:prSet/>
      <dgm:spPr/>
      <dgm:t>
        <a:bodyPr/>
        <a:lstStyle/>
        <a:p>
          <a:endParaRPr lang="en-US"/>
        </a:p>
      </dgm:t>
    </dgm:pt>
    <dgm:pt modelId="{03FA6607-AC3A-41FB-9BB6-E467927D2593}" type="pres">
      <dgm:prSet presAssocID="{91F6E1B9-CCFD-40B7-A15B-2C5906E67528}" presName="linear" presStyleCnt="0">
        <dgm:presLayoutVars>
          <dgm:dir/>
          <dgm:animLvl val="lvl"/>
          <dgm:resizeHandles val="exact"/>
        </dgm:presLayoutVars>
      </dgm:prSet>
      <dgm:spPr/>
    </dgm:pt>
    <dgm:pt modelId="{F968A590-1A4A-432D-BA3C-3869DCC4FF50}" type="pres">
      <dgm:prSet presAssocID="{77739B1B-2377-4EE0-9A5A-984B22782A34}" presName="parentLin" presStyleCnt="0"/>
      <dgm:spPr/>
    </dgm:pt>
    <dgm:pt modelId="{152323F0-6EDF-4E43-9471-05CF6AA8CEA7}" type="pres">
      <dgm:prSet presAssocID="{77739B1B-2377-4EE0-9A5A-984B22782A34}" presName="parentLeftMargin" presStyleLbl="node1" presStyleIdx="0" presStyleCnt="4"/>
      <dgm:spPr/>
    </dgm:pt>
    <dgm:pt modelId="{BF9713EF-871B-4D17-9967-54C22F5B34C3}" type="pres">
      <dgm:prSet presAssocID="{77739B1B-2377-4EE0-9A5A-984B22782A34}" presName="parentText" presStyleLbl="node1" presStyleIdx="0" presStyleCnt="4">
        <dgm:presLayoutVars>
          <dgm:chMax val="0"/>
          <dgm:bulletEnabled val="1"/>
        </dgm:presLayoutVars>
      </dgm:prSet>
      <dgm:spPr/>
    </dgm:pt>
    <dgm:pt modelId="{856A4ACC-CEA6-4C3A-8413-EE8472BA513E}" type="pres">
      <dgm:prSet presAssocID="{77739B1B-2377-4EE0-9A5A-984B22782A34}" presName="negativeSpace" presStyleCnt="0"/>
      <dgm:spPr/>
    </dgm:pt>
    <dgm:pt modelId="{5E5FE006-AA8B-4D56-A792-E8BA8B0A82DE}" type="pres">
      <dgm:prSet presAssocID="{77739B1B-2377-4EE0-9A5A-984B22782A34}" presName="childText" presStyleLbl="conFgAcc1" presStyleIdx="0" presStyleCnt="4">
        <dgm:presLayoutVars>
          <dgm:bulletEnabled val="1"/>
        </dgm:presLayoutVars>
      </dgm:prSet>
      <dgm:spPr/>
    </dgm:pt>
    <dgm:pt modelId="{B5986F88-39F0-4388-B590-9BC9F0816B67}" type="pres">
      <dgm:prSet presAssocID="{F955462B-5586-4A2B-BCFE-CDA218366F51}" presName="spaceBetweenRectangles" presStyleCnt="0"/>
      <dgm:spPr/>
    </dgm:pt>
    <dgm:pt modelId="{E58EAD6A-7813-4F26-BD56-6C578C4D79B9}" type="pres">
      <dgm:prSet presAssocID="{72ECC4EB-410D-459D-AA47-8B215DF06B67}" presName="parentLin" presStyleCnt="0"/>
      <dgm:spPr/>
    </dgm:pt>
    <dgm:pt modelId="{DC54487D-0AF3-4CD2-ACB3-1FCC9DCEA07B}" type="pres">
      <dgm:prSet presAssocID="{72ECC4EB-410D-459D-AA47-8B215DF06B67}" presName="parentLeftMargin" presStyleLbl="node1" presStyleIdx="0" presStyleCnt="4"/>
      <dgm:spPr/>
    </dgm:pt>
    <dgm:pt modelId="{E45C6F44-F047-4004-9B79-4BF85ADD7F3E}" type="pres">
      <dgm:prSet presAssocID="{72ECC4EB-410D-459D-AA47-8B215DF06B67}" presName="parentText" presStyleLbl="node1" presStyleIdx="1" presStyleCnt="4">
        <dgm:presLayoutVars>
          <dgm:chMax val="0"/>
          <dgm:bulletEnabled val="1"/>
        </dgm:presLayoutVars>
      </dgm:prSet>
      <dgm:spPr/>
    </dgm:pt>
    <dgm:pt modelId="{AC163951-E522-46E9-B5AE-1DA4CFDCD2E8}" type="pres">
      <dgm:prSet presAssocID="{72ECC4EB-410D-459D-AA47-8B215DF06B67}" presName="negativeSpace" presStyleCnt="0"/>
      <dgm:spPr/>
    </dgm:pt>
    <dgm:pt modelId="{464ACCB3-FD48-4C21-A1B7-3F8BA14CDC99}" type="pres">
      <dgm:prSet presAssocID="{72ECC4EB-410D-459D-AA47-8B215DF06B67}" presName="childText" presStyleLbl="conFgAcc1" presStyleIdx="1" presStyleCnt="4">
        <dgm:presLayoutVars>
          <dgm:bulletEnabled val="1"/>
        </dgm:presLayoutVars>
      </dgm:prSet>
      <dgm:spPr/>
    </dgm:pt>
    <dgm:pt modelId="{C272BD09-AD1D-48CF-84BD-374C848C5D6C}" type="pres">
      <dgm:prSet presAssocID="{F3C29797-816E-4610-988C-922CE51A977B}" presName="spaceBetweenRectangles" presStyleCnt="0"/>
      <dgm:spPr/>
    </dgm:pt>
    <dgm:pt modelId="{6E7AFC14-EF6D-4E20-89AF-9BD3996FE9F7}" type="pres">
      <dgm:prSet presAssocID="{2D7843AB-3E54-4CE4-84DE-56C40069A7A8}" presName="parentLin" presStyleCnt="0"/>
      <dgm:spPr/>
    </dgm:pt>
    <dgm:pt modelId="{D30AF6BC-FD71-4925-B231-93985F6D802D}" type="pres">
      <dgm:prSet presAssocID="{2D7843AB-3E54-4CE4-84DE-56C40069A7A8}" presName="parentLeftMargin" presStyleLbl="node1" presStyleIdx="1" presStyleCnt="4"/>
      <dgm:spPr/>
    </dgm:pt>
    <dgm:pt modelId="{088A029E-84D9-47AD-982E-30607FEF3DA9}" type="pres">
      <dgm:prSet presAssocID="{2D7843AB-3E54-4CE4-84DE-56C40069A7A8}" presName="parentText" presStyleLbl="node1" presStyleIdx="2" presStyleCnt="4">
        <dgm:presLayoutVars>
          <dgm:chMax val="0"/>
          <dgm:bulletEnabled val="1"/>
        </dgm:presLayoutVars>
      </dgm:prSet>
      <dgm:spPr/>
    </dgm:pt>
    <dgm:pt modelId="{112CAAF9-6DC6-4332-AAD6-B04BC40DF835}" type="pres">
      <dgm:prSet presAssocID="{2D7843AB-3E54-4CE4-84DE-56C40069A7A8}" presName="negativeSpace" presStyleCnt="0"/>
      <dgm:spPr/>
    </dgm:pt>
    <dgm:pt modelId="{BE310AA6-5708-4764-9B24-3A3A317EECCE}" type="pres">
      <dgm:prSet presAssocID="{2D7843AB-3E54-4CE4-84DE-56C40069A7A8}" presName="childText" presStyleLbl="conFgAcc1" presStyleIdx="2" presStyleCnt="4">
        <dgm:presLayoutVars>
          <dgm:bulletEnabled val="1"/>
        </dgm:presLayoutVars>
      </dgm:prSet>
      <dgm:spPr/>
    </dgm:pt>
    <dgm:pt modelId="{3FD52CED-2764-4314-9FEA-8B0140F27876}" type="pres">
      <dgm:prSet presAssocID="{89ADCB16-852E-40FF-B329-1E8BB20DE000}" presName="spaceBetweenRectangles" presStyleCnt="0"/>
      <dgm:spPr/>
    </dgm:pt>
    <dgm:pt modelId="{FF4DF24D-C7DC-46FC-A74E-3953056CE29E}" type="pres">
      <dgm:prSet presAssocID="{869861B1-ED60-4881-BBFF-81F1150D081B}" presName="parentLin" presStyleCnt="0"/>
      <dgm:spPr/>
    </dgm:pt>
    <dgm:pt modelId="{E04AE7EB-63AD-4000-9D50-E67FFFDA3AD3}" type="pres">
      <dgm:prSet presAssocID="{869861B1-ED60-4881-BBFF-81F1150D081B}" presName="parentLeftMargin" presStyleLbl="node1" presStyleIdx="2" presStyleCnt="4"/>
      <dgm:spPr/>
    </dgm:pt>
    <dgm:pt modelId="{6087A762-3442-4203-AC1A-93195887AB02}" type="pres">
      <dgm:prSet presAssocID="{869861B1-ED60-4881-BBFF-81F1150D081B}" presName="parentText" presStyleLbl="node1" presStyleIdx="3" presStyleCnt="4">
        <dgm:presLayoutVars>
          <dgm:chMax val="0"/>
          <dgm:bulletEnabled val="1"/>
        </dgm:presLayoutVars>
      </dgm:prSet>
      <dgm:spPr/>
    </dgm:pt>
    <dgm:pt modelId="{7680D61D-42E6-421F-85F9-F391E371FA89}" type="pres">
      <dgm:prSet presAssocID="{869861B1-ED60-4881-BBFF-81F1150D081B}" presName="negativeSpace" presStyleCnt="0"/>
      <dgm:spPr/>
    </dgm:pt>
    <dgm:pt modelId="{52F6DED8-3C23-443D-88B0-551D7AC7DF7B}" type="pres">
      <dgm:prSet presAssocID="{869861B1-ED60-4881-BBFF-81F1150D081B}" presName="childText" presStyleLbl="conFgAcc1" presStyleIdx="3" presStyleCnt="4">
        <dgm:presLayoutVars>
          <dgm:bulletEnabled val="1"/>
        </dgm:presLayoutVars>
      </dgm:prSet>
      <dgm:spPr/>
    </dgm:pt>
  </dgm:ptLst>
  <dgm:cxnLst>
    <dgm:cxn modelId="{D7C2C703-8521-4877-8D93-B5DC974C2A6A}" srcId="{91F6E1B9-CCFD-40B7-A15B-2C5906E67528}" destId="{2D7843AB-3E54-4CE4-84DE-56C40069A7A8}" srcOrd="2" destOrd="0" parTransId="{996A5B30-6267-4A7B-BFBC-1D574FB1A222}" sibTransId="{89ADCB16-852E-40FF-B329-1E8BB20DE000}"/>
    <dgm:cxn modelId="{1351FC0B-4579-4ED2-A6FF-9D231139261A}" type="presOf" srcId="{72ECC4EB-410D-459D-AA47-8B215DF06B67}" destId="{E45C6F44-F047-4004-9B79-4BF85ADD7F3E}" srcOrd="1" destOrd="0" presId="urn:microsoft.com/office/officeart/2005/8/layout/list1"/>
    <dgm:cxn modelId="{C4C28625-03A1-4F28-AA08-CAC783F2C12C}" type="presOf" srcId="{72ECC4EB-410D-459D-AA47-8B215DF06B67}" destId="{DC54487D-0AF3-4CD2-ACB3-1FCC9DCEA07B}" srcOrd="0" destOrd="0" presId="urn:microsoft.com/office/officeart/2005/8/layout/list1"/>
    <dgm:cxn modelId="{4082772C-8123-40CB-B3CE-279C81D78C12}" srcId="{869861B1-ED60-4881-BBFF-81F1150D081B}" destId="{08898AB9-BE2C-48F0-8D2E-5507F4659CA2}" srcOrd="0" destOrd="0" parTransId="{D99BB97B-5A52-410B-AE5E-E5B110B36942}" sibTransId="{985B24F9-8BE8-42F1-AE8F-C9FD4D088D72}"/>
    <dgm:cxn modelId="{8E264B2E-5351-4102-A764-EB1CE83CBF34}" type="presOf" srcId="{77739B1B-2377-4EE0-9A5A-984B22782A34}" destId="{BF9713EF-871B-4D17-9967-54C22F5B34C3}" srcOrd="1" destOrd="0" presId="urn:microsoft.com/office/officeart/2005/8/layout/list1"/>
    <dgm:cxn modelId="{E6064A35-D8BD-458C-8D82-48479B638F9E}" type="presOf" srcId="{91F6E1B9-CCFD-40B7-A15B-2C5906E67528}" destId="{03FA6607-AC3A-41FB-9BB6-E467927D2593}" srcOrd="0" destOrd="0" presId="urn:microsoft.com/office/officeart/2005/8/layout/list1"/>
    <dgm:cxn modelId="{5DC97E4D-0E8A-4F8C-B81C-5C3E3483261A}" type="presOf" srcId="{869861B1-ED60-4881-BBFF-81F1150D081B}" destId="{6087A762-3442-4203-AC1A-93195887AB02}" srcOrd="1" destOrd="0" presId="urn:microsoft.com/office/officeart/2005/8/layout/list1"/>
    <dgm:cxn modelId="{5D1F7B59-C3A7-4EBA-B5B0-F8CD4FBE337B}" type="presOf" srcId="{2D7843AB-3E54-4CE4-84DE-56C40069A7A8}" destId="{D30AF6BC-FD71-4925-B231-93985F6D802D}" srcOrd="0" destOrd="0" presId="urn:microsoft.com/office/officeart/2005/8/layout/list1"/>
    <dgm:cxn modelId="{34D38459-DF24-4A38-B711-BFAF8DE13E8C}" type="presOf" srcId="{77739B1B-2377-4EE0-9A5A-984B22782A34}" destId="{152323F0-6EDF-4E43-9471-05CF6AA8CEA7}" srcOrd="0" destOrd="0" presId="urn:microsoft.com/office/officeart/2005/8/layout/list1"/>
    <dgm:cxn modelId="{093C8E8C-C69B-453D-BCD1-27B1418BA1EF}" srcId="{91F6E1B9-CCFD-40B7-A15B-2C5906E67528}" destId="{72ECC4EB-410D-459D-AA47-8B215DF06B67}" srcOrd="1" destOrd="0" parTransId="{C63A6E80-9439-49C6-8FDE-4ABF6B1030D5}" sibTransId="{F3C29797-816E-4610-988C-922CE51A977B}"/>
    <dgm:cxn modelId="{22BE1C99-3319-4D65-A3A8-D4F6D6E5B51B}" srcId="{91F6E1B9-CCFD-40B7-A15B-2C5906E67528}" destId="{869861B1-ED60-4881-BBFF-81F1150D081B}" srcOrd="3" destOrd="0" parTransId="{C768074D-E318-4005-8948-CA24EBCF4EB9}" sibTransId="{1A986B11-A5A5-4913-9659-8AB0D26686DA}"/>
    <dgm:cxn modelId="{BBE8E6A4-07C4-4312-B7C7-B6E0F9F9176E}" type="presOf" srcId="{08898AB9-BE2C-48F0-8D2E-5507F4659CA2}" destId="{52F6DED8-3C23-443D-88B0-551D7AC7DF7B}" srcOrd="0" destOrd="0" presId="urn:microsoft.com/office/officeart/2005/8/layout/list1"/>
    <dgm:cxn modelId="{CEC40EAF-8F90-4248-A843-B3F9B7BB6459}" srcId="{91F6E1B9-CCFD-40B7-A15B-2C5906E67528}" destId="{77739B1B-2377-4EE0-9A5A-984B22782A34}" srcOrd="0" destOrd="0" parTransId="{02F9496F-1A1F-4AF0-A614-2CD7B493FC2E}" sibTransId="{F955462B-5586-4A2B-BCFE-CDA218366F51}"/>
    <dgm:cxn modelId="{CA6303C1-B904-4A61-B97E-119A04CE2470}" type="presOf" srcId="{2D7843AB-3E54-4CE4-84DE-56C40069A7A8}" destId="{088A029E-84D9-47AD-982E-30607FEF3DA9}" srcOrd="1" destOrd="0" presId="urn:microsoft.com/office/officeart/2005/8/layout/list1"/>
    <dgm:cxn modelId="{4987F9F6-B29D-46B0-B763-C5C945912B9B}" type="presOf" srcId="{869861B1-ED60-4881-BBFF-81F1150D081B}" destId="{E04AE7EB-63AD-4000-9D50-E67FFFDA3AD3}" srcOrd="0" destOrd="0" presId="urn:microsoft.com/office/officeart/2005/8/layout/list1"/>
    <dgm:cxn modelId="{06ED14CA-9883-45D3-8F14-356BBA8E7EC1}" type="presParOf" srcId="{03FA6607-AC3A-41FB-9BB6-E467927D2593}" destId="{F968A590-1A4A-432D-BA3C-3869DCC4FF50}" srcOrd="0" destOrd="0" presId="urn:microsoft.com/office/officeart/2005/8/layout/list1"/>
    <dgm:cxn modelId="{067E22B2-18B4-4F07-A56A-F24A34E88C65}" type="presParOf" srcId="{F968A590-1A4A-432D-BA3C-3869DCC4FF50}" destId="{152323F0-6EDF-4E43-9471-05CF6AA8CEA7}" srcOrd="0" destOrd="0" presId="urn:microsoft.com/office/officeart/2005/8/layout/list1"/>
    <dgm:cxn modelId="{5C0BAE86-21C1-4D64-A525-6063D4BB9ADB}" type="presParOf" srcId="{F968A590-1A4A-432D-BA3C-3869DCC4FF50}" destId="{BF9713EF-871B-4D17-9967-54C22F5B34C3}" srcOrd="1" destOrd="0" presId="urn:microsoft.com/office/officeart/2005/8/layout/list1"/>
    <dgm:cxn modelId="{46A792A0-24E2-4407-BB98-6ADA8FE5BED9}" type="presParOf" srcId="{03FA6607-AC3A-41FB-9BB6-E467927D2593}" destId="{856A4ACC-CEA6-4C3A-8413-EE8472BA513E}" srcOrd="1" destOrd="0" presId="urn:microsoft.com/office/officeart/2005/8/layout/list1"/>
    <dgm:cxn modelId="{EA9EA7E5-83E1-4D18-9716-6FDA93242A98}" type="presParOf" srcId="{03FA6607-AC3A-41FB-9BB6-E467927D2593}" destId="{5E5FE006-AA8B-4D56-A792-E8BA8B0A82DE}" srcOrd="2" destOrd="0" presId="urn:microsoft.com/office/officeart/2005/8/layout/list1"/>
    <dgm:cxn modelId="{B1E8598D-76EA-4F24-8584-ED3BA6CE83E0}" type="presParOf" srcId="{03FA6607-AC3A-41FB-9BB6-E467927D2593}" destId="{B5986F88-39F0-4388-B590-9BC9F0816B67}" srcOrd="3" destOrd="0" presId="urn:microsoft.com/office/officeart/2005/8/layout/list1"/>
    <dgm:cxn modelId="{0172A9A1-D6E3-4AFA-BEB1-AF5E6D13F132}" type="presParOf" srcId="{03FA6607-AC3A-41FB-9BB6-E467927D2593}" destId="{E58EAD6A-7813-4F26-BD56-6C578C4D79B9}" srcOrd="4" destOrd="0" presId="urn:microsoft.com/office/officeart/2005/8/layout/list1"/>
    <dgm:cxn modelId="{70CC276E-E45C-4528-9160-4304003F24CD}" type="presParOf" srcId="{E58EAD6A-7813-4F26-BD56-6C578C4D79B9}" destId="{DC54487D-0AF3-4CD2-ACB3-1FCC9DCEA07B}" srcOrd="0" destOrd="0" presId="urn:microsoft.com/office/officeart/2005/8/layout/list1"/>
    <dgm:cxn modelId="{B59D0CB9-2439-4CED-8E75-EDEE56C73A2A}" type="presParOf" srcId="{E58EAD6A-7813-4F26-BD56-6C578C4D79B9}" destId="{E45C6F44-F047-4004-9B79-4BF85ADD7F3E}" srcOrd="1" destOrd="0" presId="urn:microsoft.com/office/officeart/2005/8/layout/list1"/>
    <dgm:cxn modelId="{9E5FB813-8EFD-488D-A826-C05CE6B7C2BE}" type="presParOf" srcId="{03FA6607-AC3A-41FB-9BB6-E467927D2593}" destId="{AC163951-E522-46E9-B5AE-1DA4CFDCD2E8}" srcOrd="5" destOrd="0" presId="urn:microsoft.com/office/officeart/2005/8/layout/list1"/>
    <dgm:cxn modelId="{7D55611B-5C5F-47EA-B3DB-8860178596BB}" type="presParOf" srcId="{03FA6607-AC3A-41FB-9BB6-E467927D2593}" destId="{464ACCB3-FD48-4C21-A1B7-3F8BA14CDC99}" srcOrd="6" destOrd="0" presId="urn:microsoft.com/office/officeart/2005/8/layout/list1"/>
    <dgm:cxn modelId="{C1254715-5A3E-45A6-8A05-38BDE02D593C}" type="presParOf" srcId="{03FA6607-AC3A-41FB-9BB6-E467927D2593}" destId="{C272BD09-AD1D-48CF-84BD-374C848C5D6C}" srcOrd="7" destOrd="0" presId="urn:microsoft.com/office/officeart/2005/8/layout/list1"/>
    <dgm:cxn modelId="{1512A002-C463-4BEE-A83F-8CF20A276742}" type="presParOf" srcId="{03FA6607-AC3A-41FB-9BB6-E467927D2593}" destId="{6E7AFC14-EF6D-4E20-89AF-9BD3996FE9F7}" srcOrd="8" destOrd="0" presId="urn:microsoft.com/office/officeart/2005/8/layout/list1"/>
    <dgm:cxn modelId="{A66DDBA7-F134-4BFA-924B-D311FE242093}" type="presParOf" srcId="{6E7AFC14-EF6D-4E20-89AF-9BD3996FE9F7}" destId="{D30AF6BC-FD71-4925-B231-93985F6D802D}" srcOrd="0" destOrd="0" presId="urn:microsoft.com/office/officeart/2005/8/layout/list1"/>
    <dgm:cxn modelId="{BF7D2701-3F62-43B0-9797-808BA48183AF}" type="presParOf" srcId="{6E7AFC14-EF6D-4E20-89AF-9BD3996FE9F7}" destId="{088A029E-84D9-47AD-982E-30607FEF3DA9}" srcOrd="1" destOrd="0" presId="urn:microsoft.com/office/officeart/2005/8/layout/list1"/>
    <dgm:cxn modelId="{2A44D308-4799-4E53-A9B8-2EC54DD188B9}" type="presParOf" srcId="{03FA6607-AC3A-41FB-9BB6-E467927D2593}" destId="{112CAAF9-6DC6-4332-AAD6-B04BC40DF835}" srcOrd="9" destOrd="0" presId="urn:microsoft.com/office/officeart/2005/8/layout/list1"/>
    <dgm:cxn modelId="{D32BB4FD-AC0F-4E90-8F38-3EB2F83FDA45}" type="presParOf" srcId="{03FA6607-AC3A-41FB-9BB6-E467927D2593}" destId="{BE310AA6-5708-4764-9B24-3A3A317EECCE}" srcOrd="10" destOrd="0" presId="urn:microsoft.com/office/officeart/2005/8/layout/list1"/>
    <dgm:cxn modelId="{1ED11D8F-52A0-406F-84A7-D26655EE0DB6}" type="presParOf" srcId="{03FA6607-AC3A-41FB-9BB6-E467927D2593}" destId="{3FD52CED-2764-4314-9FEA-8B0140F27876}" srcOrd="11" destOrd="0" presId="urn:microsoft.com/office/officeart/2005/8/layout/list1"/>
    <dgm:cxn modelId="{05B81E1F-AAAD-488B-A12D-FA1FB11B43F1}" type="presParOf" srcId="{03FA6607-AC3A-41FB-9BB6-E467927D2593}" destId="{FF4DF24D-C7DC-46FC-A74E-3953056CE29E}" srcOrd="12" destOrd="0" presId="urn:microsoft.com/office/officeart/2005/8/layout/list1"/>
    <dgm:cxn modelId="{48F8775D-3E02-42E7-BA7E-AD03D46E6D99}" type="presParOf" srcId="{FF4DF24D-C7DC-46FC-A74E-3953056CE29E}" destId="{E04AE7EB-63AD-4000-9D50-E67FFFDA3AD3}" srcOrd="0" destOrd="0" presId="urn:microsoft.com/office/officeart/2005/8/layout/list1"/>
    <dgm:cxn modelId="{78211CA5-DC74-43E7-AA79-C5E569D51FE8}" type="presParOf" srcId="{FF4DF24D-C7DC-46FC-A74E-3953056CE29E}" destId="{6087A762-3442-4203-AC1A-93195887AB02}" srcOrd="1" destOrd="0" presId="urn:microsoft.com/office/officeart/2005/8/layout/list1"/>
    <dgm:cxn modelId="{19AFD58D-8805-4826-9E92-25C6E4F42F83}" type="presParOf" srcId="{03FA6607-AC3A-41FB-9BB6-E467927D2593}" destId="{7680D61D-42E6-421F-85F9-F391E371FA89}" srcOrd="13" destOrd="0" presId="urn:microsoft.com/office/officeart/2005/8/layout/list1"/>
    <dgm:cxn modelId="{FE9F99A8-266B-478E-BB2C-482C8BD9388E}" type="presParOf" srcId="{03FA6607-AC3A-41FB-9BB6-E467927D2593}" destId="{52F6DED8-3C23-443D-88B0-551D7AC7DF7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4D97F7-139B-4C1E-B4B2-A1F0482C5704}"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1EB8A28-DFDA-47C3-91B4-835ACECFC5B2}">
      <dgm:prSet/>
      <dgm:spPr/>
      <dgm:t>
        <a:bodyPr/>
        <a:lstStyle/>
        <a:p>
          <a:pPr>
            <a:lnSpc>
              <a:spcPct val="100000"/>
            </a:lnSpc>
            <a:defRPr b="1"/>
          </a:pPr>
          <a:r>
            <a:rPr lang="en-US" b="1"/>
            <a:t>Model Identification</a:t>
          </a:r>
          <a:endParaRPr lang="en-US"/>
        </a:p>
      </dgm:t>
    </dgm:pt>
    <dgm:pt modelId="{BDCB5F3F-A3A2-4095-8CBA-1D1CFC34CB07}" type="parTrans" cxnId="{5FE2CC49-D45D-4D43-B0C4-4BC947AA9C8B}">
      <dgm:prSet/>
      <dgm:spPr/>
      <dgm:t>
        <a:bodyPr/>
        <a:lstStyle/>
        <a:p>
          <a:endParaRPr lang="en-US"/>
        </a:p>
      </dgm:t>
    </dgm:pt>
    <dgm:pt modelId="{67C5EA52-FAEE-4402-A637-69AECE78D860}" type="sibTrans" cxnId="{5FE2CC49-D45D-4D43-B0C4-4BC947AA9C8B}">
      <dgm:prSet/>
      <dgm:spPr/>
      <dgm:t>
        <a:bodyPr/>
        <a:lstStyle/>
        <a:p>
          <a:endParaRPr lang="en-US"/>
        </a:p>
      </dgm:t>
    </dgm:pt>
    <dgm:pt modelId="{DCBB5062-A6CB-410F-A001-C0745B51B2BB}">
      <dgm:prSet/>
      <dgm:spPr/>
      <dgm:t>
        <a:bodyPr/>
        <a:lstStyle/>
        <a:p>
          <a:pPr>
            <a:lnSpc>
              <a:spcPct val="100000"/>
            </a:lnSpc>
          </a:pPr>
          <a:r>
            <a:rPr lang="en-US" b="1"/>
            <a:t>Preliminary analysis with initial data plot</a:t>
          </a:r>
          <a:endParaRPr lang="en-US"/>
        </a:p>
      </dgm:t>
    </dgm:pt>
    <dgm:pt modelId="{5E58963D-B52F-44D1-8618-CB740D3998E1}" type="parTrans" cxnId="{FCA4DC7D-4DEA-4D91-B7EF-E5154DE3BAA0}">
      <dgm:prSet/>
      <dgm:spPr/>
      <dgm:t>
        <a:bodyPr/>
        <a:lstStyle/>
        <a:p>
          <a:endParaRPr lang="en-US"/>
        </a:p>
      </dgm:t>
    </dgm:pt>
    <dgm:pt modelId="{39A72320-0008-48D6-9C4F-D20EA6D55785}" type="sibTrans" cxnId="{FCA4DC7D-4DEA-4D91-B7EF-E5154DE3BAA0}">
      <dgm:prSet/>
      <dgm:spPr/>
      <dgm:t>
        <a:bodyPr/>
        <a:lstStyle/>
        <a:p>
          <a:endParaRPr lang="en-US"/>
        </a:p>
      </dgm:t>
    </dgm:pt>
    <dgm:pt modelId="{E718B2E2-303E-4EB7-A08D-A4F95255643A}">
      <dgm:prSet/>
      <dgm:spPr/>
      <dgm:t>
        <a:bodyPr/>
        <a:lstStyle/>
        <a:p>
          <a:pPr>
            <a:lnSpc>
              <a:spcPct val="100000"/>
            </a:lnSpc>
          </a:pPr>
          <a:r>
            <a:rPr lang="en-US" b="1">
              <a:cs typeface="Calibri Light"/>
            </a:rPr>
            <a:t>Using AR and MA to decide which </a:t>
          </a:r>
          <a:r>
            <a:rPr lang="en-US" b="1"/>
            <a:t>component should be used in the model</a:t>
          </a:r>
          <a:endParaRPr lang="en-US"/>
        </a:p>
      </dgm:t>
    </dgm:pt>
    <dgm:pt modelId="{64F3EDA7-A0E4-42FA-BBFB-D6A0F542729E}" type="parTrans" cxnId="{EF1D1978-1E32-4E14-8D2A-F48770BFA95A}">
      <dgm:prSet/>
      <dgm:spPr/>
      <dgm:t>
        <a:bodyPr/>
        <a:lstStyle/>
        <a:p>
          <a:endParaRPr lang="en-US"/>
        </a:p>
      </dgm:t>
    </dgm:pt>
    <dgm:pt modelId="{0173B061-6FA6-4B37-A7B6-FD58A59C0B23}" type="sibTrans" cxnId="{EF1D1978-1E32-4E14-8D2A-F48770BFA95A}">
      <dgm:prSet/>
      <dgm:spPr/>
      <dgm:t>
        <a:bodyPr/>
        <a:lstStyle/>
        <a:p>
          <a:endParaRPr lang="en-US"/>
        </a:p>
      </dgm:t>
    </dgm:pt>
    <dgm:pt modelId="{BD47A7B8-7FF9-4C6C-975A-121151E32415}">
      <dgm:prSet/>
      <dgm:spPr/>
      <dgm:t>
        <a:bodyPr/>
        <a:lstStyle/>
        <a:p>
          <a:pPr>
            <a:lnSpc>
              <a:spcPct val="100000"/>
            </a:lnSpc>
            <a:defRPr b="1"/>
          </a:pPr>
          <a:r>
            <a:rPr lang="en-US" b="1"/>
            <a:t>Model Estimation</a:t>
          </a:r>
          <a:endParaRPr lang="en-US"/>
        </a:p>
      </dgm:t>
    </dgm:pt>
    <dgm:pt modelId="{3E4A3EA0-D0D5-4D34-A606-C4178074D8B2}" type="parTrans" cxnId="{C6D27D9D-7DE5-4F10-9BBF-E2B937FB2037}">
      <dgm:prSet/>
      <dgm:spPr/>
      <dgm:t>
        <a:bodyPr/>
        <a:lstStyle/>
        <a:p>
          <a:endParaRPr lang="en-US"/>
        </a:p>
      </dgm:t>
    </dgm:pt>
    <dgm:pt modelId="{E8799507-D2FD-406F-A367-7EABFBE91A4A}" type="sibTrans" cxnId="{C6D27D9D-7DE5-4F10-9BBF-E2B937FB2037}">
      <dgm:prSet/>
      <dgm:spPr/>
      <dgm:t>
        <a:bodyPr/>
        <a:lstStyle/>
        <a:p>
          <a:endParaRPr lang="en-US"/>
        </a:p>
      </dgm:t>
    </dgm:pt>
    <dgm:pt modelId="{8DA75A65-6D9F-49D7-97EB-D4DA01F438C1}">
      <dgm:prSet/>
      <dgm:spPr/>
      <dgm:t>
        <a:bodyPr/>
        <a:lstStyle/>
        <a:p>
          <a:pPr>
            <a:lnSpc>
              <a:spcPct val="100000"/>
            </a:lnSpc>
          </a:pPr>
          <a:r>
            <a:rPr lang="en-US" b="1"/>
            <a:t>Can be estimated by least-squares or by maximum likelihood</a:t>
          </a:r>
        </a:p>
      </dgm:t>
    </dgm:pt>
    <dgm:pt modelId="{60D7875F-9350-4A45-BD5C-C510E34A749F}" type="parTrans" cxnId="{A37C456C-E04C-4CDD-9AE1-D954E78DBD3B}">
      <dgm:prSet/>
      <dgm:spPr/>
      <dgm:t>
        <a:bodyPr/>
        <a:lstStyle/>
        <a:p>
          <a:endParaRPr lang="en-US"/>
        </a:p>
      </dgm:t>
    </dgm:pt>
    <dgm:pt modelId="{134D126A-21DE-4FF0-9987-9A5154D84338}" type="sibTrans" cxnId="{A37C456C-E04C-4CDD-9AE1-D954E78DBD3B}">
      <dgm:prSet/>
      <dgm:spPr/>
      <dgm:t>
        <a:bodyPr/>
        <a:lstStyle/>
        <a:p>
          <a:endParaRPr lang="en-US"/>
        </a:p>
      </dgm:t>
    </dgm:pt>
    <dgm:pt modelId="{08C24D9B-9B2D-43B9-B8AD-09151BEFD947}">
      <dgm:prSet/>
      <dgm:spPr/>
      <dgm:t>
        <a:bodyPr/>
        <a:lstStyle/>
        <a:p>
          <a:pPr>
            <a:lnSpc>
              <a:spcPct val="100000"/>
            </a:lnSpc>
          </a:pPr>
          <a:r>
            <a:rPr lang="en-US" b="1"/>
            <a:t>Regression and ARIMA (p, d, q) </a:t>
          </a:r>
        </a:p>
      </dgm:t>
    </dgm:pt>
    <dgm:pt modelId="{3E8BBE4E-DE52-4A57-85B9-2ED22BFEDF23}" type="parTrans" cxnId="{6E24E033-479A-43F0-8C93-5D6CE792C904}">
      <dgm:prSet/>
      <dgm:spPr/>
      <dgm:t>
        <a:bodyPr/>
        <a:lstStyle/>
        <a:p>
          <a:endParaRPr lang="en-US"/>
        </a:p>
      </dgm:t>
    </dgm:pt>
    <dgm:pt modelId="{A9555462-38CC-46FD-BF59-58564375434D}" type="sibTrans" cxnId="{6E24E033-479A-43F0-8C93-5D6CE792C904}">
      <dgm:prSet/>
      <dgm:spPr/>
      <dgm:t>
        <a:bodyPr/>
        <a:lstStyle/>
        <a:p>
          <a:endParaRPr lang="en-US"/>
        </a:p>
      </dgm:t>
    </dgm:pt>
    <dgm:pt modelId="{525ED8A8-F6C4-46B5-8307-7AFD10F2B630}">
      <dgm:prSet/>
      <dgm:spPr/>
      <dgm:t>
        <a:bodyPr/>
        <a:lstStyle/>
        <a:p>
          <a:pPr>
            <a:lnSpc>
              <a:spcPct val="100000"/>
            </a:lnSpc>
            <a:defRPr b="1"/>
          </a:pPr>
          <a:r>
            <a:rPr lang="en-US" b="1"/>
            <a:t>Diagnostic Checking</a:t>
          </a:r>
          <a:endParaRPr lang="en-US"/>
        </a:p>
      </dgm:t>
    </dgm:pt>
    <dgm:pt modelId="{B90C5CD0-9CF3-4EDC-9816-2CD175C164D2}" type="parTrans" cxnId="{C90E89A0-2779-48A5-8C9D-49398DFB0C8F}">
      <dgm:prSet/>
      <dgm:spPr/>
      <dgm:t>
        <a:bodyPr/>
        <a:lstStyle/>
        <a:p>
          <a:endParaRPr lang="en-US"/>
        </a:p>
      </dgm:t>
    </dgm:pt>
    <dgm:pt modelId="{B8170DD3-3E00-4049-86AF-866A995226D7}" type="sibTrans" cxnId="{C90E89A0-2779-48A5-8C9D-49398DFB0C8F}">
      <dgm:prSet/>
      <dgm:spPr/>
      <dgm:t>
        <a:bodyPr/>
        <a:lstStyle/>
        <a:p>
          <a:endParaRPr lang="en-US"/>
        </a:p>
      </dgm:t>
    </dgm:pt>
    <dgm:pt modelId="{A664FCEE-A461-4A32-B695-5B1A01FA5CD5}">
      <dgm:prSet/>
      <dgm:spPr/>
      <dgm:t>
        <a:bodyPr/>
        <a:lstStyle/>
        <a:p>
          <a:pPr>
            <a:lnSpc>
              <a:spcPct val="100000"/>
            </a:lnSpc>
          </a:pPr>
          <a:r>
            <a:rPr lang="en-US" b="1">
              <a:cs typeface="Calibri Light"/>
            </a:rPr>
            <a:t>Before </a:t>
          </a:r>
          <a:r>
            <a:rPr lang="en-US" b="1"/>
            <a:t>forecasting, model must be checked for adequecy and accuracy</a:t>
          </a:r>
        </a:p>
      </dgm:t>
    </dgm:pt>
    <dgm:pt modelId="{574C90E6-7080-4FEE-AF7B-CA7A7265CEC5}" type="parTrans" cxnId="{06D2B31A-0197-4A03-B82B-18669A690E49}">
      <dgm:prSet/>
      <dgm:spPr/>
      <dgm:t>
        <a:bodyPr/>
        <a:lstStyle/>
        <a:p>
          <a:endParaRPr lang="en-US"/>
        </a:p>
      </dgm:t>
    </dgm:pt>
    <dgm:pt modelId="{B1F9102F-A6CB-4CD9-A7F4-F6E77B1C2E91}" type="sibTrans" cxnId="{06D2B31A-0197-4A03-B82B-18669A690E49}">
      <dgm:prSet/>
      <dgm:spPr/>
      <dgm:t>
        <a:bodyPr/>
        <a:lstStyle/>
        <a:p>
          <a:endParaRPr lang="en-US"/>
        </a:p>
      </dgm:t>
    </dgm:pt>
    <dgm:pt modelId="{50D97514-13BD-4C28-9842-495D900E206B}">
      <dgm:prSet/>
      <dgm:spPr/>
      <dgm:t>
        <a:bodyPr/>
        <a:lstStyle/>
        <a:p>
          <a:pPr>
            <a:lnSpc>
              <a:spcPct val="100000"/>
            </a:lnSpc>
          </a:pPr>
          <a:r>
            <a:rPr lang="en-US" b="1"/>
            <a:t>Adequecy: if the residuals left over after fitting the model is simply white noise</a:t>
          </a:r>
        </a:p>
      </dgm:t>
    </dgm:pt>
    <dgm:pt modelId="{89BEEA2E-F687-401A-82A0-3241DD05B67A}" type="parTrans" cxnId="{CDBCC07F-EC3D-4B42-82A7-80E3961F830B}">
      <dgm:prSet/>
      <dgm:spPr/>
      <dgm:t>
        <a:bodyPr/>
        <a:lstStyle/>
        <a:p>
          <a:endParaRPr lang="en-US"/>
        </a:p>
      </dgm:t>
    </dgm:pt>
    <dgm:pt modelId="{42695124-66AA-4786-92B9-B28C95DB16CE}" type="sibTrans" cxnId="{CDBCC07F-EC3D-4B42-82A7-80E3961F830B}">
      <dgm:prSet/>
      <dgm:spPr/>
      <dgm:t>
        <a:bodyPr/>
        <a:lstStyle/>
        <a:p>
          <a:endParaRPr lang="en-US"/>
        </a:p>
      </dgm:t>
    </dgm:pt>
    <dgm:pt modelId="{6767F0AC-29E3-43B8-82CE-BA45EF6FD737}">
      <dgm:prSet/>
      <dgm:spPr/>
      <dgm:t>
        <a:bodyPr/>
        <a:lstStyle/>
        <a:p>
          <a:pPr>
            <a:lnSpc>
              <a:spcPct val="100000"/>
            </a:lnSpc>
          </a:pPr>
          <a:r>
            <a:rPr lang="en-US" b="1"/>
            <a:t>Accuracy: how well a model performs on new data that were not used when fitting the model</a:t>
          </a:r>
        </a:p>
      </dgm:t>
    </dgm:pt>
    <dgm:pt modelId="{AFB6C278-9B4B-4E94-9B0C-4585E207B6D6}" type="parTrans" cxnId="{527F74A8-39A4-4B9E-AC1A-7CB4804795F3}">
      <dgm:prSet/>
      <dgm:spPr/>
      <dgm:t>
        <a:bodyPr/>
        <a:lstStyle/>
        <a:p>
          <a:endParaRPr lang="en-US"/>
        </a:p>
      </dgm:t>
    </dgm:pt>
    <dgm:pt modelId="{A543D59C-5B09-4A88-80B3-596611453D0A}" type="sibTrans" cxnId="{527F74A8-39A4-4B9E-AC1A-7CB4804795F3}">
      <dgm:prSet/>
      <dgm:spPr/>
      <dgm:t>
        <a:bodyPr/>
        <a:lstStyle/>
        <a:p>
          <a:endParaRPr lang="en-US"/>
        </a:p>
      </dgm:t>
    </dgm:pt>
    <dgm:pt modelId="{D58424FA-DAF6-49C6-AB78-092BD7535710}">
      <dgm:prSet/>
      <dgm:spPr/>
      <dgm:t>
        <a:bodyPr/>
        <a:lstStyle/>
        <a:p>
          <a:pPr>
            <a:lnSpc>
              <a:spcPct val="100000"/>
            </a:lnSpc>
            <a:defRPr b="1"/>
          </a:pPr>
          <a:r>
            <a:rPr lang="en-US" b="1"/>
            <a:t>Model Forecasting</a:t>
          </a:r>
          <a:endParaRPr lang="en-US"/>
        </a:p>
      </dgm:t>
    </dgm:pt>
    <dgm:pt modelId="{5DE2EB60-F403-4B91-A5B6-5191D91623D9}" type="parTrans" cxnId="{E8DD33F9-A570-46F2-AD8E-C4CE9469D676}">
      <dgm:prSet/>
      <dgm:spPr/>
      <dgm:t>
        <a:bodyPr/>
        <a:lstStyle/>
        <a:p>
          <a:endParaRPr lang="en-US"/>
        </a:p>
      </dgm:t>
    </dgm:pt>
    <dgm:pt modelId="{3D3C62EB-CE6E-4668-8133-1E3B5354B722}" type="sibTrans" cxnId="{E8DD33F9-A570-46F2-AD8E-C4CE9469D676}">
      <dgm:prSet/>
      <dgm:spPr/>
      <dgm:t>
        <a:bodyPr/>
        <a:lstStyle/>
        <a:p>
          <a:endParaRPr lang="en-US"/>
        </a:p>
      </dgm:t>
    </dgm:pt>
    <dgm:pt modelId="{4939BD16-A115-4332-B5C8-EBFB0DAA0AD6}">
      <dgm:prSet/>
      <dgm:spPr/>
      <dgm:t>
        <a:bodyPr/>
        <a:lstStyle/>
        <a:p>
          <a:pPr>
            <a:lnSpc>
              <a:spcPct val="100000"/>
            </a:lnSpc>
          </a:pPr>
          <a:r>
            <a:rPr lang="en-US" b="1"/>
            <a:t>States the difference between in-sample forecasting and out-of sample forecasting.</a:t>
          </a:r>
        </a:p>
      </dgm:t>
    </dgm:pt>
    <dgm:pt modelId="{7FD97718-C770-476C-8182-CFF9C158F07A}" type="parTrans" cxnId="{1B3B909E-E24E-4997-B3B8-9EA8FF67FCD3}">
      <dgm:prSet/>
      <dgm:spPr/>
      <dgm:t>
        <a:bodyPr/>
        <a:lstStyle/>
        <a:p>
          <a:endParaRPr lang="en-US"/>
        </a:p>
      </dgm:t>
    </dgm:pt>
    <dgm:pt modelId="{911714E8-F492-441D-9B6A-A20BE967854F}" type="sibTrans" cxnId="{1B3B909E-E24E-4997-B3B8-9EA8FF67FCD3}">
      <dgm:prSet/>
      <dgm:spPr/>
      <dgm:t>
        <a:bodyPr/>
        <a:lstStyle/>
        <a:p>
          <a:endParaRPr lang="en-US"/>
        </a:p>
      </dgm:t>
    </dgm:pt>
    <dgm:pt modelId="{137A5A38-0CA4-4C80-85EB-76CA841CDD4E}">
      <dgm:prSet/>
      <dgm:spPr/>
      <dgm:t>
        <a:bodyPr/>
        <a:lstStyle/>
        <a:p>
          <a:pPr>
            <a:lnSpc>
              <a:spcPct val="100000"/>
            </a:lnSpc>
          </a:pPr>
          <a:r>
            <a:rPr lang="en-US" b="1"/>
            <a:t>Factors to build a reliable model: level of accuracy required, availability of data, time horizon that forecast is intended to cover</a:t>
          </a:r>
        </a:p>
      </dgm:t>
    </dgm:pt>
    <dgm:pt modelId="{91C14555-D5E4-4201-8CAF-327C6371D9C8}" type="parTrans" cxnId="{AB6CE853-3D38-4448-B4F4-1B3820550FE1}">
      <dgm:prSet/>
      <dgm:spPr/>
      <dgm:t>
        <a:bodyPr/>
        <a:lstStyle/>
        <a:p>
          <a:endParaRPr lang="en-US"/>
        </a:p>
      </dgm:t>
    </dgm:pt>
    <dgm:pt modelId="{B582A813-CF24-4390-BAF4-B60F25E04DE4}" type="sibTrans" cxnId="{AB6CE853-3D38-4448-B4F4-1B3820550FE1}">
      <dgm:prSet/>
      <dgm:spPr/>
      <dgm:t>
        <a:bodyPr/>
        <a:lstStyle/>
        <a:p>
          <a:endParaRPr lang="en-US"/>
        </a:p>
      </dgm:t>
    </dgm:pt>
    <dgm:pt modelId="{CCD0B047-8C22-4672-B178-1D2D2CBCBE16}" type="pres">
      <dgm:prSet presAssocID="{504D97F7-139B-4C1E-B4B2-A1F0482C5704}" presName="root" presStyleCnt="0">
        <dgm:presLayoutVars>
          <dgm:dir/>
          <dgm:resizeHandles val="exact"/>
        </dgm:presLayoutVars>
      </dgm:prSet>
      <dgm:spPr/>
    </dgm:pt>
    <dgm:pt modelId="{53A55A86-6A54-4CB8-B1BC-8FBDDB1B1913}" type="pres">
      <dgm:prSet presAssocID="{01EB8A28-DFDA-47C3-91B4-835ACECFC5B2}" presName="compNode" presStyleCnt="0"/>
      <dgm:spPr/>
    </dgm:pt>
    <dgm:pt modelId="{9384B282-6187-4FAB-8DCF-E766291568CF}" type="pres">
      <dgm:prSet presAssocID="{01EB8A28-DFDA-47C3-91B4-835ACECFC5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B6412FE7-D6F5-43E3-A976-F8846B76A9B5}" type="pres">
      <dgm:prSet presAssocID="{01EB8A28-DFDA-47C3-91B4-835ACECFC5B2}" presName="iconSpace" presStyleCnt="0"/>
      <dgm:spPr/>
    </dgm:pt>
    <dgm:pt modelId="{C8912F17-B507-4D54-A368-B4751CD61CCC}" type="pres">
      <dgm:prSet presAssocID="{01EB8A28-DFDA-47C3-91B4-835ACECFC5B2}" presName="parTx" presStyleLbl="revTx" presStyleIdx="0" presStyleCnt="8">
        <dgm:presLayoutVars>
          <dgm:chMax val="0"/>
          <dgm:chPref val="0"/>
        </dgm:presLayoutVars>
      </dgm:prSet>
      <dgm:spPr/>
    </dgm:pt>
    <dgm:pt modelId="{FC5F88BC-0852-40CC-B99B-AA474F3BB1A6}" type="pres">
      <dgm:prSet presAssocID="{01EB8A28-DFDA-47C3-91B4-835ACECFC5B2}" presName="txSpace" presStyleCnt="0"/>
      <dgm:spPr/>
    </dgm:pt>
    <dgm:pt modelId="{3D4836B7-618C-4AA2-8D84-AEA57FBC3D89}" type="pres">
      <dgm:prSet presAssocID="{01EB8A28-DFDA-47C3-91B4-835ACECFC5B2}" presName="desTx" presStyleLbl="revTx" presStyleIdx="1" presStyleCnt="8">
        <dgm:presLayoutVars/>
      </dgm:prSet>
      <dgm:spPr/>
    </dgm:pt>
    <dgm:pt modelId="{4A6C017C-391F-4521-B4E8-FBFBB18F3E6B}" type="pres">
      <dgm:prSet presAssocID="{67C5EA52-FAEE-4402-A637-69AECE78D860}" presName="sibTrans" presStyleCnt="0"/>
      <dgm:spPr/>
    </dgm:pt>
    <dgm:pt modelId="{F7C97C0F-7ECF-480D-A7DE-3F8A0E84F188}" type="pres">
      <dgm:prSet presAssocID="{BD47A7B8-7FF9-4C6C-975A-121151E32415}" presName="compNode" presStyleCnt="0"/>
      <dgm:spPr/>
    </dgm:pt>
    <dgm:pt modelId="{AC6D040A-556B-4875-A2E2-1C523EABED6F}" type="pres">
      <dgm:prSet presAssocID="{BD47A7B8-7FF9-4C6C-975A-121151E324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E614573F-0A8B-4785-BD5D-0D4B7739A6DF}" type="pres">
      <dgm:prSet presAssocID="{BD47A7B8-7FF9-4C6C-975A-121151E32415}" presName="iconSpace" presStyleCnt="0"/>
      <dgm:spPr/>
    </dgm:pt>
    <dgm:pt modelId="{58BA5618-1DE1-49F7-9489-E4F548A7E56B}" type="pres">
      <dgm:prSet presAssocID="{BD47A7B8-7FF9-4C6C-975A-121151E32415}" presName="parTx" presStyleLbl="revTx" presStyleIdx="2" presStyleCnt="8">
        <dgm:presLayoutVars>
          <dgm:chMax val="0"/>
          <dgm:chPref val="0"/>
        </dgm:presLayoutVars>
      </dgm:prSet>
      <dgm:spPr/>
    </dgm:pt>
    <dgm:pt modelId="{314A7A5B-DAF0-4FA6-87B1-069E76D40F73}" type="pres">
      <dgm:prSet presAssocID="{BD47A7B8-7FF9-4C6C-975A-121151E32415}" presName="txSpace" presStyleCnt="0"/>
      <dgm:spPr/>
    </dgm:pt>
    <dgm:pt modelId="{664C0231-A3E7-4C4B-9986-59207D1BD513}" type="pres">
      <dgm:prSet presAssocID="{BD47A7B8-7FF9-4C6C-975A-121151E32415}" presName="desTx" presStyleLbl="revTx" presStyleIdx="3" presStyleCnt="8">
        <dgm:presLayoutVars/>
      </dgm:prSet>
      <dgm:spPr/>
    </dgm:pt>
    <dgm:pt modelId="{6D8D5FEE-2016-4814-858D-B1F9B7F92110}" type="pres">
      <dgm:prSet presAssocID="{E8799507-D2FD-406F-A367-7EABFBE91A4A}" presName="sibTrans" presStyleCnt="0"/>
      <dgm:spPr/>
    </dgm:pt>
    <dgm:pt modelId="{E91ADA6C-E43A-4983-A690-D03CC10FDF64}" type="pres">
      <dgm:prSet presAssocID="{525ED8A8-F6C4-46B5-8307-7AFD10F2B630}" presName="compNode" presStyleCnt="0"/>
      <dgm:spPr/>
    </dgm:pt>
    <dgm:pt modelId="{F5AA8D59-BEBD-4339-A08B-28F0BCBAE176}" type="pres">
      <dgm:prSet presAssocID="{525ED8A8-F6C4-46B5-8307-7AFD10F2B6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06208D5-D91A-411C-9994-819E268F38D8}" type="pres">
      <dgm:prSet presAssocID="{525ED8A8-F6C4-46B5-8307-7AFD10F2B630}" presName="iconSpace" presStyleCnt="0"/>
      <dgm:spPr/>
    </dgm:pt>
    <dgm:pt modelId="{348C3B6D-7705-41E7-BDBC-46B5FCA5EEF0}" type="pres">
      <dgm:prSet presAssocID="{525ED8A8-F6C4-46B5-8307-7AFD10F2B630}" presName="parTx" presStyleLbl="revTx" presStyleIdx="4" presStyleCnt="8">
        <dgm:presLayoutVars>
          <dgm:chMax val="0"/>
          <dgm:chPref val="0"/>
        </dgm:presLayoutVars>
      </dgm:prSet>
      <dgm:spPr/>
    </dgm:pt>
    <dgm:pt modelId="{EA6F6F5C-5227-4DDF-8FC8-D4B70D04FA71}" type="pres">
      <dgm:prSet presAssocID="{525ED8A8-F6C4-46B5-8307-7AFD10F2B630}" presName="txSpace" presStyleCnt="0"/>
      <dgm:spPr/>
    </dgm:pt>
    <dgm:pt modelId="{27EC65B5-9752-42DD-8A42-CB001C7F7E18}" type="pres">
      <dgm:prSet presAssocID="{525ED8A8-F6C4-46B5-8307-7AFD10F2B630}" presName="desTx" presStyleLbl="revTx" presStyleIdx="5" presStyleCnt="8">
        <dgm:presLayoutVars/>
      </dgm:prSet>
      <dgm:spPr/>
    </dgm:pt>
    <dgm:pt modelId="{BD0775B6-1B53-44A8-821C-0AFAFDCFCF5C}" type="pres">
      <dgm:prSet presAssocID="{B8170DD3-3E00-4049-86AF-866A995226D7}" presName="sibTrans" presStyleCnt="0"/>
      <dgm:spPr/>
    </dgm:pt>
    <dgm:pt modelId="{DE0B267E-01CD-43E2-8D70-6625134BC30F}" type="pres">
      <dgm:prSet presAssocID="{D58424FA-DAF6-49C6-AB78-092BD7535710}" presName="compNode" presStyleCnt="0"/>
      <dgm:spPr/>
    </dgm:pt>
    <dgm:pt modelId="{9DC08F23-CB2C-482D-AC31-3761C3B18178}" type="pres">
      <dgm:prSet presAssocID="{D58424FA-DAF6-49C6-AB78-092BD75357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DDFB567-74E2-4E6A-BCCE-47F5FF1854AA}" type="pres">
      <dgm:prSet presAssocID="{D58424FA-DAF6-49C6-AB78-092BD7535710}" presName="iconSpace" presStyleCnt="0"/>
      <dgm:spPr/>
    </dgm:pt>
    <dgm:pt modelId="{B18C6EF7-6316-4AF9-A1EE-50F6B997B5C9}" type="pres">
      <dgm:prSet presAssocID="{D58424FA-DAF6-49C6-AB78-092BD7535710}" presName="parTx" presStyleLbl="revTx" presStyleIdx="6" presStyleCnt="8">
        <dgm:presLayoutVars>
          <dgm:chMax val="0"/>
          <dgm:chPref val="0"/>
        </dgm:presLayoutVars>
      </dgm:prSet>
      <dgm:spPr/>
    </dgm:pt>
    <dgm:pt modelId="{2146E0B6-79E8-4B43-8A4C-BB74CD27318D}" type="pres">
      <dgm:prSet presAssocID="{D58424FA-DAF6-49C6-AB78-092BD7535710}" presName="txSpace" presStyleCnt="0"/>
      <dgm:spPr/>
    </dgm:pt>
    <dgm:pt modelId="{1323CB68-E234-462C-AD18-B67013230797}" type="pres">
      <dgm:prSet presAssocID="{D58424FA-DAF6-49C6-AB78-092BD7535710}" presName="desTx" presStyleLbl="revTx" presStyleIdx="7" presStyleCnt="8">
        <dgm:presLayoutVars/>
      </dgm:prSet>
      <dgm:spPr/>
    </dgm:pt>
  </dgm:ptLst>
  <dgm:cxnLst>
    <dgm:cxn modelId="{06D2B31A-0197-4A03-B82B-18669A690E49}" srcId="{525ED8A8-F6C4-46B5-8307-7AFD10F2B630}" destId="{A664FCEE-A461-4A32-B695-5B1A01FA5CD5}" srcOrd="0" destOrd="0" parTransId="{574C90E6-7080-4FEE-AF7B-CA7A7265CEC5}" sibTransId="{B1F9102F-A6CB-4CD9-A7F4-F6E77B1C2E91}"/>
    <dgm:cxn modelId="{C481A627-5955-427D-89A8-E841ACB00A11}" type="presOf" srcId="{6767F0AC-29E3-43B8-82CE-BA45EF6FD737}" destId="{27EC65B5-9752-42DD-8A42-CB001C7F7E18}" srcOrd="0" destOrd="2" presId="urn:microsoft.com/office/officeart/2018/5/layout/CenteredIconLabelDescriptionList"/>
    <dgm:cxn modelId="{06199932-6EC0-4F24-AAF2-5A84BA4A8589}" type="presOf" srcId="{4939BD16-A115-4332-B5C8-EBFB0DAA0AD6}" destId="{1323CB68-E234-462C-AD18-B67013230797}" srcOrd="0" destOrd="0" presId="urn:microsoft.com/office/officeart/2018/5/layout/CenteredIconLabelDescriptionList"/>
    <dgm:cxn modelId="{6E24E033-479A-43F0-8C93-5D6CE792C904}" srcId="{BD47A7B8-7FF9-4C6C-975A-121151E32415}" destId="{08C24D9B-9B2D-43B9-B8AD-09151BEFD947}" srcOrd="1" destOrd="0" parTransId="{3E8BBE4E-DE52-4A57-85B9-2ED22BFEDF23}" sibTransId="{A9555462-38CC-46FD-BF59-58564375434D}"/>
    <dgm:cxn modelId="{5FE2CC49-D45D-4D43-B0C4-4BC947AA9C8B}" srcId="{504D97F7-139B-4C1E-B4B2-A1F0482C5704}" destId="{01EB8A28-DFDA-47C3-91B4-835ACECFC5B2}" srcOrd="0" destOrd="0" parTransId="{BDCB5F3F-A3A2-4095-8CBA-1D1CFC34CB07}" sibTransId="{67C5EA52-FAEE-4402-A637-69AECE78D860}"/>
    <dgm:cxn modelId="{7107356A-9FB6-48FF-ADE9-DADE7DCFCF58}" type="presOf" srcId="{D58424FA-DAF6-49C6-AB78-092BD7535710}" destId="{B18C6EF7-6316-4AF9-A1EE-50F6B997B5C9}" srcOrd="0" destOrd="0" presId="urn:microsoft.com/office/officeart/2018/5/layout/CenteredIconLabelDescriptionList"/>
    <dgm:cxn modelId="{A37C456C-E04C-4CDD-9AE1-D954E78DBD3B}" srcId="{BD47A7B8-7FF9-4C6C-975A-121151E32415}" destId="{8DA75A65-6D9F-49D7-97EB-D4DA01F438C1}" srcOrd="0" destOrd="0" parTransId="{60D7875F-9350-4A45-BD5C-C510E34A749F}" sibTransId="{134D126A-21DE-4FF0-9987-9A5154D84338}"/>
    <dgm:cxn modelId="{EA8A7F6C-1190-4758-A3E8-F5C1007746C1}" type="presOf" srcId="{50D97514-13BD-4C28-9842-495D900E206B}" destId="{27EC65B5-9752-42DD-8A42-CB001C7F7E18}" srcOrd="0" destOrd="1" presId="urn:microsoft.com/office/officeart/2018/5/layout/CenteredIconLabelDescriptionList"/>
    <dgm:cxn modelId="{AB6CE853-3D38-4448-B4F4-1B3820550FE1}" srcId="{D58424FA-DAF6-49C6-AB78-092BD7535710}" destId="{137A5A38-0CA4-4C80-85EB-76CA841CDD4E}" srcOrd="1" destOrd="0" parTransId="{91C14555-D5E4-4201-8CAF-327C6371D9C8}" sibTransId="{B582A813-CF24-4390-BAF4-B60F25E04DE4}"/>
    <dgm:cxn modelId="{EF1D1978-1E32-4E14-8D2A-F48770BFA95A}" srcId="{01EB8A28-DFDA-47C3-91B4-835ACECFC5B2}" destId="{E718B2E2-303E-4EB7-A08D-A4F95255643A}" srcOrd="1" destOrd="0" parTransId="{64F3EDA7-A0E4-42FA-BBFB-D6A0F542729E}" sibTransId="{0173B061-6FA6-4B37-A7B6-FD58A59C0B23}"/>
    <dgm:cxn modelId="{8AEDCB78-730B-4747-9B28-161EECC31C99}" type="presOf" srcId="{A664FCEE-A461-4A32-B695-5B1A01FA5CD5}" destId="{27EC65B5-9752-42DD-8A42-CB001C7F7E18}" srcOrd="0" destOrd="0" presId="urn:microsoft.com/office/officeart/2018/5/layout/CenteredIconLabelDescriptionList"/>
    <dgm:cxn modelId="{9743095A-D2DA-48AE-A805-E9C10AC39634}" type="presOf" srcId="{08C24D9B-9B2D-43B9-B8AD-09151BEFD947}" destId="{664C0231-A3E7-4C4B-9986-59207D1BD513}" srcOrd="0" destOrd="1" presId="urn:microsoft.com/office/officeart/2018/5/layout/CenteredIconLabelDescriptionList"/>
    <dgm:cxn modelId="{FCA4DC7D-4DEA-4D91-B7EF-E5154DE3BAA0}" srcId="{01EB8A28-DFDA-47C3-91B4-835ACECFC5B2}" destId="{DCBB5062-A6CB-410F-A001-C0745B51B2BB}" srcOrd="0" destOrd="0" parTransId="{5E58963D-B52F-44D1-8618-CB740D3998E1}" sibTransId="{39A72320-0008-48D6-9C4F-D20EA6D55785}"/>
    <dgm:cxn modelId="{CDBCC07F-EC3D-4B42-82A7-80E3961F830B}" srcId="{525ED8A8-F6C4-46B5-8307-7AFD10F2B630}" destId="{50D97514-13BD-4C28-9842-495D900E206B}" srcOrd="1" destOrd="0" parTransId="{89BEEA2E-F687-401A-82A0-3241DD05B67A}" sibTransId="{42695124-66AA-4786-92B9-B28C95DB16CE}"/>
    <dgm:cxn modelId="{0AA0258D-516F-40FB-8D3E-E4E02972CD7B}" type="presOf" srcId="{137A5A38-0CA4-4C80-85EB-76CA841CDD4E}" destId="{1323CB68-E234-462C-AD18-B67013230797}" srcOrd="0" destOrd="1" presId="urn:microsoft.com/office/officeart/2018/5/layout/CenteredIconLabelDescriptionList"/>
    <dgm:cxn modelId="{C6D27D9D-7DE5-4F10-9BBF-E2B937FB2037}" srcId="{504D97F7-139B-4C1E-B4B2-A1F0482C5704}" destId="{BD47A7B8-7FF9-4C6C-975A-121151E32415}" srcOrd="1" destOrd="0" parTransId="{3E4A3EA0-D0D5-4D34-A606-C4178074D8B2}" sibTransId="{E8799507-D2FD-406F-A367-7EABFBE91A4A}"/>
    <dgm:cxn modelId="{1B3B909E-E24E-4997-B3B8-9EA8FF67FCD3}" srcId="{D58424FA-DAF6-49C6-AB78-092BD7535710}" destId="{4939BD16-A115-4332-B5C8-EBFB0DAA0AD6}" srcOrd="0" destOrd="0" parTransId="{7FD97718-C770-476C-8182-CFF9C158F07A}" sibTransId="{911714E8-F492-441D-9B6A-A20BE967854F}"/>
    <dgm:cxn modelId="{C90E89A0-2779-48A5-8C9D-49398DFB0C8F}" srcId="{504D97F7-139B-4C1E-B4B2-A1F0482C5704}" destId="{525ED8A8-F6C4-46B5-8307-7AFD10F2B630}" srcOrd="2" destOrd="0" parTransId="{B90C5CD0-9CF3-4EDC-9816-2CD175C164D2}" sibTransId="{B8170DD3-3E00-4049-86AF-866A995226D7}"/>
    <dgm:cxn modelId="{912D79A5-B825-45A0-95C6-FE6798194759}" type="presOf" srcId="{BD47A7B8-7FF9-4C6C-975A-121151E32415}" destId="{58BA5618-1DE1-49F7-9489-E4F548A7E56B}" srcOrd="0" destOrd="0" presId="urn:microsoft.com/office/officeart/2018/5/layout/CenteredIconLabelDescriptionList"/>
    <dgm:cxn modelId="{527F74A8-39A4-4B9E-AC1A-7CB4804795F3}" srcId="{525ED8A8-F6C4-46B5-8307-7AFD10F2B630}" destId="{6767F0AC-29E3-43B8-82CE-BA45EF6FD737}" srcOrd="2" destOrd="0" parTransId="{AFB6C278-9B4B-4E94-9B0C-4585E207B6D6}" sibTransId="{A543D59C-5B09-4A88-80B3-596611453D0A}"/>
    <dgm:cxn modelId="{D6440AAA-B096-4025-9AFD-4D61839DA1BE}" type="presOf" srcId="{E718B2E2-303E-4EB7-A08D-A4F95255643A}" destId="{3D4836B7-618C-4AA2-8D84-AEA57FBC3D89}" srcOrd="0" destOrd="1" presId="urn:microsoft.com/office/officeart/2018/5/layout/CenteredIconLabelDescriptionList"/>
    <dgm:cxn modelId="{3322E9C5-F850-421A-865C-F985F68040D8}" type="presOf" srcId="{525ED8A8-F6C4-46B5-8307-7AFD10F2B630}" destId="{348C3B6D-7705-41E7-BDBC-46B5FCA5EEF0}" srcOrd="0" destOrd="0" presId="urn:microsoft.com/office/officeart/2018/5/layout/CenteredIconLabelDescriptionList"/>
    <dgm:cxn modelId="{AEF804CD-85D6-42D4-943E-BFB46C21080A}" type="presOf" srcId="{8DA75A65-6D9F-49D7-97EB-D4DA01F438C1}" destId="{664C0231-A3E7-4C4B-9986-59207D1BD513}" srcOrd="0" destOrd="0" presId="urn:microsoft.com/office/officeart/2018/5/layout/CenteredIconLabelDescriptionList"/>
    <dgm:cxn modelId="{D5B7EDCF-9B4A-4B65-941B-6D10A82775DD}" type="presOf" srcId="{504D97F7-139B-4C1E-B4B2-A1F0482C5704}" destId="{CCD0B047-8C22-4672-B178-1D2D2CBCBE16}" srcOrd="0" destOrd="0" presId="urn:microsoft.com/office/officeart/2018/5/layout/CenteredIconLabelDescriptionList"/>
    <dgm:cxn modelId="{1DEF0FD1-0FC9-4F7D-8653-AF43EF62554B}" type="presOf" srcId="{DCBB5062-A6CB-410F-A001-C0745B51B2BB}" destId="{3D4836B7-618C-4AA2-8D84-AEA57FBC3D89}" srcOrd="0" destOrd="0" presId="urn:microsoft.com/office/officeart/2018/5/layout/CenteredIconLabelDescriptionList"/>
    <dgm:cxn modelId="{D5CB40F8-DE7C-43CE-93AD-1DF7F41AAFE2}" type="presOf" srcId="{01EB8A28-DFDA-47C3-91B4-835ACECFC5B2}" destId="{C8912F17-B507-4D54-A368-B4751CD61CCC}" srcOrd="0" destOrd="0" presId="urn:microsoft.com/office/officeart/2018/5/layout/CenteredIconLabelDescriptionList"/>
    <dgm:cxn modelId="{E8DD33F9-A570-46F2-AD8E-C4CE9469D676}" srcId="{504D97F7-139B-4C1E-B4B2-A1F0482C5704}" destId="{D58424FA-DAF6-49C6-AB78-092BD7535710}" srcOrd="3" destOrd="0" parTransId="{5DE2EB60-F403-4B91-A5B6-5191D91623D9}" sibTransId="{3D3C62EB-CE6E-4668-8133-1E3B5354B722}"/>
    <dgm:cxn modelId="{0FBC7158-C6A2-4C90-BC2F-B7338360D15C}" type="presParOf" srcId="{CCD0B047-8C22-4672-B178-1D2D2CBCBE16}" destId="{53A55A86-6A54-4CB8-B1BC-8FBDDB1B1913}" srcOrd="0" destOrd="0" presId="urn:microsoft.com/office/officeart/2018/5/layout/CenteredIconLabelDescriptionList"/>
    <dgm:cxn modelId="{DF945BB7-6929-4FFD-A47F-0136F48F8B68}" type="presParOf" srcId="{53A55A86-6A54-4CB8-B1BC-8FBDDB1B1913}" destId="{9384B282-6187-4FAB-8DCF-E766291568CF}" srcOrd="0" destOrd="0" presId="urn:microsoft.com/office/officeart/2018/5/layout/CenteredIconLabelDescriptionList"/>
    <dgm:cxn modelId="{1EFBA358-8441-40A0-81EA-0D00BECDD00A}" type="presParOf" srcId="{53A55A86-6A54-4CB8-B1BC-8FBDDB1B1913}" destId="{B6412FE7-D6F5-43E3-A976-F8846B76A9B5}" srcOrd="1" destOrd="0" presId="urn:microsoft.com/office/officeart/2018/5/layout/CenteredIconLabelDescriptionList"/>
    <dgm:cxn modelId="{46F591CD-563C-4F96-A93C-063A20FCBDDE}" type="presParOf" srcId="{53A55A86-6A54-4CB8-B1BC-8FBDDB1B1913}" destId="{C8912F17-B507-4D54-A368-B4751CD61CCC}" srcOrd="2" destOrd="0" presId="urn:microsoft.com/office/officeart/2018/5/layout/CenteredIconLabelDescriptionList"/>
    <dgm:cxn modelId="{B452B063-7942-47BD-990F-AE6D441CCABB}" type="presParOf" srcId="{53A55A86-6A54-4CB8-B1BC-8FBDDB1B1913}" destId="{FC5F88BC-0852-40CC-B99B-AA474F3BB1A6}" srcOrd="3" destOrd="0" presId="urn:microsoft.com/office/officeart/2018/5/layout/CenteredIconLabelDescriptionList"/>
    <dgm:cxn modelId="{86F5D1D2-969E-4C24-9E67-FA8EBBC50847}" type="presParOf" srcId="{53A55A86-6A54-4CB8-B1BC-8FBDDB1B1913}" destId="{3D4836B7-618C-4AA2-8D84-AEA57FBC3D89}" srcOrd="4" destOrd="0" presId="urn:microsoft.com/office/officeart/2018/5/layout/CenteredIconLabelDescriptionList"/>
    <dgm:cxn modelId="{ECC2056F-299E-4681-BF94-DDE3B21403F7}" type="presParOf" srcId="{CCD0B047-8C22-4672-B178-1D2D2CBCBE16}" destId="{4A6C017C-391F-4521-B4E8-FBFBB18F3E6B}" srcOrd="1" destOrd="0" presId="urn:microsoft.com/office/officeart/2018/5/layout/CenteredIconLabelDescriptionList"/>
    <dgm:cxn modelId="{DCDFD3EA-0B9E-4841-BA8D-C189234FE6DF}" type="presParOf" srcId="{CCD0B047-8C22-4672-B178-1D2D2CBCBE16}" destId="{F7C97C0F-7ECF-480D-A7DE-3F8A0E84F188}" srcOrd="2" destOrd="0" presId="urn:microsoft.com/office/officeart/2018/5/layout/CenteredIconLabelDescriptionList"/>
    <dgm:cxn modelId="{B8242EBE-B83E-40EF-ADB3-9D0A025C9998}" type="presParOf" srcId="{F7C97C0F-7ECF-480D-A7DE-3F8A0E84F188}" destId="{AC6D040A-556B-4875-A2E2-1C523EABED6F}" srcOrd="0" destOrd="0" presId="urn:microsoft.com/office/officeart/2018/5/layout/CenteredIconLabelDescriptionList"/>
    <dgm:cxn modelId="{789D2698-D475-43EB-BB65-BFBDFECBE62D}" type="presParOf" srcId="{F7C97C0F-7ECF-480D-A7DE-3F8A0E84F188}" destId="{E614573F-0A8B-4785-BD5D-0D4B7739A6DF}" srcOrd="1" destOrd="0" presId="urn:microsoft.com/office/officeart/2018/5/layout/CenteredIconLabelDescriptionList"/>
    <dgm:cxn modelId="{6873CC0B-CB12-4937-90F8-78768CD15182}" type="presParOf" srcId="{F7C97C0F-7ECF-480D-A7DE-3F8A0E84F188}" destId="{58BA5618-1DE1-49F7-9489-E4F548A7E56B}" srcOrd="2" destOrd="0" presId="urn:microsoft.com/office/officeart/2018/5/layout/CenteredIconLabelDescriptionList"/>
    <dgm:cxn modelId="{3DFF668F-1E7C-4C2E-A6E6-22B2A2507A89}" type="presParOf" srcId="{F7C97C0F-7ECF-480D-A7DE-3F8A0E84F188}" destId="{314A7A5B-DAF0-4FA6-87B1-069E76D40F73}" srcOrd="3" destOrd="0" presId="urn:microsoft.com/office/officeart/2018/5/layout/CenteredIconLabelDescriptionList"/>
    <dgm:cxn modelId="{2E5875D8-DB6C-4972-ABF8-71D2755A35B2}" type="presParOf" srcId="{F7C97C0F-7ECF-480D-A7DE-3F8A0E84F188}" destId="{664C0231-A3E7-4C4B-9986-59207D1BD513}" srcOrd="4" destOrd="0" presId="urn:microsoft.com/office/officeart/2018/5/layout/CenteredIconLabelDescriptionList"/>
    <dgm:cxn modelId="{F1DDC065-A60A-4605-A617-6F8B578A4101}" type="presParOf" srcId="{CCD0B047-8C22-4672-B178-1D2D2CBCBE16}" destId="{6D8D5FEE-2016-4814-858D-B1F9B7F92110}" srcOrd="3" destOrd="0" presId="urn:microsoft.com/office/officeart/2018/5/layout/CenteredIconLabelDescriptionList"/>
    <dgm:cxn modelId="{32581553-19CB-400D-84F0-E57AEDC7D25A}" type="presParOf" srcId="{CCD0B047-8C22-4672-B178-1D2D2CBCBE16}" destId="{E91ADA6C-E43A-4983-A690-D03CC10FDF64}" srcOrd="4" destOrd="0" presId="urn:microsoft.com/office/officeart/2018/5/layout/CenteredIconLabelDescriptionList"/>
    <dgm:cxn modelId="{3F8E090A-3623-4B12-8688-C0AA4DD73C9D}" type="presParOf" srcId="{E91ADA6C-E43A-4983-A690-D03CC10FDF64}" destId="{F5AA8D59-BEBD-4339-A08B-28F0BCBAE176}" srcOrd="0" destOrd="0" presId="urn:microsoft.com/office/officeart/2018/5/layout/CenteredIconLabelDescriptionList"/>
    <dgm:cxn modelId="{1C558EC3-E353-4F93-BE26-AB06F7901D3D}" type="presParOf" srcId="{E91ADA6C-E43A-4983-A690-D03CC10FDF64}" destId="{A06208D5-D91A-411C-9994-819E268F38D8}" srcOrd="1" destOrd="0" presId="urn:microsoft.com/office/officeart/2018/5/layout/CenteredIconLabelDescriptionList"/>
    <dgm:cxn modelId="{4B02AD36-F9D4-41E3-A960-8CA9AD304685}" type="presParOf" srcId="{E91ADA6C-E43A-4983-A690-D03CC10FDF64}" destId="{348C3B6D-7705-41E7-BDBC-46B5FCA5EEF0}" srcOrd="2" destOrd="0" presId="urn:microsoft.com/office/officeart/2018/5/layout/CenteredIconLabelDescriptionList"/>
    <dgm:cxn modelId="{D8EDBB4D-109C-468C-B15F-9F2974186D1C}" type="presParOf" srcId="{E91ADA6C-E43A-4983-A690-D03CC10FDF64}" destId="{EA6F6F5C-5227-4DDF-8FC8-D4B70D04FA71}" srcOrd="3" destOrd="0" presId="urn:microsoft.com/office/officeart/2018/5/layout/CenteredIconLabelDescriptionList"/>
    <dgm:cxn modelId="{889118D8-7062-4E09-9A84-3F8E943B4C47}" type="presParOf" srcId="{E91ADA6C-E43A-4983-A690-D03CC10FDF64}" destId="{27EC65B5-9752-42DD-8A42-CB001C7F7E18}" srcOrd="4" destOrd="0" presId="urn:microsoft.com/office/officeart/2018/5/layout/CenteredIconLabelDescriptionList"/>
    <dgm:cxn modelId="{BE0EB9EE-18F4-406B-B1CA-283248103EF1}" type="presParOf" srcId="{CCD0B047-8C22-4672-B178-1D2D2CBCBE16}" destId="{BD0775B6-1B53-44A8-821C-0AFAFDCFCF5C}" srcOrd="5" destOrd="0" presId="urn:microsoft.com/office/officeart/2018/5/layout/CenteredIconLabelDescriptionList"/>
    <dgm:cxn modelId="{26AF66F2-12B0-4643-A3CB-1E9A31B01548}" type="presParOf" srcId="{CCD0B047-8C22-4672-B178-1D2D2CBCBE16}" destId="{DE0B267E-01CD-43E2-8D70-6625134BC30F}" srcOrd="6" destOrd="0" presId="urn:microsoft.com/office/officeart/2018/5/layout/CenteredIconLabelDescriptionList"/>
    <dgm:cxn modelId="{7EAF4BC5-5219-4317-8A91-F806C8793822}" type="presParOf" srcId="{DE0B267E-01CD-43E2-8D70-6625134BC30F}" destId="{9DC08F23-CB2C-482D-AC31-3761C3B18178}" srcOrd="0" destOrd="0" presId="urn:microsoft.com/office/officeart/2018/5/layout/CenteredIconLabelDescriptionList"/>
    <dgm:cxn modelId="{B4D8768C-45CD-45AD-A864-139567B25173}" type="presParOf" srcId="{DE0B267E-01CD-43E2-8D70-6625134BC30F}" destId="{FDDFB567-74E2-4E6A-BCCE-47F5FF1854AA}" srcOrd="1" destOrd="0" presId="urn:microsoft.com/office/officeart/2018/5/layout/CenteredIconLabelDescriptionList"/>
    <dgm:cxn modelId="{BBFDD195-C729-4F4E-97D8-95A2A695CE3D}" type="presParOf" srcId="{DE0B267E-01CD-43E2-8D70-6625134BC30F}" destId="{B18C6EF7-6316-4AF9-A1EE-50F6B997B5C9}" srcOrd="2" destOrd="0" presId="urn:microsoft.com/office/officeart/2018/5/layout/CenteredIconLabelDescriptionList"/>
    <dgm:cxn modelId="{0D62D04A-03DE-4D7A-827B-9E1268A3E7DE}" type="presParOf" srcId="{DE0B267E-01CD-43E2-8D70-6625134BC30F}" destId="{2146E0B6-79E8-4B43-8A4C-BB74CD27318D}" srcOrd="3" destOrd="0" presId="urn:microsoft.com/office/officeart/2018/5/layout/CenteredIconLabelDescriptionList"/>
    <dgm:cxn modelId="{7FF22280-3EBE-468C-824D-106CCC32FB10}" type="presParOf" srcId="{DE0B267E-01CD-43E2-8D70-6625134BC30F}" destId="{1323CB68-E234-462C-AD18-B6701323079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5DEE5-2C87-480F-91E4-98F5C3A16AF6}">
      <dsp:nvSpPr>
        <dsp:cNvPr id="0" name=""/>
        <dsp:cNvSpPr/>
      </dsp:nvSpPr>
      <dsp:spPr>
        <a:xfrm>
          <a:off x="736801" y="83458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6C339B-0E74-4D3E-81E5-D26BE6EC4CC7}">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Intro </a:t>
          </a:r>
        </a:p>
      </dsp:txBody>
      <dsp:txXfrm>
        <a:off x="241801" y="1997713"/>
        <a:ext cx="1800000" cy="720000"/>
      </dsp:txXfrm>
    </dsp:sp>
    <dsp:sp modelId="{171A63B3-4890-447F-9269-423488404981}">
      <dsp:nvSpPr>
        <dsp:cNvPr id="0" name=""/>
        <dsp:cNvSpPr/>
      </dsp:nvSpPr>
      <dsp:spPr>
        <a:xfrm>
          <a:off x="2851801" y="83458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F6F3F6-317C-4C21-8E15-C59EE382F0BE}">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Literature Review</a:t>
          </a:r>
        </a:p>
      </dsp:txBody>
      <dsp:txXfrm>
        <a:off x="2356801" y="1997713"/>
        <a:ext cx="1800000" cy="720000"/>
      </dsp:txXfrm>
    </dsp:sp>
    <dsp:sp modelId="{7FC364B8-EA9F-4D7A-BF85-C7592908CAD3}">
      <dsp:nvSpPr>
        <dsp:cNvPr id="0" name=""/>
        <dsp:cNvSpPr/>
      </dsp:nvSpPr>
      <dsp:spPr>
        <a:xfrm>
          <a:off x="4966802" y="83458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B8439B-3EB3-40E5-952F-FD5FB595FB7B}">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Data Overview</a:t>
          </a:r>
        </a:p>
      </dsp:txBody>
      <dsp:txXfrm>
        <a:off x="4471802" y="1997713"/>
        <a:ext cx="1800000" cy="720000"/>
      </dsp:txXfrm>
    </dsp:sp>
    <dsp:sp modelId="{4F134347-B00A-4533-8953-E9B0328F3601}">
      <dsp:nvSpPr>
        <dsp:cNvPr id="0" name=""/>
        <dsp:cNvSpPr/>
      </dsp:nvSpPr>
      <dsp:spPr>
        <a:xfrm>
          <a:off x="736801" y="316771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FE95A4-090C-44B4-96E8-9BB090C1E8BF}">
      <dsp:nvSpPr>
        <dsp:cNvPr id="0" name=""/>
        <dsp:cNvSpPr/>
      </dsp:nvSpPr>
      <dsp:spPr>
        <a:xfrm>
          <a:off x="241801" y="43308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Empirical model </a:t>
          </a:r>
        </a:p>
      </dsp:txBody>
      <dsp:txXfrm>
        <a:off x="241801" y="4330838"/>
        <a:ext cx="1800000" cy="720000"/>
      </dsp:txXfrm>
    </dsp:sp>
    <dsp:sp modelId="{4DF01B59-7E07-4AF6-8DDB-09AA200087F6}">
      <dsp:nvSpPr>
        <dsp:cNvPr id="0" name=""/>
        <dsp:cNvSpPr/>
      </dsp:nvSpPr>
      <dsp:spPr>
        <a:xfrm>
          <a:off x="2851801" y="316771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0D8F6-1D62-4221-BC35-443454E44062}">
      <dsp:nvSpPr>
        <dsp:cNvPr id="0" name=""/>
        <dsp:cNvSpPr/>
      </dsp:nvSpPr>
      <dsp:spPr>
        <a:xfrm>
          <a:off x="2356801" y="43308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Results and interpretation </a:t>
          </a:r>
        </a:p>
      </dsp:txBody>
      <dsp:txXfrm>
        <a:off x="2356801" y="4330838"/>
        <a:ext cx="1800000" cy="720000"/>
      </dsp:txXfrm>
    </dsp:sp>
    <dsp:sp modelId="{B1DA66A5-7186-4BD2-8163-85ABCE7CED6D}">
      <dsp:nvSpPr>
        <dsp:cNvPr id="0" name=""/>
        <dsp:cNvSpPr/>
      </dsp:nvSpPr>
      <dsp:spPr>
        <a:xfrm>
          <a:off x="4966802" y="3167713"/>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64370-7B64-4C47-AEF1-A4E89744320A}">
      <dsp:nvSpPr>
        <dsp:cNvPr id="0" name=""/>
        <dsp:cNvSpPr/>
      </dsp:nvSpPr>
      <dsp:spPr>
        <a:xfrm>
          <a:off x="4471802" y="43308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Conclusion </a:t>
          </a:r>
        </a:p>
      </dsp:txBody>
      <dsp:txXfrm>
        <a:off x="4471802" y="43308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A7747-0EE3-4055-93A7-9ABE3B8DDC27}">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3853B-FAFE-4644-B2B3-22A9C772314C}">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What is GDP?</a:t>
          </a:r>
        </a:p>
      </dsp:txBody>
      <dsp:txXfrm>
        <a:off x="338168" y="1887237"/>
        <a:ext cx="2683800" cy="720000"/>
      </dsp:txXfrm>
    </dsp:sp>
    <dsp:sp modelId="{27433B7E-68D0-4BD5-882D-B8E870CEB2A9}">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35647F-57B2-4E77-9BCF-67E8141DD99B}">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Objective</a:t>
          </a:r>
        </a:p>
      </dsp:txBody>
      <dsp:txXfrm>
        <a:off x="3491634" y="1887237"/>
        <a:ext cx="2683800" cy="720000"/>
      </dsp:txXfrm>
    </dsp:sp>
    <dsp:sp modelId="{DBC10110-2095-405F-B585-DDC4D1B38C6C}">
      <dsp:nvSpPr>
        <dsp:cNvPr id="0" name=""/>
        <dsp:cNvSpPr/>
      </dsp:nvSpPr>
      <dsp:spPr>
        <a:xfrm>
          <a:off x="2652946"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4AFEB-50B3-4AA4-94DA-01D686B81579}">
      <dsp:nvSpPr>
        <dsp:cNvPr id="0" name=""/>
        <dsp:cNvSpPr/>
      </dsp:nvSpPr>
      <dsp:spPr>
        <a:xfrm>
          <a:off x="1914901"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Steps in the forecasting process</a:t>
          </a:r>
        </a:p>
      </dsp:txBody>
      <dsp:txXfrm>
        <a:off x="1914901" y="4839023"/>
        <a:ext cx="26838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CA4C6-CAEE-434A-B764-79047D088EAD}">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00975-5141-455B-B618-755A2351B2E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EF6D1F-6D00-442B-83A5-189F01FFD41D}">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The importance of GDP</a:t>
          </a:r>
        </a:p>
      </dsp:txBody>
      <dsp:txXfrm>
        <a:off x="1131174" y="4597"/>
        <a:ext cx="5382429" cy="979371"/>
      </dsp:txXfrm>
    </dsp:sp>
    <dsp:sp modelId="{8FF443B3-6A2E-494D-89A3-DFA0408E336A}">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213DA-ADF7-46D4-A1E5-CF6DAEC83B0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67191-3A25-4653-BC38-2DF69BC8034E}">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The components of GDP</a:t>
          </a:r>
        </a:p>
      </dsp:txBody>
      <dsp:txXfrm>
        <a:off x="1131174" y="1228812"/>
        <a:ext cx="5382429" cy="979371"/>
      </dsp:txXfrm>
    </dsp:sp>
    <dsp:sp modelId="{EDCAF7DE-2DFC-4241-A8AD-0CB0C516EC0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4BFD2-7380-4F7B-B07A-69E3138C11F3}">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0442EF-5834-471D-94AA-3812B6933EAF}">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How GDP calculated in US</a:t>
          </a:r>
        </a:p>
      </dsp:txBody>
      <dsp:txXfrm>
        <a:off x="1131174" y="2453027"/>
        <a:ext cx="5382429" cy="979371"/>
      </dsp:txXfrm>
    </dsp:sp>
    <dsp:sp modelId="{FCA8B251-89AA-4E1A-A5F8-940EF332CA60}">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CF42E-EB22-46ED-A00E-3F93D70EADEB}">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1DF8C6-D076-45A1-8B38-C35AAB29250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Traditional Methods for quarterly GDP forecasting</a:t>
          </a:r>
        </a:p>
      </dsp:txBody>
      <dsp:txXfrm>
        <a:off x="1131174" y="3677241"/>
        <a:ext cx="5382429" cy="979371"/>
      </dsp:txXfrm>
    </dsp:sp>
    <dsp:sp modelId="{B56717E9-592A-4354-AA6E-8876EBF8879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4D8B5-8AB3-47D7-B4E9-87AC02C4CF36}">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EE1856-E6AB-48BC-9426-43581FCE3EF4}">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The implementation of time series analysis</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56B5D-EF7A-44CC-BF0C-B00816B18820}">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60191-87F1-4F57-B0A4-245A88CCFAD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AD815-A8D0-4EF0-8EE6-7A5E758B983C}">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a:t>GDP reflect the economic development and people's living standards of a country and region</a:t>
          </a:r>
        </a:p>
      </dsp:txBody>
      <dsp:txXfrm>
        <a:off x="2039300" y="956381"/>
        <a:ext cx="4474303" cy="1765627"/>
      </dsp:txXfrm>
    </dsp:sp>
    <dsp:sp modelId="{3D19F1D1-2A79-492A-B536-1A6352FE68AA}">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E3F70-1A02-4461-9B40-A52EE64D1BBB}">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107ED-0D5C-4309-873A-367B926261D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a:t>GDP enables policymakers and central banks to judge whether the economy is contracting or expanding</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74800-A87C-4B38-A144-BD4AA6F8E045}">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7F20F-BD2B-42A3-BB3F-74D2A6A36D5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E1EB86-7687-476A-A7F7-512536AC33D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Usually, national statistical agency compiles the information from many sources to calculate GDP</a:t>
          </a:r>
        </a:p>
      </dsp:txBody>
      <dsp:txXfrm>
        <a:off x="1941716" y="718"/>
        <a:ext cx="4571887" cy="1681139"/>
      </dsp:txXfrm>
    </dsp:sp>
    <dsp:sp modelId="{D9B459A2-ECF5-4DA0-A05A-85BD81F4B606}">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E03C5-279B-4605-9FA1-DBB6CDC6781F}">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A98621-BA5C-46D6-A0D1-D09FF8C282BA}">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Most countries follow established international standards: </a:t>
          </a:r>
          <a:r>
            <a:rPr lang="en-US" sz="1500" i="1" kern="1200"/>
            <a:t>System of National Accounts</a:t>
          </a:r>
          <a:r>
            <a:rPr lang="en-US" sz="1500" kern="1200"/>
            <a:t>, 1993, compiled by the International Monetary Fund, the European Commission, the Organization for Economic Cooperation and Development, the United Nations, and the World Bank</a:t>
          </a:r>
        </a:p>
      </dsp:txBody>
      <dsp:txXfrm>
        <a:off x="1941716" y="2102143"/>
        <a:ext cx="4571887" cy="1681139"/>
      </dsp:txXfrm>
    </dsp:sp>
    <dsp:sp modelId="{5FD5DF4F-FFBF-441E-B086-8CEC7E150199}">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C399-0747-4061-9E9D-B4119A9A99F1}">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9C370D-FBED-48F8-8E3C-253CD6AD41EF}">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USA:  Bureau of Economic Analysis (BEA) </a:t>
          </a:r>
        </a:p>
      </dsp:txBody>
      <dsp:txXfrm>
        <a:off x="1941716" y="4203567"/>
        <a:ext cx="4571887" cy="168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9CEBF-500B-4F60-AF2B-3CFC02CEE328}">
      <dsp:nvSpPr>
        <dsp:cNvPr id="0" name=""/>
        <dsp:cNvSpPr/>
      </dsp:nvSpPr>
      <dsp:spPr>
        <a:xfrm>
          <a:off x="559800" y="36570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6A95E1-B7D4-4B71-AE19-8BD74A905F73}">
      <dsp:nvSpPr>
        <dsp:cNvPr id="0" name=""/>
        <dsp:cNvSpPr/>
      </dsp:nvSpPr>
      <dsp:spPr>
        <a:xfrm>
          <a:off x="559800" y="20333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Qualitative: </a:t>
          </a:r>
        </a:p>
      </dsp:txBody>
      <dsp:txXfrm>
        <a:off x="559800" y="2033362"/>
        <a:ext cx="4320000" cy="648000"/>
      </dsp:txXfrm>
    </dsp:sp>
    <dsp:sp modelId="{FEE5CA72-51FD-4CF2-AAF0-BE2AA26047E1}">
      <dsp:nvSpPr>
        <dsp:cNvPr id="0" name=""/>
        <dsp:cNvSpPr/>
      </dsp:nvSpPr>
      <dsp:spPr>
        <a:xfrm>
          <a:off x="559800" y="2753761"/>
          <a:ext cx="4320000" cy="123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Use of judgement</a:t>
          </a:r>
        </a:p>
        <a:p>
          <a:pPr marL="0" lvl="0" indent="0" algn="l" defTabSz="755650">
            <a:lnSpc>
              <a:spcPct val="90000"/>
            </a:lnSpc>
            <a:spcBef>
              <a:spcPct val="0"/>
            </a:spcBef>
            <a:spcAft>
              <a:spcPct val="35000"/>
            </a:spcAft>
            <a:buNone/>
          </a:pPr>
          <a:r>
            <a:rPr lang="en-US" sz="1700" kern="1200"/>
            <a:t>Strong subjectivity</a:t>
          </a:r>
        </a:p>
        <a:p>
          <a:pPr marL="0" lvl="0" indent="0" algn="l" defTabSz="755650">
            <a:lnSpc>
              <a:spcPct val="90000"/>
            </a:lnSpc>
            <a:spcBef>
              <a:spcPct val="0"/>
            </a:spcBef>
            <a:spcAft>
              <a:spcPct val="35000"/>
            </a:spcAft>
            <a:buNone/>
          </a:pPr>
          <a:r>
            <a:rPr lang="en-US" sz="1700" kern="1200"/>
            <a:t>Rarely used</a:t>
          </a:r>
        </a:p>
      </dsp:txBody>
      <dsp:txXfrm>
        <a:off x="559800" y="2753761"/>
        <a:ext cx="4320000" cy="1231870"/>
      </dsp:txXfrm>
    </dsp:sp>
    <dsp:sp modelId="{4D320BCD-3BF5-4567-9354-77B6460CEDE0}">
      <dsp:nvSpPr>
        <dsp:cNvPr id="0" name=""/>
        <dsp:cNvSpPr/>
      </dsp:nvSpPr>
      <dsp:spPr>
        <a:xfrm>
          <a:off x="5635800" y="36570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B10DAD-0367-4993-A3B3-B920D5E629F8}">
      <dsp:nvSpPr>
        <dsp:cNvPr id="0" name=""/>
        <dsp:cNvSpPr/>
      </dsp:nvSpPr>
      <dsp:spPr>
        <a:xfrm>
          <a:off x="5635800" y="20333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Quantitative:</a:t>
          </a:r>
        </a:p>
      </dsp:txBody>
      <dsp:txXfrm>
        <a:off x="5635800" y="2033362"/>
        <a:ext cx="4320000" cy="648000"/>
      </dsp:txXfrm>
    </dsp:sp>
    <dsp:sp modelId="{E5740EBC-8CFC-4FA4-871D-7765CBA9E97E}">
      <dsp:nvSpPr>
        <dsp:cNvPr id="0" name=""/>
        <dsp:cNvSpPr/>
      </dsp:nvSpPr>
      <dsp:spPr>
        <a:xfrm>
          <a:off x="5635800" y="2753761"/>
          <a:ext cx="4320000" cy="123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Cross-sectional data regression </a:t>
          </a:r>
        </a:p>
        <a:p>
          <a:pPr marL="0" lvl="0" indent="0" algn="l" defTabSz="755650">
            <a:lnSpc>
              <a:spcPct val="90000"/>
            </a:lnSpc>
            <a:spcBef>
              <a:spcPct val="0"/>
            </a:spcBef>
            <a:spcAft>
              <a:spcPct val="35000"/>
            </a:spcAft>
            <a:buNone/>
          </a:pPr>
          <a:r>
            <a:rPr lang="en-US" sz="1700" kern="1200"/>
            <a:t>Time-series analysis</a:t>
          </a:r>
        </a:p>
        <a:p>
          <a:pPr marL="0" lvl="0" indent="0" algn="l" defTabSz="755650">
            <a:lnSpc>
              <a:spcPct val="90000"/>
            </a:lnSpc>
            <a:spcBef>
              <a:spcPct val="0"/>
            </a:spcBef>
            <a:spcAft>
              <a:spcPct val="35000"/>
            </a:spcAft>
            <a:buNone/>
          </a:pPr>
          <a:r>
            <a:rPr lang="en-US" sz="1700" kern="1200"/>
            <a:t>Panel-data model</a:t>
          </a:r>
        </a:p>
        <a:p>
          <a:pPr marL="0" lvl="0" indent="0" algn="l" defTabSz="755650">
            <a:lnSpc>
              <a:spcPct val="90000"/>
            </a:lnSpc>
            <a:spcBef>
              <a:spcPct val="0"/>
            </a:spcBef>
            <a:spcAft>
              <a:spcPct val="35000"/>
            </a:spcAft>
            <a:buNone/>
          </a:pPr>
          <a:r>
            <a:rPr lang="en-US" sz="1700" kern="1200"/>
            <a:t>Input-output model</a:t>
          </a:r>
        </a:p>
      </dsp:txBody>
      <dsp:txXfrm>
        <a:off x="5635800" y="2753761"/>
        <a:ext cx="4320000" cy="12318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FE006-AA8B-4D56-A792-E8BA8B0A82DE}">
      <dsp:nvSpPr>
        <dsp:cNvPr id="0" name=""/>
        <dsp:cNvSpPr/>
      </dsp:nvSpPr>
      <dsp:spPr>
        <a:xfrm>
          <a:off x="0" y="466273"/>
          <a:ext cx="6513603"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9713EF-871B-4D17-9967-54C22F5B34C3}">
      <dsp:nvSpPr>
        <dsp:cNvPr id="0" name=""/>
        <dsp:cNvSpPr/>
      </dsp:nvSpPr>
      <dsp:spPr>
        <a:xfrm>
          <a:off x="325680" y="112033"/>
          <a:ext cx="4559522"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66800">
            <a:lnSpc>
              <a:spcPct val="90000"/>
            </a:lnSpc>
            <a:spcBef>
              <a:spcPct val="0"/>
            </a:spcBef>
            <a:spcAft>
              <a:spcPct val="35000"/>
            </a:spcAft>
            <a:buNone/>
          </a:pPr>
          <a:r>
            <a:rPr lang="en-US" sz="2400" kern="1200"/>
            <a:t>AR</a:t>
          </a:r>
        </a:p>
      </dsp:txBody>
      <dsp:txXfrm>
        <a:off x="360265" y="146618"/>
        <a:ext cx="4490352" cy="639310"/>
      </dsp:txXfrm>
    </dsp:sp>
    <dsp:sp modelId="{464ACCB3-FD48-4C21-A1B7-3F8BA14CDC99}">
      <dsp:nvSpPr>
        <dsp:cNvPr id="0" name=""/>
        <dsp:cNvSpPr/>
      </dsp:nvSpPr>
      <dsp:spPr>
        <a:xfrm>
          <a:off x="0" y="1554913"/>
          <a:ext cx="6513603" cy="6048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C6F44-F047-4004-9B79-4BF85ADD7F3E}">
      <dsp:nvSpPr>
        <dsp:cNvPr id="0" name=""/>
        <dsp:cNvSpPr/>
      </dsp:nvSpPr>
      <dsp:spPr>
        <a:xfrm>
          <a:off x="325680" y="1200673"/>
          <a:ext cx="4559522" cy="7084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66800">
            <a:lnSpc>
              <a:spcPct val="90000"/>
            </a:lnSpc>
            <a:spcBef>
              <a:spcPct val="0"/>
            </a:spcBef>
            <a:spcAft>
              <a:spcPct val="35000"/>
            </a:spcAft>
            <a:buNone/>
          </a:pPr>
          <a:r>
            <a:rPr lang="en-US" sz="2400" kern="1200"/>
            <a:t>MA</a:t>
          </a:r>
        </a:p>
      </dsp:txBody>
      <dsp:txXfrm>
        <a:off x="360265" y="1235258"/>
        <a:ext cx="4490352" cy="639310"/>
      </dsp:txXfrm>
    </dsp:sp>
    <dsp:sp modelId="{BE310AA6-5708-4764-9B24-3A3A317EECCE}">
      <dsp:nvSpPr>
        <dsp:cNvPr id="0" name=""/>
        <dsp:cNvSpPr/>
      </dsp:nvSpPr>
      <dsp:spPr>
        <a:xfrm>
          <a:off x="0" y="2643553"/>
          <a:ext cx="6513603" cy="6048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8A029E-84D9-47AD-982E-30607FEF3DA9}">
      <dsp:nvSpPr>
        <dsp:cNvPr id="0" name=""/>
        <dsp:cNvSpPr/>
      </dsp:nvSpPr>
      <dsp:spPr>
        <a:xfrm>
          <a:off x="325680" y="2289313"/>
          <a:ext cx="4559522" cy="7084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66800">
            <a:lnSpc>
              <a:spcPct val="90000"/>
            </a:lnSpc>
            <a:spcBef>
              <a:spcPct val="0"/>
            </a:spcBef>
            <a:spcAft>
              <a:spcPct val="35000"/>
            </a:spcAft>
            <a:buNone/>
          </a:pPr>
          <a:r>
            <a:rPr lang="en-US" sz="2400" kern="1200"/>
            <a:t>ARMA</a:t>
          </a:r>
        </a:p>
      </dsp:txBody>
      <dsp:txXfrm>
        <a:off x="360265" y="2323898"/>
        <a:ext cx="4490352" cy="639310"/>
      </dsp:txXfrm>
    </dsp:sp>
    <dsp:sp modelId="{52F6DED8-3C23-443D-88B0-551D7AC7DF7B}">
      <dsp:nvSpPr>
        <dsp:cNvPr id="0" name=""/>
        <dsp:cNvSpPr/>
      </dsp:nvSpPr>
      <dsp:spPr>
        <a:xfrm>
          <a:off x="0" y="3732192"/>
          <a:ext cx="6513603" cy="2041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99872" rIns="5055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Andrei and Bugudui (2011) used the ARIMA (1,1,1) model in the study of US GDP. The results show that the US economy is on a rising trend. </a:t>
          </a:r>
        </a:p>
      </dsp:txBody>
      <dsp:txXfrm>
        <a:off x="0" y="3732192"/>
        <a:ext cx="6513603" cy="2041200"/>
      </dsp:txXfrm>
    </dsp:sp>
    <dsp:sp modelId="{6087A762-3442-4203-AC1A-93195887AB02}">
      <dsp:nvSpPr>
        <dsp:cNvPr id="0" name=""/>
        <dsp:cNvSpPr/>
      </dsp:nvSpPr>
      <dsp:spPr>
        <a:xfrm>
          <a:off x="325680" y="3377953"/>
          <a:ext cx="4559522" cy="708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1066800">
            <a:lnSpc>
              <a:spcPct val="90000"/>
            </a:lnSpc>
            <a:spcBef>
              <a:spcPct val="0"/>
            </a:spcBef>
            <a:spcAft>
              <a:spcPct val="35000"/>
            </a:spcAft>
            <a:buNone/>
          </a:pPr>
          <a:r>
            <a:rPr lang="en-US" sz="2400" kern="1200"/>
            <a:t>ARIMA – This is widely used</a:t>
          </a:r>
        </a:p>
      </dsp:txBody>
      <dsp:txXfrm>
        <a:off x="360265" y="3412538"/>
        <a:ext cx="4490352"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4B282-6187-4FAB-8DCF-E766291568CF}">
      <dsp:nvSpPr>
        <dsp:cNvPr id="0" name=""/>
        <dsp:cNvSpPr/>
      </dsp:nvSpPr>
      <dsp:spPr>
        <a:xfrm>
          <a:off x="860980" y="242541"/>
          <a:ext cx="919898" cy="919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912F17-B507-4D54-A368-B4751CD61CCC}">
      <dsp:nvSpPr>
        <dsp:cNvPr id="0" name=""/>
        <dsp:cNvSpPr/>
      </dsp:nvSpPr>
      <dsp:spPr>
        <a:xfrm>
          <a:off x="6789" y="1352429"/>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t>Model Identification</a:t>
          </a:r>
          <a:endParaRPr lang="en-US" sz="2400" kern="1200"/>
        </a:p>
      </dsp:txBody>
      <dsp:txXfrm>
        <a:off x="6789" y="1352429"/>
        <a:ext cx="2628281" cy="394242"/>
      </dsp:txXfrm>
    </dsp:sp>
    <dsp:sp modelId="{3D4836B7-618C-4AA2-8D84-AEA57FBC3D89}">
      <dsp:nvSpPr>
        <dsp:cNvPr id="0" name=""/>
        <dsp:cNvSpPr/>
      </dsp:nvSpPr>
      <dsp:spPr>
        <a:xfrm>
          <a:off x="6789" y="1835038"/>
          <a:ext cx="2628281" cy="282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Preliminary analysis with initial data plot</a:t>
          </a:r>
          <a:endParaRPr lang="en-US" sz="1700" kern="1200"/>
        </a:p>
        <a:p>
          <a:pPr marL="0" lvl="0" indent="0" algn="ctr" defTabSz="755650">
            <a:lnSpc>
              <a:spcPct val="100000"/>
            </a:lnSpc>
            <a:spcBef>
              <a:spcPct val="0"/>
            </a:spcBef>
            <a:spcAft>
              <a:spcPct val="35000"/>
            </a:spcAft>
            <a:buNone/>
          </a:pPr>
          <a:r>
            <a:rPr lang="en-US" sz="1700" b="1" kern="1200">
              <a:cs typeface="Calibri Light"/>
            </a:rPr>
            <a:t>Using AR and MA to decide which </a:t>
          </a:r>
          <a:r>
            <a:rPr lang="en-US" sz="1700" b="1" kern="1200"/>
            <a:t>component should be used in the model</a:t>
          </a:r>
          <a:endParaRPr lang="en-US" sz="1700" kern="1200"/>
        </a:p>
      </dsp:txBody>
      <dsp:txXfrm>
        <a:off x="6789" y="1835038"/>
        <a:ext cx="2628281" cy="2825869"/>
      </dsp:txXfrm>
    </dsp:sp>
    <dsp:sp modelId="{AC6D040A-556B-4875-A2E2-1C523EABED6F}">
      <dsp:nvSpPr>
        <dsp:cNvPr id="0" name=""/>
        <dsp:cNvSpPr/>
      </dsp:nvSpPr>
      <dsp:spPr>
        <a:xfrm>
          <a:off x="3949211" y="242541"/>
          <a:ext cx="919898" cy="919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A5618-1DE1-49F7-9489-E4F548A7E56B}">
      <dsp:nvSpPr>
        <dsp:cNvPr id="0" name=""/>
        <dsp:cNvSpPr/>
      </dsp:nvSpPr>
      <dsp:spPr>
        <a:xfrm>
          <a:off x="3095019" y="1352429"/>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t>Model Estimation</a:t>
          </a:r>
          <a:endParaRPr lang="en-US" sz="2400" kern="1200"/>
        </a:p>
      </dsp:txBody>
      <dsp:txXfrm>
        <a:off x="3095019" y="1352429"/>
        <a:ext cx="2628281" cy="394242"/>
      </dsp:txXfrm>
    </dsp:sp>
    <dsp:sp modelId="{664C0231-A3E7-4C4B-9986-59207D1BD513}">
      <dsp:nvSpPr>
        <dsp:cNvPr id="0" name=""/>
        <dsp:cNvSpPr/>
      </dsp:nvSpPr>
      <dsp:spPr>
        <a:xfrm>
          <a:off x="3095019" y="1835038"/>
          <a:ext cx="2628281" cy="282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Can be estimated by least-squares or by maximum likelihood</a:t>
          </a:r>
        </a:p>
        <a:p>
          <a:pPr marL="0" lvl="0" indent="0" algn="ctr" defTabSz="755650">
            <a:lnSpc>
              <a:spcPct val="100000"/>
            </a:lnSpc>
            <a:spcBef>
              <a:spcPct val="0"/>
            </a:spcBef>
            <a:spcAft>
              <a:spcPct val="35000"/>
            </a:spcAft>
            <a:buNone/>
          </a:pPr>
          <a:r>
            <a:rPr lang="en-US" sz="1700" b="1" kern="1200"/>
            <a:t>Regression and ARIMA (p, d, q) </a:t>
          </a:r>
        </a:p>
      </dsp:txBody>
      <dsp:txXfrm>
        <a:off x="3095019" y="1835038"/>
        <a:ext cx="2628281" cy="2825869"/>
      </dsp:txXfrm>
    </dsp:sp>
    <dsp:sp modelId="{F5AA8D59-BEBD-4339-A08B-28F0BCBAE176}">
      <dsp:nvSpPr>
        <dsp:cNvPr id="0" name=""/>
        <dsp:cNvSpPr/>
      </dsp:nvSpPr>
      <dsp:spPr>
        <a:xfrm>
          <a:off x="7037441" y="242541"/>
          <a:ext cx="919898" cy="919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8C3B6D-7705-41E7-BDBC-46B5FCA5EEF0}">
      <dsp:nvSpPr>
        <dsp:cNvPr id="0" name=""/>
        <dsp:cNvSpPr/>
      </dsp:nvSpPr>
      <dsp:spPr>
        <a:xfrm>
          <a:off x="6183250" y="1352429"/>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t>Diagnostic Checking</a:t>
          </a:r>
          <a:endParaRPr lang="en-US" sz="2400" kern="1200"/>
        </a:p>
      </dsp:txBody>
      <dsp:txXfrm>
        <a:off x="6183250" y="1352429"/>
        <a:ext cx="2628281" cy="394242"/>
      </dsp:txXfrm>
    </dsp:sp>
    <dsp:sp modelId="{27EC65B5-9752-42DD-8A42-CB001C7F7E18}">
      <dsp:nvSpPr>
        <dsp:cNvPr id="0" name=""/>
        <dsp:cNvSpPr/>
      </dsp:nvSpPr>
      <dsp:spPr>
        <a:xfrm>
          <a:off x="6183250" y="1835038"/>
          <a:ext cx="2628281" cy="282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cs typeface="Calibri Light"/>
            </a:rPr>
            <a:t>Before </a:t>
          </a:r>
          <a:r>
            <a:rPr lang="en-US" sz="1700" b="1" kern="1200"/>
            <a:t>forecasting, model must be checked for adequecy and accuracy</a:t>
          </a:r>
        </a:p>
        <a:p>
          <a:pPr marL="0" lvl="0" indent="0" algn="ctr" defTabSz="755650">
            <a:lnSpc>
              <a:spcPct val="100000"/>
            </a:lnSpc>
            <a:spcBef>
              <a:spcPct val="0"/>
            </a:spcBef>
            <a:spcAft>
              <a:spcPct val="35000"/>
            </a:spcAft>
            <a:buNone/>
          </a:pPr>
          <a:r>
            <a:rPr lang="en-US" sz="1700" b="1" kern="1200"/>
            <a:t>Adequecy: if the residuals left over after fitting the model is simply white noise</a:t>
          </a:r>
        </a:p>
        <a:p>
          <a:pPr marL="0" lvl="0" indent="0" algn="ctr" defTabSz="755650">
            <a:lnSpc>
              <a:spcPct val="100000"/>
            </a:lnSpc>
            <a:spcBef>
              <a:spcPct val="0"/>
            </a:spcBef>
            <a:spcAft>
              <a:spcPct val="35000"/>
            </a:spcAft>
            <a:buNone/>
          </a:pPr>
          <a:r>
            <a:rPr lang="en-US" sz="1700" b="1" kern="1200"/>
            <a:t>Accuracy: how well a model performs on new data that were not used when fitting the model</a:t>
          </a:r>
        </a:p>
      </dsp:txBody>
      <dsp:txXfrm>
        <a:off x="6183250" y="1835038"/>
        <a:ext cx="2628281" cy="2825869"/>
      </dsp:txXfrm>
    </dsp:sp>
    <dsp:sp modelId="{9DC08F23-CB2C-482D-AC31-3761C3B18178}">
      <dsp:nvSpPr>
        <dsp:cNvPr id="0" name=""/>
        <dsp:cNvSpPr/>
      </dsp:nvSpPr>
      <dsp:spPr>
        <a:xfrm>
          <a:off x="10125671" y="242541"/>
          <a:ext cx="919898" cy="919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8C6EF7-6316-4AF9-A1EE-50F6B997B5C9}">
      <dsp:nvSpPr>
        <dsp:cNvPr id="0" name=""/>
        <dsp:cNvSpPr/>
      </dsp:nvSpPr>
      <dsp:spPr>
        <a:xfrm>
          <a:off x="9271480" y="1352429"/>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kern="1200"/>
            <a:t>Model Forecasting</a:t>
          </a:r>
          <a:endParaRPr lang="en-US" sz="2400" kern="1200"/>
        </a:p>
      </dsp:txBody>
      <dsp:txXfrm>
        <a:off x="9271480" y="1352429"/>
        <a:ext cx="2628281" cy="394242"/>
      </dsp:txXfrm>
    </dsp:sp>
    <dsp:sp modelId="{1323CB68-E234-462C-AD18-B67013230797}">
      <dsp:nvSpPr>
        <dsp:cNvPr id="0" name=""/>
        <dsp:cNvSpPr/>
      </dsp:nvSpPr>
      <dsp:spPr>
        <a:xfrm>
          <a:off x="9271480" y="1835038"/>
          <a:ext cx="2628281" cy="282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States the difference between in-sample forecasting and out-of sample forecasting.</a:t>
          </a:r>
        </a:p>
        <a:p>
          <a:pPr marL="0" lvl="0" indent="0" algn="ctr" defTabSz="755650">
            <a:lnSpc>
              <a:spcPct val="100000"/>
            </a:lnSpc>
            <a:spcBef>
              <a:spcPct val="0"/>
            </a:spcBef>
            <a:spcAft>
              <a:spcPct val="35000"/>
            </a:spcAft>
            <a:buNone/>
          </a:pPr>
          <a:r>
            <a:rPr lang="en-US" sz="1700" b="1" kern="1200"/>
            <a:t>Factors to build a reliable model: level of accuracy required, availability of data, time horizon that forecast is intended to cover</a:t>
          </a:r>
        </a:p>
      </dsp:txBody>
      <dsp:txXfrm>
        <a:off x="9271480" y="1835038"/>
        <a:ext cx="2628281" cy="28258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8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8263"/>
          </a:xfrm>
          <a:prstGeom prst="rect">
            <a:avLst/>
          </a:prstGeom>
        </p:spPr>
        <p:txBody>
          <a:bodyPr vert="horz" lIns="91440" tIns="45720" rIns="91440" bIns="45720" rtlCol="0"/>
          <a:lstStyle>
            <a:lvl1pPr algn="r">
              <a:defRPr sz="1200"/>
            </a:lvl1pPr>
          </a:lstStyle>
          <a:p>
            <a:fld id="{3ADFB7CE-1876-48F3-B7E5-822CD773CC5A}" type="datetimeFigureOut">
              <a:rPr lang="en-US"/>
              <a:t>6/6/2019</a:t>
            </a:fld>
            <a:endParaRPr lang="en-US"/>
          </a:p>
        </p:txBody>
      </p:sp>
      <p:sp>
        <p:nvSpPr>
          <p:cNvPr id="4" name="Slide Image Placeholder 3"/>
          <p:cNvSpPr>
            <a:spLocks noGrp="1" noRot="1" noChangeAspect="1"/>
          </p:cNvSpPr>
          <p:nvPr>
            <p:ph type="sldImg" idx="2"/>
          </p:nvPr>
        </p:nvSpPr>
        <p:spPr>
          <a:xfrm>
            <a:off x="3016250" y="171450"/>
            <a:ext cx="825500" cy="463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660400"/>
            <a:ext cx="5486400" cy="5397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03338"/>
            <a:ext cx="2971800" cy="682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303338"/>
            <a:ext cx="2971800" cy="68262"/>
          </a:xfrm>
          <a:prstGeom prst="rect">
            <a:avLst/>
          </a:prstGeom>
        </p:spPr>
        <p:txBody>
          <a:bodyPr vert="horz" lIns="91440" tIns="45720" rIns="91440" bIns="45720" rtlCol="0" anchor="b"/>
          <a:lstStyle>
            <a:lvl1pPr algn="r">
              <a:defRPr sz="1200"/>
            </a:lvl1pPr>
          </a:lstStyle>
          <a:p>
            <a:fld id="{980FEE03-80C0-4C03-97E5-062F47BE18E5}" type="slidenum">
              <a:rPr lang="en-US"/>
              <a:t>‹#›</a:t>
            </a:fld>
            <a:endParaRPr lang="en-US"/>
          </a:p>
        </p:txBody>
      </p:sp>
    </p:spTree>
    <p:extLst>
      <p:ext uri="{BB962C8B-B14F-4D97-AF65-F5344CB8AC3E}">
        <p14:creationId xmlns:p14="http://schemas.microsoft.com/office/powerpoint/2010/main" val="48023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be more specific, the sharp increase in a country's GDP reflects the country's booming economy, increased national income, and improved consumption level. In this case, the country's central bank will have the potential to raise interest rates and tighten the money supply, while good national economic performance and rising interest rates will increase the attractiveness of the country's currency. Conversely, if a country’s GDP shows negative growth, indicating that the country’s economy is in a recession. When consumption power is reduced, the country’s central bank will likely cut interest rates to stimulate economic growth again. At this time, interest rates fall and economic performance is sluggish. The attractiveness of the country’s currency has thus also been reduced. Therefore, in general, a high economic growth rate will promote the rise of the national currency exchange rate, while a low economic growth rate will cause the country's currency exchange rate to fall. </a:t>
            </a:r>
          </a:p>
        </p:txBody>
      </p:sp>
      <p:sp>
        <p:nvSpPr>
          <p:cNvPr id="4" name="Slide Number Placeholder 3"/>
          <p:cNvSpPr>
            <a:spLocks noGrp="1"/>
          </p:cNvSpPr>
          <p:nvPr>
            <p:ph type="sldNum" sz="quarter" idx="5"/>
          </p:nvPr>
        </p:nvSpPr>
        <p:spPr/>
        <p:txBody>
          <a:bodyPr/>
          <a:lstStyle/>
          <a:p>
            <a:fld id="{980FEE03-80C0-4C03-97E5-062F47BE18E5}" type="slidenum">
              <a:rPr lang="en-US"/>
              <a:t>5</a:t>
            </a:fld>
            <a:endParaRPr lang="en-US"/>
          </a:p>
        </p:txBody>
      </p:sp>
    </p:spTree>
    <p:extLst>
      <p:ext uri="{BB962C8B-B14F-4D97-AF65-F5344CB8AC3E}">
        <p14:creationId xmlns:p14="http://schemas.microsoft.com/office/powerpoint/2010/main" val="372990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cs typeface="Calibri"/>
              </a:rPr>
              <a:t>The four components are:</a:t>
            </a:r>
          </a:p>
          <a:p>
            <a:pPr algn="just"/>
            <a:r>
              <a:rPr lang="en-US"/>
              <a:t>While calculating the GDP estimate, the Bureau first takes into account the sum of an individual’s </a:t>
            </a:r>
            <a:r>
              <a:rPr lang="en-US" i="1"/>
              <a:t>personal consumption expenditures</a:t>
            </a:r>
            <a:r>
              <a:rPr lang="en-US"/>
              <a:t>, that is, durable goods (such as furniture and cars), non-durable goods (such as clothing and food), and services (such as banking, education, and transportation).</a:t>
            </a:r>
            <a:endParaRPr lang="en-US">
              <a:cs typeface="Calibri"/>
            </a:endParaRPr>
          </a:p>
          <a:p>
            <a:pPr algn="just"/>
            <a:r>
              <a:rPr lang="en-US"/>
              <a:t>Following personal consumption expenditures, the Bureau takes into account, sum of </a:t>
            </a:r>
            <a:r>
              <a:rPr lang="en-US" i="1"/>
              <a:t>investments</a:t>
            </a:r>
            <a:r>
              <a:rPr lang="en-US"/>
              <a:t> in private housing purchases (or residential investment), and businesses investment in non-residential structures, durable equipment, and computer software. Inventories at all stages of production being treated as investment, changes in the inventory levels are also added to GDP.</a:t>
            </a:r>
            <a:endParaRPr lang="en-US">
              <a:cs typeface="Calibri"/>
            </a:endParaRPr>
          </a:p>
          <a:p>
            <a:pPr algn="just"/>
            <a:r>
              <a:rPr lang="en-US"/>
              <a:t>Next, the GDP accounts for the amount of </a:t>
            </a:r>
            <a:r>
              <a:rPr lang="en-US" i="1"/>
              <a:t>net exports</a:t>
            </a:r>
            <a:r>
              <a:rPr lang="en-US"/>
              <a:t>. Net exports equal the sum of exports less imports. Exports are the purchases of goods and services produced in the U.S. made by foreigners. These add to the GDP. Imports represent domestic purchases of foreign-produced goods and services. So, they must be deducted from the calculation of GDP. In the U.S., net exports are a drag on total GDP because the country regularly imports more than it exports, that is, net exports are in deficit.</a:t>
            </a:r>
            <a:endParaRPr lang="en-US">
              <a:cs typeface="Calibri"/>
            </a:endParaRPr>
          </a:p>
          <a:p>
            <a:pPr algn="just"/>
            <a:r>
              <a:rPr lang="en-US"/>
              <a:t>The government component of the GDP accounts for the central </a:t>
            </a:r>
            <a:r>
              <a:rPr lang="en-US" i="1"/>
              <a:t>government expenditure</a:t>
            </a:r>
            <a:r>
              <a:rPr lang="en-US"/>
              <a:t> in national defense and non-defense, as well as State and local government’s expenditure estimates. Government purchases of goods and services are a compensation of government employees and purchases from businesses and abroad. However, government outlays for transfer payments or interest payments are not included in the GDP calculation.</a:t>
            </a:r>
            <a:endParaRPr lang="en-US">
              <a:cs typeface="Calibri"/>
            </a:endParaRPr>
          </a:p>
          <a:p>
            <a:pPr algn="just"/>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80FEE03-80C0-4C03-97E5-062F47BE18E5}" type="slidenum">
              <a:rPr lang="en-US"/>
              <a:t>6</a:t>
            </a:fld>
            <a:endParaRPr lang="en-US"/>
          </a:p>
        </p:txBody>
      </p:sp>
    </p:spTree>
    <p:extLst>
      <p:ext uri="{BB962C8B-B14F-4D97-AF65-F5344CB8AC3E}">
        <p14:creationId xmlns:p14="http://schemas.microsoft.com/office/powerpoint/2010/main" val="82869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GDP in a country is usually calculated by the national statistical agency, which compiles the information from a large number of sources. </a:t>
            </a:r>
          </a:p>
          <a:p>
            <a:r>
              <a:rPr lang="en-US"/>
              <a:t>In making the calculations, however, most countries follow established international standards. The international standard for measuring GDP is contained in the </a:t>
            </a:r>
            <a:r>
              <a:rPr lang="en-US" i="1"/>
              <a:t>System of National Accounts</a:t>
            </a:r>
            <a:r>
              <a:rPr lang="en-US"/>
              <a:t>, 1993, compiled by the International Monetary Fund, the European Commission, the Organization for Economic Cooperation and Development, the United Nations, and the World Bank.</a:t>
            </a:r>
          </a:p>
          <a:p>
            <a:endParaRPr lang="en-US">
              <a:cs typeface="Calibri"/>
            </a:endParaRPr>
          </a:p>
          <a:p>
            <a:r>
              <a:rPr lang="en-US"/>
              <a:t>In the United States, GDP is estimate by the Bureau of Economic Analysis, or BEA, which is part of the Department of Commerce, and the practice is estimated and counted quarterly. Each time after the preliminary estimates, there will be the first revision and the final revision, and the main publication time is in the third week of each month。</a:t>
            </a:r>
          </a:p>
          <a:p>
            <a:r>
              <a:rPr lang="en-US"/>
              <a:t>In the United States, the ideal level would be growth by 3%, which indicating that economic development is healthy. Above this level, there may existing inflation pressure. However, if below 1.5% growth, it shows signs of economic slowdown and recession. </a:t>
            </a:r>
          </a:p>
        </p:txBody>
      </p:sp>
      <p:sp>
        <p:nvSpPr>
          <p:cNvPr id="4" name="Slide Number Placeholder 3"/>
          <p:cNvSpPr>
            <a:spLocks noGrp="1"/>
          </p:cNvSpPr>
          <p:nvPr>
            <p:ph type="sldNum" sz="quarter" idx="5"/>
          </p:nvPr>
        </p:nvSpPr>
        <p:spPr/>
        <p:txBody>
          <a:bodyPr/>
          <a:lstStyle/>
          <a:p>
            <a:fld id="{980FEE03-80C0-4C03-97E5-062F47BE18E5}" type="slidenum">
              <a:rPr lang="en-US"/>
              <a:t>7</a:t>
            </a:fld>
            <a:endParaRPr lang="en-US"/>
          </a:p>
        </p:txBody>
      </p:sp>
    </p:spTree>
    <p:extLst>
      <p:ext uri="{BB962C8B-B14F-4D97-AF65-F5344CB8AC3E}">
        <p14:creationId xmlns:p14="http://schemas.microsoft.com/office/powerpoint/2010/main" val="155555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1.   Qualitative prediction method. This mainly refers to the method by which the forecaster judges the nature and direction of the future development of quarterly GDP based on practical. Due to its strong subjectivity, it is rarely used today. </a:t>
            </a:r>
          </a:p>
          <a:p>
            <a:r>
              <a:rPr lang="en-US"/>
              <a:t>2.   Quantitative prediction method. It mainly refers to the method by which forecasters use traditional statistical data such as government statistics, survey data, and simulation data to predict quarterly GDP trends by using statistical methods or mathematical models, including cross-sectional data regression model, time series analysis model, panel data model and input-output model ( Jiang et al., 2017; Jansen et al.,2016).  </a:t>
            </a:r>
          </a:p>
        </p:txBody>
      </p:sp>
      <p:sp>
        <p:nvSpPr>
          <p:cNvPr id="4" name="Slide Number Placeholder 3"/>
          <p:cNvSpPr>
            <a:spLocks noGrp="1"/>
          </p:cNvSpPr>
          <p:nvPr>
            <p:ph type="sldNum" sz="quarter" idx="5"/>
          </p:nvPr>
        </p:nvSpPr>
        <p:spPr/>
        <p:txBody>
          <a:bodyPr/>
          <a:lstStyle/>
          <a:p>
            <a:fld id="{980FEE03-80C0-4C03-97E5-062F47BE18E5}" type="slidenum">
              <a:rPr lang="en-US"/>
              <a:t>8</a:t>
            </a:fld>
            <a:endParaRPr lang="en-US"/>
          </a:p>
        </p:txBody>
      </p:sp>
    </p:spTree>
    <p:extLst>
      <p:ext uri="{BB962C8B-B14F-4D97-AF65-F5344CB8AC3E}">
        <p14:creationId xmlns:p14="http://schemas.microsoft.com/office/powerpoint/2010/main" val="2888350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time series contains the autoregressive model (AR), moving-average model (MA), autoregressive—moving-average model (ARMA), autoregressive integrated moving average (ARIMA). Modern econometric studies have shown that most economic time series is non-stationary and the ARIMA model has a good effect in dealing with non-stationary economic time series, so it is widely used. Andrei and </a:t>
            </a:r>
            <a:r>
              <a:rPr lang="en-US" err="1"/>
              <a:t>Bugudui</a:t>
            </a:r>
            <a:r>
              <a:rPr lang="en-US"/>
              <a:t> (2011) used the ARIMA (1,1,1) model in the study of US GDP. The results show that the US economy is on a rising trend. </a:t>
            </a:r>
          </a:p>
        </p:txBody>
      </p:sp>
      <p:sp>
        <p:nvSpPr>
          <p:cNvPr id="4" name="Slide Number Placeholder 3"/>
          <p:cNvSpPr>
            <a:spLocks noGrp="1"/>
          </p:cNvSpPr>
          <p:nvPr>
            <p:ph type="sldNum" sz="quarter" idx="5"/>
          </p:nvPr>
        </p:nvSpPr>
        <p:spPr/>
        <p:txBody>
          <a:bodyPr/>
          <a:lstStyle/>
          <a:p>
            <a:fld id="{980FEE03-80C0-4C03-97E5-062F47BE18E5}" type="slidenum">
              <a:rPr lang="en-US"/>
              <a:t>9</a:t>
            </a:fld>
            <a:endParaRPr lang="en-US"/>
          </a:p>
        </p:txBody>
      </p:sp>
    </p:spTree>
    <p:extLst>
      <p:ext uri="{BB962C8B-B14F-4D97-AF65-F5344CB8AC3E}">
        <p14:creationId xmlns:p14="http://schemas.microsoft.com/office/powerpoint/2010/main" val="260377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Chatfield (1996) recommends more than 50 observations to build a reliable ARIMA model. In this study, we obtained our data from FRED website. The original source of our data is the Bureau of Economic Analysis. Our quarterly dataset consists of 288 records from 1947 to 2018 with variable of US GDP in billions of dollars. The summary statistics is shown in the table</a:t>
            </a:r>
          </a:p>
        </p:txBody>
      </p:sp>
      <p:sp>
        <p:nvSpPr>
          <p:cNvPr id="4" name="Slide Number Placeholder 3"/>
          <p:cNvSpPr>
            <a:spLocks noGrp="1"/>
          </p:cNvSpPr>
          <p:nvPr>
            <p:ph type="sldNum" sz="quarter" idx="5"/>
          </p:nvPr>
        </p:nvSpPr>
        <p:spPr/>
        <p:txBody>
          <a:bodyPr/>
          <a:lstStyle/>
          <a:p>
            <a:fld id="{980FEE03-80C0-4C03-97E5-062F47BE18E5}" type="slidenum">
              <a:rPr lang="en-US"/>
              <a:t>10</a:t>
            </a:fld>
            <a:endParaRPr lang="en-US"/>
          </a:p>
        </p:txBody>
      </p:sp>
    </p:spTree>
    <p:extLst>
      <p:ext uri="{BB962C8B-B14F-4D97-AF65-F5344CB8AC3E}">
        <p14:creationId xmlns:p14="http://schemas.microsoft.com/office/powerpoint/2010/main" val="395586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empirical characteristics of the univariate time series data were checked by obtaining time plots for the data. To gain an insight into univariate processes, autocorrelation functions ACF was considered. The ACF measures the ratio of the covariance between observations k lags apart and the geometric average of the variance of observations.</a:t>
            </a:r>
          </a:p>
          <a:p>
            <a:endParaRPr lang="en-US">
              <a:cs typeface="Calibri"/>
            </a:endParaRPr>
          </a:p>
          <a:p>
            <a:r>
              <a:rPr lang="en-US"/>
              <a:t>From the figures, a visual inspection of the time plots indicates that USGDP has shown the trend of exponential growth. This implies that both the mean and the variance are not constant. Therefore we regard it as a non-stationary time series.</a:t>
            </a:r>
            <a:endParaRPr lang="en-US">
              <a:cs typeface="Calibri"/>
            </a:endParaRPr>
          </a:p>
          <a:p>
            <a:endParaRPr lang="en-US">
              <a:cs typeface="Calibri"/>
            </a:endParaRPr>
          </a:p>
          <a:p>
            <a:r>
              <a:rPr lang="en-US"/>
              <a:t>A visual examination of the correlogram above confirms that the US GDP data is non-stationary. This kind of non-stationary time series which contains a seasonal trend can often be carried out by logarithmic transformation. The result is that the exponential trend will be transformed into a linear trend. Before embarking on further analysis using the Box-Jenkins methodology the data has to be transformed to achieve stationarity.</a:t>
            </a:r>
            <a:endParaRPr lang="en-US">
              <a:cs typeface="Calibri"/>
            </a:endParaRPr>
          </a:p>
        </p:txBody>
      </p:sp>
      <p:sp>
        <p:nvSpPr>
          <p:cNvPr id="4" name="Slide Number Placeholder 3"/>
          <p:cNvSpPr>
            <a:spLocks noGrp="1"/>
          </p:cNvSpPr>
          <p:nvPr>
            <p:ph type="sldNum" sz="quarter" idx="5"/>
          </p:nvPr>
        </p:nvSpPr>
        <p:spPr/>
        <p:txBody>
          <a:bodyPr/>
          <a:lstStyle/>
          <a:p>
            <a:fld id="{980FEE03-80C0-4C03-97E5-062F47BE18E5}" type="slidenum">
              <a:rPr lang="en-US"/>
              <a:t>11</a:t>
            </a:fld>
            <a:endParaRPr lang="en-US"/>
          </a:p>
        </p:txBody>
      </p:sp>
    </p:spTree>
    <p:extLst>
      <p:ext uri="{BB962C8B-B14F-4D97-AF65-F5344CB8AC3E}">
        <p14:creationId xmlns:p14="http://schemas.microsoft.com/office/powerpoint/2010/main" val="238158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40F86F-ACDA-4DCC-9D70-C2073203DBD4}"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306138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40F86F-ACDA-4DCC-9D70-C2073203DBD4}"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111900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40F86F-ACDA-4DCC-9D70-C2073203DBD4}"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184951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40F86F-ACDA-4DCC-9D70-C2073203DBD4}"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108832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0F86F-ACDA-4DCC-9D70-C2073203DBD4}"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10135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40F86F-ACDA-4DCC-9D70-C2073203DBD4}"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139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40F86F-ACDA-4DCC-9D70-C2073203DBD4}"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87155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40F86F-ACDA-4DCC-9D70-C2073203DBD4}"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318611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0F86F-ACDA-4DCC-9D70-C2073203DBD4}"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40054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40F86F-ACDA-4DCC-9D70-C2073203DBD4}"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193711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40F86F-ACDA-4DCC-9D70-C2073203DBD4}"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E469A-08BB-4A32-9D7F-87A35CEA0E70}" type="slidenum">
              <a:rPr lang="en-US" smtClean="0"/>
              <a:t>‹#›</a:t>
            </a:fld>
            <a:endParaRPr lang="en-US"/>
          </a:p>
        </p:txBody>
      </p:sp>
    </p:spTree>
    <p:extLst>
      <p:ext uri="{BB962C8B-B14F-4D97-AF65-F5344CB8AC3E}">
        <p14:creationId xmlns:p14="http://schemas.microsoft.com/office/powerpoint/2010/main" val="420456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0F86F-ACDA-4DCC-9D70-C2073203DBD4}" type="datetimeFigureOut">
              <a:rPr lang="en-US" smtClean="0"/>
              <a:t>6/6/2019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E469A-08BB-4A32-9D7F-87A35CEA0E70}" type="slidenum">
              <a:rPr lang="en-US" smtClean="0"/>
              <a:t>‹#›</a:t>
            </a:fld>
            <a:endParaRPr lang="en-US"/>
          </a:p>
        </p:txBody>
      </p:sp>
    </p:spTree>
    <p:extLst>
      <p:ext uri="{BB962C8B-B14F-4D97-AF65-F5344CB8AC3E}">
        <p14:creationId xmlns:p14="http://schemas.microsoft.com/office/powerpoint/2010/main" val="178310083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020CF-5EB0-411C-B146-0FED6A69F0B9}"/>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ea typeface="+mj-lt"/>
                <a:cs typeface="+mj-lt"/>
              </a:rPr>
              <a:t>Modelling and Forecasting</a:t>
            </a:r>
          </a:p>
          <a:p>
            <a:pPr algn="l"/>
            <a:r>
              <a:rPr lang="en-US" sz="5400">
                <a:solidFill>
                  <a:schemeClr val="tx1">
                    <a:lumMod val="85000"/>
                    <a:lumOff val="15000"/>
                  </a:schemeClr>
                </a:solidFill>
                <a:ea typeface="+mj-lt"/>
                <a:cs typeface="+mj-lt"/>
              </a:rPr>
              <a:t>of U.S. GDP</a:t>
            </a:r>
            <a:endParaRPr lang="en-US" sz="5400">
              <a:solidFill>
                <a:schemeClr val="tx1">
                  <a:lumMod val="85000"/>
                  <a:lumOff val="15000"/>
                </a:schemeClr>
              </a:solidFill>
            </a:endParaRPr>
          </a:p>
        </p:txBody>
      </p:sp>
      <p:sp>
        <p:nvSpPr>
          <p:cNvPr id="3" name="Subtitle 2">
            <a:extLst>
              <a:ext uri="{FF2B5EF4-FFF2-40B4-BE49-F238E27FC236}">
                <a16:creationId xmlns:a16="http://schemas.microsoft.com/office/drawing/2014/main" id="{83A4A2E8-7DA5-4AB5-9F49-E7770CAAC668}"/>
              </a:ext>
            </a:extLst>
          </p:cNvPr>
          <p:cNvSpPr>
            <a:spLocks noGrp="1"/>
          </p:cNvSpPr>
          <p:nvPr>
            <p:ph type="subTitle" idx="1"/>
          </p:nvPr>
        </p:nvSpPr>
        <p:spPr>
          <a:xfrm>
            <a:off x="663823" y="965198"/>
            <a:ext cx="3067371" cy="4927602"/>
          </a:xfrm>
        </p:spPr>
        <p:txBody>
          <a:bodyPr vert="horz" lIns="91440" tIns="45720" rIns="91440" bIns="45720" rtlCol="0" anchor="ctr">
            <a:normAutofit/>
          </a:bodyPr>
          <a:lstStyle/>
          <a:p>
            <a:pPr algn="r"/>
            <a:r>
              <a:rPr lang="en-US" sz="2000">
                <a:solidFill>
                  <a:schemeClr val="accent1"/>
                </a:solidFill>
                <a:cs typeface="Calibri"/>
              </a:rPr>
              <a:t>- By Haodi Tu, Huibo Jia, Nancy Jain</a:t>
            </a:r>
          </a:p>
          <a:p>
            <a:pPr algn="r"/>
            <a:r>
              <a:rPr lang="en-US" sz="2000">
                <a:solidFill>
                  <a:schemeClr val="accent1"/>
                </a:solidFill>
                <a:cs typeface="Calibri"/>
              </a:rPr>
              <a:t>(Group 4)</a:t>
            </a:r>
          </a:p>
        </p:txBody>
      </p:sp>
      <p:cxnSp>
        <p:nvCxnSpPr>
          <p:cNvPr id="11"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20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23FF86-FD62-4200-9043-63F93A06C31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Data Overview</a:t>
            </a:r>
          </a:p>
        </p:txBody>
      </p:sp>
      <p:cxnSp>
        <p:nvCxnSpPr>
          <p:cNvPr id="27"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98D8974C-D1D6-4CBF-BD34-4BB85BCED017}"/>
              </a:ext>
            </a:extLst>
          </p:cNvPr>
          <p:cNvGraphicFramePr>
            <a:graphicFrameLocks noGrp="1"/>
          </p:cNvGraphicFramePr>
          <p:nvPr>
            <p:ph idx="1"/>
            <p:extLst>
              <p:ext uri="{D42A27DB-BD31-4B8C-83A1-F6EECF244321}">
                <p14:modId xmlns:p14="http://schemas.microsoft.com/office/powerpoint/2010/main" val="2911530192"/>
              </p:ext>
            </p:extLst>
          </p:nvPr>
        </p:nvGraphicFramePr>
        <p:xfrm>
          <a:off x="320040" y="3625256"/>
          <a:ext cx="11496826" cy="1766948"/>
        </p:xfrm>
        <a:graphic>
          <a:graphicData uri="http://schemas.openxmlformats.org/drawingml/2006/table">
            <a:tbl>
              <a:tblPr firstRow="1" bandRow="1">
                <a:noFill/>
                <a:tableStyleId>{5C22544A-7EE6-4342-B048-85BDC9FD1C3A}</a:tableStyleId>
              </a:tblPr>
              <a:tblGrid>
                <a:gridCol w="1343973">
                  <a:extLst>
                    <a:ext uri="{9D8B030D-6E8A-4147-A177-3AD203B41FA5}">
                      <a16:colId xmlns:a16="http://schemas.microsoft.com/office/drawing/2014/main" val="2107503085"/>
                    </a:ext>
                  </a:extLst>
                </a:gridCol>
                <a:gridCol w="941095">
                  <a:extLst>
                    <a:ext uri="{9D8B030D-6E8A-4147-A177-3AD203B41FA5}">
                      <a16:colId xmlns:a16="http://schemas.microsoft.com/office/drawing/2014/main" val="2555549969"/>
                    </a:ext>
                  </a:extLst>
                </a:gridCol>
                <a:gridCol w="1555529">
                  <a:extLst>
                    <a:ext uri="{9D8B030D-6E8A-4147-A177-3AD203B41FA5}">
                      <a16:colId xmlns:a16="http://schemas.microsoft.com/office/drawing/2014/main" val="3858496876"/>
                    </a:ext>
                  </a:extLst>
                </a:gridCol>
                <a:gridCol w="1555529">
                  <a:extLst>
                    <a:ext uri="{9D8B030D-6E8A-4147-A177-3AD203B41FA5}">
                      <a16:colId xmlns:a16="http://schemas.microsoft.com/office/drawing/2014/main" val="1706057112"/>
                    </a:ext>
                  </a:extLst>
                </a:gridCol>
                <a:gridCol w="1371566">
                  <a:extLst>
                    <a:ext uri="{9D8B030D-6E8A-4147-A177-3AD203B41FA5}">
                      <a16:colId xmlns:a16="http://schemas.microsoft.com/office/drawing/2014/main" val="698399885"/>
                    </a:ext>
                  </a:extLst>
                </a:gridCol>
                <a:gridCol w="1371566">
                  <a:extLst>
                    <a:ext uri="{9D8B030D-6E8A-4147-A177-3AD203B41FA5}">
                      <a16:colId xmlns:a16="http://schemas.microsoft.com/office/drawing/2014/main" val="2294044083"/>
                    </a:ext>
                  </a:extLst>
                </a:gridCol>
                <a:gridCol w="1678784">
                  <a:extLst>
                    <a:ext uri="{9D8B030D-6E8A-4147-A177-3AD203B41FA5}">
                      <a16:colId xmlns:a16="http://schemas.microsoft.com/office/drawing/2014/main" val="2712694523"/>
                    </a:ext>
                  </a:extLst>
                </a:gridCol>
                <a:gridCol w="1678784">
                  <a:extLst>
                    <a:ext uri="{9D8B030D-6E8A-4147-A177-3AD203B41FA5}">
                      <a16:colId xmlns:a16="http://schemas.microsoft.com/office/drawing/2014/main" val="996948379"/>
                    </a:ext>
                  </a:extLst>
                </a:gridCol>
              </a:tblGrid>
              <a:tr h="659624">
                <a:tc gridSpan="8">
                  <a:txBody>
                    <a:bodyPr/>
                    <a:lstStyle/>
                    <a:p>
                      <a:pPr algn="ctr"/>
                      <a:r>
                        <a:rPr lang="en-US" sz="2400" b="1">
                          <a:solidFill>
                            <a:schemeClr val="tx1">
                              <a:lumMod val="75000"/>
                              <a:lumOff val="25000"/>
                            </a:schemeClr>
                          </a:solidFill>
                          <a:effectLst/>
                        </a:rPr>
                        <a:t>Descriptive Statistics</a:t>
                      </a:r>
                    </a:p>
                  </a:txBody>
                  <a:tcPr marL="246372" marR="184779" marT="123186" marB="12318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83640362"/>
                  </a:ext>
                </a:extLst>
              </a:tr>
              <a:tr h="553662">
                <a:tc>
                  <a:txBody>
                    <a:bodyPr/>
                    <a:lstStyle/>
                    <a:p>
                      <a:pPr algn="l"/>
                      <a:r>
                        <a:rPr lang="en-US" sz="1700">
                          <a:solidFill>
                            <a:schemeClr val="tx1">
                              <a:lumMod val="75000"/>
                              <a:lumOff val="25000"/>
                            </a:schemeClr>
                          </a:solidFill>
                          <a:effectLst/>
                        </a:rPr>
                        <a:t>Statistic</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N</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Mean</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St. Dev.</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Min</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err="1">
                          <a:solidFill>
                            <a:schemeClr val="tx1">
                              <a:lumMod val="75000"/>
                              <a:lumOff val="25000"/>
                            </a:schemeClr>
                          </a:solidFill>
                        </a:rPr>
                        <a:t>Pctl</a:t>
                      </a:r>
                      <a:r>
                        <a:rPr lang="en-US" sz="1700">
                          <a:solidFill>
                            <a:schemeClr val="tx1">
                              <a:lumMod val="75000"/>
                              <a:lumOff val="25000"/>
                            </a:schemeClr>
                          </a:solidFill>
                        </a:rPr>
                        <a:t>(25)</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err="1">
                          <a:solidFill>
                            <a:schemeClr val="tx1">
                              <a:lumMod val="75000"/>
                              <a:lumOff val="25000"/>
                            </a:schemeClr>
                          </a:solidFill>
                        </a:rPr>
                        <a:t>Pctl</a:t>
                      </a:r>
                      <a:r>
                        <a:rPr lang="en-US" sz="1700">
                          <a:solidFill>
                            <a:schemeClr val="tx1">
                              <a:lumMod val="75000"/>
                              <a:lumOff val="25000"/>
                            </a:schemeClr>
                          </a:solidFill>
                        </a:rPr>
                        <a:t>(75)</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Max</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84362816"/>
                  </a:ext>
                </a:extLst>
              </a:tr>
              <a:tr h="553662">
                <a:tc>
                  <a:txBody>
                    <a:bodyPr/>
                    <a:lstStyle/>
                    <a:p>
                      <a:pPr algn="l"/>
                      <a:r>
                        <a:rPr lang="en-US" sz="1700">
                          <a:solidFill>
                            <a:schemeClr val="tx1">
                              <a:lumMod val="75000"/>
                              <a:lumOff val="25000"/>
                            </a:schemeClr>
                          </a:solidFill>
                          <a:effectLst/>
                        </a:rPr>
                        <a:t>GDP</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288</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5,983.445</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6,069.967</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243.164</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712.672</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10,447.490</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20,865.140</a:t>
                      </a:r>
                    </a:p>
                  </a:txBody>
                  <a:tcPr marL="246372" marR="184779" marT="123186" marB="12318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00457280"/>
                  </a:ext>
                </a:extLst>
              </a:tr>
            </a:tbl>
          </a:graphicData>
        </a:graphic>
      </p:graphicFrame>
    </p:spTree>
    <p:extLst>
      <p:ext uri="{BB962C8B-B14F-4D97-AF65-F5344CB8AC3E}">
        <p14:creationId xmlns:p14="http://schemas.microsoft.com/office/powerpoint/2010/main" val="180782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3C2714-C156-4654-8B92-287CB49DE006}"/>
              </a:ext>
            </a:extLst>
          </p:cNvPr>
          <p:cNvSpPr txBox="1"/>
          <p:nvPr/>
        </p:nvSpPr>
        <p:spPr>
          <a:xfrm>
            <a:off x="546351" y="433545"/>
            <a:ext cx="11139854" cy="930447"/>
          </a:xfrm>
          <a:prstGeom prst="ellipse">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800">
                <a:solidFill>
                  <a:srgbClr val="FFFFFF"/>
                </a:solidFill>
                <a:latin typeface="+mj-lt"/>
                <a:ea typeface="+mj-ea"/>
                <a:cs typeface="+mj-cs"/>
              </a:rPr>
              <a:t>Data Overview</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B0C7A131-84A9-4F5C-8AA2-C5037FB41EA9}"/>
              </a:ext>
            </a:extLst>
          </p:cNvPr>
          <p:cNvPicPr>
            <a:picLocks noChangeAspect="1"/>
          </p:cNvPicPr>
          <p:nvPr/>
        </p:nvPicPr>
        <p:blipFill>
          <a:blip r:embed="rId3"/>
          <a:stretch>
            <a:fillRect/>
          </a:stretch>
        </p:blipFill>
        <p:spPr>
          <a:xfrm>
            <a:off x="6276853" y="2426818"/>
            <a:ext cx="5191737" cy="3997637"/>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4" descr="A picture containing text&#10;&#10;Description generated with high confidence">
            <a:extLst>
              <a:ext uri="{FF2B5EF4-FFF2-40B4-BE49-F238E27FC236}">
                <a16:creationId xmlns:a16="http://schemas.microsoft.com/office/drawing/2014/main" id="{A2761ED6-BCE7-4385-9D30-A45EF30F7274}"/>
              </a:ext>
            </a:extLst>
          </p:cNvPr>
          <p:cNvPicPr>
            <a:picLocks noChangeAspect="1"/>
          </p:cNvPicPr>
          <p:nvPr/>
        </p:nvPicPr>
        <p:blipFill>
          <a:blip r:embed="rId4"/>
          <a:stretch>
            <a:fillRect/>
          </a:stretch>
        </p:blipFill>
        <p:spPr>
          <a:xfrm>
            <a:off x="396207" y="2816140"/>
            <a:ext cx="5455917" cy="3218992"/>
          </a:xfrm>
          <a:prstGeom prst="rect">
            <a:avLst/>
          </a:prstGeom>
        </p:spPr>
      </p:pic>
    </p:spTree>
    <p:extLst>
      <p:ext uri="{BB962C8B-B14F-4D97-AF65-F5344CB8AC3E}">
        <p14:creationId xmlns:p14="http://schemas.microsoft.com/office/powerpoint/2010/main" val="418263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2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76E3C-16EA-4D34-B4E9-B6FDFC0A496D}"/>
              </a:ext>
            </a:extLst>
          </p:cNvPr>
          <p:cNvSpPr>
            <a:spLocks noGrp="1"/>
          </p:cNvSpPr>
          <p:nvPr>
            <p:ph type="title"/>
          </p:nvPr>
        </p:nvSpPr>
        <p:spPr>
          <a:xfrm>
            <a:off x="838200" y="5529884"/>
            <a:ext cx="7719381" cy="1096331"/>
          </a:xfrm>
        </p:spPr>
        <p:txBody>
          <a:bodyPr>
            <a:normAutofit/>
          </a:bodyPr>
          <a:lstStyle/>
          <a:p>
            <a:r>
              <a:rPr lang="en-US" sz="3400">
                <a:cs typeface="Calibri Light"/>
              </a:rPr>
              <a:t>Forecasting Model and Estimation Methods</a:t>
            </a:r>
            <a:endParaRPr lang="en-US" sz="3400"/>
          </a:p>
        </p:txBody>
      </p:sp>
      <p:sp>
        <p:nvSpPr>
          <p:cNvPr id="24" name="Freeform: Shape 2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2217520-52FF-4FEB-8658-3AA593BFDF4A}"/>
              </a:ext>
            </a:extLst>
          </p:cNvPr>
          <p:cNvGraphicFramePr>
            <a:graphicFrameLocks noGrp="1"/>
          </p:cNvGraphicFramePr>
          <p:nvPr>
            <p:ph idx="1"/>
            <p:extLst>
              <p:ext uri="{D42A27DB-BD31-4B8C-83A1-F6EECF244321}">
                <p14:modId xmlns:p14="http://schemas.microsoft.com/office/powerpoint/2010/main" val="2262810070"/>
              </p:ext>
            </p:extLst>
          </p:nvPr>
        </p:nvGraphicFramePr>
        <p:xfrm>
          <a:off x="160868" y="159658"/>
          <a:ext cx="11906551" cy="4903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92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close up of a person&#10;&#10;Description generated with high confidence">
            <a:extLst>
              <a:ext uri="{FF2B5EF4-FFF2-40B4-BE49-F238E27FC236}">
                <a16:creationId xmlns:a16="http://schemas.microsoft.com/office/drawing/2014/main" id="{F240306D-6980-481A-B977-ACD8E0222366}"/>
              </a:ext>
            </a:extLst>
          </p:cNvPr>
          <p:cNvPicPr>
            <a:picLocks noChangeAspect="1"/>
          </p:cNvPicPr>
          <p:nvPr/>
        </p:nvPicPr>
        <p:blipFill>
          <a:blip r:embed="rId2"/>
          <a:stretch>
            <a:fillRect/>
          </a:stretch>
        </p:blipFill>
        <p:spPr>
          <a:xfrm>
            <a:off x="388048" y="319316"/>
            <a:ext cx="4115219" cy="6241142"/>
          </a:xfrm>
          <a:prstGeom prst="rect">
            <a:avLst/>
          </a:prstGeom>
        </p:spPr>
      </p:pic>
      <p:sp>
        <p:nvSpPr>
          <p:cNvPr id="31" name="Rectangle 30">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FB5E2-8FFD-4B8D-9DF1-C48DD3A037A1}"/>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a:solidFill>
                  <a:srgbClr val="FFFFFF"/>
                </a:solidFill>
              </a:rPr>
              <a:t>Results &amp; Interpretation</a:t>
            </a:r>
            <a:endParaRPr lang="en-US" sz="4800" kern="1200">
              <a:solidFill>
                <a:srgbClr val="FFFFFF"/>
              </a:solidFill>
              <a:latin typeface="+mj-lt"/>
              <a:ea typeface="+mj-ea"/>
              <a:cs typeface="+mj-cs"/>
            </a:endParaRPr>
          </a:p>
        </p:txBody>
      </p:sp>
      <p:cxnSp>
        <p:nvCxnSpPr>
          <p:cNvPr id="33" name="Straight Connector 32">
            <a:extLst>
              <a:ext uri="{FF2B5EF4-FFF2-40B4-BE49-F238E27FC236}">
                <a16:creationId xmlns:a16="http://schemas.microsoft.com/office/drawing/2014/main" id="{CC94CBDB-A76C-499E-95AB-C0A049E315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6" name="Picture 26" descr="A screenshot of a cell phone&#10;&#10;Description generated with very high confidence">
            <a:extLst>
              <a:ext uri="{FF2B5EF4-FFF2-40B4-BE49-F238E27FC236}">
                <a16:creationId xmlns:a16="http://schemas.microsoft.com/office/drawing/2014/main" id="{555D2FD8-71E7-4380-BDCF-D19AF8CEAD0C}"/>
              </a:ext>
            </a:extLst>
          </p:cNvPr>
          <p:cNvPicPr>
            <a:picLocks noChangeAspect="1"/>
          </p:cNvPicPr>
          <p:nvPr/>
        </p:nvPicPr>
        <p:blipFill rotWithShape="1">
          <a:blip r:embed="rId3"/>
          <a:srcRect r="38822"/>
          <a:stretch/>
        </p:blipFill>
        <p:spPr>
          <a:xfrm>
            <a:off x="4654296" y="299363"/>
            <a:ext cx="7217085" cy="3008188"/>
          </a:xfrm>
          <a:prstGeom prst="rect">
            <a:avLst/>
          </a:prstGeom>
        </p:spPr>
      </p:pic>
      <p:pic>
        <p:nvPicPr>
          <p:cNvPr id="24" name="Picture 24" descr="A close up of a map&#10;&#10;Description generated with high confidence">
            <a:extLst>
              <a:ext uri="{FF2B5EF4-FFF2-40B4-BE49-F238E27FC236}">
                <a16:creationId xmlns:a16="http://schemas.microsoft.com/office/drawing/2014/main" id="{370C4F44-F817-4F99-870F-B80E162EB901}"/>
              </a:ext>
            </a:extLst>
          </p:cNvPr>
          <p:cNvPicPr>
            <a:picLocks noGrp="1" noChangeAspect="1"/>
          </p:cNvPicPr>
          <p:nvPr>
            <p:ph idx="1"/>
          </p:nvPr>
        </p:nvPicPr>
        <p:blipFill rotWithShape="1">
          <a:blip r:embed="rId4"/>
          <a:srcRect r="1008" b="3"/>
          <a:stretch/>
        </p:blipFill>
        <p:spPr>
          <a:xfrm>
            <a:off x="295864" y="321733"/>
            <a:ext cx="4160452" cy="6214534"/>
          </a:xfrm>
          <a:prstGeom prst="rect">
            <a:avLst/>
          </a:prstGeom>
        </p:spPr>
      </p:pic>
    </p:spTree>
    <p:extLst>
      <p:ext uri="{BB962C8B-B14F-4D97-AF65-F5344CB8AC3E}">
        <p14:creationId xmlns:p14="http://schemas.microsoft.com/office/powerpoint/2010/main" val="187117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A close up of a map&#10;&#10;Description generated with high confidence">
            <a:extLst>
              <a:ext uri="{FF2B5EF4-FFF2-40B4-BE49-F238E27FC236}">
                <a16:creationId xmlns:a16="http://schemas.microsoft.com/office/drawing/2014/main" id="{60253B42-7CD9-4B13-B5E4-F24E4587D3FF}"/>
              </a:ext>
            </a:extLst>
          </p:cNvPr>
          <p:cNvPicPr>
            <a:picLocks noChangeAspect="1"/>
          </p:cNvPicPr>
          <p:nvPr/>
        </p:nvPicPr>
        <p:blipFill rotWithShape="1">
          <a:blip r:embed="rId2"/>
          <a:srcRect t="20370" r="-2" b="18224"/>
          <a:stretch/>
        </p:blipFill>
        <p:spPr>
          <a:xfrm>
            <a:off x="3560297" y="1123527"/>
            <a:ext cx="5071401" cy="4604800"/>
          </a:xfrm>
          <a:prstGeom prst="rect">
            <a:avLst/>
          </a:prstGeom>
        </p:spPr>
      </p:pic>
    </p:spTree>
    <p:extLst>
      <p:ext uri="{BB962C8B-B14F-4D97-AF65-F5344CB8AC3E}">
        <p14:creationId xmlns:p14="http://schemas.microsoft.com/office/powerpoint/2010/main" val="202578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522D1-EDE2-4101-927F-B171861FCE2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STL Decomposition Method</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4" descr="A screenshot of a cell phone&#10;&#10;Description generated with high confidence">
            <a:extLst>
              <a:ext uri="{FF2B5EF4-FFF2-40B4-BE49-F238E27FC236}">
                <a16:creationId xmlns:a16="http://schemas.microsoft.com/office/drawing/2014/main" id="{02C934B5-1BD0-4EA3-B0C0-9306B78722F9}"/>
              </a:ext>
            </a:extLst>
          </p:cNvPr>
          <p:cNvPicPr>
            <a:picLocks noChangeAspect="1"/>
          </p:cNvPicPr>
          <p:nvPr/>
        </p:nvPicPr>
        <p:blipFill rotWithShape="1">
          <a:blip r:embed="rId2"/>
          <a:srcRect l="49" r="-4" b="-4"/>
          <a:stretch/>
        </p:blipFill>
        <p:spPr>
          <a:xfrm>
            <a:off x="6443069" y="492573"/>
            <a:ext cx="3975050" cy="5880796"/>
          </a:xfrm>
          <a:prstGeom prst="rect">
            <a:avLst/>
          </a:prstGeom>
        </p:spPr>
      </p:pic>
    </p:spTree>
    <p:extLst>
      <p:ext uri="{BB962C8B-B14F-4D97-AF65-F5344CB8AC3E}">
        <p14:creationId xmlns:p14="http://schemas.microsoft.com/office/powerpoint/2010/main" val="95566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8553F24A-394F-4B6B-BAE1-6B8AAEB286A8}"/>
              </a:ext>
            </a:extLst>
          </p:cNvPr>
          <p:cNvPicPr>
            <a:picLocks noChangeAspect="1"/>
          </p:cNvPicPr>
          <p:nvPr/>
        </p:nvPicPr>
        <p:blipFill>
          <a:blip r:embed="rId2"/>
          <a:stretch>
            <a:fillRect/>
          </a:stretch>
        </p:blipFill>
        <p:spPr>
          <a:xfrm>
            <a:off x="1407056" y="643466"/>
            <a:ext cx="3767538" cy="5571066"/>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high confidence">
            <a:extLst>
              <a:ext uri="{FF2B5EF4-FFF2-40B4-BE49-F238E27FC236}">
                <a16:creationId xmlns:a16="http://schemas.microsoft.com/office/drawing/2014/main" id="{D66A20A9-731A-4CA2-9843-DB326BBF9121}"/>
              </a:ext>
            </a:extLst>
          </p:cNvPr>
          <p:cNvPicPr>
            <a:picLocks noGrp="1" noChangeAspect="1"/>
          </p:cNvPicPr>
          <p:nvPr>
            <p:ph idx="1"/>
          </p:nvPr>
        </p:nvPicPr>
        <p:blipFill>
          <a:blip r:embed="rId3"/>
          <a:stretch>
            <a:fillRect/>
          </a:stretch>
        </p:blipFill>
        <p:spPr>
          <a:xfrm>
            <a:off x="7017405" y="643467"/>
            <a:ext cx="3767538" cy="5571066"/>
          </a:xfrm>
          <a:prstGeom prst="rect">
            <a:avLst/>
          </a:prstGeom>
        </p:spPr>
      </p:pic>
    </p:spTree>
    <p:extLst>
      <p:ext uri="{BB962C8B-B14F-4D97-AF65-F5344CB8AC3E}">
        <p14:creationId xmlns:p14="http://schemas.microsoft.com/office/powerpoint/2010/main" val="36701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FC6B6FE9-0218-4913-8F84-049C92CB0D78}"/>
              </a:ext>
            </a:extLst>
          </p:cNvPr>
          <p:cNvPicPr>
            <a:picLocks noChangeAspect="1"/>
          </p:cNvPicPr>
          <p:nvPr/>
        </p:nvPicPr>
        <p:blipFill>
          <a:blip r:embed="rId2"/>
          <a:stretch>
            <a:fillRect/>
          </a:stretch>
        </p:blipFill>
        <p:spPr>
          <a:xfrm>
            <a:off x="1572986" y="2507959"/>
            <a:ext cx="8628742" cy="4091797"/>
          </a:xfrm>
          <a:prstGeom prst="rect">
            <a:avLst/>
          </a:prstGeom>
        </p:spPr>
      </p:pic>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19C0CD-7E81-4C1F-84D0-8E34121F2813}"/>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Exponential Smoothing</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4" descr="A close up of text on a white background&#10;&#10;Description generated with high confidence">
            <a:extLst>
              <a:ext uri="{FF2B5EF4-FFF2-40B4-BE49-F238E27FC236}">
                <a16:creationId xmlns:a16="http://schemas.microsoft.com/office/drawing/2014/main" id="{A80F50C0-DE56-4DAF-AF80-6B34C7B4A726}"/>
              </a:ext>
            </a:extLst>
          </p:cNvPr>
          <p:cNvPicPr>
            <a:picLocks noChangeAspect="1"/>
          </p:cNvPicPr>
          <p:nvPr/>
        </p:nvPicPr>
        <p:blipFill>
          <a:blip r:embed="rId3"/>
          <a:stretch>
            <a:fillRect/>
          </a:stretch>
        </p:blipFill>
        <p:spPr>
          <a:xfrm>
            <a:off x="1651172" y="2509911"/>
            <a:ext cx="8834556" cy="3997637"/>
          </a:xfrm>
          <a:prstGeom prst="rect">
            <a:avLst/>
          </a:prstGeom>
        </p:spPr>
      </p:pic>
    </p:spTree>
    <p:extLst>
      <p:ext uri="{BB962C8B-B14F-4D97-AF65-F5344CB8AC3E}">
        <p14:creationId xmlns:p14="http://schemas.microsoft.com/office/powerpoint/2010/main" val="334168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41ED5-FF97-496E-B4BE-4FB0DFDBC76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ARIMA</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4" descr="A picture containing text&#10;&#10;Description generated with high confidence">
            <a:extLst>
              <a:ext uri="{FF2B5EF4-FFF2-40B4-BE49-F238E27FC236}">
                <a16:creationId xmlns:a16="http://schemas.microsoft.com/office/drawing/2014/main" id="{72866A81-9432-41D7-989A-A44B00AEC688}"/>
              </a:ext>
            </a:extLst>
          </p:cNvPr>
          <p:cNvPicPr>
            <a:picLocks noChangeAspect="1"/>
          </p:cNvPicPr>
          <p:nvPr/>
        </p:nvPicPr>
        <p:blipFill>
          <a:blip r:embed="rId2"/>
          <a:stretch>
            <a:fillRect/>
          </a:stretch>
        </p:blipFill>
        <p:spPr>
          <a:xfrm>
            <a:off x="6300912" y="2426818"/>
            <a:ext cx="2708399" cy="3997637"/>
          </a:xfrm>
          <a:prstGeom prst="rect">
            <a:avLst/>
          </a:prstGeom>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42E6AFFA-3D5D-424D-A00E-91A79E185422}"/>
              </a:ext>
            </a:extLst>
          </p:cNvPr>
          <p:cNvPicPr>
            <a:picLocks noGrp="1" noChangeAspect="1"/>
          </p:cNvPicPr>
          <p:nvPr>
            <p:ph idx="1"/>
          </p:nvPr>
        </p:nvPicPr>
        <p:blipFill>
          <a:blip r:embed="rId3"/>
          <a:stretch>
            <a:fillRect/>
          </a:stretch>
        </p:blipFill>
        <p:spPr>
          <a:xfrm>
            <a:off x="425273" y="3538984"/>
            <a:ext cx="5455917" cy="1827732"/>
          </a:xfrm>
          <a:prstGeom prst="rect">
            <a:avLst/>
          </a:prstGeom>
        </p:spPr>
      </p:pic>
      <p:pic>
        <p:nvPicPr>
          <p:cNvPr id="7" name="Picture 10">
            <a:extLst>
              <a:ext uri="{FF2B5EF4-FFF2-40B4-BE49-F238E27FC236}">
                <a16:creationId xmlns:a16="http://schemas.microsoft.com/office/drawing/2014/main" id="{A9E1159E-E0AB-4E47-81CF-CA882FA20EFF}"/>
              </a:ext>
            </a:extLst>
          </p:cNvPr>
          <p:cNvPicPr>
            <a:picLocks noChangeAspect="1"/>
          </p:cNvPicPr>
          <p:nvPr/>
        </p:nvPicPr>
        <p:blipFill>
          <a:blip r:embed="rId4"/>
          <a:stretch>
            <a:fillRect/>
          </a:stretch>
        </p:blipFill>
        <p:spPr>
          <a:xfrm>
            <a:off x="9332685" y="5261332"/>
            <a:ext cx="2743200" cy="921849"/>
          </a:xfrm>
          <a:prstGeom prst="rect">
            <a:avLst/>
          </a:prstGeom>
        </p:spPr>
      </p:pic>
    </p:spTree>
    <p:extLst>
      <p:ext uri="{BB962C8B-B14F-4D97-AF65-F5344CB8AC3E}">
        <p14:creationId xmlns:p14="http://schemas.microsoft.com/office/powerpoint/2010/main" val="264772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041ED5-FF97-496E-B4BE-4FB0DFDBC76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CONCLUSION</a:t>
            </a:r>
          </a:p>
        </p:txBody>
      </p:sp>
      <p:cxnSp>
        <p:nvCxnSpPr>
          <p:cNvPr id="13"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Graphic 13" descr="Judge">
            <a:extLst>
              <a:ext uri="{FF2B5EF4-FFF2-40B4-BE49-F238E27FC236}">
                <a16:creationId xmlns:a16="http://schemas.microsoft.com/office/drawing/2014/main" id="{9AE9EFC3-E7B1-498B-9CCE-FEB4EF8753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9632" y="2509911"/>
            <a:ext cx="3997637" cy="3997637"/>
          </a:xfrm>
          <a:prstGeom prst="rect">
            <a:avLst/>
          </a:prstGeom>
        </p:spPr>
      </p:pic>
    </p:spTree>
    <p:extLst>
      <p:ext uri="{BB962C8B-B14F-4D97-AF65-F5344CB8AC3E}">
        <p14:creationId xmlns:p14="http://schemas.microsoft.com/office/powerpoint/2010/main" val="14833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79AB570-40B0-4100-B19F-C50F6C8CBD60}"/>
              </a:ext>
            </a:extLst>
          </p:cNvPr>
          <p:cNvGraphicFramePr>
            <a:graphicFrameLocks noGrp="1"/>
          </p:cNvGraphicFramePr>
          <p:nvPr>
            <p:ph idx="1"/>
            <p:extLst>
              <p:ext uri="{D42A27DB-BD31-4B8C-83A1-F6EECF244321}">
                <p14:modId xmlns:p14="http://schemas.microsoft.com/office/powerpoint/2010/main" val="33024615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50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person&#10;&#10;Description generated with high confidence">
            <a:extLst>
              <a:ext uri="{FF2B5EF4-FFF2-40B4-BE49-F238E27FC236}">
                <a16:creationId xmlns:a16="http://schemas.microsoft.com/office/drawing/2014/main" id="{C487F7BB-2CBD-4680-A371-A86365528875}"/>
              </a:ext>
            </a:extLst>
          </p:cNvPr>
          <p:cNvPicPr>
            <a:picLocks noChangeAspect="1"/>
          </p:cNvPicPr>
          <p:nvPr/>
        </p:nvPicPr>
        <p:blipFill>
          <a:blip r:embed="rId2"/>
          <a:stretch>
            <a:fillRect/>
          </a:stretch>
        </p:blipFill>
        <p:spPr>
          <a:xfrm>
            <a:off x="1151164" y="782864"/>
            <a:ext cx="4316185" cy="5430157"/>
          </a:xfrm>
          <a:prstGeom prst="rect">
            <a:avLst/>
          </a:prstGeom>
        </p:spPr>
      </p:pic>
      <p:pic>
        <p:nvPicPr>
          <p:cNvPr id="4" name="Picture 4" descr="A close up of a person&#10;&#10;Description generated with high confidence">
            <a:extLst>
              <a:ext uri="{FF2B5EF4-FFF2-40B4-BE49-F238E27FC236}">
                <a16:creationId xmlns:a16="http://schemas.microsoft.com/office/drawing/2014/main" id="{3E6821F0-B3FD-4530-9627-1FF8576709AA}"/>
              </a:ext>
            </a:extLst>
          </p:cNvPr>
          <p:cNvPicPr>
            <a:picLocks noChangeAspect="1"/>
          </p:cNvPicPr>
          <p:nvPr/>
        </p:nvPicPr>
        <p:blipFill>
          <a:blip r:embed="rId3"/>
          <a:stretch>
            <a:fillRect/>
          </a:stretch>
        </p:blipFill>
        <p:spPr>
          <a:xfrm>
            <a:off x="5769429" y="2314932"/>
            <a:ext cx="5464628" cy="1836248"/>
          </a:xfrm>
          <a:prstGeom prst="rect">
            <a:avLst/>
          </a:prstGeom>
        </p:spPr>
      </p:pic>
    </p:spTree>
    <p:extLst>
      <p:ext uri="{BB962C8B-B14F-4D97-AF65-F5344CB8AC3E}">
        <p14:creationId xmlns:p14="http://schemas.microsoft.com/office/powerpoint/2010/main" val="289175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FF674-1A30-45AD-9378-85C33F1CDEFD}"/>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Thank You!</a:t>
            </a:r>
          </a:p>
        </p:txBody>
      </p:sp>
    </p:spTree>
    <p:extLst>
      <p:ext uri="{BB962C8B-B14F-4D97-AF65-F5344CB8AC3E}">
        <p14:creationId xmlns:p14="http://schemas.microsoft.com/office/powerpoint/2010/main" val="30644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876429-5127-4386-90AC-4E7547537C8C}"/>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Introduction</a:t>
            </a:r>
            <a:endParaRPr lang="en-US">
              <a:solidFill>
                <a:srgbClr val="FFFFFF"/>
              </a:solidFill>
            </a:endParaRPr>
          </a:p>
        </p:txBody>
      </p:sp>
      <p:graphicFrame>
        <p:nvGraphicFramePr>
          <p:cNvPr id="19" name="Content Placeholder 2">
            <a:extLst>
              <a:ext uri="{FF2B5EF4-FFF2-40B4-BE49-F238E27FC236}">
                <a16:creationId xmlns:a16="http://schemas.microsoft.com/office/drawing/2014/main" id="{3A04C3A1-D9F6-42E9-951A-ABE115042200}"/>
              </a:ext>
            </a:extLst>
          </p:cNvPr>
          <p:cNvGraphicFramePr>
            <a:graphicFrameLocks noGrp="1"/>
          </p:cNvGraphicFramePr>
          <p:nvPr>
            <p:ph idx="1"/>
            <p:extLst>
              <p:ext uri="{D42A27DB-BD31-4B8C-83A1-F6EECF244321}">
                <p14:modId xmlns:p14="http://schemas.microsoft.com/office/powerpoint/2010/main" val="24731023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39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CDC1A6-6E79-4BA6-B9AD-4AD2E3E5A47A}"/>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Literature Review (Background)</a:t>
            </a:r>
            <a:endParaRPr lang="en-US">
              <a:solidFill>
                <a:srgbClr val="FFFFFF"/>
              </a:solidFill>
            </a:endParaRPr>
          </a:p>
        </p:txBody>
      </p:sp>
      <p:graphicFrame>
        <p:nvGraphicFramePr>
          <p:cNvPr id="28" name="Content Placeholder 2">
            <a:extLst>
              <a:ext uri="{FF2B5EF4-FFF2-40B4-BE49-F238E27FC236}">
                <a16:creationId xmlns:a16="http://schemas.microsoft.com/office/drawing/2014/main" id="{BB36068E-9C83-4FF5-84A0-BB5F1446DD71}"/>
              </a:ext>
            </a:extLst>
          </p:cNvPr>
          <p:cNvGraphicFramePr>
            <a:graphicFrameLocks noGrp="1"/>
          </p:cNvGraphicFramePr>
          <p:nvPr>
            <p:ph idx="1"/>
            <p:extLst>
              <p:ext uri="{D42A27DB-BD31-4B8C-83A1-F6EECF244321}">
                <p14:modId xmlns:p14="http://schemas.microsoft.com/office/powerpoint/2010/main" val="32505293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51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2F6E61-BAC3-449D-A88C-4DD7CD0B0C09}"/>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The importance of GDP</a:t>
            </a:r>
            <a:endParaRPr lang="en-US">
              <a:solidFill>
                <a:srgbClr val="FFFFFF"/>
              </a:solidFill>
            </a:endParaRPr>
          </a:p>
        </p:txBody>
      </p:sp>
      <p:graphicFrame>
        <p:nvGraphicFramePr>
          <p:cNvPr id="8" name="Content Placeholder 2">
            <a:extLst>
              <a:ext uri="{FF2B5EF4-FFF2-40B4-BE49-F238E27FC236}">
                <a16:creationId xmlns:a16="http://schemas.microsoft.com/office/drawing/2014/main" id="{B493CAE0-B7ED-409D-9099-FB3E92EE3936}"/>
              </a:ext>
            </a:extLst>
          </p:cNvPr>
          <p:cNvGraphicFramePr>
            <a:graphicFrameLocks noGrp="1"/>
          </p:cNvGraphicFramePr>
          <p:nvPr>
            <p:ph idx="1"/>
            <p:extLst>
              <p:ext uri="{D42A27DB-BD31-4B8C-83A1-F6EECF244321}">
                <p14:modId xmlns:p14="http://schemas.microsoft.com/office/powerpoint/2010/main" val="32346107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998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4F83E1-4A22-4BBD-9EB0-5F832E2DD8B0}"/>
              </a:ext>
            </a:extLst>
          </p:cNvPr>
          <p:cNvSpPr txBox="1"/>
          <p:nvPr/>
        </p:nvSpPr>
        <p:spPr>
          <a:xfrm>
            <a:off x="742950" y="742951"/>
            <a:ext cx="3476625" cy="49625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800" kern="1200">
                <a:solidFill>
                  <a:srgbClr val="FFFFFF"/>
                </a:solidFill>
                <a:latin typeface="+mj-lt"/>
                <a:ea typeface="+mj-ea"/>
                <a:cs typeface="+mj-cs"/>
              </a:rPr>
              <a:t>The components of GDP</a:t>
            </a:r>
          </a:p>
        </p:txBody>
      </p:sp>
      <p:pic>
        <p:nvPicPr>
          <p:cNvPr id="4" name="Picture 4" descr="A close up of a logo&#10;&#10;Description generated with very high confidence">
            <a:extLst>
              <a:ext uri="{FF2B5EF4-FFF2-40B4-BE49-F238E27FC236}">
                <a16:creationId xmlns:a16="http://schemas.microsoft.com/office/drawing/2014/main" id="{128AA534-24D4-4672-983E-FCA509AFDFAC}"/>
              </a:ext>
            </a:extLst>
          </p:cNvPr>
          <p:cNvPicPr>
            <a:picLocks noGrp="1" noChangeAspect="1"/>
          </p:cNvPicPr>
          <p:nvPr>
            <p:ph idx="1"/>
          </p:nvPr>
        </p:nvPicPr>
        <p:blipFill>
          <a:blip r:embed="rId3"/>
          <a:stretch>
            <a:fillRect/>
          </a:stretch>
        </p:blipFill>
        <p:spPr>
          <a:xfrm>
            <a:off x="5718077" y="492573"/>
            <a:ext cx="5425034" cy="5880796"/>
          </a:xfrm>
          <a:prstGeom prst="rect">
            <a:avLst/>
          </a:prstGeom>
        </p:spPr>
      </p:pic>
    </p:spTree>
    <p:extLst>
      <p:ext uri="{BB962C8B-B14F-4D97-AF65-F5344CB8AC3E}">
        <p14:creationId xmlns:p14="http://schemas.microsoft.com/office/powerpoint/2010/main" val="73476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BB6095-C230-45DF-92FF-91C2C53E73C3}"/>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How GDP is calculated</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000F94FC-8217-4800-B25C-8A3DED04C4EF}"/>
              </a:ext>
            </a:extLst>
          </p:cNvPr>
          <p:cNvGraphicFramePr>
            <a:graphicFrameLocks noGrp="1"/>
          </p:cNvGraphicFramePr>
          <p:nvPr>
            <p:ph idx="1"/>
            <p:extLst>
              <p:ext uri="{D42A27DB-BD31-4B8C-83A1-F6EECF244321}">
                <p14:modId xmlns:p14="http://schemas.microsoft.com/office/powerpoint/2010/main" val="23047446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435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333A-1496-4397-B8FB-B9F432564D9D}"/>
              </a:ext>
            </a:extLst>
          </p:cNvPr>
          <p:cNvSpPr>
            <a:spLocks noGrp="1"/>
          </p:cNvSpPr>
          <p:nvPr>
            <p:ph type="title"/>
          </p:nvPr>
        </p:nvSpPr>
        <p:spPr>
          <a:xfrm>
            <a:off x="838200" y="365125"/>
            <a:ext cx="10515600" cy="1325563"/>
          </a:xfrm>
        </p:spPr>
        <p:txBody>
          <a:bodyPr>
            <a:normAutofit/>
          </a:bodyPr>
          <a:lstStyle/>
          <a:p>
            <a:r>
              <a:rPr lang="en-US">
                <a:cs typeface="Calibri Light"/>
              </a:rPr>
              <a:t>Traditional methods for Quarterly GDP forecasting </a:t>
            </a:r>
            <a:endParaRPr lang="en-US"/>
          </a:p>
        </p:txBody>
      </p:sp>
      <p:graphicFrame>
        <p:nvGraphicFramePr>
          <p:cNvPr id="5" name="Content Placeholder 2">
            <a:extLst>
              <a:ext uri="{FF2B5EF4-FFF2-40B4-BE49-F238E27FC236}">
                <a16:creationId xmlns:a16="http://schemas.microsoft.com/office/drawing/2014/main" id="{7053BAC9-1310-461E-B51D-B8BF0DBA2787}"/>
              </a:ext>
            </a:extLst>
          </p:cNvPr>
          <p:cNvGraphicFramePr>
            <a:graphicFrameLocks noGrp="1"/>
          </p:cNvGraphicFramePr>
          <p:nvPr>
            <p:ph idx="1"/>
            <p:extLst>
              <p:ext uri="{D42A27DB-BD31-4B8C-83A1-F6EECF244321}">
                <p14:modId xmlns:p14="http://schemas.microsoft.com/office/powerpoint/2010/main" val="3439065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82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2623D-1ECE-4F03-B25F-431A102B5A34}"/>
              </a:ext>
            </a:extLst>
          </p:cNvPr>
          <p:cNvSpPr>
            <a:spLocks noGrp="1"/>
          </p:cNvSpPr>
          <p:nvPr>
            <p:ph type="title"/>
          </p:nvPr>
        </p:nvSpPr>
        <p:spPr>
          <a:xfrm>
            <a:off x="863029" y="1012004"/>
            <a:ext cx="3416158" cy="4795408"/>
          </a:xfrm>
        </p:spPr>
        <p:txBody>
          <a:bodyPr>
            <a:normAutofit/>
          </a:bodyPr>
          <a:lstStyle/>
          <a:p>
            <a:r>
              <a:rPr lang="en-US" sz="3700">
                <a:solidFill>
                  <a:srgbClr val="FFFFFF"/>
                </a:solidFill>
                <a:cs typeface="Calibri Light"/>
              </a:rPr>
              <a:t>The implementation of time-series analysis</a:t>
            </a:r>
            <a:endParaRPr lang="en-US" sz="3700">
              <a:solidFill>
                <a:srgbClr val="FFFFFF"/>
              </a:solidFill>
            </a:endParaRPr>
          </a:p>
        </p:txBody>
      </p:sp>
      <p:graphicFrame>
        <p:nvGraphicFramePr>
          <p:cNvPr id="5" name="Content Placeholder 2">
            <a:extLst>
              <a:ext uri="{FF2B5EF4-FFF2-40B4-BE49-F238E27FC236}">
                <a16:creationId xmlns:a16="http://schemas.microsoft.com/office/drawing/2014/main" id="{6950E61D-9F56-4315-8683-DD585E33319F}"/>
              </a:ext>
            </a:extLst>
          </p:cNvPr>
          <p:cNvGraphicFramePr>
            <a:graphicFrameLocks noGrp="1"/>
          </p:cNvGraphicFramePr>
          <p:nvPr>
            <p:ph idx="1"/>
            <p:extLst>
              <p:ext uri="{D42A27DB-BD31-4B8C-83A1-F6EECF244321}">
                <p14:modId xmlns:p14="http://schemas.microsoft.com/office/powerpoint/2010/main" val="35282719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180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7</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Modelling and Forecasting of U.S. GDP</vt:lpstr>
      <vt:lpstr>PowerPoint Presentation</vt:lpstr>
      <vt:lpstr>Introduction</vt:lpstr>
      <vt:lpstr>Literature Review (Background)</vt:lpstr>
      <vt:lpstr>The importance of GDP</vt:lpstr>
      <vt:lpstr>PowerPoint Presentation</vt:lpstr>
      <vt:lpstr>How GDP is calculated</vt:lpstr>
      <vt:lpstr>Traditional methods for Quarterly GDP forecasting </vt:lpstr>
      <vt:lpstr>The implementation of time-series analysis</vt:lpstr>
      <vt:lpstr>Data Overview</vt:lpstr>
      <vt:lpstr>PowerPoint Presentation</vt:lpstr>
      <vt:lpstr>Forecasting Model and Estimation Methods</vt:lpstr>
      <vt:lpstr>Results &amp; Interpretation</vt:lpstr>
      <vt:lpstr>PowerPoint Presentation</vt:lpstr>
      <vt:lpstr>STL Decomposition Method</vt:lpstr>
      <vt:lpstr>PowerPoint Presentation</vt:lpstr>
      <vt:lpstr>Exponential Smoothing</vt:lpstr>
      <vt:lpstr>ARIMA</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 Haodi</dc:creator>
  <cp:revision>13</cp:revision>
  <dcterms:created xsi:type="dcterms:W3CDTF">2019-06-03T04:15:41Z</dcterms:created>
  <dcterms:modified xsi:type="dcterms:W3CDTF">2019-06-07T00:19:42Z</dcterms:modified>
</cp:coreProperties>
</file>