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59" r:id="rId4"/>
    <p:sldId id="257" r:id="rId5"/>
    <p:sldId id="258" r:id="rId6"/>
    <p:sldId id="260" r:id="rId7"/>
    <p:sldId id="261" r:id="rId8"/>
    <p:sldId id="262" r:id="rId9"/>
    <p:sldId id="272" r:id="rId10"/>
    <p:sldId id="266" r:id="rId11"/>
    <p:sldId id="279" r:id="rId12"/>
    <p:sldId id="280" r:id="rId13"/>
    <p:sldId id="265" r:id="rId14"/>
    <p:sldId id="267" r:id="rId15"/>
    <p:sldId id="268" r:id="rId16"/>
    <p:sldId id="281" r:id="rId17"/>
    <p:sldId id="27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B4A"/>
    <a:srgbClr val="08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35CD4-5D71-E319-B662-8F174D9EF857}" v="190" dt="2019-08-12T23:56:16.280"/>
    <p1510:client id="{8967BA8A-6FF4-E878-C482-B24A03642D1C}" v="890" dt="2019-08-13T20:53:24.427"/>
    <p1510:client id="{8A7EDCE1-D161-AC22-D222-C05AE1ADA450}" v="6" dt="2019-08-13T23:30:40.060"/>
    <p1510:client id="{9EF36563-599D-4D42-8F81-07803F329F0F}" v="1" dt="2019-08-14T00:08:22.643"/>
    <p1510:client id="{A4788589-82C5-6A23-B51E-91328F3339D1}" v="147" dt="2019-08-13T20:39:03.925"/>
    <p1510:client id="{B2037EDA-C2FA-6407-EE58-B3423E313DB3}" v="37" dt="2019-08-13T23:15:02.634"/>
    <p1510:client id="{C77BE567-D9AD-DAC8-74FE-3B55D318851D}" v="2338" dt="2019-08-12T23:59:04.968"/>
    <p1510:client id="{D77A830D-3BAD-E338-EA7E-CBE561514893}" v="21" dt="2019-08-13T00:17:20.004"/>
    <p1510:client id="{ED8552A8-E3B3-DDCB-6326-9F2242B95B35}" v="141" dt="2019-08-13T20:37:59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44BCA-C5D4-5F47-B3A0-067CAA2A5EB9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468D86-6849-1948-8C67-3474CF6D0B1F}">
      <dgm:prSet phldrT="[Text]"/>
      <dgm:spPr>
        <a:solidFill>
          <a:srgbClr val="132B4A"/>
        </a:solidFill>
        <a:ln w="38100">
          <a:solidFill>
            <a:srgbClr val="0895D3"/>
          </a:solidFill>
        </a:ln>
      </dgm:spPr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Stage One</a:t>
          </a:r>
        </a:p>
      </dgm:t>
    </dgm:pt>
    <dgm:pt modelId="{180505BC-0D36-5E41-AEF7-51959F70FFED}" type="parTrans" cxnId="{EB0BF32B-C3A0-3B45-A608-AB43265E0AC5}">
      <dgm:prSet/>
      <dgm:spPr/>
      <dgm:t>
        <a:bodyPr/>
        <a:lstStyle/>
        <a:p>
          <a:endParaRPr lang="en-US"/>
        </a:p>
      </dgm:t>
    </dgm:pt>
    <dgm:pt modelId="{37A44725-7C53-4F4B-8BB6-A92167E72CD1}" type="sibTrans" cxnId="{EB0BF32B-C3A0-3B45-A608-AB43265E0AC5}">
      <dgm:prSet/>
      <dgm:spPr/>
      <dgm:t>
        <a:bodyPr/>
        <a:lstStyle/>
        <a:p>
          <a:endParaRPr lang="en-US"/>
        </a:p>
      </dgm:t>
    </dgm:pt>
    <dgm:pt modelId="{EB8859F8-E3C0-D748-8394-EC643C14FC36}">
      <dgm:prSet phldrT="[Text]" custT="1"/>
      <dgm:spPr>
        <a:solidFill>
          <a:schemeClr val="bg1"/>
        </a:solidFill>
        <a:ln w="38100">
          <a:solidFill>
            <a:srgbClr val="0895D3"/>
          </a:solidFill>
        </a:ln>
      </dgm:spPr>
      <dgm:t>
        <a:bodyPr/>
        <a:lstStyle/>
        <a:p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Compare traditional data set with one containing community variables using four machine learning models.</a:t>
          </a:r>
        </a:p>
      </dgm:t>
    </dgm:pt>
    <dgm:pt modelId="{D56AA1DE-E038-7940-8BB7-5F040DB4AC90}" type="parTrans" cxnId="{410452AC-E8CE-1045-A598-937EE34325B7}">
      <dgm:prSet/>
      <dgm:spPr/>
      <dgm:t>
        <a:bodyPr/>
        <a:lstStyle/>
        <a:p>
          <a:endParaRPr lang="en-US"/>
        </a:p>
      </dgm:t>
    </dgm:pt>
    <dgm:pt modelId="{DBBC0D27-59B5-314A-8DD7-EE0758691B0B}" type="sibTrans" cxnId="{410452AC-E8CE-1045-A598-937EE34325B7}">
      <dgm:prSet/>
      <dgm:spPr/>
      <dgm:t>
        <a:bodyPr/>
        <a:lstStyle/>
        <a:p>
          <a:endParaRPr lang="en-US"/>
        </a:p>
      </dgm:t>
    </dgm:pt>
    <dgm:pt modelId="{26712DB1-23B1-5347-8BC2-7ED1CA07DC01}">
      <dgm:prSet phldrT="[Text]"/>
      <dgm:spPr>
        <a:solidFill>
          <a:srgbClr val="132B4A"/>
        </a:solidFill>
        <a:ln w="38100">
          <a:solidFill>
            <a:srgbClr val="0895D3"/>
          </a:solidFill>
        </a:ln>
      </dgm:spPr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Stage Two</a:t>
          </a:r>
        </a:p>
      </dgm:t>
    </dgm:pt>
    <dgm:pt modelId="{7544E611-8D8C-864F-9253-14F7B05D9478}" type="parTrans" cxnId="{FE611038-9C24-0A40-B488-65DF8EE058BF}">
      <dgm:prSet/>
      <dgm:spPr/>
      <dgm:t>
        <a:bodyPr/>
        <a:lstStyle/>
        <a:p>
          <a:endParaRPr lang="en-US"/>
        </a:p>
      </dgm:t>
    </dgm:pt>
    <dgm:pt modelId="{4E5C1111-ACFA-D44D-B3A3-1743AEA4F680}" type="sibTrans" cxnId="{FE611038-9C24-0A40-B488-65DF8EE058BF}">
      <dgm:prSet/>
      <dgm:spPr/>
      <dgm:t>
        <a:bodyPr/>
        <a:lstStyle/>
        <a:p>
          <a:endParaRPr lang="en-US"/>
        </a:p>
      </dgm:t>
    </dgm:pt>
    <dgm:pt modelId="{B8A77994-0B73-004E-B967-E373261D7040}">
      <dgm:prSet phldrT="[Text]" custT="1"/>
      <dgm:spPr>
        <a:solidFill>
          <a:schemeClr val="bg1"/>
        </a:solidFill>
        <a:ln w="38100">
          <a:solidFill>
            <a:srgbClr val="0895D3"/>
          </a:solidFill>
        </a:ln>
      </dgm:spPr>
      <dgm:t>
        <a:bodyPr/>
        <a:lstStyle/>
        <a:p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Create three distinct clusters from both data sets.</a:t>
          </a:r>
        </a:p>
      </dgm:t>
    </dgm:pt>
    <dgm:pt modelId="{E3592CD2-056C-8D43-8055-9F2E5E77E656}" type="parTrans" cxnId="{B1AB7CA7-D1E7-4D4D-AE3E-CC16BD284D36}">
      <dgm:prSet/>
      <dgm:spPr/>
      <dgm:t>
        <a:bodyPr/>
        <a:lstStyle/>
        <a:p>
          <a:endParaRPr lang="en-US"/>
        </a:p>
      </dgm:t>
    </dgm:pt>
    <dgm:pt modelId="{C427374D-3BF3-A347-A8A5-EF64493A5E56}" type="sibTrans" cxnId="{B1AB7CA7-D1E7-4D4D-AE3E-CC16BD284D36}">
      <dgm:prSet/>
      <dgm:spPr/>
      <dgm:t>
        <a:bodyPr/>
        <a:lstStyle/>
        <a:p>
          <a:endParaRPr lang="en-US"/>
        </a:p>
      </dgm:t>
    </dgm:pt>
    <dgm:pt modelId="{2B436B69-CDBA-FC46-9148-BF24536264CA}">
      <dgm:prSet phldrT="[Text]" custT="1"/>
      <dgm:spPr>
        <a:solidFill>
          <a:schemeClr val="bg1"/>
        </a:solidFill>
        <a:ln w="38100">
          <a:solidFill>
            <a:srgbClr val="0895D3"/>
          </a:solidFill>
        </a:ln>
      </dgm:spPr>
      <dgm:t>
        <a:bodyPr/>
        <a:lstStyle/>
        <a:p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K-means clustering</a:t>
          </a:r>
        </a:p>
      </dgm:t>
    </dgm:pt>
    <dgm:pt modelId="{7A565704-D32D-2447-ADEB-A84B0556ABDE}" type="parTrans" cxnId="{D6543857-8C8C-1C44-AFD3-8D57AD20B05A}">
      <dgm:prSet/>
      <dgm:spPr/>
      <dgm:t>
        <a:bodyPr/>
        <a:lstStyle/>
        <a:p>
          <a:endParaRPr lang="en-US"/>
        </a:p>
      </dgm:t>
    </dgm:pt>
    <dgm:pt modelId="{AEBA635F-9451-F446-BAD2-4F81984B5DFC}" type="sibTrans" cxnId="{D6543857-8C8C-1C44-AFD3-8D57AD20B05A}">
      <dgm:prSet/>
      <dgm:spPr/>
      <dgm:t>
        <a:bodyPr/>
        <a:lstStyle/>
        <a:p>
          <a:endParaRPr lang="en-US"/>
        </a:p>
      </dgm:t>
    </dgm:pt>
    <dgm:pt modelId="{C8340EE8-842B-F74F-9B53-A2867E43BE3C}">
      <dgm:prSet phldrT="[Text]" custT="1"/>
      <dgm:spPr>
        <a:solidFill>
          <a:srgbClr val="132B4A"/>
        </a:solidFill>
      </dgm:spPr>
      <dgm:t>
        <a:bodyPr/>
        <a:lstStyle/>
        <a:p>
          <a:r>
            <a:rPr lang="en-US" sz="2600" b="1">
              <a:latin typeface="Times New Roman" panose="02020603050405020304" pitchFamily="18" charset="0"/>
              <a:cs typeface="Times New Roman" panose="02020603050405020304" pitchFamily="18" charset="0"/>
            </a:rPr>
            <a:t>Stage Three</a:t>
          </a:r>
        </a:p>
      </dgm:t>
    </dgm:pt>
    <dgm:pt modelId="{CCBE4F8B-54AB-6248-A526-BA22108C3C3B}" type="parTrans" cxnId="{C61382A7-54E9-C14C-9B7E-1990B808A7B1}">
      <dgm:prSet/>
      <dgm:spPr/>
      <dgm:t>
        <a:bodyPr/>
        <a:lstStyle/>
        <a:p>
          <a:endParaRPr lang="en-US"/>
        </a:p>
      </dgm:t>
    </dgm:pt>
    <dgm:pt modelId="{364791DA-6EE5-F244-B479-1D9CC9C0C835}" type="sibTrans" cxnId="{C61382A7-54E9-C14C-9B7E-1990B808A7B1}">
      <dgm:prSet/>
      <dgm:spPr/>
      <dgm:t>
        <a:bodyPr/>
        <a:lstStyle/>
        <a:p>
          <a:endParaRPr lang="en-US"/>
        </a:p>
      </dgm:t>
    </dgm:pt>
    <dgm:pt modelId="{B6680FEF-D107-E647-9CE3-33E5F480620B}">
      <dgm:prSet phldrT="[Text]" custT="1"/>
      <dgm:spPr>
        <a:solidFill>
          <a:schemeClr val="bg1"/>
        </a:solidFill>
        <a:ln w="38100">
          <a:solidFill>
            <a:srgbClr val="0895D3"/>
          </a:solidFill>
        </a:ln>
      </dgm:spPr>
      <dgm:t>
        <a:bodyPr/>
        <a:lstStyle/>
        <a:p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Compare the performance of the three clusters using the four machine learning models across both data sets.</a:t>
          </a:r>
        </a:p>
      </dgm:t>
    </dgm:pt>
    <dgm:pt modelId="{CB90B928-D727-A341-A4D7-F172543C12E6}" type="parTrans" cxnId="{248081D7-5192-DD4B-9CCD-215D51A4BA25}">
      <dgm:prSet/>
      <dgm:spPr/>
      <dgm:t>
        <a:bodyPr/>
        <a:lstStyle/>
        <a:p>
          <a:endParaRPr lang="en-US"/>
        </a:p>
      </dgm:t>
    </dgm:pt>
    <dgm:pt modelId="{2FA34AE4-F437-1245-B1E6-48F843ACDA0C}" type="sibTrans" cxnId="{248081D7-5192-DD4B-9CCD-215D51A4BA25}">
      <dgm:prSet/>
      <dgm:spPr/>
      <dgm:t>
        <a:bodyPr/>
        <a:lstStyle/>
        <a:p>
          <a:endParaRPr lang="en-US"/>
        </a:p>
      </dgm:t>
    </dgm:pt>
    <dgm:pt modelId="{36151CEF-DAA8-6D49-BC05-22BC103E35DF}" type="pres">
      <dgm:prSet presAssocID="{7D044BCA-C5D4-5F47-B3A0-067CAA2A5EB9}" presName="linearFlow" presStyleCnt="0">
        <dgm:presLayoutVars>
          <dgm:dir/>
          <dgm:animLvl val="lvl"/>
          <dgm:resizeHandles val="exact"/>
        </dgm:presLayoutVars>
      </dgm:prSet>
      <dgm:spPr/>
    </dgm:pt>
    <dgm:pt modelId="{F163D688-9B25-0843-A18E-FFE918734999}" type="pres">
      <dgm:prSet presAssocID="{81468D86-6849-1948-8C67-3474CF6D0B1F}" presName="composite" presStyleCnt="0"/>
      <dgm:spPr/>
    </dgm:pt>
    <dgm:pt modelId="{D31A40BC-9E3E-EA43-A618-E28A93B4DF1C}" type="pres">
      <dgm:prSet presAssocID="{81468D86-6849-1948-8C67-3474CF6D0B1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D889C3F-75EE-F042-9FCB-CFCA4FA96602}" type="pres">
      <dgm:prSet presAssocID="{81468D86-6849-1948-8C67-3474CF6D0B1F}" presName="descendantText" presStyleLbl="alignAcc1" presStyleIdx="0" presStyleCnt="3" custScaleY="100000">
        <dgm:presLayoutVars>
          <dgm:bulletEnabled val="1"/>
        </dgm:presLayoutVars>
      </dgm:prSet>
      <dgm:spPr/>
    </dgm:pt>
    <dgm:pt modelId="{B8389A2A-5162-994B-A477-F67247FD51C3}" type="pres">
      <dgm:prSet presAssocID="{37A44725-7C53-4F4B-8BB6-A92167E72CD1}" presName="sp" presStyleCnt="0"/>
      <dgm:spPr/>
    </dgm:pt>
    <dgm:pt modelId="{1F85BF80-37A1-C847-AB55-CD9EC3FF74A2}" type="pres">
      <dgm:prSet presAssocID="{26712DB1-23B1-5347-8BC2-7ED1CA07DC01}" presName="composite" presStyleCnt="0"/>
      <dgm:spPr/>
    </dgm:pt>
    <dgm:pt modelId="{59F27049-8E52-E640-94CC-D7A9E703FEDC}" type="pres">
      <dgm:prSet presAssocID="{26712DB1-23B1-5347-8BC2-7ED1CA07DC0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68791E4-9E45-5D4D-81B8-DE86B6EDBB4B}" type="pres">
      <dgm:prSet presAssocID="{26712DB1-23B1-5347-8BC2-7ED1CA07DC01}" presName="descendantText" presStyleLbl="alignAcc1" presStyleIdx="1" presStyleCnt="3">
        <dgm:presLayoutVars>
          <dgm:bulletEnabled val="1"/>
        </dgm:presLayoutVars>
      </dgm:prSet>
      <dgm:spPr/>
    </dgm:pt>
    <dgm:pt modelId="{CFB2C60E-DF81-4C40-B70C-D42C81857679}" type="pres">
      <dgm:prSet presAssocID="{4E5C1111-ACFA-D44D-B3A3-1743AEA4F680}" presName="sp" presStyleCnt="0"/>
      <dgm:spPr/>
    </dgm:pt>
    <dgm:pt modelId="{519E0555-F77C-FA45-863B-58DF6DD381FB}" type="pres">
      <dgm:prSet presAssocID="{C8340EE8-842B-F74F-9B53-A2867E43BE3C}" presName="composite" presStyleCnt="0"/>
      <dgm:spPr/>
    </dgm:pt>
    <dgm:pt modelId="{25DB0E91-22FC-AE42-87C6-D9BA5375740D}" type="pres">
      <dgm:prSet presAssocID="{C8340EE8-842B-F74F-9B53-A2867E43BE3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C3A5E76-6B10-8A42-BE14-B805B4A71932}" type="pres">
      <dgm:prSet presAssocID="{C8340EE8-842B-F74F-9B53-A2867E43BE3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8EF4410-2989-D341-AA93-31E226DF60B4}" type="presOf" srcId="{B6680FEF-D107-E647-9CE3-33E5F480620B}" destId="{9C3A5E76-6B10-8A42-BE14-B805B4A71932}" srcOrd="0" destOrd="0" presId="urn:microsoft.com/office/officeart/2005/8/layout/chevron2"/>
    <dgm:cxn modelId="{EB0BF32B-C3A0-3B45-A608-AB43265E0AC5}" srcId="{7D044BCA-C5D4-5F47-B3A0-067CAA2A5EB9}" destId="{81468D86-6849-1948-8C67-3474CF6D0B1F}" srcOrd="0" destOrd="0" parTransId="{180505BC-0D36-5E41-AEF7-51959F70FFED}" sibTransId="{37A44725-7C53-4F4B-8BB6-A92167E72CD1}"/>
    <dgm:cxn modelId="{B9886330-D49F-7547-92D2-AF7E2C6F3A5C}" type="presOf" srcId="{2B436B69-CDBA-FC46-9148-BF24536264CA}" destId="{868791E4-9E45-5D4D-81B8-DE86B6EDBB4B}" srcOrd="0" destOrd="1" presId="urn:microsoft.com/office/officeart/2005/8/layout/chevron2"/>
    <dgm:cxn modelId="{FE611038-9C24-0A40-B488-65DF8EE058BF}" srcId="{7D044BCA-C5D4-5F47-B3A0-067CAA2A5EB9}" destId="{26712DB1-23B1-5347-8BC2-7ED1CA07DC01}" srcOrd="1" destOrd="0" parTransId="{7544E611-8D8C-864F-9253-14F7B05D9478}" sibTransId="{4E5C1111-ACFA-D44D-B3A3-1743AEA4F680}"/>
    <dgm:cxn modelId="{EA77C275-3B10-7347-8D86-AA28D2995126}" type="presOf" srcId="{7D044BCA-C5D4-5F47-B3A0-067CAA2A5EB9}" destId="{36151CEF-DAA8-6D49-BC05-22BC103E35DF}" srcOrd="0" destOrd="0" presId="urn:microsoft.com/office/officeart/2005/8/layout/chevron2"/>
    <dgm:cxn modelId="{D6543857-8C8C-1C44-AFD3-8D57AD20B05A}" srcId="{B8A77994-0B73-004E-B967-E373261D7040}" destId="{2B436B69-CDBA-FC46-9148-BF24536264CA}" srcOrd="0" destOrd="0" parTransId="{7A565704-D32D-2447-ADEB-A84B0556ABDE}" sibTransId="{AEBA635F-9451-F446-BAD2-4F81984B5DFC}"/>
    <dgm:cxn modelId="{9B6D4E78-24AA-CE4D-A240-A99725867052}" type="presOf" srcId="{81468D86-6849-1948-8C67-3474CF6D0B1F}" destId="{D31A40BC-9E3E-EA43-A618-E28A93B4DF1C}" srcOrd="0" destOrd="0" presId="urn:microsoft.com/office/officeart/2005/8/layout/chevron2"/>
    <dgm:cxn modelId="{E93CA384-F0FE-B849-9DF6-3E2D16BD12CB}" type="presOf" srcId="{26712DB1-23B1-5347-8BC2-7ED1CA07DC01}" destId="{59F27049-8E52-E640-94CC-D7A9E703FEDC}" srcOrd="0" destOrd="0" presId="urn:microsoft.com/office/officeart/2005/8/layout/chevron2"/>
    <dgm:cxn modelId="{B6325299-50D8-A941-901C-F34BB470B06C}" type="presOf" srcId="{C8340EE8-842B-F74F-9B53-A2867E43BE3C}" destId="{25DB0E91-22FC-AE42-87C6-D9BA5375740D}" srcOrd="0" destOrd="0" presId="urn:microsoft.com/office/officeart/2005/8/layout/chevron2"/>
    <dgm:cxn modelId="{B1AB7CA7-D1E7-4D4D-AE3E-CC16BD284D36}" srcId="{26712DB1-23B1-5347-8BC2-7ED1CA07DC01}" destId="{B8A77994-0B73-004E-B967-E373261D7040}" srcOrd="0" destOrd="0" parTransId="{E3592CD2-056C-8D43-8055-9F2E5E77E656}" sibTransId="{C427374D-3BF3-A347-A8A5-EF64493A5E56}"/>
    <dgm:cxn modelId="{C61382A7-54E9-C14C-9B7E-1990B808A7B1}" srcId="{7D044BCA-C5D4-5F47-B3A0-067CAA2A5EB9}" destId="{C8340EE8-842B-F74F-9B53-A2867E43BE3C}" srcOrd="2" destOrd="0" parTransId="{CCBE4F8B-54AB-6248-A526-BA22108C3C3B}" sibTransId="{364791DA-6EE5-F244-B479-1D9CC9C0C835}"/>
    <dgm:cxn modelId="{410452AC-E8CE-1045-A598-937EE34325B7}" srcId="{81468D86-6849-1948-8C67-3474CF6D0B1F}" destId="{EB8859F8-E3C0-D748-8394-EC643C14FC36}" srcOrd="0" destOrd="0" parTransId="{D56AA1DE-E038-7940-8BB7-5F040DB4AC90}" sibTransId="{DBBC0D27-59B5-314A-8DD7-EE0758691B0B}"/>
    <dgm:cxn modelId="{247703AD-6BC5-964C-BD98-5F20D59B6752}" type="presOf" srcId="{EB8859F8-E3C0-D748-8394-EC643C14FC36}" destId="{4D889C3F-75EE-F042-9FCB-CFCA4FA96602}" srcOrd="0" destOrd="0" presId="urn:microsoft.com/office/officeart/2005/8/layout/chevron2"/>
    <dgm:cxn modelId="{461EAEB5-0B72-F44C-B392-3C13C0F9D57F}" type="presOf" srcId="{B8A77994-0B73-004E-B967-E373261D7040}" destId="{868791E4-9E45-5D4D-81B8-DE86B6EDBB4B}" srcOrd="0" destOrd="0" presId="urn:microsoft.com/office/officeart/2005/8/layout/chevron2"/>
    <dgm:cxn modelId="{248081D7-5192-DD4B-9CCD-215D51A4BA25}" srcId="{C8340EE8-842B-F74F-9B53-A2867E43BE3C}" destId="{B6680FEF-D107-E647-9CE3-33E5F480620B}" srcOrd="0" destOrd="0" parTransId="{CB90B928-D727-A341-A4D7-F172543C12E6}" sibTransId="{2FA34AE4-F437-1245-B1E6-48F843ACDA0C}"/>
    <dgm:cxn modelId="{18A5835E-EA27-F848-89BA-0FAD5548E7D5}" type="presParOf" srcId="{36151CEF-DAA8-6D49-BC05-22BC103E35DF}" destId="{F163D688-9B25-0843-A18E-FFE918734999}" srcOrd="0" destOrd="0" presId="urn:microsoft.com/office/officeart/2005/8/layout/chevron2"/>
    <dgm:cxn modelId="{2966563D-4D6D-6F49-A342-76A3733AEDF9}" type="presParOf" srcId="{F163D688-9B25-0843-A18E-FFE918734999}" destId="{D31A40BC-9E3E-EA43-A618-E28A93B4DF1C}" srcOrd="0" destOrd="0" presId="urn:microsoft.com/office/officeart/2005/8/layout/chevron2"/>
    <dgm:cxn modelId="{C22C889C-1E44-044E-A63F-9D2B1754727F}" type="presParOf" srcId="{F163D688-9B25-0843-A18E-FFE918734999}" destId="{4D889C3F-75EE-F042-9FCB-CFCA4FA96602}" srcOrd="1" destOrd="0" presId="urn:microsoft.com/office/officeart/2005/8/layout/chevron2"/>
    <dgm:cxn modelId="{B3EC5EFB-71CF-8A4F-9BE1-B810D0D4DBCA}" type="presParOf" srcId="{36151CEF-DAA8-6D49-BC05-22BC103E35DF}" destId="{B8389A2A-5162-994B-A477-F67247FD51C3}" srcOrd="1" destOrd="0" presId="urn:microsoft.com/office/officeart/2005/8/layout/chevron2"/>
    <dgm:cxn modelId="{51EAE70B-6C16-494B-BCB0-D345D12ED835}" type="presParOf" srcId="{36151CEF-DAA8-6D49-BC05-22BC103E35DF}" destId="{1F85BF80-37A1-C847-AB55-CD9EC3FF74A2}" srcOrd="2" destOrd="0" presId="urn:microsoft.com/office/officeart/2005/8/layout/chevron2"/>
    <dgm:cxn modelId="{115D1299-B153-4543-9561-FC5A3DC500F0}" type="presParOf" srcId="{1F85BF80-37A1-C847-AB55-CD9EC3FF74A2}" destId="{59F27049-8E52-E640-94CC-D7A9E703FEDC}" srcOrd="0" destOrd="0" presId="urn:microsoft.com/office/officeart/2005/8/layout/chevron2"/>
    <dgm:cxn modelId="{0FBFFDE5-0BFE-4447-AE48-E0EF5CDD2429}" type="presParOf" srcId="{1F85BF80-37A1-C847-AB55-CD9EC3FF74A2}" destId="{868791E4-9E45-5D4D-81B8-DE86B6EDBB4B}" srcOrd="1" destOrd="0" presId="urn:microsoft.com/office/officeart/2005/8/layout/chevron2"/>
    <dgm:cxn modelId="{3F65BA58-4360-4B4C-8049-C24042877B71}" type="presParOf" srcId="{36151CEF-DAA8-6D49-BC05-22BC103E35DF}" destId="{CFB2C60E-DF81-4C40-B70C-D42C81857679}" srcOrd="3" destOrd="0" presId="urn:microsoft.com/office/officeart/2005/8/layout/chevron2"/>
    <dgm:cxn modelId="{1F38CCD9-0B15-8E4B-80A6-74C4BC5F794F}" type="presParOf" srcId="{36151CEF-DAA8-6D49-BC05-22BC103E35DF}" destId="{519E0555-F77C-FA45-863B-58DF6DD381FB}" srcOrd="4" destOrd="0" presId="urn:microsoft.com/office/officeart/2005/8/layout/chevron2"/>
    <dgm:cxn modelId="{9558011B-B052-A34A-82B9-70EDD086DF7F}" type="presParOf" srcId="{519E0555-F77C-FA45-863B-58DF6DD381FB}" destId="{25DB0E91-22FC-AE42-87C6-D9BA5375740D}" srcOrd="0" destOrd="0" presId="urn:microsoft.com/office/officeart/2005/8/layout/chevron2"/>
    <dgm:cxn modelId="{3ECB6439-DE45-F641-9B6E-6BFB2F394F84}" type="presParOf" srcId="{519E0555-F77C-FA45-863B-58DF6DD381FB}" destId="{9C3A5E76-6B10-8A42-BE14-B805B4A7193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88E974-4DE5-F04B-9C83-D4B561887001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0395D2-A2E4-8D46-9282-77C278A46252}">
      <dgm:prSet phldrT="[Text]"/>
      <dgm:spPr>
        <a:solidFill>
          <a:srgbClr val="132B4A"/>
        </a:solidFill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</a:p>
      </dgm:t>
    </dgm:pt>
    <dgm:pt modelId="{0D6DE31A-5CE5-B842-AB30-E258F8E39FCD}" type="parTrans" cxnId="{881DFC68-5707-B841-B152-39EF95E52C2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CE4E8D-C5F6-1945-BB90-9E6C2C726681}" type="sibTrans" cxnId="{881DFC68-5707-B841-B152-39EF95E52C2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C7A56B-8594-B34A-8F4C-656488D5C543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Decision Tree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$56,581.81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16.31%</a:t>
          </a:r>
        </a:p>
      </dgm:t>
    </dgm:pt>
    <dgm:pt modelId="{3D68DE09-7091-AB4B-A589-16657CBC0722}" type="parTrans" cxnId="{69A573CA-57BD-E340-83B3-9A0BED90BAF6}">
      <dgm:prSet/>
      <dgm:spPr>
        <a:ln w="38100"/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909F6B-A3D3-9244-987B-071FADF22E0F}" type="sibTrans" cxnId="{69A573CA-57BD-E340-83B3-9A0BED90BAF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F5B399-7793-C046-96EB-B6422373E87F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Neural Network - One Hidden Layer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$59,757.08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17.55%</a:t>
          </a:r>
        </a:p>
      </dgm:t>
    </dgm:pt>
    <dgm:pt modelId="{101D33BD-77F0-164E-8B2F-97C2B29C0D91}" type="parTrans" cxnId="{990A34BE-A2B1-0046-AAB4-4EF9D41D566D}">
      <dgm:prSet/>
      <dgm:spPr>
        <a:ln w="38100"/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2DAC5C-4C9D-FF4E-8EF9-A9E63CB75B2A}" type="sibTrans" cxnId="{990A34BE-A2B1-0046-AAB4-4EF9D41D566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145678-87BE-AC40-9B69-BC582CAC6E7A}">
      <dgm:prSet phldrT="[Text]"/>
      <dgm:spPr>
        <a:solidFill>
          <a:srgbClr val="132B4A"/>
        </a:solidFill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Data with Community </a:t>
          </a:r>
        </a:p>
      </dgm:t>
    </dgm:pt>
    <dgm:pt modelId="{3A000F2E-0C0C-2545-952A-9A1A726FA65C}" type="parTrans" cxnId="{9CB1B162-9B5C-8742-B553-6AAE51436DE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E87FF0-CF4C-AF4A-B626-049844A7031F}" type="sibTrans" cxnId="{9CB1B162-9B5C-8742-B553-6AAE51436DE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318FC8-7811-FD4C-9FA1-2E402FAE433D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Decision Tree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$51,018.97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14.2%</a:t>
          </a:r>
        </a:p>
      </dgm:t>
    </dgm:pt>
    <dgm:pt modelId="{C2B1E1AA-E698-0D43-8528-8C0E67025DC5}" type="parTrans" cxnId="{C1187D69-AC4F-1147-BCA9-FFE155DDF287}">
      <dgm:prSet/>
      <dgm:spPr>
        <a:ln w="38100">
          <a:solidFill>
            <a:srgbClr val="132B4A"/>
          </a:solidFill>
        </a:ln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B50E34-3765-6E4E-9BFE-9AE2A6D7A588}" type="sibTrans" cxnId="{C1187D69-AC4F-1147-BCA9-FFE155DDF28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C38515-C734-B74F-8545-1651BACD8EF9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Neural Network - One Hidden Layer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$56,580.35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16.08%</a:t>
          </a:r>
        </a:p>
      </dgm:t>
    </dgm:pt>
    <dgm:pt modelId="{EE7767B2-A008-C845-92F2-5590EA21FD2E}" type="parTrans" cxnId="{9A04F6A6-04A9-BA43-853E-2A8E0055F559}">
      <dgm:prSet/>
      <dgm:spPr>
        <a:ln w="38100">
          <a:solidFill>
            <a:srgbClr val="132B4A"/>
          </a:solidFill>
        </a:ln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044688-CC63-6B42-AA12-51A16686CC92}" type="sibTrans" cxnId="{9A04F6A6-04A9-BA43-853E-2A8E0055F55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1C82B1-B750-2F41-995E-F5859EC7E718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Neural Network - Two Hidden Layers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$48,679.33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14.23%</a:t>
          </a:r>
        </a:p>
      </dgm:t>
    </dgm:pt>
    <dgm:pt modelId="{F9715570-BF64-9C4C-9E41-C99746F321CB}" type="parTrans" cxnId="{563A3F54-F316-C34A-9344-A8A9227A6F10}">
      <dgm:prSet/>
      <dgm:spPr>
        <a:ln w="38100"/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B2F70D-BAE0-6742-967A-5F9F0520D009}" type="sibTrans" cxnId="{563A3F54-F316-C34A-9344-A8A9227A6F1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55CB04-3249-0F44-A351-82D03F8325E2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Random Forest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$43,041.97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12.8%</a:t>
          </a:r>
        </a:p>
      </dgm:t>
    </dgm:pt>
    <dgm:pt modelId="{A0D949B2-5EB0-F547-A867-8E6BC27F5A1A}" type="parTrans" cxnId="{BE3C03F7-251D-CC44-94CC-BA0E680A63E2}">
      <dgm:prSet/>
      <dgm:spPr>
        <a:ln w="38100"/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95842B-6FEA-BA4A-A14C-C26592049EB4}" type="sibTrans" cxnId="{BE3C03F7-251D-CC44-94CC-BA0E680A63E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ADBDFA-A9A1-2548-938F-2CE718CB5E2F}">
      <dgm:prSet phldrT="[Text]"/>
      <dgm:spPr>
        <a:ln w="76200">
          <a:solidFill>
            <a:srgbClr val="0895D3"/>
          </a:solidFill>
        </a:ln>
      </dgm:spPr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 Random Forest</a:t>
          </a:r>
        </a:p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MAE = $39,648.27</a:t>
          </a:r>
        </a:p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MAPE = 11.31%</a:t>
          </a:r>
        </a:p>
      </dgm:t>
    </dgm:pt>
    <dgm:pt modelId="{74D86C96-83F1-5A4D-8CCD-4CFE56E1EEC2}" type="parTrans" cxnId="{285A1813-85EC-0C46-95CB-3F72E8BC6717}">
      <dgm:prSet/>
      <dgm:spPr>
        <a:ln w="38100">
          <a:solidFill>
            <a:srgbClr val="132B4A"/>
          </a:solidFill>
        </a:ln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147D9E-A6FF-3749-8EA6-850E5A77AA43}" type="sibTrans" cxnId="{285A1813-85EC-0C46-95CB-3F72E8BC671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F8ADE4-619E-BF45-9278-9B6D5CAF6AB8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Neural Network - Two Hidden Layers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$46,133.86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13.22%</a:t>
          </a:r>
        </a:p>
      </dgm:t>
    </dgm:pt>
    <dgm:pt modelId="{F4DB227F-3167-D94A-97DF-9BA4F0F9D051}" type="parTrans" cxnId="{D1FFD345-1681-C54B-9175-E1A133DC58F6}">
      <dgm:prSet/>
      <dgm:spPr>
        <a:ln w="38100">
          <a:solidFill>
            <a:srgbClr val="132B4A"/>
          </a:solidFill>
        </a:ln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0F0DDB-73BB-C142-8B62-4D82FC2F89DE}" type="sibTrans" cxnId="{D1FFD345-1681-C54B-9175-E1A133DC58F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373C62-F6DA-1A48-8DC1-7E46342A6ED8}" type="pres">
      <dgm:prSet presAssocID="{2388E974-4DE5-F04B-9C83-D4B56188700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FE547F-AF57-7E44-82F6-29A87D1A0D00}" type="pres">
      <dgm:prSet presAssocID="{A10395D2-A2E4-8D46-9282-77C278A46252}" presName="root" presStyleCnt="0"/>
      <dgm:spPr/>
    </dgm:pt>
    <dgm:pt modelId="{BFC7992D-129E-AA44-99E7-CF897228124A}" type="pres">
      <dgm:prSet presAssocID="{A10395D2-A2E4-8D46-9282-77C278A46252}" presName="rootComposite" presStyleCnt="0"/>
      <dgm:spPr/>
    </dgm:pt>
    <dgm:pt modelId="{DBDB6C49-9BFB-C14B-9345-FA8977328BBC}" type="pres">
      <dgm:prSet presAssocID="{A10395D2-A2E4-8D46-9282-77C278A46252}" presName="rootText" presStyleLbl="node1" presStyleIdx="0" presStyleCnt="2" custLinFactNeighborX="669" custLinFactNeighborY="-336"/>
      <dgm:spPr/>
    </dgm:pt>
    <dgm:pt modelId="{B8E2E7C9-BFC4-E24B-9319-81CB6741C3DE}" type="pres">
      <dgm:prSet presAssocID="{A10395D2-A2E4-8D46-9282-77C278A46252}" presName="rootConnector" presStyleLbl="node1" presStyleIdx="0" presStyleCnt="2"/>
      <dgm:spPr/>
    </dgm:pt>
    <dgm:pt modelId="{5E31500E-793D-C845-ACB0-ECC32FDBE583}" type="pres">
      <dgm:prSet presAssocID="{A10395D2-A2E4-8D46-9282-77C278A46252}" presName="childShape" presStyleCnt="0"/>
      <dgm:spPr/>
    </dgm:pt>
    <dgm:pt modelId="{6264F2B4-614C-7A46-9109-C35B0D57233A}" type="pres">
      <dgm:prSet presAssocID="{3D68DE09-7091-AB4B-A589-16657CBC0722}" presName="Name13" presStyleLbl="parChTrans1D2" presStyleIdx="0" presStyleCnt="8"/>
      <dgm:spPr/>
    </dgm:pt>
    <dgm:pt modelId="{EF089456-666F-8D4A-B503-76D3872294EA}" type="pres">
      <dgm:prSet presAssocID="{CFC7A56B-8594-B34A-8F4C-656488D5C543}" presName="childText" presStyleLbl="bgAcc1" presStyleIdx="0" presStyleCnt="8">
        <dgm:presLayoutVars>
          <dgm:bulletEnabled val="1"/>
        </dgm:presLayoutVars>
      </dgm:prSet>
      <dgm:spPr/>
    </dgm:pt>
    <dgm:pt modelId="{01D4B5D0-0EFB-2040-88C1-EB42E583AD1D}" type="pres">
      <dgm:prSet presAssocID="{101D33BD-77F0-164E-8B2F-97C2B29C0D91}" presName="Name13" presStyleLbl="parChTrans1D2" presStyleIdx="1" presStyleCnt="8"/>
      <dgm:spPr/>
    </dgm:pt>
    <dgm:pt modelId="{9DD13563-C585-2C4D-94D5-A9C70C15FDFF}" type="pres">
      <dgm:prSet presAssocID="{1AF5B399-7793-C046-96EB-B6422373E87F}" presName="childText" presStyleLbl="bgAcc1" presStyleIdx="1" presStyleCnt="8">
        <dgm:presLayoutVars>
          <dgm:bulletEnabled val="1"/>
        </dgm:presLayoutVars>
      </dgm:prSet>
      <dgm:spPr/>
    </dgm:pt>
    <dgm:pt modelId="{D20601FC-4DBB-8C43-9072-A9E87DEA9D1B}" type="pres">
      <dgm:prSet presAssocID="{F9715570-BF64-9C4C-9E41-C99746F321CB}" presName="Name13" presStyleLbl="parChTrans1D2" presStyleIdx="2" presStyleCnt="8"/>
      <dgm:spPr/>
    </dgm:pt>
    <dgm:pt modelId="{8E204C90-3AFC-C840-9232-4EC6198D2FBD}" type="pres">
      <dgm:prSet presAssocID="{A51C82B1-B750-2F41-995E-F5859EC7E718}" presName="childText" presStyleLbl="bgAcc1" presStyleIdx="2" presStyleCnt="8">
        <dgm:presLayoutVars>
          <dgm:bulletEnabled val="1"/>
        </dgm:presLayoutVars>
      </dgm:prSet>
      <dgm:spPr/>
    </dgm:pt>
    <dgm:pt modelId="{6046520C-A7EF-EC4F-975D-4272946DA6F8}" type="pres">
      <dgm:prSet presAssocID="{A0D949B2-5EB0-F547-A867-8E6BC27F5A1A}" presName="Name13" presStyleLbl="parChTrans1D2" presStyleIdx="3" presStyleCnt="8"/>
      <dgm:spPr/>
    </dgm:pt>
    <dgm:pt modelId="{E59559AF-5E24-1041-8471-5A8480DCE937}" type="pres">
      <dgm:prSet presAssocID="{1955CB04-3249-0F44-A351-82D03F8325E2}" presName="childText" presStyleLbl="bgAcc1" presStyleIdx="3" presStyleCnt="8">
        <dgm:presLayoutVars>
          <dgm:bulletEnabled val="1"/>
        </dgm:presLayoutVars>
      </dgm:prSet>
      <dgm:spPr/>
    </dgm:pt>
    <dgm:pt modelId="{4B0ACCF1-FBB6-1A43-AF29-77CFE9C14A7E}" type="pres">
      <dgm:prSet presAssocID="{7B145678-87BE-AC40-9B69-BC582CAC6E7A}" presName="root" presStyleCnt="0"/>
      <dgm:spPr/>
    </dgm:pt>
    <dgm:pt modelId="{26D535F9-0CBF-1A48-A6DB-9BD1DBD6BF3F}" type="pres">
      <dgm:prSet presAssocID="{7B145678-87BE-AC40-9B69-BC582CAC6E7A}" presName="rootComposite" presStyleCnt="0"/>
      <dgm:spPr/>
    </dgm:pt>
    <dgm:pt modelId="{A6B08EEA-2410-F641-86BE-BAB9F28CBC86}" type="pres">
      <dgm:prSet presAssocID="{7B145678-87BE-AC40-9B69-BC582CAC6E7A}" presName="rootText" presStyleLbl="node1" presStyleIdx="1" presStyleCnt="2"/>
      <dgm:spPr/>
    </dgm:pt>
    <dgm:pt modelId="{64A2E0B1-2F29-CB4A-AB92-6DE740269D81}" type="pres">
      <dgm:prSet presAssocID="{7B145678-87BE-AC40-9B69-BC582CAC6E7A}" presName="rootConnector" presStyleLbl="node1" presStyleIdx="1" presStyleCnt="2"/>
      <dgm:spPr/>
    </dgm:pt>
    <dgm:pt modelId="{659889C5-EA7D-044A-85D5-8EA6F2879853}" type="pres">
      <dgm:prSet presAssocID="{7B145678-87BE-AC40-9B69-BC582CAC6E7A}" presName="childShape" presStyleCnt="0"/>
      <dgm:spPr/>
    </dgm:pt>
    <dgm:pt modelId="{D859928A-3E16-3B41-B5D7-24DFC5F82603}" type="pres">
      <dgm:prSet presAssocID="{C2B1E1AA-E698-0D43-8528-8C0E67025DC5}" presName="Name13" presStyleLbl="parChTrans1D2" presStyleIdx="4" presStyleCnt="8"/>
      <dgm:spPr/>
    </dgm:pt>
    <dgm:pt modelId="{CE458B94-6995-E843-B9D8-C02826F48B3D}" type="pres">
      <dgm:prSet presAssocID="{75318FC8-7811-FD4C-9FA1-2E402FAE433D}" presName="childText" presStyleLbl="bgAcc1" presStyleIdx="4" presStyleCnt="8">
        <dgm:presLayoutVars>
          <dgm:bulletEnabled val="1"/>
        </dgm:presLayoutVars>
      </dgm:prSet>
      <dgm:spPr/>
    </dgm:pt>
    <dgm:pt modelId="{036B485D-CC80-4F4B-BCF1-6B683E40D3BC}" type="pres">
      <dgm:prSet presAssocID="{EE7767B2-A008-C845-92F2-5590EA21FD2E}" presName="Name13" presStyleLbl="parChTrans1D2" presStyleIdx="5" presStyleCnt="8"/>
      <dgm:spPr/>
    </dgm:pt>
    <dgm:pt modelId="{D0428520-84A6-464A-A9C6-3E0B4ACA52EA}" type="pres">
      <dgm:prSet presAssocID="{88C38515-C734-B74F-8545-1651BACD8EF9}" presName="childText" presStyleLbl="bgAcc1" presStyleIdx="5" presStyleCnt="8">
        <dgm:presLayoutVars>
          <dgm:bulletEnabled val="1"/>
        </dgm:presLayoutVars>
      </dgm:prSet>
      <dgm:spPr/>
    </dgm:pt>
    <dgm:pt modelId="{8F53AD0C-4F47-D04D-B968-79E5E15B0452}" type="pres">
      <dgm:prSet presAssocID="{F4DB227F-3167-D94A-97DF-9BA4F0F9D051}" presName="Name13" presStyleLbl="parChTrans1D2" presStyleIdx="6" presStyleCnt="8"/>
      <dgm:spPr/>
    </dgm:pt>
    <dgm:pt modelId="{7BD35136-0760-6545-8799-CA5FDFD5F6ED}" type="pres">
      <dgm:prSet presAssocID="{3EF8ADE4-619E-BF45-9278-9B6D5CAF6AB8}" presName="childText" presStyleLbl="bgAcc1" presStyleIdx="6" presStyleCnt="8">
        <dgm:presLayoutVars>
          <dgm:bulletEnabled val="1"/>
        </dgm:presLayoutVars>
      </dgm:prSet>
      <dgm:spPr/>
    </dgm:pt>
    <dgm:pt modelId="{D1AB3438-4D92-FA41-9B4E-508B21E65E47}" type="pres">
      <dgm:prSet presAssocID="{74D86C96-83F1-5A4D-8CCD-4CFE56E1EEC2}" presName="Name13" presStyleLbl="parChTrans1D2" presStyleIdx="7" presStyleCnt="8"/>
      <dgm:spPr/>
    </dgm:pt>
    <dgm:pt modelId="{3904482F-BB1F-0A44-BF96-FEDF6637E498}" type="pres">
      <dgm:prSet presAssocID="{F2ADBDFA-A9A1-2548-938F-2CE718CB5E2F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5C52B600-86A7-5148-B307-0CAA62FBC5F5}" type="presOf" srcId="{3EF8ADE4-619E-BF45-9278-9B6D5CAF6AB8}" destId="{7BD35136-0760-6545-8799-CA5FDFD5F6ED}" srcOrd="0" destOrd="0" presId="urn:microsoft.com/office/officeart/2005/8/layout/hierarchy3"/>
    <dgm:cxn modelId="{285A1813-85EC-0C46-95CB-3F72E8BC6717}" srcId="{7B145678-87BE-AC40-9B69-BC582CAC6E7A}" destId="{F2ADBDFA-A9A1-2548-938F-2CE718CB5E2F}" srcOrd="3" destOrd="0" parTransId="{74D86C96-83F1-5A4D-8CCD-4CFE56E1EEC2}" sibTransId="{1C147D9E-A6FF-3749-8EA6-850E5A77AA43}"/>
    <dgm:cxn modelId="{1CC7EB14-C66F-B448-9262-CD6CCE3467C3}" type="presOf" srcId="{75318FC8-7811-FD4C-9FA1-2E402FAE433D}" destId="{CE458B94-6995-E843-B9D8-C02826F48B3D}" srcOrd="0" destOrd="0" presId="urn:microsoft.com/office/officeart/2005/8/layout/hierarchy3"/>
    <dgm:cxn modelId="{EAFB941D-86F4-D244-A2B1-C75F68A01662}" type="presOf" srcId="{F4DB227F-3167-D94A-97DF-9BA4F0F9D051}" destId="{8F53AD0C-4F47-D04D-B968-79E5E15B0452}" srcOrd="0" destOrd="0" presId="urn:microsoft.com/office/officeart/2005/8/layout/hierarchy3"/>
    <dgm:cxn modelId="{F40CCC24-120C-DC46-A881-350CB8D9F380}" type="presOf" srcId="{88C38515-C734-B74F-8545-1651BACD8EF9}" destId="{D0428520-84A6-464A-A9C6-3E0B4ACA52EA}" srcOrd="0" destOrd="0" presId="urn:microsoft.com/office/officeart/2005/8/layout/hierarchy3"/>
    <dgm:cxn modelId="{40F07F25-7888-744C-AC29-C63E844BBD06}" type="presOf" srcId="{101D33BD-77F0-164E-8B2F-97C2B29C0D91}" destId="{01D4B5D0-0EFB-2040-88C1-EB42E583AD1D}" srcOrd="0" destOrd="0" presId="urn:microsoft.com/office/officeart/2005/8/layout/hierarchy3"/>
    <dgm:cxn modelId="{3C25D03C-F321-2D4B-9C6A-6704D6A1EA38}" type="presOf" srcId="{7B145678-87BE-AC40-9B69-BC582CAC6E7A}" destId="{A6B08EEA-2410-F641-86BE-BAB9F28CBC86}" srcOrd="0" destOrd="0" presId="urn:microsoft.com/office/officeart/2005/8/layout/hierarchy3"/>
    <dgm:cxn modelId="{9CB1B162-9B5C-8742-B553-6AAE51436DE4}" srcId="{2388E974-4DE5-F04B-9C83-D4B561887001}" destId="{7B145678-87BE-AC40-9B69-BC582CAC6E7A}" srcOrd="1" destOrd="0" parTransId="{3A000F2E-0C0C-2545-952A-9A1A726FA65C}" sibTransId="{F7E87FF0-CF4C-AF4A-B626-049844A7031F}"/>
    <dgm:cxn modelId="{D1FFD345-1681-C54B-9175-E1A133DC58F6}" srcId="{7B145678-87BE-AC40-9B69-BC582CAC6E7A}" destId="{3EF8ADE4-619E-BF45-9278-9B6D5CAF6AB8}" srcOrd="2" destOrd="0" parTransId="{F4DB227F-3167-D94A-97DF-9BA4F0F9D051}" sibTransId="{E60F0DDB-73BB-C142-8B62-4D82FC2F89DE}"/>
    <dgm:cxn modelId="{881DFC68-5707-B841-B152-39EF95E52C22}" srcId="{2388E974-4DE5-F04B-9C83-D4B561887001}" destId="{A10395D2-A2E4-8D46-9282-77C278A46252}" srcOrd="0" destOrd="0" parTransId="{0D6DE31A-5CE5-B842-AB30-E258F8E39FCD}" sibTransId="{9FCE4E8D-C5F6-1945-BB90-9E6C2C726681}"/>
    <dgm:cxn modelId="{C1187D69-AC4F-1147-BCA9-FFE155DDF287}" srcId="{7B145678-87BE-AC40-9B69-BC582CAC6E7A}" destId="{75318FC8-7811-FD4C-9FA1-2E402FAE433D}" srcOrd="0" destOrd="0" parTransId="{C2B1E1AA-E698-0D43-8528-8C0E67025DC5}" sibTransId="{49B50E34-3765-6E4E-9BFE-9AE2A6D7A588}"/>
    <dgm:cxn modelId="{89985E4C-77C7-9443-AB13-D431713A70CF}" type="presOf" srcId="{F2ADBDFA-A9A1-2548-938F-2CE718CB5E2F}" destId="{3904482F-BB1F-0A44-BF96-FEDF6637E498}" srcOrd="0" destOrd="0" presId="urn:microsoft.com/office/officeart/2005/8/layout/hierarchy3"/>
    <dgm:cxn modelId="{0B28256D-D602-2541-8A4F-54E83A6C99DC}" type="presOf" srcId="{CFC7A56B-8594-B34A-8F4C-656488D5C543}" destId="{EF089456-666F-8D4A-B503-76D3872294EA}" srcOrd="0" destOrd="0" presId="urn:microsoft.com/office/officeart/2005/8/layout/hierarchy3"/>
    <dgm:cxn modelId="{563A3F54-F316-C34A-9344-A8A9227A6F10}" srcId="{A10395D2-A2E4-8D46-9282-77C278A46252}" destId="{A51C82B1-B750-2F41-995E-F5859EC7E718}" srcOrd="2" destOrd="0" parTransId="{F9715570-BF64-9C4C-9E41-C99746F321CB}" sibTransId="{9AB2F70D-BAE0-6742-967A-5F9F0520D009}"/>
    <dgm:cxn modelId="{04817354-FEC8-CC4F-B882-1C01B463AB3C}" type="presOf" srcId="{1955CB04-3249-0F44-A351-82D03F8325E2}" destId="{E59559AF-5E24-1041-8471-5A8480DCE937}" srcOrd="0" destOrd="0" presId="urn:microsoft.com/office/officeart/2005/8/layout/hierarchy3"/>
    <dgm:cxn modelId="{FDF39357-8D29-6D4E-A852-271F687750FA}" type="presOf" srcId="{7B145678-87BE-AC40-9B69-BC582CAC6E7A}" destId="{64A2E0B1-2F29-CB4A-AB92-6DE740269D81}" srcOrd="1" destOrd="0" presId="urn:microsoft.com/office/officeart/2005/8/layout/hierarchy3"/>
    <dgm:cxn modelId="{06DEF58B-A775-0342-B2D9-DD82ECD3FCF7}" type="presOf" srcId="{74D86C96-83F1-5A4D-8CCD-4CFE56E1EEC2}" destId="{D1AB3438-4D92-FA41-9B4E-508B21E65E47}" srcOrd="0" destOrd="0" presId="urn:microsoft.com/office/officeart/2005/8/layout/hierarchy3"/>
    <dgm:cxn modelId="{CF937394-0055-7C44-AA1C-E5B11F2DEB50}" type="presOf" srcId="{A0D949B2-5EB0-F547-A867-8E6BC27F5A1A}" destId="{6046520C-A7EF-EC4F-975D-4272946DA6F8}" srcOrd="0" destOrd="0" presId="urn:microsoft.com/office/officeart/2005/8/layout/hierarchy3"/>
    <dgm:cxn modelId="{6D1938A3-6BEF-9640-AA2F-5708219E24F8}" type="presOf" srcId="{2388E974-4DE5-F04B-9C83-D4B561887001}" destId="{35373C62-F6DA-1A48-8DC1-7E46342A6ED8}" srcOrd="0" destOrd="0" presId="urn:microsoft.com/office/officeart/2005/8/layout/hierarchy3"/>
    <dgm:cxn modelId="{9A04F6A6-04A9-BA43-853E-2A8E0055F559}" srcId="{7B145678-87BE-AC40-9B69-BC582CAC6E7A}" destId="{88C38515-C734-B74F-8545-1651BACD8EF9}" srcOrd="1" destOrd="0" parTransId="{EE7767B2-A008-C845-92F2-5590EA21FD2E}" sibTransId="{4E044688-CC63-6B42-AA12-51A16686CC92}"/>
    <dgm:cxn modelId="{990A34BE-A2B1-0046-AAB4-4EF9D41D566D}" srcId="{A10395D2-A2E4-8D46-9282-77C278A46252}" destId="{1AF5B399-7793-C046-96EB-B6422373E87F}" srcOrd="1" destOrd="0" parTransId="{101D33BD-77F0-164E-8B2F-97C2B29C0D91}" sibTransId="{232DAC5C-4C9D-FF4E-8EF9-A9E63CB75B2A}"/>
    <dgm:cxn modelId="{EBB7D2BF-E264-6849-B35B-E0CFFA591C49}" type="presOf" srcId="{EE7767B2-A008-C845-92F2-5590EA21FD2E}" destId="{036B485D-CC80-4F4B-BCF1-6B683E40D3BC}" srcOrd="0" destOrd="0" presId="urn:microsoft.com/office/officeart/2005/8/layout/hierarchy3"/>
    <dgm:cxn modelId="{1846B2C9-1554-784E-8D84-A80493F2135C}" type="presOf" srcId="{C2B1E1AA-E698-0D43-8528-8C0E67025DC5}" destId="{D859928A-3E16-3B41-B5D7-24DFC5F82603}" srcOrd="0" destOrd="0" presId="urn:microsoft.com/office/officeart/2005/8/layout/hierarchy3"/>
    <dgm:cxn modelId="{69A573CA-57BD-E340-83B3-9A0BED90BAF6}" srcId="{A10395D2-A2E4-8D46-9282-77C278A46252}" destId="{CFC7A56B-8594-B34A-8F4C-656488D5C543}" srcOrd="0" destOrd="0" parTransId="{3D68DE09-7091-AB4B-A589-16657CBC0722}" sibTransId="{77909F6B-A3D3-9244-987B-071FADF22E0F}"/>
    <dgm:cxn modelId="{7E111FD3-E5FB-D845-9C37-C4B5A92BE44F}" type="presOf" srcId="{3D68DE09-7091-AB4B-A589-16657CBC0722}" destId="{6264F2B4-614C-7A46-9109-C35B0D57233A}" srcOrd="0" destOrd="0" presId="urn:microsoft.com/office/officeart/2005/8/layout/hierarchy3"/>
    <dgm:cxn modelId="{F1BB31E6-6916-B04D-B04A-0BB1EC79C44D}" type="presOf" srcId="{A51C82B1-B750-2F41-995E-F5859EC7E718}" destId="{8E204C90-3AFC-C840-9232-4EC6198D2FBD}" srcOrd="0" destOrd="0" presId="urn:microsoft.com/office/officeart/2005/8/layout/hierarchy3"/>
    <dgm:cxn modelId="{CC1BE9E7-600F-2443-8F04-8A906DF74CDF}" type="presOf" srcId="{F9715570-BF64-9C4C-9E41-C99746F321CB}" destId="{D20601FC-4DBB-8C43-9072-A9E87DEA9D1B}" srcOrd="0" destOrd="0" presId="urn:microsoft.com/office/officeart/2005/8/layout/hierarchy3"/>
    <dgm:cxn modelId="{E80AFBEC-6924-254A-988B-EA1A0E8E90A7}" type="presOf" srcId="{1AF5B399-7793-C046-96EB-B6422373E87F}" destId="{9DD13563-C585-2C4D-94D5-A9C70C15FDFF}" srcOrd="0" destOrd="0" presId="urn:microsoft.com/office/officeart/2005/8/layout/hierarchy3"/>
    <dgm:cxn modelId="{F01D13EF-3C06-3C4C-B582-70F1B1DF1BFE}" type="presOf" srcId="{A10395D2-A2E4-8D46-9282-77C278A46252}" destId="{B8E2E7C9-BFC4-E24B-9319-81CB6741C3DE}" srcOrd="1" destOrd="0" presId="urn:microsoft.com/office/officeart/2005/8/layout/hierarchy3"/>
    <dgm:cxn modelId="{61A920F0-9B63-6E4F-9527-2438E20A2990}" type="presOf" srcId="{A10395D2-A2E4-8D46-9282-77C278A46252}" destId="{DBDB6C49-9BFB-C14B-9345-FA8977328BBC}" srcOrd="0" destOrd="0" presId="urn:microsoft.com/office/officeart/2005/8/layout/hierarchy3"/>
    <dgm:cxn modelId="{BE3C03F7-251D-CC44-94CC-BA0E680A63E2}" srcId="{A10395D2-A2E4-8D46-9282-77C278A46252}" destId="{1955CB04-3249-0F44-A351-82D03F8325E2}" srcOrd="3" destOrd="0" parTransId="{A0D949B2-5EB0-F547-A867-8E6BC27F5A1A}" sibTransId="{3B95842B-6FEA-BA4A-A14C-C26592049EB4}"/>
    <dgm:cxn modelId="{305BB89F-CB9E-BA4A-A22C-C8901191C4FA}" type="presParOf" srcId="{35373C62-F6DA-1A48-8DC1-7E46342A6ED8}" destId="{CFFE547F-AF57-7E44-82F6-29A87D1A0D00}" srcOrd="0" destOrd="0" presId="urn:microsoft.com/office/officeart/2005/8/layout/hierarchy3"/>
    <dgm:cxn modelId="{3EDF6BAF-B4AA-E444-BBFF-86AF7DCCCAE9}" type="presParOf" srcId="{CFFE547F-AF57-7E44-82F6-29A87D1A0D00}" destId="{BFC7992D-129E-AA44-99E7-CF897228124A}" srcOrd="0" destOrd="0" presId="urn:microsoft.com/office/officeart/2005/8/layout/hierarchy3"/>
    <dgm:cxn modelId="{F23C855E-9E46-694B-94CC-37C9495D02F3}" type="presParOf" srcId="{BFC7992D-129E-AA44-99E7-CF897228124A}" destId="{DBDB6C49-9BFB-C14B-9345-FA8977328BBC}" srcOrd="0" destOrd="0" presId="urn:microsoft.com/office/officeart/2005/8/layout/hierarchy3"/>
    <dgm:cxn modelId="{8A997302-9E72-D048-A751-FD9EB4952F7F}" type="presParOf" srcId="{BFC7992D-129E-AA44-99E7-CF897228124A}" destId="{B8E2E7C9-BFC4-E24B-9319-81CB6741C3DE}" srcOrd="1" destOrd="0" presId="urn:microsoft.com/office/officeart/2005/8/layout/hierarchy3"/>
    <dgm:cxn modelId="{01247A30-A2C6-E442-8483-56B13A84B199}" type="presParOf" srcId="{CFFE547F-AF57-7E44-82F6-29A87D1A0D00}" destId="{5E31500E-793D-C845-ACB0-ECC32FDBE583}" srcOrd="1" destOrd="0" presId="urn:microsoft.com/office/officeart/2005/8/layout/hierarchy3"/>
    <dgm:cxn modelId="{902CE084-A5EE-104D-9076-5D86C1E5F5F1}" type="presParOf" srcId="{5E31500E-793D-C845-ACB0-ECC32FDBE583}" destId="{6264F2B4-614C-7A46-9109-C35B0D57233A}" srcOrd="0" destOrd="0" presId="urn:microsoft.com/office/officeart/2005/8/layout/hierarchy3"/>
    <dgm:cxn modelId="{55A85A12-B53A-6D45-99A7-C0C24E7B7839}" type="presParOf" srcId="{5E31500E-793D-C845-ACB0-ECC32FDBE583}" destId="{EF089456-666F-8D4A-B503-76D3872294EA}" srcOrd="1" destOrd="0" presId="urn:microsoft.com/office/officeart/2005/8/layout/hierarchy3"/>
    <dgm:cxn modelId="{7A973F77-63AD-BB4D-9A1A-D49971733B6A}" type="presParOf" srcId="{5E31500E-793D-C845-ACB0-ECC32FDBE583}" destId="{01D4B5D0-0EFB-2040-88C1-EB42E583AD1D}" srcOrd="2" destOrd="0" presId="urn:microsoft.com/office/officeart/2005/8/layout/hierarchy3"/>
    <dgm:cxn modelId="{8D8D5A44-500C-6741-877F-00E4588428D7}" type="presParOf" srcId="{5E31500E-793D-C845-ACB0-ECC32FDBE583}" destId="{9DD13563-C585-2C4D-94D5-A9C70C15FDFF}" srcOrd="3" destOrd="0" presId="urn:microsoft.com/office/officeart/2005/8/layout/hierarchy3"/>
    <dgm:cxn modelId="{36580931-8C20-F14B-8770-FE05F43B0F4E}" type="presParOf" srcId="{5E31500E-793D-C845-ACB0-ECC32FDBE583}" destId="{D20601FC-4DBB-8C43-9072-A9E87DEA9D1B}" srcOrd="4" destOrd="0" presId="urn:microsoft.com/office/officeart/2005/8/layout/hierarchy3"/>
    <dgm:cxn modelId="{0D7958A9-77E4-8D42-B9F7-A494F9FDA93D}" type="presParOf" srcId="{5E31500E-793D-C845-ACB0-ECC32FDBE583}" destId="{8E204C90-3AFC-C840-9232-4EC6198D2FBD}" srcOrd="5" destOrd="0" presId="urn:microsoft.com/office/officeart/2005/8/layout/hierarchy3"/>
    <dgm:cxn modelId="{34BD6D50-82E3-2B40-89F7-2961AF587410}" type="presParOf" srcId="{5E31500E-793D-C845-ACB0-ECC32FDBE583}" destId="{6046520C-A7EF-EC4F-975D-4272946DA6F8}" srcOrd="6" destOrd="0" presId="urn:microsoft.com/office/officeart/2005/8/layout/hierarchy3"/>
    <dgm:cxn modelId="{6D84F2A2-56F7-9B4D-A120-0180D3B4B669}" type="presParOf" srcId="{5E31500E-793D-C845-ACB0-ECC32FDBE583}" destId="{E59559AF-5E24-1041-8471-5A8480DCE937}" srcOrd="7" destOrd="0" presId="urn:microsoft.com/office/officeart/2005/8/layout/hierarchy3"/>
    <dgm:cxn modelId="{97A38827-088D-8A4B-830A-AAECE658980F}" type="presParOf" srcId="{35373C62-F6DA-1A48-8DC1-7E46342A6ED8}" destId="{4B0ACCF1-FBB6-1A43-AF29-77CFE9C14A7E}" srcOrd="1" destOrd="0" presId="urn:microsoft.com/office/officeart/2005/8/layout/hierarchy3"/>
    <dgm:cxn modelId="{347A9900-867A-6E42-A17C-6B362FCF11AB}" type="presParOf" srcId="{4B0ACCF1-FBB6-1A43-AF29-77CFE9C14A7E}" destId="{26D535F9-0CBF-1A48-A6DB-9BD1DBD6BF3F}" srcOrd="0" destOrd="0" presId="urn:microsoft.com/office/officeart/2005/8/layout/hierarchy3"/>
    <dgm:cxn modelId="{5507C1B8-0447-A04C-93AB-89B15CCABBD1}" type="presParOf" srcId="{26D535F9-0CBF-1A48-A6DB-9BD1DBD6BF3F}" destId="{A6B08EEA-2410-F641-86BE-BAB9F28CBC86}" srcOrd="0" destOrd="0" presId="urn:microsoft.com/office/officeart/2005/8/layout/hierarchy3"/>
    <dgm:cxn modelId="{2CB781E7-3FCA-8346-8916-43FFFDFC5F3D}" type="presParOf" srcId="{26D535F9-0CBF-1A48-A6DB-9BD1DBD6BF3F}" destId="{64A2E0B1-2F29-CB4A-AB92-6DE740269D81}" srcOrd="1" destOrd="0" presId="urn:microsoft.com/office/officeart/2005/8/layout/hierarchy3"/>
    <dgm:cxn modelId="{A20BA7D3-A5BC-224F-9053-321D7FD8E95C}" type="presParOf" srcId="{4B0ACCF1-FBB6-1A43-AF29-77CFE9C14A7E}" destId="{659889C5-EA7D-044A-85D5-8EA6F2879853}" srcOrd="1" destOrd="0" presId="urn:microsoft.com/office/officeart/2005/8/layout/hierarchy3"/>
    <dgm:cxn modelId="{387224EE-4E65-2441-9862-AA09901E6523}" type="presParOf" srcId="{659889C5-EA7D-044A-85D5-8EA6F2879853}" destId="{D859928A-3E16-3B41-B5D7-24DFC5F82603}" srcOrd="0" destOrd="0" presId="urn:microsoft.com/office/officeart/2005/8/layout/hierarchy3"/>
    <dgm:cxn modelId="{9BEA5B4B-B5A8-874A-A5C5-4CA70198C4F1}" type="presParOf" srcId="{659889C5-EA7D-044A-85D5-8EA6F2879853}" destId="{CE458B94-6995-E843-B9D8-C02826F48B3D}" srcOrd="1" destOrd="0" presId="urn:microsoft.com/office/officeart/2005/8/layout/hierarchy3"/>
    <dgm:cxn modelId="{71C24D04-3626-F04E-B344-EB7DDDF30438}" type="presParOf" srcId="{659889C5-EA7D-044A-85D5-8EA6F2879853}" destId="{036B485D-CC80-4F4B-BCF1-6B683E40D3BC}" srcOrd="2" destOrd="0" presId="urn:microsoft.com/office/officeart/2005/8/layout/hierarchy3"/>
    <dgm:cxn modelId="{93B1DAE9-BB23-894A-924E-C569AEBAC6E9}" type="presParOf" srcId="{659889C5-EA7D-044A-85D5-8EA6F2879853}" destId="{D0428520-84A6-464A-A9C6-3E0B4ACA52EA}" srcOrd="3" destOrd="0" presId="urn:microsoft.com/office/officeart/2005/8/layout/hierarchy3"/>
    <dgm:cxn modelId="{0E9F2420-0E5F-0948-BF23-4B1B6782C48F}" type="presParOf" srcId="{659889C5-EA7D-044A-85D5-8EA6F2879853}" destId="{8F53AD0C-4F47-D04D-B968-79E5E15B0452}" srcOrd="4" destOrd="0" presId="urn:microsoft.com/office/officeart/2005/8/layout/hierarchy3"/>
    <dgm:cxn modelId="{A159D232-03BC-FE48-929C-BA6347A0192D}" type="presParOf" srcId="{659889C5-EA7D-044A-85D5-8EA6F2879853}" destId="{7BD35136-0760-6545-8799-CA5FDFD5F6ED}" srcOrd="5" destOrd="0" presId="urn:microsoft.com/office/officeart/2005/8/layout/hierarchy3"/>
    <dgm:cxn modelId="{215B0454-E639-204F-95DC-551F4DE9E2B0}" type="presParOf" srcId="{659889C5-EA7D-044A-85D5-8EA6F2879853}" destId="{D1AB3438-4D92-FA41-9B4E-508B21E65E47}" srcOrd="6" destOrd="0" presId="urn:microsoft.com/office/officeart/2005/8/layout/hierarchy3"/>
    <dgm:cxn modelId="{8FE14D9F-3975-5844-B9C6-9428E43A4BC5}" type="presParOf" srcId="{659889C5-EA7D-044A-85D5-8EA6F2879853}" destId="{3904482F-BB1F-0A44-BF96-FEDF6637E49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88E974-4DE5-F04B-9C83-D4B561887001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0395D2-A2E4-8D46-9282-77C278A46252}">
      <dgm:prSet phldrT="[Text]"/>
      <dgm:spPr>
        <a:solidFill>
          <a:srgbClr val="132B4A"/>
        </a:solidFill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Cluster 0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Old Homes</a:t>
          </a:r>
        </a:p>
      </dgm:t>
    </dgm:pt>
    <dgm:pt modelId="{0D6DE31A-5CE5-B842-AB30-E258F8E39FCD}" type="parTrans" cxnId="{881DFC68-5707-B841-B152-39EF95E52C2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CE4E8D-C5F6-1945-BB90-9E6C2C726681}" type="sibTrans" cxnId="{881DFC68-5707-B841-B152-39EF95E52C2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C7A56B-8594-B34A-8F4C-656488D5C543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Decision Tree</a:t>
          </a:r>
        </a:p>
        <a:p>
          <a:r>
            <a:rPr lang="en-US">
              <a:latin typeface="Times New Roman"/>
              <a:cs typeface="Times New Roman"/>
            </a:rPr>
            <a:t>MAE = $53,764.93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18.55%</a:t>
          </a:r>
        </a:p>
      </dgm:t>
    </dgm:pt>
    <dgm:pt modelId="{3D68DE09-7091-AB4B-A589-16657CBC0722}" type="parTrans" cxnId="{69A573CA-57BD-E340-83B3-9A0BED90BAF6}">
      <dgm:prSet/>
      <dgm:spPr>
        <a:ln w="38100"/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909F6B-A3D3-9244-987B-071FADF22E0F}" type="sibTrans" cxnId="{69A573CA-57BD-E340-83B3-9A0BED90BAF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F5B399-7793-C046-96EB-B6422373E87F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Neural Network - One Hidden Layer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$57,596.57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20.19%</a:t>
          </a:r>
        </a:p>
      </dgm:t>
    </dgm:pt>
    <dgm:pt modelId="{101D33BD-77F0-164E-8B2F-97C2B29C0D91}" type="parTrans" cxnId="{990A34BE-A2B1-0046-AAB4-4EF9D41D566D}">
      <dgm:prSet/>
      <dgm:spPr>
        <a:ln w="38100"/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2DAC5C-4C9D-FF4E-8EF9-A9E63CB75B2A}" type="sibTrans" cxnId="{990A34BE-A2B1-0046-AAB4-4EF9D41D566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145678-87BE-AC40-9B69-BC582CAC6E7A}">
      <dgm:prSet phldrT="[Text]"/>
      <dgm:spPr>
        <a:solidFill>
          <a:srgbClr val="132B4A"/>
        </a:solidFill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Cluster 1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New Homes</a:t>
          </a:r>
        </a:p>
      </dgm:t>
    </dgm:pt>
    <dgm:pt modelId="{3A000F2E-0C0C-2545-952A-9A1A726FA65C}" type="parTrans" cxnId="{9CB1B162-9B5C-8742-B553-6AAE51436DE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E87FF0-CF4C-AF4A-B626-049844A7031F}" type="sibTrans" cxnId="{9CB1B162-9B5C-8742-B553-6AAE51436DE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318FC8-7811-FD4C-9FA1-2E402FAE433D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Decision Tree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$33,304.10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9.65%</a:t>
          </a:r>
        </a:p>
      </dgm:t>
    </dgm:pt>
    <dgm:pt modelId="{C2B1E1AA-E698-0D43-8528-8C0E67025DC5}" type="parTrans" cxnId="{C1187D69-AC4F-1147-BCA9-FFE155DDF287}">
      <dgm:prSet/>
      <dgm:spPr>
        <a:ln w="38100">
          <a:solidFill>
            <a:srgbClr val="132B4A"/>
          </a:solidFill>
        </a:ln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B50E34-3765-6E4E-9BFE-9AE2A6D7A588}" type="sibTrans" cxnId="{C1187D69-AC4F-1147-BCA9-FFE155DDF28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C38515-C734-B74F-8545-1651BACD8EF9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Neural Network - One Hidden Layer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$38,917.08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11.19%</a:t>
          </a:r>
        </a:p>
      </dgm:t>
    </dgm:pt>
    <dgm:pt modelId="{EE7767B2-A008-C845-92F2-5590EA21FD2E}" type="parTrans" cxnId="{9A04F6A6-04A9-BA43-853E-2A8E0055F559}">
      <dgm:prSet/>
      <dgm:spPr>
        <a:ln w="38100">
          <a:solidFill>
            <a:srgbClr val="132B4A"/>
          </a:solidFill>
        </a:ln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044688-CC63-6B42-AA12-51A16686CC92}" type="sibTrans" cxnId="{9A04F6A6-04A9-BA43-853E-2A8E0055F55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1C82B1-B750-2F41-995E-F5859EC7E718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Neural Network - Two Hidden Layers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$49,232.77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17.39%</a:t>
          </a:r>
        </a:p>
      </dgm:t>
    </dgm:pt>
    <dgm:pt modelId="{F9715570-BF64-9C4C-9E41-C99746F321CB}" type="parTrans" cxnId="{563A3F54-F316-C34A-9344-A8A9227A6F10}">
      <dgm:prSet/>
      <dgm:spPr>
        <a:ln w="38100"/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B2F70D-BAE0-6742-967A-5F9F0520D009}" type="sibTrans" cxnId="{563A3F54-F316-C34A-9344-A8A9227A6F1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55CB04-3249-0F44-A351-82D03F8325E2}">
      <dgm:prSet phldrT="[Text]"/>
      <dgm:spPr>
        <a:ln w="76200">
          <a:solidFill>
            <a:srgbClr val="0895D3"/>
          </a:solidFill>
        </a:ln>
      </dgm:spPr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 Random Forest</a:t>
          </a:r>
        </a:p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MAE = $45,425.96</a:t>
          </a:r>
        </a:p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MAPE = 15.98%</a:t>
          </a:r>
        </a:p>
      </dgm:t>
    </dgm:pt>
    <dgm:pt modelId="{A0D949B2-5EB0-F547-A867-8E6BC27F5A1A}" type="parTrans" cxnId="{BE3C03F7-251D-CC44-94CC-BA0E680A63E2}">
      <dgm:prSet/>
      <dgm:spPr>
        <a:ln w="38100"/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95842B-6FEA-BA4A-A14C-C26592049EB4}" type="sibTrans" cxnId="{BE3C03F7-251D-CC44-94CC-BA0E680A63E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ADBDFA-A9A1-2548-938F-2CE718CB5E2F}">
      <dgm:prSet phldrT="[Text]"/>
      <dgm:spPr>
        <a:ln w="76200">
          <a:solidFill>
            <a:srgbClr val="0895D3"/>
          </a:solidFill>
        </a:ln>
      </dgm:spPr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 Random Forest</a:t>
          </a:r>
        </a:p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MAE = $25,049.42</a:t>
          </a:r>
        </a:p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MAPE = 7.39%</a:t>
          </a:r>
        </a:p>
      </dgm:t>
    </dgm:pt>
    <dgm:pt modelId="{74D86C96-83F1-5A4D-8CCD-4CFE56E1EEC2}" type="parTrans" cxnId="{285A1813-85EC-0C46-95CB-3F72E8BC6717}">
      <dgm:prSet/>
      <dgm:spPr>
        <a:ln w="38100">
          <a:solidFill>
            <a:srgbClr val="132B4A"/>
          </a:solidFill>
        </a:ln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147D9E-A6FF-3749-8EA6-850E5A77AA43}" type="sibTrans" cxnId="{285A1813-85EC-0C46-95CB-3F72E8BC671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F8ADE4-619E-BF45-9278-9B6D5CAF6AB8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Neural Network - Two Hidden Layers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$31,378.29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9.09%</a:t>
          </a:r>
        </a:p>
      </dgm:t>
    </dgm:pt>
    <dgm:pt modelId="{F4DB227F-3167-D94A-97DF-9BA4F0F9D051}" type="parTrans" cxnId="{D1FFD345-1681-C54B-9175-E1A133DC58F6}">
      <dgm:prSet/>
      <dgm:spPr>
        <a:ln w="38100">
          <a:solidFill>
            <a:srgbClr val="132B4A"/>
          </a:solidFill>
        </a:ln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0F0DDB-73BB-C142-8B62-4D82FC2F89DE}" type="sibTrans" cxnId="{D1FFD345-1681-C54B-9175-E1A133DC58F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9AB543-F4A5-ED42-B8CD-2A99AB5BA1DD}">
      <dgm:prSet phldrT="[Text]"/>
      <dgm:spPr>
        <a:solidFill>
          <a:srgbClr val="132B4A"/>
        </a:solidFill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Cluster 2</a:t>
          </a:r>
        </a:p>
        <a:p>
          <a:r>
            <a:rPr lang="en-US" b="0">
              <a:latin typeface="Times New Roman" panose="02020603050405020304" pitchFamily="18" charset="0"/>
              <a:cs typeface="Times New Roman" panose="02020603050405020304" pitchFamily="18" charset="0"/>
            </a:rPr>
            <a:t>Large Homes</a:t>
          </a:r>
        </a:p>
      </dgm:t>
    </dgm:pt>
    <dgm:pt modelId="{5BAD5F4A-120E-3E46-AFDD-46BD4449F033}" type="parTrans" cxnId="{30E6AC1D-3223-BD42-B689-A211A45E2907}">
      <dgm:prSet/>
      <dgm:spPr/>
      <dgm:t>
        <a:bodyPr/>
        <a:lstStyle/>
        <a:p>
          <a:endParaRPr lang="en-US"/>
        </a:p>
      </dgm:t>
    </dgm:pt>
    <dgm:pt modelId="{53F60354-94D4-1248-B7B6-68A6B18EDEEE}" type="sibTrans" cxnId="{30E6AC1D-3223-BD42-B689-A211A45E2907}">
      <dgm:prSet/>
      <dgm:spPr/>
      <dgm:t>
        <a:bodyPr/>
        <a:lstStyle/>
        <a:p>
          <a:endParaRPr lang="en-US"/>
        </a:p>
      </dgm:t>
    </dgm:pt>
    <dgm:pt modelId="{ED39EF89-06BC-7E40-8F14-0E7C9D34EB3D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Decision Tree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$107,859.21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17.53%</a:t>
          </a:r>
        </a:p>
      </dgm:t>
    </dgm:pt>
    <dgm:pt modelId="{6AA001D5-0A4E-884F-A993-868B6849395E}" type="parTrans" cxnId="{F68B1FE9-1AFE-E64A-9346-5C2B276355BB}">
      <dgm:prSet/>
      <dgm:spPr>
        <a:ln w="38100"/>
      </dgm:spPr>
      <dgm:t>
        <a:bodyPr/>
        <a:lstStyle/>
        <a:p>
          <a:endParaRPr lang="en-US"/>
        </a:p>
      </dgm:t>
    </dgm:pt>
    <dgm:pt modelId="{0C55A63A-1328-D94B-A617-97610F92B2CE}" type="sibTrans" cxnId="{F68B1FE9-1AFE-E64A-9346-5C2B276355BB}">
      <dgm:prSet/>
      <dgm:spPr/>
      <dgm:t>
        <a:bodyPr/>
        <a:lstStyle/>
        <a:p>
          <a:endParaRPr lang="en-US"/>
        </a:p>
      </dgm:t>
    </dgm:pt>
    <dgm:pt modelId="{93D6F8B9-31A8-4A4F-B78C-206A996689CC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Neural Network - One Hidden Layer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$242,681.71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39.12%</a:t>
          </a:r>
        </a:p>
      </dgm:t>
    </dgm:pt>
    <dgm:pt modelId="{D99E1224-FBCC-C940-99AF-9B1894C25897}" type="parTrans" cxnId="{5C759403-6B17-6C4C-85FB-A408CB51EDCA}">
      <dgm:prSet/>
      <dgm:spPr>
        <a:ln w="38100"/>
      </dgm:spPr>
      <dgm:t>
        <a:bodyPr/>
        <a:lstStyle/>
        <a:p>
          <a:endParaRPr lang="en-US"/>
        </a:p>
      </dgm:t>
    </dgm:pt>
    <dgm:pt modelId="{5164394F-55C9-7944-98C1-C9F058D62FCB}" type="sibTrans" cxnId="{5C759403-6B17-6C4C-85FB-A408CB51EDCA}">
      <dgm:prSet/>
      <dgm:spPr/>
      <dgm:t>
        <a:bodyPr/>
        <a:lstStyle/>
        <a:p>
          <a:endParaRPr lang="en-US"/>
        </a:p>
      </dgm:t>
    </dgm:pt>
    <dgm:pt modelId="{1D367ADD-8EC4-2141-A2E6-19AAB0F03FA0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Neural Network - Two Hidden Layers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$91,645.63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13.97%</a:t>
          </a:r>
        </a:p>
      </dgm:t>
    </dgm:pt>
    <dgm:pt modelId="{EFD6B057-A542-F544-9D9F-97C088F782C2}" type="parTrans" cxnId="{7CEA9773-B0E2-8A44-8035-178845D62141}">
      <dgm:prSet/>
      <dgm:spPr>
        <a:ln w="38100"/>
      </dgm:spPr>
      <dgm:t>
        <a:bodyPr/>
        <a:lstStyle/>
        <a:p>
          <a:endParaRPr lang="en-US"/>
        </a:p>
      </dgm:t>
    </dgm:pt>
    <dgm:pt modelId="{AC062E4D-FB7D-B146-8AE0-FE5044E7BC61}" type="sibTrans" cxnId="{7CEA9773-B0E2-8A44-8035-178845D62141}">
      <dgm:prSet/>
      <dgm:spPr/>
      <dgm:t>
        <a:bodyPr/>
        <a:lstStyle/>
        <a:p>
          <a:endParaRPr lang="en-US"/>
        </a:p>
      </dgm:t>
    </dgm:pt>
    <dgm:pt modelId="{FCD20766-7BBA-6F4B-B3B6-5EE3A4AE0923}">
      <dgm:prSet phldrT="[Text]"/>
      <dgm:spPr>
        <a:ln w="76200">
          <a:solidFill>
            <a:srgbClr val="0895D3"/>
          </a:solidFill>
        </a:ln>
      </dgm:spPr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 Random Forest</a:t>
          </a:r>
        </a:p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MAE = $77,465.38</a:t>
          </a:r>
        </a:p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MAPE = 12.21%</a:t>
          </a:r>
          <a:endParaRPr lang="en-US"/>
        </a:p>
      </dgm:t>
    </dgm:pt>
    <dgm:pt modelId="{F9111F50-3A4B-2D4C-B368-8ED9CDAE4A2A}" type="parTrans" cxnId="{87D3D144-C1A6-3146-A353-C6363A8DA4B7}">
      <dgm:prSet/>
      <dgm:spPr>
        <a:ln w="38100"/>
      </dgm:spPr>
      <dgm:t>
        <a:bodyPr/>
        <a:lstStyle/>
        <a:p>
          <a:endParaRPr lang="en-US"/>
        </a:p>
      </dgm:t>
    </dgm:pt>
    <dgm:pt modelId="{896CB41D-D789-A449-BBC3-51A0984ED572}" type="sibTrans" cxnId="{87D3D144-C1A6-3146-A353-C6363A8DA4B7}">
      <dgm:prSet/>
      <dgm:spPr/>
      <dgm:t>
        <a:bodyPr/>
        <a:lstStyle/>
        <a:p>
          <a:endParaRPr lang="en-US"/>
        </a:p>
      </dgm:t>
    </dgm:pt>
    <dgm:pt modelId="{35373C62-F6DA-1A48-8DC1-7E46342A6ED8}" type="pres">
      <dgm:prSet presAssocID="{2388E974-4DE5-F04B-9C83-D4B56188700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FE547F-AF57-7E44-82F6-29A87D1A0D00}" type="pres">
      <dgm:prSet presAssocID="{A10395D2-A2E4-8D46-9282-77C278A46252}" presName="root" presStyleCnt="0"/>
      <dgm:spPr/>
    </dgm:pt>
    <dgm:pt modelId="{BFC7992D-129E-AA44-99E7-CF897228124A}" type="pres">
      <dgm:prSet presAssocID="{A10395D2-A2E4-8D46-9282-77C278A46252}" presName="rootComposite" presStyleCnt="0"/>
      <dgm:spPr/>
    </dgm:pt>
    <dgm:pt modelId="{DBDB6C49-9BFB-C14B-9345-FA8977328BBC}" type="pres">
      <dgm:prSet presAssocID="{A10395D2-A2E4-8D46-9282-77C278A46252}" presName="rootText" presStyleLbl="node1" presStyleIdx="0" presStyleCnt="3" custLinFactNeighborX="669" custLinFactNeighborY="-336"/>
      <dgm:spPr/>
    </dgm:pt>
    <dgm:pt modelId="{B8E2E7C9-BFC4-E24B-9319-81CB6741C3DE}" type="pres">
      <dgm:prSet presAssocID="{A10395D2-A2E4-8D46-9282-77C278A46252}" presName="rootConnector" presStyleLbl="node1" presStyleIdx="0" presStyleCnt="3"/>
      <dgm:spPr/>
    </dgm:pt>
    <dgm:pt modelId="{5E31500E-793D-C845-ACB0-ECC32FDBE583}" type="pres">
      <dgm:prSet presAssocID="{A10395D2-A2E4-8D46-9282-77C278A46252}" presName="childShape" presStyleCnt="0"/>
      <dgm:spPr/>
    </dgm:pt>
    <dgm:pt modelId="{6264F2B4-614C-7A46-9109-C35B0D57233A}" type="pres">
      <dgm:prSet presAssocID="{3D68DE09-7091-AB4B-A589-16657CBC0722}" presName="Name13" presStyleLbl="parChTrans1D2" presStyleIdx="0" presStyleCnt="12"/>
      <dgm:spPr/>
    </dgm:pt>
    <dgm:pt modelId="{EF089456-666F-8D4A-B503-76D3872294EA}" type="pres">
      <dgm:prSet presAssocID="{CFC7A56B-8594-B34A-8F4C-656488D5C543}" presName="childText" presStyleLbl="bgAcc1" presStyleIdx="0" presStyleCnt="12">
        <dgm:presLayoutVars>
          <dgm:bulletEnabled val="1"/>
        </dgm:presLayoutVars>
      </dgm:prSet>
      <dgm:spPr/>
    </dgm:pt>
    <dgm:pt modelId="{01D4B5D0-0EFB-2040-88C1-EB42E583AD1D}" type="pres">
      <dgm:prSet presAssocID="{101D33BD-77F0-164E-8B2F-97C2B29C0D91}" presName="Name13" presStyleLbl="parChTrans1D2" presStyleIdx="1" presStyleCnt="12"/>
      <dgm:spPr/>
    </dgm:pt>
    <dgm:pt modelId="{9DD13563-C585-2C4D-94D5-A9C70C15FDFF}" type="pres">
      <dgm:prSet presAssocID="{1AF5B399-7793-C046-96EB-B6422373E87F}" presName="childText" presStyleLbl="bgAcc1" presStyleIdx="1" presStyleCnt="12">
        <dgm:presLayoutVars>
          <dgm:bulletEnabled val="1"/>
        </dgm:presLayoutVars>
      </dgm:prSet>
      <dgm:spPr/>
    </dgm:pt>
    <dgm:pt modelId="{D20601FC-4DBB-8C43-9072-A9E87DEA9D1B}" type="pres">
      <dgm:prSet presAssocID="{F9715570-BF64-9C4C-9E41-C99746F321CB}" presName="Name13" presStyleLbl="parChTrans1D2" presStyleIdx="2" presStyleCnt="12"/>
      <dgm:spPr/>
    </dgm:pt>
    <dgm:pt modelId="{8E204C90-3AFC-C840-9232-4EC6198D2FBD}" type="pres">
      <dgm:prSet presAssocID="{A51C82B1-B750-2F41-995E-F5859EC7E718}" presName="childText" presStyleLbl="bgAcc1" presStyleIdx="2" presStyleCnt="12">
        <dgm:presLayoutVars>
          <dgm:bulletEnabled val="1"/>
        </dgm:presLayoutVars>
      </dgm:prSet>
      <dgm:spPr/>
    </dgm:pt>
    <dgm:pt modelId="{6046520C-A7EF-EC4F-975D-4272946DA6F8}" type="pres">
      <dgm:prSet presAssocID="{A0D949B2-5EB0-F547-A867-8E6BC27F5A1A}" presName="Name13" presStyleLbl="parChTrans1D2" presStyleIdx="3" presStyleCnt="12"/>
      <dgm:spPr/>
    </dgm:pt>
    <dgm:pt modelId="{E59559AF-5E24-1041-8471-5A8480DCE937}" type="pres">
      <dgm:prSet presAssocID="{1955CB04-3249-0F44-A351-82D03F8325E2}" presName="childText" presStyleLbl="bgAcc1" presStyleIdx="3" presStyleCnt="12">
        <dgm:presLayoutVars>
          <dgm:bulletEnabled val="1"/>
        </dgm:presLayoutVars>
      </dgm:prSet>
      <dgm:spPr/>
    </dgm:pt>
    <dgm:pt modelId="{4B0ACCF1-FBB6-1A43-AF29-77CFE9C14A7E}" type="pres">
      <dgm:prSet presAssocID="{7B145678-87BE-AC40-9B69-BC582CAC6E7A}" presName="root" presStyleCnt="0"/>
      <dgm:spPr/>
    </dgm:pt>
    <dgm:pt modelId="{26D535F9-0CBF-1A48-A6DB-9BD1DBD6BF3F}" type="pres">
      <dgm:prSet presAssocID="{7B145678-87BE-AC40-9B69-BC582CAC6E7A}" presName="rootComposite" presStyleCnt="0"/>
      <dgm:spPr/>
    </dgm:pt>
    <dgm:pt modelId="{A6B08EEA-2410-F641-86BE-BAB9F28CBC86}" type="pres">
      <dgm:prSet presAssocID="{7B145678-87BE-AC40-9B69-BC582CAC6E7A}" presName="rootText" presStyleLbl="node1" presStyleIdx="1" presStyleCnt="3"/>
      <dgm:spPr/>
    </dgm:pt>
    <dgm:pt modelId="{64A2E0B1-2F29-CB4A-AB92-6DE740269D81}" type="pres">
      <dgm:prSet presAssocID="{7B145678-87BE-AC40-9B69-BC582CAC6E7A}" presName="rootConnector" presStyleLbl="node1" presStyleIdx="1" presStyleCnt="3"/>
      <dgm:spPr/>
    </dgm:pt>
    <dgm:pt modelId="{659889C5-EA7D-044A-85D5-8EA6F2879853}" type="pres">
      <dgm:prSet presAssocID="{7B145678-87BE-AC40-9B69-BC582CAC6E7A}" presName="childShape" presStyleCnt="0"/>
      <dgm:spPr/>
    </dgm:pt>
    <dgm:pt modelId="{D859928A-3E16-3B41-B5D7-24DFC5F82603}" type="pres">
      <dgm:prSet presAssocID="{C2B1E1AA-E698-0D43-8528-8C0E67025DC5}" presName="Name13" presStyleLbl="parChTrans1D2" presStyleIdx="4" presStyleCnt="12"/>
      <dgm:spPr/>
    </dgm:pt>
    <dgm:pt modelId="{CE458B94-6995-E843-B9D8-C02826F48B3D}" type="pres">
      <dgm:prSet presAssocID="{75318FC8-7811-FD4C-9FA1-2E402FAE433D}" presName="childText" presStyleLbl="bgAcc1" presStyleIdx="4" presStyleCnt="12">
        <dgm:presLayoutVars>
          <dgm:bulletEnabled val="1"/>
        </dgm:presLayoutVars>
      </dgm:prSet>
      <dgm:spPr/>
    </dgm:pt>
    <dgm:pt modelId="{036B485D-CC80-4F4B-BCF1-6B683E40D3BC}" type="pres">
      <dgm:prSet presAssocID="{EE7767B2-A008-C845-92F2-5590EA21FD2E}" presName="Name13" presStyleLbl="parChTrans1D2" presStyleIdx="5" presStyleCnt="12"/>
      <dgm:spPr/>
    </dgm:pt>
    <dgm:pt modelId="{D0428520-84A6-464A-A9C6-3E0B4ACA52EA}" type="pres">
      <dgm:prSet presAssocID="{88C38515-C734-B74F-8545-1651BACD8EF9}" presName="childText" presStyleLbl="bgAcc1" presStyleIdx="5" presStyleCnt="12">
        <dgm:presLayoutVars>
          <dgm:bulletEnabled val="1"/>
        </dgm:presLayoutVars>
      </dgm:prSet>
      <dgm:spPr/>
    </dgm:pt>
    <dgm:pt modelId="{8F53AD0C-4F47-D04D-B968-79E5E15B0452}" type="pres">
      <dgm:prSet presAssocID="{F4DB227F-3167-D94A-97DF-9BA4F0F9D051}" presName="Name13" presStyleLbl="parChTrans1D2" presStyleIdx="6" presStyleCnt="12"/>
      <dgm:spPr/>
    </dgm:pt>
    <dgm:pt modelId="{7BD35136-0760-6545-8799-CA5FDFD5F6ED}" type="pres">
      <dgm:prSet presAssocID="{3EF8ADE4-619E-BF45-9278-9B6D5CAF6AB8}" presName="childText" presStyleLbl="bgAcc1" presStyleIdx="6" presStyleCnt="12">
        <dgm:presLayoutVars>
          <dgm:bulletEnabled val="1"/>
        </dgm:presLayoutVars>
      </dgm:prSet>
      <dgm:spPr/>
    </dgm:pt>
    <dgm:pt modelId="{D1AB3438-4D92-FA41-9B4E-508B21E65E47}" type="pres">
      <dgm:prSet presAssocID="{74D86C96-83F1-5A4D-8CCD-4CFE56E1EEC2}" presName="Name13" presStyleLbl="parChTrans1D2" presStyleIdx="7" presStyleCnt="12"/>
      <dgm:spPr/>
    </dgm:pt>
    <dgm:pt modelId="{3904482F-BB1F-0A44-BF96-FEDF6637E498}" type="pres">
      <dgm:prSet presAssocID="{F2ADBDFA-A9A1-2548-938F-2CE718CB5E2F}" presName="childText" presStyleLbl="bgAcc1" presStyleIdx="7" presStyleCnt="12">
        <dgm:presLayoutVars>
          <dgm:bulletEnabled val="1"/>
        </dgm:presLayoutVars>
      </dgm:prSet>
      <dgm:spPr/>
    </dgm:pt>
    <dgm:pt modelId="{0ED9E7C4-C4B7-AB4B-8683-7A2FA6431C62}" type="pres">
      <dgm:prSet presAssocID="{619AB543-F4A5-ED42-B8CD-2A99AB5BA1DD}" presName="root" presStyleCnt="0"/>
      <dgm:spPr/>
    </dgm:pt>
    <dgm:pt modelId="{8D8F0475-BB19-2440-95C5-9DFDD578898A}" type="pres">
      <dgm:prSet presAssocID="{619AB543-F4A5-ED42-B8CD-2A99AB5BA1DD}" presName="rootComposite" presStyleCnt="0"/>
      <dgm:spPr/>
    </dgm:pt>
    <dgm:pt modelId="{7E8670B4-5D5E-BE45-94BA-AF626CF69098}" type="pres">
      <dgm:prSet presAssocID="{619AB543-F4A5-ED42-B8CD-2A99AB5BA1DD}" presName="rootText" presStyleLbl="node1" presStyleIdx="2" presStyleCnt="3"/>
      <dgm:spPr/>
    </dgm:pt>
    <dgm:pt modelId="{10034425-EA9A-C748-BA21-0CA224B8745F}" type="pres">
      <dgm:prSet presAssocID="{619AB543-F4A5-ED42-B8CD-2A99AB5BA1DD}" presName="rootConnector" presStyleLbl="node1" presStyleIdx="2" presStyleCnt="3"/>
      <dgm:spPr/>
    </dgm:pt>
    <dgm:pt modelId="{3C036824-485F-7D44-89CC-FCB5792E55F1}" type="pres">
      <dgm:prSet presAssocID="{619AB543-F4A5-ED42-B8CD-2A99AB5BA1DD}" presName="childShape" presStyleCnt="0"/>
      <dgm:spPr/>
    </dgm:pt>
    <dgm:pt modelId="{AD51D319-5744-9B4C-8239-0E0C3143FEA2}" type="pres">
      <dgm:prSet presAssocID="{6AA001D5-0A4E-884F-A993-868B6849395E}" presName="Name13" presStyleLbl="parChTrans1D2" presStyleIdx="8" presStyleCnt="12"/>
      <dgm:spPr/>
    </dgm:pt>
    <dgm:pt modelId="{DB896DAB-09D2-F54B-928C-D113F8E7A6E9}" type="pres">
      <dgm:prSet presAssocID="{ED39EF89-06BC-7E40-8F14-0E7C9D34EB3D}" presName="childText" presStyleLbl="bgAcc1" presStyleIdx="8" presStyleCnt="12">
        <dgm:presLayoutVars>
          <dgm:bulletEnabled val="1"/>
        </dgm:presLayoutVars>
      </dgm:prSet>
      <dgm:spPr/>
    </dgm:pt>
    <dgm:pt modelId="{9938F0A3-A03A-F34E-9F1A-5925B435CBCC}" type="pres">
      <dgm:prSet presAssocID="{D99E1224-FBCC-C940-99AF-9B1894C25897}" presName="Name13" presStyleLbl="parChTrans1D2" presStyleIdx="9" presStyleCnt="12"/>
      <dgm:spPr/>
    </dgm:pt>
    <dgm:pt modelId="{9EFB9BAA-5D1B-E741-A21C-A2556F673843}" type="pres">
      <dgm:prSet presAssocID="{93D6F8B9-31A8-4A4F-B78C-206A996689CC}" presName="childText" presStyleLbl="bgAcc1" presStyleIdx="9" presStyleCnt="12">
        <dgm:presLayoutVars>
          <dgm:bulletEnabled val="1"/>
        </dgm:presLayoutVars>
      </dgm:prSet>
      <dgm:spPr/>
    </dgm:pt>
    <dgm:pt modelId="{E87BE115-FE74-F745-8CBC-4F28098A015F}" type="pres">
      <dgm:prSet presAssocID="{EFD6B057-A542-F544-9D9F-97C088F782C2}" presName="Name13" presStyleLbl="parChTrans1D2" presStyleIdx="10" presStyleCnt="12"/>
      <dgm:spPr/>
    </dgm:pt>
    <dgm:pt modelId="{1F1315AA-503C-744D-ACFC-21318BDADB53}" type="pres">
      <dgm:prSet presAssocID="{1D367ADD-8EC4-2141-A2E6-19AAB0F03FA0}" presName="childText" presStyleLbl="bgAcc1" presStyleIdx="10" presStyleCnt="12">
        <dgm:presLayoutVars>
          <dgm:bulletEnabled val="1"/>
        </dgm:presLayoutVars>
      </dgm:prSet>
      <dgm:spPr/>
    </dgm:pt>
    <dgm:pt modelId="{3CBF7DFD-C130-A242-B393-C5E3ADCCF4A8}" type="pres">
      <dgm:prSet presAssocID="{F9111F50-3A4B-2D4C-B368-8ED9CDAE4A2A}" presName="Name13" presStyleLbl="parChTrans1D2" presStyleIdx="11" presStyleCnt="12"/>
      <dgm:spPr/>
    </dgm:pt>
    <dgm:pt modelId="{52E9EC8F-AB0C-2849-B8CE-074917B2E303}" type="pres">
      <dgm:prSet presAssocID="{FCD20766-7BBA-6F4B-B3B6-5EE3A4AE0923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5C52B600-86A7-5148-B307-0CAA62FBC5F5}" type="presOf" srcId="{3EF8ADE4-619E-BF45-9278-9B6D5CAF6AB8}" destId="{7BD35136-0760-6545-8799-CA5FDFD5F6ED}" srcOrd="0" destOrd="0" presId="urn:microsoft.com/office/officeart/2005/8/layout/hierarchy3"/>
    <dgm:cxn modelId="{5C759403-6B17-6C4C-85FB-A408CB51EDCA}" srcId="{619AB543-F4A5-ED42-B8CD-2A99AB5BA1DD}" destId="{93D6F8B9-31A8-4A4F-B78C-206A996689CC}" srcOrd="1" destOrd="0" parTransId="{D99E1224-FBCC-C940-99AF-9B1894C25897}" sibTransId="{5164394F-55C9-7944-98C1-C9F058D62FCB}"/>
    <dgm:cxn modelId="{285A1813-85EC-0C46-95CB-3F72E8BC6717}" srcId="{7B145678-87BE-AC40-9B69-BC582CAC6E7A}" destId="{F2ADBDFA-A9A1-2548-938F-2CE718CB5E2F}" srcOrd="3" destOrd="0" parTransId="{74D86C96-83F1-5A4D-8CCD-4CFE56E1EEC2}" sibTransId="{1C147D9E-A6FF-3749-8EA6-850E5A77AA43}"/>
    <dgm:cxn modelId="{1CC7EB14-C66F-B448-9262-CD6CCE3467C3}" type="presOf" srcId="{75318FC8-7811-FD4C-9FA1-2E402FAE433D}" destId="{CE458B94-6995-E843-B9D8-C02826F48B3D}" srcOrd="0" destOrd="0" presId="urn:microsoft.com/office/officeart/2005/8/layout/hierarchy3"/>
    <dgm:cxn modelId="{EAFB941D-86F4-D244-A2B1-C75F68A01662}" type="presOf" srcId="{F4DB227F-3167-D94A-97DF-9BA4F0F9D051}" destId="{8F53AD0C-4F47-D04D-B968-79E5E15B0452}" srcOrd="0" destOrd="0" presId="urn:microsoft.com/office/officeart/2005/8/layout/hierarchy3"/>
    <dgm:cxn modelId="{30E6AC1D-3223-BD42-B689-A211A45E2907}" srcId="{2388E974-4DE5-F04B-9C83-D4B561887001}" destId="{619AB543-F4A5-ED42-B8CD-2A99AB5BA1DD}" srcOrd="2" destOrd="0" parTransId="{5BAD5F4A-120E-3E46-AFDD-46BD4449F033}" sibTransId="{53F60354-94D4-1248-B7B6-68A6B18EDEEE}"/>
    <dgm:cxn modelId="{2426CD1D-D046-554D-A4F6-498ED178F889}" type="presOf" srcId="{6AA001D5-0A4E-884F-A993-868B6849395E}" destId="{AD51D319-5744-9B4C-8239-0E0C3143FEA2}" srcOrd="0" destOrd="0" presId="urn:microsoft.com/office/officeart/2005/8/layout/hierarchy3"/>
    <dgm:cxn modelId="{C5393A24-C309-094E-AAC1-E363E6884BDE}" type="presOf" srcId="{FCD20766-7BBA-6F4B-B3B6-5EE3A4AE0923}" destId="{52E9EC8F-AB0C-2849-B8CE-074917B2E303}" srcOrd="0" destOrd="0" presId="urn:microsoft.com/office/officeart/2005/8/layout/hierarchy3"/>
    <dgm:cxn modelId="{F40CCC24-120C-DC46-A881-350CB8D9F380}" type="presOf" srcId="{88C38515-C734-B74F-8545-1651BACD8EF9}" destId="{D0428520-84A6-464A-A9C6-3E0B4ACA52EA}" srcOrd="0" destOrd="0" presId="urn:microsoft.com/office/officeart/2005/8/layout/hierarchy3"/>
    <dgm:cxn modelId="{40F07F25-7888-744C-AC29-C63E844BBD06}" type="presOf" srcId="{101D33BD-77F0-164E-8B2F-97C2B29C0D91}" destId="{01D4B5D0-0EFB-2040-88C1-EB42E583AD1D}" srcOrd="0" destOrd="0" presId="urn:microsoft.com/office/officeart/2005/8/layout/hierarchy3"/>
    <dgm:cxn modelId="{3C25D03C-F321-2D4B-9C6A-6704D6A1EA38}" type="presOf" srcId="{7B145678-87BE-AC40-9B69-BC582CAC6E7A}" destId="{A6B08EEA-2410-F641-86BE-BAB9F28CBC86}" srcOrd="0" destOrd="0" presId="urn:microsoft.com/office/officeart/2005/8/layout/hierarchy3"/>
    <dgm:cxn modelId="{9CB1B162-9B5C-8742-B553-6AAE51436DE4}" srcId="{2388E974-4DE5-F04B-9C83-D4B561887001}" destId="{7B145678-87BE-AC40-9B69-BC582CAC6E7A}" srcOrd="1" destOrd="0" parTransId="{3A000F2E-0C0C-2545-952A-9A1A726FA65C}" sibTransId="{F7E87FF0-CF4C-AF4A-B626-049844A7031F}"/>
    <dgm:cxn modelId="{87D3D144-C1A6-3146-A353-C6363A8DA4B7}" srcId="{619AB543-F4A5-ED42-B8CD-2A99AB5BA1DD}" destId="{FCD20766-7BBA-6F4B-B3B6-5EE3A4AE0923}" srcOrd="3" destOrd="0" parTransId="{F9111F50-3A4B-2D4C-B368-8ED9CDAE4A2A}" sibTransId="{896CB41D-D789-A449-BBC3-51A0984ED572}"/>
    <dgm:cxn modelId="{3A190D45-044F-8643-8A8C-7B7275CBB7DA}" type="presOf" srcId="{F9111F50-3A4B-2D4C-B368-8ED9CDAE4A2A}" destId="{3CBF7DFD-C130-A242-B393-C5E3ADCCF4A8}" srcOrd="0" destOrd="0" presId="urn:microsoft.com/office/officeart/2005/8/layout/hierarchy3"/>
    <dgm:cxn modelId="{D1FFD345-1681-C54B-9175-E1A133DC58F6}" srcId="{7B145678-87BE-AC40-9B69-BC582CAC6E7A}" destId="{3EF8ADE4-619E-BF45-9278-9B6D5CAF6AB8}" srcOrd="2" destOrd="0" parTransId="{F4DB227F-3167-D94A-97DF-9BA4F0F9D051}" sibTransId="{E60F0DDB-73BB-C142-8B62-4D82FC2F89DE}"/>
    <dgm:cxn modelId="{881DFC68-5707-B841-B152-39EF95E52C22}" srcId="{2388E974-4DE5-F04B-9C83-D4B561887001}" destId="{A10395D2-A2E4-8D46-9282-77C278A46252}" srcOrd="0" destOrd="0" parTransId="{0D6DE31A-5CE5-B842-AB30-E258F8E39FCD}" sibTransId="{9FCE4E8D-C5F6-1945-BB90-9E6C2C726681}"/>
    <dgm:cxn modelId="{C1187D69-AC4F-1147-BCA9-FFE155DDF287}" srcId="{7B145678-87BE-AC40-9B69-BC582CAC6E7A}" destId="{75318FC8-7811-FD4C-9FA1-2E402FAE433D}" srcOrd="0" destOrd="0" parTransId="{C2B1E1AA-E698-0D43-8528-8C0E67025DC5}" sibTransId="{49B50E34-3765-6E4E-9BFE-9AE2A6D7A588}"/>
    <dgm:cxn modelId="{89985E4C-77C7-9443-AB13-D431713A70CF}" type="presOf" srcId="{F2ADBDFA-A9A1-2548-938F-2CE718CB5E2F}" destId="{3904482F-BB1F-0A44-BF96-FEDF6637E498}" srcOrd="0" destOrd="0" presId="urn:microsoft.com/office/officeart/2005/8/layout/hierarchy3"/>
    <dgm:cxn modelId="{0B28256D-D602-2541-8A4F-54E83A6C99DC}" type="presOf" srcId="{CFC7A56B-8594-B34A-8F4C-656488D5C543}" destId="{EF089456-666F-8D4A-B503-76D3872294EA}" srcOrd="0" destOrd="0" presId="urn:microsoft.com/office/officeart/2005/8/layout/hierarchy3"/>
    <dgm:cxn modelId="{CA3A1E51-9606-4749-9E49-8A33D75ECC58}" type="presOf" srcId="{619AB543-F4A5-ED42-B8CD-2A99AB5BA1DD}" destId="{7E8670B4-5D5E-BE45-94BA-AF626CF69098}" srcOrd="0" destOrd="0" presId="urn:microsoft.com/office/officeart/2005/8/layout/hierarchy3"/>
    <dgm:cxn modelId="{A5391952-489F-D140-9BA9-D97442904B5E}" type="presOf" srcId="{D99E1224-FBCC-C940-99AF-9B1894C25897}" destId="{9938F0A3-A03A-F34E-9F1A-5925B435CBCC}" srcOrd="0" destOrd="0" presId="urn:microsoft.com/office/officeart/2005/8/layout/hierarchy3"/>
    <dgm:cxn modelId="{7CEA9773-B0E2-8A44-8035-178845D62141}" srcId="{619AB543-F4A5-ED42-B8CD-2A99AB5BA1DD}" destId="{1D367ADD-8EC4-2141-A2E6-19AAB0F03FA0}" srcOrd="2" destOrd="0" parTransId="{EFD6B057-A542-F544-9D9F-97C088F782C2}" sibTransId="{AC062E4D-FB7D-B146-8AE0-FE5044E7BC61}"/>
    <dgm:cxn modelId="{563A3F54-F316-C34A-9344-A8A9227A6F10}" srcId="{A10395D2-A2E4-8D46-9282-77C278A46252}" destId="{A51C82B1-B750-2F41-995E-F5859EC7E718}" srcOrd="2" destOrd="0" parTransId="{F9715570-BF64-9C4C-9E41-C99746F321CB}" sibTransId="{9AB2F70D-BAE0-6742-967A-5F9F0520D009}"/>
    <dgm:cxn modelId="{04817354-FEC8-CC4F-B882-1C01B463AB3C}" type="presOf" srcId="{1955CB04-3249-0F44-A351-82D03F8325E2}" destId="{E59559AF-5E24-1041-8471-5A8480DCE937}" srcOrd="0" destOrd="0" presId="urn:microsoft.com/office/officeart/2005/8/layout/hierarchy3"/>
    <dgm:cxn modelId="{FDF39357-8D29-6D4E-A852-271F687750FA}" type="presOf" srcId="{7B145678-87BE-AC40-9B69-BC582CAC6E7A}" destId="{64A2E0B1-2F29-CB4A-AB92-6DE740269D81}" srcOrd="1" destOrd="0" presId="urn:microsoft.com/office/officeart/2005/8/layout/hierarchy3"/>
    <dgm:cxn modelId="{06DEF58B-A775-0342-B2D9-DD82ECD3FCF7}" type="presOf" srcId="{74D86C96-83F1-5A4D-8CCD-4CFE56E1EEC2}" destId="{D1AB3438-4D92-FA41-9B4E-508B21E65E47}" srcOrd="0" destOrd="0" presId="urn:microsoft.com/office/officeart/2005/8/layout/hierarchy3"/>
    <dgm:cxn modelId="{1F042B92-9496-4843-96E0-36E55EF0B567}" type="presOf" srcId="{ED39EF89-06BC-7E40-8F14-0E7C9D34EB3D}" destId="{DB896DAB-09D2-F54B-928C-D113F8E7A6E9}" srcOrd="0" destOrd="0" presId="urn:microsoft.com/office/officeart/2005/8/layout/hierarchy3"/>
    <dgm:cxn modelId="{CF937394-0055-7C44-AA1C-E5B11F2DEB50}" type="presOf" srcId="{A0D949B2-5EB0-F547-A867-8E6BC27F5A1A}" destId="{6046520C-A7EF-EC4F-975D-4272946DA6F8}" srcOrd="0" destOrd="0" presId="urn:microsoft.com/office/officeart/2005/8/layout/hierarchy3"/>
    <dgm:cxn modelId="{6D1938A3-6BEF-9640-AA2F-5708219E24F8}" type="presOf" srcId="{2388E974-4DE5-F04B-9C83-D4B561887001}" destId="{35373C62-F6DA-1A48-8DC1-7E46342A6ED8}" srcOrd="0" destOrd="0" presId="urn:microsoft.com/office/officeart/2005/8/layout/hierarchy3"/>
    <dgm:cxn modelId="{9A04F6A6-04A9-BA43-853E-2A8E0055F559}" srcId="{7B145678-87BE-AC40-9B69-BC582CAC6E7A}" destId="{88C38515-C734-B74F-8545-1651BACD8EF9}" srcOrd="1" destOrd="0" parTransId="{EE7767B2-A008-C845-92F2-5590EA21FD2E}" sibTransId="{4E044688-CC63-6B42-AA12-51A16686CC92}"/>
    <dgm:cxn modelId="{C8BBE5B2-375C-0345-A9E9-2B608633AD61}" type="presOf" srcId="{EFD6B057-A542-F544-9D9F-97C088F782C2}" destId="{E87BE115-FE74-F745-8CBC-4F28098A015F}" srcOrd="0" destOrd="0" presId="urn:microsoft.com/office/officeart/2005/8/layout/hierarchy3"/>
    <dgm:cxn modelId="{990A34BE-A2B1-0046-AAB4-4EF9D41D566D}" srcId="{A10395D2-A2E4-8D46-9282-77C278A46252}" destId="{1AF5B399-7793-C046-96EB-B6422373E87F}" srcOrd="1" destOrd="0" parTransId="{101D33BD-77F0-164E-8B2F-97C2B29C0D91}" sibTransId="{232DAC5C-4C9D-FF4E-8EF9-A9E63CB75B2A}"/>
    <dgm:cxn modelId="{EBB7D2BF-E264-6849-B35B-E0CFFA591C49}" type="presOf" srcId="{EE7767B2-A008-C845-92F2-5590EA21FD2E}" destId="{036B485D-CC80-4F4B-BCF1-6B683E40D3BC}" srcOrd="0" destOrd="0" presId="urn:microsoft.com/office/officeart/2005/8/layout/hierarchy3"/>
    <dgm:cxn modelId="{36F647C3-2628-1A46-A334-428A8984DBFA}" type="presOf" srcId="{93D6F8B9-31A8-4A4F-B78C-206A996689CC}" destId="{9EFB9BAA-5D1B-E741-A21C-A2556F673843}" srcOrd="0" destOrd="0" presId="urn:microsoft.com/office/officeart/2005/8/layout/hierarchy3"/>
    <dgm:cxn modelId="{1846B2C9-1554-784E-8D84-A80493F2135C}" type="presOf" srcId="{C2B1E1AA-E698-0D43-8528-8C0E67025DC5}" destId="{D859928A-3E16-3B41-B5D7-24DFC5F82603}" srcOrd="0" destOrd="0" presId="urn:microsoft.com/office/officeart/2005/8/layout/hierarchy3"/>
    <dgm:cxn modelId="{69A573CA-57BD-E340-83B3-9A0BED90BAF6}" srcId="{A10395D2-A2E4-8D46-9282-77C278A46252}" destId="{CFC7A56B-8594-B34A-8F4C-656488D5C543}" srcOrd="0" destOrd="0" parTransId="{3D68DE09-7091-AB4B-A589-16657CBC0722}" sibTransId="{77909F6B-A3D3-9244-987B-071FADF22E0F}"/>
    <dgm:cxn modelId="{5E64F6D0-DD89-D64B-B83E-500BDE3D8EA4}" type="presOf" srcId="{1D367ADD-8EC4-2141-A2E6-19AAB0F03FA0}" destId="{1F1315AA-503C-744D-ACFC-21318BDADB53}" srcOrd="0" destOrd="0" presId="urn:microsoft.com/office/officeart/2005/8/layout/hierarchy3"/>
    <dgm:cxn modelId="{7E111FD3-E5FB-D845-9C37-C4B5A92BE44F}" type="presOf" srcId="{3D68DE09-7091-AB4B-A589-16657CBC0722}" destId="{6264F2B4-614C-7A46-9109-C35B0D57233A}" srcOrd="0" destOrd="0" presId="urn:microsoft.com/office/officeart/2005/8/layout/hierarchy3"/>
    <dgm:cxn modelId="{F1BB31E6-6916-B04D-B04A-0BB1EC79C44D}" type="presOf" srcId="{A51C82B1-B750-2F41-995E-F5859EC7E718}" destId="{8E204C90-3AFC-C840-9232-4EC6198D2FBD}" srcOrd="0" destOrd="0" presId="urn:microsoft.com/office/officeart/2005/8/layout/hierarchy3"/>
    <dgm:cxn modelId="{CC1BE9E7-600F-2443-8F04-8A906DF74CDF}" type="presOf" srcId="{F9715570-BF64-9C4C-9E41-C99746F321CB}" destId="{D20601FC-4DBB-8C43-9072-A9E87DEA9D1B}" srcOrd="0" destOrd="0" presId="urn:microsoft.com/office/officeart/2005/8/layout/hierarchy3"/>
    <dgm:cxn modelId="{F68B1FE9-1AFE-E64A-9346-5C2B276355BB}" srcId="{619AB543-F4A5-ED42-B8CD-2A99AB5BA1DD}" destId="{ED39EF89-06BC-7E40-8F14-0E7C9D34EB3D}" srcOrd="0" destOrd="0" parTransId="{6AA001D5-0A4E-884F-A993-868B6849395E}" sibTransId="{0C55A63A-1328-D94B-A617-97610F92B2CE}"/>
    <dgm:cxn modelId="{E80AFBEC-6924-254A-988B-EA1A0E8E90A7}" type="presOf" srcId="{1AF5B399-7793-C046-96EB-B6422373E87F}" destId="{9DD13563-C585-2C4D-94D5-A9C70C15FDFF}" srcOrd="0" destOrd="0" presId="urn:microsoft.com/office/officeart/2005/8/layout/hierarchy3"/>
    <dgm:cxn modelId="{F01D13EF-3C06-3C4C-B582-70F1B1DF1BFE}" type="presOf" srcId="{A10395D2-A2E4-8D46-9282-77C278A46252}" destId="{B8E2E7C9-BFC4-E24B-9319-81CB6741C3DE}" srcOrd="1" destOrd="0" presId="urn:microsoft.com/office/officeart/2005/8/layout/hierarchy3"/>
    <dgm:cxn modelId="{61A920F0-9B63-6E4F-9527-2438E20A2990}" type="presOf" srcId="{A10395D2-A2E4-8D46-9282-77C278A46252}" destId="{DBDB6C49-9BFB-C14B-9345-FA8977328BBC}" srcOrd="0" destOrd="0" presId="urn:microsoft.com/office/officeart/2005/8/layout/hierarchy3"/>
    <dgm:cxn modelId="{9F6CD8F4-161C-E94B-84DC-69DC65C20286}" type="presOf" srcId="{619AB543-F4A5-ED42-B8CD-2A99AB5BA1DD}" destId="{10034425-EA9A-C748-BA21-0CA224B8745F}" srcOrd="1" destOrd="0" presId="urn:microsoft.com/office/officeart/2005/8/layout/hierarchy3"/>
    <dgm:cxn modelId="{BE3C03F7-251D-CC44-94CC-BA0E680A63E2}" srcId="{A10395D2-A2E4-8D46-9282-77C278A46252}" destId="{1955CB04-3249-0F44-A351-82D03F8325E2}" srcOrd="3" destOrd="0" parTransId="{A0D949B2-5EB0-F547-A867-8E6BC27F5A1A}" sibTransId="{3B95842B-6FEA-BA4A-A14C-C26592049EB4}"/>
    <dgm:cxn modelId="{305BB89F-CB9E-BA4A-A22C-C8901191C4FA}" type="presParOf" srcId="{35373C62-F6DA-1A48-8DC1-7E46342A6ED8}" destId="{CFFE547F-AF57-7E44-82F6-29A87D1A0D00}" srcOrd="0" destOrd="0" presId="urn:microsoft.com/office/officeart/2005/8/layout/hierarchy3"/>
    <dgm:cxn modelId="{3EDF6BAF-B4AA-E444-BBFF-86AF7DCCCAE9}" type="presParOf" srcId="{CFFE547F-AF57-7E44-82F6-29A87D1A0D00}" destId="{BFC7992D-129E-AA44-99E7-CF897228124A}" srcOrd="0" destOrd="0" presId="urn:microsoft.com/office/officeart/2005/8/layout/hierarchy3"/>
    <dgm:cxn modelId="{F23C855E-9E46-694B-94CC-37C9495D02F3}" type="presParOf" srcId="{BFC7992D-129E-AA44-99E7-CF897228124A}" destId="{DBDB6C49-9BFB-C14B-9345-FA8977328BBC}" srcOrd="0" destOrd="0" presId="urn:microsoft.com/office/officeart/2005/8/layout/hierarchy3"/>
    <dgm:cxn modelId="{8A997302-9E72-D048-A751-FD9EB4952F7F}" type="presParOf" srcId="{BFC7992D-129E-AA44-99E7-CF897228124A}" destId="{B8E2E7C9-BFC4-E24B-9319-81CB6741C3DE}" srcOrd="1" destOrd="0" presId="urn:microsoft.com/office/officeart/2005/8/layout/hierarchy3"/>
    <dgm:cxn modelId="{01247A30-A2C6-E442-8483-56B13A84B199}" type="presParOf" srcId="{CFFE547F-AF57-7E44-82F6-29A87D1A0D00}" destId="{5E31500E-793D-C845-ACB0-ECC32FDBE583}" srcOrd="1" destOrd="0" presId="urn:microsoft.com/office/officeart/2005/8/layout/hierarchy3"/>
    <dgm:cxn modelId="{902CE084-A5EE-104D-9076-5D86C1E5F5F1}" type="presParOf" srcId="{5E31500E-793D-C845-ACB0-ECC32FDBE583}" destId="{6264F2B4-614C-7A46-9109-C35B0D57233A}" srcOrd="0" destOrd="0" presId="urn:microsoft.com/office/officeart/2005/8/layout/hierarchy3"/>
    <dgm:cxn modelId="{55A85A12-B53A-6D45-99A7-C0C24E7B7839}" type="presParOf" srcId="{5E31500E-793D-C845-ACB0-ECC32FDBE583}" destId="{EF089456-666F-8D4A-B503-76D3872294EA}" srcOrd="1" destOrd="0" presId="urn:microsoft.com/office/officeart/2005/8/layout/hierarchy3"/>
    <dgm:cxn modelId="{7A973F77-63AD-BB4D-9A1A-D49971733B6A}" type="presParOf" srcId="{5E31500E-793D-C845-ACB0-ECC32FDBE583}" destId="{01D4B5D0-0EFB-2040-88C1-EB42E583AD1D}" srcOrd="2" destOrd="0" presId="urn:microsoft.com/office/officeart/2005/8/layout/hierarchy3"/>
    <dgm:cxn modelId="{8D8D5A44-500C-6741-877F-00E4588428D7}" type="presParOf" srcId="{5E31500E-793D-C845-ACB0-ECC32FDBE583}" destId="{9DD13563-C585-2C4D-94D5-A9C70C15FDFF}" srcOrd="3" destOrd="0" presId="urn:microsoft.com/office/officeart/2005/8/layout/hierarchy3"/>
    <dgm:cxn modelId="{36580931-8C20-F14B-8770-FE05F43B0F4E}" type="presParOf" srcId="{5E31500E-793D-C845-ACB0-ECC32FDBE583}" destId="{D20601FC-4DBB-8C43-9072-A9E87DEA9D1B}" srcOrd="4" destOrd="0" presId="urn:microsoft.com/office/officeart/2005/8/layout/hierarchy3"/>
    <dgm:cxn modelId="{0D7958A9-77E4-8D42-B9F7-A494F9FDA93D}" type="presParOf" srcId="{5E31500E-793D-C845-ACB0-ECC32FDBE583}" destId="{8E204C90-3AFC-C840-9232-4EC6198D2FBD}" srcOrd="5" destOrd="0" presId="urn:microsoft.com/office/officeart/2005/8/layout/hierarchy3"/>
    <dgm:cxn modelId="{34BD6D50-82E3-2B40-89F7-2961AF587410}" type="presParOf" srcId="{5E31500E-793D-C845-ACB0-ECC32FDBE583}" destId="{6046520C-A7EF-EC4F-975D-4272946DA6F8}" srcOrd="6" destOrd="0" presId="urn:microsoft.com/office/officeart/2005/8/layout/hierarchy3"/>
    <dgm:cxn modelId="{6D84F2A2-56F7-9B4D-A120-0180D3B4B669}" type="presParOf" srcId="{5E31500E-793D-C845-ACB0-ECC32FDBE583}" destId="{E59559AF-5E24-1041-8471-5A8480DCE937}" srcOrd="7" destOrd="0" presId="urn:microsoft.com/office/officeart/2005/8/layout/hierarchy3"/>
    <dgm:cxn modelId="{97A38827-088D-8A4B-830A-AAECE658980F}" type="presParOf" srcId="{35373C62-F6DA-1A48-8DC1-7E46342A6ED8}" destId="{4B0ACCF1-FBB6-1A43-AF29-77CFE9C14A7E}" srcOrd="1" destOrd="0" presId="urn:microsoft.com/office/officeart/2005/8/layout/hierarchy3"/>
    <dgm:cxn modelId="{347A9900-867A-6E42-A17C-6B362FCF11AB}" type="presParOf" srcId="{4B0ACCF1-FBB6-1A43-AF29-77CFE9C14A7E}" destId="{26D535F9-0CBF-1A48-A6DB-9BD1DBD6BF3F}" srcOrd="0" destOrd="0" presId="urn:microsoft.com/office/officeart/2005/8/layout/hierarchy3"/>
    <dgm:cxn modelId="{5507C1B8-0447-A04C-93AB-89B15CCABBD1}" type="presParOf" srcId="{26D535F9-0CBF-1A48-A6DB-9BD1DBD6BF3F}" destId="{A6B08EEA-2410-F641-86BE-BAB9F28CBC86}" srcOrd="0" destOrd="0" presId="urn:microsoft.com/office/officeart/2005/8/layout/hierarchy3"/>
    <dgm:cxn modelId="{2CB781E7-3FCA-8346-8916-43FFFDFC5F3D}" type="presParOf" srcId="{26D535F9-0CBF-1A48-A6DB-9BD1DBD6BF3F}" destId="{64A2E0B1-2F29-CB4A-AB92-6DE740269D81}" srcOrd="1" destOrd="0" presId="urn:microsoft.com/office/officeart/2005/8/layout/hierarchy3"/>
    <dgm:cxn modelId="{A20BA7D3-A5BC-224F-9053-321D7FD8E95C}" type="presParOf" srcId="{4B0ACCF1-FBB6-1A43-AF29-77CFE9C14A7E}" destId="{659889C5-EA7D-044A-85D5-8EA6F2879853}" srcOrd="1" destOrd="0" presId="urn:microsoft.com/office/officeart/2005/8/layout/hierarchy3"/>
    <dgm:cxn modelId="{387224EE-4E65-2441-9862-AA09901E6523}" type="presParOf" srcId="{659889C5-EA7D-044A-85D5-8EA6F2879853}" destId="{D859928A-3E16-3B41-B5D7-24DFC5F82603}" srcOrd="0" destOrd="0" presId="urn:microsoft.com/office/officeart/2005/8/layout/hierarchy3"/>
    <dgm:cxn modelId="{9BEA5B4B-B5A8-874A-A5C5-4CA70198C4F1}" type="presParOf" srcId="{659889C5-EA7D-044A-85D5-8EA6F2879853}" destId="{CE458B94-6995-E843-B9D8-C02826F48B3D}" srcOrd="1" destOrd="0" presId="urn:microsoft.com/office/officeart/2005/8/layout/hierarchy3"/>
    <dgm:cxn modelId="{71C24D04-3626-F04E-B344-EB7DDDF30438}" type="presParOf" srcId="{659889C5-EA7D-044A-85D5-8EA6F2879853}" destId="{036B485D-CC80-4F4B-BCF1-6B683E40D3BC}" srcOrd="2" destOrd="0" presId="urn:microsoft.com/office/officeart/2005/8/layout/hierarchy3"/>
    <dgm:cxn modelId="{93B1DAE9-BB23-894A-924E-C569AEBAC6E9}" type="presParOf" srcId="{659889C5-EA7D-044A-85D5-8EA6F2879853}" destId="{D0428520-84A6-464A-A9C6-3E0B4ACA52EA}" srcOrd="3" destOrd="0" presId="urn:microsoft.com/office/officeart/2005/8/layout/hierarchy3"/>
    <dgm:cxn modelId="{0E9F2420-0E5F-0948-BF23-4B1B6782C48F}" type="presParOf" srcId="{659889C5-EA7D-044A-85D5-8EA6F2879853}" destId="{8F53AD0C-4F47-D04D-B968-79E5E15B0452}" srcOrd="4" destOrd="0" presId="urn:microsoft.com/office/officeart/2005/8/layout/hierarchy3"/>
    <dgm:cxn modelId="{A159D232-03BC-FE48-929C-BA6347A0192D}" type="presParOf" srcId="{659889C5-EA7D-044A-85D5-8EA6F2879853}" destId="{7BD35136-0760-6545-8799-CA5FDFD5F6ED}" srcOrd="5" destOrd="0" presId="urn:microsoft.com/office/officeart/2005/8/layout/hierarchy3"/>
    <dgm:cxn modelId="{215B0454-E639-204F-95DC-551F4DE9E2B0}" type="presParOf" srcId="{659889C5-EA7D-044A-85D5-8EA6F2879853}" destId="{D1AB3438-4D92-FA41-9B4E-508B21E65E47}" srcOrd="6" destOrd="0" presId="urn:microsoft.com/office/officeart/2005/8/layout/hierarchy3"/>
    <dgm:cxn modelId="{8FE14D9F-3975-5844-B9C6-9428E43A4BC5}" type="presParOf" srcId="{659889C5-EA7D-044A-85D5-8EA6F2879853}" destId="{3904482F-BB1F-0A44-BF96-FEDF6637E498}" srcOrd="7" destOrd="0" presId="urn:microsoft.com/office/officeart/2005/8/layout/hierarchy3"/>
    <dgm:cxn modelId="{AC23CC71-BECD-1C41-9175-13CEB71059BC}" type="presParOf" srcId="{35373C62-F6DA-1A48-8DC1-7E46342A6ED8}" destId="{0ED9E7C4-C4B7-AB4B-8683-7A2FA6431C62}" srcOrd="2" destOrd="0" presId="urn:microsoft.com/office/officeart/2005/8/layout/hierarchy3"/>
    <dgm:cxn modelId="{CDBCA167-84BA-DD44-92C3-A0F0D082CD58}" type="presParOf" srcId="{0ED9E7C4-C4B7-AB4B-8683-7A2FA6431C62}" destId="{8D8F0475-BB19-2440-95C5-9DFDD578898A}" srcOrd="0" destOrd="0" presId="urn:microsoft.com/office/officeart/2005/8/layout/hierarchy3"/>
    <dgm:cxn modelId="{275C5F5B-7CB3-B243-B614-A17AB8EAC85F}" type="presParOf" srcId="{8D8F0475-BB19-2440-95C5-9DFDD578898A}" destId="{7E8670B4-5D5E-BE45-94BA-AF626CF69098}" srcOrd="0" destOrd="0" presId="urn:microsoft.com/office/officeart/2005/8/layout/hierarchy3"/>
    <dgm:cxn modelId="{0E3A3ADF-254E-CE47-A085-5FBC7D79F0DD}" type="presParOf" srcId="{8D8F0475-BB19-2440-95C5-9DFDD578898A}" destId="{10034425-EA9A-C748-BA21-0CA224B8745F}" srcOrd="1" destOrd="0" presId="urn:microsoft.com/office/officeart/2005/8/layout/hierarchy3"/>
    <dgm:cxn modelId="{7AD16F7D-D42D-8049-B857-270999DB8F83}" type="presParOf" srcId="{0ED9E7C4-C4B7-AB4B-8683-7A2FA6431C62}" destId="{3C036824-485F-7D44-89CC-FCB5792E55F1}" srcOrd="1" destOrd="0" presId="urn:microsoft.com/office/officeart/2005/8/layout/hierarchy3"/>
    <dgm:cxn modelId="{43256BF2-CD4F-544B-8A6C-BB15AF2B2F39}" type="presParOf" srcId="{3C036824-485F-7D44-89CC-FCB5792E55F1}" destId="{AD51D319-5744-9B4C-8239-0E0C3143FEA2}" srcOrd="0" destOrd="0" presId="urn:microsoft.com/office/officeart/2005/8/layout/hierarchy3"/>
    <dgm:cxn modelId="{3DC58E69-CB91-214C-B733-6C59A3E202D3}" type="presParOf" srcId="{3C036824-485F-7D44-89CC-FCB5792E55F1}" destId="{DB896DAB-09D2-F54B-928C-D113F8E7A6E9}" srcOrd="1" destOrd="0" presId="urn:microsoft.com/office/officeart/2005/8/layout/hierarchy3"/>
    <dgm:cxn modelId="{7FB2FDDC-EABB-7B48-8CCD-1D240F7B3E21}" type="presParOf" srcId="{3C036824-485F-7D44-89CC-FCB5792E55F1}" destId="{9938F0A3-A03A-F34E-9F1A-5925B435CBCC}" srcOrd="2" destOrd="0" presId="urn:microsoft.com/office/officeart/2005/8/layout/hierarchy3"/>
    <dgm:cxn modelId="{0E96BEAA-8844-1F45-A479-50BEB743E5B8}" type="presParOf" srcId="{3C036824-485F-7D44-89CC-FCB5792E55F1}" destId="{9EFB9BAA-5D1B-E741-A21C-A2556F673843}" srcOrd="3" destOrd="0" presId="urn:microsoft.com/office/officeart/2005/8/layout/hierarchy3"/>
    <dgm:cxn modelId="{4DC01DCE-D546-4747-B8D2-D71DD0978A45}" type="presParOf" srcId="{3C036824-485F-7D44-89CC-FCB5792E55F1}" destId="{E87BE115-FE74-F745-8CBC-4F28098A015F}" srcOrd="4" destOrd="0" presId="urn:microsoft.com/office/officeart/2005/8/layout/hierarchy3"/>
    <dgm:cxn modelId="{636E712D-6D38-9740-8402-698244152E0D}" type="presParOf" srcId="{3C036824-485F-7D44-89CC-FCB5792E55F1}" destId="{1F1315AA-503C-744D-ACFC-21318BDADB53}" srcOrd="5" destOrd="0" presId="urn:microsoft.com/office/officeart/2005/8/layout/hierarchy3"/>
    <dgm:cxn modelId="{F37579B4-EAC2-FC44-AB1C-152C710D53E9}" type="presParOf" srcId="{3C036824-485F-7D44-89CC-FCB5792E55F1}" destId="{3CBF7DFD-C130-A242-B393-C5E3ADCCF4A8}" srcOrd="6" destOrd="0" presId="urn:microsoft.com/office/officeart/2005/8/layout/hierarchy3"/>
    <dgm:cxn modelId="{CD16A51A-F408-7D4D-AAA6-A7E41637E164}" type="presParOf" srcId="{3C036824-485F-7D44-89CC-FCB5792E55F1}" destId="{52E9EC8F-AB0C-2849-B8CE-074917B2E30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88E974-4DE5-F04B-9C83-D4B561887001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0395D2-A2E4-8D46-9282-77C278A46252}">
      <dgm:prSet phldrT="[Text]"/>
      <dgm:spPr>
        <a:solidFill>
          <a:srgbClr val="132B4A"/>
        </a:solidFill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Cluster 0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Old Homes</a:t>
          </a:r>
        </a:p>
      </dgm:t>
    </dgm:pt>
    <dgm:pt modelId="{0D6DE31A-5CE5-B842-AB30-E258F8E39FCD}" type="parTrans" cxnId="{881DFC68-5707-B841-B152-39EF95E52C2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CE4E8D-C5F6-1945-BB90-9E6C2C726681}" type="sibTrans" cxnId="{881DFC68-5707-B841-B152-39EF95E52C2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C7A56B-8594-B34A-8F4C-656488D5C543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Decision Tree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$50,224.18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17.8%</a:t>
          </a:r>
        </a:p>
      </dgm:t>
    </dgm:pt>
    <dgm:pt modelId="{3D68DE09-7091-AB4B-A589-16657CBC0722}" type="parTrans" cxnId="{69A573CA-57BD-E340-83B3-9A0BED90BAF6}">
      <dgm:prSet/>
      <dgm:spPr>
        <a:ln w="38100"/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909F6B-A3D3-9244-987B-071FADF22E0F}" type="sibTrans" cxnId="{69A573CA-57BD-E340-83B3-9A0BED90BAF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F5B399-7793-C046-96EB-B6422373E87F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Neural Network - One Hidden Layer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$50,128.39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18.09%</a:t>
          </a:r>
        </a:p>
      </dgm:t>
    </dgm:pt>
    <dgm:pt modelId="{101D33BD-77F0-164E-8B2F-97C2B29C0D91}" type="parTrans" cxnId="{990A34BE-A2B1-0046-AAB4-4EF9D41D566D}">
      <dgm:prSet/>
      <dgm:spPr>
        <a:ln w="38100"/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2DAC5C-4C9D-FF4E-8EF9-A9E63CB75B2A}" type="sibTrans" cxnId="{990A34BE-A2B1-0046-AAB4-4EF9D41D566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145678-87BE-AC40-9B69-BC582CAC6E7A}">
      <dgm:prSet phldrT="[Text]"/>
      <dgm:spPr>
        <a:solidFill>
          <a:srgbClr val="132B4A"/>
        </a:solidFill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Cluster 1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New Homes</a:t>
          </a:r>
        </a:p>
      </dgm:t>
    </dgm:pt>
    <dgm:pt modelId="{3A000F2E-0C0C-2545-952A-9A1A726FA65C}" type="parTrans" cxnId="{9CB1B162-9B5C-8742-B553-6AAE51436DE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E87FF0-CF4C-AF4A-B626-049844A7031F}" type="sibTrans" cxnId="{9CB1B162-9B5C-8742-B553-6AAE51436DE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318FC8-7811-FD4C-9FA1-2E402FAE433D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Decision Tree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$28,523.14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8.61%</a:t>
          </a:r>
        </a:p>
      </dgm:t>
    </dgm:pt>
    <dgm:pt modelId="{C2B1E1AA-E698-0D43-8528-8C0E67025DC5}" type="parTrans" cxnId="{C1187D69-AC4F-1147-BCA9-FFE155DDF287}">
      <dgm:prSet/>
      <dgm:spPr>
        <a:ln w="38100">
          <a:solidFill>
            <a:srgbClr val="132B4A"/>
          </a:solidFill>
        </a:ln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B50E34-3765-6E4E-9BFE-9AE2A6D7A588}" type="sibTrans" cxnId="{C1187D69-AC4F-1147-BCA9-FFE155DDF28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C38515-C734-B74F-8545-1651BACD8EF9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Neural Network - One Hidden Layer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$35,773.74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10.82%</a:t>
          </a:r>
        </a:p>
      </dgm:t>
    </dgm:pt>
    <dgm:pt modelId="{EE7767B2-A008-C845-92F2-5590EA21FD2E}" type="parTrans" cxnId="{9A04F6A6-04A9-BA43-853E-2A8E0055F559}">
      <dgm:prSet/>
      <dgm:spPr>
        <a:ln w="38100">
          <a:solidFill>
            <a:srgbClr val="132B4A"/>
          </a:solidFill>
        </a:ln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044688-CC63-6B42-AA12-51A16686CC92}" type="sibTrans" cxnId="{9A04F6A6-04A9-BA43-853E-2A8E0055F55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1C82B1-B750-2F41-995E-F5859EC7E718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Neural Network - Two Hidden Layers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$42,179.65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15.21%</a:t>
          </a:r>
        </a:p>
      </dgm:t>
    </dgm:pt>
    <dgm:pt modelId="{F9715570-BF64-9C4C-9E41-C99746F321CB}" type="parTrans" cxnId="{563A3F54-F316-C34A-9344-A8A9227A6F10}">
      <dgm:prSet/>
      <dgm:spPr>
        <a:ln w="38100"/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B2F70D-BAE0-6742-967A-5F9F0520D009}" type="sibTrans" cxnId="{563A3F54-F316-C34A-9344-A8A9227A6F1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55CB04-3249-0F44-A351-82D03F8325E2}">
      <dgm:prSet phldrT="[Text]"/>
      <dgm:spPr>
        <a:ln w="76200">
          <a:solidFill>
            <a:srgbClr val="0895D3"/>
          </a:solidFill>
        </a:ln>
      </dgm:spPr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 Random Forest</a:t>
          </a:r>
        </a:p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MAE = $37,142.25</a:t>
          </a:r>
        </a:p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MAPE = 13.49%</a:t>
          </a:r>
        </a:p>
      </dgm:t>
    </dgm:pt>
    <dgm:pt modelId="{A0D949B2-5EB0-F547-A867-8E6BC27F5A1A}" type="parTrans" cxnId="{BE3C03F7-251D-CC44-94CC-BA0E680A63E2}">
      <dgm:prSet/>
      <dgm:spPr>
        <a:ln w="38100"/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95842B-6FEA-BA4A-A14C-C26592049EB4}" type="sibTrans" cxnId="{BE3C03F7-251D-CC44-94CC-BA0E680A63E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ADBDFA-A9A1-2548-938F-2CE718CB5E2F}">
      <dgm:prSet phldrT="[Text]"/>
      <dgm:spPr>
        <a:ln w="76200">
          <a:solidFill>
            <a:srgbClr val="0895D3"/>
          </a:solidFill>
        </a:ln>
      </dgm:spPr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 Random Forest</a:t>
          </a:r>
        </a:p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MAE = $21,531.39</a:t>
          </a:r>
        </a:p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 MAPE = 6.67%</a:t>
          </a:r>
        </a:p>
      </dgm:t>
    </dgm:pt>
    <dgm:pt modelId="{74D86C96-83F1-5A4D-8CCD-4CFE56E1EEC2}" type="parTrans" cxnId="{285A1813-85EC-0C46-95CB-3F72E8BC6717}">
      <dgm:prSet/>
      <dgm:spPr>
        <a:ln w="38100">
          <a:solidFill>
            <a:srgbClr val="132B4A"/>
          </a:solidFill>
        </a:ln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147D9E-A6FF-3749-8EA6-850E5A77AA43}" type="sibTrans" cxnId="{285A1813-85EC-0C46-95CB-3F72E8BC671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F8ADE4-619E-BF45-9278-9B6D5CAF6AB8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Neural Network - Two Hidden Layers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$28,871.99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8.79%</a:t>
          </a:r>
        </a:p>
      </dgm:t>
    </dgm:pt>
    <dgm:pt modelId="{F4DB227F-3167-D94A-97DF-9BA4F0F9D051}" type="parTrans" cxnId="{D1FFD345-1681-C54B-9175-E1A133DC58F6}">
      <dgm:prSet/>
      <dgm:spPr>
        <a:ln w="38100">
          <a:solidFill>
            <a:srgbClr val="132B4A"/>
          </a:solidFill>
        </a:ln>
      </dgm:spPr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0F0DDB-73BB-C142-8B62-4D82FC2F89DE}" type="sibTrans" cxnId="{D1FFD345-1681-C54B-9175-E1A133DC58F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9AB543-F4A5-ED42-B8CD-2A99AB5BA1DD}">
      <dgm:prSet phldrT="[Text]"/>
      <dgm:spPr>
        <a:solidFill>
          <a:srgbClr val="132B4A"/>
        </a:solidFill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Cluster 2</a:t>
          </a:r>
        </a:p>
        <a:p>
          <a:r>
            <a:rPr lang="en-US" b="0">
              <a:latin typeface="Times New Roman" panose="02020603050405020304" pitchFamily="18" charset="0"/>
              <a:cs typeface="Times New Roman" panose="02020603050405020304" pitchFamily="18" charset="0"/>
            </a:rPr>
            <a:t>Large Homes</a:t>
          </a:r>
        </a:p>
      </dgm:t>
    </dgm:pt>
    <dgm:pt modelId="{5BAD5F4A-120E-3E46-AFDD-46BD4449F033}" type="parTrans" cxnId="{30E6AC1D-3223-BD42-B689-A211A45E2907}">
      <dgm:prSet/>
      <dgm:spPr/>
      <dgm:t>
        <a:bodyPr/>
        <a:lstStyle/>
        <a:p>
          <a:endParaRPr lang="en-US"/>
        </a:p>
      </dgm:t>
    </dgm:pt>
    <dgm:pt modelId="{53F60354-94D4-1248-B7B6-68A6B18EDEEE}" type="sibTrans" cxnId="{30E6AC1D-3223-BD42-B689-A211A45E2907}">
      <dgm:prSet/>
      <dgm:spPr/>
      <dgm:t>
        <a:bodyPr/>
        <a:lstStyle/>
        <a:p>
          <a:endParaRPr lang="en-US"/>
        </a:p>
      </dgm:t>
    </dgm:pt>
    <dgm:pt modelId="{ED39EF89-06BC-7E40-8F14-0E7C9D34EB3D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Decision Tree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$93,897.91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14.97%</a:t>
          </a:r>
        </a:p>
      </dgm:t>
    </dgm:pt>
    <dgm:pt modelId="{6AA001D5-0A4E-884F-A993-868B6849395E}" type="parTrans" cxnId="{F68B1FE9-1AFE-E64A-9346-5C2B276355BB}">
      <dgm:prSet/>
      <dgm:spPr>
        <a:ln w="38100"/>
      </dgm:spPr>
      <dgm:t>
        <a:bodyPr/>
        <a:lstStyle/>
        <a:p>
          <a:endParaRPr lang="en-US"/>
        </a:p>
      </dgm:t>
    </dgm:pt>
    <dgm:pt modelId="{0C55A63A-1328-D94B-A617-97610F92B2CE}" type="sibTrans" cxnId="{F68B1FE9-1AFE-E64A-9346-5C2B276355BB}">
      <dgm:prSet/>
      <dgm:spPr/>
      <dgm:t>
        <a:bodyPr/>
        <a:lstStyle/>
        <a:p>
          <a:endParaRPr lang="en-US"/>
        </a:p>
      </dgm:t>
    </dgm:pt>
    <dgm:pt modelId="{93D6F8B9-31A8-4A4F-B78C-206A996689CC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Neural Network - One Hidden Layer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$224,753.74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37.06%</a:t>
          </a:r>
        </a:p>
      </dgm:t>
    </dgm:pt>
    <dgm:pt modelId="{D99E1224-FBCC-C940-99AF-9B1894C25897}" type="parTrans" cxnId="{5C759403-6B17-6C4C-85FB-A408CB51EDCA}">
      <dgm:prSet/>
      <dgm:spPr>
        <a:ln w="38100"/>
      </dgm:spPr>
      <dgm:t>
        <a:bodyPr/>
        <a:lstStyle/>
        <a:p>
          <a:endParaRPr lang="en-US"/>
        </a:p>
      </dgm:t>
    </dgm:pt>
    <dgm:pt modelId="{5164394F-55C9-7944-98C1-C9F058D62FCB}" type="sibTrans" cxnId="{5C759403-6B17-6C4C-85FB-A408CB51EDCA}">
      <dgm:prSet/>
      <dgm:spPr/>
      <dgm:t>
        <a:bodyPr/>
        <a:lstStyle/>
        <a:p>
          <a:endParaRPr lang="en-US"/>
        </a:p>
      </dgm:t>
    </dgm:pt>
    <dgm:pt modelId="{1D367ADD-8EC4-2141-A2E6-19AAB0F03FA0}">
      <dgm:prSet phldrT="[Text]"/>
      <dgm:spPr>
        <a:ln w="38100">
          <a:solidFill>
            <a:srgbClr val="0895D3"/>
          </a:solidFill>
        </a:ln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Neural Network - Two Hidden Layers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MAE = $86,133.86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MAPE = 13.22%</a:t>
          </a:r>
        </a:p>
      </dgm:t>
    </dgm:pt>
    <dgm:pt modelId="{EFD6B057-A542-F544-9D9F-97C088F782C2}" type="parTrans" cxnId="{7CEA9773-B0E2-8A44-8035-178845D62141}">
      <dgm:prSet/>
      <dgm:spPr>
        <a:ln w="38100"/>
      </dgm:spPr>
      <dgm:t>
        <a:bodyPr/>
        <a:lstStyle/>
        <a:p>
          <a:endParaRPr lang="en-US"/>
        </a:p>
      </dgm:t>
    </dgm:pt>
    <dgm:pt modelId="{AC062E4D-FB7D-B146-8AE0-FE5044E7BC61}" type="sibTrans" cxnId="{7CEA9773-B0E2-8A44-8035-178845D62141}">
      <dgm:prSet/>
      <dgm:spPr/>
      <dgm:t>
        <a:bodyPr/>
        <a:lstStyle/>
        <a:p>
          <a:endParaRPr lang="en-US"/>
        </a:p>
      </dgm:t>
    </dgm:pt>
    <dgm:pt modelId="{FCD20766-7BBA-6F4B-B3B6-5EE3A4AE0923}">
      <dgm:prSet phldrT="[Text]"/>
      <dgm:spPr>
        <a:ln w="76200">
          <a:solidFill>
            <a:srgbClr val="0895D3"/>
          </a:solidFill>
        </a:ln>
      </dgm:spPr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 Random Forest</a:t>
          </a:r>
        </a:p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MAE = $65,267.55</a:t>
          </a:r>
        </a:p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MAPE = 10.92%</a:t>
          </a:r>
          <a:endParaRPr lang="en-US"/>
        </a:p>
      </dgm:t>
    </dgm:pt>
    <dgm:pt modelId="{F9111F50-3A4B-2D4C-B368-8ED9CDAE4A2A}" type="parTrans" cxnId="{87D3D144-C1A6-3146-A353-C6363A8DA4B7}">
      <dgm:prSet/>
      <dgm:spPr>
        <a:ln w="38100"/>
      </dgm:spPr>
      <dgm:t>
        <a:bodyPr/>
        <a:lstStyle/>
        <a:p>
          <a:endParaRPr lang="en-US"/>
        </a:p>
      </dgm:t>
    </dgm:pt>
    <dgm:pt modelId="{896CB41D-D789-A449-BBC3-51A0984ED572}" type="sibTrans" cxnId="{87D3D144-C1A6-3146-A353-C6363A8DA4B7}">
      <dgm:prSet/>
      <dgm:spPr/>
      <dgm:t>
        <a:bodyPr/>
        <a:lstStyle/>
        <a:p>
          <a:endParaRPr lang="en-US"/>
        </a:p>
      </dgm:t>
    </dgm:pt>
    <dgm:pt modelId="{35373C62-F6DA-1A48-8DC1-7E46342A6ED8}" type="pres">
      <dgm:prSet presAssocID="{2388E974-4DE5-F04B-9C83-D4B56188700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FE547F-AF57-7E44-82F6-29A87D1A0D00}" type="pres">
      <dgm:prSet presAssocID="{A10395D2-A2E4-8D46-9282-77C278A46252}" presName="root" presStyleCnt="0"/>
      <dgm:spPr/>
    </dgm:pt>
    <dgm:pt modelId="{BFC7992D-129E-AA44-99E7-CF897228124A}" type="pres">
      <dgm:prSet presAssocID="{A10395D2-A2E4-8D46-9282-77C278A46252}" presName="rootComposite" presStyleCnt="0"/>
      <dgm:spPr/>
    </dgm:pt>
    <dgm:pt modelId="{DBDB6C49-9BFB-C14B-9345-FA8977328BBC}" type="pres">
      <dgm:prSet presAssocID="{A10395D2-A2E4-8D46-9282-77C278A46252}" presName="rootText" presStyleLbl="node1" presStyleIdx="0" presStyleCnt="3" custLinFactNeighborX="669" custLinFactNeighborY="-336"/>
      <dgm:spPr/>
    </dgm:pt>
    <dgm:pt modelId="{B8E2E7C9-BFC4-E24B-9319-81CB6741C3DE}" type="pres">
      <dgm:prSet presAssocID="{A10395D2-A2E4-8D46-9282-77C278A46252}" presName="rootConnector" presStyleLbl="node1" presStyleIdx="0" presStyleCnt="3"/>
      <dgm:spPr/>
    </dgm:pt>
    <dgm:pt modelId="{5E31500E-793D-C845-ACB0-ECC32FDBE583}" type="pres">
      <dgm:prSet presAssocID="{A10395D2-A2E4-8D46-9282-77C278A46252}" presName="childShape" presStyleCnt="0"/>
      <dgm:spPr/>
    </dgm:pt>
    <dgm:pt modelId="{6264F2B4-614C-7A46-9109-C35B0D57233A}" type="pres">
      <dgm:prSet presAssocID="{3D68DE09-7091-AB4B-A589-16657CBC0722}" presName="Name13" presStyleLbl="parChTrans1D2" presStyleIdx="0" presStyleCnt="12"/>
      <dgm:spPr/>
    </dgm:pt>
    <dgm:pt modelId="{EF089456-666F-8D4A-B503-76D3872294EA}" type="pres">
      <dgm:prSet presAssocID="{CFC7A56B-8594-B34A-8F4C-656488D5C543}" presName="childText" presStyleLbl="bgAcc1" presStyleIdx="0" presStyleCnt="12">
        <dgm:presLayoutVars>
          <dgm:bulletEnabled val="1"/>
        </dgm:presLayoutVars>
      </dgm:prSet>
      <dgm:spPr/>
    </dgm:pt>
    <dgm:pt modelId="{01D4B5D0-0EFB-2040-88C1-EB42E583AD1D}" type="pres">
      <dgm:prSet presAssocID="{101D33BD-77F0-164E-8B2F-97C2B29C0D91}" presName="Name13" presStyleLbl="parChTrans1D2" presStyleIdx="1" presStyleCnt="12"/>
      <dgm:spPr/>
    </dgm:pt>
    <dgm:pt modelId="{9DD13563-C585-2C4D-94D5-A9C70C15FDFF}" type="pres">
      <dgm:prSet presAssocID="{1AF5B399-7793-C046-96EB-B6422373E87F}" presName="childText" presStyleLbl="bgAcc1" presStyleIdx="1" presStyleCnt="12">
        <dgm:presLayoutVars>
          <dgm:bulletEnabled val="1"/>
        </dgm:presLayoutVars>
      </dgm:prSet>
      <dgm:spPr/>
    </dgm:pt>
    <dgm:pt modelId="{D20601FC-4DBB-8C43-9072-A9E87DEA9D1B}" type="pres">
      <dgm:prSet presAssocID="{F9715570-BF64-9C4C-9E41-C99746F321CB}" presName="Name13" presStyleLbl="parChTrans1D2" presStyleIdx="2" presStyleCnt="12"/>
      <dgm:spPr/>
    </dgm:pt>
    <dgm:pt modelId="{8E204C90-3AFC-C840-9232-4EC6198D2FBD}" type="pres">
      <dgm:prSet presAssocID="{A51C82B1-B750-2F41-995E-F5859EC7E718}" presName="childText" presStyleLbl="bgAcc1" presStyleIdx="2" presStyleCnt="12">
        <dgm:presLayoutVars>
          <dgm:bulletEnabled val="1"/>
        </dgm:presLayoutVars>
      </dgm:prSet>
      <dgm:spPr/>
    </dgm:pt>
    <dgm:pt modelId="{6046520C-A7EF-EC4F-975D-4272946DA6F8}" type="pres">
      <dgm:prSet presAssocID="{A0D949B2-5EB0-F547-A867-8E6BC27F5A1A}" presName="Name13" presStyleLbl="parChTrans1D2" presStyleIdx="3" presStyleCnt="12"/>
      <dgm:spPr/>
    </dgm:pt>
    <dgm:pt modelId="{E59559AF-5E24-1041-8471-5A8480DCE937}" type="pres">
      <dgm:prSet presAssocID="{1955CB04-3249-0F44-A351-82D03F8325E2}" presName="childText" presStyleLbl="bgAcc1" presStyleIdx="3" presStyleCnt="12">
        <dgm:presLayoutVars>
          <dgm:bulletEnabled val="1"/>
        </dgm:presLayoutVars>
      </dgm:prSet>
      <dgm:spPr/>
    </dgm:pt>
    <dgm:pt modelId="{4B0ACCF1-FBB6-1A43-AF29-77CFE9C14A7E}" type="pres">
      <dgm:prSet presAssocID="{7B145678-87BE-AC40-9B69-BC582CAC6E7A}" presName="root" presStyleCnt="0"/>
      <dgm:spPr/>
    </dgm:pt>
    <dgm:pt modelId="{26D535F9-0CBF-1A48-A6DB-9BD1DBD6BF3F}" type="pres">
      <dgm:prSet presAssocID="{7B145678-87BE-AC40-9B69-BC582CAC6E7A}" presName="rootComposite" presStyleCnt="0"/>
      <dgm:spPr/>
    </dgm:pt>
    <dgm:pt modelId="{A6B08EEA-2410-F641-86BE-BAB9F28CBC86}" type="pres">
      <dgm:prSet presAssocID="{7B145678-87BE-AC40-9B69-BC582CAC6E7A}" presName="rootText" presStyleLbl="node1" presStyleIdx="1" presStyleCnt="3"/>
      <dgm:spPr/>
    </dgm:pt>
    <dgm:pt modelId="{64A2E0B1-2F29-CB4A-AB92-6DE740269D81}" type="pres">
      <dgm:prSet presAssocID="{7B145678-87BE-AC40-9B69-BC582CAC6E7A}" presName="rootConnector" presStyleLbl="node1" presStyleIdx="1" presStyleCnt="3"/>
      <dgm:spPr/>
    </dgm:pt>
    <dgm:pt modelId="{659889C5-EA7D-044A-85D5-8EA6F2879853}" type="pres">
      <dgm:prSet presAssocID="{7B145678-87BE-AC40-9B69-BC582CAC6E7A}" presName="childShape" presStyleCnt="0"/>
      <dgm:spPr/>
    </dgm:pt>
    <dgm:pt modelId="{D859928A-3E16-3B41-B5D7-24DFC5F82603}" type="pres">
      <dgm:prSet presAssocID="{C2B1E1AA-E698-0D43-8528-8C0E67025DC5}" presName="Name13" presStyleLbl="parChTrans1D2" presStyleIdx="4" presStyleCnt="12"/>
      <dgm:spPr/>
    </dgm:pt>
    <dgm:pt modelId="{CE458B94-6995-E843-B9D8-C02826F48B3D}" type="pres">
      <dgm:prSet presAssocID="{75318FC8-7811-FD4C-9FA1-2E402FAE433D}" presName="childText" presStyleLbl="bgAcc1" presStyleIdx="4" presStyleCnt="12">
        <dgm:presLayoutVars>
          <dgm:bulletEnabled val="1"/>
        </dgm:presLayoutVars>
      </dgm:prSet>
      <dgm:spPr/>
    </dgm:pt>
    <dgm:pt modelId="{036B485D-CC80-4F4B-BCF1-6B683E40D3BC}" type="pres">
      <dgm:prSet presAssocID="{EE7767B2-A008-C845-92F2-5590EA21FD2E}" presName="Name13" presStyleLbl="parChTrans1D2" presStyleIdx="5" presStyleCnt="12"/>
      <dgm:spPr/>
    </dgm:pt>
    <dgm:pt modelId="{D0428520-84A6-464A-A9C6-3E0B4ACA52EA}" type="pres">
      <dgm:prSet presAssocID="{88C38515-C734-B74F-8545-1651BACD8EF9}" presName="childText" presStyleLbl="bgAcc1" presStyleIdx="5" presStyleCnt="12">
        <dgm:presLayoutVars>
          <dgm:bulletEnabled val="1"/>
        </dgm:presLayoutVars>
      </dgm:prSet>
      <dgm:spPr/>
    </dgm:pt>
    <dgm:pt modelId="{8F53AD0C-4F47-D04D-B968-79E5E15B0452}" type="pres">
      <dgm:prSet presAssocID="{F4DB227F-3167-D94A-97DF-9BA4F0F9D051}" presName="Name13" presStyleLbl="parChTrans1D2" presStyleIdx="6" presStyleCnt="12"/>
      <dgm:spPr/>
    </dgm:pt>
    <dgm:pt modelId="{7BD35136-0760-6545-8799-CA5FDFD5F6ED}" type="pres">
      <dgm:prSet presAssocID="{3EF8ADE4-619E-BF45-9278-9B6D5CAF6AB8}" presName="childText" presStyleLbl="bgAcc1" presStyleIdx="6" presStyleCnt="12">
        <dgm:presLayoutVars>
          <dgm:bulletEnabled val="1"/>
        </dgm:presLayoutVars>
      </dgm:prSet>
      <dgm:spPr/>
    </dgm:pt>
    <dgm:pt modelId="{D1AB3438-4D92-FA41-9B4E-508B21E65E47}" type="pres">
      <dgm:prSet presAssocID="{74D86C96-83F1-5A4D-8CCD-4CFE56E1EEC2}" presName="Name13" presStyleLbl="parChTrans1D2" presStyleIdx="7" presStyleCnt="12"/>
      <dgm:spPr/>
    </dgm:pt>
    <dgm:pt modelId="{3904482F-BB1F-0A44-BF96-FEDF6637E498}" type="pres">
      <dgm:prSet presAssocID="{F2ADBDFA-A9A1-2548-938F-2CE718CB5E2F}" presName="childText" presStyleLbl="bgAcc1" presStyleIdx="7" presStyleCnt="12">
        <dgm:presLayoutVars>
          <dgm:bulletEnabled val="1"/>
        </dgm:presLayoutVars>
      </dgm:prSet>
      <dgm:spPr/>
    </dgm:pt>
    <dgm:pt modelId="{0ED9E7C4-C4B7-AB4B-8683-7A2FA6431C62}" type="pres">
      <dgm:prSet presAssocID="{619AB543-F4A5-ED42-B8CD-2A99AB5BA1DD}" presName="root" presStyleCnt="0"/>
      <dgm:spPr/>
    </dgm:pt>
    <dgm:pt modelId="{8D8F0475-BB19-2440-95C5-9DFDD578898A}" type="pres">
      <dgm:prSet presAssocID="{619AB543-F4A5-ED42-B8CD-2A99AB5BA1DD}" presName="rootComposite" presStyleCnt="0"/>
      <dgm:spPr/>
    </dgm:pt>
    <dgm:pt modelId="{7E8670B4-5D5E-BE45-94BA-AF626CF69098}" type="pres">
      <dgm:prSet presAssocID="{619AB543-F4A5-ED42-B8CD-2A99AB5BA1DD}" presName="rootText" presStyleLbl="node1" presStyleIdx="2" presStyleCnt="3"/>
      <dgm:spPr/>
    </dgm:pt>
    <dgm:pt modelId="{10034425-EA9A-C748-BA21-0CA224B8745F}" type="pres">
      <dgm:prSet presAssocID="{619AB543-F4A5-ED42-B8CD-2A99AB5BA1DD}" presName="rootConnector" presStyleLbl="node1" presStyleIdx="2" presStyleCnt="3"/>
      <dgm:spPr/>
    </dgm:pt>
    <dgm:pt modelId="{3C036824-485F-7D44-89CC-FCB5792E55F1}" type="pres">
      <dgm:prSet presAssocID="{619AB543-F4A5-ED42-B8CD-2A99AB5BA1DD}" presName="childShape" presStyleCnt="0"/>
      <dgm:spPr/>
    </dgm:pt>
    <dgm:pt modelId="{AD51D319-5744-9B4C-8239-0E0C3143FEA2}" type="pres">
      <dgm:prSet presAssocID="{6AA001D5-0A4E-884F-A993-868B6849395E}" presName="Name13" presStyleLbl="parChTrans1D2" presStyleIdx="8" presStyleCnt="12"/>
      <dgm:spPr/>
    </dgm:pt>
    <dgm:pt modelId="{DB896DAB-09D2-F54B-928C-D113F8E7A6E9}" type="pres">
      <dgm:prSet presAssocID="{ED39EF89-06BC-7E40-8F14-0E7C9D34EB3D}" presName="childText" presStyleLbl="bgAcc1" presStyleIdx="8" presStyleCnt="12">
        <dgm:presLayoutVars>
          <dgm:bulletEnabled val="1"/>
        </dgm:presLayoutVars>
      </dgm:prSet>
      <dgm:spPr/>
    </dgm:pt>
    <dgm:pt modelId="{9938F0A3-A03A-F34E-9F1A-5925B435CBCC}" type="pres">
      <dgm:prSet presAssocID="{D99E1224-FBCC-C940-99AF-9B1894C25897}" presName="Name13" presStyleLbl="parChTrans1D2" presStyleIdx="9" presStyleCnt="12"/>
      <dgm:spPr/>
    </dgm:pt>
    <dgm:pt modelId="{9EFB9BAA-5D1B-E741-A21C-A2556F673843}" type="pres">
      <dgm:prSet presAssocID="{93D6F8B9-31A8-4A4F-B78C-206A996689CC}" presName="childText" presStyleLbl="bgAcc1" presStyleIdx="9" presStyleCnt="12">
        <dgm:presLayoutVars>
          <dgm:bulletEnabled val="1"/>
        </dgm:presLayoutVars>
      </dgm:prSet>
      <dgm:spPr/>
    </dgm:pt>
    <dgm:pt modelId="{E87BE115-FE74-F745-8CBC-4F28098A015F}" type="pres">
      <dgm:prSet presAssocID="{EFD6B057-A542-F544-9D9F-97C088F782C2}" presName="Name13" presStyleLbl="parChTrans1D2" presStyleIdx="10" presStyleCnt="12"/>
      <dgm:spPr/>
    </dgm:pt>
    <dgm:pt modelId="{1F1315AA-503C-744D-ACFC-21318BDADB53}" type="pres">
      <dgm:prSet presAssocID="{1D367ADD-8EC4-2141-A2E6-19AAB0F03FA0}" presName="childText" presStyleLbl="bgAcc1" presStyleIdx="10" presStyleCnt="12">
        <dgm:presLayoutVars>
          <dgm:bulletEnabled val="1"/>
        </dgm:presLayoutVars>
      </dgm:prSet>
      <dgm:spPr/>
    </dgm:pt>
    <dgm:pt modelId="{3CBF7DFD-C130-A242-B393-C5E3ADCCF4A8}" type="pres">
      <dgm:prSet presAssocID="{F9111F50-3A4B-2D4C-B368-8ED9CDAE4A2A}" presName="Name13" presStyleLbl="parChTrans1D2" presStyleIdx="11" presStyleCnt="12"/>
      <dgm:spPr/>
    </dgm:pt>
    <dgm:pt modelId="{52E9EC8F-AB0C-2849-B8CE-074917B2E303}" type="pres">
      <dgm:prSet presAssocID="{FCD20766-7BBA-6F4B-B3B6-5EE3A4AE0923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5C52B600-86A7-5148-B307-0CAA62FBC5F5}" type="presOf" srcId="{3EF8ADE4-619E-BF45-9278-9B6D5CAF6AB8}" destId="{7BD35136-0760-6545-8799-CA5FDFD5F6ED}" srcOrd="0" destOrd="0" presId="urn:microsoft.com/office/officeart/2005/8/layout/hierarchy3"/>
    <dgm:cxn modelId="{5C759403-6B17-6C4C-85FB-A408CB51EDCA}" srcId="{619AB543-F4A5-ED42-B8CD-2A99AB5BA1DD}" destId="{93D6F8B9-31A8-4A4F-B78C-206A996689CC}" srcOrd="1" destOrd="0" parTransId="{D99E1224-FBCC-C940-99AF-9B1894C25897}" sibTransId="{5164394F-55C9-7944-98C1-C9F058D62FCB}"/>
    <dgm:cxn modelId="{285A1813-85EC-0C46-95CB-3F72E8BC6717}" srcId="{7B145678-87BE-AC40-9B69-BC582CAC6E7A}" destId="{F2ADBDFA-A9A1-2548-938F-2CE718CB5E2F}" srcOrd="3" destOrd="0" parTransId="{74D86C96-83F1-5A4D-8CCD-4CFE56E1EEC2}" sibTransId="{1C147D9E-A6FF-3749-8EA6-850E5A77AA43}"/>
    <dgm:cxn modelId="{1CC7EB14-C66F-B448-9262-CD6CCE3467C3}" type="presOf" srcId="{75318FC8-7811-FD4C-9FA1-2E402FAE433D}" destId="{CE458B94-6995-E843-B9D8-C02826F48B3D}" srcOrd="0" destOrd="0" presId="urn:microsoft.com/office/officeart/2005/8/layout/hierarchy3"/>
    <dgm:cxn modelId="{EAFB941D-86F4-D244-A2B1-C75F68A01662}" type="presOf" srcId="{F4DB227F-3167-D94A-97DF-9BA4F0F9D051}" destId="{8F53AD0C-4F47-D04D-B968-79E5E15B0452}" srcOrd="0" destOrd="0" presId="urn:microsoft.com/office/officeart/2005/8/layout/hierarchy3"/>
    <dgm:cxn modelId="{30E6AC1D-3223-BD42-B689-A211A45E2907}" srcId="{2388E974-4DE5-F04B-9C83-D4B561887001}" destId="{619AB543-F4A5-ED42-B8CD-2A99AB5BA1DD}" srcOrd="2" destOrd="0" parTransId="{5BAD5F4A-120E-3E46-AFDD-46BD4449F033}" sibTransId="{53F60354-94D4-1248-B7B6-68A6B18EDEEE}"/>
    <dgm:cxn modelId="{2426CD1D-D046-554D-A4F6-498ED178F889}" type="presOf" srcId="{6AA001D5-0A4E-884F-A993-868B6849395E}" destId="{AD51D319-5744-9B4C-8239-0E0C3143FEA2}" srcOrd="0" destOrd="0" presId="urn:microsoft.com/office/officeart/2005/8/layout/hierarchy3"/>
    <dgm:cxn modelId="{C5393A24-C309-094E-AAC1-E363E6884BDE}" type="presOf" srcId="{FCD20766-7BBA-6F4B-B3B6-5EE3A4AE0923}" destId="{52E9EC8F-AB0C-2849-B8CE-074917B2E303}" srcOrd="0" destOrd="0" presId="urn:microsoft.com/office/officeart/2005/8/layout/hierarchy3"/>
    <dgm:cxn modelId="{F40CCC24-120C-DC46-A881-350CB8D9F380}" type="presOf" srcId="{88C38515-C734-B74F-8545-1651BACD8EF9}" destId="{D0428520-84A6-464A-A9C6-3E0B4ACA52EA}" srcOrd="0" destOrd="0" presId="urn:microsoft.com/office/officeart/2005/8/layout/hierarchy3"/>
    <dgm:cxn modelId="{40F07F25-7888-744C-AC29-C63E844BBD06}" type="presOf" srcId="{101D33BD-77F0-164E-8B2F-97C2B29C0D91}" destId="{01D4B5D0-0EFB-2040-88C1-EB42E583AD1D}" srcOrd="0" destOrd="0" presId="urn:microsoft.com/office/officeart/2005/8/layout/hierarchy3"/>
    <dgm:cxn modelId="{3C25D03C-F321-2D4B-9C6A-6704D6A1EA38}" type="presOf" srcId="{7B145678-87BE-AC40-9B69-BC582CAC6E7A}" destId="{A6B08EEA-2410-F641-86BE-BAB9F28CBC86}" srcOrd="0" destOrd="0" presId="urn:microsoft.com/office/officeart/2005/8/layout/hierarchy3"/>
    <dgm:cxn modelId="{9CB1B162-9B5C-8742-B553-6AAE51436DE4}" srcId="{2388E974-4DE5-F04B-9C83-D4B561887001}" destId="{7B145678-87BE-AC40-9B69-BC582CAC6E7A}" srcOrd="1" destOrd="0" parTransId="{3A000F2E-0C0C-2545-952A-9A1A726FA65C}" sibTransId="{F7E87FF0-CF4C-AF4A-B626-049844A7031F}"/>
    <dgm:cxn modelId="{87D3D144-C1A6-3146-A353-C6363A8DA4B7}" srcId="{619AB543-F4A5-ED42-B8CD-2A99AB5BA1DD}" destId="{FCD20766-7BBA-6F4B-B3B6-5EE3A4AE0923}" srcOrd="3" destOrd="0" parTransId="{F9111F50-3A4B-2D4C-B368-8ED9CDAE4A2A}" sibTransId="{896CB41D-D789-A449-BBC3-51A0984ED572}"/>
    <dgm:cxn modelId="{3A190D45-044F-8643-8A8C-7B7275CBB7DA}" type="presOf" srcId="{F9111F50-3A4B-2D4C-B368-8ED9CDAE4A2A}" destId="{3CBF7DFD-C130-A242-B393-C5E3ADCCF4A8}" srcOrd="0" destOrd="0" presId="urn:microsoft.com/office/officeart/2005/8/layout/hierarchy3"/>
    <dgm:cxn modelId="{D1FFD345-1681-C54B-9175-E1A133DC58F6}" srcId="{7B145678-87BE-AC40-9B69-BC582CAC6E7A}" destId="{3EF8ADE4-619E-BF45-9278-9B6D5CAF6AB8}" srcOrd="2" destOrd="0" parTransId="{F4DB227F-3167-D94A-97DF-9BA4F0F9D051}" sibTransId="{E60F0DDB-73BB-C142-8B62-4D82FC2F89DE}"/>
    <dgm:cxn modelId="{881DFC68-5707-B841-B152-39EF95E52C22}" srcId="{2388E974-4DE5-F04B-9C83-D4B561887001}" destId="{A10395D2-A2E4-8D46-9282-77C278A46252}" srcOrd="0" destOrd="0" parTransId="{0D6DE31A-5CE5-B842-AB30-E258F8E39FCD}" sibTransId="{9FCE4E8D-C5F6-1945-BB90-9E6C2C726681}"/>
    <dgm:cxn modelId="{C1187D69-AC4F-1147-BCA9-FFE155DDF287}" srcId="{7B145678-87BE-AC40-9B69-BC582CAC6E7A}" destId="{75318FC8-7811-FD4C-9FA1-2E402FAE433D}" srcOrd="0" destOrd="0" parTransId="{C2B1E1AA-E698-0D43-8528-8C0E67025DC5}" sibTransId="{49B50E34-3765-6E4E-9BFE-9AE2A6D7A588}"/>
    <dgm:cxn modelId="{89985E4C-77C7-9443-AB13-D431713A70CF}" type="presOf" srcId="{F2ADBDFA-A9A1-2548-938F-2CE718CB5E2F}" destId="{3904482F-BB1F-0A44-BF96-FEDF6637E498}" srcOrd="0" destOrd="0" presId="urn:microsoft.com/office/officeart/2005/8/layout/hierarchy3"/>
    <dgm:cxn modelId="{0B28256D-D602-2541-8A4F-54E83A6C99DC}" type="presOf" srcId="{CFC7A56B-8594-B34A-8F4C-656488D5C543}" destId="{EF089456-666F-8D4A-B503-76D3872294EA}" srcOrd="0" destOrd="0" presId="urn:microsoft.com/office/officeart/2005/8/layout/hierarchy3"/>
    <dgm:cxn modelId="{CA3A1E51-9606-4749-9E49-8A33D75ECC58}" type="presOf" srcId="{619AB543-F4A5-ED42-B8CD-2A99AB5BA1DD}" destId="{7E8670B4-5D5E-BE45-94BA-AF626CF69098}" srcOrd="0" destOrd="0" presId="urn:microsoft.com/office/officeart/2005/8/layout/hierarchy3"/>
    <dgm:cxn modelId="{A5391952-489F-D140-9BA9-D97442904B5E}" type="presOf" srcId="{D99E1224-FBCC-C940-99AF-9B1894C25897}" destId="{9938F0A3-A03A-F34E-9F1A-5925B435CBCC}" srcOrd="0" destOrd="0" presId="urn:microsoft.com/office/officeart/2005/8/layout/hierarchy3"/>
    <dgm:cxn modelId="{7CEA9773-B0E2-8A44-8035-178845D62141}" srcId="{619AB543-F4A5-ED42-B8CD-2A99AB5BA1DD}" destId="{1D367ADD-8EC4-2141-A2E6-19AAB0F03FA0}" srcOrd="2" destOrd="0" parTransId="{EFD6B057-A542-F544-9D9F-97C088F782C2}" sibTransId="{AC062E4D-FB7D-B146-8AE0-FE5044E7BC61}"/>
    <dgm:cxn modelId="{563A3F54-F316-C34A-9344-A8A9227A6F10}" srcId="{A10395D2-A2E4-8D46-9282-77C278A46252}" destId="{A51C82B1-B750-2F41-995E-F5859EC7E718}" srcOrd="2" destOrd="0" parTransId="{F9715570-BF64-9C4C-9E41-C99746F321CB}" sibTransId="{9AB2F70D-BAE0-6742-967A-5F9F0520D009}"/>
    <dgm:cxn modelId="{04817354-FEC8-CC4F-B882-1C01B463AB3C}" type="presOf" srcId="{1955CB04-3249-0F44-A351-82D03F8325E2}" destId="{E59559AF-5E24-1041-8471-5A8480DCE937}" srcOrd="0" destOrd="0" presId="urn:microsoft.com/office/officeart/2005/8/layout/hierarchy3"/>
    <dgm:cxn modelId="{FDF39357-8D29-6D4E-A852-271F687750FA}" type="presOf" srcId="{7B145678-87BE-AC40-9B69-BC582CAC6E7A}" destId="{64A2E0B1-2F29-CB4A-AB92-6DE740269D81}" srcOrd="1" destOrd="0" presId="urn:microsoft.com/office/officeart/2005/8/layout/hierarchy3"/>
    <dgm:cxn modelId="{06DEF58B-A775-0342-B2D9-DD82ECD3FCF7}" type="presOf" srcId="{74D86C96-83F1-5A4D-8CCD-4CFE56E1EEC2}" destId="{D1AB3438-4D92-FA41-9B4E-508B21E65E47}" srcOrd="0" destOrd="0" presId="urn:microsoft.com/office/officeart/2005/8/layout/hierarchy3"/>
    <dgm:cxn modelId="{1F042B92-9496-4843-96E0-36E55EF0B567}" type="presOf" srcId="{ED39EF89-06BC-7E40-8F14-0E7C9D34EB3D}" destId="{DB896DAB-09D2-F54B-928C-D113F8E7A6E9}" srcOrd="0" destOrd="0" presId="urn:microsoft.com/office/officeart/2005/8/layout/hierarchy3"/>
    <dgm:cxn modelId="{CF937394-0055-7C44-AA1C-E5B11F2DEB50}" type="presOf" srcId="{A0D949B2-5EB0-F547-A867-8E6BC27F5A1A}" destId="{6046520C-A7EF-EC4F-975D-4272946DA6F8}" srcOrd="0" destOrd="0" presId="urn:microsoft.com/office/officeart/2005/8/layout/hierarchy3"/>
    <dgm:cxn modelId="{6D1938A3-6BEF-9640-AA2F-5708219E24F8}" type="presOf" srcId="{2388E974-4DE5-F04B-9C83-D4B561887001}" destId="{35373C62-F6DA-1A48-8DC1-7E46342A6ED8}" srcOrd="0" destOrd="0" presId="urn:microsoft.com/office/officeart/2005/8/layout/hierarchy3"/>
    <dgm:cxn modelId="{9A04F6A6-04A9-BA43-853E-2A8E0055F559}" srcId="{7B145678-87BE-AC40-9B69-BC582CAC6E7A}" destId="{88C38515-C734-B74F-8545-1651BACD8EF9}" srcOrd="1" destOrd="0" parTransId="{EE7767B2-A008-C845-92F2-5590EA21FD2E}" sibTransId="{4E044688-CC63-6B42-AA12-51A16686CC92}"/>
    <dgm:cxn modelId="{C8BBE5B2-375C-0345-A9E9-2B608633AD61}" type="presOf" srcId="{EFD6B057-A542-F544-9D9F-97C088F782C2}" destId="{E87BE115-FE74-F745-8CBC-4F28098A015F}" srcOrd="0" destOrd="0" presId="urn:microsoft.com/office/officeart/2005/8/layout/hierarchy3"/>
    <dgm:cxn modelId="{990A34BE-A2B1-0046-AAB4-4EF9D41D566D}" srcId="{A10395D2-A2E4-8D46-9282-77C278A46252}" destId="{1AF5B399-7793-C046-96EB-B6422373E87F}" srcOrd="1" destOrd="0" parTransId="{101D33BD-77F0-164E-8B2F-97C2B29C0D91}" sibTransId="{232DAC5C-4C9D-FF4E-8EF9-A9E63CB75B2A}"/>
    <dgm:cxn modelId="{EBB7D2BF-E264-6849-B35B-E0CFFA591C49}" type="presOf" srcId="{EE7767B2-A008-C845-92F2-5590EA21FD2E}" destId="{036B485D-CC80-4F4B-BCF1-6B683E40D3BC}" srcOrd="0" destOrd="0" presId="urn:microsoft.com/office/officeart/2005/8/layout/hierarchy3"/>
    <dgm:cxn modelId="{36F647C3-2628-1A46-A334-428A8984DBFA}" type="presOf" srcId="{93D6F8B9-31A8-4A4F-B78C-206A996689CC}" destId="{9EFB9BAA-5D1B-E741-A21C-A2556F673843}" srcOrd="0" destOrd="0" presId="urn:microsoft.com/office/officeart/2005/8/layout/hierarchy3"/>
    <dgm:cxn modelId="{1846B2C9-1554-784E-8D84-A80493F2135C}" type="presOf" srcId="{C2B1E1AA-E698-0D43-8528-8C0E67025DC5}" destId="{D859928A-3E16-3B41-B5D7-24DFC5F82603}" srcOrd="0" destOrd="0" presId="urn:microsoft.com/office/officeart/2005/8/layout/hierarchy3"/>
    <dgm:cxn modelId="{69A573CA-57BD-E340-83B3-9A0BED90BAF6}" srcId="{A10395D2-A2E4-8D46-9282-77C278A46252}" destId="{CFC7A56B-8594-B34A-8F4C-656488D5C543}" srcOrd="0" destOrd="0" parTransId="{3D68DE09-7091-AB4B-A589-16657CBC0722}" sibTransId="{77909F6B-A3D3-9244-987B-071FADF22E0F}"/>
    <dgm:cxn modelId="{5E64F6D0-DD89-D64B-B83E-500BDE3D8EA4}" type="presOf" srcId="{1D367ADD-8EC4-2141-A2E6-19AAB0F03FA0}" destId="{1F1315AA-503C-744D-ACFC-21318BDADB53}" srcOrd="0" destOrd="0" presId="urn:microsoft.com/office/officeart/2005/8/layout/hierarchy3"/>
    <dgm:cxn modelId="{7E111FD3-E5FB-D845-9C37-C4B5A92BE44F}" type="presOf" srcId="{3D68DE09-7091-AB4B-A589-16657CBC0722}" destId="{6264F2B4-614C-7A46-9109-C35B0D57233A}" srcOrd="0" destOrd="0" presId="urn:microsoft.com/office/officeart/2005/8/layout/hierarchy3"/>
    <dgm:cxn modelId="{F1BB31E6-6916-B04D-B04A-0BB1EC79C44D}" type="presOf" srcId="{A51C82B1-B750-2F41-995E-F5859EC7E718}" destId="{8E204C90-3AFC-C840-9232-4EC6198D2FBD}" srcOrd="0" destOrd="0" presId="urn:microsoft.com/office/officeart/2005/8/layout/hierarchy3"/>
    <dgm:cxn modelId="{CC1BE9E7-600F-2443-8F04-8A906DF74CDF}" type="presOf" srcId="{F9715570-BF64-9C4C-9E41-C99746F321CB}" destId="{D20601FC-4DBB-8C43-9072-A9E87DEA9D1B}" srcOrd="0" destOrd="0" presId="urn:microsoft.com/office/officeart/2005/8/layout/hierarchy3"/>
    <dgm:cxn modelId="{F68B1FE9-1AFE-E64A-9346-5C2B276355BB}" srcId="{619AB543-F4A5-ED42-B8CD-2A99AB5BA1DD}" destId="{ED39EF89-06BC-7E40-8F14-0E7C9D34EB3D}" srcOrd="0" destOrd="0" parTransId="{6AA001D5-0A4E-884F-A993-868B6849395E}" sibTransId="{0C55A63A-1328-D94B-A617-97610F92B2CE}"/>
    <dgm:cxn modelId="{E80AFBEC-6924-254A-988B-EA1A0E8E90A7}" type="presOf" srcId="{1AF5B399-7793-C046-96EB-B6422373E87F}" destId="{9DD13563-C585-2C4D-94D5-A9C70C15FDFF}" srcOrd="0" destOrd="0" presId="urn:microsoft.com/office/officeart/2005/8/layout/hierarchy3"/>
    <dgm:cxn modelId="{F01D13EF-3C06-3C4C-B582-70F1B1DF1BFE}" type="presOf" srcId="{A10395D2-A2E4-8D46-9282-77C278A46252}" destId="{B8E2E7C9-BFC4-E24B-9319-81CB6741C3DE}" srcOrd="1" destOrd="0" presId="urn:microsoft.com/office/officeart/2005/8/layout/hierarchy3"/>
    <dgm:cxn modelId="{61A920F0-9B63-6E4F-9527-2438E20A2990}" type="presOf" srcId="{A10395D2-A2E4-8D46-9282-77C278A46252}" destId="{DBDB6C49-9BFB-C14B-9345-FA8977328BBC}" srcOrd="0" destOrd="0" presId="urn:microsoft.com/office/officeart/2005/8/layout/hierarchy3"/>
    <dgm:cxn modelId="{9F6CD8F4-161C-E94B-84DC-69DC65C20286}" type="presOf" srcId="{619AB543-F4A5-ED42-B8CD-2A99AB5BA1DD}" destId="{10034425-EA9A-C748-BA21-0CA224B8745F}" srcOrd="1" destOrd="0" presId="urn:microsoft.com/office/officeart/2005/8/layout/hierarchy3"/>
    <dgm:cxn modelId="{BE3C03F7-251D-CC44-94CC-BA0E680A63E2}" srcId="{A10395D2-A2E4-8D46-9282-77C278A46252}" destId="{1955CB04-3249-0F44-A351-82D03F8325E2}" srcOrd="3" destOrd="0" parTransId="{A0D949B2-5EB0-F547-A867-8E6BC27F5A1A}" sibTransId="{3B95842B-6FEA-BA4A-A14C-C26592049EB4}"/>
    <dgm:cxn modelId="{305BB89F-CB9E-BA4A-A22C-C8901191C4FA}" type="presParOf" srcId="{35373C62-F6DA-1A48-8DC1-7E46342A6ED8}" destId="{CFFE547F-AF57-7E44-82F6-29A87D1A0D00}" srcOrd="0" destOrd="0" presId="urn:microsoft.com/office/officeart/2005/8/layout/hierarchy3"/>
    <dgm:cxn modelId="{3EDF6BAF-B4AA-E444-BBFF-86AF7DCCCAE9}" type="presParOf" srcId="{CFFE547F-AF57-7E44-82F6-29A87D1A0D00}" destId="{BFC7992D-129E-AA44-99E7-CF897228124A}" srcOrd="0" destOrd="0" presId="urn:microsoft.com/office/officeart/2005/8/layout/hierarchy3"/>
    <dgm:cxn modelId="{F23C855E-9E46-694B-94CC-37C9495D02F3}" type="presParOf" srcId="{BFC7992D-129E-AA44-99E7-CF897228124A}" destId="{DBDB6C49-9BFB-C14B-9345-FA8977328BBC}" srcOrd="0" destOrd="0" presId="urn:microsoft.com/office/officeart/2005/8/layout/hierarchy3"/>
    <dgm:cxn modelId="{8A997302-9E72-D048-A751-FD9EB4952F7F}" type="presParOf" srcId="{BFC7992D-129E-AA44-99E7-CF897228124A}" destId="{B8E2E7C9-BFC4-E24B-9319-81CB6741C3DE}" srcOrd="1" destOrd="0" presId="urn:microsoft.com/office/officeart/2005/8/layout/hierarchy3"/>
    <dgm:cxn modelId="{01247A30-A2C6-E442-8483-56B13A84B199}" type="presParOf" srcId="{CFFE547F-AF57-7E44-82F6-29A87D1A0D00}" destId="{5E31500E-793D-C845-ACB0-ECC32FDBE583}" srcOrd="1" destOrd="0" presId="urn:microsoft.com/office/officeart/2005/8/layout/hierarchy3"/>
    <dgm:cxn modelId="{902CE084-A5EE-104D-9076-5D86C1E5F5F1}" type="presParOf" srcId="{5E31500E-793D-C845-ACB0-ECC32FDBE583}" destId="{6264F2B4-614C-7A46-9109-C35B0D57233A}" srcOrd="0" destOrd="0" presId="urn:microsoft.com/office/officeart/2005/8/layout/hierarchy3"/>
    <dgm:cxn modelId="{55A85A12-B53A-6D45-99A7-C0C24E7B7839}" type="presParOf" srcId="{5E31500E-793D-C845-ACB0-ECC32FDBE583}" destId="{EF089456-666F-8D4A-B503-76D3872294EA}" srcOrd="1" destOrd="0" presId="urn:microsoft.com/office/officeart/2005/8/layout/hierarchy3"/>
    <dgm:cxn modelId="{7A973F77-63AD-BB4D-9A1A-D49971733B6A}" type="presParOf" srcId="{5E31500E-793D-C845-ACB0-ECC32FDBE583}" destId="{01D4B5D0-0EFB-2040-88C1-EB42E583AD1D}" srcOrd="2" destOrd="0" presId="urn:microsoft.com/office/officeart/2005/8/layout/hierarchy3"/>
    <dgm:cxn modelId="{8D8D5A44-500C-6741-877F-00E4588428D7}" type="presParOf" srcId="{5E31500E-793D-C845-ACB0-ECC32FDBE583}" destId="{9DD13563-C585-2C4D-94D5-A9C70C15FDFF}" srcOrd="3" destOrd="0" presId="urn:microsoft.com/office/officeart/2005/8/layout/hierarchy3"/>
    <dgm:cxn modelId="{36580931-8C20-F14B-8770-FE05F43B0F4E}" type="presParOf" srcId="{5E31500E-793D-C845-ACB0-ECC32FDBE583}" destId="{D20601FC-4DBB-8C43-9072-A9E87DEA9D1B}" srcOrd="4" destOrd="0" presId="urn:microsoft.com/office/officeart/2005/8/layout/hierarchy3"/>
    <dgm:cxn modelId="{0D7958A9-77E4-8D42-B9F7-A494F9FDA93D}" type="presParOf" srcId="{5E31500E-793D-C845-ACB0-ECC32FDBE583}" destId="{8E204C90-3AFC-C840-9232-4EC6198D2FBD}" srcOrd="5" destOrd="0" presId="urn:microsoft.com/office/officeart/2005/8/layout/hierarchy3"/>
    <dgm:cxn modelId="{34BD6D50-82E3-2B40-89F7-2961AF587410}" type="presParOf" srcId="{5E31500E-793D-C845-ACB0-ECC32FDBE583}" destId="{6046520C-A7EF-EC4F-975D-4272946DA6F8}" srcOrd="6" destOrd="0" presId="urn:microsoft.com/office/officeart/2005/8/layout/hierarchy3"/>
    <dgm:cxn modelId="{6D84F2A2-56F7-9B4D-A120-0180D3B4B669}" type="presParOf" srcId="{5E31500E-793D-C845-ACB0-ECC32FDBE583}" destId="{E59559AF-5E24-1041-8471-5A8480DCE937}" srcOrd="7" destOrd="0" presId="urn:microsoft.com/office/officeart/2005/8/layout/hierarchy3"/>
    <dgm:cxn modelId="{97A38827-088D-8A4B-830A-AAECE658980F}" type="presParOf" srcId="{35373C62-F6DA-1A48-8DC1-7E46342A6ED8}" destId="{4B0ACCF1-FBB6-1A43-AF29-77CFE9C14A7E}" srcOrd="1" destOrd="0" presId="urn:microsoft.com/office/officeart/2005/8/layout/hierarchy3"/>
    <dgm:cxn modelId="{347A9900-867A-6E42-A17C-6B362FCF11AB}" type="presParOf" srcId="{4B0ACCF1-FBB6-1A43-AF29-77CFE9C14A7E}" destId="{26D535F9-0CBF-1A48-A6DB-9BD1DBD6BF3F}" srcOrd="0" destOrd="0" presId="urn:microsoft.com/office/officeart/2005/8/layout/hierarchy3"/>
    <dgm:cxn modelId="{5507C1B8-0447-A04C-93AB-89B15CCABBD1}" type="presParOf" srcId="{26D535F9-0CBF-1A48-A6DB-9BD1DBD6BF3F}" destId="{A6B08EEA-2410-F641-86BE-BAB9F28CBC86}" srcOrd="0" destOrd="0" presId="urn:microsoft.com/office/officeart/2005/8/layout/hierarchy3"/>
    <dgm:cxn modelId="{2CB781E7-3FCA-8346-8916-43FFFDFC5F3D}" type="presParOf" srcId="{26D535F9-0CBF-1A48-A6DB-9BD1DBD6BF3F}" destId="{64A2E0B1-2F29-CB4A-AB92-6DE740269D81}" srcOrd="1" destOrd="0" presId="urn:microsoft.com/office/officeart/2005/8/layout/hierarchy3"/>
    <dgm:cxn modelId="{A20BA7D3-A5BC-224F-9053-321D7FD8E95C}" type="presParOf" srcId="{4B0ACCF1-FBB6-1A43-AF29-77CFE9C14A7E}" destId="{659889C5-EA7D-044A-85D5-8EA6F2879853}" srcOrd="1" destOrd="0" presId="urn:microsoft.com/office/officeart/2005/8/layout/hierarchy3"/>
    <dgm:cxn modelId="{387224EE-4E65-2441-9862-AA09901E6523}" type="presParOf" srcId="{659889C5-EA7D-044A-85D5-8EA6F2879853}" destId="{D859928A-3E16-3B41-B5D7-24DFC5F82603}" srcOrd="0" destOrd="0" presId="urn:microsoft.com/office/officeart/2005/8/layout/hierarchy3"/>
    <dgm:cxn modelId="{9BEA5B4B-B5A8-874A-A5C5-4CA70198C4F1}" type="presParOf" srcId="{659889C5-EA7D-044A-85D5-8EA6F2879853}" destId="{CE458B94-6995-E843-B9D8-C02826F48B3D}" srcOrd="1" destOrd="0" presId="urn:microsoft.com/office/officeart/2005/8/layout/hierarchy3"/>
    <dgm:cxn modelId="{71C24D04-3626-F04E-B344-EB7DDDF30438}" type="presParOf" srcId="{659889C5-EA7D-044A-85D5-8EA6F2879853}" destId="{036B485D-CC80-4F4B-BCF1-6B683E40D3BC}" srcOrd="2" destOrd="0" presId="urn:microsoft.com/office/officeart/2005/8/layout/hierarchy3"/>
    <dgm:cxn modelId="{93B1DAE9-BB23-894A-924E-C569AEBAC6E9}" type="presParOf" srcId="{659889C5-EA7D-044A-85D5-8EA6F2879853}" destId="{D0428520-84A6-464A-A9C6-3E0B4ACA52EA}" srcOrd="3" destOrd="0" presId="urn:microsoft.com/office/officeart/2005/8/layout/hierarchy3"/>
    <dgm:cxn modelId="{0E9F2420-0E5F-0948-BF23-4B1B6782C48F}" type="presParOf" srcId="{659889C5-EA7D-044A-85D5-8EA6F2879853}" destId="{8F53AD0C-4F47-D04D-B968-79E5E15B0452}" srcOrd="4" destOrd="0" presId="urn:microsoft.com/office/officeart/2005/8/layout/hierarchy3"/>
    <dgm:cxn modelId="{A159D232-03BC-FE48-929C-BA6347A0192D}" type="presParOf" srcId="{659889C5-EA7D-044A-85D5-8EA6F2879853}" destId="{7BD35136-0760-6545-8799-CA5FDFD5F6ED}" srcOrd="5" destOrd="0" presId="urn:microsoft.com/office/officeart/2005/8/layout/hierarchy3"/>
    <dgm:cxn modelId="{215B0454-E639-204F-95DC-551F4DE9E2B0}" type="presParOf" srcId="{659889C5-EA7D-044A-85D5-8EA6F2879853}" destId="{D1AB3438-4D92-FA41-9B4E-508B21E65E47}" srcOrd="6" destOrd="0" presId="urn:microsoft.com/office/officeart/2005/8/layout/hierarchy3"/>
    <dgm:cxn modelId="{8FE14D9F-3975-5844-B9C6-9428E43A4BC5}" type="presParOf" srcId="{659889C5-EA7D-044A-85D5-8EA6F2879853}" destId="{3904482F-BB1F-0A44-BF96-FEDF6637E498}" srcOrd="7" destOrd="0" presId="urn:microsoft.com/office/officeart/2005/8/layout/hierarchy3"/>
    <dgm:cxn modelId="{AC23CC71-BECD-1C41-9175-13CEB71059BC}" type="presParOf" srcId="{35373C62-F6DA-1A48-8DC1-7E46342A6ED8}" destId="{0ED9E7C4-C4B7-AB4B-8683-7A2FA6431C62}" srcOrd="2" destOrd="0" presId="urn:microsoft.com/office/officeart/2005/8/layout/hierarchy3"/>
    <dgm:cxn modelId="{CDBCA167-84BA-DD44-92C3-A0F0D082CD58}" type="presParOf" srcId="{0ED9E7C4-C4B7-AB4B-8683-7A2FA6431C62}" destId="{8D8F0475-BB19-2440-95C5-9DFDD578898A}" srcOrd="0" destOrd="0" presId="urn:microsoft.com/office/officeart/2005/8/layout/hierarchy3"/>
    <dgm:cxn modelId="{275C5F5B-7CB3-B243-B614-A17AB8EAC85F}" type="presParOf" srcId="{8D8F0475-BB19-2440-95C5-9DFDD578898A}" destId="{7E8670B4-5D5E-BE45-94BA-AF626CF69098}" srcOrd="0" destOrd="0" presId="urn:microsoft.com/office/officeart/2005/8/layout/hierarchy3"/>
    <dgm:cxn modelId="{0E3A3ADF-254E-CE47-A085-5FBC7D79F0DD}" type="presParOf" srcId="{8D8F0475-BB19-2440-95C5-9DFDD578898A}" destId="{10034425-EA9A-C748-BA21-0CA224B8745F}" srcOrd="1" destOrd="0" presId="urn:microsoft.com/office/officeart/2005/8/layout/hierarchy3"/>
    <dgm:cxn modelId="{7AD16F7D-D42D-8049-B857-270999DB8F83}" type="presParOf" srcId="{0ED9E7C4-C4B7-AB4B-8683-7A2FA6431C62}" destId="{3C036824-485F-7D44-89CC-FCB5792E55F1}" srcOrd="1" destOrd="0" presId="urn:microsoft.com/office/officeart/2005/8/layout/hierarchy3"/>
    <dgm:cxn modelId="{43256BF2-CD4F-544B-8A6C-BB15AF2B2F39}" type="presParOf" srcId="{3C036824-485F-7D44-89CC-FCB5792E55F1}" destId="{AD51D319-5744-9B4C-8239-0E0C3143FEA2}" srcOrd="0" destOrd="0" presId="urn:microsoft.com/office/officeart/2005/8/layout/hierarchy3"/>
    <dgm:cxn modelId="{3DC58E69-CB91-214C-B733-6C59A3E202D3}" type="presParOf" srcId="{3C036824-485F-7D44-89CC-FCB5792E55F1}" destId="{DB896DAB-09D2-F54B-928C-D113F8E7A6E9}" srcOrd="1" destOrd="0" presId="urn:microsoft.com/office/officeart/2005/8/layout/hierarchy3"/>
    <dgm:cxn modelId="{7FB2FDDC-EABB-7B48-8CCD-1D240F7B3E21}" type="presParOf" srcId="{3C036824-485F-7D44-89CC-FCB5792E55F1}" destId="{9938F0A3-A03A-F34E-9F1A-5925B435CBCC}" srcOrd="2" destOrd="0" presId="urn:microsoft.com/office/officeart/2005/8/layout/hierarchy3"/>
    <dgm:cxn modelId="{0E96BEAA-8844-1F45-A479-50BEB743E5B8}" type="presParOf" srcId="{3C036824-485F-7D44-89CC-FCB5792E55F1}" destId="{9EFB9BAA-5D1B-E741-A21C-A2556F673843}" srcOrd="3" destOrd="0" presId="urn:microsoft.com/office/officeart/2005/8/layout/hierarchy3"/>
    <dgm:cxn modelId="{4DC01DCE-D546-4747-B8D2-D71DD0978A45}" type="presParOf" srcId="{3C036824-485F-7D44-89CC-FCB5792E55F1}" destId="{E87BE115-FE74-F745-8CBC-4F28098A015F}" srcOrd="4" destOrd="0" presId="urn:microsoft.com/office/officeart/2005/8/layout/hierarchy3"/>
    <dgm:cxn modelId="{636E712D-6D38-9740-8402-698244152E0D}" type="presParOf" srcId="{3C036824-485F-7D44-89CC-FCB5792E55F1}" destId="{1F1315AA-503C-744D-ACFC-21318BDADB53}" srcOrd="5" destOrd="0" presId="urn:microsoft.com/office/officeart/2005/8/layout/hierarchy3"/>
    <dgm:cxn modelId="{F37579B4-EAC2-FC44-AB1C-152C710D53E9}" type="presParOf" srcId="{3C036824-485F-7D44-89CC-FCB5792E55F1}" destId="{3CBF7DFD-C130-A242-B393-C5E3ADCCF4A8}" srcOrd="6" destOrd="0" presId="urn:microsoft.com/office/officeart/2005/8/layout/hierarchy3"/>
    <dgm:cxn modelId="{CD16A51A-F408-7D4D-AAA6-A7E41637E164}" type="presParOf" srcId="{3C036824-485F-7D44-89CC-FCB5792E55F1}" destId="{52E9EC8F-AB0C-2849-B8CE-074917B2E30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A40BC-9E3E-EA43-A618-E28A93B4DF1C}">
      <dsp:nvSpPr>
        <dsp:cNvPr id="0" name=""/>
        <dsp:cNvSpPr/>
      </dsp:nvSpPr>
      <dsp:spPr>
        <a:xfrm rot="5400000">
          <a:off x="-320605" y="325800"/>
          <a:ext cx="2137373" cy="1496161"/>
        </a:xfrm>
        <a:prstGeom prst="chevron">
          <a:avLst/>
        </a:prstGeom>
        <a:solidFill>
          <a:srgbClr val="132B4A"/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Stage One</a:t>
          </a:r>
        </a:p>
      </dsp:txBody>
      <dsp:txXfrm rot="-5400000">
        <a:off x="2" y="753275"/>
        <a:ext cx="1496161" cy="641212"/>
      </dsp:txXfrm>
    </dsp:sp>
    <dsp:sp modelId="{4D889C3F-75EE-F042-9FCB-CFCA4FA96602}">
      <dsp:nvSpPr>
        <dsp:cNvPr id="0" name=""/>
        <dsp:cNvSpPr/>
      </dsp:nvSpPr>
      <dsp:spPr>
        <a:xfrm rot="5400000">
          <a:off x="4589715" y="-3088360"/>
          <a:ext cx="1389292" cy="7576401"/>
        </a:xfrm>
        <a:prstGeom prst="round2SameRect">
          <a:avLst/>
        </a:prstGeom>
        <a:solidFill>
          <a:schemeClr val="bg1"/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Compare traditional data set with one containing community variables using four machine learning models.</a:t>
          </a:r>
        </a:p>
      </dsp:txBody>
      <dsp:txXfrm rot="-5400000">
        <a:off x="1496161" y="73014"/>
        <a:ext cx="7508581" cy="1253652"/>
      </dsp:txXfrm>
    </dsp:sp>
    <dsp:sp modelId="{59F27049-8E52-E640-94CC-D7A9E703FEDC}">
      <dsp:nvSpPr>
        <dsp:cNvPr id="0" name=""/>
        <dsp:cNvSpPr/>
      </dsp:nvSpPr>
      <dsp:spPr>
        <a:xfrm rot="5400000">
          <a:off x="-320605" y="2273725"/>
          <a:ext cx="2137373" cy="1496161"/>
        </a:xfrm>
        <a:prstGeom prst="chevron">
          <a:avLst/>
        </a:prstGeom>
        <a:solidFill>
          <a:srgbClr val="132B4A"/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Stage Two</a:t>
          </a:r>
        </a:p>
      </dsp:txBody>
      <dsp:txXfrm rot="-5400000">
        <a:off x="2" y="2701200"/>
        <a:ext cx="1496161" cy="641212"/>
      </dsp:txXfrm>
    </dsp:sp>
    <dsp:sp modelId="{868791E4-9E45-5D4D-81B8-DE86B6EDBB4B}">
      <dsp:nvSpPr>
        <dsp:cNvPr id="0" name=""/>
        <dsp:cNvSpPr/>
      </dsp:nvSpPr>
      <dsp:spPr>
        <a:xfrm rot="5400000">
          <a:off x="4589715" y="-1140434"/>
          <a:ext cx="1389292" cy="7576401"/>
        </a:xfrm>
        <a:prstGeom prst="round2SameRect">
          <a:avLst/>
        </a:prstGeom>
        <a:solidFill>
          <a:schemeClr val="bg1"/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Create three distinct clusters from both data sets.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K-means clustering</a:t>
          </a:r>
        </a:p>
      </dsp:txBody>
      <dsp:txXfrm rot="-5400000">
        <a:off x="1496161" y="2020940"/>
        <a:ext cx="7508581" cy="1253652"/>
      </dsp:txXfrm>
    </dsp:sp>
    <dsp:sp modelId="{25DB0E91-22FC-AE42-87C6-D9BA5375740D}">
      <dsp:nvSpPr>
        <dsp:cNvPr id="0" name=""/>
        <dsp:cNvSpPr/>
      </dsp:nvSpPr>
      <dsp:spPr>
        <a:xfrm rot="5400000">
          <a:off x="-320605" y="4221651"/>
          <a:ext cx="2137373" cy="1496161"/>
        </a:xfrm>
        <a:prstGeom prst="chevron">
          <a:avLst/>
        </a:prstGeom>
        <a:solidFill>
          <a:srgbClr val="132B4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Stage Three</a:t>
          </a:r>
        </a:p>
      </dsp:txBody>
      <dsp:txXfrm rot="-5400000">
        <a:off x="2" y="4649126"/>
        <a:ext cx="1496161" cy="641212"/>
      </dsp:txXfrm>
    </dsp:sp>
    <dsp:sp modelId="{9C3A5E76-6B10-8A42-BE14-B805B4A71932}">
      <dsp:nvSpPr>
        <dsp:cNvPr id="0" name=""/>
        <dsp:cNvSpPr/>
      </dsp:nvSpPr>
      <dsp:spPr>
        <a:xfrm rot="5400000">
          <a:off x="4589350" y="807856"/>
          <a:ext cx="1390023" cy="7576401"/>
        </a:xfrm>
        <a:prstGeom prst="round2SameRect">
          <a:avLst/>
        </a:prstGeom>
        <a:solidFill>
          <a:schemeClr val="bg1"/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Compare the performance of the three clusters using the four machine learning models across both data sets.</a:t>
          </a:r>
        </a:p>
      </dsp:txBody>
      <dsp:txXfrm rot="-5400000">
        <a:off x="1496162" y="3968900"/>
        <a:ext cx="7508546" cy="1254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B6C49-9BFB-C14B-9345-FA8977328BBC}">
      <dsp:nvSpPr>
        <dsp:cNvPr id="0" name=""/>
        <dsp:cNvSpPr/>
      </dsp:nvSpPr>
      <dsp:spPr>
        <a:xfrm>
          <a:off x="342548" y="0"/>
          <a:ext cx="2057246" cy="1028623"/>
        </a:xfrm>
        <a:prstGeom prst="roundRect">
          <a:avLst>
            <a:gd name="adj" fmla="val 10000"/>
          </a:avLst>
        </a:prstGeom>
        <a:solidFill>
          <a:srgbClr val="132B4A"/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</a:p>
      </dsp:txBody>
      <dsp:txXfrm>
        <a:off x="372675" y="30127"/>
        <a:ext cx="1996992" cy="968369"/>
      </dsp:txXfrm>
    </dsp:sp>
    <dsp:sp modelId="{6264F2B4-614C-7A46-9109-C35B0D57233A}">
      <dsp:nvSpPr>
        <dsp:cNvPr id="0" name=""/>
        <dsp:cNvSpPr/>
      </dsp:nvSpPr>
      <dsp:spPr>
        <a:xfrm>
          <a:off x="548272" y="1028623"/>
          <a:ext cx="191961" cy="771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1697"/>
              </a:lnTo>
              <a:lnTo>
                <a:pt x="191961" y="771697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89456-666F-8D4A-B503-76D3872294EA}">
      <dsp:nvSpPr>
        <dsp:cNvPr id="0" name=""/>
        <dsp:cNvSpPr/>
      </dsp:nvSpPr>
      <dsp:spPr>
        <a:xfrm>
          <a:off x="740234" y="1286008"/>
          <a:ext cx="1645797" cy="1028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Decision Tree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$56,581.81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16.31%</a:t>
          </a:r>
        </a:p>
      </dsp:txBody>
      <dsp:txXfrm>
        <a:off x="770361" y="1316135"/>
        <a:ext cx="1585543" cy="968369"/>
      </dsp:txXfrm>
    </dsp:sp>
    <dsp:sp modelId="{01D4B5D0-0EFB-2040-88C1-EB42E583AD1D}">
      <dsp:nvSpPr>
        <dsp:cNvPr id="0" name=""/>
        <dsp:cNvSpPr/>
      </dsp:nvSpPr>
      <dsp:spPr>
        <a:xfrm>
          <a:off x="548272" y="1028623"/>
          <a:ext cx="191961" cy="2057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7476"/>
              </a:lnTo>
              <a:lnTo>
                <a:pt x="191961" y="2057476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13563-C585-2C4D-94D5-A9C70C15FDFF}">
      <dsp:nvSpPr>
        <dsp:cNvPr id="0" name=""/>
        <dsp:cNvSpPr/>
      </dsp:nvSpPr>
      <dsp:spPr>
        <a:xfrm>
          <a:off x="740234" y="2571788"/>
          <a:ext cx="1645797" cy="1028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Neural Network - One Hidden Layer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$59,757.08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17.55%</a:t>
          </a:r>
        </a:p>
      </dsp:txBody>
      <dsp:txXfrm>
        <a:off x="770361" y="2601915"/>
        <a:ext cx="1585543" cy="968369"/>
      </dsp:txXfrm>
    </dsp:sp>
    <dsp:sp modelId="{D20601FC-4DBB-8C43-9072-A9E87DEA9D1B}">
      <dsp:nvSpPr>
        <dsp:cNvPr id="0" name=""/>
        <dsp:cNvSpPr/>
      </dsp:nvSpPr>
      <dsp:spPr>
        <a:xfrm>
          <a:off x="548272" y="1028623"/>
          <a:ext cx="191961" cy="3343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3255"/>
              </a:lnTo>
              <a:lnTo>
                <a:pt x="191961" y="3343255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04C90-3AFC-C840-9232-4EC6198D2FBD}">
      <dsp:nvSpPr>
        <dsp:cNvPr id="0" name=""/>
        <dsp:cNvSpPr/>
      </dsp:nvSpPr>
      <dsp:spPr>
        <a:xfrm>
          <a:off x="740234" y="3857567"/>
          <a:ext cx="1645797" cy="1028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Neural Network - Two Hidden Layers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$48,679.33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14.23%</a:t>
          </a:r>
        </a:p>
      </dsp:txBody>
      <dsp:txXfrm>
        <a:off x="770361" y="3887694"/>
        <a:ext cx="1585543" cy="968369"/>
      </dsp:txXfrm>
    </dsp:sp>
    <dsp:sp modelId="{6046520C-A7EF-EC4F-975D-4272946DA6F8}">
      <dsp:nvSpPr>
        <dsp:cNvPr id="0" name=""/>
        <dsp:cNvSpPr/>
      </dsp:nvSpPr>
      <dsp:spPr>
        <a:xfrm>
          <a:off x="548272" y="1028623"/>
          <a:ext cx="191961" cy="4629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9035"/>
              </a:lnTo>
              <a:lnTo>
                <a:pt x="191961" y="4629035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559AF-5E24-1041-8471-5A8480DCE937}">
      <dsp:nvSpPr>
        <dsp:cNvPr id="0" name=""/>
        <dsp:cNvSpPr/>
      </dsp:nvSpPr>
      <dsp:spPr>
        <a:xfrm>
          <a:off x="740234" y="5143346"/>
          <a:ext cx="1645797" cy="1028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 Random Forest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$43,041.97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12.8%</a:t>
          </a:r>
        </a:p>
      </dsp:txBody>
      <dsp:txXfrm>
        <a:off x="770361" y="5173473"/>
        <a:ext cx="1585543" cy="968369"/>
      </dsp:txXfrm>
    </dsp:sp>
    <dsp:sp modelId="{A6B08EEA-2410-F641-86BE-BAB9F28CBC86}">
      <dsp:nvSpPr>
        <dsp:cNvPr id="0" name=""/>
        <dsp:cNvSpPr/>
      </dsp:nvSpPr>
      <dsp:spPr>
        <a:xfrm>
          <a:off x="2900343" y="229"/>
          <a:ext cx="2057246" cy="1028623"/>
        </a:xfrm>
        <a:prstGeom prst="roundRect">
          <a:avLst>
            <a:gd name="adj" fmla="val 10000"/>
          </a:avLst>
        </a:prstGeom>
        <a:solidFill>
          <a:srgbClr val="132B4A"/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Data with Community </a:t>
          </a:r>
        </a:p>
      </dsp:txBody>
      <dsp:txXfrm>
        <a:off x="2930470" y="30356"/>
        <a:ext cx="1996992" cy="968369"/>
      </dsp:txXfrm>
    </dsp:sp>
    <dsp:sp modelId="{D859928A-3E16-3B41-B5D7-24DFC5F82603}">
      <dsp:nvSpPr>
        <dsp:cNvPr id="0" name=""/>
        <dsp:cNvSpPr/>
      </dsp:nvSpPr>
      <dsp:spPr>
        <a:xfrm>
          <a:off x="3106068" y="1028853"/>
          <a:ext cx="205724" cy="771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1467"/>
              </a:lnTo>
              <a:lnTo>
                <a:pt x="205724" y="771467"/>
              </a:lnTo>
            </a:path>
          </a:pathLst>
        </a:custGeom>
        <a:noFill/>
        <a:ln w="38100" cap="flat" cmpd="sng" algn="ctr">
          <a:solidFill>
            <a:srgbClr val="132B4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58B94-6995-E843-B9D8-C02826F48B3D}">
      <dsp:nvSpPr>
        <dsp:cNvPr id="0" name=""/>
        <dsp:cNvSpPr/>
      </dsp:nvSpPr>
      <dsp:spPr>
        <a:xfrm>
          <a:off x="3311793" y="1286008"/>
          <a:ext cx="1645797" cy="1028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 Decision Tree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$51,018.97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14.2%</a:t>
          </a:r>
        </a:p>
      </dsp:txBody>
      <dsp:txXfrm>
        <a:off x="3341920" y="1316135"/>
        <a:ext cx="1585543" cy="968369"/>
      </dsp:txXfrm>
    </dsp:sp>
    <dsp:sp modelId="{036B485D-CC80-4F4B-BCF1-6B683E40D3BC}">
      <dsp:nvSpPr>
        <dsp:cNvPr id="0" name=""/>
        <dsp:cNvSpPr/>
      </dsp:nvSpPr>
      <dsp:spPr>
        <a:xfrm>
          <a:off x="3106068" y="1028853"/>
          <a:ext cx="205724" cy="2057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7246"/>
              </a:lnTo>
              <a:lnTo>
                <a:pt x="205724" y="2057246"/>
              </a:lnTo>
            </a:path>
          </a:pathLst>
        </a:custGeom>
        <a:noFill/>
        <a:ln w="38100" cap="flat" cmpd="sng" algn="ctr">
          <a:solidFill>
            <a:srgbClr val="132B4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28520-84A6-464A-A9C6-3E0B4ACA52EA}">
      <dsp:nvSpPr>
        <dsp:cNvPr id="0" name=""/>
        <dsp:cNvSpPr/>
      </dsp:nvSpPr>
      <dsp:spPr>
        <a:xfrm>
          <a:off x="3311793" y="2571788"/>
          <a:ext cx="1645797" cy="1028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Neural Network - One Hidden Layer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$56,580.35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16.08%</a:t>
          </a:r>
        </a:p>
      </dsp:txBody>
      <dsp:txXfrm>
        <a:off x="3341920" y="2601915"/>
        <a:ext cx="1585543" cy="968369"/>
      </dsp:txXfrm>
    </dsp:sp>
    <dsp:sp modelId="{8F53AD0C-4F47-D04D-B968-79E5E15B0452}">
      <dsp:nvSpPr>
        <dsp:cNvPr id="0" name=""/>
        <dsp:cNvSpPr/>
      </dsp:nvSpPr>
      <dsp:spPr>
        <a:xfrm>
          <a:off x="3106068" y="1028853"/>
          <a:ext cx="205724" cy="3343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3026"/>
              </a:lnTo>
              <a:lnTo>
                <a:pt x="205724" y="3343026"/>
              </a:lnTo>
            </a:path>
          </a:pathLst>
        </a:custGeom>
        <a:noFill/>
        <a:ln w="38100" cap="flat" cmpd="sng" algn="ctr">
          <a:solidFill>
            <a:srgbClr val="132B4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35136-0760-6545-8799-CA5FDFD5F6ED}">
      <dsp:nvSpPr>
        <dsp:cNvPr id="0" name=""/>
        <dsp:cNvSpPr/>
      </dsp:nvSpPr>
      <dsp:spPr>
        <a:xfrm>
          <a:off x="3311793" y="3857567"/>
          <a:ext cx="1645797" cy="1028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 Neural Network - Two Hidden Layers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$46,133.86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13.22%</a:t>
          </a:r>
        </a:p>
      </dsp:txBody>
      <dsp:txXfrm>
        <a:off x="3341920" y="3887694"/>
        <a:ext cx="1585543" cy="968369"/>
      </dsp:txXfrm>
    </dsp:sp>
    <dsp:sp modelId="{D1AB3438-4D92-FA41-9B4E-508B21E65E47}">
      <dsp:nvSpPr>
        <dsp:cNvPr id="0" name=""/>
        <dsp:cNvSpPr/>
      </dsp:nvSpPr>
      <dsp:spPr>
        <a:xfrm>
          <a:off x="3106068" y="1028853"/>
          <a:ext cx="205724" cy="4628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8805"/>
              </a:lnTo>
              <a:lnTo>
                <a:pt x="205724" y="4628805"/>
              </a:lnTo>
            </a:path>
          </a:pathLst>
        </a:custGeom>
        <a:noFill/>
        <a:ln w="38100" cap="flat" cmpd="sng" algn="ctr">
          <a:solidFill>
            <a:srgbClr val="132B4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4482F-BB1F-0A44-BF96-FEDF6637E498}">
      <dsp:nvSpPr>
        <dsp:cNvPr id="0" name=""/>
        <dsp:cNvSpPr/>
      </dsp:nvSpPr>
      <dsp:spPr>
        <a:xfrm>
          <a:off x="3311793" y="5143346"/>
          <a:ext cx="1645797" cy="1028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 Random Forest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MAE = $39,648.27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MAPE = 11.31%</a:t>
          </a:r>
        </a:p>
      </dsp:txBody>
      <dsp:txXfrm>
        <a:off x="3341920" y="5173473"/>
        <a:ext cx="1585543" cy="968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B6C49-9BFB-C14B-9345-FA8977328BBC}">
      <dsp:nvSpPr>
        <dsp:cNvPr id="0" name=""/>
        <dsp:cNvSpPr/>
      </dsp:nvSpPr>
      <dsp:spPr>
        <a:xfrm>
          <a:off x="14439" y="39441"/>
          <a:ext cx="2028833" cy="1014416"/>
        </a:xfrm>
        <a:prstGeom prst="roundRect">
          <a:avLst>
            <a:gd name="adj" fmla="val 10000"/>
          </a:avLst>
        </a:prstGeom>
        <a:solidFill>
          <a:srgbClr val="132B4A"/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Cluster 0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Old Homes</a:t>
          </a:r>
        </a:p>
      </dsp:txBody>
      <dsp:txXfrm>
        <a:off x="44150" y="69152"/>
        <a:ext cx="1969411" cy="954994"/>
      </dsp:txXfrm>
    </dsp:sp>
    <dsp:sp modelId="{6264F2B4-614C-7A46-9109-C35B0D57233A}">
      <dsp:nvSpPr>
        <dsp:cNvPr id="0" name=""/>
        <dsp:cNvSpPr/>
      </dsp:nvSpPr>
      <dsp:spPr>
        <a:xfrm>
          <a:off x="217323" y="1053858"/>
          <a:ext cx="189310" cy="764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4220"/>
              </a:lnTo>
              <a:lnTo>
                <a:pt x="189310" y="7642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89456-666F-8D4A-B503-76D3872294EA}">
      <dsp:nvSpPr>
        <dsp:cNvPr id="0" name=""/>
        <dsp:cNvSpPr/>
      </dsp:nvSpPr>
      <dsp:spPr>
        <a:xfrm>
          <a:off x="406633" y="1310870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Decision Tree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/>
              <a:cs typeface="Times New Roman"/>
            </a:rPr>
            <a:t>MAE = $53,764.93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18.55%</a:t>
          </a:r>
        </a:p>
      </dsp:txBody>
      <dsp:txXfrm>
        <a:off x="436344" y="1340581"/>
        <a:ext cx="1563644" cy="954994"/>
      </dsp:txXfrm>
    </dsp:sp>
    <dsp:sp modelId="{01D4B5D0-0EFB-2040-88C1-EB42E583AD1D}">
      <dsp:nvSpPr>
        <dsp:cNvPr id="0" name=""/>
        <dsp:cNvSpPr/>
      </dsp:nvSpPr>
      <dsp:spPr>
        <a:xfrm>
          <a:off x="217323" y="1053858"/>
          <a:ext cx="189310" cy="2032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2241"/>
              </a:lnTo>
              <a:lnTo>
                <a:pt x="189310" y="2032241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13563-C585-2C4D-94D5-A9C70C15FDFF}">
      <dsp:nvSpPr>
        <dsp:cNvPr id="0" name=""/>
        <dsp:cNvSpPr/>
      </dsp:nvSpPr>
      <dsp:spPr>
        <a:xfrm>
          <a:off x="406633" y="2578891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Neural Network - One Hidden Layer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$57,596.57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20.19%</a:t>
          </a:r>
        </a:p>
      </dsp:txBody>
      <dsp:txXfrm>
        <a:off x="436344" y="2608602"/>
        <a:ext cx="1563644" cy="954994"/>
      </dsp:txXfrm>
    </dsp:sp>
    <dsp:sp modelId="{D20601FC-4DBB-8C43-9072-A9E87DEA9D1B}">
      <dsp:nvSpPr>
        <dsp:cNvPr id="0" name=""/>
        <dsp:cNvSpPr/>
      </dsp:nvSpPr>
      <dsp:spPr>
        <a:xfrm>
          <a:off x="217323" y="1053858"/>
          <a:ext cx="189310" cy="3300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0262"/>
              </a:lnTo>
              <a:lnTo>
                <a:pt x="189310" y="3300262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04C90-3AFC-C840-9232-4EC6198D2FBD}">
      <dsp:nvSpPr>
        <dsp:cNvPr id="0" name=""/>
        <dsp:cNvSpPr/>
      </dsp:nvSpPr>
      <dsp:spPr>
        <a:xfrm>
          <a:off x="406633" y="3846912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Neural Network - Two Hidden Layers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$49,232.77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17.39%</a:t>
          </a:r>
        </a:p>
      </dsp:txBody>
      <dsp:txXfrm>
        <a:off x="436344" y="3876623"/>
        <a:ext cx="1563644" cy="954994"/>
      </dsp:txXfrm>
    </dsp:sp>
    <dsp:sp modelId="{6046520C-A7EF-EC4F-975D-4272946DA6F8}">
      <dsp:nvSpPr>
        <dsp:cNvPr id="0" name=""/>
        <dsp:cNvSpPr/>
      </dsp:nvSpPr>
      <dsp:spPr>
        <a:xfrm>
          <a:off x="217323" y="1053858"/>
          <a:ext cx="189310" cy="4568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8283"/>
              </a:lnTo>
              <a:lnTo>
                <a:pt x="189310" y="4568283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559AF-5E24-1041-8471-5A8480DCE937}">
      <dsp:nvSpPr>
        <dsp:cNvPr id="0" name=""/>
        <dsp:cNvSpPr/>
      </dsp:nvSpPr>
      <dsp:spPr>
        <a:xfrm>
          <a:off x="406633" y="5114933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 Random Forest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MAE = $45,425.96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MAPE = 15.98%</a:t>
          </a:r>
        </a:p>
      </dsp:txBody>
      <dsp:txXfrm>
        <a:off x="436344" y="5144644"/>
        <a:ext cx="1563644" cy="954994"/>
      </dsp:txXfrm>
    </dsp:sp>
    <dsp:sp modelId="{A6B08EEA-2410-F641-86BE-BAB9F28CBC86}">
      <dsp:nvSpPr>
        <dsp:cNvPr id="0" name=""/>
        <dsp:cNvSpPr/>
      </dsp:nvSpPr>
      <dsp:spPr>
        <a:xfrm>
          <a:off x="2536908" y="42849"/>
          <a:ext cx="2028833" cy="1014416"/>
        </a:xfrm>
        <a:prstGeom prst="roundRect">
          <a:avLst>
            <a:gd name="adj" fmla="val 10000"/>
          </a:avLst>
        </a:prstGeom>
        <a:solidFill>
          <a:srgbClr val="132B4A"/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Cluster 1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New Homes</a:t>
          </a:r>
        </a:p>
      </dsp:txBody>
      <dsp:txXfrm>
        <a:off x="2566619" y="72560"/>
        <a:ext cx="1969411" cy="954994"/>
      </dsp:txXfrm>
    </dsp:sp>
    <dsp:sp modelId="{D859928A-3E16-3B41-B5D7-24DFC5F82603}">
      <dsp:nvSpPr>
        <dsp:cNvPr id="0" name=""/>
        <dsp:cNvSpPr/>
      </dsp:nvSpPr>
      <dsp:spPr>
        <a:xfrm>
          <a:off x="2739792" y="1057266"/>
          <a:ext cx="202883" cy="760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812"/>
              </a:lnTo>
              <a:lnTo>
                <a:pt x="202883" y="760812"/>
              </a:lnTo>
            </a:path>
          </a:pathLst>
        </a:custGeom>
        <a:noFill/>
        <a:ln w="38100" cap="flat" cmpd="sng" algn="ctr">
          <a:solidFill>
            <a:srgbClr val="132B4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58B94-6995-E843-B9D8-C02826F48B3D}">
      <dsp:nvSpPr>
        <dsp:cNvPr id="0" name=""/>
        <dsp:cNvSpPr/>
      </dsp:nvSpPr>
      <dsp:spPr>
        <a:xfrm>
          <a:off x="2942675" y="1310870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 Decision Tree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$33,304.10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9.65%</a:t>
          </a:r>
        </a:p>
      </dsp:txBody>
      <dsp:txXfrm>
        <a:off x="2972386" y="1340581"/>
        <a:ext cx="1563644" cy="954994"/>
      </dsp:txXfrm>
    </dsp:sp>
    <dsp:sp modelId="{036B485D-CC80-4F4B-BCF1-6B683E40D3BC}">
      <dsp:nvSpPr>
        <dsp:cNvPr id="0" name=""/>
        <dsp:cNvSpPr/>
      </dsp:nvSpPr>
      <dsp:spPr>
        <a:xfrm>
          <a:off x="2739792" y="1057266"/>
          <a:ext cx="202883" cy="2028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833"/>
              </a:lnTo>
              <a:lnTo>
                <a:pt x="202883" y="2028833"/>
              </a:lnTo>
            </a:path>
          </a:pathLst>
        </a:custGeom>
        <a:noFill/>
        <a:ln w="38100" cap="flat" cmpd="sng" algn="ctr">
          <a:solidFill>
            <a:srgbClr val="132B4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28520-84A6-464A-A9C6-3E0B4ACA52EA}">
      <dsp:nvSpPr>
        <dsp:cNvPr id="0" name=""/>
        <dsp:cNvSpPr/>
      </dsp:nvSpPr>
      <dsp:spPr>
        <a:xfrm>
          <a:off x="2942675" y="2578891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Neural Network - One Hidden Layer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$38,917.08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11.19%</a:t>
          </a:r>
        </a:p>
      </dsp:txBody>
      <dsp:txXfrm>
        <a:off x="2972386" y="2608602"/>
        <a:ext cx="1563644" cy="954994"/>
      </dsp:txXfrm>
    </dsp:sp>
    <dsp:sp modelId="{8F53AD0C-4F47-D04D-B968-79E5E15B0452}">
      <dsp:nvSpPr>
        <dsp:cNvPr id="0" name=""/>
        <dsp:cNvSpPr/>
      </dsp:nvSpPr>
      <dsp:spPr>
        <a:xfrm>
          <a:off x="2739792" y="1057266"/>
          <a:ext cx="202883" cy="3296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6854"/>
              </a:lnTo>
              <a:lnTo>
                <a:pt x="202883" y="3296854"/>
              </a:lnTo>
            </a:path>
          </a:pathLst>
        </a:custGeom>
        <a:noFill/>
        <a:ln w="38100" cap="flat" cmpd="sng" algn="ctr">
          <a:solidFill>
            <a:srgbClr val="132B4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35136-0760-6545-8799-CA5FDFD5F6ED}">
      <dsp:nvSpPr>
        <dsp:cNvPr id="0" name=""/>
        <dsp:cNvSpPr/>
      </dsp:nvSpPr>
      <dsp:spPr>
        <a:xfrm>
          <a:off x="2942675" y="3846912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 Neural Network - Two Hidden Layers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$31,378.29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9.09%</a:t>
          </a:r>
        </a:p>
      </dsp:txBody>
      <dsp:txXfrm>
        <a:off x="2972386" y="3876623"/>
        <a:ext cx="1563644" cy="954994"/>
      </dsp:txXfrm>
    </dsp:sp>
    <dsp:sp modelId="{D1AB3438-4D92-FA41-9B4E-508B21E65E47}">
      <dsp:nvSpPr>
        <dsp:cNvPr id="0" name=""/>
        <dsp:cNvSpPr/>
      </dsp:nvSpPr>
      <dsp:spPr>
        <a:xfrm>
          <a:off x="2739792" y="1057266"/>
          <a:ext cx="202883" cy="4564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4875"/>
              </a:lnTo>
              <a:lnTo>
                <a:pt x="202883" y="4564875"/>
              </a:lnTo>
            </a:path>
          </a:pathLst>
        </a:custGeom>
        <a:noFill/>
        <a:ln w="38100" cap="flat" cmpd="sng" algn="ctr">
          <a:solidFill>
            <a:srgbClr val="132B4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4482F-BB1F-0A44-BF96-FEDF6637E498}">
      <dsp:nvSpPr>
        <dsp:cNvPr id="0" name=""/>
        <dsp:cNvSpPr/>
      </dsp:nvSpPr>
      <dsp:spPr>
        <a:xfrm>
          <a:off x="2942675" y="5114933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 Random Forest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MAE = $25,049.42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MAPE = 7.39%</a:t>
          </a:r>
        </a:p>
      </dsp:txBody>
      <dsp:txXfrm>
        <a:off x="2972386" y="5144644"/>
        <a:ext cx="1563644" cy="954994"/>
      </dsp:txXfrm>
    </dsp:sp>
    <dsp:sp modelId="{7E8670B4-5D5E-BE45-94BA-AF626CF69098}">
      <dsp:nvSpPr>
        <dsp:cNvPr id="0" name=""/>
        <dsp:cNvSpPr/>
      </dsp:nvSpPr>
      <dsp:spPr>
        <a:xfrm>
          <a:off x="5072950" y="42849"/>
          <a:ext cx="2028833" cy="1014416"/>
        </a:xfrm>
        <a:prstGeom prst="roundRect">
          <a:avLst>
            <a:gd name="adj" fmla="val 10000"/>
          </a:avLst>
        </a:prstGeom>
        <a:solidFill>
          <a:srgbClr val="132B4A"/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Cluster 2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Large Homes</a:t>
          </a:r>
        </a:p>
      </dsp:txBody>
      <dsp:txXfrm>
        <a:off x="5102661" y="72560"/>
        <a:ext cx="1969411" cy="954994"/>
      </dsp:txXfrm>
    </dsp:sp>
    <dsp:sp modelId="{AD51D319-5744-9B4C-8239-0E0C3143FEA2}">
      <dsp:nvSpPr>
        <dsp:cNvPr id="0" name=""/>
        <dsp:cNvSpPr/>
      </dsp:nvSpPr>
      <dsp:spPr>
        <a:xfrm>
          <a:off x="5275833" y="1057266"/>
          <a:ext cx="202883" cy="760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812"/>
              </a:lnTo>
              <a:lnTo>
                <a:pt x="202883" y="760812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96DAB-09D2-F54B-928C-D113F8E7A6E9}">
      <dsp:nvSpPr>
        <dsp:cNvPr id="0" name=""/>
        <dsp:cNvSpPr/>
      </dsp:nvSpPr>
      <dsp:spPr>
        <a:xfrm>
          <a:off x="5478717" y="1310870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 Decision Tree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$107,859.21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17.53%</a:t>
          </a:r>
        </a:p>
      </dsp:txBody>
      <dsp:txXfrm>
        <a:off x="5508428" y="1340581"/>
        <a:ext cx="1563644" cy="954994"/>
      </dsp:txXfrm>
    </dsp:sp>
    <dsp:sp modelId="{9938F0A3-A03A-F34E-9F1A-5925B435CBCC}">
      <dsp:nvSpPr>
        <dsp:cNvPr id="0" name=""/>
        <dsp:cNvSpPr/>
      </dsp:nvSpPr>
      <dsp:spPr>
        <a:xfrm>
          <a:off x="5275833" y="1057266"/>
          <a:ext cx="202883" cy="2028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833"/>
              </a:lnTo>
              <a:lnTo>
                <a:pt x="202883" y="2028833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B9BAA-5D1B-E741-A21C-A2556F673843}">
      <dsp:nvSpPr>
        <dsp:cNvPr id="0" name=""/>
        <dsp:cNvSpPr/>
      </dsp:nvSpPr>
      <dsp:spPr>
        <a:xfrm>
          <a:off x="5478717" y="2578891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Neural Network - One Hidden Layer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$242,681.71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39.12%</a:t>
          </a:r>
        </a:p>
      </dsp:txBody>
      <dsp:txXfrm>
        <a:off x="5508428" y="2608602"/>
        <a:ext cx="1563644" cy="954994"/>
      </dsp:txXfrm>
    </dsp:sp>
    <dsp:sp modelId="{E87BE115-FE74-F745-8CBC-4F28098A015F}">
      <dsp:nvSpPr>
        <dsp:cNvPr id="0" name=""/>
        <dsp:cNvSpPr/>
      </dsp:nvSpPr>
      <dsp:spPr>
        <a:xfrm>
          <a:off x="5275833" y="1057266"/>
          <a:ext cx="202883" cy="3296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6854"/>
              </a:lnTo>
              <a:lnTo>
                <a:pt x="202883" y="3296854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315AA-503C-744D-ACFC-21318BDADB53}">
      <dsp:nvSpPr>
        <dsp:cNvPr id="0" name=""/>
        <dsp:cNvSpPr/>
      </dsp:nvSpPr>
      <dsp:spPr>
        <a:xfrm>
          <a:off x="5478717" y="3846912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 Neural Network - Two Hidden Layers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$91,645.63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13.97%</a:t>
          </a:r>
        </a:p>
      </dsp:txBody>
      <dsp:txXfrm>
        <a:off x="5508428" y="3876623"/>
        <a:ext cx="1563644" cy="954994"/>
      </dsp:txXfrm>
    </dsp:sp>
    <dsp:sp modelId="{3CBF7DFD-C130-A242-B393-C5E3ADCCF4A8}">
      <dsp:nvSpPr>
        <dsp:cNvPr id="0" name=""/>
        <dsp:cNvSpPr/>
      </dsp:nvSpPr>
      <dsp:spPr>
        <a:xfrm>
          <a:off x="5275833" y="1057266"/>
          <a:ext cx="202883" cy="4564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4875"/>
              </a:lnTo>
              <a:lnTo>
                <a:pt x="202883" y="4564875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9EC8F-AB0C-2849-B8CE-074917B2E303}">
      <dsp:nvSpPr>
        <dsp:cNvPr id="0" name=""/>
        <dsp:cNvSpPr/>
      </dsp:nvSpPr>
      <dsp:spPr>
        <a:xfrm>
          <a:off x="5478717" y="5114933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 Random Forest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MAE = $77,465.38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MAPE = 12.21%</a:t>
          </a:r>
          <a:endParaRPr lang="en-US" sz="1400" kern="1200"/>
        </a:p>
      </dsp:txBody>
      <dsp:txXfrm>
        <a:off x="5508428" y="5144644"/>
        <a:ext cx="1563644" cy="9549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B6C49-9BFB-C14B-9345-FA8977328BBC}">
      <dsp:nvSpPr>
        <dsp:cNvPr id="0" name=""/>
        <dsp:cNvSpPr/>
      </dsp:nvSpPr>
      <dsp:spPr>
        <a:xfrm>
          <a:off x="14439" y="39441"/>
          <a:ext cx="2028833" cy="1014416"/>
        </a:xfrm>
        <a:prstGeom prst="roundRect">
          <a:avLst>
            <a:gd name="adj" fmla="val 10000"/>
          </a:avLst>
        </a:prstGeom>
        <a:solidFill>
          <a:srgbClr val="132B4A"/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Cluster 0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Old Homes</a:t>
          </a:r>
        </a:p>
      </dsp:txBody>
      <dsp:txXfrm>
        <a:off x="44150" y="69152"/>
        <a:ext cx="1969411" cy="954994"/>
      </dsp:txXfrm>
    </dsp:sp>
    <dsp:sp modelId="{6264F2B4-614C-7A46-9109-C35B0D57233A}">
      <dsp:nvSpPr>
        <dsp:cNvPr id="0" name=""/>
        <dsp:cNvSpPr/>
      </dsp:nvSpPr>
      <dsp:spPr>
        <a:xfrm>
          <a:off x="217323" y="1053858"/>
          <a:ext cx="189310" cy="764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4220"/>
              </a:lnTo>
              <a:lnTo>
                <a:pt x="189310" y="764220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89456-666F-8D4A-B503-76D3872294EA}">
      <dsp:nvSpPr>
        <dsp:cNvPr id="0" name=""/>
        <dsp:cNvSpPr/>
      </dsp:nvSpPr>
      <dsp:spPr>
        <a:xfrm>
          <a:off x="406633" y="1310870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Decision Tree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$50,224.18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17.8%</a:t>
          </a:r>
        </a:p>
      </dsp:txBody>
      <dsp:txXfrm>
        <a:off x="436344" y="1340581"/>
        <a:ext cx="1563644" cy="954994"/>
      </dsp:txXfrm>
    </dsp:sp>
    <dsp:sp modelId="{01D4B5D0-0EFB-2040-88C1-EB42E583AD1D}">
      <dsp:nvSpPr>
        <dsp:cNvPr id="0" name=""/>
        <dsp:cNvSpPr/>
      </dsp:nvSpPr>
      <dsp:spPr>
        <a:xfrm>
          <a:off x="217323" y="1053858"/>
          <a:ext cx="189310" cy="2032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2241"/>
              </a:lnTo>
              <a:lnTo>
                <a:pt x="189310" y="2032241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13563-C585-2C4D-94D5-A9C70C15FDFF}">
      <dsp:nvSpPr>
        <dsp:cNvPr id="0" name=""/>
        <dsp:cNvSpPr/>
      </dsp:nvSpPr>
      <dsp:spPr>
        <a:xfrm>
          <a:off x="406633" y="2578891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Neural Network - One Hidden Layer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$50,128.39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18.09%</a:t>
          </a:r>
        </a:p>
      </dsp:txBody>
      <dsp:txXfrm>
        <a:off x="436344" y="2608602"/>
        <a:ext cx="1563644" cy="954994"/>
      </dsp:txXfrm>
    </dsp:sp>
    <dsp:sp modelId="{D20601FC-4DBB-8C43-9072-A9E87DEA9D1B}">
      <dsp:nvSpPr>
        <dsp:cNvPr id="0" name=""/>
        <dsp:cNvSpPr/>
      </dsp:nvSpPr>
      <dsp:spPr>
        <a:xfrm>
          <a:off x="217323" y="1053858"/>
          <a:ext cx="189310" cy="3300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0262"/>
              </a:lnTo>
              <a:lnTo>
                <a:pt x="189310" y="3300262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04C90-3AFC-C840-9232-4EC6198D2FBD}">
      <dsp:nvSpPr>
        <dsp:cNvPr id="0" name=""/>
        <dsp:cNvSpPr/>
      </dsp:nvSpPr>
      <dsp:spPr>
        <a:xfrm>
          <a:off x="406633" y="3846912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Neural Network - Two Hidden Layers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$42,179.65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15.21%</a:t>
          </a:r>
        </a:p>
      </dsp:txBody>
      <dsp:txXfrm>
        <a:off x="436344" y="3876623"/>
        <a:ext cx="1563644" cy="954994"/>
      </dsp:txXfrm>
    </dsp:sp>
    <dsp:sp modelId="{6046520C-A7EF-EC4F-975D-4272946DA6F8}">
      <dsp:nvSpPr>
        <dsp:cNvPr id="0" name=""/>
        <dsp:cNvSpPr/>
      </dsp:nvSpPr>
      <dsp:spPr>
        <a:xfrm>
          <a:off x="217323" y="1053858"/>
          <a:ext cx="189310" cy="4568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8283"/>
              </a:lnTo>
              <a:lnTo>
                <a:pt x="189310" y="4568283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559AF-5E24-1041-8471-5A8480DCE937}">
      <dsp:nvSpPr>
        <dsp:cNvPr id="0" name=""/>
        <dsp:cNvSpPr/>
      </dsp:nvSpPr>
      <dsp:spPr>
        <a:xfrm>
          <a:off x="406633" y="5114933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 Random Forest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MAE = $37,142.25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MAPE = 13.49%</a:t>
          </a:r>
        </a:p>
      </dsp:txBody>
      <dsp:txXfrm>
        <a:off x="436344" y="5144644"/>
        <a:ext cx="1563644" cy="954994"/>
      </dsp:txXfrm>
    </dsp:sp>
    <dsp:sp modelId="{A6B08EEA-2410-F641-86BE-BAB9F28CBC86}">
      <dsp:nvSpPr>
        <dsp:cNvPr id="0" name=""/>
        <dsp:cNvSpPr/>
      </dsp:nvSpPr>
      <dsp:spPr>
        <a:xfrm>
          <a:off x="2536908" y="42849"/>
          <a:ext cx="2028833" cy="1014416"/>
        </a:xfrm>
        <a:prstGeom prst="roundRect">
          <a:avLst>
            <a:gd name="adj" fmla="val 10000"/>
          </a:avLst>
        </a:prstGeom>
        <a:solidFill>
          <a:srgbClr val="132B4A"/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Cluster 1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New Homes</a:t>
          </a:r>
        </a:p>
      </dsp:txBody>
      <dsp:txXfrm>
        <a:off x="2566619" y="72560"/>
        <a:ext cx="1969411" cy="954994"/>
      </dsp:txXfrm>
    </dsp:sp>
    <dsp:sp modelId="{D859928A-3E16-3B41-B5D7-24DFC5F82603}">
      <dsp:nvSpPr>
        <dsp:cNvPr id="0" name=""/>
        <dsp:cNvSpPr/>
      </dsp:nvSpPr>
      <dsp:spPr>
        <a:xfrm>
          <a:off x="2739792" y="1057266"/>
          <a:ext cx="202883" cy="760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812"/>
              </a:lnTo>
              <a:lnTo>
                <a:pt x="202883" y="760812"/>
              </a:lnTo>
            </a:path>
          </a:pathLst>
        </a:custGeom>
        <a:noFill/>
        <a:ln w="38100" cap="flat" cmpd="sng" algn="ctr">
          <a:solidFill>
            <a:srgbClr val="132B4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58B94-6995-E843-B9D8-C02826F48B3D}">
      <dsp:nvSpPr>
        <dsp:cNvPr id="0" name=""/>
        <dsp:cNvSpPr/>
      </dsp:nvSpPr>
      <dsp:spPr>
        <a:xfrm>
          <a:off x="2942675" y="1310870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 Decision Tree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$28,523.14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8.61%</a:t>
          </a:r>
        </a:p>
      </dsp:txBody>
      <dsp:txXfrm>
        <a:off x="2972386" y="1340581"/>
        <a:ext cx="1563644" cy="954994"/>
      </dsp:txXfrm>
    </dsp:sp>
    <dsp:sp modelId="{036B485D-CC80-4F4B-BCF1-6B683E40D3BC}">
      <dsp:nvSpPr>
        <dsp:cNvPr id="0" name=""/>
        <dsp:cNvSpPr/>
      </dsp:nvSpPr>
      <dsp:spPr>
        <a:xfrm>
          <a:off x="2739792" y="1057266"/>
          <a:ext cx="202883" cy="2028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833"/>
              </a:lnTo>
              <a:lnTo>
                <a:pt x="202883" y="2028833"/>
              </a:lnTo>
            </a:path>
          </a:pathLst>
        </a:custGeom>
        <a:noFill/>
        <a:ln w="38100" cap="flat" cmpd="sng" algn="ctr">
          <a:solidFill>
            <a:srgbClr val="132B4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28520-84A6-464A-A9C6-3E0B4ACA52EA}">
      <dsp:nvSpPr>
        <dsp:cNvPr id="0" name=""/>
        <dsp:cNvSpPr/>
      </dsp:nvSpPr>
      <dsp:spPr>
        <a:xfrm>
          <a:off x="2942675" y="2578891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Neural Network - One Hidden Layer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$35,773.74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10.82%</a:t>
          </a:r>
        </a:p>
      </dsp:txBody>
      <dsp:txXfrm>
        <a:off x="2972386" y="2608602"/>
        <a:ext cx="1563644" cy="954994"/>
      </dsp:txXfrm>
    </dsp:sp>
    <dsp:sp modelId="{8F53AD0C-4F47-D04D-B968-79E5E15B0452}">
      <dsp:nvSpPr>
        <dsp:cNvPr id="0" name=""/>
        <dsp:cNvSpPr/>
      </dsp:nvSpPr>
      <dsp:spPr>
        <a:xfrm>
          <a:off x="2739792" y="1057266"/>
          <a:ext cx="202883" cy="3296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6854"/>
              </a:lnTo>
              <a:lnTo>
                <a:pt x="202883" y="3296854"/>
              </a:lnTo>
            </a:path>
          </a:pathLst>
        </a:custGeom>
        <a:noFill/>
        <a:ln w="38100" cap="flat" cmpd="sng" algn="ctr">
          <a:solidFill>
            <a:srgbClr val="132B4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35136-0760-6545-8799-CA5FDFD5F6ED}">
      <dsp:nvSpPr>
        <dsp:cNvPr id="0" name=""/>
        <dsp:cNvSpPr/>
      </dsp:nvSpPr>
      <dsp:spPr>
        <a:xfrm>
          <a:off x="2942675" y="3846912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 Neural Network - Two Hidden Layers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$28,871.99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8.79%</a:t>
          </a:r>
        </a:p>
      </dsp:txBody>
      <dsp:txXfrm>
        <a:off x="2972386" y="3876623"/>
        <a:ext cx="1563644" cy="954994"/>
      </dsp:txXfrm>
    </dsp:sp>
    <dsp:sp modelId="{D1AB3438-4D92-FA41-9B4E-508B21E65E47}">
      <dsp:nvSpPr>
        <dsp:cNvPr id="0" name=""/>
        <dsp:cNvSpPr/>
      </dsp:nvSpPr>
      <dsp:spPr>
        <a:xfrm>
          <a:off x="2739792" y="1057266"/>
          <a:ext cx="202883" cy="4564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4875"/>
              </a:lnTo>
              <a:lnTo>
                <a:pt x="202883" y="4564875"/>
              </a:lnTo>
            </a:path>
          </a:pathLst>
        </a:custGeom>
        <a:noFill/>
        <a:ln w="38100" cap="flat" cmpd="sng" algn="ctr">
          <a:solidFill>
            <a:srgbClr val="132B4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4482F-BB1F-0A44-BF96-FEDF6637E498}">
      <dsp:nvSpPr>
        <dsp:cNvPr id="0" name=""/>
        <dsp:cNvSpPr/>
      </dsp:nvSpPr>
      <dsp:spPr>
        <a:xfrm>
          <a:off x="2942675" y="5114933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 Random Forest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MAE = $21,531.39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 MAPE = 6.67%</a:t>
          </a:r>
        </a:p>
      </dsp:txBody>
      <dsp:txXfrm>
        <a:off x="2972386" y="5144644"/>
        <a:ext cx="1563644" cy="954994"/>
      </dsp:txXfrm>
    </dsp:sp>
    <dsp:sp modelId="{7E8670B4-5D5E-BE45-94BA-AF626CF69098}">
      <dsp:nvSpPr>
        <dsp:cNvPr id="0" name=""/>
        <dsp:cNvSpPr/>
      </dsp:nvSpPr>
      <dsp:spPr>
        <a:xfrm>
          <a:off x="5072950" y="42849"/>
          <a:ext cx="2028833" cy="1014416"/>
        </a:xfrm>
        <a:prstGeom prst="roundRect">
          <a:avLst>
            <a:gd name="adj" fmla="val 10000"/>
          </a:avLst>
        </a:prstGeom>
        <a:solidFill>
          <a:srgbClr val="132B4A"/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Cluster 2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Large Homes</a:t>
          </a:r>
        </a:p>
      </dsp:txBody>
      <dsp:txXfrm>
        <a:off x="5102661" y="72560"/>
        <a:ext cx="1969411" cy="954994"/>
      </dsp:txXfrm>
    </dsp:sp>
    <dsp:sp modelId="{AD51D319-5744-9B4C-8239-0E0C3143FEA2}">
      <dsp:nvSpPr>
        <dsp:cNvPr id="0" name=""/>
        <dsp:cNvSpPr/>
      </dsp:nvSpPr>
      <dsp:spPr>
        <a:xfrm>
          <a:off x="5275833" y="1057266"/>
          <a:ext cx="202883" cy="760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812"/>
              </a:lnTo>
              <a:lnTo>
                <a:pt x="202883" y="760812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96DAB-09D2-F54B-928C-D113F8E7A6E9}">
      <dsp:nvSpPr>
        <dsp:cNvPr id="0" name=""/>
        <dsp:cNvSpPr/>
      </dsp:nvSpPr>
      <dsp:spPr>
        <a:xfrm>
          <a:off x="5478717" y="1310870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 Decision Tree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$93,897.91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14.97%</a:t>
          </a:r>
        </a:p>
      </dsp:txBody>
      <dsp:txXfrm>
        <a:off x="5508428" y="1340581"/>
        <a:ext cx="1563644" cy="954994"/>
      </dsp:txXfrm>
    </dsp:sp>
    <dsp:sp modelId="{9938F0A3-A03A-F34E-9F1A-5925B435CBCC}">
      <dsp:nvSpPr>
        <dsp:cNvPr id="0" name=""/>
        <dsp:cNvSpPr/>
      </dsp:nvSpPr>
      <dsp:spPr>
        <a:xfrm>
          <a:off x="5275833" y="1057266"/>
          <a:ext cx="202883" cy="2028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833"/>
              </a:lnTo>
              <a:lnTo>
                <a:pt x="202883" y="2028833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B9BAA-5D1B-E741-A21C-A2556F673843}">
      <dsp:nvSpPr>
        <dsp:cNvPr id="0" name=""/>
        <dsp:cNvSpPr/>
      </dsp:nvSpPr>
      <dsp:spPr>
        <a:xfrm>
          <a:off x="5478717" y="2578891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Neural Network - One Hidden Layer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$224,753.74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37.06%</a:t>
          </a:r>
        </a:p>
      </dsp:txBody>
      <dsp:txXfrm>
        <a:off x="5508428" y="2608602"/>
        <a:ext cx="1563644" cy="954994"/>
      </dsp:txXfrm>
    </dsp:sp>
    <dsp:sp modelId="{E87BE115-FE74-F745-8CBC-4F28098A015F}">
      <dsp:nvSpPr>
        <dsp:cNvPr id="0" name=""/>
        <dsp:cNvSpPr/>
      </dsp:nvSpPr>
      <dsp:spPr>
        <a:xfrm>
          <a:off x="5275833" y="1057266"/>
          <a:ext cx="202883" cy="3296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6854"/>
              </a:lnTo>
              <a:lnTo>
                <a:pt x="202883" y="3296854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315AA-503C-744D-ACFC-21318BDADB53}">
      <dsp:nvSpPr>
        <dsp:cNvPr id="0" name=""/>
        <dsp:cNvSpPr/>
      </dsp:nvSpPr>
      <dsp:spPr>
        <a:xfrm>
          <a:off x="5478717" y="3846912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 Neural Network - Two Hidden Layers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MAE = $86,133.86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MAPE = 13.22%</a:t>
          </a:r>
        </a:p>
      </dsp:txBody>
      <dsp:txXfrm>
        <a:off x="5508428" y="3876623"/>
        <a:ext cx="1563644" cy="954994"/>
      </dsp:txXfrm>
    </dsp:sp>
    <dsp:sp modelId="{3CBF7DFD-C130-A242-B393-C5E3ADCCF4A8}">
      <dsp:nvSpPr>
        <dsp:cNvPr id="0" name=""/>
        <dsp:cNvSpPr/>
      </dsp:nvSpPr>
      <dsp:spPr>
        <a:xfrm>
          <a:off x="5275833" y="1057266"/>
          <a:ext cx="202883" cy="4564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4875"/>
              </a:lnTo>
              <a:lnTo>
                <a:pt x="202883" y="4564875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9EC8F-AB0C-2849-B8CE-074917B2E303}">
      <dsp:nvSpPr>
        <dsp:cNvPr id="0" name=""/>
        <dsp:cNvSpPr/>
      </dsp:nvSpPr>
      <dsp:spPr>
        <a:xfrm>
          <a:off x="5478717" y="5114933"/>
          <a:ext cx="1623066" cy="101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0895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 Random Forest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MAE = $65,267.55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MAPE = 10.92%</a:t>
          </a:r>
          <a:endParaRPr lang="en-US" sz="1400" kern="1200"/>
        </a:p>
      </dsp:txBody>
      <dsp:txXfrm>
        <a:off x="5508428" y="5144644"/>
        <a:ext cx="1563644" cy="954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E156F-6870-E640-898C-F275475B57A6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4AE5D-C6CF-2F42-963C-50555C2E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5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4AE5D-C6CF-2F42-963C-50555C2EE1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06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4AE5D-C6CF-2F42-963C-50555C2EE1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27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4AE5D-C6CF-2F42-963C-50555C2EE1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5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4AE5D-C6CF-2F42-963C-50555C2EE1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3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4AE5D-C6CF-2F42-963C-50555C2EE1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4AE5D-C6CF-2F42-963C-50555C2EE1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99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4AE5D-C6CF-2F42-963C-50555C2EE1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39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4AE5D-C6CF-2F42-963C-50555C2EE1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6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4AE5D-C6CF-2F42-963C-50555C2EE1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4AE5D-C6CF-2F42-963C-50555C2EE1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4AE5D-C6CF-2F42-963C-50555C2EE1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07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Quality is the most important factor to the sale price for both old and new properties. But not the most important for big high-quality properties.</a:t>
            </a:r>
          </a:p>
          <a:p>
            <a:r>
              <a:rPr lang="en-US"/>
              <a:t>School and violent crimes are critical factors to affect the sale price of old properties.</a:t>
            </a:r>
          </a:p>
          <a:p>
            <a:pPr marL="285750" indent="-285750">
              <a:buFont typeface="Wingdings,Sans-Serif"/>
              <a:buChar char="Ø"/>
            </a:pPr>
            <a:r>
              <a:rPr lang="en-US"/>
              <a:t>while the non-property crime only affect new house and big high-quality house.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4AE5D-C6CF-2F42-963C-50555C2EE1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8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FC19-D51C-5B4D-B565-12472B166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47A8C-B6C9-374F-9018-D70192726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0E946-21C9-4E44-B1E9-10A25678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DB6-9189-9848-A2DC-7C6DA959FC9C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255F5-EEDC-6C48-809A-BB3014AB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4E780-1314-384E-A710-A92BAD6A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643A-A34B-284B-A4A3-A8A63551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2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54EC-8455-D44B-990B-95056B44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D5B7C-12EE-804E-A85E-F50D3F64E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07AEB-4118-024C-8577-6BD1BA22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DB6-9189-9848-A2DC-7C6DA959FC9C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F79D6-369F-AA44-B34D-6C73B10B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36698-D2EB-3C4B-A0AA-6232B2CC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643A-A34B-284B-A4A3-A8A63551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4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CF315-0BA9-0F4F-99F0-82A254B73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37AA9-FB61-434D-9E43-7C391A403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EB87E-4F3E-3043-9541-12127F64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DB6-9189-9848-A2DC-7C6DA959FC9C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F89C7-F503-FD45-A0FA-7D4FF665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A93B4-D8D7-AD4E-A7BF-BCBBFE66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643A-A34B-284B-A4A3-A8A63551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5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007D-4BE8-1542-AE83-9BFCED74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7954-4F75-B749-B7E3-41FB4C36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5A74-9F66-514C-AC3B-7F45185E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DB6-9189-9848-A2DC-7C6DA959FC9C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E99A-56AD-F240-975D-4807D8C3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FECAF-FCF7-934C-87C0-3D1838CF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643A-A34B-284B-A4A3-A8A63551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6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50C3-4EFD-D64F-A178-9E1C4274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67267-9E32-FF4B-BDEE-4A4F16A43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912C6-D8FA-174F-A24B-09B91CE9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DB6-9189-9848-A2DC-7C6DA959FC9C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89B84-FE00-0147-880B-2149D44B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B43AA-4977-2C48-8EF0-5B1CC55E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643A-A34B-284B-A4A3-A8A63551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4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016D-9485-C448-A925-C2A915D1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7D6C-BF34-DD40-9339-8C37F11EB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0910-4333-1C4F-BA32-E0FBDBEE2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2C99E-2A3F-9245-B353-F4FB360C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DB6-9189-9848-A2DC-7C6DA959FC9C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024C2-624F-0B4A-A429-ECD45479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C9A1A-5C32-4545-B4FE-E4BD9EB0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643A-A34B-284B-A4A3-A8A63551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5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B558-B55F-894B-BEE9-850314F7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95C69-FFB4-DC43-A040-2215B8DE9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2A5F0-298C-BB41-BE90-D05B74516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F554F-626A-4644-9992-DBD321209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A98F2-2FBD-0D42-B6C3-B08246E3D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475C4-1AEE-A244-A5CB-066B1332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DB6-9189-9848-A2DC-7C6DA959FC9C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D66E7-696D-0549-8AB6-4A113A2D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94A73-474A-B448-938C-99F2DA32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643A-A34B-284B-A4A3-A8A63551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1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1D73-41B4-0442-9B6E-3AD78DFE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35193-035E-A542-879D-51AB8F15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DB6-9189-9848-A2DC-7C6DA959FC9C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866CF-14F6-A543-8EBF-47BCD7EA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92116-8368-C749-B045-522B9681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643A-A34B-284B-A4A3-A8A63551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7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B73F3-D38F-9D4E-BFD2-A4E79508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DB6-9189-9848-A2DC-7C6DA959FC9C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6A0FF-A332-5248-BCCA-67688473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F079B-E0AF-FC47-8A92-14D25BF8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643A-A34B-284B-A4A3-A8A63551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7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9DE0-F750-C648-B2E6-E59016D8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23934-4757-C648-9114-CD35326F1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E6203-72E7-1841-8ACC-E47304C27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A2DF2-3C59-534F-9951-35F737F8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DB6-9189-9848-A2DC-7C6DA959FC9C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FF112-5749-5A4E-895D-F194B720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26CD1-20A1-5E44-824C-88194770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643A-A34B-284B-A4A3-A8A63551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6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0291-9B41-0D4B-A084-3FAF73EA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C5B24-D48C-EB4A-94F1-549432DD7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0449A-69B8-9A49-B270-C02372827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AFF65-070E-DE48-A816-F4F106A0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DB6-9189-9848-A2DC-7C6DA959FC9C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CF995-2C40-E84E-BB92-289CAA5B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75755-78D5-9B4D-A5D2-F7B9B002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643A-A34B-284B-A4A3-A8A63551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12A04-556F-A74A-BCEB-D449F062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6D2FE-9583-C740-994A-05FBDDF33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C05B-4A43-7143-84B3-96EBB794E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0DB6-9189-9848-A2DC-7C6DA959FC9C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4B09-9313-2646-862D-58890E11D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559F-8BDE-A145-9996-EADFCDD8F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F643A-A34B-284B-A4A3-A8A63551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9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6FC4F1-BCDA-CF41-975C-15C0996BB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5" t="-92" r="1986" b="1"/>
          <a:stretch/>
        </p:blipFill>
        <p:spPr>
          <a:xfrm>
            <a:off x="246345" y="237995"/>
            <a:ext cx="11699310" cy="6376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FA618-D041-754B-9B4F-9AD276802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148" y="237995"/>
            <a:ext cx="2207364" cy="19141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1883F2-9AC1-194F-B4F8-D5E3FAEF0863}"/>
              </a:ext>
            </a:extLst>
          </p:cNvPr>
          <p:cNvSpPr/>
          <p:nvPr/>
        </p:nvSpPr>
        <p:spPr>
          <a:xfrm>
            <a:off x="246345" y="3920646"/>
            <a:ext cx="8208723" cy="1941534"/>
          </a:xfrm>
          <a:custGeom>
            <a:avLst/>
            <a:gdLst>
              <a:gd name="connsiteX0" fmla="*/ 0 w 8467594"/>
              <a:gd name="connsiteY0" fmla="*/ 0 h 1941534"/>
              <a:gd name="connsiteX1" fmla="*/ 8467594 w 8467594"/>
              <a:gd name="connsiteY1" fmla="*/ 0 h 1941534"/>
              <a:gd name="connsiteX2" fmla="*/ 8467594 w 8467594"/>
              <a:gd name="connsiteY2" fmla="*/ 1941534 h 1941534"/>
              <a:gd name="connsiteX3" fmla="*/ 0 w 8467594"/>
              <a:gd name="connsiteY3" fmla="*/ 1941534 h 1941534"/>
              <a:gd name="connsiteX4" fmla="*/ 0 w 8467594"/>
              <a:gd name="connsiteY4" fmla="*/ 0 h 1941534"/>
              <a:gd name="connsiteX0" fmla="*/ 0 w 9682619"/>
              <a:gd name="connsiteY0" fmla="*/ 0 h 1941534"/>
              <a:gd name="connsiteX1" fmla="*/ 9682619 w 9682619"/>
              <a:gd name="connsiteY1" fmla="*/ 0 h 1941534"/>
              <a:gd name="connsiteX2" fmla="*/ 8467594 w 9682619"/>
              <a:gd name="connsiteY2" fmla="*/ 1941534 h 1941534"/>
              <a:gd name="connsiteX3" fmla="*/ 0 w 9682619"/>
              <a:gd name="connsiteY3" fmla="*/ 1941534 h 1941534"/>
              <a:gd name="connsiteX4" fmla="*/ 0 w 9682619"/>
              <a:gd name="connsiteY4" fmla="*/ 0 h 194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2619" h="1941534">
                <a:moveTo>
                  <a:pt x="0" y="0"/>
                </a:moveTo>
                <a:lnTo>
                  <a:pt x="9682619" y="0"/>
                </a:lnTo>
                <a:lnTo>
                  <a:pt x="8467594" y="1941534"/>
                </a:lnTo>
                <a:lnTo>
                  <a:pt x="0" y="1941534"/>
                </a:lnTo>
                <a:lnTo>
                  <a:pt x="0" y="0"/>
                </a:lnTo>
                <a:close/>
              </a:path>
            </a:pathLst>
          </a:custGeom>
          <a:solidFill>
            <a:srgbClr val="132B4A"/>
          </a:solidFill>
          <a:ln w="57150">
            <a:solidFill>
              <a:srgbClr val="0895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FDF06D39-0FFA-854E-A1A1-6CC78FE665FD}"/>
              </a:ext>
            </a:extLst>
          </p:cNvPr>
          <p:cNvSpPr txBox="1"/>
          <p:nvPr/>
        </p:nvSpPr>
        <p:spPr>
          <a:xfrm>
            <a:off x="414338" y="4142113"/>
            <a:ext cx="7072312" cy="1498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Mass Property Appraisal in Pierce County</a:t>
            </a:r>
            <a:endParaRPr lang="en-US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sz="1600">
                <a:solidFill>
                  <a:srgbClr val="FFFFFF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2000">
                <a:solidFill>
                  <a:srgbClr val="FFFFFF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An Applied Machine Learning Approach</a:t>
            </a:r>
            <a:endParaRPr lang="en-US" sz="20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</a:pPr>
            <a:r>
              <a:rPr lang="en-US" sz="1600" i="1">
                <a:solidFill>
                  <a:srgbClr val="FFFFFF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Eirik</a:t>
            </a:r>
            <a:r>
              <a:rPr lang="en-US" sz="1600" i="1">
                <a:solidFill>
                  <a:srgbClr val="FFFFFF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1600" i="1">
                <a:solidFill>
                  <a:srgbClr val="FFFFFF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Fosnaes, Nancy Jain, Han Li, Mark Russeff</a:t>
            </a:r>
            <a:endParaRPr lang="en-US" sz="10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endParaRPr lang="en-US" sz="10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7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50063A-AD7C-FB4D-AF6B-D475572166E3}"/>
              </a:ext>
            </a:extLst>
          </p:cNvPr>
          <p:cNvSpPr/>
          <p:nvPr/>
        </p:nvSpPr>
        <p:spPr>
          <a:xfrm>
            <a:off x="200025" y="246750"/>
            <a:ext cx="11715750" cy="6411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FA618-D041-754B-9B4F-9AD27680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338" y="246750"/>
            <a:ext cx="2207364" cy="19141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BF545-EB8C-7740-8C1C-DBD5842F5440}"/>
              </a:ext>
            </a:extLst>
          </p:cNvPr>
          <p:cNvSpPr txBox="1"/>
          <p:nvPr/>
        </p:nvSpPr>
        <p:spPr>
          <a:xfrm>
            <a:off x="5828845" y="1480453"/>
            <a:ext cx="6187857" cy="47705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Stage Two: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Cluster 0 = Old Homes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~75% were built before 1968.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Cluster 1 = New Homes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~75% were built after 1993</a:t>
            </a:r>
          </a:p>
          <a:p>
            <a:pPr lvl="1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Cluster 2 = Large High Quality Homes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 of these homes have high quality ratings and high square footage.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2346F-6B93-AD4E-83DE-E491758CE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35" y="1619250"/>
            <a:ext cx="5283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0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2FF96A-A962-EE45-B832-E42009EA2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6" r="1" b="3694"/>
          <a:stretch/>
        </p:blipFill>
        <p:spPr>
          <a:xfrm>
            <a:off x="242866" y="246750"/>
            <a:ext cx="11716078" cy="6333137"/>
          </a:xfrm>
          <a:prstGeom prst="rtTriangle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E46D4B-3279-3B4B-BEE7-F9F140C09F3E}"/>
              </a:ext>
            </a:extLst>
          </p:cNvPr>
          <p:cNvSpPr txBox="1"/>
          <p:nvPr/>
        </p:nvSpPr>
        <p:spPr>
          <a:xfrm>
            <a:off x="801177" y="1653355"/>
            <a:ext cx="9012062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Random Forest – Comparing Feature Importance Among Each Cluster</a:t>
            </a:r>
            <a:endParaRPr lang="en-US"/>
          </a:p>
          <a:p>
            <a:r>
              <a:rPr lang="en-US" sz="2400">
                <a:latin typeface="Times New Roman"/>
                <a:cs typeface="Times New Roman"/>
              </a:rPr>
              <a:t>Features:</a:t>
            </a:r>
            <a:endParaRPr lang="en-US" sz="240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sz="2400">
                <a:latin typeface="Times New Roman"/>
                <a:cs typeface="Times New Roman"/>
              </a:rPr>
              <a:t>Quality – Most Important factor for Old and High-Quality Properties</a:t>
            </a:r>
          </a:p>
          <a:p>
            <a:pPr marL="285750" indent="-285750">
              <a:buFont typeface="Wingdings,Sans-Serif"/>
              <a:buChar char="Ø"/>
            </a:pPr>
            <a:r>
              <a:rPr lang="en-US" sz="2400">
                <a:latin typeface="Times New Roman"/>
                <a:cs typeface="Times New Roman"/>
              </a:rPr>
              <a:t>Improved and Square Feet most important for New Homes</a:t>
            </a:r>
          </a:p>
          <a:p>
            <a:pPr marL="285750" indent="-285750">
              <a:buFont typeface="Wingdings,Sans-Serif"/>
              <a:buChar char="Ø"/>
            </a:pPr>
            <a:r>
              <a:rPr lang="en-US" sz="2400">
                <a:latin typeface="Times New Roman"/>
                <a:cs typeface="Times New Roman"/>
              </a:rPr>
              <a:t>School ranking top 10 importance for all three clusters</a:t>
            </a:r>
            <a:endParaRPr lang="en-US" sz="240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sz="2400">
                <a:latin typeface="Times New Roman"/>
                <a:cs typeface="Times New Roman"/>
              </a:rPr>
              <a:t>Parks influence the price of property for all three clusters</a:t>
            </a:r>
          </a:p>
          <a:p>
            <a:pPr marL="285750" indent="-285750">
              <a:buFont typeface="Wingdings,Sans-Serif"/>
              <a:buChar char="Ø"/>
            </a:pPr>
            <a:r>
              <a:rPr lang="en-US" sz="2400">
                <a:latin typeface="Times New Roman"/>
                <a:cs typeface="Times New Roman"/>
              </a:rPr>
              <a:t>Property and Non-Property crime is top 15 for all three clusters</a:t>
            </a:r>
          </a:p>
          <a:p>
            <a:pPr marL="285750" indent="-285750">
              <a:buFont typeface="Wingdings,Sans-Serif"/>
              <a:buChar char="Ø"/>
            </a:pPr>
            <a:r>
              <a:rPr lang="en-US" sz="2400">
                <a:latin typeface="Times New Roman"/>
                <a:cs typeface="Times New Roman"/>
              </a:rPr>
              <a:t>Violent Crime Data is only featured for New Homes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FA618-D041-754B-9B4F-9AD276802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338" y="246750"/>
            <a:ext cx="2207364" cy="191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8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2FF96A-A962-EE45-B832-E42009EA2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6" r="1" b="3694"/>
          <a:stretch/>
        </p:blipFill>
        <p:spPr>
          <a:xfrm>
            <a:off x="294237" y="186817"/>
            <a:ext cx="11716078" cy="6333137"/>
          </a:xfrm>
          <a:prstGeom prst="rtTriangle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E46D4B-3279-3B4B-BEE7-F9F140C09F3E}"/>
              </a:ext>
            </a:extLst>
          </p:cNvPr>
          <p:cNvSpPr txBox="1"/>
          <p:nvPr/>
        </p:nvSpPr>
        <p:spPr>
          <a:xfrm>
            <a:off x="155240" y="183629"/>
            <a:ext cx="95248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Random Forest Prediction vs Real Sale Price – Community Data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FA618-D041-754B-9B4F-9AD276802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338" y="246750"/>
            <a:ext cx="2207364" cy="1914198"/>
          </a:xfrm>
          <a:prstGeom prst="rect">
            <a:avLst/>
          </a:prstGeom>
        </p:spPr>
      </p:pic>
      <p:pic>
        <p:nvPicPr>
          <p:cNvPr id="2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5937117-63EE-4713-A46F-23E08A988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706849"/>
            <a:ext cx="8001000" cy="5576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D4BF4F-F83B-4C2F-BDAC-6D179BB997BD}"/>
              </a:ext>
            </a:extLst>
          </p:cNvPr>
          <p:cNvSpPr txBox="1"/>
          <p:nvPr/>
        </p:nvSpPr>
        <p:spPr>
          <a:xfrm>
            <a:off x="5960080" y="18567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Reference 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CA332-A1A3-46CE-979F-8C4BC1EE914E}"/>
              </a:ext>
            </a:extLst>
          </p:cNvPr>
          <p:cNvSpPr txBox="1"/>
          <p:nvPr/>
        </p:nvSpPr>
        <p:spPr>
          <a:xfrm>
            <a:off x="6820655" y="29217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Trend of Prediction</a:t>
            </a:r>
          </a:p>
        </p:txBody>
      </p:sp>
    </p:spTree>
    <p:extLst>
      <p:ext uri="{BB962C8B-B14F-4D97-AF65-F5344CB8AC3E}">
        <p14:creationId xmlns:p14="http://schemas.microsoft.com/office/powerpoint/2010/main" val="106537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33D696-3027-F949-B109-29F3EAE352E7}"/>
              </a:ext>
            </a:extLst>
          </p:cNvPr>
          <p:cNvSpPr/>
          <p:nvPr/>
        </p:nvSpPr>
        <p:spPr>
          <a:xfrm>
            <a:off x="210986" y="246750"/>
            <a:ext cx="11715750" cy="6411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FA618-D041-754B-9B4F-9AD27680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338" y="246750"/>
            <a:ext cx="2207364" cy="1914198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AC7377C-7FFE-EC4E-B25A-E7014432C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542761"/>
              </p:ext>
            </p:extLst>
          </p:nvPr>
        </p:nvGraphicFramePr>
        <p:xfrm>
          <a:off x="319020" y="366262"/>
          <a:ext cx="7102651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AA05C52-EAB7-DB48-BCFB-4E4CB077977D}"/>
              </a:ext>
            </a:extLst>
          </p:cNvPr>
          <p:cNvSpPr txBox="1"/>
          <p:nvPr/>
        </p:nvSpPr>
        <p:spPr>
          <a:xfrm>
            <a:off x="7529705" y="2130060"/>
            <a:ext cx="4260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Stage Three: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Clusters with no community data.</a:t>
            </a: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Running models on clusters yields more accurate results.</a:t>
            </a: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Old Homes prices are the most difficult to predict.</a:t>
            </a:r>
          </a:p>
          <a:p>
            <a:pPr>
              <a:buClr>
                <a:srgbClr val="132B4A"/>
              </a:buClr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3440EBF-9606-924F-919B-569E50229DF5}"/>
              </a:ext>
            </a:extLst>
          </p:cNvPr>
          <p:cNvSpPr/>
          <p:nvPr/>
        </p:nvSpPr>
        <p:spPr>
          <a:xfrm>
            <a:off x="7540668" y="5687817"/>
            <a:ext cx="739036" cy="475989"/>
          </a:xfrm>
          <a:prstGeom prst="stripedRightArrow">
            <a:avLst/>
          </a:prstGeom>
          <a:solidFill>
            <a:srgbClr val="132B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767E1-AE59-1F41-99FE-D8DA8BB0AFF3}"/>
              </a:ext>
            </a:extLst>
          </p:cNvPr>
          <p:cNvSpPr txBox="1"/>
          <p:nvPr/>
        </p:nvSpPr>
        <p:spPr>
          <a:xfrm>
            <a:off x="8279704" y="5570069"/>
            <a:ext cx="340277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Weighted Average MAPE = </a:t>
            </a:r>
            <a:r>
              <a:rPr lang="en-US" sz="2400" b="1">
                <a:latin typeface="Times New Roman"/>
                <a:cs typeface="Times New Roman"/>
              </a:rPr>
              <a:t>11.37% </a:t>
            </a:r>
            <a:r>
              <a:rPr lang="en-US" sz="2400">
                <a:latin typeface="Times New Roman"/>
                <a:cs typeface="Times New Roman"/>
              </a:rPr>
              <a:t>vs. 12.8%</a:t>
            </a:r>
            <a:endParaRPr lang="en-US" sz="24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8399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33D696-3027-F949-B109-29F3EAE352E7}"/>
              </a:ext>
            </a:extLst>
          </p:cNvPr>
          <p:cNvSpPr/>
          <p:nvPr/>
        </p:nvSpPr>
        <p:spPr>
          <a:xfrm>
            <a:off x="210986" y="246750"/>
            <a:ext cx="11715750" cy="6411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FA618-D041-754B-9B4F-9AD27680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338" y="246750"/>
            <a:ext cx="2207364" cy="1914198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AC7377C-7FFE-EC4E-B25A-E7014432C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502685"/>
              </p:ext>
            </p:extLst>
          </p:nvPr>
        </p:nvGraphicFramePr>
        <p:xfrm>
          <a:off x="319020" y="366262"/>
          <a:ext cx="7102651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AA05C52-EAB7-DB48-BCFB-4E4CB077977D}"/>
              </a:ext>
            </a:extLst>
          </p:cNvPr>
          <p:cNvSpPr txBox="1"/>
          <p:nvPr/>
        </p:nvSpPr>
        <p:spPr>
          <a:xfrm>
            <a:off x="7540668" y="2533151"/>
            <a:ext cx="42608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Stage Three: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Clusters with community data.</a:t>
            </a: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Running models on clusters yields most accurate results.</a:t>
            </a:r>
          </a:p>
          <a:p>
            <a:pPr>
              <a:buClr>
                <a:srgbClr val="132B4A"/>
              </a:buClr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3440EBF-9606-924F-919B-569E50229DF5}"/>
              </a:ext>
            </a:extLst>
          </p:cNvPr>
          <p:cNvSpPr/>
          <p:nvPr/>
        </p:nvSpPr>
        <p:spPr>
          <a:xfrm>
            <a:off x="7540668" y="5687817"/>
            <a:ext cx="739036" cy="475989"/>
          </a:xfrm>
          <a:prstGeom prst="stripedRightArrow">
            <a:avLst/>
          </a:prstGeom>
          <a:solidFill>
            <a:srgbClr val="132B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767E1-AE59-1F41-99FE-D8DA8BB0AFF3}"/>
              </a:ext>
            </a:extLst>
          </p:cNvPr>
          <p:cNvSpPr txBox="1"/>
          <p:nvPr/>
        </p:nvSpPr>
        <p:spPr>
          <a:xfrm>
            <a:off x="8279704" y="5570069"/>
            <a:ext cx="3402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 MAPE =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9.89%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vs. 11.31%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3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6FC4F1-BCDA-CF41-975C-15C0996BB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5" t="-92" r="1986" b="1"/>
          <a:stretch/>
        </p:blipFill>
        <p:spPr>
          <a:xfrm>
            <a:off x="233819" y="237995"/>
            <a:ext cx="11699310" cy="6376165"/>
          </a:xfrm>
          <a:prstGeom prst="rtTriangl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FA618-D041-754B-9B4F-9AD27680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148" y="237995"/>
            <a:ext cx="2207364" cy="19141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C3B6C3-38BB-5647-BB87-8BE455CBFDB2}"/>
              </a:ext>
            </a:extLst>
          </p:cNvPr>
          <p:cNvSpPr txBox="1"/>
          <p:nvPr/>
        </p:nvSpPr>
        <p:spPr>
          <a:xfrm>
            <a:off x="2333320" y="1379402"/>
            <a:ext cx="7496828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Recommendations for Pierce County Assessors' Office</a:t>
            </a:r>
          </a:p>
          <a:p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r>
              <a:rPr lang="en-US" sz="2400">
                <a:latin typeface="Times New Roman"/>
                <a:cs typeface="Times New Roman"/>
              </a:rPr>
              <a:t>Include Community Quality data</a:t>
            </a: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r>
              <a:rPr lang="en-US" sz="2400">
                <a:latin typeface="Times New Roman"/>
                <a:cs typeface="Times New Roman"/>
              </a:rPr>
              <a:t>Cluster the data into smaller market segments</a:t>
            </a: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r>
              <a:rPr lang="en-US" sz="2400">
                <a:latin typeface="Times New Roman"/>
                <a:cs typeface="Times New Roman"/>
              </a:rPr>
              <a:t>Implement Random Forest machine learning models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/>
                <a:cs typeface="Times New Roman"/>
              </a:rPr>
              <a:t>By implementing an AVM method for assessing property value potential decrease in the error rate of roughly 7%.</a:t>
            </a:r>
          </a:p>
        </p:txBody>
      </p:sp>
    </p:spTree>
    <p:extLst>
      <p:ext uri="{BB962C8B-B14F-4D97-AF65-F5344CB8AC3E}">
        <p14:creationId xmlns:p14="http://schemas.microsoft.com/office/powerpoint/2010/main" val="223512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6FC4F1-BCDA-CF41-975C-15C0996BB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5" t="-92" r="1986" b="1"/>
          <a:stretch/>
        </p:blipFill>
        <p:spPr>
          <a:xfrm>
            <a:off x="233819" y="237995"/>
            <a:ext cx="11699310" cy="6376165"/>
          </a:xfrm>
          <a:prstGeom prst="rtTriangl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FA618-D041-754B-9B4F-9AD27680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148" y="237995"/>
            <a:ext cx="2207364" cy="19141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C3B6C3-38BB-5647-BB87-8BE455CBFDB2}"/>
              </a:ext>
            </a:extLst>
          </p:cNvPr>
          <p:cNvSpPr txBox="1"/>
          <p:nvPr/>
        </p:nvSpPr>
        <p:spPr>
          <a:xfrm>
            <a:off x="2143315" y="963765"/>
            <a:ext cx="7496828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Pierce County Assessors' Office by The Numbers - 2018</a:t>
            </a:r>
          </a:p>
          <a:p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Underestimating property values cost Pierce County $12.7 million in potential tax revenue</a:t>
            </a: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Overestimating resulted in $2.1 million in tax payer overpayments.</a:t>
            </a: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7% decrease in error = ~$880,000 in additional tax revenue &amp; $150,000 less in overpayments by tax payers.</a:t>
            </a: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fairer and more accurate approach, that will cost less over time to implement.</a:t>
            </a:r>
          </a:p>
        </p:txBody>
      </p:sp>
    </p:spTree>
    <p:extLst>
      <p:ext uri="{BB962C8B-B14F-4D97-AF65-F5344CB8AC3E}">
        <p14:creationId xmlns:p14="http://schemas.microsoft.com/office/powerpoint/2010/main" val="1477958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6FC4F1-BCDA-CF41-975C-15C0996BB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5" t="-92" r="1986" b="1"/>
          <a:stretch/>
        </p:blipFill>
        <p:spPr>
          <a:xfrm>
            <a:off x="233819" y="237995"/>
            <a:ext cx="11699310" cy="6376165"/>
          </a:xfrm>
          <a:prstGeom prst="rtTriangl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FA618-D041-754B-9B4F-9AD27680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148" y="237995"/>
            <a:ext cx="2207364" cy="19141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C3B6C3-38BB-5647-BB87-8BE455CBFDB2}"/>
              </a:ext>
            </a:extLst>
          </p:cNvPr>
          <p:cNvSpPr txBox="1"/>
          <p:nvPr/>
        </p:nvSpPr>
        <p:spPr>
          <a:xfrm>
            <a:off x="2329841" y="1228398"/>
            <a:ext cx="7496828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Moving Forward</a:t>
            </a:r>
          </a:p>
          <a:p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residential properties based on the GIS location and density using DBSCAN clustering.</a:t>
            </a: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Using more GIS based Community Quality variables</a:t>
            </a: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more sophisticated models, experiment with deep learning and ensemble techniques like stacking to improve accuracy.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24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6FC4F1-BCDA-CF41-975C-15C0996BB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5" t="-92" r="1986" b="1"/>
          <a:stretch/>
        </p:blipFill>
        <p:spPr>
          <a:xfrm>
            <a:off x="246345" y="237995"/>
            <a:ext cx="11699310" cy="6376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FA618-D041-754B-9B4F-9AD27680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148" y="237995"/>
            <a:ext cx="2207364" cy="19141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1883F2-9AC1-194F-B4F8-D5E3FAEF0863}"/>
              </a:ext>
            </a:extLst>
          </p:cNvPr>
          <p:cNvSpPr/>
          <p:nvPr/>
        </p:nvSpPr>
        <p:spPr>
          <a:xfrm>
            <a:off x="246345" y="3920646"/>
            <a:ext cx="8208723" cy="1941534"/>
          </a:xfrm>
          <a:custGeom>
            <a:avLst/>
            <a:gdLst>
              <a:gd name="connsiteX0" fmla="*/ 0 w 8467594"/>
              <a:gd name="connsiteY0" fmla="*/ 0 h 1941534"/>
              <a:gd name="connsiteX1" fmla="*/ 8467594 w 8467594"/>
              <a:gd name="connsiteY1" fmla="*/ 0 h 1941534"/>
              <a:gd name="connsiteX2" fmla="*/ 8467594 w 8467594"/>
              <a:gd name="connsiteY2" fmla="*/ 1941534 h 1941534"/>
              <a:gd name="connsiteX3" fmla="*/ 0 w 8467594"/>
              <a:gd name="connsiteY3" fmla="*/ 1941534 h 1941534"/>
              <a:gd name="connsiteX4" fmla="*/ 0 w 8467594"/>
              <a:gd name="connsiteY4" fmla="*/ 0 h 1941534"/>
              <a:gd name="connsiteX0" fmla="*/ 0 w 9682619"/>
              <a:gd name="connsiteY0" fmla="*/ 0 h 1941534"/>
              <a:gd name="connsiteX1" fmla="*/ 9682619 w 9682619"/>
              <a:gd name="connsiteY1" fmla="*/ 0 h 1941534"/>
              <a:gd name="connsiteX2" fmla="*/ 8467594 w 9682619"/>
              <a:gd name="connsiteY2" fmla="*/ 1941534 h 1941534"/>
              <a:gd name="connsiteX3" fmla="*/ 0 w 9682619"/>
              <a:gd name="connsiteY3" fmla="*/ 1941534 h 1941534"/>
              <a:gd name="connsiteX4" fmla="*/ 0 w 9682619"/>
              <a:gd name="connsiteY4" fmla="*/ 0 h 194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2619" h="1941534">
                <a:moveTo>
                  <a:pt x="0" y="0"/>
                </a:moveTo>
                <a:lnTo>
                  <a:pt x="9682619" y="0"/>
                </a:lnTo>
                <a:lnTo>
                  <a:pt x="8467594" y="1941534"/>
                </a:lnTo>
                <a:lnTo>
                  <a:pt x="0" y="1941534"/>
                </a:lnTo>
                <a:lnTo>
                  <a:pt x="0" y="0"/>
                </a:lnTo>
                <a:close/>
              </a:path>
            </a:pathLst>
          </a:custGeom>
          <a:solidFill>
            <a:srgbClr val="132B4A"/>
          </a:solidFill>
          <a:ln w="57150">
            <a:solidFill>
              <a:srgbClr val="0895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FDF06D39-0FFA-854E-A1A1-6CC78FE665FD}"/>
              </a:ext>
            </a:extLst>
          </p:cNvPr>
          <p:cNvSpPr txBox="1"/>
          <p:nvPr/>
        </p:nvSpPr>
        <p:spPr>
          <a:xfrm>
            <a:off x="414338" y="4142113"/>
            <a:ext cx="7072312" cy="1498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Thank you!</a:t>
            </a:r>
            <a:endParaRPr lang="en-US" sz="400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Questions?</a:t>
            </a:r>
          </a:p>
          <a:p>
            <a:pPr marL="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0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4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7A1C9E-56F9-A14D-A4A4-54C000C85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5" t="-92" r="1986" b="1"/>
          <a:stretch/>
        </p:blipFill>
        <p:spPr>
          <a:xfrm>
            <a:off x="233819" y="237995"/>
            <a:ext cx="11699310" cy="6376165"/>
          </a:xfrm>
          <a:prstGeom prst="rtTriangle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3E74A1-9C6A-0042-BCCD-1B2BAE212083}"/>
              </a:ext>
            </a:extLst>
          </p:cNvPr>
          <p:cNvSpPr txBox="1"/>
          <p:nvPr/>
        </p:nvSpPr>
        <p:spPr>
          <a:xfrm>
            <a:off x="2538114" y="1203849"/>
            <a:ext cx="7115773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Introduction / Problem Statement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Data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Data Pre-processing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Stage one – Modeling results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Stage two – Clustering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Stage three – Clustering + Modeling results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Recommendations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Moving Forward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FA618-D041-754B-9B4F-9AD276802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338" y="246750"/>
            <a:ext cx="2207364" cy="191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0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6FC4F1-BCDA-CF41-975C-15C0996BB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5" t="-92" r="1986" b="1"/>
          <a:stretch/>
        </p:blipFill>
        <p:spPr>
          <a:xfrm>
            <a:off x="233819" y="237995"/>
            <a:ext cx="11699310" cy="6376165"/>
          </a:xfrm>
          <a:prstGeom prst="rtTriangl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FA618-D041-754B-9B4F-9AD27680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148" y="237995"/>
            <a:ext cx="2207364" cy="19141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C3B6C3-38BB-5647-BB87-8BE455CBFDB2}"/>
              </a:ext>
            </a:extLst>
          </p:cNvPr>
          <p:cNvSpPr txBox="1"/>
          <p:nvPr/>
        </p:nvSpPr>
        <p:spPr>
          <a:xfrm>
            <a:off x="2354893" y="859066"/>
            <a:ext cx="7471776" cy="513986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Mass Appraisal Accuracy</a:t>
            </a:r>
          </a:p>
          <a:p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/>
                <a:cs typeface="Times New Roman"/>
              </a:rPr>
              <a:t>Pierce County’s 2018 mass appraisals of property value have a Mean Absolute Percentage Error (MAPE) of 16.87% based of off the residential data we are using for our study.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manual models have a higher cost to taxpayers and may result in lost tax revenue for the county.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MAPE be decreased by implementing Automated Valuation Methods (AVM) that use various machine learning models and incorporate community data?</a:t>
            </a:r>
          </a:p>
        </p:txBody>
      </p:sp>
    </p:spTree>
    <p:extLst>
      <p:ext uri="{BB962C8B-B14F-4D97-AF65-F5344CB8AC3E}">
        <p14:creationId xmlns:p14="http://schemas.microsoft.com/office/powerpoint/2010/main" val="353077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C0035C-5C7A-1343-BEDE-F63FBC4DE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16" b="9539"/>
          <a:stretch/>
        </p:blipFill>
        <p:spPr>
          <a:xfrm>
            <a:off x="262982" y="276160"/>
            <a:ext cx="11666037" cy="6305680"/>
          </a:xfrm>
          <a:prstGeom prst="rtTriangle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E46D4B-3279-3B4B-BEE7-F9F140C09F3E}"/>
              </a:ext>
            </a:extLst>
          </p:cNvPr>
          <p:cNvSpPr txBox="1"/>
          <p:nvPr/>
        </p:nvSpPr>
        <p:spPr>
          <a:xfrm>
            <a:off x="2418126" y="1320731"/>
            <a:ext cx="7765534" cy="421653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Data – Traditional Price Evaluation Metrics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895D3"/>
              </a:buClr>
              <a:buFont typeface="Wingdings" pitchFamily="2" charset="2"/>
              <a:buChar char="Ø"/>
            </a:pPr>
            <a:r>
              <a:rPr lang="en-US" sz="2400">
                <a:latin typeface="Times New Roman"/>
                <a:cs typeface="Times New Roman"/>
              </a:rPr>
              <a:t> Physical characteristics of the home</a:t>
            </a:r>
          </a:p>
          <a:p>
            <a:pPr marL="800100" lvl="1" indent="-342900">
              <a:buClr>
                <a:srgbClr val="0895D3"/>
              </a:buClr>
              <a:buFont typeface="Wingdings" pitchFamily="2" charset="2"/>
              <a:buChar char="§"/>
            </a:pPr>
            <a:r>
              <a:rPr lang="en-US" sz="2400">
                <a:latin typeface="Times New Roman"/>
                <a:cs typeface="Times New Roman"/>
              </a:rPr>
              <a:t>Square footage, Bathrooms, Bedrooms, Year Built</a:t>
            </a:r>
          </a:p>
          <a:p>
            <a:pPr marL="800100" lvl="1" indent="-342900">
              <a:buClr>
                <a:srgbClr val="0895D3"/>
              </a:buClr>
              <a:buFont typeface="Wingdings" pitchFamily="2" charset="2"/>
              <a:buChar char="§"/>
            </a:pPr>
            <a:r>
              <a:rPr lang="en-US" sz="2400">
                <a:latin typeface="Times New Roman"/>
                <a:cs typeface="Times New Roman"/>
              </a:rPr>
              <a:t>Fireplaces, View Quality, Stories</a:t>
            </a:r>
          </a:p>
          <a:p>
            <a:pPr marL="342900" indent="-342900">
              <a:buClr>
                <a:srgbClr val="0895D3"/>
              </a:buClr>
              <a:buFont typeface="Wingdings" pitchFamily="2" charset="2"/>
              <a:buChar char="Ø"/>
            </a:pPr>
            <a:r>
              <a:rPr lang="en-US" sz="2400">
                <a:latin typeface="Times New Roman"/>
                <a:cs typeface="Times New Roman"/>
              </a:rPr>
              <a:t> Condition of the home</a:t>
            </a:r>
          </a:p>
          <a:p>
            <a:pPr marL="800100" lvl="1" indent="-342900">
              <a:buClr>
                <a:srgbClr val="0895D3"/>
              </a:buClr>
              <a:buFont typeface="Wingdings" pitchFamily="2" charset="2"/>
              <a:buChar char="§"/>
            </a:pPr>
            <a:r>
              <a:rPr lang="en-US" sz="2400">
                <a:latin typeface="Times New Roman"/>
                <a:cs typeface="Times New Roman"/>
              </a:rPr>
              <a:t>Condition, Quality, Year Remodeled</a:t>
            </a:r>
          </a:p>
          <a:p>
            <a:pPr marL="342900" indent="-342900">
              <a:buClr>
                <a:srgbClr val="0895D3"/>
              </a:buClr>
              <a:buFont typeface="Wingdings" pitchFamily="2" charset="2"/>
              <a:buChar char="Ø"/>
            </a:pPr>
            <a:r>
              <a:rPr lang="en-US" sz="2400">
                <a:latin typeface="Times New Roman"/>
                <a:cs typeface="Times New Roman"/>
              </a:rPr>
              <a:t> Location Location Location</a:t>
            </a:r>
          </a:p>
          <a:p>
            <a:pPr marL="800100" lvl="1" indent="-342900">
              <a:buClr>
                <a:srgbClr val="0895D3"/>
              </a:buClr>
              <a:buFont typeface="Wingdings" pitchFamily="2" charset="2"/>
              <a:buChar char="§"/>
            </a:pPr>
            <a:r>
              <a:rPr lang="en-US" sz="2400">
                <a:latin typeface="Times New Roman"/>
                <a:cs typeface="Times New Roman"/>
              </a:rPr>
              <a:t>Township, </a:t>
            </a:r>
            <a:r>
              <a:rPr lang="en-US" sz="2400" err="1">
                <a:latin typeface="Times New Roman"/>
                <a:cs typeface="Times New Roman"/>
              </a:rPr>
              <a:t>XCoord</a:t>
            </a:r>
            <a:r>
              <a:rPr lang="en-US" sz="2400">
                <a:latin typeface="Times New Roman"/>
                <a:cs typeface="Times New Roman"/>
              </a:rPr>
              <a:t>, </a:t>
            </a:r>
            <a:r>
              <a:rPr lang="en-US" sz="2400" err="1">
                <a:latin typeface="Times New Roman"/>
                <a:cs typeface="Times New Roman"/>
              </a:rPr>
              <a:t>Ycoord</a:t>
            </a:r>
            <a:endParaRPr lang="en-US" sz="2400">
              <a:latin typeface="Times New Roman"/>
              <a:cs typeface="Times New Roman"/>
            </a:endParaRPr>
          </a:p>
          <a:p>
            <a:pPr lvl="1">
              <a:buClr>
                <a:srgbClr val="0895D3"/>
              </a:buClr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895D3"/>
              </a:buClr>
            </a:pPr>
            <a:r>
              <a:rPr lang="en-US" sz="2400">
                <a:latin typeface="Times New Roman"/>
                <a:cs typeface="Times New Roman"/>
              </a:rPr>
              <a:t>2018 Data included 15,668 observations and 28 attributes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FA618-D041-754B-9B4F-9AD27680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863" y="250529"/>
            <a:ext cx="2207364" cy="191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B5B859-5637-A845-B3C5-B7952488D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9" t="-252" r="18830" b="24156"/>
          <a:stretch/>
        </p:blipFill>
        <p:spPr>
          <a:xfrm>
            <a:off x="237995" y="166557"/>
            <a:ext cx="11691024" cy="6459711"/>
          </a:xfrm>
          <a:prstGeom prst="rtTriangle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E46D4B-3279-3B4B-BEE7-F9F140C09F3E}"/>
              </a:ext>
            </a:extLst>
          </p:cNvPr>
          <p:cNvSpPr txBox="1"/>
          <p:nvPr/>
        </p:nvSpPr>
        <p:spPr>
          <a:xfrm>
            <a:off x="2392471" y="1132379"/>
            <a:ext cx="7966554" cy="38472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Data – Community Quality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895D3"/>
              </a:buClr>
              <a:buFont typeface="Wingdings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Crime</a:t>
            </a:r>
          </a:p>
          <a:p>
            <a:pPr marL="800100" lvl="1" indent="-342900">
              <a:buClr>
                <a:srgbClr val="0895D3"/>
              </a:buClr>
              <a:buFont typeface="Wingdings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Violent Crime, Property Crime, Non-Property Crime</a:t>
            </a:r>
          </a:p>
          <a:p>
            <a:pPr marL="342900" indent="-342900">
              <a:buClr>
                <a:srgbClr val="0895D3"/>
              </a:buClr>
              <a:buFont typeface="Wingdings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schools nearby</a:t>
            </a:r>
          </a:p>
          <a:p>
            <a:pPr marL="800100" lvl="1" indent="-342900">
              <a:buClr>
                <a:srgbClr val="0895D3"/>
              </a:buClr>
              <a:buFont typeface="Wingdings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Average school ratings (provided by Zillow)</a:t>
            </a:r>
          </a:p>
          <a:p>
            <a:pPr marL="342900" indent="-342900">
              <a:buClr>
                <a:srgbClr val="0895D3"/>
              </a:buClr>
              <a:buFont typeface="Wingdings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Parks</a:t>
            </a:r>
          </a:p>
          <a:p>
            <a:pPr marL="800100" lvl="1" indent="-342900">
              <a:buClr>
                <a:srgbClr val="0895D3"/>
              </a:buClr>
              <a:buFont typeface="Wingdings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parks within a two square mile radius</a:t>
            </a:r>
          </a:p>
          <a:p>
            <a:pPr lvl="1">
              <a:buClr>
                <a:srgbClr val="0895D3"/>
              </a:buClr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895D3"/>
              </a:buClr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2018 data included 15,668 observations and 33 attributes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FA618-D041-754B-9B4F-9AD276802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338" y="246750"/>
            <a:ext cx="2207364" cy="191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7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A8597B0A-2788-2C48-B178-16BE43EB3130}"/>
              </a:ext>
            </a:extLst>
          </p:cNvPr>
          <p:cNvSpPr/>
          <p:nvPr/>
        </p:nvSpPr>
        <p:spPr>
          <a:xfrm>
            <a:off x="250521" y="246751"/>
            <a:ext cx="11766181" cy="6354466"/>
          </a:xfrm>
          <a:prstGeom prst="rtTriangle">
            <a:avLst/>
          </a:prstGeom>
          <a:solidFill>
            <a:srgbClr val="132B4A"/>
          </a:solidFill>
          <a:ln w="57150">
            <a:solidFill>
              <a:srgbClr val="0895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FA618-D041-754B-9B4F-9AD27680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338" y="246750"/>
            <a:ext cx="2207364" cy="19141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6AD14B-8274-441B-9D54-E94285EE81A2}"/>
              </a:ext>
            </a:extLst>
          </p:cNvPr>
          <p:cNvSpPr txBox="1"/>
          <p:nvPr/>
        </p:nvSpPr>
        <p:spPr>
          <a:xfrm>
            <a:off x="1605071" y="951399"/>
            <a:ext cx="8258654" cy="495520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Data Pre-processing</a:t>
            </a:r>
            <a:endParaRPr lang="en-US"/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895D3"/>
              </a:buClr>
              <a:buFont typeface="Wingdings,Sans-Serif" pitchFamily="2" charset="2"/>
              <a:buChar char="Ø"/>
            </a:pPr>
            <a:r>
              <a:rPr lang="en-US" sz="2400">
                <a:latin typeface="Times New Roman"/>
                <a:cs typeface="Times New Roman"/>
              </a:rPr>
              <a:t>Select Variables:</a:t>
            </a:r>
            <a:endParaRPr lang="en-US" sz="2400">
              <a:ea typeface="+mn-lt"/>
              <a:cs typeface="+mn-lt"/>
            </a:endParaRPr>
          </a:p>
          <a:p>
            <a:pPr marL="800100" lvl="1" indent="-342900">
              <a:buClr>
                <a:srgbClr val="0895D3"/>
              </a:buClr>
              <a:buFont typeface="Wingdings,Sans-Serif" pitchFamily="2" charset="2"/>
              <a:buChar char="§"/>
            </a:pPr>
            <a:r>
              <a:rPr lang="en-US" sz="2400">
                <a:latin typeface="Times New Roman"/>
                <a:cs typeface="Times New Roman"/>
              </a:rPr>
              <a:t>From property, improvement data and community data</a:t>
            </a:r>
            <a:endParaRPr lang="en-US" sz="2400">
              <a:ea typeface="+mn-lt"/>
              <a:cs typeface="+mn-lt"/>
            </a:endParaRPr>
          </a:p>
          <a:p>
            <a:pPr marL="342900" indent="-342900">
              <a:buClr>
                <a:srgbClr val="0895D3"/>
              </a:buClr>
              <a:buFont typeface="Wingdings,Sans-Serif" pitchFamily="2" charset="2"/>
              <a:buChar char="Ø"/>
            </a:pPr>
            <a:r>
              <a:rPr lang="en-US" sz="2400">
                <a:latin typeface="Times New Roman"/>
                <a:cs typeface="Times New Roman"/>
              </a:rPr>
              <a:t>Remove Null Values:</a:t>
            </a:r>
            <a:endParaRPr lang="en-US" sz="2400">
              <a:ea typeface="+mn-lt"/>
              <a:cs typeface="+mn-lt"/>
            </a:endParaRPr>
          </a:p>
          <a:p>
            <a:pPr marL="800100" lvl="1" indent="-342900">
              <a:buClr>
                <a:srgbClr val="0895D3"/>
              </a:buClr>
              <a:buFont typeface="Wingdings,Sans-Serif" pitchFamily="2" charset="2"/>
              <a:buChar char="§"/>
            </a:pPr>
            <a:r>
              <a:rPr lang="en-US" sz="2400">
                <a:latin typeface="Times New Roman"/>
                <a:cs typeface="Times New Roman"/>
              </a:rPr>
              <a:t>Remove the null values from table</a:t>
            </a:r>
            <a:endParaRPr lang="en-US" sz="2400">
              <a:ea typeface="+mn-lt"/>
              <a:cs typeface="+mn-lt"/>
            </a:endParaRPr>
          </a:p>
          <a:p>
            <a:pPr marL="342900" indent="-342900">
              <a:buClr>
                <a:srgbClr val="0895D3"/>
              </a:buClr>
              <a:buFont typeface="Wingdings,Sans-Serif" pitchFamily="2" charset="2"/>
              <a:buChar char="Ø"/>
            </a:pPr>
            <a:r>
              <a:rPr lang="en-US" sz="2400">
                <a:latin typeface="Times New Roman"/>
                <a:cs typeface="Times New Roman"/>
              </a:rPr>
              <a:t>Join Tables:</a:t>
            </a:r>
            <a:endParaRPr lang="en-US" sz="2400">
              <a:ea typeface="+mn-lt"/>
              <a:cs typeface="+mn-lt"/>
            </a:endParaRPr>
          </a:p>
          <a:p>
            <a:pPr marL="800100" lvl="1" indent="-342900">
              <a:buClr>
                <a:srgbClr val="0895D3"/>
              </a:buClr>
              <a:buFont typeface="Wingdings,Sans-Serif" pitchFamily="2" charset="2"/>
              <a:buChar char="§"/>
            </a:pPr>
            <a:r>
              <a:rPr lang="en-US" sz="2400">
                <a:latin typeface="Times New Roman"/>
                <a:cs typeface="Times New Roman"/>
              </a:rPr>
              <a:t>Join each table in one on the same "</a:t>
            </a:r>
            <a:r>
              <a:rPr lang="en-US" sz="2400" err="1">
                <a:latin typeface="Times New Roman"/>
                <a:cs typeface="Times New Roman"/>
              </a:rPr>
              <a:t>ParcelNumber</a:t>
            </a:r>
            <a:r>
              <a:rPr lang="en-US" sz="2400">
                <a:latin typeface="Times New Roman"/>
                <a:cs typeface="Times New Roman"/>
              </a:rPr>
              <a:t>"</a:t>
            </a:r>
            <a:endParaRPr lang="en-US" sz="2400">
              <a:ea typeface="+mn-lt"/>
              <a:cs typeface="+mn-lt"/>
            </a:endParaRPr>
          </a:p>
          <a:p>
            <a:pPr marL="800100" lvl="1" indent="-342900">
              <a:buClr>
                <a:srgbClr val="0895D3"/>
              </a:buClr>
              <a:buFont typeface="Wingdings,Sans-Serif" pitchFamily="2" charset="2"/>
              <a:buChar char="§"/>
            </a:pPr>
            <a:r>
              <a:rPr lang="en-US" sz="2400">
                <a:latin typeface="Times New Roman"/>
                <a:cs typeface="Times New Roman"/>
              </a:rPr>
              <a:t>Join the information of community with GIS X&amp;Y-Coord</a:t>
            </a:r>
            <a:endParaRPr lang="en-US" sz="2400">
              <a:ea typeface="+mn-lt"/>
              <a:cs typeface="+mn-lt"/>
            </a:endParaRPr>
          </a:p>
          <a:p>
            <a:pPr marL="342900" indent="-342900">
              <a:buClr>
                <a:srgbClr val="0895D3"/>
              </a:buClr>
              <a:buFont typeface="Wingdings,Sans-Serif" pitchFamily="2" charset="2"/>
              <a:buChar char="Ø"/>
            </a:pPr>
            <a:r>
              <a:rPr lang="en-US" sz="2400">
                <a:latin typeface="Times New Roman"/>
                <a:cs typeface="Times New Roman"/>
              </a:rPr>
              <a:t>Narrow down to 2018:</a:t>
            </a:r>
            <a:endParaRPr lang="en-US" sz="2400">
              <a:ea typeface="+mn-lt"/>
              <a:cs typeface="+mn-lt"/>
            </a:endParaRPr>
          </a:p>
          <a:p>
            <a:pPr marL="800100" lvl="1" indent="-342900">
              <a:buClr>
                <a:srgbClr val="0895D3"/>
              </a:buClr>
              <a:buFont typeface="Wingdings,Sans-Serif" pitchFamily="2" charset="2"/>
              <a:buChar char="§"/>
            </a:pPr>
            <a:r>
              <a:rPr lang="en-US" sz="2400">
                <a:latin typeface="Times New Roman"/>
                <a:cs typeface="Times New Roman"/>
              </a:rPr>
              <a:t>Only select the data of the property which was sold in 2018</a:t>
            </a:r>
          </a:p>
          <a:p>
            <a:pPr marL="342900" indent="-342900">
              <a:buClr>
                <a:srgbClr val="0895D3"/>
              </a:buClr>
              <a:buFont typeface="Wingdings,Sans-Serif" pitchFamily="2" charset="2"/>
              <a:buChar char="Ø"/>
            </a:pPr>
            <a:r>
              <a:rPr lang="en-US" sz="2400">
                <a:latin typeface="Times New Roman"/>
                <a:cs typeface="Times New Roman"/>
              </a:rPr>
              <a:t>Selecting Sale Price Range:</a:t>
            </a:r>
            <a:endParaRPr lang="en-US" sz="2400">
              <a:ea typeface="+mn-lt"/>
              <a:cs typeface="+mn-lt"/>
            </a:endParaRPr>
          </a:p>
          <a:p>
            <a:pPr marL="800100" lvl="1" indent="-342900">
              <a:buClr>
                <a:srgbClr val="0895D3"/>
              </a:buClr>
              <a:buFont typeface="Wingdings,Sans-Serif" pitchFamily="2" charset="2"/>
              <a:buChar char="§"/>
            </a:pPr>
            <a:r>
              <a:rPr lang="en-US" sz="2400">
                <a:latin typeface="Times New Roman"/>
                <a:cs typeface="Times New Roman"/>
              </a:rPr>
              <a:t>Selected houses in the $100,000 to $3,000,000 Price Range</a:t>
            </a:r>
            <a:endParaRPr lang="en-US" sz="240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019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33D696-3027-F949-B109-29F3EAE352E7}"/>
              </a:ext>
            </a:extLst>
          </p:cNvPr>
          <p:cNvSpPr/>
          <p:nvPr/>
        </p:nvSpPr>
        <p:spPr>
          <a:xfrm>
            <a:off x="200025" y="246750"/>
            <a:ext cx="11715750" cy="6411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FA618-D041-754B-9B4F-9AD27680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338" y="246750"/>
            <a:ext cx="2207364" cy="1914198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988176C-3560-534F-9357-AF4832A8EF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6580042"/>
              </p:ext>
            </p:extLst>
          </p:nvPr>
        </p:nvGraphicFramePr>
        <p:xfrm>
          <a:off x="471488" y="485775"/>
          <a:ext cx="9072563" cy="604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1981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33D696-3027-F949-B109-29F3EAE352E7}"/>
              </a:ext>
            </a:extLst>
          </p:cNvPr>
          <p:cNvSpPr/>
          <p:nvPr/>
        </p:nvSpPr>
        <p:spPr>
          <a:xfrm>
            <a:off x="200025" y="246750"/>
            <a:ext cx="11715750" cy="6411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FA618-D041-754B-9B4F-9AD27680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338" y="246750"/>
            <a:ext cx="2207364" cy="1914198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AC7377C-7FFE-EC4E-B25A-E7014432C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7877378"/>
              </p:ext>
            </p:extLst>
          </p:nvPr>
        </p:nvGraphicFramePr>
        <p:xfrm>
          <a:off x="200025" y="371475"/>
          <a:ext cx="5286376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AA05C52-EAB7-DB48-BCFB-4E4CB077977D}"/>
              </a:ext>
            </a:extLst>
          </p:cNvPr>
          <p:cNvSpPr txBox="1"/>
          <p:nvPr/>
        </p:nvSpPr>
        <p:spPr>
          <a:xfrm>
            <a:off x="5486401" y="1873527"/>
            <a:ext cx="602932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Stage One: Model Results</a:t>
            </a: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with 1000 estimators and a max depth of 50 performed the best.</a:t>
            </a: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Observed a 4% improvement from the current MAPE using a Random Forest model.</a:t>
            </a: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Including community data improves the accuracy of the mass appraisals by 1.5%.</a:t>
            </a: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132B4A"/>
              </a:buClr>
              <a:buFont typeface="Wingdings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8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2FF96A-A962-EE45-B832-E42009EA2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6" r="1" b="3694"/>
          <a:stretch/>
        </p:blipFill>
        <p:spPr>
          <a:xfrm>
            <a:off x="242866" y="246750"/>
            <a:ext cx="11716078" cy="6333137"/>
          </a:xfrm>
          <a:prstGeom prst="rtTriangle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E46D4B-3279-3B4B-BEE7-F9F140C09F3E}"/>
              </a:ext>
            </a:extLst>
          </p:cNvPr>
          <p:cNvSpPr txBox="1"/>
          <p:nvPr/>
        </p:nvSpPr>
        <p:spPr>
          <a:xfrm>
            <a:off x="1213528" y="197851"/>
            <a:ext cx="8857950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sz="2600">
                <a:latin typeface="Times New Roman"/>
                <a:cs typeface="Times New Roman"/>
              </a:rPr>
              <a:t>Random Forest – Feature Importance (With Community Data)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C42F36-8F48-47DA-AE44-37FCEAFBF9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1" t="15" r="-41" b="-14668"/>
          <a:stretch/>
        </p:blipFill>
        <p:spPr>
          <a:xfrm>
            <a:off x="721224" y="899563"/>
            <a:ext cx="9350254" cy="5958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FA618-D041-754B-9B4F-9AD276802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9338" y="246750"/>
            <a:ext cx="2207364" cy="191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Microsoft Office PowerPoint</Application>
  <PresentationFormat>Widescreen</PresentationFormat>
  <Paragraphs>255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Wingdings,Sans-Serif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Russeff</dc:creator>
  <cp:lastModifiedBy>Fosnaes, Eirik</cp:lastModifiedBy>
  <cp:revision>1</cp:revision>
  <dcterms:created xsi:type="dcterms:W3CDTF">2019-08-10T22:44:16Z</dcterms:created>
  <dcterms:modified xsi:type="dcterms:W3CDTF">2019-08-14T00:08:22Z</dcterms:modified>
</cp:coreProperties>
</file>