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5" r:id="rId7"/>
    <p:sldId id="266" r:id="rId8"/>
    <p:sldId id="262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438F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27" autoAdjust="0"/>
  </p:normalViewPr>
  <p:slideViewPr>
    <p:cSldViewPr>
      <p:cViewPr>
        <p:scale>
          <a:sx n="71" d="100"/>
          <a:sy n="71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39464" y="3408675"/>
            <a:ext cx="3360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UX Framework for Airbnb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556877" y="3923764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110319032 / </a:t>
            </a:r>
            <a:r>
              <a:rPr lang="zh-TW" altLang="en-US" dirty="0" smtClean="0"/>
              <a:t>江宛庭</a:t>
            </a:r>
            <a:endParaRPr lang="en-US" altLang="zh-TW" dirty="0" smtClean="0"/>
          </a:p>
        </p:txBody>
      </p:sp>
      <p:pic>
        <p:nvPicPr>
          <p:cNvPr id="1027" name="Picture 3" descr="C:\Users\AS2\Documents\宛庭的資料夾\三下\app\wk6-作業\airbnb\airbn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67" y="1896507"/>
            <a:ext cx="2790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0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6103" y="92377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6103" y="1294851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6103" y="1654891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4604" y="160576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8" name="Picture 9" descr="C:\Users\AS2\Documents\宛庭的資料夾\三下\app\wk6-作業\airbnb\UI Flow2\New Mockup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43" y="2328848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8849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57" y="2328849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10" y="2257177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67544" y="3356992"/>
            <a:ext cx="504056" cy="72435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761029" y="2774285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4" name="肘形接點 63"/>
          <p:cNvCxnSpPr/>
          <p:nvPr/>
        </p:nvCxnSpPr>
        <p:spPr>
          <a:xfrm flipV="1">
            <a:off x="970466" y="2852936"/>
            <a:ext cx="2809446" cy="866234"/>
          </a:xfrm>
          <a:prstGeom prst="bentConnector3">
            <a:avLst>
              <a:gd name="adj1" fmla="val 50000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3"/>
          </p:cNvCxnSpPr>
          <p:nvPr/>
        </p:nvCxnSpPr>
        <p:spPr>
          <a:xfrm flipV="1">
            <a:off x="3923928" y="2853431"/>
            <a:ext cx="296416" cy="68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211960" y="4581128"/>
            <a:ext cx="720080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211960" y="2846293"/>
            <a:ext cx="0" cy="1734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932040" y="4443522"/>
            <a:ext cx="648072" cy="362177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8172400" y="2694460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5580112" y="4624610"/>
            <a:ext cx="1012304" cy="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6588224" y="2774285"/>
            <a:ext cx="4192" cy="185032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588224" y="2774285"/>
            <a:ext cx="160786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44717" y="3501588"/>
            <a:ext cx="59503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87805" y="2637492"/>
            <a:ext cx="80021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點選愛心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28184" y="4624610"/>
            <a:ext cx="80021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選擇收藏分類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5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9" descr="C:\Users\AS2\Documents\宛庭的資料夾\三下\app\wk6-作業\airbnb\UI Flow2\New Mockup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95" y="2521306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1" y="2531769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58" y="2531769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AS2\Documents\宛庭的資料夾\三下\app\wk6-作業\airbnb\UI Flow2\New Mockup 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6" y="2521306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77" y="2492897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68109" y="934114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109" y="1305187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109" y="1665227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6610" y="1988840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66126" y="3442686"/>
            <a:ext cx="504056" cy="72435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204645" y="2939805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7" name="肘形接點 36"/>
          <p:cNvCxnSpPr/>
          <p:nvPr/>
        </p:nvCxnSpPr>
        <p:spPr>
          <a:xfrm flipV="1">
            <a:off x="869048" y="3019630"/>
            <a:ext cx="2334800" cy="785234"/>
          </a:xfrm>
          <a:prstGeom prst="bentConnector3">
            <a:avLst>
              <a:gd name="adj1" fmla="val 40532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6" idx="3"/>
          </p:cNvCxnSpPr>
          <p:nvPr/>
        </p:nvCxnSpPr>
        <p:spPr>
          <a:xfrm flipV="1">
            <a:off x="3367544" y="3018951"/>
            <a:ext cx="296416" cy="68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63960" y="4365104"/>
            <a:ext cx="1340088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663960" y="3008475"/>
            <a:ext cx="0" cy="135662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85165" y="4293096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76456" y="2876267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88224" y="4797152"/>
            <a:ext cx="432048" cy="21602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44" name="肘形接點 43"/>
          <p:cNvCxnSpPr>
            <a:endCxn id="43" idx="1"/>
          </p:cNvCxnSpPr>
          <p:nvPr/>
        </p:nvCxnSpPr>
        <p:spPr>
          <a:xfrm>
            <a:off x="5141777" y="4372921"/>
            <a:ext cx="1446447" cy="532243"/>
          </a:xfrm>
          <a:prstGeom prst="bentConnector3">
            <a:avLst>
              <a:gd name="adj1" fmla="val 25686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020272" y="4905164"/>
            <a:ext cx="296416" cy="68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4674" y="2939805"/>
            <a:ext cx="0" cy="196603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14674" y="2939805"/>
            <a:ext cx="1340088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573953" y="3815102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9980" y="4905844"/>
            <a:ext cx="56938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建立新項目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67544" y="2708920"/>
            <a:ext cx="49084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endParaRPr lang="en-US" altLang="zh-TW" sz="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愛心</a:t>
            </a:r>
            <a:r>
              <a:rPr lang="en-US" altLang="zh-TW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80198" y="4188255"/>
            <a:ext cx="569388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新增新分類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5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7818" y="40466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Functional Map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026289" y="1392897"/>
            <a:ext cx="1152128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Airbnb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165083" y="2473017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搜索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690868" y="2473017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心願單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131028" y="2473017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旅程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564642" y="2473017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收件夾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6256" y="2473017"/>
            <a:ext cx="123306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個人資料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82998" y="346827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推薦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82998" y="5083508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攻略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1382998" y="454509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體驗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382998" y="400668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房源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直線接點 8"/>
          <p:cNvCxnSpPr>
            <a:stCxn id="7" idx="2"/>
          </p:cNvCxnSpPr>
          <p:nvPr/>
        </p:nvCxnSpPr>
        <p:spPr>
          <a:xfrm>
            <a:off x="4602353" y="196896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636408" y="2256993"/>
            <a:ext cx="5842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7" idx="0"/>
          </p:cNvCxnSpPr>
          <p:nvPr/>
        </p:nvCxnSpPr>
        <p:spPr>
          <a:xfrm>
            <a:off x="1636408" y="225699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019780" y="225699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130801" y="225699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602353" y="225699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476127" y="225699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7" idx="2"/>
          </p:cNvCxnSpPr>
          <p:nvPr/>
        </p:nvCxnSpPr>
        <p:spPr>
          <a:xfrm>
            <a:off x="1636408" y="2944342"/>
            <a:ext cx="13617" cy="26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1090115" y="3207866"/>
            <a:ext cx="0" cy="204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89349" y="3655493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227372" y="3341629"/>
            <a:ext cx="1449084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邀請好友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227372" y="4363741"/>
            <a:ext cx="1449084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幫助與支援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7197018" y="5896911"/>
            <a:ext cx="1479438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提供意見回饋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1089350" y="3211027"/>
            <a:ext cx="56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098977" y="4168719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084143" y="4689219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098977" y="5248839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476127" y="292505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6916217" y="3213091"/>
            <a:ext cx="8862" cy="285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915451" y="3511830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6915452" y="3216250"/>
            <a:ext cx="56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925079" y="4025056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6910245" y="4545556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939340" y="5046665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227372" y="4874797"/>
            <a:ext cx="1449084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為什麼要出租</a:t>
            </a:r>
            <a:r>
              <a:rPr lang="en-US" altLang="zh-TW" sz="16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7227372" y="3852685"/>
            <a:ext cx="1449084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設定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6906844" y="5551183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916217" y="6061651"/>
            <a:ext cx="285544" cy="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7197018" y="5385853"/>
            <a:ext cx="1479438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成為房東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117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 descr="C:\Users\AS2\Documents\宛庭的資料夾\三下\app\wk6-作業\airbnb\Main page wireframe\New Mockup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42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S2\Documents\宛庭的資料夾\三下\app\wk6-作業\airbnb\Main page wireframe\New Mocku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S2\Documents\宛庭的資料夾\三下\app\wk6-作業\airbnb\Main page wireframe\New Mockup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8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S2\Documents\宛庭的資料夾\三下\app\wk6-作業\airbnb\Main page wireframe\New Mockup 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19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S2\Documents\宛庭的資料夾\三下\app\wk6-作業\airbnb\Main page wireframe\New Mockup 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30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47012" y="50977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搜索</a:t>
            </a:r>
          </a:p>
        </p:txBody>
      </p:sp>
      <p:sp>
        <p:nvSpPr>
          <p:cNvPr id="13" name="矩形 12"/>
          <p:cNvSpPr/>
          <p:nvPr/>
        </p:nvSpPr>
        <p:spPr>
          <a:xfrm>
            <a:off x="2282506" y="50977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心願單</a:t>
            </a:r>
          </a:p>
        </p:txBody>
      </p:sp>
      <p:sp>
        <p:nvSpPr>
          <p:cNvPr id="14" name="矩形 13"/>
          <p:cNvSpPr/>
          <p:nvPr/>
        </p:nvSpPr>
        <p:spPr>
          <a:xfrm>
            <a:off x="4268158" y="50977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旅程</a:t>
            </a:r>
          </a:p>
        </p:txBody>
      </p:sp>
      <p:sp>
        <p:nvSpPr>
          <p:cNvPr id="15" name="矩形 14"/>
          <p:cNvSpPr/>
          <p:nvPr/>
        </p:nvSpPr>
        <p:spPr>
          <a:xfrm>
            <a:off x="5984329" y="50977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收件夾</a:t>
            </a:r>
          </a:p>
        </p:txBody>
      </p:sp>
      <p:sp>
        <p:nvSpPr>
          <p:cNvPr id="16" name="矩形 15"/>
          <p:cNvSpPr/>
          <p:nvPr/>
        </p:nvSpPr>
        <p:spPr>
          <a:xfrm>
            <a:off x="7719825" y="5097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個人資料</a:t>
            </a:r>
          </a:p>
        </p:txBody>
      </p:sp>
    </p:spTree>
    <p:extLst>
      <p:ext uri="{BB962C8B-B14F-4D97-AF65-F5344CB8AC3E}">
        <p14:creationId xmlns:p14="http://schemas.microsoft.com/office/powerpoint/2010/main" val="3916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352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    「搜索」頁面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推薦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AS2\Documents\宛庭的資料夾\三下\app\wk6-作業\airbnb\Main page wireframe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51" y="1275865"/>
            <a:ext cx="2567075" cy="50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697982" y="2060848"/>
            <a:ext cx="1944216" cy="288032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97982" y="2348880"/>
            <a:ext cx="1152128" cy="21602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69990" y="2983505"/>
            <a:ext cx="763488" cy="116557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54166" y="2983505"/>
            <a:ext cx="216024" cy="22947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54582" y="4210644"/>
            <a:ext cx="360040" cy="144016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90462" y="4465290"/>
            <a:ext cx="223520" cy="144016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9990" y="4465290"/>
            <a:ext cx="504056" cy="144016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14398" y="2636912"/>
            <a:ext cx="631656" cy="21602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30290" y="4174640"/>
            <a:ext cx="911908" cy="36265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16216" y="1484784"/>
            <a:ext cx="1313180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依照條件進行搜尋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56049" y="1943254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主題分類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61397" y="2309078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分類標題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86672" y="2824483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主視覺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0024" y="2697710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715" y="3724406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房價租金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0024" y="394291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住房簡介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25794" y="4139892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住房星等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2366" y="4816024"/>
            <a:ext cx="88998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住房評論數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901" y="5827479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心願單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38031" y="5569738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38031" y="6131433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69194" y="4668103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收件夾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66276" y="502638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6024767" y="1622520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" idx="3"/>
          </p:cNvCxnSpPr>
          <p:nvPr/>
        </p:nvCxnSpPr>
        <p:spPr>
          <a:xfrm flipV="1">
            <a:off x="5642198" y="1622520"/>
            <a:ext cx="382569" cy="582344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2241298" y="2059277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3083066" y="2059277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253622" y="2383702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3095390" y="2383702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969453" y="2827180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5579057" y="2819524"/>
            <a:ext cx="382569" cy="27959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6007347" y="4058867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5641978" y="4064731"/>
            <a:ext cx="382569" cy="27959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001277" y="5135726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5635908" y="5141590"/>
            <a:ext cx="382569" cy="27959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5969453" y="4816024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5088830" y="4816024"/>
            <a:ext cx="880623" cy="502304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251846" y="2898818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 flipV="1">
            <a:off x="3091817" y="2898818"/>
            <a:ext cx="678173" cy="735456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2386576" y="3854598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 flipV="1">
            <a:off x="3223227" y="3852812"/>
            <a:ext cx="525473" cy="455483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447354" y="4258375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 flipV="1">
            <a:off x="3290266" y="4259710"/>
            <a:ext cx="477057" cy="31190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37380" y="4930941"/>
            <a:ext cx="1157793" cy="279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3684732" y="4623670"/>
            <a:ext cx="717492" cy="32315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463638" y="6227442"/>
            <a:ext cx="1109499" cy="499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3576079" y="5654825"/>
            <a:ext cx="1067929" cy="577616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32338" y="5941012"/>
            <a:ext cx="1086555" cy="666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3508395" y="5654157"/>
            <a:ext cx="606227" cy="28664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388199" y="5693952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3223227" y="5473728"/>
            <a:ext cx="476353" cy="2268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7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92934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S2\Documents\宛庭的資料夾\三下\app\wk6-作業\airbnb\UI Flow1\New Mockup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36" y="2592933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65832"/>
            <a:ext cx="940926" cy="15087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/>
          <p:nvPr/>
        </p:nvCxnSpPr>
        <p:spPr>
          <a:xfrm>
            <a:off x="1331640" y="3056776"/>
            <a:ext cx="504056" cy="59928"/>
          </a:xfrm>
          <a:prstGeom prst="bentConnector3">
            <a:avLst>
              <a:gd name="adj1" fmla="val 50000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116704"/>
            <a:ext cx="288032" cy="7834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33354"/>
            <a:ext cx="230318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59832" y="3116703"/>
            <a:ext cx="0" cy="81665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35696" y="3049853"/>
            <a:ext cx="936104" cy="14937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24621" y="3065525"/>
            <a:ext cx="899507" cy="13369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22359"/>
            <a:ext cx="1031994" cy="1761392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33354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124538"/>
            <a:ext cx="0" cy="81665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572000" y="3124538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25898"/>
            <a:ext cx="931017" cy="5345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24128" y="3132374"/>
            <a:ext cx="288032" cy="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44425"/>
            <a:ext cx="22111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116703"/>
            <a:ext cx="0" cy="112772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31947"/>
            <a:ext cx="1080120" cy="181653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53638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44822"/>
            <a:ext cx="0" cy="81665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44822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827584" y="96969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依地點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條件搜尋</a:t>
            </a:r>
          </a:p>
        </p:txBody>
      </p:sp>
      <p:sp>
        <p:nvSpPr>
          <p:cNvPr id="108" name="矩形 107"/>
          <p:cNvSpPr/>
          <p:nvPr/>
        </p:nvSpPr>
        <p:spPr>
          <a:xfrm>
            <a:off x="827584" y="1340768"/>
            <a:ext cx="327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依時間條件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27584" y="170080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依人數條件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110" name="矩形 109"/>
          <p:cNvSpPr/>
          <p:nvPr/>
        </p:nvSpPr>
        <p:spPr>
          <a:xfrm>
            <a:off x="936085" y="127805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37446" y="2864645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點擊搜索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0015" y="2872110"/>
            <a:ext cx="56938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點入地點項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0461" y="3941189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輸入地點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5886" y="2919096"/>
            <a:ext cx="80021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顯示地點搜尋結果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0433" y="4275783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78229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S2\Documents\宛庭的資料夾\三下\app\wk6-作業\airbnb\UI Flow1\New Mockup 4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51" y="2578230"/>
            <a:ext cx="1227161" cy="24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51127"/>
            <a:ext cx="940926" cy="15087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34" idx="1"/>
          </p:cNvCxnSpPr>
          <p:nvPr/>
        </p:nvCxnSpPr>
        <p:spPr>
          <a:xfrm>
            <a:off x="1331640" y="3042071"/>
            <a:ext cx="512522" cy="237095"/>
          </a:xfrm>
          <a:prstGeom prst="bentConnector3">
            <a:avLst>
              <a:gd name="adj1" fmla="val 50000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279166"/>
            <a:ext cx="288032" cy="7834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18649"/>
            <a:ext cx="230318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59832" y="3295941"/>
            <a:ext cx="0" cy="62270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44162" y="3204481"/>
            <a:ext cx="936104" cy="14937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24621" y="3229092"/>
            <a:ext cx="899507" cy="13369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07654"/>
            <a:ext cx="1031994" cy="1761392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18649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295941"/>
            <a:ext cx="0" cy="630543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1" idx="1"/>
          </p:cNvCxnSpPr>
          <p:nvPr/>
        </p:nvCxnSpPr>
        <p:spPr>
          <a:xfrm>
            <a:off x="4572000" y="3295941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11193"/>
            <a:ext cx="931017" cy="5345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37938" y="3295941"/>
            <a:ext cx="288032" cy="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29720"/>
            <a:ext cx="22111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295941"/>
            <a:ext cx="0" cy="93377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17242"/>
            <a:ext cx="1080120" cy="181653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38933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30117"/>
            <a:ext cx="0" cy="81665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30117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56103" y="92377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地點條件搜尋</a:t>
            </a:r>
          </a:p>
        </p:txBody>
      </p:sp>
      <p:sp>
        <p:nvSpPr>
          <p:cNvPr id="43" name="矩形 42"/>
          <p:cNvSpPr/>
          <p:nvPr/>
        </p:nvSpPr>
        <p:spPr>
          <a:xfrm>
            <a:off x="856103" y="1294851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依時間條件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44" name="矩形 43"/>
          <p:cNvSpPr/>
          <p:nvPr/>
        </p:nvSpPr>
        <p:spPr>
          <a:xfrm>
            <a:off x="856103" y="1654891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依人數條件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45" name="矩形 44"/>
          <p:cNvSpPr/>
          <p:nvPr/>
        </p:nvSpPr>
        <p:spPr>
          <a:xfrm>
            <a:off x="964604" y="160576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37446" y="2864645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點擊搜索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0015" y="3056776"/>
            <a:ext cx="56938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點入時間項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0461" y="3941189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輸入時間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5886" y="2919096"/>
            <a:ext cx="80021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顯示時間搜尋結果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0433" y="4275783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2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79609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AS2\Documents\宛庭的資料夾\三下\app\wk6-作業\airbnb\UI Flow1\New Mockup 5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81" y="2564904"/>
            <a:ext cx="1227161" cy="24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52507"/>
            <a:ext cx="940926" cy="15087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34" idx="1"/>
          </p:cNvCxnSpPr>
          <p:nvPr/>
        </p:nvCxnSpPr>
        <p:spPr>
          <a:xfrm>
            <a:off x="1331640" y="3043451"/>
            <a:ext cx="504056" cy="454737"/>
          </a:xfrm>
          <a:prstGeom prst="bentConnector3">
            <a:avLst>
              <a:gd name="adj1" fmla="val 50000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503869"/>
            <a:ext cx="288032" cy="7834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20029"/>
            <a:ext cx="230318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46264" y="3519538"/>
            <a:ext cx="0" cy="41616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35696" y="3423503"/>
            <a:ext cx="936104" cy="14937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38514" y="3394779"/>
            <a:ext cx="899507" cy="13369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09034"/>
            <a:ext cx="1031994" cy="1761392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20029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496126"/>
            <a:ext cx="0" cy="43173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572000" y="3496126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12573"/>
            <a:ext cx="931017" cy="5345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24128" y="3474145"/>
            <a:ext cx="288032" cy="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31100"/>
            <a:ext cx="22111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461628"/>
            <a:ext cx="0" cy="76947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18622"/>
            <a:ext cx="1080120" cy="181653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40313"/>
            <a:ext cx="202808" cy="78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31497"/>
            <a:ext cx="0" cy="816651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31497"/>
            <a:ext cx="25262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109" y="934114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–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依地點條件搜尋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8109" y="1305187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依時間條件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8109" y="1665227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依人數條件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38" name="矩形 37"/>
          <p:cNvSpPr/>
          <p:nvPr/>
        </p:nvSpPr>
        <p:spPr>
          <a:xfrm>
            <a:off x="976610" y="1988840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37446" y="2864645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點擊搜索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00015" y="3316342"/>
            <a:ext cx="56938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點入人數項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20461" y="3941189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輸入人數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85886" y="2919096"/>
            <a:ext cx="80021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顯示人數搜尋結果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0433" y="4275783"/>
            <a:ext cx="49244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2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AS2\Documents\宛庭的資料夾\三下\app\wk6-作業\airbnb\UI Flow2\New Mockup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52028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404664"/>
            <a:ext cx="37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    「</a:t>
            </a:r>
            <a:r>
              <a:rPr lang="zh-TW" altLang="en-US" dirty="0"/>
              <a:t>心願單</a:t>
            </a:r>
            <a:r>
              <a:rPr lang="zh-TW" altLang="en-US" dirty="0" smtClean="0"/>
              <a:t>」頁面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推薦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563888" y="2053743"/>
            <a:ext cx="216024" cy="223129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76056" y="2053743"/>
            <a:ext cx="288032" cy="223129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364088" y="2053743"/>
            <a:ext cx="288032" cy="22039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671900" y="2424440"/>
            <a:ext cx="828092" cy="15112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670877" y="2690248"/>
            <a:ext cx="1260140" cy="2915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641200" y="3284984"/>
            <a:ext cx="786784" cy="2915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4848" y="3657030"/>
            <a:ext cx="927152" cy="94517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645570" y="4674209"/>
            <a:ext cx="389022" cy="14593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05360" y="4675268"/>
            <a:ext cx="874751" cy="30140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670192" y="4972540"/>
            <a:ext cx="541768" cy="93067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35443" y="1491715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更多設定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481" y="1929807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主標題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6024767" y="1622520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5663931" y="1622520"/>
            <a:ext cx="360836" cy="45153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41298" y="2059277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3083066" y="2059277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02783" y="1107180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5231883" y="1108515"/>
            <a:ext cx="792884" cy="957279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22739" y="976375"/>
            <a:ext cx="1313180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依照條件進行搜尋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5929496" y="4420405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5580111" y="4420406"/>
            <a:ext cx="349385" cy="253803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52404" y="1661662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2994172" y="1661662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15959" y="2491089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3057727" y="2491089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181242" y="3074059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 flipV="1">
            <a:off x="3023010" y="3074059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171330" y="3757899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 flipV="1">
            <a:off x="3013098" y="3757899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181242" y="4387767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023010" y="4387767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2201224" y="4674209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3042992" y="4674209"/>
            <a:ext cx="614916" cy="3976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78044" y="1564831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回前頁面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09226" y="2383105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22407" y="2983092"/>
            <a:ext cx="838691" cy="4308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分類標題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自訂分類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32319" y="3657030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主視覺</a:t>
            </a:r>
          </a:p>
        </p:txBody>
      </p:sp>
      <p:sp>
        <p:nvSpPr>
          <p:cNvPr id="53" name="矩形 52"/>
          <p:cNvSpPr/>
          <p:nvPr/>
        </p:nvSpPr>
        <p:spPr>
          <a:xfrm>
            <a:off x="1432319" y="4558384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住房星等</a:t>
            </a:r>
          </a:p>
        </p:txBody>
      </p:sp>
      <p:sp>
        <p:nvSpPr>
          <p:cNvPr id="54" name="矩形 53"/>
          <p:cNvSpPr/>
          <p:nvPr/>
        </p:nvSpPr>
        <p:spPr>
          <a:xfrm>
            <a:off x="1324003" y="5301208"/>
            <a:ext cx="88998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住房評論數</a:t>
            </a:r>
          </a:p>
        </p:txBody>
      </p:sp>
      <p:sp>
        <p:nvSpPr>
          <p:cNvPr id="55" name="矩形 54"/>
          <p:cNvSpPr/>
          <p:nvPr/>
        </p:nvSpPr>
        <p:spPr>
          <a:xfrm>
            <a:off x="6653289" y="4289600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住房簡介</a:t>
            </a:r>
          </a:p>
        </p:txBody>
      </p:sp>
      <p:cxnSp>
        <p:nvCxnSpPr>
          <p:cNvPr id="56" name="直線接點 55"/>
          <p:cNvCxnSpPr/>
          <p:nvPr/>
        </p:nvCxnSpPr>
        <p:spPr>
          <a:xfrm>
            <a:off x="2268606" y="5446010"/>
            <a:ext cx="1079258" cy="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3301630" y="5084070"/>
            <a:ext cx="999318" cy="36192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21258" y="4972540"/>
            <a:ext cx="206726" cy="9306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26822" y="424276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房價租金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7006" y="5884520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心願單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31136" y="5626779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1136" y="6188474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62299" y="4725144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收件夾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59381" y="5083428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5894382" y="5192767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5529013" y="5198631"/>
            <a:ext cx="382569" cy="27959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5862558" y="4873065"/>
            <a:ext cx="546763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5076056" y="4873065"/>
            <a:ext cx="786502" cy="572933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356743" y="6284483"/>
            <a:ext cx="1109499" cy="499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3469184" y="5711866"/>
            <a:ext cx="1067929" cy="577616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325443" y="5998053"/>
            <a:ext cx="1086555" cy="666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3401500" y="5711198"/>
            <a:ext cx="606227" cy="286642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2281304" y="5750993"/>
            <a:ext cx="839971" cy="133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3116332" y="5530769"/>
            <a:ext cx="476353" cy="226815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8849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22" y="2329850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AS2\Documents\宛庭的資料夾\三下\app\wk6-作業\airbnb\UI Flow2\New Mockup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09" y="2348881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348881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827584" y="96969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7584" y="1340768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584" y="170080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6085" y="127805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67544" y="3356992"/>
            <a:ext cx="504056" cy="724354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761029" y="2774285"/>
            <a:ext cx="162899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819821" y="4725144"/>
            <a:ext cx="432048" cy="288032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172400" y="2772927"/>
            <a:ext cx="216024" cy="159651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" name="肘形接點 2"/>
          <p:cNvCxnSpPr/>
          <p:nvPr/>
        </p:nvCxnSpPr>
        <p:spPr>
          <a:xfrm flipV="1">
            <a:off x="970466" y="2852936"/>
            <a:ext cx="2809446" cy="866234"/>
          </a:xfrm>
          <a:prstGeom prst="bentConnector3">
            <a:avLst>
              <a:gd name="adj1" fmla="val 50000"/>
            </a:avLst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68" idx="3"/>
          </p:cNvCxnSpPr>
          <p:nvPr/>
        </p:nvCxnSpPr>
        <p:spPr>
          <a:xfrm flipV="1">
            <a:off x="3923928" y="2853431"/>
            <a:ext cx="296416" cy="68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69" idx="1"/>
          </p:cNvCxnSpPr>
          <p:nvPr/>
        </p:nvCxnSpPr>
        <p:spPr>
          <a:xfrm>
            <a:off x="4211960" y="4869160"/>
            <a:ext cx="160786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211960" y="2846293"/>
            <a:ext cx="8384" cy="2022867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6253570" y="4870534"/>
            <a:ext cx="296416" cy="680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6541602" y="2854111"/>
            <a:ext cx="8384" cy="2022867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6541602" y="2854111"/>
            <a:ext cx="1607861" cy="0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44717" y="3501588"/>
            <a:ext cx="59503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點入房間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00192" y="4897760"/>
            <a:ext cx="697627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建立新項目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7805" y="2637492"/>
            <a:ext cx="80021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點選愛心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5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379</Words>
  <Application>Microsoft Office PowerPoint</Application>
  <PresentationFormat>如螢幕大小 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江宛庭</dc:creator>
  <cp:lastModifiedBy>AS2</cp:lastModifiedBy>
  <cp:revision>32</cp:revision>
  <dcterms:created xsi:type="dcterms:W3CDTF">2017-03-30T19:22:24Z</dcterms:created>
  <dcterms:modified xsi:type="dcterms:W3CDTF">2017-04-02T07:15:27Z</dcterms:modified>
</cp:coreProperties>
</file>