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5" r:id="rId7"/>
    <p:sldId id="266" r:id="rId8"/>
    <p:sldId id="262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27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39464" y="3408675"/>
            <a:ext cx="3360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UX Framework for Airbnb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556877" y="3923764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110319032 / </a:t>
            </a:r>
            <a:r>
              <a:rPr lang="zh-TW" altLang="en-US" dirty="0" smtClean="0"/>
              <a:t>江宛庭</a:t>
            </a:r>
            <a:endParaRPr lang="en-US" altLang="zh-TW" dirty="0" smtClean="0"/>
          </a:p>
        </p:txBody>
      </p:sp>
      <p:pic>
        <p:nvPicPr>
          <p:cNvPr id="1027" name="Picture 3" descr="C:\Users\AS2\Documents\宛庭的資料夾\三下\app\wk6-作業\airbnb\airbn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67" y="1896507"/>
            <a:ext cx="27908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0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case2 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加入最愛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6103" y="923778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初次新建立項目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6103" y="1294851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加入現有項目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6103" y="1654891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64604" y="1605762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8" name="Picture 9" descr="C:\Users\AS2\Documents\宛庭的資料夾\三下\app\wk6-作業\airbnb\UI Flow2\New Mockup 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43" y="2328848"/>
            <a:ext cx="1570587" cy="31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C:\Users\AS2\Documents\宛庭的資料夾\三下\app\wk6-作業\airbnb\UI Flow2\New Mockup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28849"/>
            <a:ext cx="1570587" cy="31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C:\Users\AS2\Documents\宛庭的資料夾\三下\app\wk6-作業\airbnb\UI Flow2\New Mockup 1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57" y="2328849"/>
            <a:ext cx="1570587" cy="31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C:\Users\AS2\Documents\宛庭的資料夾\三下\app\wk6-作業\airbnb\UI Flow2\New Mockup 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10" y="2257177"/>
            <a:ext cx="1570587" cy="31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/>
          <p:cNvSpPr/>
          <p:nvPr/>
        </p:nvSpPr>
        <p:spPr>
          <a:xfrm>
            <a:off x="467544" y="3356992"/>
            <a:ext cx="504056" cy="72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761029" y="2774285"/>
            <a:ext cx="162899" cy="159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64" name="肘形接點 63"/>
          <p:cNvCxnSpPr/>
          <p:nvPr/>
        </p:nvCxnSpPr>
        <p:spPr>
          <a:xfrm flipV="1">
            <a:off x="970466" y="2852936"/>
            <a:ext cx="2809446" cy="8662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3" idx="3"/>
          </p:cNvCxnSpPr>
          <p:nvPr/>
        </p:nvCxnSpPr>
        <p:spPr>
          <a:xfrm flipV="1">
            <a:off x="3923928" y="2853431"/>
            <a:ext cx="296416" cy="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211960" y="4581128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4211960" y="2846293"/>
            <a:ext cx="0" cy="1734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932040" y="4443522"/>
            <a:ext cx="648072" cy="362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8172400" y="2694460"/>
            <a:ext cx="162899" cy="159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>
            <a:off x="5580112" y="4624610"/>
            <a:ext cx="1012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6588224" y="2774285"/>
            <a:ext cx="4192" cy="1850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588224" y="2774285"/>
            <a:ext cx="16078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0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case2 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加入最愛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Picture 9" descr="C:\Users\AS2\Documents\宛庭的資料夾\三下\app\wk6-作業\airbnb\UI Flow2\New Mockup 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395" y="2521306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AS2\Documents\宛庭的資料夾\三下\app\wk6-作業\airbnb\UI Flow2\New Mockup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1" y="2531769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AS2\Documents\宛庭的資料夾\三下\app\wk6-作業\airbnb\UI Flow2\New Mockup 1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58" y="2531769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Users\AS2\Documents\宛庭的資料夾\三下\app\wk6-作業\airbnb\UI Flow2\New Mockup 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6" y="2521306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AS2\Documents\宛庭的資料夾\三下\app\wk6-作業\airbnb\UI Flow2\New Mockup 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577" y="2492897"/>
            <a:ext cx="148791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868109" y="934114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初次新建立項目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8109" y="1305187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加入現有項目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8109" y="1665227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6610" y="1988840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66126" y="3442686"/>
            <a:ext cx="504056" cy="72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204645" y="2939805"/>
            <a:ext cx="162899" cy="159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37" name="肘形接點 36"/>
          <p:cNvCxnSpPr/>
          <p:nvPr/>
        </p:nvCxnSpPr>
        <p:spPr>
          <a:xfrm flipV="1">
            <a:off x="869048" y="3019630"/>
            <a:ext cx="2334800" cy="785234"/>
          </a:xfrm>
          <a:prstGeom prst="bentConnector3">
            <a:avLst>
              <a:gd name="adj1" fmla="val 4053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6" idx="3"/>
          </p:cNvCxnSpPr>
          <p:nvPr/>
        </p:nvCxnSpPr>
        <p:spPr>
          <a:xfrm flipV="1">
            <a:off x="3367544" y="3018951"/>
            <a:ext cx="296416" cy="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663960" y="4365104"/>
            <a:ext cx="13400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663960" y="3008475"/>
            <a:ext cx="0" cy="1356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985165" y="4293096"/>
            <a:ext cx="162899" cy="159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676456" y="2876267"/>
            <a:ext cx="162899" cy="159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88224" y="4797152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44" name="肘形接點 43"/>
          <p:cNvCxnSpPr>
            <a:endCxn id="43" idx="1"/>
          </p:cNvCxnSpPr>
          <p:nvPr/>
        </p:nvCxnSpPr>
        <p:spPr>
          <a:xfrm>
            <a:off x="5141777" y="4372921"/>
            <a:ext cx="1446447" cy="532243"/>
          </a:xfrm>
          <a:prstGeom prst="bentConnector3">
            <a:avLst>
              <a:gd name="adj1" fmla="val 2568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7020272" y="4905164"/>
            <a:ext cx="296416" cy="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314674" y="2939805"/>
            <a:ext cx="0" cy="19660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314674" y="2939805"/>
            <a:ext cx="13400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0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7818" y="40466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Functional Map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995936" y="1517274"/>
            <a:ext cx="1152128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Airbnb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534047" y="2597394"/>
            <a:ext cx="94265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搜索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059832" y="2597394"/>
            <a:ext cx="94265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心願單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499992" y="2597394"/>
            <a:ext cx="94265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旅程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933606" y="2597394"/>
            <a:ext cx="94265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收件夾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308304" y="2597394"/>
            <a:ext cx="1080120" cy="471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2">
                    <a:lumMod val="75000"/>
                  </a:schemeClr>
                </a:solidFill>
              </a:rPr>
              <a:t>個人資料</a:t>
            </a:r>
            <a:endParaRPr lang="zh-TW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251520" y="3548267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推薦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099110" y="3553137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攻略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2093280" y="3553137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體驗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115616" y="3548267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房源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直線接點 8"/>
          <p:cNvCxnSpPr>
            <a:stCxn id="7" idx="2"/>
          </p:cNvCxnSpPr>
          <p:nvPr/>
        </p:nvCxnSpPr>
        <p:spPr>
          <a:xfrm>
            <a:off x="4572000" y="209333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005372" y="2381370"/>
            <a:ext cx="5842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17" idx="0"/>
          </p:cNvCxnSpPr>
          <p:nvPr/>
        </p:nvCxnSpPr>
        <p:spPr>
          <a:xfrm>
            <a:off x="2005372" y="238137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388744" y="238137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499765" y="238137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971317" y="238137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845091" y="238137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018989" y="304421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611560" y="3332243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611560" y="333224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475656" y="333224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2411760" y="333224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3347864" y="333224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6444208" y="3587785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設定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8427702" y="3592655"/>
            <a:ext cx="680802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幫助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7236296" y="3587785"/>
            <a:ext cx="1119398" cy="340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2">
                    <a:lumMod val="75000"/>
                  </a:schemeClr>
                </a:solidFill>
              </a:rPr>
              <a:t>成為房東</a:t>
            </a:r>
            <a:endParaRPr lang="zh-TW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7812359" y="3083729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6804248" y="3371761"/>
            <a:ext cx="1941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804248" y="337176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7810078" y="337176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8746182" y="337176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4664"/>
            <a:ext cx="117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Main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 descr="C:\Users\AS2\Documents\宛庭的資料夾\三下\app\wk6-作業\airbnb\Main page wireframe\New Mockup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42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S2\Documents\宛庭的資料夾\三下\app\wk6-作業\airbnb\Main page wireframe\New Mockup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S2\Documents\宛庭的資料夾\三下\app\wk6-作業\airbnb\Main page wireframe\New Mockup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8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S2\Documents\宛庭的資料夾\三下\app\wk6-作業\airbnb\Main page wireframe\New Mockup 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319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AS2\Documents\宛庭的資料夾\三下\app\wk6-作業\airbnb\Main page wireframe\New Mockup 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30" y="1556792"/>
            <a:ext cx="1669362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47012" y="50977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搜索</a:t>
            </a:r>
          </a:p>
        </p:txBody>
      </p:sp>
      <p:sp>
        <p:nvSpPr>
          <p:cNvPr id="13" name="矩形 12"/>
          <p:cNvSpPr/>
          <p:nvPr/>
        </p:nvSpPr>
        <p:spPr>
          <a:xfrm>
            <a:off x="2282506" y="50977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心願單</a:t>
            </a:r>
          </a:p>
        </p:txBody>
      </p:sp>
      <p:sp>
        <p:nvSpPr>
          <p:cNvPr id="14" name="矩形 13"/>
          <p:cNvSpPr/>
          <p:nvPr/>
        </p:nvSpPr>
        <p:spPr>
          <a:xfrm>
            <a:off x="4268158" y="50977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旅程</a:t>
            </a:r>
          </a:p>
        </p:txBody>
      </p:sp>
      <p:sp>
        <p:nvSpPr>
          <p:cNvPr id="15" name="矩形 14"/>
          <p:cNvSpPr/>
          <p:nvPr/>
        </p:nvSpPr>
        <p:spPr>
          <a:xfrm>
            <a:off x="5984329" y="50977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收件夾</a:t>
            </a:r>
          </a:p>
        </p:txBody>
      </p:sp>
      <p:sp>
        <p:nvSpPr>
          <p:cNvPr id="16" name="矩形 15"/>
          <p:cNvSpPr/>
          <p:nvPr/>
        </p:nvSpPr>
        <p:spPr>
          <a:xfrm>
            <a:off x="7719825" y="50977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個人資料</a:t>
            </a:r>
          </a:p>
        </p:txBody>
      </p:sp>
    </p:spTree>
    <p:extLst>
      <p:ext uri="{BB962C8B-B14F-4D97-AF65-F5344CB8AC3E}">
        <p14:creationId xmlns:p14="http://schemas.microsoft.com/office/powerpoint/2010/main" val="39168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4664"/>
            <a:ext cx="352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Wireframe</a:t>
            </a:r>
            <a:r>
              <a:rPr lang="zh-TW" altLang="en-US" dirty="0" smtClean="0"/>
              <a:t>    「搜索」頁面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 推薦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AS2\Documents\宛庭的資料夾\三下\app\wk6-作業\airbnb\Main page wireframe\New Mocku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51" y="1275865"/>
            <a:ext cx="2567075" cy="50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697982" y="206084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97982" y="2348880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69990" y="2983505"/>
            <a:ext cx="763488" cy="116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54166" y="2983505"/>
            <a:ext cx="216024" cy="22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54582" y="4210644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90462" y="4465290"/>
            <a:ext cx="2235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69990" y="4465290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14398" y="2636912"/>
            <a:ext cx="6316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30290" y="4174640"/>
            <a:ext cx="911908" cy="362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516216" y="1484784"/>
            <a:ext cx="1313180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依照條件進行搜尋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56049" y="1943254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主題分類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61397" y="2309078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分類標題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86672" y="2824483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主視覺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80024" y="2697710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加入最愛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4715" y="3724406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房價租金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80024" y="3942917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住房簡介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25794" y="4139892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住房星等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22366" y="4816024"/>
            <a:ext cx="889987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住房評論數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03901" y="5827479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心願單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38031" y="5569738"/>
            <a:ext cx="466794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38031" y="6131433"/>
            <a:ext cx="466794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69194" y="4668103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收件夾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66276" y="5026387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直線接點 45"/>
          <p:cNvCxnSpPr/>
          <p:nvPr/>
        </p:nvCxnSpPr>
        <p:spPr>
          <a:xfrm>
            <a:off x="6024767" y="1622520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" idx="3"/>
          </p:cNvCxnSpPr>
          <p:nvPr/>
        </p:nvCxnSpPr>
        <p:spPr>
          <a:xfrm flipV="1">
            <a:off x="5642198" y="1622520"/>
            <a:ext cx="382569" cy="582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2241298" y="2059277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 flipV="1">
            <a:off x="3083066" y="2059277"/>
            <a:ext cx="614916" cy="397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2253622" y="2383702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 flipV="1">
            <a:off x="3095390" y="2383702"/>
            <a:ext cx="614916" cy="397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944426" y="2813660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5579057" y="2819524"/>
            <a:ext cx="382569" cy="2795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6007347" y="4058867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5641978" y="4064731"/>
            <a:ext cx="382569" cy="2795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6001277" y="5135726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5635908" y="5141590"/>
            <a:ext cx="382569" cy="2795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5969453" y="4816024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5088830" y="4816024"/>
            <a:ext cx="880623" cy="502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251846" y="2898818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 flipV="1">
            <a:off x="3091817" y="2898818"/>
            <a:ext cx="678173" cy="7354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2386576" y="3854598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 flipV="1">
            <a:off x="3223227" y="3852812"/>
            <a:ext cx="525473" cy="455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2447354" y="4258375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 flipV="1">
            <a:off x="3290266" y="4259710"/>
            <a:ext cx="477057" cy="3119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537380" y="4930941"/>
            <a:ext cx="1157793" cy="27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3684732" y="4623670"/>
            <a:ext cx="717492" cy="323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463638" y="6227442"/>
            <a:ext cx="1109499" cy="4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3576079" y="5654825"/>
            <a:ext cx="1067929" cy="577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432338" y="5941012"/>
            <a:ext cx="1086555" cy="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3508395" y="5654157"/>
            <a:ext cx="606227" cy="286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388199" y="5693952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3223227" y="5473728"/>
            <a:ext cx="476353" cy="226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7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72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Use </a:t>
            </a:r>
            <a:r>
              <a:rPr lang="en-US" altLang="zh-TW" dirty="0" smtClean="0"/>
              <a:t>case1 – </a:t>
            </a:r>
            <a:r>
              <a:rPr lang="zh-TW" altLang="en-US" dirty="0" smtClean="0"/>
              <a:t>搜尋合適住房</a:t>
            </a:r>
            <a:endParaRPr lang="zh-TW" altLang="en-US" dirty="0"/>
          </a:p>
        </p:txBody>
      </p:sp>
      <p:pic>
        <p:nvPicPr>
          <p:cNvPr id="5122" name="Picture 2" descr="C:\Users\AS2\Documents\宛庭的資料夾\三下\app\wk6-作業\airbnb\UI Flow1\New Mockup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" y="2592935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2\Documents\宛庭的資料夾\三下\app\wk6-作業\airbnb\UI Flow1\New Mockup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73" y="2592934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S2\Documents\宛庭的資料夾\三下\app\wk6-作業\airbnb\UI Flow1\New Mockup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36" y="2592933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93" y="2592935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AS2\Documents\宛庭的資料夾\三下\app\wk6-作業\airbnb\UI Flow1\New Mockup 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14" y="2592935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390714" y="2965832"/>
            <a:ext cx="940926" cy="15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/>
          <p:nvPr/>
        </p:nvCxnSpPr>
        <p:spPr>
          <a:xfrm>
            <a:off x="1331640" y="3056776"/>
            <a:ext cx="504056" cy="599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771800" y="3116704"/>
            <a:ext cx="288032" cy="78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059832" y="3933354"/>
            <a:ext cx="23031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059832" y="3116703"/>
            <a:ext cx="0" cy="816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835696" y="3049853"/>
            <a:ext cx="936104" cy="14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824621" y="3065525"/>
            <a:ext cx="899507" cy="133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323982" y="2922359"/>
            <a:ext cx="1031994" cy="176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/>
          <p:nvPr/>
        </p:nvCxnSpPr>
        <p:spPr>
          <a:xfrm>
            <a:off x="4369192" y="3933354"/>
            <a:ext cx="202808" cy="7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72000" y="3124538"/>
            <a:ext cx="0" cy="816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572000" y="3124538"/>
            <a:ext cx="2526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96" y="2592935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6233271" y="3925898"/>
            <a:ext cx="931017" cy="534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/>
          <p:nvPr/>
        </p:nvCxnSpPr>
        <p:spPr>
          <a:xfrm>
            <a:off x="5724128" y="3132374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012160" y="4244425"/>
            <a:ext cx="22111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6012160" y="3116703"/>
            <a:ext cx="0" cy="1127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596336" y="2931947"/>
            <a:ext cx="1080120" cy="1816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/>
          <p:nvPr/>
        </p:nvCxnSpPr>
        <p:spPr>
          <a:xfrm>
            <a:off x="7150433" y="4253638"/>
            <a:ext cx="202808" cy="7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53241" y="3444822"/>
            <a:ext cx="0" cy="816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7353241" y="3444822"/>
            <a:ext cx="2526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827584" y="969695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依地點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條件搜尋</a:t>
            </a:r>
          </a:p>
        </p:txBody>
      </p:sp>
      <p:sp>
        <p:nvSpPr>
          <p:cNvPr id="108" name="矩形 107"/>
          <p:cNvSpPr/>
          <p:nvPr/>
        </p:nvSpPr>
        <p:spPr>
          <a:xfrm>
            <a:off x="827584" y="1340768"/>
            <a:ext cx="3272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依時間條件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27584" y="1700808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依人數條件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</p:txBody>
      </p:sp>
      <p:sp>
        <p:nvSpPr>
          <p:cNvPr id="110" name="矩形 109"/>
          <p:cNvSpPr/>
          <p:nvPr/>
        </p:nvSpPr>
        <p:spPr>
          <a:xfrm>
            <a:off x="936085" y="1278052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8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72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Use </a:t>
            </a:r>
            <a:r>
              <a:rPr lang="en-US" altLang="zh-TW" dirty="0" smtClean="0"/>
              <a:t>case1 – </a:t>
            </a:r>
            <a:r>
              <a:rPr lang="zh-TW" altLang="en-US" dirty="0" smtClean="0"/>
              <a:t>搜尋合適住房</a:t>
            </a:r>
            <a:endParaRPr lang="zh-TW" altLang="en-US" dirty="0"/>
          </a:p>
        </p:txBody>
      </p:sp>
      <p:pic>
        <p:nvPicPr>
          <p:cNvPr id="5122" name="Picture 2" descr="C:\Users\AS2\Documents\宛庭的資料夾\三下\app\wk6-作業\airbnb\UI Flow1\New Mockup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" y="257823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2\Documents\宛庭的資料夾\三下\app\wk6-作業\airbnb\UI Flow1\New Mockup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73" y="2578229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AS2\Documents\宛庭的資料夾\三下\app\wk6-作業\airbnb\UI Flow1\New Mockup 4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51" y="2578230"/>
            <a:ext cx="1227161" cy="24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93" y="257823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AS2\Documents\宛庭的資料夾\三下\app\wk6-作業\airbnb\UI Flow1\New Mockup 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14" y="257823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390714" y="2951127"/>
            <a:ext cx="940926" cy="15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endCxn id="34" idx="1"/>
          </p:cNvCxnSpPr>
          <p:nvPr/>
        </p:nvCxnSpPr>
        <p:spPr>
          <a:xfrm>
            <a:off x="1331640" y="3042071"/>
            <a:ext cx="512522" cy="23709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771800" y="3279166"/>
            <a:ext cx="288032" cy="78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059832" y="3918649"/>
            <a:ext cx="23031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059832" y="3295941"/>
            <a:ext cx="0" cy="62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844162" y="3204481"/>
            <a:ext cx="936104" cy="14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824621" y="3229092"/>
            <a:ext cx="899507" cy="133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323982" y="2907654"/>
            <a:ext cx="1031994" cy="176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/>
          <p:nvPr/>
        </p:nvCxnSpPr>
        <p:spPr>
          <a:xfrm>
            <a:off x="4369192" y="3918649"/>
            <a:ext cx="202808" cy="7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72000" y="3295941"/>
            <a:ext cx="0" cy="630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1" idx="1"/>
          </p:cNvCxnSpPr>
          <p:nvPr/>
        </p:nvCxnSpPr>
        <p:spPr>
          <a:xfrm>
            <a:off x="4572000" y="3295941"/>
            <a:ext cx="2526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96" y="257823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6233271" y="3911193"/>
            <a:ext cx="931017" cy="534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/>
          <p:nvPr/>
        </p:nvCxnSpPr>
        <p:spPr>
          <a:xfrm>
            <a:off x="5737938" y="3295941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012160" y="4229720"/>
            <a:ext cx="22111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6012160" y="3295941"/>
            <a:ext cx="0" cy="9337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596336" y="2917242"/>
            <a:ext cx="1080120" cy="1816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/>
          <p:nvPr/>
        </p:nvCxnSpPr>
        <p:spPr>
          <a:xfrm>
            <a:off x="7150433" y="4238933"/>
            <a:ext cx="202808" cy="7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53241" y="3430117"/>
            <a:ext cx="0" cy="816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7353241" y="3430117"/>
            <a:ext cx="2526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56103" y="923778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依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地點條件搜尋</a:t>
            </a:r>
          </a:p>
        </p:txBody>
      </p:sp>
      <p:sp>
        <p:nvSpPr>
          <p:cNvPr id="43" name="矩形 42"/>
          <p:cNvSpPr/>
          <p:nvPr/>
        </p:nvSpPr>
        <p:spPr>
          <a:xfrm>
            <a:off x="856103" y="1294851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依時間條件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</p:txBody>
      </p:sp>
      <p:sp>
        <p:nvSpPr>
          <p:cNvPr id="44" name="矩形 43"/>
          <p:cNvSpPr/>
          <p:nvPr/>
        </p:nvSpPr>
        <p:spPr>
          <a:xfrm>
            <a:off x="856103" y="1654891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依人數條件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</p:txBody>
      </p:sp>
      <p:sp>
        <p:nvSpPr>
          <p:cNvPr id="45" name="矩形 44"/>
          <p:cNvSpPr/>
          <p:nvPr/>
        </p:nvSpPr>
        <p:spPr>
          <a:xfrm>
            <a:off x="964604" y="1605762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20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72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Use </a:t>
            </a:r>
            <a:r>
              <a:rPr lang="en-US" altLang="zh-TW" dirty="0" smtClean="0"/>
              <a:t>case1 – </a:t>
            </a:r>
            <a:r>
              <a:rPr lang="zh-TW" altLang="en-US" dirty="0" smtClean="0"/>
              <a:t>搜尋合適住房</a:t>
            </a:r>
            <a:endParaRPr lang="zh-TW" altLang="en-US" dirty="0"/>
          </a:p>
        </p:txBody>
      </p:sp>
      <p:pic>
        <p:nvPicPr>
          <p:cNvPr id="5122" name="Picture 2" descr="C:\Users\AS2\Documents\宛庭的資料夾\三下\app\wk6-作業\airbnb\UI Flow1\New Mockup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" y="257961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2\Documents\宛庭的資料夾\三下\app\wk6-作業\airbnb\UI Flow1\New Mockup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73" y="2579609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AS2\Documents\宛庭的資料夾\三下\app\wk6-作業\airbnb\UI Flow1\New Mockup 5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81" y="2564904"/>
            <a:ext cx="1227161" cy="24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93" y="257961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AS2\Documents\宛庭的資料夾\三下\app\wk6-作業\airbnb\UI Flow1\New Mockup 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14" y="257961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390714" y="2952507"/>
            <a:ext cx="940926" cy="15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endCxn id="34" idx="1"/>
          </p:cNvCxnSpPr>
          <p:nvPr/>
        </p:nvCxnSpPr>
        <p:spPr>
          <a:xfrm>
            <a:off x="1331640" y="3043451"/>
            <a:ext cx="504056" cy="4547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771800" y="3503869"/>
            <a:ext cx="288032" cy="78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059832" y="3920029"/>
            <a:ext cx="23031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046264" y="3519538"/>
            <a:ext cx="0" cy="416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835696" y="3423503"/>
            <a:ext cx="936104" cy="14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838514" y="3394779"/>
            <a:ext cx="899507" cy="133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323982" y="2909034"/>
            <a:ext cx="1031994" cy="176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/>
          <p:nvPr/>
        </p:nvCxnSpPr>
        <p:spPr>
          <a:xfrm>
            <a:off x="4369192" y="3920029"/>
            <a:ext cx="202808" cy="7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72000" y="3496126"/>
            <a:ext cx="0" cy="4317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572000" y="3496126"/>
            <a:ext cx="2526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C:\Users\AS2\Documents\宛庭的資料夾\三下\app\wk6-作業\airbnb\UI Flow1\New Mockup 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96" y="2579610"/>
            <a:ext cx="1219750" cy="24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6233271" y="3912573"/>
            <a:ext cx="931017" cy="534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/>
          <p:nvPr/>
        </p:nvCxnSpPr>
        <p:spPr>
          <a:xfrm>
            <a:off x="5724128" y="3474145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012160" y="4231100"/>
            <a:ext cx="22111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6012160" y="3461628"/>
            <a:ext cx="0" cy="769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596336" y="2918622"/>
            <a:ext cx="1080120" cy="1816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/>
          <p:nvPr/>
        </p:nvCxnSpPr>
        <p:spPr>
          <a:xfrm>
            <a:off x="7150433" y="4240313"/>
            <a:ext cx="202808" cy="7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53241" y="3431497"/>
            <a:ext cx="0" cy="816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7353241" y="3431497"/>
            <a:ext cx="2526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8109" y="934114"/>
            <a:ext cx="3214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–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依地點條件搜尋</a:t>
            </a:r>
          </a:p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8109" y="1305187"/>
            <a:ext cx="3214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–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依時間條件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  <a:p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8109" y="1665227"/>
            <a:ext cx="32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依人數條件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</p:txBody>
      </p:sp>
      <p:sp>
        <p:nvSpPr>
          <p:cNvPr id="38" name="矩形 37"/>
          <p:cNvSpPr/>
          <p:nvPr/>
        </p:nvSpPr>
        <p:spPr>
          <a:xfrm>
            <a:off x="976610" y="1988840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2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AS2\Documents\宛庭的資料夾\三下\app\wk6-作業\airbnb\UI Flow2\New Mockup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2520280" cy="50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404664"/>
            <a:ext cx="37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Wireframe</a:t>
            </a:r>
            <a:r>
              <a:rPr lang="zh-TW" altLang="en-US" dirty="0" smtClean="0"/>
              <a:t>    「</a:t>
            </a:r>
            <a:r>
              <a:rPr lang="zh-TW" altLang="en-US" dirty="0"/>
              <a:t>心願單</a:t>
            </a:r>
            <a:r>
              <a:rPr lang="zh-TW" altLang="en-US" dirty="0" smtClean="0"/>
              <a:t>」頁面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 推薦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563888" y="2053743"/>
            <a:ext cx="216024" cy="223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76056" y="2053743"/>
            <a:ext cx="288032" cy="223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364088" y="2053743"/>
            <a:ext cx="288032" cy="220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3671900" y="2424440"/>
            <a:ext cx="828092" cy="151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670877" y="2690248"/>
            <a:ext cx="1260140" cy="291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641200" y="3284984"/>
            <a:ext cx="786784" cy="291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644848" y="3657030"/>
            <a:ext cx="927152" cy="945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645570" y="4674209"/>
            <a:ext cx="389022" cy="145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705360" y="4675268"/>
            <a:ext cx="874751" cy="301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670192" y="4972540"/>
            <a:ext cx="541768" cy="93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535443" y="1491715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更多設定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3481" y="1929807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主標題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6024767" y="1622520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5663931" y="1622520"/>
            <a:ext cx="360836" cy="451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41298" y="2059277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3083066" y="2059277"/>
            <a:ext cx="614916" cy="397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02783" y="1107180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5231883" y="1108515"/>
            <a:ext cx="792884" cy="957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22739" y="976375"/>
            <a:ext cx="1313180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依照條件進行搜尋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5929496" y="4420405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5580111" y="4420406"/>
            <a:ext cx="349385" cy="253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52404" y="1661662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2994172" y="1661662"/>
            <a:ext cx="614916" cy="397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15959" y="2491089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3057727" y="2491089"/>
            <a:ext cx="614916" cy="397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181242" y="3074059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 flipV="1">
            <a:off x="3023010" y="3074059"/>
            <a:ext cx="614916" cy="397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171330" y="3757899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 flipV="1">
            <a:off x="3013098" y="3757899"/>
            <a:ext cx="614916" cy="397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181242" y="4387767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023010" y="4387767"/>
            <a:ext cx="614916" cy="397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2201224" y="4674209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 flipV="1">
            <a:off x="3042992" y="4674209"/>
            <a:ext cx="614916" cy="397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378044" y="1564831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回前頁面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09226" y="2383105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22407" y="2983092"/>
            <a:ext cx="838691" cy="43088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分類標題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自訂分類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32319" y="3657030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主視覺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32319" y="4558384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住房星等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24003" y="5184388"/>
            <a:ext cx="889987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住房評論數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53289" y="4289600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住房簡介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2241298" y="5284706"/>
            <a:ext cx="1079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3320556" y="5084070"/>
            <a:ext cx="980391" cy="200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21258" y="4972540"/>
            <a:ext cx="206726" cy="9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426822" y="4242767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房價租金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97006" y="5884520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心願單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31136" y="5626779"/>
            <a:ext cx="466794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831136" y="6188474"/>
            <a:ext cx="466794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旅程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62299" y="4725144"/>
            <a:ext cx="607859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收件夾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59381" y="5083428"/>
            <a:ext cx="748923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5894382" y="5192767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5529013" y="5198631"/>
            <a:ext cx="382569" cy="2795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5862558" y="4873065"/>
            <a:ext cx="546763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5076056" y="4873065"/>
            <a:ext cx="786502" cy="5729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2356743" y="6284483"/>
            <a:ext cx="1109499" cy="4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>
            <a:off x="3469184" y="5711866"/>
            <a:ext cx="1067929" cy="577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325443" y="5998053"/>
            <a:ext cx="1086555" cy="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3401500" y="5711198"/>
            <a:ext cx="606227" cy="2866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2281304" y="5750993"/>
            <a:ext cx="839971" cy="13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3116332" y="5530769"/>
            <a:ext cx="476353" cy="226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8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3996"/>
            <a:ext cx="3960440" cy="103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04664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case2 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加入最愛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Picture 4" descr="C:\Users\AS2\Documents\宛庭的資料夾\三下\app\wk6-作業\airbnb\UI Flow2\New Mockup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28849"/>
            <a:ext cx="1560491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C:\Users\AS2\Documents\宛庭的資料夾\三下\app\wk6-作業\airbnb\UI Flow2\New Mockup 1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22" y="2329850"/>
            <a:ext cx="1560491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C:\Users\AS2\Documents\宛庭的資料夾\三下\app\wk6-作業\airbnb\UI Flow2\New Mockup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09" y="2348881"/>
            <a:ext cx="1560491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C:\Users\AS2\Documents\宛庭的資料夾\三下\app\wk6-作業\airbnb\UI Flow2\New Mockup 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348881"/>
            <a:ext cx="1560491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/>
          <p:cNvSpPr/>
          <p:nvPr/>
        </p:nvSpPr>
        <p:spPr>
          <a:xfrm>
            <a:off x="827584" y="969695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Flow1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初次新建立項目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7584" y="1340768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Flow2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加入現有項目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27584" y="1700808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Flow3 –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6085" y="1278052"/>
            <a:ext cx="33843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67544" y="3356992"/>
            <a:ext cx="504056" cy="72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761029" y="2774285"/>
            <a:ext cx="162899" cy="159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819821" y="4725144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172400" y="2772927"/>
            <a:ext cx="216024" cy="159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3" name="肘形接點 2"/>
          <p:cNvCxnSpPr/>
          <p:nvPr/>
        </p:nvCxnSpPr>
        <p:spPr>
          <a:xfrm flipV="1">
            <a:off x="970466" y="2852936"/>
            <a:ext cx="2809446" cy="8662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68" idx="3"/>
          </p:cNvCxnSpPr>
          <p:nvPr/>
        </p:nvCxnSpPr>
        <p:spPr>
          <a:xfrm flipV="1">
            <a:off x="3923928" y="2853431"/>
            <a:ext cx="296416" cy="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69" idx="1"/>
          </p:cNvCxnSpPr>
          <p:nvPr/>
        </p:nvCxnSpPr>
        <p:spPr>
          <a:xfrm>
            <a:off x="4211960" y="4869160"/>
            <a:ext cx="16078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4211960" y="2846293"/>
            <a:ext cx="8384" cy="2022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6253570" y="4870534"/>
            <a:ext cx="296416" cy="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6541602" y="2854111"/>
            <a:ext cx="8384" cy="2022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6541602" y="2854111"/>
            <a:ext cx="16078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0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290</Words>
  <Application>Microsoft Office PowerPoint</Application>
  <PresentationFormat>如螢幕大小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江宛庭</dc:creator>
  <cp:lastModifiedBy>NTUE</cp:lastModifiedBy>
  <cp:revision>25</cp:revision>
  <dcterms:created xsi:type="dcterms:W3CDTF">2017-03-30T19:22:24Z</dcterms:created>
  <dcterms:modified xsi:type="dcterms:W3CDTF">2017-03-31T07:36:18Z</dcterms:modified>
</cp:coreProperties>
</file>