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8" r:id="rId8"/>
    <p:sldId id="269" r:id="rId9"/>
    <p:sldId id="262" r:id="rId10"/>
    <p:sldId id="270" r:id="rId11"/>
    <p:sldId id="264" r:id="rId12"/>
    <p:sldId id="265" r:id="rId13"/>
    <p:sldId id="263" r:id="rId14"/>
    <p:sldId id="266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ancycruzgastelum/Curso-JSON" TargetMode="External"/><Relationship Id="rId1" Type="http://schemas.openxmlformats.org/officeDocument/2006/relationships/hyperlink" Target="mailto:Nancy.cruz@itculiacan.edu.mx" TargetMode="Externa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ngyidong/json-simple" TargetMode="External"/><Relationship Id="rId2" Type="http://schemas.openxmlformats.org/officeDocument/2006/relationships/hyperlink" Target="https://github.com/stleary/JSON-java" TargetMode="External"/><Relationship Id="rId1" Type="http://schemas.openxmlformats.org/officeDocument/2006/relationships/hyperlink" Target="https://github.com/google/gson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Nancy.cruz@itculiacan.edu.mx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hyperlink" Target="https://github.com/nancycruzgastelum/Curso-JSON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ngyidong/json-simple" TargetMode="External"/><Relationship Id="rId2" Type="http://schemas.openxmlformats.org/officeDocument/2006/relationships/hyperlink" Target="https://github.com/stleary/JSON-java" TargetMode="External"/><Relationship Id="rId1" Type="http://schemas.openxmlformats.org/officeDocument/2006/relationships/hyperlink" Target="https://github.com/google/gs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09ED1-DB12-4F0D-8FD9-74047658DE0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7A1D0E-9B14-486A-834E-ADA1F52436FA}">
      <dgm:prSet/>
      <dgm:spPr/>
      <dgm:t>
        <a:bodyPr/>
        <a:lstStyle/>
        <a:p>
          <a:pPr>
            <a:defRPr cap="all"/>
          </a:pPr>
          <a:r>
            <a:rPr lang="es-MX">
              <a:hlinkClick xmlns:r="http://schemas.openxmlformats.org/officeDocument/2006/relationships" r:id="rId1"/>
            </a:rPr>
            <a:t>Nancy.cruz@itculiacan.edu.mx</a:t>
          </a:r>
          <a:endParaRPr lang="en-US"/>
        </a:p>
      </dgm:t>
    </dgm:pt>
    <dgm:pt modelId="{79321747-0350-4DF1-8B3E-C7A2B0F3B453}" type="parTrans" cxnId="{1F6830DA-8C66-41D7-9AFF-4F351C65F042}">
      <dgm:prSet/>
      <dgm:spPr/>
      <dgm:t>
        <a:bodyPr/>
        <a:lstStyle/>
        <a:p>
          <a:endParaRPr lang="en-US"/>
        </a:p>
      </dgm:t>
    </dgm:pt>
    <dgm:pt modelId="{310A6818-B42F-4659-8D8B-E2605FF2F461}" type="sibTrans" cxnId="{1F6830DA-8C66-41D7-9AFF-4F351C65F042}">
      <dgm:prSet/>
      <dgm:spPr/>
      <dgm:t>
        <a:bodyPr/>
        <a:lstStyle/>
        <a:p>
          <a:endParaRPr lang="en-US"/>
        </a:p>
      </dgm:t>
    </dgm:pt>
    <dgm:pt modelId="{108E8234-EFC3-4B2B-9254-2E8F2C10B5E4}">
      <dgm:prSet/>
      <dgm:spPr/>
      <dgm:t>
        <a:bodyPr/>
        <a:lstStyle/>
        <a:p>
          <a:pPr>
            <a:defRPr cap="all"/>
          </a:pPr>
          <a:r>
            <a:rPr lang="es-MX">
              <a:hlinkClick xmlns:r="http://schemas.openxmlformats.org/officeDocument/2006/relationships" r:id="rId2"/>
            </a:rPr>
            <a:t>https://github.com/nancycruzgastelum/Curso-JSON</a:t>
          </a:r>
          <a:endParaRPr lang="en-US"/>
        </a:p>
      </dgm:t>
    </dgm:pt>
    <dgm:pt modelId="{CB0D0AB5-E619-4722-B6C6-3DFF8BFE598C}" type="parTrans" cxnId="{C0D8387E-04C6-4AF8-B891-6172EA850200}">
      <dgm:prSet/>
      <dgm:spPr/>
      <dgm:t>
        <a:bodyPr/>
        <a:lstStyle/>
        <a:p>
          <a:endParaRPr lang="en-US"/>
        </a:p>
      </dgm:t>
    </dgm:pt>
    <dgm:pt modelId="{1AF6D9DE-13C2-4D6D-82F0-9629E5CF0C0B}" type="sibTrans" cxnId="{C0D8387E-04C6-4AF8-B891-6172EA850200}">
      <dgm:prSet/>
      <dgm:spPr/>
      <dgm:t>
        <a:bodyPr/>
        <a:lstStyle/>
        <a:p>
          <a:endParaRPr lang="en-US"/>
        </a:p>
      </dgm:t>
    </dgm:pt>
    <dgm:pt modelId="{E0B69E6F-C1E3-4401-B953-D70EABE2452B}" type="pres">
      <dgm:prSet presAssocID="{F8B09ED1-DB12-4F0D-8FD9-74047658DE06}" presName="root" presStyleCnt="0">
        <dgm:presLayoutVars>
          <dgm:dir/>
          <dgm:resizeHandles val="exact"/>
        </dgm:presLayoutVars>
      </dgm:prSet>
      <dgm:spPr/>
    </dgm:pt>
    <dgm:pt modelId="{DCA1700E-BA14-4730-9B1C-82861DB20D3E}" type="pres">
      <dgm:prSet presAssocID="{397A1D0E-9B14-486A-834E-ADA1F52436FA}" presName="compNode" presStyleCnt="0"/>
      <dgm:spPr/>
    </dgm:pt>
    <dgm:pt modelId="{B1B46FE4-6446-436D-98A3-5C9641A8B840}" type="pres">
      <dgm:prSet presAssocID="{397A1D0E-9B14-486A-834E-ADA1F52436F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18BD1C7-AEF6-4287-A85E-1D0EA30C49B4}" type="pres">
      <dgm:prSet presAssocID="{397A1D0E-9B14-486A-834E-ADA1F52436FA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A91DF08D-51BB-4028-AD99-2B6B46192EF2}" type="pres">
      <dgm:prSet presAssocID="{397A1D0E-9B14-486A-834E-ADA1F52436FA}" presName="spaceRect" presStyleCnt="0"/>
      <dgm:spPr/>
    </dgm:pt>
    <dgm:pt modelId="{4F26F499-5A30-46D0-B524-D9A49CF3E059}" type="pres">
      <dgm:prSet presAssocID="{397A1D0E-9B14-486A-834E-ADA1F52436FA}" presName="textRect" presStyleLbl="revTx" presStyleIdx="0" presStyleCnt="2">
        <dgm:presLayoutVars>
          <dgm:chMax val="1"/>
          <dgm:chPref val="1"/>
        </dgm:presLayoutVars>
      </dgm:prSet>
      <dgm:spPr/>
    </dgm:pt>
    <dgm:pt modelId="{F54846AF-56F1-4E18-B9C9-A050999DC483}" type="pres">
      <dgm:prSet presAssocID="{310A6818-B42F-4659-8D8B-E2605FF2F461}" presName="sibTrans" presStyleCnt="0"/>
      <dgm:spPr/>
    </dgm:pt>
    <dgm:pt modelId="{0A26CE5D-9C4F-479E-803E-32F9469BBBE5}" type="pres">
      <dgm:prSet presAssocID="{108E8234-EFC3-4B2B-9254-2E8F2C10B5E4}" presName="compNode" presStyleCnt="0"/>
      <dgm:spPr/>
    </dgm:pt>
    <dgm:pt modelId="{96D2A5B5-0348-40F7-A1C4-90C6AD76B3EF}" type="pres">
      <dgm:prSet presAssocID="{108E8234-EFC3-4B2B-9254-2E8F2C10B5E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437BFA3-E8B1-4601-9184-EC95E6D9D0C4}" type="pres">
      <dgm:prSet presAssocID="{108E8234-EFC3-4B2B-9254-2E8F2C10B5E4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A13219A-5C6D-4126-92DF-09771DE9BC3F}" type="pres">
      <dgm:prSet presAssocID="{108E8234-EFC3-4B2B-9254-2E8F2C10B5E4}" presName="spaceRect" presStyleCnt="0"/>
      <dgm:spPr/>
    </dgm:pt>
    <dgm:pt modelId="{239EEC76-8C6F-4E37-B208-1F77C4E7E23A}" type="pres">
      <dgm:prSet presAssocID="{108E8234-EFC3-4B2B-9254-2E8F2C10B5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0D8387E-04C6-4AF8-B891-6172EA850200}" srcId="{F8B09ED1-DB12-4F0D-8FD9-74047658DE06}" destId="{108E8234-EFC3-4B2B-9254-2E8F2C10B5E4}" srcOrd="1" destOrd="0" parTransId="{CB0D0AB5-E619-4722-B6C6-3DFF8BFE598C}" sibTransId="{1AF6D9DE-13C2-4D6D-82F0-9629E5CF0C0B}"/>
    <dgm:cxn modelId="{708F3290-43DA-4869-90AD-BF4FCA1C5724}" type="presOf" srcId="{F8B09ED1-DB12-4F0D-8FD9-74047658DE06}" destId="{E0B69E6F-C1E3-4401-B953-D70EABE2452B}" srcOrd="0" destOrd="0" presId="urn:microsoft.com/office/officeart/2018/5/layout/IconLeafLabelList"/>
    <dgm:cxn modelId="{F7C3BF99-1EB0-4345-84B3-255FD0C8B377}" type="presOf" srcId="{397A1D0E-9B14-486A-834E-ADA1F52436FA}" destId="{4F26F499-5A30-46D0-B524-D9A49CF3E059}" srcOrd="0" destOrd="0" presId="urn:microsoft.com/office/officeart/2018/5/layout/IconLeafLabelList"/>
    <dgm:cxn modelId="{0ADC17AC-387B-4D9C-9F95-97E3BE6843FF}" type="presOf" srcId="{108E8234-EFC3-4B2B-9254-2E8F2C10B5E4}" destId="{239EEC76-8C6F-4E37-B208-1F77C4E7E23A}" srcOrd="0" destOrd="0" presId="urn:microsoft.com/office/officeart/2018/5/layout/IconLeafLabelList"/>
    <dgm:cxn modelId="{1F6830DA-8C66-41D7-9AFF-4F351C65F042}" srcId="{F8B09ED1-DB12-4F0D-8FD9-74047658DE06}" destId="{397A1D0E-9B14-486A-834E-ADA1F52436FA}" srcOrd="0" destOrd="0" parTransId="{79321747-0350-4DF1-8B3E-C7A2B0F3B453}" sibTransId="{310A6818-B42F-4659-8D8B-E2605FF2F461}"/>
    <dgm:cxn modelId="{4A2CDCDF-1923-4240-9150-521E07F1603D}" type="presParOf" srcId="{E0B69E6F-C1E3-4401-B953-D70EABE2452B}" destId="{DCA1700E-BA14-4730-9B1C-82861DB20D3E}" srcOrd="0" destOrd="0" presId="urn:microsoft.com/office/officeart/2018/5/layout/IconLeafLabelList"/>
    <dgm:cxn modelId="{1FF66244-91FD-43F2-8945-54F61A56FA75}" type="presParOf" srcId="{DCA1700E-BA14-4730-9B1C-82861DB20D3E}" destId="{B1B46FE4-6446-436D-98A3-5C9641A8B840}" srcOrd="0" destOrd="0" presId="urn:microsoft.com/office/officeart/2018/5/layout/IconLeafLabelList"/>
    <dgm:cxn modelId="{E4DE6461-12C1-4DCB-AC9C-297922CB0236}" type="presParOf" srcId="{DCA1700E-BA14-4730-9B1C-82861DB20D3E}" destId="{218BD1C7-AEF6-4287-A85E-1D0EA30C49B4}" srcOrd="1" destOrd="0" presId="urn:microsoft.com/office/officeart/2018/5/layout/IconLeafLabelList"/>
    <dgm:cxn modelId="{D28AD5A4-55BF-4DF0-803C-8FE04E3F7C7C}" type="presParOf" srcId="{DCA1700E-BA14-4730-9B1C-82861DB20D3E}" destId="{A91DF08D-51BB-4028-AD99-2B6B46192EF2}" srcOrd="2" destOrd="0" presId="urn:microsoft.com/office/officeart/2018/5/layout/IconLeafLabelList"/>
    <dgm:cxn modelId="{4B242455-9A6F-4F4E-A395-5CA1EB6BB444}" type="presParOf" srcId="{DCA1700E-BA14-4730-9B1C-82861DB20D3E}" destId="{4F26F499-5A30-46D0-B524-D9A49CF3E059}" srcOrd="3" destOrd="0" presId="urn:microsoft.com/office/officeart/2018/5/layout/IconLeafLabelList"/>
    <dgm:cxn modelId="{C6467249-69B9-447F-8208-41EE4BF6945D}" type="presParOf" srcId="{E0B69E6F-C1E3-4401-B953-D70EABE2452B}" destId="{F54846AF-56F1-4E18-B9C9-A050999DC483}" srcOrd="1" destOrd="0" presId="urn:microsoft.com/office/officeart/2018/5/layout/IconLeafLabelList"/>
    <dgm:cxn modelId="{35D5BE84-9C25-49EB-8AF0-7CC30860FD3F}" type="presParOf" srcId="{E0B69E6F-C1E3-4401-B953-D70EABE2452B}" destId="{0A26CE5D-9C4F-479E-803E-32F9469BBBE5}" srcOrd="2" destOrd="0" presId="urn:microsoft.com/office/officeart/2018/5/layout/IconLeafLabelList"/>
    <dgm:cxn modelId="{E2BFE404-59BF-4140-A8FD-FE189FDBC5E6}" type="presParOf" srcId="{0A26CE5D-9C4F-479E-803E-32F9469BBBE5}" destId="{96D2A5B5-0348-40F7-A1C4-90C6AD76B3EF}" srcOrd="0" destOrd="0" presId="urn:microsoft.com/office/officeart/2018/5/layout/IconLeafLabelList"/>
    <dgm:cxn modelId="{FDF7890E-B9B0-464D-90F3-10342B83F122}" type="presParOf" srcId="{0A26CE5D-9C4F-479E-803E-32F9469BBBE5}" destId="{7437BFA3-E8B1-4601-9184-EC95E6D9D0C4}" srcOrd="1" destOrd="0" presId="urn:microsoft.com/office/officeart/2018/5/layout/IconLeafLabelList"/>
    <dgm:cxn modelId="{D110AEFB-C27A-4A23-BCB8-51F02CB47701}" type="presParOf" srcId="{0A26CE5D-9C4F-479E-803E-32F9469BBBE5}" destId="{DA13219A-5C6D-4126-92DF-09771DE9BC3F}" srcOrd="2" destOrd="0" presId="urn:microsoft.com/office/officeart/2018/5/layout/IconLeafLabelList"/>
    <dgm:cxn modelId="{C9181522-4A20-42EE-9DA4-E9D23E575385}" type="presParOf" srcId="{0A26CE5D-9C4F-479E-803E-32F9469BBBE5}" destId="{239EEC76-8C6F-4E37-B208-1F77C4E7E2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3B26A-8B10-46EC-9CFB-EAE83A73C5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027207-EA1D-449F-9B9F-F488CF9F9E5B}">
      <dgm:prSet/>
      <dgm:spPr/>
      <dgm:t>
        <a:bodyPr/>
        <a:lstStyle/>
        <a:p>
          <a:r>
            <a:rPr lang="es-ES" b="1"/>
            <a:t>JSON</a:t>
          </a:r>
          <a:r>
            <a:rPr lang="es-ES"/>
            <a:t> (JavaScript Object Notation) es un formato ligero de intercambio de datos. </a:t>
          </a:r>
          <a:endParaRPr lang="en-US"/>
        </a:p>
      </dgm:t>
    </dgm:pt>
    <dgm:pt modelId="{5DA2B2BE-F92A-4A73-8E6C-C53900C6F254}" type="parTrans" cxnId="{C5C7D885-3FC8-4460-9FFF-C508DB4B2AEF}">
      <dgm:prSet/>
      <dgm:spPr/>
      <dgm:t>
        <a:bodyPr/>
        <a:lstStyle/>
        <a:p>
          <a:endParaRPr lang="en-US"/>
        </a:p>
      </dgm:t>
    </dgm:pt>
    <dgm:pt modelId="{958938CA-2CF0-4367-AC90-E18D4DAEB20A}" type="sibTrans" cxnId="{C5C7D885-3FC8-4460-9FFF-C508DB4B2AEF}">
      <dgm:prSet/>
      <dgm:spPr/>
      <dgm:t>
        <a:bodyPr/>
        <a:lstStyle/>
        <a:p>
          <a:endParaRPr lang="en-US"/>
        </a:p>
      </dgm:t>
    </dgm:pt>
    <dgm:pt modelId="{062BA20A-6D90-49C8-9BDB-C9F7C8AE13AC}">
      <dgm:prSet/>
      <dgm:spPr/>
      <dgm:t>
        <a:bodyPr/>
        <a:lstStyle/>
        <a:p>
          <a:r>
            <a:rPr lang="es-ES" dirty="0"/>
            <a:t>Se basa en un subconjunto del lenguaje de programación JavaScript , pero es completamente independiente del lenguaje. </a:t>
          </a:r>
          <a:endParaRPr lang="en-US" dirty="0"/>
        </a:p>
      </dgm:t>
    </dgm:pt>
    <dgm:pt modelId="{C87766FD-799A-495D-920B-C0326C3614DB}" type="parTrans" cxnId="{D2574ADE-916A-4CE2-956B-D8EBA62614DF}">
      <dgm:prSet/>
      <dgm:spPr/>
      <dgm:t>
        <a:bodyPr/>
        <a:lstStyle/>
        <a:p>
          <a:endParaRPr lang="en-US"/>
        </a:p>
      </dgm:t>
    </dgm:pt>
    <dgm:pt modelId="{B0754E80-8EF0-4F78-8B06-E94FBF8583B5}" type="sibTrans" cxnId="{D2574ADE-916A-4CE2-956B-D8EBA62614DF}">
      <dgm:prSet/>
      <dgm:spPr/>
      <dgm:t>
        <a:bodyPr/>
        <a:lstStyle/>
        <a:p>
          <a:endParaRPr lang="en-US"/>
        </a:p>
      </dgm:t>
    </dgm:pt>
    <dgm:pt modelId="{5BF0BFF9-3838-4615-9512-98DB580951BB}">
      <dgm:prSet/>
      <dgm:spPr/>
      <dgm:t>
        <a:bodyPr/>
        <a:lstStyle/>
        <a:p>
          <a:r>
            <a:rPr lang="es-ES" dirty="0"/>
            <a:t>JSON usa convenciones que son familiares para los programadores de la familia de lenguajes C, incluidos C, C ++, C #, Java, JavaScript, Perl, Python y muchos otros. </a:t>
          </a:r>
          <a:endParaRPr lang="en-US" dirty="0"/>
        </a:p>
      </dgm:t>
    </dgm:pt>
    <dgm:pt modelId="{422D98C4-4480-4A12-9FC3-64A299C7A85A}" type="parTrans" cxnId="{B56CC5B7-025D-4356-A029-CD55988E4117}">
      <dgm:prSet/>
      <dgm:spPr/>
      <dgm:t>
        <a:bodyPr/>
        <a:lstStyle/>
        <a:p>
          <a:endParaRPr lang="en-US"/>
        </a:p>
      </dgm:t>
    </dgm:pt>
    <dgm:pt modelId="{E886FCB9-775B-42AA-8E26-2880EDD9503C}" type="sibTrans" cxnId="{B56CC5B7-025D-4356-A029-CD55988E4117}">
      <dgm:prSet/>
      <dgm:spPr/>
      <dgm:t>
        <a:bodyPr/>
        <a:lstStyle/>
        <a:p>
          <a:endParaRPr lang="en-US"/>
        </a:p>
      </dgm:t>
    </dgm:pt>
    <dgm:pt modelId="{37053671-0C1D-469F-9662-39C066F0E493}" type="pres">
      <dgm:prSet presAssocID="{0D83B26A-8B10-46EC-9CFB-EAE83A73C54C}" presName="linear" presStyleCnt="0">
        <dgm:presLayoutVars>
          <dgm:animLvl val="lvl"/>
          <dgm:resizeHandles val="exact"/>
        </dgm:presLayoutVars>
      </dgm:prSet>
      <dgm:spPr/>
    </dgm:pt>
    <dgm:pt modelId="{24982091-75C2-424A-9D51-37DA9DFAF5FB}" type="pres">
      <dgm:prSet presAssocID="{08027207-EA1D-449F-9B9F-F488CF9F9E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1B9EA6-4438-4B53-A572-A10CAF86A552}" type="pres">
      <dgm:prSet presAssocID="{958938CA-2CF0-4367-AC90-E18D4DAEB20A}" presName="spacer" presStyleCnt="0"/>
      <dgm:spPr/>
    </dgm:pt>
    <dgm:pt modelId="{6DEC7E69-C258-4394-8097-DBE0A2E88220}" type="pres">
      <dgm:prSet presAssocID="{062BA20A-6D90-49C8-9BDB-C9F7C8AE13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26952D-F310-4836-B419-9D96FF03F6E5}" type="pres">
      <dgm:prSet presAssocID="{B0754E80-8EF0-4F78-8B06-E94FBF8583B5}" presName="spacer" presStyleCnt="0"/>
      <dgm:spPr/>
    </dgm:pt>
    <dgm:pt modelId="{EE2CFB55-C194-4F44-B19A-B6DFEEB95D5C}" type="pres">
      <dgm:prSet presAssocID="{5BF0BFF9-3838-4615-9512-98DB580951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95F443-7162-4595-9684-DB157C2791D5}" type="presOf" srcId="{0D83B26A-8B10-46EC-9CFB-EAE83A73C54C}" destId="{37053671-0C1D-469F-9662-39C066F0E493}" srcOrd="0" destOrd="0" presId="urn:microsoft.com/office/officeart/2005/8/layout/vList2"/>
    <dgm:cxn modelId="{729CEC4F-DD69-4D45-9A1F-BE0F24A30A73}" type="presOf" srcId="{08027207-EA1D-449F-9B9F-F488CF9F9E5B}" destId="{24982091-75C2-424A-9D51-37DA9DFAF5FB}" srcOrd="0" destOrd="0" presId="urn:microsoft.com/office/officeart/2005/8/layout/vList2"/>
    <dgm:cxn modelId="{5CA0967A-ECE1-418F-8B8A-4391CB7EFD4B}" type="presOf" srcId="{5BF0BFF9-3838-4615-9512-98DB580951BB}" destId="{EE2CFB55-C194-4F44-B19A-B6DFEEB95D5C}" srcOrd="0" destOrd="0" presId="urn:microsoft.com/office/officeart/2005/8/layout/vList2"/>
    <dgm:cxn modelId="{5F67EF7F-01F1-4B51-8845-7670E4166301}" type="presOf" srcId="{062BA20A-6D90-49C8-9BDB-C9F7C8AE13AC}" destId="{6DEC7E69-C258-4394-8097-DBE0A2E88220}" srcOrd="0" destOrd="0" presId="urn:microsoft.com/office/officeart/2005/8/layout/vList2"/>
    <dgm:cxn modelId="{C5C7D885-3FC8-4460-9FFF-C508DB4B2AEF}" srcId="{0D83B26A-8B10-46EC-9CFB-EAE83A73C54C}" destId="{08027207-EA1D-449F-9B9F-F488CF9F9E5B}" srcOrd="0" destOrd="0" parTransId="{5DA2B2BE-F92A-4A73-8E6C-C53900C6F254}" sibTransId="{958938CA-2CF0-4367-AC90-E18D4DAEB20A}"/>
    <dgm:cxn modelId="{B56CC5B7-025D-4356-A029-CD55988E4117}" srcId="{0D83B26A-8B10-46EC-9CFB-EAE83A73C54C}" destId="{5BF0BFF9-3838-4615-9512-98DB580951BB}" srcOrd="2" destOrd="0" parTransId="{422D98C4-4480-4A12-9FC3-64A299C7A85A}" sibTransId="{E886FCB9-775B-42AA-8E26-2880EDD9503C}"/>
    <dgm:cxn modelId="{D2574ADE-916A-4CE2-956B-D8EBA62614DF}" srcId="{0D83B26A-8B10-46EC-9CFB-EAE83A73C54C}" destId="{062BA20A-6D90-49C8-9BDB-C9F7C8AE13AC}" srcOrd="1" destOrd="0" parTransId="{C87766FD-799A-495D-920B-C0326C3614DB}" sibTransId="{B0754E80-8EF0-4F78-8B06-E94FBF8583B5}"/>
    <dgm:cxn modelId="{519BC384-6C1D-4D6F-9305-AB5709B7A884}" type="presParOf" srcId="{37053671-0C1D-469F-9662-39C066F0E493}" destId="{24982091-75C2-424A-9D51-37DA9DFAF5FB}" srcOrd="0" destOrd="0" presId="urn:microsoft.com/office/officeart/2005/8/layout/vList2"/>
    <dgm:cxn modelId="{EE4A0DF1-39E9-4DCB-9997-95970B67908C}" type="presParOf" srcId="{37053671-0C1D-469F-9662-39C066F0E493}" destId="{111B9EA6-4438-4B53-A572-A10CAF86A552}" srcOrd="1" destOrd="0" presId="urn:microsoft.com/office/officeart/2005/8/layout/vList2"/>
    <dgm:cxn modelId="{0302FAC2-3B3C-4FBB-B4CE-9B662507E6A2}" type="presParOf" srcId="{37053671-0C1D-469F-9662-39C066F0E493}" destId="{6DEC7E69-C258-4394-8097-DBE0A2E88220}" srcOrd="2" destOrd="0" presId="urn:microsoft.com/office/officeart/2005/8/layout/vList2"/>
    <dgm:cxn modelId="{DE8EC57A-C21C-4D2F-977E-3E013C7C635F}" type="presParOf" srcId="{37053671-0C1D-469F-9662-39C066F0E493}" destId="{5A26952D-F310-4836-B419-9D96FF03F6E5}" srcOrd="3" destOrd="0" presId="urn:microsoft.com/office/officeart/2005/8/layout/vList2"/>
    <dgm:cxn modelId="{8AEF97E4-109B-45CD-9118-10C1280A73D0}" type="presParOf" srcId="{37053671-0C1D-469F-9662-39C066F0E493}" destId="{EE2CFB55-C194-4F44-B19A-B6DFEEB95D5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F53E37-16F8-4180-93FB-293AD31978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CCD17D-9CF3-4A95-A88A-603105EB4709}">
      <dgm:prSet/>
      <dgm:spPr/>
      <dgm:t>
        <a:bodyPr/>
        <a:lstStyle/>
        <a:p>
          <a:r>
            <a:rPr lang="es-MX"/>
            <a:t>Una colección de pares nombre/valor: </a:t>
          </a:r>
          <a:r>
            <a:rPr lang="es-ES"/>
            <a:t>objeto , registro, estructura, diccionario, tabla hash, lista con clave o matriz asociativa.</a:t>
          </a:r>
          <a:endParaRPr lang="en-US"/>
        </a:p>
      </dgm:t>
    </dgm:pt>
    <dgm:pt modelId="{EBC8D7BB-AAED-4C5E-B1F8-04E624A1E3B1}" type="parTrans" cxnId="{76C10A65-BF74-4977-A53E-5F965B5981DC}">
      <dgm:prSet/>
      <dgm:spPr/>
      <dgm:t>
        <a:bodyPr/>
        <a:lstStyle/>
        <a:p>
          <a:endParaRPr lang="en-US"/>
        </a:p>
      </dgm:t>
    </dgm:pt>
    <dgm:pt modelId="{14C006D7-CB11-43C6-A970-5DDAFE58099A}" type="sibTrans" cxnId="{76C10A65-BF74-4977-A53E-5F965B5981DC}">
      <dgm:prSet/>
      <dgm:spPr/>
      <dgm:t>
        <a:bodyPr/>
        <a:lstStyle/>
        <a:p>
          <a:endParaRPr lang="en-US"/>
        </a:p>
      </dgm:t>
    </dgm:pt>
    <dgm:pt modelId="{D9EEB6EF-AA12-4701-8A6B-69AC92239BF9}">
      <dgm:prSet/>
      <dgm:spPr/>
      <dgm:t>
        <a:bodyPr/>
        <a:lstStyle/>
        <a:p>
          <a:r>
            <a:rPr lang="es-ES"/>
            <a:t>Una lista ordenada de valores: matriz , vector, lista o secuencia.</a:t>
          </a:r>
          <a:endParaRPr lang="en-US"/>
        </a:p>
      </dgm:t>
    </dgm:pt>
    <dgm:pt modelId="{22576227-4FF7-40B9-8783-93F30035330D}" type="parTrans" cxnId="{657EA0BE-5416-4989-B416-0B4B4A5031E3}">
      <dgm:prSet/>
      <dgm:spPr/>
      <dgm:t>
        <a:bodyPr/>
        <a:lstStyle/>
        <a:p>
          <a:endParaRPr lang="en-US"/>
        </a:p>
      </dgm:t>
    </dgm:pt>
    <dgm:pt modelId="{A23F7DB1-23CC-4961-92C7-D0B91411FB3B}" type="sibTrans" cxnId="{657EA0BE-5416-4989-B416-0B4B4A5031E3}">
      <dgm:prSet/>
      <dgm:spPr/>
      <dgm:t>
        <a:bodyPr/>
        <a:lstStyle/>
        <a:p>
          <a:endParaRPr lang="en-US"/>
        </a:p>
      </dgm:t>
    </dgm:pt>
    <dgm:pt modelId="{E1F0E183-6A1B-4103-8996-497D98F65E69}" type="pres">
      <dgm:prSet presAssocID="{97F53E37-16F8-4180-93FB-293AD31978DC}" presName="root" presStyleCnt="0">
        <dgm:presLayoutVars>
          <dgm:dir/>
          <dgm:resizeHandles val="exact"/>
        </dgm:presLayoutVars>
      </dgm:prSet>
      <dgm:spPr/>
    </dgm:pt>
    <dgm:pt modelId="{576FFC4B-7CB4-41CC-9FCE-9B058C4D333A}" type="pres">
      <dgm:prSet presAssocID="{8ACCD17D-9CF3-4A95-A88A-603105EB4709}" presName="compNode" presStyleCnt="0"/>
      <dgm:spPr/>
    </dgm:pt>
    <dgm:pt modelId="{7A601536-0417-4554-A96F-38169F105DCC}" type="pres">
      <dgm:prSet presAssocID="{8ACCD17D-9CF3-4A95-A88A-603105EB4709}" presName="bgRect" presStyleLbl="bgShp" presStyleIdx="0" presStyleCnt="2"/>
      <dgm:spPr/>
    </dgm:pt>
    <dgm:pt modelId="{6368EC18-9185-44AD-BCF0-5BDABE18F61D}" type="pres">
      <dgm:prSet presAssocID="{8ACCD17D-9CF3-4A95-A88A-603105EB47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AC7AA01-9A59-4CD7-9F7D-29DB58BBC56E}" type="pres">
      <dgm:prSet presAssocID="{8ACCD17D-9CF3-4A95-A88A-603105EB4709}" presName="spaceRect" presStyleCnt="0"/>
      <dgm:spPr/>
    </dgm:pt>
    <dgm:pt modelId="{DBD3D3C7-3525-4363-9A55-E218315B7698}" type="pres">
      <dgm:prSet presAssocID="{8ACCD17D-9CF3-4A95-A88A-603105EB4709}" presName="parTx" presStyleLbl="revTx" presStyleIdx="0" presStyleCnt="2">
        <dgm:presLayoutVars>
          <dgm:chMax val="0"/>
          <dgm:chPref val="0"/>
        </dgm:presLayoutVars>
      </dgm:prSet>
      <dgm:spPr/>
    </dgm:pt>
    <dgm:pt modelId="{28B43C5D-662F-4C53-8355-1DF9CB788475}" type="pres">
      <dgm:prSet presAssocID="{14C006D7-CB11-43C6-A970-5DDAFE58099A}" presName="sibTrans" presStyleCnt="0"/>
      <dgm:spPr/>
    </dgm:pt>
    <dgm:pt modelId="{8797F265-10BE-46FC-A4DE-440A48C59C96}" type="pres">
      <dgm:prSet presAssocID="{D9EEB6EF-AA12-4701-8A6B-69AC92239BF9}" presName="compNode" presStyleCnt="0"/>
      <dgm:spPr/>
    </dgm:pt>
    <dgm:pt modelId="{19A0F776-91CE-4612-886F-FA7828638427}" type="pres">
      <dgm:prSet presAssocID="{D9EEB6EF-AA12-4701-8A6B-69AC92239BF9}" presName="bgRect" presStyleLbl="bgShp" presStyleIdx="1" presStyleCnt="2"/>
      <dgm:spPr/>
    </dgm:pt>
    <dgm:pt modelId="{C9AE40FF-819A-4D93-9591-18934DFEEE13}" type="pres">
      <dgm:prSet presAssocID="{D9EEB6EF-AA12-4701-8A6B-69AC92239B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B6D4881-F61F-40C3-AB3B-F19A5CD11369}" type="pres">
      <dgm:prSet presAssocID="{D9EEB6EF-AA12-4701-8A6B-69AC92239BF9}" presName="spaceRect" presStyleCnt="0"/>
      <dgm:spPr/>
    </dgm:pt>
    <dgm:pt modelId="{39D6B9D6-F3FB-4E0D-A87F-6E7D90739895}" type="pres">
      <dgm:prSet presAssocID="{D9EEB6EF-AA12-4701-8A6B-69AC92239B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10C6C2B-7204-4257-A625-5911284C59E4}" type="presOf" srcId="{D9EEB6EF-AA12-4701-8A6B-69AC92239BF9}" destId="{39D6B9D6-F3FB-4E0D-A87F-6E7D90739895}" srcOrd="0" destOrd="0" presId="urn:microsoft.com/office/officeart/2018/2/layout/IconVerticalSolidList"/>
    <dgm:cxn modelId="{091A6F40-707E-4DB7-B788-38024FDEE3BF}" type="presOf" srcId="{97F53E37-16F8-4180-93FB-293AD31978DC}" destId="{E1F0E183-6A1B-4103-8996-497D98F65E69}" srcOrd="0" destOrd="0" presId="urn:microsoft.com/office/officeart/2018/2/layout/IconVerticalSolidList"/>
    <dgm:cxn modelId="{76C10A65-BF74-4977-A53E-5F965B5981DC}" srcId="{97F53E37-16F8-4180-93FB-293AD31978DC}" destId="{8ACCD17D-9CF3-4A95-A88A-603105EB4709}" srcOrd="0" destOrd="0" parTransId="{EBC8D7BB-AAED-4C5E-B1F8-04E624A1E3B1}" sibTransId="{14C006D7-CB11-43C6-A970-5DDAFE58099A}"/>
    <dgm:cxn modelId="{657EA0BE-5416-4989-B416-0B4B4A5031E3}" srcId="{97F53E37-16F8-4180-93FB-293AD31978DC}" destId="{D9EEB6EF-AA12-4701-8A6B-69AC92239BF9}" srcOrd="1" destOrd="0" parTransId="{22576227-4FF7-40B9-8783-93F30035330D}" sibTransId="{A23F7DB1-23CC-4961-92C7-D0B91411FB3B}"/>
    <dgm:cxn modelId="{D7DA94CB-F3F5-45FE-9115-3776D455FDB7}" type="presOf" srcId="{8ACCD17D-9CF3-4A95-A88A-603105EB4709}" destId="{DBD3D3C7-3525-4363-9A55-E218315B7698}" srcOrd="0" destOrd="0" presId="urn:microsoft.com/office/officeart/2018/2/layout/IconVerticalSolidList"/>
    <dgm:cxn modelId="{A3F39287-6D84-4C9A-AB33-4E8F3A10D2FA}" type="presParOf" srcId="{E1F0E183-6A1B-4103-8996-497D98F65E69}" destId="{576FFC4B-7CB4-41CC-9FCE-9B058C4D333A}" srcOrd="0" destOrd="0" presId="urn:microsoft.com/office/officeart/2018/2/layout/IconVerticalSolidList"/>
    <dgm:cxn modelId="{A686345D-9011-4373-8A0D-AF8F6967F273}" type="presParOf" srcId="{576FFC4B-7CB4-41CC-9FCE-9B058C4D333A}" destId="{7A601536-0417-4554-A96F-38169F105DCC}" srcOrd="0" destOrd="0" presId="urn:microsoft.com/office/officeart/2018/2/layout/IconVerticalSolidList"/>
    <dgm:cxn modelId="{AB2DC7D8-4DBA-4BED-96B2-8E78F3C17D47}" type="presParOf" srcId="{576FFC4B-7CB4-41CC-9FCE-9B058C4D333A}" destId="{6368EC18-9185-44AD-BCF0-5BDABE18F61D}" srcOrd="1" destOrd="0" presId="urn:microsoft.com/office/officeart/2018/2/layout/IconVerticalSolidList"/>
    <dgm:cxn modelId="{F0CB9134-B684-4427-9DDF-A1CCB47ACB1F}" type="presParOf" srcId="{576FFC4B-7CB4-41CC-9FCE-9B058C4D333A}" destId="{5AC7AA01-9A59-4CD7-9F7D-29DB58BBC56E}" srcOrd="2" destOrd="0" presId="urn:microsoft.com/office/officeart/2018/2/layout/IconVerticalSolidList"/>
    <dgm:cxn modelId="{2B2B0C4C-A9BB-423B-B616-06C188520724}" type="presParOf" srcId="{576FFC4B-7CB4-41CC-9FCE-9B058C4D333A}" destId="{DBD3D3C7-3525-4363-9A55-E218315B7698}" srcOrd="3" destOrd="0" presId="urn:microsoft.com/office/officeart/2018/2/layout/IconVerticalSolidList"/>
    <dgm:cxn modelId="{738208D7-9D89-46E9-A48D-8009C80337E2}" type="presParOf" srcId="{E1F0E183-6A1B-4103-8996-497D98F65E69}" destId="{28B43C5D-662F-4C53-8355-1DF9CB788475}" srcOrd="1" destOrd="0" presId="urn:microsoft.com/office/officeart/2018/2/layout/IconVerticalSolidList"/>
    <dgm:cxn modelId="{058F4141-46E0-469A-917A-84361C9AEBBA}" type="presParOf" srcId="{E1F0E183-6A1B-4103-8996-497D98F65E69}" destId="{8797F265-10BE-46FC-A4DE-440A48C59C96}" srcOrd="2" destOrd="0" presId="urn:microsoft.com/office/officeart/2018/2/layout/IconVerticalSolidList"/>
    <dgm:cxn modelId="{07F93B54-64F5-46A9-9106-4CD605B3556C}" type="presParOf" srcId="{8797F265-10BE-46FC-A4DE-440A48C59C96}" destId="{19A0F776-91CE-4612-886F-FA7828638427}" srcOrd="0" destOrd="0" presId="urn:microsoft.com/office/officeart/2018/2/layout/IconVerticalSolidList"/>
    <dgm:cxn modelId="{F8E2C06E-C907-4A0B-A192-2BB2CBA065FB}" type="presParOf" srcId="{8797F265-10BE-46FC-A4DE-440A48C59C96}" destId="{C9AE40FF-819A-4D93-9591-18934DFEEE13}" srcOrd="1" destOrd="0" presId="urn:microsoft.com/office/officeart/2018/2/layout/IconVerticalSolidList"/>
    <dgm:cxn modelId="{5A9A4C2E-0A26-4D26-8AEF-C6A8DFC81CA3}" type="presParOf" srcId="{8797F265-10BE-46FC-A4DE-440A48C59C96}" destId="{2B6D4881-F61F-40C3-AB3B-F19A5CD11369}" srcOrd="2" destOrd="0" presId="urn:microsoft.com/office/officeart/2018/2/layout/IconVerticalSolidList"/>
    <dgm:cxn modelId="{4761658D-4885-4575-A891-74A768210186}" type="presParOf" srcId="{8797F265-10BE-46FC-A4DE-440A48C59C96}" destId="{39D6B9D6-F3FB-4E0D-A87F-6E7D907398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90B5B4-D52B-4CFC-8A30-B4D8B7513BB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895937-4D3C-4573-B98F-E57A34CC9C4D}">
      <dgm:prSet/>
      <dgm:spPr/>
      <dgm:t>
        <a:bodyPr/>
        <a:lstStyle/>
        <a:p>
          <a:r>
            <a:rPr lang="es-MX" dirty="0" err="1"/>
            <a:t>Gson</a:t>
          </a:r>
          <a:r>
            <a:rPr lang="es-MX" dirty="0"/>
            <a:t>:  </a:t>
          </a:r>
          <a:r>
            <a:rPr lang="es-MX" dirty="0">
              <a:hlinkClick xmlns:r="http://schemas.openxmlformats.org/officeDocument/2006/relationships" r:id="rId1"/>
            </a:rPr>
            <a:t>https://github.com/google/gson</a:t>
          </a:r>
          <a:endParaRPr lang="en-US" dirty="0"/>
        </a:p>
      </dgm:t>
    </dgm:pt>
    <dgm:pt modelId="{8F33CF6E-2B87-4EC8-9401-3DED3ADAC92E}" type="parTrans" cxnId="{9430DB65-A65E-4D3E-BBFC-E3F6D4417046}">
      <dgm:prSet/>
      <dgm:spPr/>
      <dgm:t>
        <a:bodyPr/>
        <a:lstStyle/>
        <a:p>
          <a:endParaRPr lang="en-US"/>
        </a:p>
      </dgm:t>
    </dgm:pt>
    <dgm:pt modelId="{452FBC8D-4F86-466E-8AC7-19D15DD9FCAC}" type="sibTrans" cxnId="{9430DB65-A65E-4D3E-BBFC-E3F6D4417046}">
      <dgm:prSet/>
      <dgm:spPr/>
      <dgm:t>
        <a:bodyPr/>
        <a:lstStyle/>
        <a:p>
          <a:endParaRPr lang="en-US"/>
        </a:p>
      </dgm:t>
    </dgm:pt>
    <dgm:pt modelId="{3CBC6F61-2062-4CEC-8B9C-7DE21CE0FFFA}">
      <dgm:prSet/>
      <dgm:spPr/>
      <dgm:t>
        <a:bodyPr/>
        <a:lstStyle/>
        <a:p>
          <a:r>
            <a:rPr lang="es-MX" dirty="0" err="1"/>
            <a:t>Json</a:t>
          </a:r>
          <a:r>
            <a:rPr lang="es-MX" dirty="0"/>
            <a:t>:  </a:t>
          </a:r>
          <a:r>
            <a:rPr lang="es-MX" dirty="0">
              <a:hlinkClick xmlns:r="http://schemas.openxmlformats.org/officeDocument/2006/relationships" r:id="rId2"/>
            </a:rPr>
            <a:t>https://github.com/stleary/JSON-java</a:t>
          </a:r>
          <a:endParaRPr lang="en-US" dirty="0"/>
        </a:p>
      </dgm:t>
    </dgm:pt>
    <dgm:pt modelId="{DB6ABA51-5666-41E0-A4BF-444B6F5563A8}" type="parTrans" cxnId="{89CC98C5-FC59-4B5C-831D-663F0A4E01AC}">
      <dgm:prSet/>
      <dgm:spPr/>
      <dgm:t>
        <a:bodyPr/>
        <a:lstStyle/>
        <a:p>
          <a:endParaRPr lang="en-US"/>
        </a:p>
      </dgm:t>
    </dgm:pt>
    <dgm:pt modelId="{275DAD3D-D4E9-4EB6-B075-1478CEEC8AEE}" type="sibTrans" cxnId="{89CC98C5-FC59-4B5C-831D-663F0A4E01AC}">
      <dgm:prSet/>
      <dgm:spPr/>
      <dgm:t>
        <a:bodyPr/>
        <a:lstStyle/>
        <a:p>
          <a:endParaRPr lang="en-US"/>
        </a:p>
      </dgm:t>
    </dgm:pt>
    <dgm:pt modelId="{E68138DD-90E5-4501-9F9B-8E35E289397D}">
      <dgm:prSet/>
      <dgm:spPr/>
      <dgm:t>
        <a:bodyPr/>
        <a:lstStyle/>
        <a:p>
          <a:r>
            <a:rPr lang="es-MX" dirty="0" err="1"/>
            <a:t>Json</a:t>
          </a:r>
          <a:r>
            <a:rPr lang="es-MX" dirty="0"/>
            <a:t>-simple: </a:t>
          </a:r>
          <a:r>
            <a:rPr lang="es-MX" dirty="0">
              <a:hlinkClick xmlns:r="http://schemas.openxmlformats.org/officeDocument/2006/relationships" r:id="rId3"/>
            </a:rPr>
            <a:t>https://github.com/fangyidong/json-simple</a:t>
          </a:r>
          <a:endParaRPr lang="en-US" dirty="0"/>
        </a:p>
      </dgm:t>
    </dgm:pt>
    <dgm:pt modelId="{E6CA494A-08C9-4F84-9B22-4B310618EAD4}" type="parTrans" cxnId="{F3C7587D-D18D-4ADD-8CE7-8DB757C95807}">
      <dgm:prSet/>
      <dgm:spPr/>
      <dgm:t>
        <a:bodyPr/>
        <a:lstStyle/>
        <a:p>
          <a:endParaRPr lang="en-US"/>
        </a:p>
      </dgm:t>
    </dgm:pt>
    <dgm:pt modelId="{5691C57D-E5CF-4392-B41E-A0C38A701592}" type="sibTrans" cxnId="{F3C7587D-D18D-4ADD-8CE7-8DB757C95807}">
      <dgm:prSet/>
      <dgm:spPr/>
      <dgm:t>
        <a:bodyPr/>
        <a:lstStyle/>
        <a:p>
          <a:endParaRPr lang="en-US"/>
        </a:p>
      </dgm:t>
    </dgm:pt>
    <dgm:pt modelId="{3DF014D2-1A85-495A-909C-BDAAD36F2371}" type="pres">
      <dgm:prSet presAssocID="{F990B5B4-D52B-4CFC-8A30-B4D8B7513BBC}" presName="linear" presStyleCnt="0">
        <dgm:presLayoutVars>
          <dgm:animLvl val="lvl"/>
          <dgm:resizeHandles val="exact"/>
        </dgm:presLayoutVars>
      </dgm:prSet>
      <dgm:spPr/>
    </dgm:pt>
    <dgm:pt modelId="{BF654FEA-CD98-4E81-91D9-8201545BAF85}" type="pres">
      <dgm:prSet presAssocID="{FE895937-4D3C-4573-B98F-E57A34CC9C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BD7B5C-EB2B-4D8F-A956-F9F4AEDBF547}" type="pres">
      <dgm:prSet presAssocID="{452FBC8D-4F86-466E-8AC7-19D15DD9FCAC}" presName="spacer" presStyleCnt="0"/>
      <dgm:spPr/>
    </dgm:pt>
    <dgm:pt modelId="{00FD9696-C1DA-4ED8-87C6-20E9B45AD6A8}" type="pres">
      <dgm:prSet presAssocID="{3CBC6F61-2062-4CEC-8B9C-7DE21CE0FF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593283-797B-483D-9E77-7E80B8F73FF1}" type="pres">
      <dgm:prSet presAssocID="{275DAD3D-D4E9-4EB6-B075-1478CEEC8AEE}" presName="spacer" presStyleCnt="0"/>
      <dgm:spPr/>
    </dgm:pt>
    <dgm:pt modelId="{6B2D8CF8-8F20-42EF-A08D-3BAE972F5417}" type="pres">
      <dgm:prSet presAssocID="{E68138DD-90E5-4501-9F9B-8E35E28939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F6A719-9FC7-4AEE-897F-EE1EA864AB06}" type="presOf" srcId="{FE895937-4D3C-4573-B98F-E57A34CC9C4D}" destId="{BF654FEA-CD98-4E81-91D9-8201545BAF85}" srcOrd="0" destOrd="0" presId="urn:microsoft.com/office/officeart/2005/8/layout/vList2"/>
    <dgm:cxn modelId="{9430DB65-A65E-4D3E-BBFC-E3F6D4417046}" srcId="{F990B5B4-D52B-4CFC-8A30-B4D8B7513BBC}" destId="{FE895937-4D3C-4573-B98F-E57A34CC9C4D}" srcOrd="0" destOrd="0" parTransId="{8F33CF6E-2B87-4EC8-9401-3DED3ADAC92E}" sibTransId="{452FBC8D-4F86-466E-8AC7-19D15DD9FCAC}"/>
    <dgm:cxn modelId="{32880868-CB21-4D4A-A244-5A74B64FED50}" type="presOf" srcId="{3CBC6F61-2062-4CEC-8B9C-7DE21CE0FFFA}" destId="{00FD9696-C1DA-4ED8-87C6-20E9B45AD6A8}" srcOrd="0" destOrd="0" presId="urn:microsoft.com/office/officeart/2005/8/layout/vList2"/>
    <dgm:cxn modelId="{9E9B7C78-4E0C-4021-84E8-51EA22B13285}" type="presOf" srcId="{F990B5B4-D52B-4CFC-8A30-B4D8B7513BBC}" destId="{3DF014D2-1A85-495A-909C-BDAAD36F2371}" srcOrd="0" destOrd="0" presId="urn:microsoft.com/office/officeart/2005/8/layout/vList2"/>
    <dgm:cxn modelId="{F3C7587D-D18D-4ADD-8CE7-8DB757C95807}" srcId="{F990B5B4-D52B-4CFC-8A30-B4D8B7513BBC}" destId="{E68138DD-90E5-4501-9F9B-8E35E289397D}" srcOrd="2" destOrd="0" parTransId="{E6CA494A-08C9-4F84-9B22-4B310618EAD4}" sibTransId="{5691C57D-E5CF-4392-B41E-A0C38A701592}"/>
    <dgm:cxn modelId="{986F869A-8CB7-40CD-82DB-5DB91585DD92}" type="presOf" srcId="{E68138DD-90E5-4501-9F9B-8E35E289397D}" destId="{6B2D8CF8-8F20-42EF-A08D-3BAE972F5417}" srcOrd="0" destOrd="0" presId="urn:microsoft.com/office/officeart/2005/8/layout/vList2"/>
    <dgm:cxn modelId="{89CC98C5-FC59-4B5C-831D-663F0A4E01AC}" srcId="{F990B5B4-D52B-4CFC-8A30-B4D8B7513BBC}" destId="{3CBC6F61-2062-4CEC-8B9C-7DE21CE0FFFA}" srcOrd="1" destOrd="0" parTransId="{DB6ABA51-5666-41E0-A4BF-444B6F5563A8}" sibTransId="{275DAD3D-D4E9-4EB6-B075-1478CEEC8AEE}"/>
    <dgm:cxn modelId="{1271F034-476F-41BB-BC2D-4C2A94ABA922}" type="presParOf" srcId="{3DF014D2-1A85-495A-909C-BDAAD36F2371}" destId="{BF654FEA-CD98-4E81-91D9-8201545BAF85}" srcOrd="0" destOrd="0" presId="urn:microsoft.com/office/officeart/2005/8/layout/vList2"/>
    <dgm:cxn modelId="{9FF936F3-4E18-455E-8840-751FE68A76AE}" type="presParOf" srcId="{3DF014D2-1A85-495A-909C-BDAAD36F2371}" destId="{CABD7B5C-EB2B-4D8F-A956-F9F4AEDBF547}" srcOrd="1" destOrd="0" presId="urn:microsoft.com/office/officeart/2005/8/layout/vList2"/>
    <dgm:cxn modelId="{79E5D920-7745-4886-BCD3-12B23DC66BE4}" type="presParOf" srcId="{3DF014D2-1A85-495A-909C-BDAAD36F2371}" destId="{00FD9696-C1DA-4ED8-87C6-20E9B45AD6A8}" srcOrd="2" destOrd="0" presId="urn:microsoft.com/office/officeart/2005/8/layout/vList2"/>
    <dgm:cxn modelId="{7B0CB9FB-E3E1-4513-9C45-E4F3E6BD422F}" type="presParOf" srcId="{3DF014D2-1A85-495A-909C-BDAAD36F2371}" destId="{30593283-797B-483D-9E77-7E80B8F73FF1}" srcOrd="3" destOrd="0" presId="urn:microsoft.com/office/officeart/2005/8/layout/vList2"/>
    <dgm:cxn modelId="{400E11E6-040B-49EE-87C1-69B9709C49FE}" type="presParOf" srcId="{3DF014D2-1A85-495A-909C-BDAAD36F2371}" destId="{6B2D8CF8-8F20-42EF-A08D-3BAE972F54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8FCBF-60E7-4743-A015-18161B9CC08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7E6B51-992E-4B26-8C77-FB4A24D0DFE1}">
      <dgm:prSet/>
      <dgm:spPr/>
      <dgm:t>
        <a:bodyPr/>
        <a:lstStyle/>
        <a:p>
          <a:r>
            <a:rPr lang="es-MX" b="1"/>
            <a:t>JSONObject</a:t>
          </a:r>
          <a:endParaRPr lang="en-US"/>
        </a:p>
      </dgm:t>
    </dgm:pt>
    <dgm:pt modelId="{87AC2B3B-E236-4DD8-AA99-C522CAC2CA62}" type="parTrans" cxnId="{5B395953-0A30-4954-AB7A-045875F8D029}">
      <dgm:prSet/>
      <dgm:spPr/>
      <dgm:t>
        <a:bodyPr/>
        <a:lstStyle/>
        <a:p>
          <a:endParaRPr lang="en-US"/>
        </a:p>
      </dgm:t>
    </dgm:pt>
    <dgm:pt modelId="{916CAF9F-D03A-48A0-BC13-CA6AA057341A}" type="sibTrans" cxnId="{5B395953-0A30-4954-AB7A-045875F8D029}">
      <dgm:prSet/>
      <dgm:spPr/>
      <dgm:t>
        <a:bodyPr/>
        <a:lstStyle/>
        <a:p>
          <a:endParaRPr lang="en-US"/>
        </a:p>
      </dgm:t>
    </dgm:pt>
    <dgm:pt modelId="{B303D53E-6D08-48AD-B083-D6AED5C44891}">
      <dgm:prSet/>
      <dgm:spPr/>
      <dgm:t>
        <a:bodyPr/>
        <a:lstStyle/>
        <a:p>
          <a:r>
            <a:rPr lang="es-MX" b="1"/>
            <a:t>JSONArray</a:t>
          </a:r>
          <a:endParaRPr lang="en-US"/>
        </a:p>
      </dgm:t>
    </dgm:pt>
    <dgm:pt modelId="{8A985AFB-5835-4C96-AA63-97783EC5C360}" type="parTrans" cxnId="{88EA1D8E-C410-40DE-AE8E-3201BA4626C7}">
      <dgm:prSet/>
      <dgm:spPr/>
      <dgm:t>
        <a:bodyPr/>
        <a:lstStyle/>
        <a:p>
          <a:endParaRPr lang="en-US"/>
        </a:p>
      </dgm:t>
    </dgm:pt>
    <dgm:pt modelId="{3A13C3DC-FDAD-4A4A-8ED8-C1E4835D1C3C}" type="sibTrans" cxnId="{88EA1D8E-C410-40DE-AE8E-3201BA4626C7}">
      <dgm:prSet/>
      <dgm:spPr/>
      <dgm:t>
        <a:bodyPr/>
        <a:lstStyle/>
        <a:p>
          <a:endParaRPr lang="en-US"/>
        </a:p>
      </dgm:t>
    </dgm:pt>
    <dgm:pt modelId="{0598B9B4-BE53-4C88-89DF-CC3D9B22A4BE}">
      <dgm:prSet/>
      <dgm:spPr/>
      <dgm:t>
        <a:bodyPr/>
        <a:lstStyle/>
        <a:p>
          <a:r>
            <a:rPr lang="es-MX" b="1"/>
            <a:t>JSONTokener</a:t>
          </a:r>
          <a:endParaRPr lang="en-US"/>
        </a:p>
      </dgm:t>
    </dgm:pt>
    <dgm:pt modelId="{FE444096-8572-410D-A456-8ED6E9E445A0}" type="parTrans" cxnId="{D8A11DEF-8FA7-4BA2-9772-4E5F9E5A5668}">
      <dgm:prSet/>
      <dgm:spPr/>
      <dgm:t>
        <a:bodyPr/>
        <a:lstStyle/>
        <a:p>
          <a:endParaRPr lang="en-US"/>
        </a:p>
      </dgm:t>
    </dgm:pt>
    <dgm:pt modelId="{2FFBAE33-7464-43F5-968E-CF8BE08A2DAB}" type="sibTrans" cxnId="{D8A11DEF-8FA7-4BA2-9772-4E5F9E5A5668}">
      <dgm:prSet/>
      <dgm:spPr/>
      <dgm:t>
        <a:bodyPr/>
        <a:lstStyle/>
        <a:p>
          <a:endParaRPr lang="en-US"/>
        </a:p>
      </dgm:t>
    </dgm:pt>
    <dgm:pt modelId="{C2923CDA-ADA1-4374-AFD9-DDBE053A0829}">
      <dgm:prSet/>
      <dgm:spPr/>
      <dgm:t>
        <a:bodyPr/>
        <a:lstStyle/>
        <a:p>
          <a:r>
            <a:rPr lang="es-MX" b="1"/>
            <a:t>JSONException</a:t>
          </a:r>
          <a:endParaRPr lang="en-US"/>
        </a:p>
      </dgm:t>
    </dgm:pt>
    <dgm:pt modelId="{DCD009A3-6E7B-44AE-A1A3-B50AD02868EE}" type="parTrans" cxnId="{0CACE4D9-F733-46DF-9F43-0AD0CD2A2339}">
      <dgm:prSet/>
      <dgm:spPr/>
      <dgm:t>
        <a:bodyPr/>
        <a:lstStyle/>
        <a:p>
          <a:endParaRPr lang="en-US"/>
        </a:p>
      </dgm:t>
    </dgm:pt>
    <dgm:pt modelId="{819FF783-198A-47E0-9E43-12A92A0621FD}" type="sibTrans" cxnId="{0CACE4D9-F733-46DF-9F43-0AD0CD2A2339}">
      <dgm:prSet/>
      <dgm:spPr/>
      <dgm:t>
        <a:bodyPr/>
        <a:lstStyle/>
        <a:p>
          <a:endParaRPr lang="en-US"/>
        </a:p>
      </dgm:t>
    </dgm:pt>
    <dgm:pt modelId="{2106C63D-F9F7-468C-903B-7D06B5FA0101}">
      <dgm:prSet/>
      <dgm:spPr/>
      <dgm:t>
        <a:bodyPr/>
        <a:lstStyle/>
        <a:p>
          <a:r>
            <a:rPr lang="es-MX" b="1"/>
            <a:t>JSONPointer</a:t>
          </a:r>
          <a:endParaRPr lang="en-US"/>
        </a:p>
      </dgm:t>
    </dgm:pt>
    <dgm:pt modelId="{52BEFB7A-BC1C-4A15-81B5-1819F9D6FF0F}" type="parTrans" cxnId="{D7B70C74-A45C-4755-9471-1FDE2E6ED143}">
      <dgm:prSet/>
      <dgm:spPr/>
      <dgm:t>
        <a:bodyPr/>
        <a:lstStyle/>
        <a:p>
          <a:endParaRPr lang="en-US"/>
        </a:p>
      </dgm:t>
    </dgm:pt>
    <dgm:pt modelId="{9EE424CA-BE4F-4BAC-BD1F-515EB4E2832B}" type="sibTrans" cxnId="{D7B70C74-A45C-4755-9471-1FDE2E6ED143}">
      <dgm:prSet/>
      <dgm:spPr/>
      <dgm:t>
        <a:bodyPr/>
        <a:lstStyle/>
        <a:p>
          <a:endParaRPr lang="en-US"/>
        </a:p>
      </dgm:t>
    </dgm:pt>
    <dgm:pt modelId="{B26B7E17-9960-40B4-A9AF-82139E990FCD}">
      <dgm:prSet/>
      <dgm:spPr/>
      <dgm:t>
        <a:bodyPr/>
        <a:lstStyle/>
        <a:p>
          <a:r>
            <a:rPr lang="es-MX" b="1"/>
            <a:t>JSONPropertyIgnore</a:t>
          </a:r>
          <a:endParaRPr lang="en-US"/>
        </a:p>
      </dgm:t>
    </dgm:pt>
    <dgm:pt modelId="{EDC53DC4-E8D2-4536-BAD2-ADB2A0F2665F}" type="parTrans" cxnId="{CB19CC31-55E7-4194-BA95-CE823E5D3435}">
      <dgm:prSet/>
      <dgm:spPr/>
      <dgm:t>
        <a:bodyPr/>
        <a:lstStyle/>
        <a:p>
          <a:endParaRPr lang="en-US"/>
        </a:p>
      </dgm:t>
    </dgm:pt>
    <dgm:pt modelId="{3735BE05-360D-4363-B2F9-15ABDE475839}" type="sibTrans" cxnId="{CB19CC31-55E7-4194-BA95-CE823E5D3435}">
      <dgm:prSet/>
      <dgm:spPr/>
      <dgm:t>
        <a:bodyPr/>
        <a:lstStyle/>
        <a:p>
          <a:endParaRPr lang="en-US"/>
        </a:p>
      </dgm:t>
    </dgm:pt>
    <dgm:pt modelId="{8CA1141F-0476-4B4F-ADC5-DD91BC5695D0}">
      <dgm:prSet/>
      <dgm:spPr/>
      <dgm:t>
        <a:bodyPr/>
        <a:lstStyle/>
        <a:p>
          <a:r>
            <a:rPr lang="es-MX" b="1"/>
            <a:t>JSONPropertyName</a:t>
          </a:r>
          <a:endParaRPr lang="en-US"/>
        </a:p>
      </dgm:t>
    </dgm:pt>
    <dgm:pt modelId="{CF08F549-F355-4BE1-999E-1B3B9FD9D5E3}" type="parTrans" cxnId="{0164457B-1152-4A16-B747-CF900D32E516}">
      <dgm:prSet/>
      <dgm:spPr/>
      <dgm:t>
        <a:bodyPr/>
        <a:lstStyle/>
        <a:p>
          <a:endParaRPr lang="en-US"/>
        </a:p>
      </dgm:t>
    </dgm:pt>
    <dgm:pt modelId="{3DDC9962-5C0A-4259-B721-C23CBA7B25D1}" type="sibTrans" cxnId="{0164457B-1152-4A16-B747-CF900D32E516}">
      <dgm:prSet/>
      <dgm:spPr/>
      <dgm:t>
        <a:bodyPr/>
        <a:lstStyle/>
        <a:p>
          <a:endParaRPr lang="en-US"/>
        </a:p>
      </dgm:t>
    </dgm:pt>
    <dgm:pt modelId="{AF70C180-5EE7-4B5B-8DF3-59CEBF0D7484}">
      <dgm:prSet/>
      <dgm:spPr/>
      <dgm:t>
        <a:bodyPr/>
        <a:lstStyle/>
        <a:p>
          <a:r>
            <a:rPr lang="es-MX" b="1"/>
            <a:t>JSONString</a:t>
          </a:r>
          <a:endParaRPr lang="en-US"/>
        </a:p>
      </dgm:t>
    </dgm:pt>
    <dgm:pt modelId="{78B79F9E-DC76-488C-BF71-39707CD8F002}" type="parTrans" cxnId="{576F9D84-E5F5-4EAB-9FE1-1CF0CAEC6AE7}">
      <dgm:prSet/>
      <dgm:spPr/>
      <dgm:t>
        <a:bodyPr/>
        <a:lstStyle/>
        <a:p>
          <a:endParaRPr lang="en-US"/>
        </a:p>
      </dgm:t>
    </dgm:pt>
    <dgm:pt modelId="{48956D5C-7B4F-4EE2-8EE2-77FE138613A8}" type="sibTrans" cxnId="{576F9D84-E5F5-4EAB-9FE1-1CF0CAEC6AE7}">
      <dgm:prSet/>
      <dgm:spPr/>
      <dgm:t>
        <a:bodyPr/>
        <a:lstStyle/>
        <a:p>
          <a:endParaRPr lang="en-US"/>
        </a:p>
      </dgm:t>
    </dgm:pt>
    <dgm:pt modelId="{F46C9E59-86D7-4F77-912B-B99E1A02B130}">
      <dgm:prSet/>
      <dgm:spPr/>
      <dgm:t>
        <a:bodyPr/>
        <a:lstStyle/>
        <a:p>
          <a:r>
            <a:rPr lang="es-MX" b="1"/>
            <a:t>JSONStringer</a:t>
          </a:r>
          <a:endParaRPr lang="en-US"/>
        </a:p>
      </dgm:t>
    </dgm:pt>
    <dgm:pt modelId="{EB07275D-F744-4511-BD6D-22ED7D307651}" type="parTrans" cxnId="{C3EDEC33-2439-4E99-80AD-C3DBBFD0E593}">
      <dgm:prSet/>
      <dgm:spPr/>
      <dgm:t>
        <a:bodyPr/>
        <a:lstStyle/>
        <a:p>
          <a:endParaRPr lang="en-US"/>
        </a:p>
      </dgm:t>
    </dgm:pt>
    <dgm:pt modelId="{686C69D6-B5E2-4E57-8F7D-C0BA97BC0490}" type="sibTrans" cxnId="{C3EDEC33-2439-4E99-80AD-C3DBBFD0E593}">
      <dgm:prSet/>
      <dgm:spPr/>
      <dgm:t>
        <a:bodyPr/>
        <a:lstStyle/>
        <a:p>
          <a:endParaRPr lang="en-US"/>
        </a:p>
      </dgm:t>
    </dgm:pt>
    <dgm:pt modelId="{51DCA7E3-08F2-49AE-B39A-2C8536F62B14}">
      <dgm:prSet/>
      <dgm:spPr/>
      <dgm:t>
        <a:bodyPr/>
        <a:lstStyle/>
        <a:p>
          <a:r>
            <a:rPr lang="es-MX" b="1"/>
            <a:t>JSONWriter</a:t>
          </a:r>
          <a:endParaRPr lang="en-US"/>
        </a:p>
      </dgm:t>
    </dgm:pt>
    <dgm:pt modelId="{5B27AB2E-010D-456A-ACB7-320DDD846F1E}" type="parTrans" cxnId="{8EE1FC1E-C8FE-4C61-BCE6-EDAE5A801867}">
      <dgm:prSet/>
      <dgm:spPr/>
      <dgm:t>
        <a:bodyPr/>
        <a:lstStyle/>
        <a:p>
          <a:endParaRPr lang="en-US"/>
        </a:p>
      </dgm:t>
    </dgm:pt>
    <dgm:pt modelId="{1A8E17BA-9C8F-486A-9EF2-0D525F477F71}" type="sibTrans" cxnId="{8EE1FC1E-C8FE-4C61-BCE6-EDAE5A801867}">
      <dgm:prSet/>
      <dgm:spPr/>
      <dgm:t>
        <a:bodyPr/>
        <a:lstStyle/>
        <a:p>
          <a:endParaRPr lang="en-US"/>
        </a:p>
      </dgm:t>
    </dgm:pt>
    <dgm:pt modelId="{F5838F4A-A971-407D-B47E-0944DD0E2376}" type="pres">
      <dgm:prSet presAssocID="{3688FCBF-60E7-4743-A015-18161B9CC082}" presName="diagram" presStyleCnt="0">
        <dgm:presLayoutVars>
          <dgm:dir/>
          <dgm:resizeHandles val="exact"/>
        </dgm:presLayoutVars>
      </dgm:prSet>
      <dgm:spPr/>
    </dgm:pt>
    <dgm:pt modelId="{892D3D0A-528B-4FA4-8F8D-4212EE0AEE93}" type="pres">
      <dgm:prSet presAssocID="{9D7E6B51-992E-4B26-8C77-FB4A24D0DFE1}" presName="node" presStyleLbl="node1" presStyleIdx="0" presStyleCnt="10">
        <dgm:presLayoutVars>
          <dgm:bulletEnabled val="1"/>
        </dgm:presLayoutVars>
      </dgm:prSet>
      <dgm:spPr/>
    </dgm:pt>
    <dgm:pt modelId="{93E1CB8B-D18B-435B-A261-C1145220A246}" type="pres">
      <dgm:prSet presAssocID="{916CAF9F-D03A-48A0-BC13-CA6AA057341A}" presName="sibTrans" presStyleCnt="0"/>
      <dgm:spPr/>
    </dgm:pt>
    <dgm:pt modelId="{66A1E6CE-B030-48D8-B451-105320993089}" type="pres">
      <dgm:prSet presAssocID="{B303D53E-6D08-48AD-B083-D6AED5C44891}" presName="node" presStyleLbl="node1" presStyleIdx="1" presStyleCnt="10">
        <dgm:presLayoutVars>
          <dgm:bulletEnabled val="1"/>
        </dgm:presLayoutVars>
      </dgm:prSet>
      <dgm:spPr/>
    </dgm:pt>
    <dgm:pt modelId="{194F9D39-49A4-4892-9F18-E57AF5AADA64}" type="pres">
      <dgm:prSet presAssocID="{3A13C3DC-FDAD-4A4A-8ED8-C1E4835D1C3C}" presName="sibTrans" presStyleCnt="0"/>
      <dgm:spPr/>
    </dgm:pt>
    <dgm:pt modelId="{C524E84B-F71D-44B1-99BC-905160F1F5D7}" type="pres">
      <dgm:prSet presAssocID="{0598B9B4-BE53-4C88-89DF-CC3D9B22A4BE}" presName="node" presStyleLbl="node1" presStyleIdx="2" presStyleCnt="10">
        <dgm:presLayoutVars>
          <dgm:bulletEnabled val="1"/>
        </dgm:presLayoutVars>
      </dgm:prSet>
      <dgm:spPr/>
    </dgm:pt>
    <dgm:pt modelId="{0F8420CF-55CC-4A37-9FCD-4171AEBADC18}" type="pres">
      <dgm:prSet presAssocID="{2FFBAE33-7464-43F5-968E-CF8BE08A2DAB}" presName="sibTrans" presStyleCnt="0"/>
      <dgm:spPr/>
    </dgm:pt>
    <dgm:pt modelId="{4F75C22E-659C-467D-A29A-75CF040CC1AB}" type="pres">
      <dgm:prSet presAssocID="{C2923CDA-ADA1-4374-AFD9-DDBE053A0829}" presName="node" presStyleLbl="node1" presStyleIdx="3" presStyleCnt="10">
        <dgm:presLayoutVars>
          <dgm:bulletEnabled val="1"/>
        </dgm:presLayoutVars>
      </dgm:prSet>
      <dgm:spPr/>
    </dgm:pt>
    <dgm:pt modelId="{4771A239-7D1D-4AE1-AB75-393F064002DF}" type="pres">
      <dgm:prSet presAssocID="{819FF783-198A-47E0-9E43-12A92A0621FD}" presName="sibTrans" presStyleCnt="0"/>
      <dgm:spPr/>
    </dgm:pt>
    <dgm:pt modelId="{E7037283-173D-4BCB-AA5C-4B7739E16036}" type="pres">
      <dgm:prSet presAssocID="{2106C63D-F9F7-468C-903B-7D06B5FA0101}" presName="node" presStyleLbl="node1" presStyleIdx="4" presStyleCnt="10">
        <dgm:presLayoutVars>
          <dgm:bulletEnabled val="1"/>
        </dgm:presLayoutVars>
      </dgm:prSet>
      <dgm:spPr/>
    </dgm:pt>
    <dgm:pt modelId="{696C825C-0D68-46C9-BF70-0931F00C4F6B}" type="pres">
      <dgm:prSet presAssocID="{9EE424CA-BE4F-4BAC-BD1F-515EB4E2832B}" presName="sibTrans" presStyleCnt="0"/>
      <dgm:spPr/>
    </dgm:pt>
    <dgm:pt modelId="{27B8AD0F-1454-4C71-A397-A2076B22F99A}" type="pres">
      <dgm:prSet presAssocID="{B26B7E17-9960-40B4-A9AF-82139E990FCD}" presName="node" presStyleLbl="node1" presStyleIdx="5" presStyleCnt="10">
        <dgm:presLayoutVars>
          <dgm:bulletEnabled val="1"/>
        </dgm:presLayoutVars>
      </dgm:prSet>
      <dgm:spPr/>
    </dgm:pt>
    <dgm:pt modelId="{12701BE5-1CB1-40B8-B657-5781B8C281EC}" type="pres">
      <dgm:prSet presAssocID="{3735BE05-360D-4363-B2F9-15ABDE475839}" presName="sibTrans" presStyleCnt="0"/>
      <dgm:spPr/>
    </dgm:pt>
    <dgm:pt modelId="{18D202D6-5711-4A4D-A8F9-C4515B93A3DD}" type="pres">
      <dgm:prSet presAssocID="{8CA1141F-0476-4B4F-ADC5-DD91BC5695D0}" presName="node" presStyleLbl="node1" presStyleIdx="6" presStyleCnt="10">
        <dgm:presLayoutVars>
          <dgm:bulletEnabled val="1"/>
        </dgm:presLayoutVars>
      </dgm:prSet>
      <dgm:spPr/>
    </dgm:pt>
    <dgm:pt modelId="{729F9544-6485-495A-B824-BC3FFED6E746}" type="pres">
      <dgm:prSet presAssocID="{3DDC9962-5C0A-4259-B721-C23CBA7B25D1}" presName="sibTrans" presStyleCnt="0"/>
      <dgm:spPr/>
    </dgm:pt>
    <dgm:pt modelId="{18B531CA-28C4-47AE-A397-557BA5B950ED}" type="pres">
      <dgm:prSet presAssocID="{AF70C180-5EE7-4B5B-8DF3-59CEBF0D7484}" presName="node" presStyleLbl="node1" presStyleIdx="7" presStyleCnt="10">
        <dgm:presLayoutVars>
          <dgm:bulletEnabled val="1"/>
        </dgm:presLayoutVars>
      </dgm:prSet>
      <dgm:spPr/>
    </dgm:pt>
    <dgm:pt modelId="{F7F247A7-F44C-40DF-8FEF-A7A4C9615EA8}" type="pres">
      <dgm:prSet presAssocID="{48956D5C-7B4F-4EE2-8EE2-77FE138613A8}" presName="sibTrans" presStyleCnt="0"/>
      <dgm:spPr/>
    </dgm:pt>
    <dgm:pt modelId="{661447D8-0B98-4DBF-BD09-C78570BEC62C}" type="pres">
      <dgm:prSet presAssocID="{F46C9E59-86D7-4F77-912B-B99E1A02B130}" presName="node" presStyleLbl="node1" presStyleIdx="8" presStyleCnt="10">
        <dgm:presLayoutVars>
          <dgm:bulletEnabled val="1"/>
        </dgm:presLayoutVars>
      </dgm:prSet>
      <dgm:spPr/>
    </dgm:pt>
    <dgm:pt modelId="{D0FD1052-E289-43BA-BE30-2A465BB1D59C}" type="pres">
      <dgm:prSet presAssocID="{686C69D6-B5E2-4E57-8F7D-C0BA97BC0490}" presName="sibTrans" presStyleCnt="0"/>
      <dgm:spPr/>
    </dgm:pt>
    <dgm:pt modelId="{F5A6D4C6-B0F3-4B9A-9D93-0C34FA8F5795}" type="pres">
      <dgm:prSet presAssocID="{51DCA7E3-08F2-49AE-B39A-2C8536F62B14}" presName="node" presStyleLbl="node1" presStyleIdx="9" presStyleCnt="10">
        <dgm:presLayoutVars>
          <dgm:bulletEnabled val="1"/>
        </dgm:presLayoutVars>
      </dgm:prSet>
      <dgm:spPr/>
    </dgm:pt>
  </dgm:ptLst>
  <dgm:cxnLst>
    <dgm:cxn modelId="{7A45C217-918D-43F2-8D1B-901E92E47132}" type="presOf" srcId="{0598B9B4-BE53-4C88-89DF-CC3D9B22A4BE}" destId="{C524E84B-F71D-44B1-99BC-905160F1F5D7}" srcOrd="0" destOrd="0" presId="urn:microsoft.com/office/officeart/2005/8/layout/default"/>
    <dgm:cxn modelId="{8EE1FC1E-C8FE-4C61-BCE6-EDAE5A801867}" srcId="{3688FCBF-60E7-4743-A015-18161B9CC082}" destId="{51DCA7E3-08F2-49AE-B39A-2C8536F62B14}" srcOrd="9" destOrd="0" parTransId="{5B27AB2E-010D-456A-ACB7-320DDD846F1E}" sibTransId="{1A8E17BA-9C8F-486A-9EF2-0D525F477F71}"/>
    <dgm:cxn modelId="{E1013D2C-5901-4FEE-8CC0-1478136E69A0}" type="presOf" srcId="{9D7E6B51-992E-4B26-8C77-FB4A24D0DFE1}" destId="{892D3D0A-528B-4FA4-8F8D-4212EE0AEE93}" srcOrd="0" destOrd="0" presId="urn:microsoft.com/office/officeart/2005/8/layout/default"/>
    <dgm:cxn modelId="{CB19CC31-55E7-4194-BA95-CE823E5D3435}" srcId="{3688FCBF-60E7-4743-A015-18161B9CC082}" destId="{B26B7E17-9960-40B4-A9AF-82139E990FCD}" srcOrd="5" destOrd="0" parTransId="{EDC53DC4-E8D2-4536-BAD2-ADB2A0F2665F}" sibTransId="{3735BE05-360D-4363-B2F9-15ABDE475839}"/>
    <dgm:cxn modelId="{C3EDEC33-2439-4E99-80AD-C3DBBFD0E593}" srcId="{3688FCBF-60E7-4743-A015-18161B9CC082}" destId="{F46C9E59-86D7-4F77-912B-B99E1A02B130}" srcOrd="8" destOrd="0" parTransId="{EB07275D-F744-4511-BD6D-22ED7D307651}" sibTransId="{686C69D6-B5E2-4E57-8F7D-C0BA97BC0490}"/>
    <dgm:cxn modelId="{9AEB5D3F-69F6-45A8-9A99-D8AEFBBADCDE}" type="presOf" srcId="{B303D53E-6D08-48AD-B083-D6AED5C44891}" destId="{66A1E6CE-B030-48D8-B451-105320993089}" srcOrd="0" destOrd="0" presId="urn:microsoft.com/office/officeart/2005/8/layout/default"/>
    <dgm:cxn modelId="{A9074270-0F02-4C00-B812-4704EF3E74FC}" type="presOf" srcId="{51DCA7E3-08F2-49AE-B39A-2C8536F62B14}" destId="{F5A6D4C6-B0F3-4B9A-9D93-0C34FA8F5795}" srcOrd="0" destOrd="0" presId="urn:microsoft.com/office/officeart/2005/8/layout/default"/>
    <dgm:cxn modelId="{5B395953-0A30-4954-AB7A-045875F8D029}" srcId="{3688FCBF-60E7-4743-A015-18161B9CC082}" destId="{9D7E6B51-992E-4B26-8C77-FB4A24D0DFE1}" srcOrd="0" destOrd="0" parTransId="{87AC2B3B-E236-4DD8-AA99-C522CAC2CA62}" sibTransId="{916CAF9F-D03A-48A0-BC13-CA6AA057341A}"/>
    <dgm:cxn modelId="{D7B70C74-A45C-4755-9471-1FDE2E6ED143}" srcId="{3688FCBF-60E7-4743-A015-18161B9CC082}" destId="{2106C63D-F9F7-468C-903B-7D06B5FA0101}" srcOrd="4" destOrd="0" parTransId="{52BEFB7A-BC1C-4A15-81B5-1819F9D6FF0F}" sibTransId="{9EE424CA-BE4F-4BAC-BD1F-515EB4E2832B}"/>
    <dgm:cxn modelId="{7B588F76-2CC1-45F1-B5BE-76D98E169179}" type="presOf" srcId="{F46C9E59-86D7-4F77-912B-B99E1A02B130}" destId="{661447D8-0B98-4DBF-BD09-C78570BEC62C}" srcOrd="0" destOrd="0" presId="urn:microsoft.com/office/officeart/2005/8/layout/default"/>
    <dgm:cxn modelId="{81074A58-C052-4C24-8DBB-312AB7ACC673}" type="presOf" srcId="{8CA1141F-0476-4B4F-ADC5-DD91BC5695D0}" destId="{18D202D6-5711-4A4D-A8F9-C4515B93A3DD}" srcOrd="0" destOrd="0" presId="urn:microsoft.com/office/officeart/2005/8/layout/default"/>
    <dgm:cxn modelId="{7036E559-FCD2-48A7-86E1-BFFA11C6D714}" type="presOf" srcId="{2106C63D-F9F7-468C-903B-7D06B5FA0101}" destId="{E7037283-173D-4BCB-AA5C-4B7739E16036}" srcOrd="0" destOrd="0" presId="urn:microsoft.com/office/officeart/2005/8/layout/default"/>
    <dgm:cxn modelId="{0164457B-1152-4A16-B747-CF900D32E516}" srcId="{3688FCBF-60E7-4743-A015-18161B9CC082}" destId="{8CA1141F-0476-4B4F-ADC5-DD91BC5695D0}" srcOrd="6" destOrd="0" parTransId="{CF08F549-F355-4BE1-999E-1B3B9FD9D5E3}" sibTransId="{3DDC9962-5C0A-4259-B721-C23CBA7B25D1}"/>
    <dgm:cxn modelId="{576F9D84-E5F5-4EAB-9FE1-1CF0CAEC6AE7}" srcId="{3688FCBF-60E7-4743-A015-18161B9CC082}" destId="{AF70C180-5EE7-4B5B-8DF3-59CEBF0D7484}" srcOrd="7" destOrd="0" parTransId="{78B79F9E-DC76-488C-BF71-39707CD8F002}" sibTransId="{48956D5C-7B4F-4EE2-8EE2-77FE138613A8}"/>
    <dgm:cxn modelId="{2487B28A-9D7B-48B0-A9CD-6068F5DC823F}" type="presOf" srcId="{AF70C180-5EE7-4B5B-8DF3-59CEBF0D7484}" destId="{18B531CA-28C4-47AE-A397-557BA5B950ED}" srcOrd="0" destOrd="0" presId="urn:microsoft.com/office/officeart/2005/8/layout/default"/>
    <dgm:cxn modelId="{88EA1D8E-C410-40DE-AE8E-3201BA4626C7}" srcId="{3688FCBF-60E7-4743-A015-18161B9CC082}" destId="{B303D53E-6D08-48AD-B083-D6AED5C44891}" srcOrd="1" destOrd="0" parTransId="{8A985AFB-5835-4C96-AA63-97783EC5C360}" sibTransId="{3A13C3DC-FDAD-4A4A-8ED8-C1E4835D1C3C}"/>
    <dgm:cxn modelId="{09A30F8F-118F-4738-B496-864C845BA4C0}" type="presOf" srcId="{3688FCBF-60E7-4743-A015-18161B9CC082}" destId="{F5838F4A-A971-407D-B47E-0944DD0E2376}" srcOrd="0" destOrd="0" presId="urn:microsoft.com/office/officeart/2005/8/layout/default"/>
    <dgm:cxn modelId="{40F1C2A2-B9FE-47B5-9CF1-8239BC7146DD}" type="presOf" srcId="{B26B7E17-9960-40B4-A9AF-82139E990FCD}" destId="{27B8AD0F-1454-4C71-A397-A2076B22F99A}" srcOrd="0" destOrd="0" presId="urn:microsoft.com/office/officeart/2005/8/layout/default"/>
    <dgm:cxn modelId="{0CACE4D9-F733-46DF-9F43-0AD0CD2A2339}" srcId="{3688FCBF-60E7-4743-A015-18161B9CC082}" destId="{C2923CDA-ADA1-4374-AFD9-DDBE053A0829}" srcOrd="3" destOrd="0" parTransId="{DCD009A3-6E7B-44AE-A1A3-B50AD02868EE}" sibTransId="{819FF783-198A-47E0-9E43-12A92A0621FD}"/>
    <dgm:cxn modelId="{CC0CE8E7-6608-4FF1-BD8E-B250D7C3AB99}" type="presOf" srcId="{C2923CDA-ADA1-4374-AFD9-DDBE053A0829}" destId="{4F75C22E-659C-467D-A29A-75CF040CC1AB}" srcOrd="0" destOrd="0" presId="urn:microsoft.com/office/officeart/2005/8/layout/default"/>
    <dgm:cxn modelId="{D8A11DEF-8FA7-4BA2-9772-4E5F9E5A5668}" srcId="{3688FCBF-60E7-4743-A015-18161B9CC082}" destId="{0598B9B4-BE53-4C88-89DF-CC3D9B22A4BE}" srcOrd="2" destOrd="0" parTransId="{FE444096-8572-410D-A456-8ED6E9E445A0}" sibTransId="{2FFBAE33-7464-43F5-968E-CF8BE08A2DAB}"/>
    <dgm:cxn modelId="{FBDD77AB-2144-4797-9884-3A9ACE19AD7D}" type="presParOf" srcId="{F5838F4A-A971-407D-B47E-0944DD0E2376}" destId="{892D3D0A-528B-4FA4-8F8D-4212EE0AEE93}" srcOrd="0" destOrd="0" presId="urn:microsoft.com/office/officeart/2005/8/layout/default"/>
    <dgm:cxn modelId="{3E85A20A-0389-4FF0-BE97-1E36193C29C5}" type="presParOf" srcId="{F5838F4A-A971-407D-B47E-0944DD0E2376}" destId="{93E1CB8B-D18B-435B-A261-C1145220A246}" srcOrd="1" destOrd="0" presId="urn:microsoft.com/office/officeart/2005/8/layout/default"/>
    <dgm:cxn modelId="{6D36F740-DBA7-4C1D-89FA-554DE51E93A8}" type="presParOf" srcId="{F5838F4A-A971-407D-B47E-0944DD0E2376}" destId="{66A1E6CE-B030-48D8-B451-105320993089}" srcOrd="2" destOrd="0" presId="urn:microsoft.com/office/officeart/2005/8/layout/default"/>
    <dgm:cxn modelId="{B4B1BDC3-3BAF-4956-BAE5-2AF3832F89AB}" type="presParOf" srcId="{F5838F4A-A971-407D-B47E-0944DD0E2376}" destId="{194F9D39-49A4-4892-9F18-E57AF5AADA64}" srcOrd="3" destOrd="0" presId="urn:microsoft.com/office/officeart/2005/8/layout/default"/>
    <dgm:cxn modelId="{7D127E8E-AB06-41BA-B289-6B6BE469341A}" type="presParOf" srcId="{F5838F4A-A971-407D-B47E-0944DD0E2376}" destId="{C524E84B-F71D-44B1-99BC-905160F1F5D7}" srcOrd="4" destOrd="0" presId="urn:microsoft.com/office/officeart/2005/8/layout/default"/>
    <dgm:cxn modelId="{BD296EFE-6053-444C-8B75-2EBE5AA4EF26}" type="presParOf" srcId="{F5838F4A-A971-407D-B47E-0944DD0E2376}" destId="{0F8420CF-55CC-4A37-9FCD-4171AEBADC18}" srcOrd="5" destOrd="0" presId="urn:microsoft.com/office/officeart/2005/8/layout/default"/>
    <dgm:cxn modelId="{85361A7C-7BD9-4AC9-9CEA-509C91D90251}" type="presParOf" srcId="{F5838F4A-A971-407D-B47E-0944DD0E2376}" destId="{4F75C22E-659C-467D-A29A-75CF040CC1AB}" srcOrd="6" destOrd="0" presId="urn:microsoft.com/office/officeart/2005/8/layout/default"/>
    <dgm:cxn modelId="{8CCAD265-4870-4F32-8BEE-DD96CCECAEC6}" type="presParOf" srcId="{F5838F4A-A971-407D-B47E-0944DD0E2376}" destId="{4771A239-7D1D-4AE1-AB75-393F064002DF}" srcOrd="7" destOrd="0" presId="urn:microsoft.com/office/officeart/2005/8/layout/default"/>
    <dgm:cxn modelId="{2C178D6B-0AF2-49CF-A943-6457B09B1D0D}" type="presParOf" srcId="{F5838F4A-A971-407D-B47E-0944DD0E2376}" destId="{E7037283-173D-4BCB-AA5C-4B7739E16036}" srcOrd="8" destOrd="0" presId="urn:microsoft.com/office/officeart/2005/8/layout/default"/>
    <dgm:cxn modelId="{3F48A6A4-DB87-40CD-B52F-BE2FB4505A11}" type="presParOf" srcId="{F5838F4A-A971-407D-B47E-0944DD0E2376}" destId="{696C825C-0D68-46C9-BF70-0931F00C4F6B}" srcOrd="9" destOrd="0" presId="urn:microsoft.com/office/officeart/2005/8/layout/default"/>
    <dgm:cxn modelId="{51DE9E21-8514-4931-A764-D037FA471342}" type="presParOf" srcId="{F5838F4A-A971-407D-B47E-0944DD0E2376}" destId="{27B8AD0F-1454-4C71-A397-A2076B22F99A}" srcOrd="10" destOrd="0" presId="urn:microsoft.com/office/officeart/2005/8/layout/default"/>
    <dgm:cxn modelId="{0EEC9FEB-78E9-4625-ABFC-D6CB6708FF92}" type="presParOf" srcId="{F5838F4A-A971-407D-B47E-0944DD0E2376}" destId="{12701BE5-1CB1-40B8-B657-5781B8C281EC}" srcOrd="11" destOrd="0" presId="urn:microsoft.com/office/officeart/2005/8/layout/default"/>
    <dgm:cxn modelId="{B7AA173E-7621-4DE6-BF31-C1A3C808FE02}" type="presParOf" srcId="{F5838F4A-A971-407D-B47E-0944DD0E2376}" destId="{18D202D6-5711-4A4D-A8F9-C4515B93A3DD}" srcOrd="12" destOrd="0" presId="urn:microsoft.com/office/officeart/2005/8/layout/default"/>
    <dgm:cxn modelId="{40E39138-DE66-4CD1-9884-0289BF4818C5}" type="presParOf" srcId="{F5838F4A-A971-407D-B47E-0944DD0E2376}" destId="{729F9544-6485-495A-B824-BC3FFED6E746}" srcOrd="13" destOrd="0" presId="urn:microsoft.com/office/officeart/2005/8/layout/default"/>
    <dgm:cxn modelId="{D659526A-0398-4674-B6F6-5B8EECCDFA89}" type="presParOf" srcId="{F5838F4A-A971-407D-B47E-0944DD0E2376}" destId="{18B531CA-28C4-47AE-A397-557BA5B950ED}" srcOrd="14" destOrd="0" presId="urn:microsoft.com/office/officeart/2005/8/layout/default"/>
    <dgm:cxn modelId="{CC98E033-4358-496B-8A89-34F91DC5E617}" type="presParOf" srcId="{F5838F4A-A971-407D-B47E-0944DD0E2376}" destId="{F7F247A7-F44C-40DF-8FEF-A7A4C9615EA8}" srcOrd="15" destOrd="0" presId="urn:microsoft.com/office/officeart/2005/8/layout/default"/>
    <dgm:cxn modelId="{59B76A72-22C7-477A-B15B-75EFBA9A6B4C}" type="presParOf" srcId="{F5838F4A-A971-407D-B47E-0944DD0E2376}" destId="{661447D8-0B98-4DBF-BD09-C78570BEC62C}" srcOrd="16" destOrd="0" presId="urn:microsoft.com/office/officeart/2005/8/layout/default"/>
    <dgm:cxn modelId="{888CBB4C-8B48-49C8-80DA-B14444C9E4CC}" type="presParOf" srcId="{F5838F4A-A971-407D-B47E-0944DD0E2376}" destId="{D0FD1052-E289-43BA-BE30-2A465BB1D59C}" srcOrd="17" destOrd="0" presId="urn:microsoft.com/office/officeart/2005/8/layout/default"/>
    <dgm:cxn modelId="{393E52F8-BAEC-477D-88D6-0E0452AF420E}" type="presParOf" srcId="{F5838F4A-A971-407D-B47E-0944DD0E2376}" destId="{F5A6D4C6-B0F3-4B9A-9D93-0C34FA8F579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46FE4-6446-436D-98A3-5C9641A8B840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BD1C7-AEF6-4287-A85E-1D0EA30C49B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6F499-5A30-46D0-B524-D9A49CF3E059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>
              <a:hlinkClick xmlns:r="http://schemas.openxmlformats.org/officeDocument/2006/relationships" r:id="rId3"/>
            </a:rPr>
            <a:t>Nancy.cruz@itculiacan.edu.mx</a:t>
          </a:r>
          <a:endParaRPr lang="en-US" sz="1200" kern="1200"/>
        </a:p>
      </dsp:txBody>
      <dsp:txXfrm>
        <a:off x="1342800" y="3255669"/>
        <a:ext cx="3600000" cy="720000"/>
      </dsp:txXfrm>
    </dsp:sp>
    <dsp:sp modelId="{96D2A5B5-0348-40F7-A1C4-90C6AD76B3EF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7BFA3-E8B1-4601-9184-EC95E6D9D0C4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EEC76-8C6F-4E37-B208-1F77C4E7E23A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>
              <a:hlinkClick xmlns:r="http://schemas.openxmlformats.org/officeDocument/2006/relationships" r:id="rId6"/>
            </a:rPr>
            <a:t>https://github.com/nancycruzgastelum/Curso-JSON</a:t>
          </a:r>
          <a:endParaRPr lang="en-US" sz="1200" kern="1200"/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82091-75C2-424A-9D51-37DA9DFAF5FB}">
      <dsp:nvSpPr>
        <dsp:cNvPr id="0" name=""/>
        <dsp:cNvSpPr/>
      </dsp:nvSpPr>
      <dsp:spPr>
        <a:xfrm>
          <a:off x="0" y="72549"/>
          <a:ext cx="6513603" cy="18635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/>
            <a:t>JSON</a:t>
          </a:r>
          <a:r>
            <a:rPr lang="es-ES" sz="2600" kern="1200"/>
            <a:t> (JavaScript Object Notation) es un formato ligero de intercambio de datos. </a:t>
          </a:r>
          <a:endParaRPr lang="en-US" sz="2600" kern="1200"/>
        </a:p>
      </dsp:txBody>
      <dsp:txXfrm>
        <a:off x="90970" y="163519"/>
        <a:ext cx="6331663" cy="1681582"/>
      </dsp:txXfrm>
    </dsp:sp>
    <dsp:sp modelId="{6DEC7E69-C258-4394-8097-DBE0A2E88220}">
      <dsp:nvSpPr>
        <dsp:cNvPr id="0" name=""/>
        <dsp:cNvSpPr/>
      </dsp:nvSpPr>
      <dsp:spPr>
        <a:xfrm>
          <a:off x="0" y="2010951"/>
          <a:ext cx="6513603" cy="186352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Se basa en un subconjunto del lenguaje de programación JavaScript , pero es completamente independiente del lenguaje. </a:t>
          </a:r>
          <a:endParaRPr lang="en-US" sz="2600" kern="1200" dirty="0"/>
        </a:p>
      </dsp:txBody>
      <dsp:txXfrm>
        <a:off x="90970" y="2101921"/>
        <a:ext cx="6331663" cy="1681582"/>
      </dsp:txXfrm>
    </dsp:sp>
    <dsp:sp modelId="{EE2CFB55-C194-4F44-B19A-B6DFEEB95D5C}">
      <dsp:nvSpPr>
        <dsp:cNvPr id="0" name=""/>
        <dsp:cNvSpPr/>
      </dsp:nvSpPr>
      <dsp:spPr>
        <a:xfrm>
          <a:off x="0" y="3949354"/>
          <a:ext cx="6513603" cy="186352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JSON usa convenciones que son familiares para los programadores de la familia de lenguajes C, incluidos C, C ++, C #, Java, JavaScript, Perl, Python y muchos otros. </a:t>
          </a:r>
          <a:endParaRPr lang="en-US" sz="2600" kern="1200" dirty="0"/>
        </a:p>
      </dsp:txBody>
      <dsp:txXfrm>
        <a:off x="90970" y="4040324"/>
        <a:ext cx="6331663" cy="1681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01536-0417-4554-A96F-38169F105DC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8EC18-9185-44AD-BCF0-5BDABE18F61D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3D3C7-3525-4363-9A55-E218315B769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Una colección de pares nombre/valor: </a:t>
          </a:r>
          <a:r>
            <a:rPr lang="es-ES" sz="2300" kern="1200"/>
            <a:t>objeto , registro, estructura, diccionario, tabla hash, lista con clave o matriz asociativa.</a:t>
          </a:r>
          <a:endParaRPr lang="en-US" sz="2300" kern="1200"/>
        </a:p>
      </dsp:txBody>
      <dsp:txXfrm>
        <a:off x="2039300" y="956381"/>
        <a:ext cx="4474303" cy="1765627"/>
      </dsp:txXfrm>
    </dsp:sp>
    <dsp:sp modelId="{19A0F776-91CE-4612-886F-FA782863842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E40FF-819A-4D93-9591-18934DFEEE1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6B9D6-F3FB-4E0D-A87F-6E7D90739895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Una lista ordenada de valores: matriz , vector, lista o secuencia.</a:t>
          </a:r>
          <a:endParaRPr lang="en-US" sz="2300" kern="1200"/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54FEA-CD98-4E81-91D9-8201545BAF85}">
      <dsp:nvSpPr>
        <dsp:cNvPr id="0" name=""/>
        <dsp:cNvSpPr/>
      </dsp:nvSpPr>
      <dsp:spPr>
        <a:xfrm>
          <a:off x="0" y="855116"/>
          <a:ext cx="1051560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 err="1"/>
            <a:t>Gson</a:t>
          </a:r>
          <a:r>
            <a:rPr lang="es-MX" sz="3400" kern="1200" dirty="0"/>
            <a:t>:  </a:t>
          </a:r>
          <a:r>
            <a:rPr lang="es-MX" sz="3400" kern="1200" dirty="0">
              <a:hlinkClick xmlns:r="http://schemas.openxmlformats.org/officeDocument/2006/relationships" r:id="rId1"/>
            </a:rPr>
            <a:t>https://github.com/google/gson</a:t>
          </a:r>
          <a:endParaRPr lang="en-US" sz="3400" kern="1200" dirty="0"/>
        </a:p>
      </dsp:txBody>
      <dsp:txXfrm>
        <a:off x="39809" y="894925"/>
        <a:ext cx="10435982" cy="735872"/>
      </dsp:txXfrm>
    </dsp:sp>
    <dsp:sp modelId="{00FD9696-C1DA-4ED8-87C6-20E9B45AD6A8}">
      <dsp:nvSpPr>
        <dsp:cNvPr id="0" name=""/>
        <dsp:cNvSpPr/>
      </dsp:nvSpPr>
      <dsp:spPr>
        <a:xfrm>
          <a:off x="0" y="1768527"/>
          <a:ext cx="10515600" cy="8154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 err="1"/>
            <a:t>Json</a:t>
          </a:r>
          <a:r>
            <a:rPr lang="es-MX" sz="3400" kern="1200" dirty="0"/>
            <a:t>:  </a:t>
          </a:r>
          <a:r>
            <a:rPr lang="es-MX" sz="3400" kern="1200" dirty="0">
              <a:hlinkClick xmlns:r="http://schemas.openxmlformats.org/officeDocument/2006/relationships" r:id="rId2"/>
            </a:rPr>
            <a:t>https://github.com/stleary/JSON-java</a:t>
          </a:r>
          <a:endParaRPr lang="en-US" sz="3400" kern="1200" dirty="0"/>
        </a:p>
      </dsp:txBody>
      <dsp:txXfrm>
        <a:off x="39809" y="1808336"/>
        <a:ext cx="10435982" cy="735872"/>
      </dsp:txXfrm>
    </dsp:sp>
    <dsp:sp modelId="{6B2D8CF8-8F20-42EF-A08D-3BAE972F5417}">
      <dsp:nvSpPr>
        <dsp:cNvPr id="0" name=""/>
        <dsp:cNvSpPr/>
      </dsp:nvSpPr>
      <dsp:spPr>
        <a:xfrm>
          <a:off x="0" y="2681937"/>
          <a:ext cx="1051560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 err="1"/>
            <a:t>Json</a:t>
          </a:r>
          <a:r>
            <a:rPr lang="es-MX" sz="3400" kern="1200" dirty="0"/>
            <a:t>-simple: </a:t>
          </a:r>
          <a:r>
            <a:rPr lang="es-MX" sz="3400" kern="1200" dirty="0">
              <a:hlinkClick xmlns:r="http://schemas.openxmlformats.org/officeDocument/2006/relationships" r:id="rId3"/>
            </a:rPr>
            <a:t>https://github.com/fangyidong/json-simple</a:t>
          </a:r>
          <a:endParaRPr lang="en-US" sz="3400" kern="1200" dirty="0"/>
        </a:p>
      </dsp:txBody>
      <dsp:txXfrm>
        <a:off x="39809" y="2721746"/>
        <a:ext cx="10435982" cy="735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D3D0A-528B-4FA4-8F8D-4212EE0AEE93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JSONObject</a:t>
          </a:r>
          <a:endParaRPr lang="en-US" sz="1800" kern="1200"/>
        </a:p>
      </dsp:txBody>
      <dsp:txXfrm>
        <a:off x="582645" y="1178"/>
        <a:ext cx="2174490" cy="1304694"/>
      </dsp:txXfrm>
    </dsp:sp>
    <dsp:sp modelId="{66A1E6CE-B030-48D8-B451-105320993089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JSONArray</a:t>
          </a:r>
          <a:endParaRPr lang="en-US" sz="1800" kern="1200"/>
        </a:p>
      </dsp:txBody>
      <dsp:txXfrm>
        <a:off x="2974584" y="1178"/>
        <a:ext cx="2174490" cy="1304694"/>
      </dsp:txXfrm>
    </dsp:sp>
    <dsp:sp modelId="{C524E84B-F71D-44B1-99BC-905160F1F5D7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JSONTokener</a:t>
          </a:r>
          <a:endParaRPr lang="en-US" sz="1800" kern="1200"/>
        </a:p>
      </dsp:txBody>
      <dsp:txXfrm>
        <a:off x="5366524" y="1178"/>
        <a:ext cx="2174490" cy="1304694"/>
      </dsp:txXfrm>
    </dsp:sp>
    <dsp:sp modelId="{4F75C22E-659C-467D-A29A-75CF040CC1AB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JSONException</a:t>
          </a:r>
          <a:endParaRPr lang="en-US" sz="1800" kern="1200"/>
        </a:p>
      </dsp:txBody>
      <dsp:txXfrm>
        <a:off x="7758464" y="1178"/>
        <a:ext cx="2174490" cy="1304694"/>
      </dsp:txXfrm>
    </dsp:sp>
    <dsp:sp modelId="{E7037283-173D-4BCB-AA5C-4B7739E16036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JSONPointer</a:t>
          </a:r>
          <a:endParaRPr lang="en-US" sz="1800" kern="1200"/>
        </a:p>
      </dsp:txBody>
      <dsp:txXfrm>
        <a:off x="582645" y="1523321"/>
        <a:ext cx="2174490" cy="1304694"/>
      </dsp:txXfrm>
    </dsp:sp>
    <dsp:sp modelId="{27B8AD0F-1454-4C71-A397-A2076B22F99A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JSONPropertyIgnore</a:t>
          </a:r>
          <a:endParaRPr lang="en-US" sz="1800" kern="1200"/>
        </a:p>
      </dsp:txBody>
      <dsp:txXfrm>
        <a:off x="2974584" y="1523321"/>
        <a:ext cx="2174490" cy="1304694"/>
      </dsp:txXfrm>
    </dsp:sp>
    <dsp:sp modelId="{18D202D6-5711-4A4D-A8F9-C4515B93A3DD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JSONPropertyName</a:t>
          </a:r>
          <a:endParaRPr lang="en-US" sz="1800" kern="1200"/>
        </a:p>
      </dsp:txBody>
      <dsp:txXfrm>
        <a:off x="5366524" y="1523321"/>
        <a:ext cx="2174490" cy="1304694"/>
      </dsp:txXfrm>
    </dsp:sp>
    <dsp:sp modelId="{18B531CA-28C4-47AE-A397-557BA5B950ED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JSONString</a:t>
          </a:r>
          <a:endParaRPr lang="en-US" sz="1800" kern="1200"/>
        </a:p>
      </dsp:txBody>
      <dsp:txXfrm>
        <a:off x="7758464" y="1523321"/>
        <a:ext cx="2174490" cy="1304694"/>
      </dsp:txXfrm>
    </dsp:sp>
    <dsp:sp modelId="{661447D8-0B98-4DBF-BD09-C78570BEC62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JSONStringer</a:t>
          </a:r>
          <a:endParaRPr lang="en-US" sz="1800" kern="1200"/>
        </a:p>
      </dsp:txBody>
      <dsp:txXfrm>
        <a:off x="2974584" y="3045465"/>
        <a:ext cx="2174490" cy="1304694"/>
      </dsp:txXfrm>
    </dsp:sp>
    <dsp:sp modelId="{F5A6D4C6-B0F3-4B9A-9D93-0C34FA8F5795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JSONWriter</a:t>
          </a:r>
          <a:endParaRPr lang="en-US" sz="1800" kern="1200"/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4DDA1-465C-43C0-B1F6-BC0AA835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DAE7BE-350D-4873-8994-DC415CD07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FCF79E-64B8-40D1-BB1F-43424DFF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9F25A-2F97-43BC-BD4E-3DDE66EF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0DD48-2771-4E6E-81D6-F38B6C08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6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A1F4C-8E93-4DC6-B9B9-CDDDE7DA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9AA43-4C35-474E-BD13-A2E16B08C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3E485-0884-4B9F-AE3A-8663D4EA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FD8C-C539-4ED8-ABC0-30B8766C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DCEAF-0293-410C-807D-89D72AEA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6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462560-D027-4E14-9B5F-83018303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CA1FC1-B895-4716-9B23-726A6ACE9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D1547-1A54-4156-A3AF-C844B2C2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CE884-7696-45BC-B087-F243D8D4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40DC8-02F2-44B9-A896-47F89E4D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9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E309D-DCB8-41A7-B136-4464F876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54528-8064-454E-BC34-7E955908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584D0-88B9-4375-ACEB-B41A0D6C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D5995-C11E-463D-8C5E-086CCA03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B946C-51DF-4247-84C8-60D744FA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90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7C869-814F-4227-AAE2-F2B1D6A6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1D8026-5C3D-4513-B37A-172EBC9D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69D79-7438-4417-B205-387DC2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47A66-8916-434A-9440-8EE8BA8F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896E58-4070-40BD-909F-618EB315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18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D2A9E-0EE7-4E89-A761-7A517306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6B9CA-2A1E-4908-9AC5-31D3CEBDC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7B1A37-8C6C-4FE3-B5A8-5FF9226B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A777A9-603C-442A-9620-B5821AA6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153394-2B1F-4ABE-B53C-12A149C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E208DD-8CB9-439C-86C9-698C4719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7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C4D44-D3A7-41BD-B964-5A884A25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C05AE8-A45B-4EE5-A4B3-2D75C22C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A22BC-AD18-41D2-AFBD-0420D5D69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1E1882-B46E-4C88-8813-740BAA3DF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AA2E51-B5B2-4D9A-A345-5BC9D9E4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DE8F1B-78FC-4BDB-A04B-FC2EF4E6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DCB446-112B-48FF-A5CD-7EE68A96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30340B-9CAC-4FE6-BBAD-980ECFD8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77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48960-CAF8-4B88-A9D7-635D271A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070E2E-1A59-4FCD-B4A7-F3FCCF11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B7871-31DB-45D1-B7E3-38314B9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BC164-B5EF-4457-9C6C-21DB5ED3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93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758B4D-6BB8-41D1-848C-ED5CB709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14E747-9ED6-4252-92AB-3E7B524E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C9C694-3169-459A-870E-75FBC07F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01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35B90-9676-4570-88EF-245201F9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6FDDC-BAF7-4E3F-94D4-C8AFBDEC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0CF22F-2798-43EC-82F2-05BA3F6E2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0CBDCF-3431-46CB-BF66-8C786CDC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288624-66F4-4BCF-A5C8-35524092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0C912B-A9F6-4B47-A3D5-F9969AF3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39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98596-0FBD-475D-AF25-BC0B9D5A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9146DE-BFEF-48F4-A6B9-57932699B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13660D-4D87-4052-8B3B-F7C29FBD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6808D-6D63-4500-B8F3-56A9CE09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B3767B-C303-4AFF-A507-57EAA5E6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1B4DC3-1EFC-468A-AC8E-0EE1CD31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55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24A935-6D14-4057-90B0-362F1284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AFCD7-1A02-41B6-B9C6-83485404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3023-7AC7-4064-96DB-0909A99C0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6BF5-14D4-4188-8FF7-267191FAF764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17D45-7435-42CF-8783-DB46E8E0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43F77-9CA8-4F5E-918B-4AC62C03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B1AA-7FD1-43A6-9AFA-43C4C9D0E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6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jsoneditoronline.org/" TargetMode="External"/><Relationship Id="rId3" Type="http://schemas.openxmlformats.org/officeDocument/2006/relationships/hyperlink" Target="https://support.brightcove.com/es/concepts-introducing-json" TargetMode="External"/><Relationship Id="rId7" Type="http://schemas.openxmlformats.org/officeDocument/2006/relationships/hyperlink" Target="https://github.com/google/gson" TargetMode="External"/><Relationship Id="rId2" Type="http://schemas.openxmlformats.org/officeDocument/2006/relationships/hyperlink" Target="https://github.com/stleary/JSON-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.maven.org/" TargetMode="External"/><Relationship Id="rId5" Type="http://schemas.openxmlformats.org/officeDocument/2006/relationships/hyperlink" Target="https://github.com/fangyidong/json-simple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www.json.org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eclipsejsonedit/" TargetMode="External"/><Relationship Id="rId7" Type="http://schemas.openxmlformats.org/officeDocument/2006/relationships/hyperlink" Target="https://json.parser.online.fr/" TargetMode="External"/><Relationship Id="rId2" Type="http://schemas.openxmlformats.org/officeDocument/2006/relationships/hyperlink" Target="https://tickpla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onmate.com/" TargetMode="External"/><Relationship Id="rId5" Type="http://schemas.openxmlformats.org/officeDocument/2006/relationships/hyperlink" Target="https://www.jsoneditoronline.org/" TargetMode="External"/><Relationship Id="rId4" Type="http://schemas.openxmlformats.org/officeDocument/2006/relationships/hyperlink" Target="https://chrome.google.com/webstore/detail/json-handle/iahnhfdhidomcpggpaimmmahffihkfnj?hl=en-U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4AF14-D1AA-4C5E-906A-15669D42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9CEF4-A804-4A70-A440-A1D0530AB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45ED8-CB2A-4E5F-A8F4-6195FEF70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9DC5F8-33A1-4A1F-AC9F-37DCA19A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Aplicación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442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7FD33-8938-4329-900E-4E7D71D0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Instalación Manual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934AD7-0F45-4CF7-9C81-FA94D4798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44" y="961812"/>
            <a:ext cx="405811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5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28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D9DAD-078D-4AE3-905E-06950402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s-MX" sz="2600">
                <a:solidFill>
                  <a:srgbClr val="FFFFFF"/>
                </a:solidFill>
              </a:rPr>
              <a:t>Instalación en proyecto Gradle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5097D2-BC15-4963-A0B5-59844CE62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23" y="3429000"/>
            <a:ext cx="5036308" cy="2254348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FC371F-0C4A-49D9-8E4A-38A88BAA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025" y="6356931"/>
            <a:ext cx="2938975" cy="50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>
                <a:hlinkClick r:id="rId3"/>
              </a:rPr>
              <a:t>https://search.maven.org/</a:t>
            </a:r>
            <a:endParaRPr lang="es-MX" sz="18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82F4E5C-60FC-4F6E-A7AE-2B4E552E3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15" y="795221"/>
            <a:ext cx="2968296" cy="18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0DE26-1756-4EF8-A970-5F0946A3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/>
              <a:t>Json-20190722.jar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7FC80D-CB46-4CC1-B6DB-735FBB244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7044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79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DA234-F68F-46C7-AFCB-E0A2789B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E2860-CD42-4E8D-9F68-6334184E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https://github.com/stleary/JSON-java</a:t>
            </a:r>
            <a:endParaRPr lang="es-MX" dirty="0"/>
          </a:p>
          <a:p>
            <a:r>
              <a:rPr lang="es-MX" dirty="0">
                <a:hlinkClick r:id="rId3"/>
              </a:rPr>
              <a:t>https://support.brightcove.com/es/concepts-introducing-json</a:t>
            </a:r>
            <a:endParaRPr lang="es-MX" dirty="0"/>
          </a:p>
          <a:p>
            <a:r>
              <a:rPr lang="es-MX" dirty="0">
                <a:hlinkClick r:id="rId4"/>
              </a:rPr>
              <a:t>http://www.json.org/</a:t>
            </a:r>
            <a:endParaRPr lang="es-MX" dirty="0"/>
          </a:p>
          <a:p>
            <a:r>
              <a:rPr lang="es-MX" dirty="0">
                <a:hlinkClick r:id="rId5"/>
              </a:rPr>
              <a:t>https://github.com/fangyidong/json-simple</a:t>
            </a:r>
            <a:endParaRPr lang="es-MX" dirty="0"/>
          </a:p>
          <a:p>
            <a:r>
              <a:rPr lang="es-MX" dirty="0">
                <a:hlinkClick r:id="rId6"/>
              </a:rPr>
              <a:t>https://search.maven.org/</a:t>
            </a:r>
            <a:endParaRPr lang="es-MX" dirty="0"/>
          </a:p>
          <a:p>
            <a:r>
              <a:rPr lang="es-MX" dirty="0">
                <a:hlinkClick r:id="rId7"/>
              </a:rPr>
              <a:t>https://github.com/google/gson</a:t>
            </a:r>
            <a:endParaRPr lang="es-MX" dirty="0"/>
          </a:p>
          <a:p>
            <a:r>
              <a:rPr lang="es-MX" dirty="0">
                <a:hlinkClick r:id="rId8"/>
              </a:rPr>
              <a:t>https://jsoneditoronline.org/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A42039B-C713-4902-BD1A-1351302865A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7707" b="-1"/>
          <a:stretch/>
        </p:blipFill>
        <p:spPr>
          <a:xfrm>
            <a:off x="5674379" y="6197086"/>
            <a:ext cx="6559825" cy="720176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33DC386-AEBB-492B-B1BA-9D81E3DD54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181344"/>
            <a:ext cx="567437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8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B7F13-74FD-4485-8D79-F8F5FB3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0483D-E5C6-4C35-B543-E685B4E5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BD6251-A896-47D4-9C54-3CD093885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" r="1016"/>
          <a:stretch/>
        </p:blipFill>
        <p:spPr>
          <a:xfrm>
            <a:off x="12879" y="115910"/>
            <a:ext cx="12179121" cy="66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0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939E-64F4-4C40-92F5-5EE328D71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lang="es-MX" sz="5000" b="1" dirty="0"/>
              <a:t>Introducción a JSON y su aplicación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4ED73-CF3D-42F1-8E3E-5C9FB7501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>
            <a:normAutofit/>
          </a:bodyPr>
          <a:lstStyle/>
          <a:p>
            <a:pPr algn="l"/>
            <a:r>
              <a:rPr lang="es-MX" sz="2000" dirty="0"/>
              <a:t>Ing. Nancy </a:t>
            </a:r>
            <a:r>
              <a:rPr lang="es-MX" sz="2000" dirty="0" err="1"/>
              <a:t>Ahidé</a:t>
            </a:r>
            <a:r>
              <a:rPr lang="es-MX" sz="2000" dirty="0"/>
              <a:t> Cruz Gastélum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202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A1F9F59-065C-4205-A73F-B18A620B4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6" r="11635" b="-1"/>
          <a:stretch/>
        </p:blipFill>
        <p:spPr>
          <a:xfrm>
            <a:off x="3649318" y="7444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12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BD253FB-A9AF-44A9-8408-C84C5EAC6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8" r="2483" b="2"/>
          <a:stretch/>
        </p:blipFill>
        <p:spPr>
          <a:xfrm>
            <a:off x="20" y="4735848"/>
            <a:ext cx="8680154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30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2C454-67A2-4A54-8B3B-B0DF4912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/>
              <a:t>Contacto: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6DFF2A9-2DCC-4216-ADE1-6009BFAE3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2818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4">
            <a:extLst>
              <a:ext uri="{FF2B5EF4-FFF2-40B4-BE49-F238E27FC236}">
                <a16:creationId xmlns:a16="http://schemas.microsoft.com/office/drawing/2014/main" id="{A9EC2265-79D1-4C85-9889-FC6ECB6ACA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707" b="-1"/>
          <a:stretch/>
        </p:blipFill>
        <p:spPr>
          <a:xfrm>
            <a:off x="5632176" y="6176963"/>
            <a:ext cx="6559825" cy="740300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EECA5205-FEBB-4024-ADAE-351B9049B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2203" y="6162436"/>
            <a:ext cx="5674379" cy="6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6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1CA692-64F6-41E7-B16D-42577F94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¿Qué es JSON?</a:t>
            </a: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811BD21D-9933-4B58-8B7C-AEB709009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1461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86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60B19B-7C64-41EF-A92C-7F987F40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JSON se basa en dos estructuras:</a:t>
            </a:r>
            <a:endParaRPr lang="es-MX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FAEDE38-9652-42A2-A686-B18076F5E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1412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5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68E8A-3989-4050-A2E3-22AFD866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269" y="501270"/>
            <a:ext cx="540357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/>
              <a:t>{</a:t>
            </a:r>
          </a:p>
          <a:p>
            <a:pPr marL="0" indent="0">
              <a:buNone/>
            </a:pPr>
            <a:r>
              <a:rPr lang="es-ES" sz="2000" b="1" dirty="0"/>
              <a:t>    "</a:t>
            </a:r>
            <a:r>
              <a:rPr lang="es-ES" sz="2000" b="1" dirty="0" err="1"/>
              <a:t>name</a:t>
            </a:r>
            <a:r>
              <a:rPr lang="es-ES" sz="2000" b="1" dirty="0"/>
              <a:t>": “Juan",</a:t>
            </a:r>
          </a:p>
          <a:p>
            <a:pPr marL="0" indent="0">
              <a:buNone/>
            </a:pPr>
            <a:r>
              <a:rPr lang="es-ES" sz="2000" b="1" dirty="0"/>
              <a:t>    "edad": 27,</a:t>
            </a:r>
          </a:p>
          <a:p>
            <a:pPr marL="0" indent="0">
              <a:buNone/>
            </a:pPr>
            <a:r>
              <a:rPr lang="es-ES" sz="2000" b="1" dirty="0"/>
              <a:t>     "calificaciones": [</a:t>
            </a:r>
          </a:p>
          <a:p>
            <a:pPr marL="0" indent="0">
              <a:buNone/>
            </a:pPr>
            <a:r>
              <a:rPr lang="es-ES" sz="2000" b="1" dirty="0"/>
              <a:t>        {</a:t>
            </a:r>
          </a:p>
          <a:p>
            <a:pPr marL="0" indent="0">
              <a:buNone/>
            </a:pPr>
            <a:r>
              <a:rPr lang="es-ES" sz="2000" b="1" dirty="0"/>
              <a:t>            "materia": "español",</a:t>
            </a:r>
          </a:p>
          <a:p>
            <a:pPr marL="0" indent="0">
              <a:buNone/>
            </a:pPr>
            <a:r>
              <a:rPr lang="es-ES" sz="2000" b="1" dirty="0"/>
              <a:t>            "</a:t>
            </a:r>
            <a:r>
              <a:rPr lang="es-ES" sz="2000" b="1" dirty="0" err="1"/>
              <a:t>calificacion</a:t>
            </a:r>
            <a:r>
              <a:rPr lang="es-ES" sz="2000" b="1" dirty="0"/>
              <a:t>": 10</a:t>
            </a:r>
          </a:p>
          <a:p>
            <a:pPr marL="0" indent="0">
              <a:buNone/>
            </a:pPr>
            <a:r>
              <a:rPr lang="es-ES" sz="2000" b="1" dirty="0"/>
              <a:t>        },</a:t>
            </a:r>
          </a:p>
          <a:p>
            <a:pPr marL="0" indent="0">
              <a:buNone/>
            </a:pPr>
            <a:r>
              <a:rPr lang="es-ES" sz="2000" b="1" dirty="0"/>
              <a:t>        {</a:t>
            </a:r>
          </a:p>
          <a:p>
            <a:pPr marL="0" indent="0">
              <a:buNone/>
            </a:pPr>
            <a:r>
              <a:rPr lang="es-ES" sz="2000" b="1" dirty="0"/>
              <a:t>            "materia": "</a:t>
            </a:r>
            <a:r>
              <a:rPr lang="es-ES" sz="2000" b="1" dirty="0" err="1"/>
              <a:t>matematicas</a:t>
            </a:r>
            <a:r>
              <a:rPr lang="es-ES" sz="2000" b="1" dirty="0"/>
              <a:t>",</a:t>
            </a:r>
          </a:p>
          <a:p>
            <a:pPr marL="0" indent="0">
              <a:buNone/>
            </a:pPr>
            <a:r>
              <a:rPr lang="es-ES" sz="2000" b="1" dirty="0"/>
              <a:t>            "</a:t>
            </a:r>
            <a:r>
              <a:rPr lang="es-ES" sz="2000" b="1" dirty="0" err="1"/>
              <a:t>calificacion</a:t>
            </a:r>
            <a:r>
              <a:rPr lang="es-ES" sz="2000" b="1" dirty="0"/>
              <a:t>": 10</a:t>
            </a:r>
          </a:p>
          <a:p>
            <a:pPr marL="0" indent="0">
              <a:buNone/>
            </a:pPr>
            <a:r>
              <a:rPr lang="es-ES" sz="2000" b="1" dirty="0"/>
              <a:t>        }</a:t>
            </a:r>
          </a:p>
          <a:p>
            <a:pPr marL="0" indent="0">
              <a:buNone/>
            </a:pPr>
            <a:r>
              <a:rPr lang="es-ES" sz="2000" b="1" dirty="0"/>
              <a:t>     ]</a:t>
            </a:r>
          </a:p>
          <a:p>
            <a:pPr marL="0" indent="0">
              <a:buNone/>
            </a:pPr>
            <a:r>
              <a:rPr lang="es-ES" sz="2000" b="1" dirty="0"/>
              <a:t>}</a:t>
            </a:r>
            <a:endParaRPr lang="es-MX" sz="2000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28C12C6-B76A-45FF-9D1A-631B5DD68E50}"/>
              </a:ext>
            </a:extLst>
          </p:cNvPr>
          <p:cNvSpPr/>
          <p:nvPr/>
        </p:nvSpPr>
        <p:spPr>
          <a:xfrm>
            <a:off x="3803374" y="524331"/>
            <a:ext cx="4731025" cy="559818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B584C9-6323-4BF5-806C-D8E7A6BA3A71}"/>
              </a:ext>
            </a:extLst>
          </p:cNvPr>
          <p:cNvSpPr txBox="1"/>
          <p:nvPr/>
        </p:nvSpPr>
        <p:spPr>
          <a:xfrm>
            <a:off x="728870" y="1133922"/>
            <a:ext cx="251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solidFill>
                  <a:schemeClr val="accent6">
                    <a:lumMod val="75000"/>
                  </a:schemeClr>
                </a:solidFill>
              </a:rPr>
              <a:t>JsonObject</a:t>
            </a:r>
            <a:endParaRPr lang="es-MX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689BECD-109A-49F3-AFAD-6C8C09275961}"/>
              </a:ext>
            </a:extLst>
          </p:cNvPr>
          <p:cNvCxnSpPr>
            <a:cxnSpLocks/>
          </p:cNvCxnSpPr>
          <p:nvPr/>
        </p:nvCxnSpPr>
        <p:spPr>
          <a:xfrm>
            <a:off x="2597426" y="1408784"/>
            <a:ext cx="1212575" cy="34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8ED9448-8ACB-41E0-8352-0F4CBF7E818A}"/>
              </a:ext>
            </a:extLst>
          </p:cNvPr>
          <p:cNvSpPr/>
          <p:nvPr/>
        </p:nvSpPr>
        <p:spPr>
          <a:xfrm>
            <a:off x="4310269" y="1696278"/>
            <a:ext cx="3800061" cy="398890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CBFC7A-F1DC-4E93-A5AB-8631E75E4D46}"/>
              </a:ext>
            </a:extLst>
          </p:cNvPr>
          <p:cNvSpPr txBox="1"/>
          <p:nvPr/>
        </p:nvSpPr>
        <p:spPr>
          <a:xfrm flipH="1">
            <a:off x="728870" y="3580428"/>
            <a:ext cx="207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solidFill>
                  <a:schemeClr val="accent2">
                    <a:lumMod val="75000"/>
                  </a:schemeClr>
                </a:solidFill>
              </a:rPr>
              <a:t>JsonArray</a:t>
            </a:r>
            <a:endParaRPr lang="es-MX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9DE9DF0-F338-43E2-B2A6-40C762AD081E}"/>
              </a:ext>
            </a:extLst>
          </p:cNvPr>
          <p:cNvCxnSpPr>
            <a:cxnSpLocks/>
          </p:cNvCxnSpPr>
          <p:nvPr/>
        </p:nvCxnSpPr>
        <p:spPr>
          <a:xfrm>
            <a:off x="2443370" y="3877208"/>
            <a:ext cx="1866899" cy="76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Imagen 4">
            <a:extLst>
              <a:ext uri="{FF2B5EF4-FFF2-40B4-BE49-F238E27FC236}">
                <a16:creationId xmlns:a16="http://schemas.microsoft.com/office/drawing/2014/main" id="{ED87409F-6C28-46EA-B05C-C08F18432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7" b="-1"/>
          <a:stretch/>
        </p:blipFill>
        <p:spPr>
          <a:xfrm>
            <a:off x="5674379" y="6197086"/>
            <a:ext cx="6559825" cy="720176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9694C31D-4545-4AAB-8B36-F2E0E841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1344"/>
            <a:ext cx="5674379" cy="67665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BFB0007-4192-4F4F-81D4-E85709304156}"/>
              </a:ext>
            </a:extLst>
          </p:cNvPr>
          <p:cNvSpPr txBox="1"/>
          <p:nvPr/>
        </p:nvSpPr>
        <p:spPr>
          <a:xfrm>
            <a:off x="9329531" y="2413337"/>
            <a:ext cx="2544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Tipos de datos</a:t>
            </a:r>
            <a:r>
              <a:rPr lang="es-MX" dirty="0"/>
              <a:t>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Number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Boolean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String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304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46596-A6AB-41F6-8A9F-5BFB1408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Editores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B77FF-1B8B-4AA3-9771-0FC115BB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Descargables</a:t>
            </a:r>
            <a:r>
              <a:rPr lang="en-US" sz="2000" b="1" dirty="0"/>
              <a:t>:</a:t>
            </a:r>
          </a:p>
          <a:p>
            <a:r>
              <a:rPr lang="en-US" sz="2000" dirty="0">
                <a:hlinkClick r:id="rId2"/>
              </a:rPr>
              <a:t>Power JSON Editor</a:t>
            </a:r>
            <a:endParaRPr lang="en-US" sz="2000" dirty="0"/>
          </a:p>
          <a:p>
            <a:r>
              <a:rPr lang="en-US" sz="2000" dirty="0" err="1">
                <a:hlinkClick r:id="rId3"/>
              </a:rPr>
              <a:t>Complemento</a:t>
            </a:r>
            <a:r>
              <a:rPr lang="en-US" sz="2000" dirty="0">
                <a:hlinkClick r:id="rId3"/>
              </a:rPr>
              <a:t> Eclipse JSON Editor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Chrome Web Store JSON Editor</a:t>
            </a:r>
            <a:endParaRPr lang="en-US" sz="2000" dirty="0"/>
          </a:p>
          <a:p>
            <a:pPr marL="0"/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312F5218-2408-40EB-887D-7EE42A068880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línea</a:t>
            </a:r>
            <a:r>
              <a:rPr lang="en-US" sz="2000" b="1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JSON Editor </a:t>
            </a:r>
            <a:r>
              <a:rPr lang="en-US" sz="2000" dirty="0" err="1">
                <a:hlinkClick r:id="rId5"/>
              </a:rPr>
              <a:t>en</a:t>
            </a:r>
            <a:r>
              <a:rPr lang="en-US" sz="2000" dirty="0">
                <a:hlinkClick r:id="rId5"/>
              </a:rPr>
              <a:t> </a:t>
            </a:r>
            <a:r>
              <a:rPr lang="en-US" sz="2000" dirty="0" err="1">
                <a:hlinkClick r:id="rId5"/>
              </a:rPr>
              <a:t>línea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6"/>
              </a:rPr>
              <a:t>JSONmate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JSON Parser </a:t>
            </a:r>
            <a:r>
              <a:rPr lang="en-US" sz="2000" dirty="0" err="1">
                <a:hlinkClick r:id="rId7"/>
              </a:rPr>
              <a:t>en</a:t>
            </a:r>
            <a:r>
              <a:rPr lang="en-US" sz="2000" dirty="0">
                <a:hlinkClick r:id="rId7"/>
              </a:rPr>
              <a:t> </a:t>
            </a:r>
            <a:r>
              <a:rPr lang="en-US" sz="2000" dirty="0" err="1">
                <a:hlinkClick r:id="rId7"/>
              </a:rPr>
              <a:t>línea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71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A8883-F25D-4660-819D-7D88CBA2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Librerías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DE29298-7619-4FEF-9B59-3909C0D01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68401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n 4">
            <a:extLst>
              <a:ext uri="{FF2B5EF4-FFF2-40B4-BE49-F238E27FC236}">
                <a16:creationId xmlns:a16="http://schemas.microsoft.com/office/drawing/2014/main" id="{CB73C406-AB52-4F38-8654-73BF8F944A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707" b="-1"/>
          <a:stretch/>
        </p:blipFill>
        <p:spPr>
          <a:xfrm>
            <a:off x="5674379" y="6197086"/>
            <a:ext cx="6559825" cy="720176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DF31FE4F-66E2-4BE6-A641-5F1AB0C66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81344"/>
            <a:ext cx="567437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2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315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Introducción a JSON y su aplicación</vt:lpstr>
      <vt:lpstr>Contacto:</vt:lpstr>
      <vt:lpstr>¿Qué es JSON?</vt:lpstr>
      <vt:lpstr>JSON se basa en dos estructuras:</vt:lpstr>
      <vt:lpstr>Presentación de PowerPoint</vt:lpstr>
      <vt:lpstr>Editores </vt:lpstr>
      <vt:lpstr>Librerías</vt:lpstr>
      <vt:lpstr>Aplicación</vt:lpstr>
      <vt:lpstr>Instalación Manual</vt:lpstr>
      <vt:lpstr>Instalación en proyecto Gradle</vt:lpstr>
      <vt:lpstr>Json-20190722.jar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nancy cruz</dc:creator>
  <cp:lastModifiedBy>nancy cruz</cp:lastModifiedBy>
  <cp:revision>2</cp:revision>
  <dcterms:created xsi:type="dcterms:W3CDTF">2019-11-13T16:17:32Z</dcterms:created>
  <dcterms:modified xsi:type="dcterms:W3CDTF">2019-11-13T17:09:56Z</dcterms:modified>
</cp:coreProperties>
</file>