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cmp.com/news/china/society/article/3076334/coronavirus-strange-pneumonia-seen-lombardy-november-leading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3997d7997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3997d799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reduces the skew to make it easier to compare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corona virus spread very quickly in Italy. Even before the world was aware of the coronavirus, Italy was seeing a large number of cases of “strange pneumonia.” The curve is beginning to flatten. Since our model expects more of an exponential increase in growth, we see a jump after the training data ends.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https://www.scmp.com/news/china/society/article/3076334/coronavirus-strange-pneumonia-seen-lombardy-november-leading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3997d799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3997d799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reduces the skew to make it easier to compare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South Korea had one of the lowest sloping curve due to an aggressive testing and containment policy. This curve differs greatly from most countries curves, which explains the large jump.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377dc3c60_1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377dc3c60_1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377dc3c60_1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377dc3c60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377dc3c60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377dc3c60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Go to Tableau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Picking our countries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377dc3c60_1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377dc3c60_1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377dc3c60_1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377dc3c60_1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into why this is different, and why we are not using the data from china to train our data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377dc3c60_1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377dc3c60_1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Trained with data around mid march. The exact day depends on the country. R squared for cumulative confirmed is 0.65, while the R squared for </a:t>
            </a:r>
            <a:r>
              <a:rPr lang="en"/>
              <a:t>cumulative</a:t>
            </a:r>
            <a:r>
              <a:rPr lang="en"/>
              <a:t> deaths was 0.45. Since the cumulative confirmed had a higher R squared value, we decided to move forward to train our data on cumulative confirmed.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3997d7997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3997d799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US, Spain, Germany, Italy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Trained with data around mid march. The exact day depends on the country.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 squared value determines how good the data is for a linear regression fit. The R squared for cumulative confirmed is 0.65, while the R squared for cumulative deaths was 0.45. Since the cumulative confirmed had a higher R squared value, we decided to move forward to train our data on cumulative confirmed.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377dc3c60_1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377dc3c60_1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reduces the skew to make it easier to compare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3997d799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3997d799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graph really shows how exponential our model is.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reduces the skew to make it easier to compare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the </a:t>
            </a:r>
            <a:r>
              <a:rPr lang="en"/>
              <a:t>Coronavirus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Nancy Campos, Jake Vogt, Sarah Lauren Miller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Confirmed Cases - Italy</a:t>
            </a:r>
            <a:endParaRPr/>
          </a:p>
        </p:txBody>
      </p:sp>
      <p:pic>
        <p:nvPicPr>
          <p:cNvPr id="338" name="Google Shape;3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425" y="1346550"/>
            <a:ext cx="7775249" cy="35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Predicting Confirmed Cases - South Korea</a:t>
            </a:r>
            <a:endParaRPr sz="2400"/>
          </a:p>
        </p:txBody>
      </p:sp>
      <p:pic>
        <p:nvPicPr>
          <p:cNvPr id="344" name="Google Shape;3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562" y="1257700"/>
            <a:ext cx="8172974" cy="37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>
            <p:ph type="title"/>
          </p:nvPr>
        </p:nvSpPr>
        <p:spPr>
          <a:xfrm>
            <a:off x="1823100" y="680375"/>
            <a:ext cx="5497800" cy="100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future cases</a:t>
            </a:r>
            <a:endParaRPr/>
          </a:p>
        </p:txBody>
      </p:sp>
      <p:sp>
        <p:nvSpPr>
          <p:cNvPr id="350" name="Google Shape;350;p24"/>
          <p:cNvSpPr txBox="1"/>
          <p:nvPr>
            <p:ph idx="4294967295" type="body"/>
          </p:nvPr>
        </p:nvSpPr>
        <p:spPr>
          <a:xfrm>
            <a:off x="1056750" y="1686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400">
                <a:solidFill>
                  <a:schemeClr val="lt1"/>
                </a:solidFill>
              </a:rPr>
              <a:t>Why is our model off?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solidFill>
                  <a:schemeClr val="lt1"/>
                </a:solidFill>
              </a:rPr>
              <a:t>Model assumes the environment stays the same, so the inconsistency could be due to policy changes quarantine and availability of testing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solidFill>
                  <a:schemeClr val="lt1"/>
                </a:solidFill>
              </a:rPr>
              <a:t>Every country handles the virus differently - it would be interesting to look at states/provinces as a next step as policies within countries may be more similar 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400">
                <a:solidFill>
                  <a:schemeClr val="lt1"/>
                </a:solidFill>
              </a:rPr>
              <a:t>As time goes on the model may change - would be interesting to watch in a few months</a:t>
            </a:r>
            <a:endParaRPr sz="14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 + Data Source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481925"/>
            <a:ext cx="3217500" cy="27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Python Matplotlib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Python Pandas 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Jupyter Notebook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Tableau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Scikit - Sklearn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PostgreSQL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Data provided by World Health Organization (WHO)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</a:pPr>
            <a:r>
              <a:rPr lang="en">
                <a:solidFill>
                  <a:srgbClr val="434343"/>
                </a:solidFill>
              </a:rPr>
              <a:t>Dates ranged from Jan 9, 2020 to April 7, 2020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050" y="1385125"/>
            <a:ext cx="4237502" cy="282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Familiarizing</a:t>
            </a:r>
            <a:r>
              <a:rPr lang="en"/>
              <a:t> ourselves with the data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375" y="1307175"/>
            <a:ext cx="5159250" cy="34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293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cases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8059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Jupyter notebook, matplotlib, pandas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63" y="1389675"/>
            <a:ext cx="7932575" cy="348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-110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China is an </a:t>
            </a:r>
            <a:r>
              <a:rPr lang="en"/>
              <a:t>anomaly</a:t>
            </a:r>
            <a:r>
              <a:rPr lang="en"/>
              <a:t> </a:t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525" y="607075"/>
            <a:ext cx="5058950" cy="222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5875" y="2829425"/>
            <a:ext cx="5252250" cy="2314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814550" y="273625"/>
            <a:ext cx="5514900" cy="8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our Data</a:t>
            </a:r>
            <a:endParaRPr/>
          </a:p>
        </p:txBody>
      </p:sp>
      <p:sp>
        <p:nvSpPr>
          <p:cNvPr id="311" name="Google Shape;311;p18"/>
          <p:cNvSpPr txBox="1"/>
          <p:nvPr>
            <p:ph idx="4294967295" type="body"/>
          </p:nvPr>
        </p:nvSpPr>
        <p:spPr>
          <a:xfrm>
            <a:off x="1303800" y="11518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Trained our model with data from South Korea, Germany, Italy, Spain, and the USA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Linear regression was used to create predicted data based off of </a:t>
            </a:r>
            <a:r>
              <a:rPr lang="en" sz="1800">
                <a:solidFill>
                  <a:srgbClr val="FFFFFF"/>
                </a:solidFill>
              </a:rPr>
              <a:t>existing</a:t>
            </a:r>
            <a:r>
              <a:rPr lang="en" sz="1800">
                <a:solidFill>
                  <a:srgbClr val="FFFFFF"/>
                </a:solidFill>
              </a:rPr>
              <a:t> cases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Graphs were created using matplotlib to show total confirmed cases and deaths with actual case numbers and logarithmic values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14600" y="404350"/>
            <a:ext cx="65148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/>
              <a:t>R2 Values</a:t>
            </a:r>
            <a:endParaRPr b="1" sz="3000"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180" y="1605776"/>
            <a:ext cx="376237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3605" y="1605776"/>
            <a:ext cx="3705225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9"/>
          <p:cNvSpPr txBox="1"/>
          <p:nvPr/>
        </p:nvSpPr>
        <p:spPr>
          <a:xfrm>
            <a:off x="1250100" y="1204025"/>
            <a:ext cx="28374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Cumulative Cases</a:t>
            </a:r>
            <a:endParaRPr b="1"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5490100" y="1204025"/>
            <a:ext cx="28374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Cumulative Deaths</a:t>
            </a:r>
            <a:endParaRPr b="1"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Confirmed Cases - Spain</a:t>
            </a:r>
            <a:endParaRPr/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475" y="1415425"/>
            <a:ext cx="7791049" cy="35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Confirmed Cases - USA</a:t>
            </a:r>
            <a:endParaRPr/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200" y="1330225"/>
            <a:ext cx="7831699" cy="353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