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Black"/>
      <p:bold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Black-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Merriweather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f88d161e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f88d161e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f88d161e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f88d161e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f88d161e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f88d161e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f88d161e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f88d161e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f88d161e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f88d161e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f88d161e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f88d161e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42300" y="852700"/>
            <a:ext cx="8385600" cy="111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3122">
              <a:latin typeface="Merriweather"/>
              <a:ea typeface="Merriweather"/>
              <a:cs typeface="Merriweather"/>
              <a:sym typeface="Merriweather"/>
            </a:endParaRPr>
          </a:p>
          <a:p>
            <a:pPr indent="0" lvl="0" marL="0" rtl="0" algn="ctr">
              <a:spcBef>
                <a:spcPts val="0"/>
              </a:spcBef>
              <a:spcAft>
                <a:spcPts val="0"/>
              </a:spcAft>
              <a:buNone/>
            </a:pPr>
            <a:r>
              <a:rPr lang="en" sz="3455">
                <a:latin typeface="Merriweather Black"/>
                <a:ea typeface="Merriweather Black"/>
                <a:cs typeface="Merriweather Black"/>
                <a:sym typeface="Merriweather Black"/>
              </a:rPr>
              <a:t>MLSA FULL STACK DEVELOPMENT </a:t>
            </a:r>
            <a:endParaRPr sz="3455">
              <a:latin typeface="Merriweather Black"/>
              <a:ea typeface="Merriweather Black"/>
              <a:cs typeface="Merriweather Black"/>
              <a:sym typeface="Merriweather Black"/>
            </a:endParaRPr>
          </a:p>
          <a:p>
            <a:pPr indent="0" lvl="0" marL="0" rtl="0" algn="ctr">
              <a:spcBef>
                <a:spcPts val="0"/>
              </a:spcBef>
              <a:spcAft>
                <a:spcPts val="0"/>
              </a:spcAft>
              <a:buNone/>
            </a:pPr>
            <a:r>
              <a:rPr lang="en" sz="3455">
                <a:latin typeface="Merriweather Black"/>
                <a:ea typeface="Merriweather Black"/>
                <a:cs typeface="Merriweather Black"/>
                <a:sym typeface="Merriweather Black"/>
              </a:rPr>
              <a:t>PRESENTATION</a:t>
            </a:r>
            <a:endParaRPr sz="4533">
              <a:latin typeface="Merriweather Black"/>
              <a:ea typeface="Merriweather Black"/>
              <a:cs typeface="Merriweather Black"/>
              <a:sym typeface="Merriweather Black"/>
            </a:endParaRPr>
          </a:p>
        </p:txBody>
      </p:sp>
      <p:sp>
        <p:nvSpPr>
          <p:cNvPr id="86" name="Google Shape;86;p13"/>
          <p:cNvSpPr txBox="1"/>
          <p:nvPr>
            <p:ph idx="1" type="subTitle"/>
          </p:nvPr>
        </p:nvSpPr>
        <p:spPr>
          <a:xfrm>
            <a:off x="715900" y="2571750"/>
            <a:ext cx="6251400" cy="186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9718">
                <a:latin typeface="Merriweather"/>
                <a:ea typeface="Merriweather"/>
                <a:cs typeface="Merriweather"/>
                <a:sym typeface="Merriweather"/>
              </a:rPr>
              <a:t>NAME:NANCY GUPTA</a:t>
            </a:r>
            <a:endParaRPr sz="9718">
              <a:latin typeface="Merriweather"/>
              <a:ea typeface="Merriweather"/>
              <a:cs typeface="Merriweather"/>
              <a:sym typeface="Merriweather"/>
            </a:endParaRPr>
          </a:p>
          <a:p>
            <a:pPr indent="0" lvl="0" marL="0" rtl="0" algn="l">
              <a:spcBef>
                <a:spcPts val="0"/>
              </a:spcBef>
              <a:spcAft>
                <a:spcPts val="0"/>
              </a:spcAft>
              <a:buNone/>
            </a:pPr>
            <a:r>
              <a:rPr lang="en" sz="9718">
                <a:latin typeface="Merriweather"/>
                <a:ea typeface="Merriweather"/>
                <a:cs typeface="Merriweather"/>
                <a:sym typeface="Merriweather"/>
              </a:rPr>
              <a:t>UNIVERSITY ROLL NO:2300290120143</a:t>
            </a:r>
            <a:endParaRPr sz="9718">
              <a:latin typeface="Merriweather"/>
              <a:ea typeface="Merriweather"/>
              <a:cs typeface="Merriweather"/>
              <a:sym typeface="Merriweather"/>
            </a:endParaRPr>
          </a:p>
          <a:p>
            <a:pPr indent="0" lvl="0" marL="0" rtl="0" algn="l">
              <a:spcBef>
                <a:spcPts val="0"/>
              </a:spcBef>
              <a:spcAft>
                <a:spcPts val="0"/>
              </a:spcAft>
              <a:buNone/>
            </a:pPr>
            <a:r>
              <a:rPr lang="en" sz="9718">
                <a:latin typeface="Merriweather"/>
                <a:ea typeface="Merriweather"/>
                <a:cs typeface="Merriweather"/>
                <a:sym typeface="Merriweather"/>
              </a:rPr>
              <a:t>YEAR:2</a:t>
            </a:r>
            <a:endParaRPr sz="9718">
              <a:latin typeface="Merriweather"/>
              <a:ea typeface="Merriweather"/>
              <a:cs typeface="Merriweather"/>
              <a:sym typeface="Merriweather"/>
            </a:endParaRPr>
          </a:p>
          <a:p>
            <a:pPr indent="0" lvl="0" marL="0" rtl="0" algn="l">
              <a:spcBef>
                <a:spcPts val="0"/>
              </a:spcBef>
              <a:spcAft>
                <a:spcPts val="0"/>
              </a:spcAft>
              <a:buNone/>
            </a:pPr>
            <a:r>
              <a:rPr lang="en" sz="9718">
                <a:latin typeface="Merriweather"/>
                <a:ea typeface="Merriweather"/>
                <a:cs typeface="Merriweather"/>
                <a:sym typeface="Merriweather"/>
              </a:rPr>
              <a:t>BRANCH:CS</a:t>
            </a:r>
            <a:endParaRPr sz="9718">
              <a:latin typeface="Merriweather"/>
              <a:ea typeface="Merriweather"/>
              <a:cs typeface="Merriweather"/>
              <a:sym typeface="Merriweather"/>
            </a:endParaRPr>
          </a:p>
          <a:p>
            <a:pPr indent="0" lvl="0" marL="0" rtl="0" algn="l">
              <a:spcBef>
                <a:spcPts val="0"/>
              </a:spcBef>
              <a:spcAft>
                <a:spcPts val="0"/>
              </a:spcAft>
              <a:buNone/>
            </a:pPr>
            <a:r>
              <a:rPr lang="en" sz="9718">
                <a:latin typeface="Merriweather"/>
                <a:ea typeface="Merriweather"/>
                <a:cs typeface="Merriweather"/>
                <a:sym typeface="Merriweather"/>
              </a:rPr>
              <a:t>SECTION:B</a:t>
            </a:r>
            <a:endParaRPr sz="9718">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00">
                <a:latin typeface="Merriweather"/>
                <a:ea typeface="Merriweather"/>
                <a:cs typeface="Merriweather"/>
                <a:sym typeface="Merriweather"/>
              </a:rPr>
              <a:t>INTRODUCTION</a:t>
            </a:r>
            <a:endParaRPr b="1" sz="2800">
              <a:latin typeface="Merriweather"/>
              <a:ea typeface="Merriweather"/>
              <a:cs typeface="Merriweather"/>
              <a:sym typeface="Merriweathe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80">
                <a:solidFill>
                  <a:schemeClr val="accent1"/>
                </a:solidFill>
                <a:latin typeface="Merriweather"/>
                <a:ea typeface="Merriweather"/>
                <a:cs typeface="Merriweather"/>
                <a:sym typeface="Merriweather"/>
              </a:rPr>
              <a:t>M</a:t>
            </a:r>
            <a:r>
              <a:rPr lang="en" sz="1580">
                <a:solidFill>
                  <a:schemeClr val="accent1"/>
                </a:solidFill>
                <a:latin typeface="Merriweather"/>
                <a:ea typeface="Merriweather"/>
                <a:cs typeface="Merriweather"/>
                <a:sym typeface="Merriweather"/>
              </a:rPr>
              <a:t>y name is Nancy Gupta. I am a  2nd-year B.Tech Computer Science student at KIET Group of Institutions,Ghaziabad. Currently.I'm an aspiring developer currently diving into the worlds of data structures and web development. I’m always eager to deepen my skills and explore new concepts, from building efficient algorithms to designing intuitive websites. My passion for learning drives me to continually expand my understanding, and I’m excited to see where this journey takes me!</a:t>
            </a:r>
            <a:endParaRPr sz="1580">
              <a:solidFill>
                <a:schemeClr val="accent1"/>
              </a:solidFill>
              <a:latin typeface="Merriweather"/>
              <a:ea typeface="Merriweather"/>
              <a:cs typeface="Merriweather"/>
              <a:sym typeface="Merriweather"/>
            </a:endParaRPr>
          </a:p>
          <a:p>
            <a:pPr indent="0" lvl="0" marL="0" rtl="0" algn="l">
              <a:lnSpc>
                <a:spcPct val="95000"/>
              </a:lnSpc>
              <a:spcBef>
                <a:spcPts val="1200"/>
              </a:spcBef>
              <a:spcAft>
                <a:spcPts val="0"/>
              </a:spcAft>
              <a:buSzPts val="1018"/>
              <a:buNone/>
            </a:pPr>
            <a:r>
              <a:rPr lang="en" sz="1580">
                <a:solidFill>
                  <a:schemeClr val="accent1"/>
                </a:solidFill>
                <a:latin typeface="Merriweather"/>
                <a:ea typeface="Merriweather"/>
                <a:cs typeface="Merriweather"/>
                <a:sym typeface="Merriweather"/>
              </a:rPr>
              <a:t>Recently, I completed an internship with the Microsoft Learn Student Ambassadors program, focusing on full-stack web development. This experience allowed me to build real-world applications and explore cloud integration, strengthening my skills in HTML, CSS, JavaScript, React, Node.js, MongoDB, and Azure. These projects deepened my expertise and prepared me to tackle increasingly complex development challenges.</a:t>
            </a:r>
            <a:endParaRPr sz="1580">
              <a:solidFill>
                <a:schemeClr val="accent1"/>
              </a:solidFill>
              <a:latin typeface="Merriweather"/>
              <a:ea typeface="Merriweather"/>
              <a:cs typeface="Merriweather"/>
              <a:sym typeface="Merriweather"/>
            </a:endParaRPr>
          </a:p>
          <a:p>
            <a:pPr indent="0" lvl="0" marL="0" rtl="0" algn="l">
              <a:lnSpc>
                <a:spcPct val="95000"/>
              </a:lnSpc>
              <a:spcBef>
                <a:spcPts val="1200"/>
              </a:spcBef>
              <a:spcAft>
                <a:spcPts val="1200"/>
              </a:spcAft>
              <a:buSzPts val="1018"/>
              <a:buNone/>
            </a:pPr>
            <a:r>
              <a:t/>
            </a:r>
            <a:endParaRPr sz="1765">
              <a:solidFill>
                <a:schemeClr val="accen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00">
                <a:latin typeface="Merriweather Black"/>
                <a:ea typeface="Merriweather Black"/>
                <a:cs typeface="Merriweather Black"/>
                <a:sym typeface="Merriweather Black"/>
              </a:rPr>
              <a:t>ABOUT </a:t>
            </a:r>
            <a:r>
              <a:rPr lang="en" sz="2800">
                <a:latin typeface="Merriweather Black"/>
                <a:ea typeface="Merriweather Black"/>
                <a:cs typeface="Merriweather Black"/>
                <a:sym typeface="Merriweather Black"/>
              </a:rPr>
              <a:t>PROJECTS</a:t>
            </a:r>
            <a:endParaRPr sz="2800">
              <a:latin typeface="Merriweather Black"/>
              <a:ea typeface="Merriweather Black"/>
              <a:cs typeface="Merriweather Black"/>
              <a:sym typeface="Merriweather Black"/>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2"/>
                </a:solidFill>
                <a:latin typeface="Merriweather"/>
                <a:ea typeface="Merriweather"/>
                <a:cs typeface="Merriweather"/>
                <a:sym typeface="Merriweather"/>
              </a:rPr>
              <a:t>1.Calculator:</a:t>
            </a:r>
            <a:r>
              <a:rPr lang="en" sz="1900">
                <a:solidFill>
                  <a:schemeClr val="accent2"/>
                </a:solidFill>
                <a:latin typeface="Merriweather"/>
                <a:ea typeface="Merriweather"/>
                <a:cs typeface="Merriweather"/>
                <a:sym typeface="Merriweather"/>
              </a:rPr>
              <a:t>A functional calculator built with a user-friendly interface that performs basic arithmetic operations. This project showcases my understanding of logic implementation and UI/UX design, aiming to make calculations intuitive and efficient for users.</a:t>
            </a:r>
            <a:endParaRPr sz="1900">
              <a:solidFill>
                <a:schemeClr val="accent2"/>
              </a:solidFill>
              <a:latin typeface="Merriweather"/>
              <a:ea typeface="Merriweather"/>
              <a:cs typeface="Merriweather"/>
              <a:sym typeface="Merriweather"/>
            </a:endParaRPr>
          </a:p>
          <a:p>
            <a:pPr indent="0" lvl="0" marL="0" rtl="0" algn="l">
              <a:spcBef>
                <a:spcPts val="1200"/>
              </a:spcBef>
              <a:spcAft>
                <a:spcPts val="1200"/>
              </a:spcAft>
              <a:buNone/>
            </a:pPr>
            <a:r>
              <a:rPr lang="en" sz="1900">
                <a:solidFill>
                  <a:schemeClr val="accent2"/>
                </a:solidFill>
                <a:latin typeface="Merriweather"/>
                <a:ea typeface="Merriweather"/>
                <a:cs typeface="Merriweather"/>
                <a:sym typeface="Merriweather"/>
              </a:rPr>
              <a:t>2.Personal WebPage:My personal webpage serves as a digital portfolio that reflects my coding journey, projects, and interests. Designed with a vibrant and visually pleasing aesthetic, it highlights my skills in web development while presenting an engaging "About Me" section and links to other projects.</a:t>
            </a:r>
            <a:endParaRPr sz="1900">
              <a:solidFill>
                <a:schemeClr val="accent2"/>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500">
                <a:latin typeface="Merriweather Black"/>
                <a:ea typeface="Merriweather Black"/>
                <a:cs typeface="Merriweather Black"/>
                <a:sym typeface="Merriweather Black"/>
              </a:rPr>
              <a:t>CALCULATOR</a:t>
            </a:r>
            <a:endParaRPr sz="2500">
              <a:latin typeface="Merriweather Black"/>
              <a:ea typeface="Merriweather Black"/>
              <a:cs typeface="Merriweather Black"/>
              <a:sym typeface="Merriweather Black"/>
            </a:endParaRPr>
          </a:p>
        </p:txBody>
      </p:sp>
      <p:pic>
        <p:nvPicPr>
          <p:cNvPr id="104" name="Google Shape;104;p16"/>
          <p:cNvPicPr preferRelativeResize="0"/>
          <p:nvPr/>
        </p:nvPicPr>
        <p:blipFill rotWithShape="1">
          <a:blip r:embed="rId3">
            <a:alphaModFix/>
          </a:blip>
          <a:srcRect b="0" l="2999" r="1771" t="11386"/>
          <a:stretch/>
        </p:blipFill>
        <p:spPr>
          <a:xfrm>
            <a:off x="256125" y="893725"/>
            <a:ext cx="8631749" cy="4565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73275"/>
            <a:ext cx="85206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erriweather Black"/>
                <a:ea typeface="Merriweather Black"/>
                <a:cs typeface="Merriweather Black"/>
                <a:sym typeface="Merriweather Black"/>
              </a:rPr>
              <a:t>Personal WebPage</a:t>
            </a:r>
            <a:endParaRPr>
              <a:latin typeface="Merriweather Black"/>
              <a:ea typeface="Merriweather Black"/>
              <a:cs typeface="Merriweather Black"/>
              <a:sym typeface="Merriweather Black"/>
            </a:endParaRPr>
          </a:p>
        </p:txBody>
      </p:sp>
      <p:pic>
        <p:nvPicPr>
          <p:cNvPr id="110" name="Google Shape;110;p17"/>
          <p:cNvPicPr preferRelativeResize="0"/>
          <p:nvPr/>
        </p:nvPicPr>
        <p:blipFill rotWithShape="1">
          <a:blip r:embed="rId3">
            <a:alphaModFix/>
          </a:blip>
          <a:srcRect b="0" l="0" r="63683" t="5410"/>
          <a:stretch/>
        </p:blipFill>
        <p:spPr>
          <a:xfrm>
            <a:off x="152400" y="829975"/>
            <a:ext cx="2588074" cy="3791850"/>
          </a:xfrm>
          <a:prstGeom prst="rect">
            <a:avLst/>
          </a:prstGeom>
          <a:noFill/>
          <a:ln>
            <a:noFill/>
          </a:ln>
        </p:spPr>
      </p:pic>
      <p:pic>
        <p:nvPicPr>
          <p:cNvPr id="111" name="Google Shape;111;p17"/>
          <p:cNvPicPr preferRelativeResize="0"/>
          <p:nvPr/>
        </p:nvPicPr>
        <p:blipFill rotWithShape="1">
          <a:blip r:embed="rId4">
            <a:alphaModFix/>
          </a:blip>
          <a:srcRect b="0" l="0" r="0" t="4834"/>
          <a:stretch/>
        </p:blipFill>
        <p:spPr>
          <a:xfrm>
            <a:off x="2933925" y="829975"/>
            <a:ext cx="6098726" cy="373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Black"/>
                <a:ea typeface="Merriweather Black"/>
                <a:cs typeface="Merriweather Black"/>
                <a:sym typeface="Merriweather Black"/>
              </a:rPr>
              <a:t>CONCLUSION</a:t>
            </a:r>
            <a:endParaRPr>
              <a:latin typeface="Merriweather Black"/>
              <a:ea typeface="Merriweather Black"/>
              <a:cs typeface="Merriweather Black"/>
              <a:sym typeface="Merriweather Black"/>
            </a:endParaRPr>
          </a:p>
        </p:txBody>
      </p:sp>
      <p:sp>
        <p:nvSpPr>
          <p:cNvPr id="117" name="Google Shape;117;p18"/>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Merriweather"/>
                <a:ea typeface="Merriweather"/>
                <a:cs typeface="Merriweather"/>
                <a:sym typeface="Merriweather"/>
              </a:rPr>
              <a:t>Completing the MLSA full-stack development internship has been an invaluable experience that broadened my technical skills and deepened my understanding of web development and cloud integration. The hands-on projects and mentorship allowed me to grow in confidence and expertise, equipping me with practical skills in technologies like HTML,CSS, Javascript,React, Node.js, and Azure. I’m incredibly grateful for this opportunity, which has prepared me to tackle future challenges with a solid foundation and enthusiasm.</a:t>
            </a:r>
            <a:endParaRPr sz="21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32225"/>
            <a:ext cx="8520600" cy="459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6900">
              <a:latin typeface="Merriweather Black"/>
              <a:ea typeface="Merriweather Black"/>
              <a:cs typeface="Merriweather Black"/>
              <a:sym typeface="Merriweather Black"/>
            </a:endParaRPr>
          </a:p>
          <a:p>
            <a:pPr indent="0" lvl="0" marL="0" rtl="0" algn="ctr">
              <a:spcBef>
                <a:spcPts val="0"/>
              </a:spcBef>
              <a:spcAft>
                <a:spcPts val="0"/>
              </a:spcAft>
              <a:buNone/>
            </a:pPr>
            <a:r>
              <a:rPr lang="en" sz="6900">
                <a:latin typeface="Merriweather Black"/>
                <a:ea typeface="Merriweather Black"/>
                <a:cs typeface="Merriweather Black"/>
                <a:sym typeface="Merriweather Black"/>
              </a:rPr>
              <a:t>THANK </a:t>
            </a:r>
            <a:endParaRPr sz="6900">
              <a:latin typeface="Merriweather Black"/>
              <a:ea typeface="Merriweather Black"/>
              <a:cs typeface="Merriweather Black"/>
              <a:sym typeface="Merriweather Black"/>
            </a:endParaRPr>
          </a:p>
          <a:p>
            <a:pPr indent="0" lvl="0" marL="0" rtl="0" algn="ctr">
              <a:spcBef>
                <a:spcPts val="0"/>
              </a:spcBef>
              <a:spcAft>
                <a:spcPts val="0"/>
              </a:spcAft>
              <a:buNone/>
            </a:pPr>
            <a:r>
              <a:rPr lang="en" sz="6900">
                <a:latin typeface="Merriweather Black"/>
                <a:ea typeface="Merriweather Black"/>
                <a:cs typeface="Merriweather Black"/>
                <a:sym typeface="Merriweather Black"/>
              </a:rPr>
              <a:t>YOU</a:t>
            </a:r>
            <a:endParaRPr sz="6900">
              <a:latin typeface="Merriweather Black"/>
              <a:ea typeface="Merriweather Black"/>
              <a:cs typeface="Merriweather Black"/>
              <a:sym typeface="Merriweather Black"/>
            </a:endParaRPr>
          </a:p>
          <a:p>
            <a:pPr indent="0" lvl="0" marL="0" rtl="0" algn="ctr">
              <a:spcBef>
                <a:spcPts val="0"/>
              </a:spcBef>
              <a:spcAft>
                <a:spcPts val="0"/>
              </a:spcAft>
              <a:buNone/>
            </a:pPr>
            <a:r>
              <a:t/>
            </a:r>
            <a:endParaRPr sz="69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